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notesSlides/notesSlide3.xml" ContentType="application/vnd.openxmlformats-officedocument.presentationml.notesSlide+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notesSlides/notesSlide4.xml" ContentType="application/vnd.openxmlformats-officedocument.presentationml.notesSlide+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notesSlides/notesSlide5.xml" ContentType="application/vnd.openxmlformats-officedocument.presentationml.notesSlide+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notesSlides/notesSlide6.xml" ContentType="application/vnd.openxmlformats-officedocument.presentationml.notesSlide+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notesSlides/notesSlide7.xml" ContentType="application/vnd.openxmlformats-officedocument.presentationml.notesSlide+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notesSlides/notesSlide8.xml" ContentType="application/vnd.openxmlformats-officedocument.presentationml.notesSlide+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notesSlides/notesSlide9.xml" ContentType="application/vnd.openxmlformats-officedocument.presentationml.notesSlide+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notesSlides/notesSlide10.xml" ContentType="application/vnd.openxmlformats-officedocument.presentationml.notesSlide+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notesSlides/notesSlide11.xml" ContentType="application/vnd.openxmlformats-officedocument.presentationml.notesSlide+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notesSlides/notesSlide12.xml" ContentType="application/vnd.openxmlformats-officedocument.presentationml.notesSlide+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notesSlides/notesSlide13.xml" ContentType="application/vnd.openxmlformats-officedocument.presentationml.notesSlide+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notesSlides/notesSlide14.xml" ContentType="application/vnd.openxmlformats-officedocument.presentationml.notesSlide+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 id="2147483721" r:id="rId6"/>
  </p:sldMasterIdLst>
  <p:notesMasterIdLst>
    <p:notesMasterId r:id="rId39"/>
  </p:notesMasterIdLst>
  <p:handoutMasterIdLst>
    <p:handoutMasterId r:id="rId40"/>
  </p:handoutMasterIdLst>
  <p:sldIdLst>
    <p:sldId id="262" r:id="rId7"/>
    <p:sldId id="442" r:id="rId8"/>
    <p:sldId id="474" r:id="rId9"/>
    <p:sldId id="312" r:id="rId10"/>
    <p:sldId id="447" r:id="rId11"/>
    <p:sldId id="445" r:id="rId12"/>
    <p:sldId id="386" r:id="rId13"/>
    <p:sldId id="388" r:id="rId14"/>
    <p:sldId id="391" r:id="rId15"/>
    <p:sldId id="450" r:id="rId16"/>
    <p:sldId id="435" r:id="rId17"/>
    <p:sldId id="436" r:id="rId18"/>
    <p:sldId id="475" r:id="rId19"/>
    <p:sldId id="431" r:id="rId20"/>
    <p:sldId id="433" r:id="rId21"/>
    <p:sldId id="464" r:id="rId22"/>
    <p:sldId id="432" r:id="rId23"/>
    <p:sldId id="476" r:id="rId24"/>
    <p:sldId id="484" r:id="rId25"/>
    <p:sldId id="477" r:id="rId26"/>
    <p:sldId id="470" r:id="rId27"/>
    <p:sldId id="478" r:id="rId28"/>
    <p:sldId id="473" r:id="rId29"/>
    <p:sldId id="479" r:id="rId30"/>
    <p:sldId id="465" r:id="rId31"/>
    <p:sldId id="427" r:id="rId32"/>
    <p:sldId id="466" r:id="rId33"/>
    <p:sldId id="281" r:id="rId34"/>
    <p:sldId id="481" r:id="rId35"/>
    <p:sldId id="480" r:id="rId36"/>
    <p:sldId id="471" r:id="rId37"/>
    <p:sldId id="472" r:id="rId38"/>
  </p:sldIdLst>
  <p:sldSz cx="8228013" cy="6170613"/>
  <p:notesSz cx="6858000" cy="9144000"/>
  <p:custDataLst>
    <p:tags r:id="rId41"/>
  </p:custDataLst>
  <p:defaultTextStyle>
    <a:defPPr>
      <a:defRPr lang="de-DE"/>
    </a:defPPr>
    <a:lvl1pPr marL="0" algn="l" defTabSz="914400" rtl="0" eaLnBrk="1" latinLnBrk="0" hangingPunct="1">
      <a:buFontTx/>
      <a:buNone/>
      <a:defRPr lang="en-US" sz="1800" b="0" i="0" u="none" kern="1200">
        <a:solidFill>
          <a:schemeClr val="tx1"/>
        </a:solidFill>
        <a:latin typeface="Bosch Office Sans"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0" userDrawn="1">
          <p15:clr>
            <a:srgbClr val="A4A3A4"/>
          </p15:clr>
        </p15:guide>
        <p15:guide id="2" orient="horz" pos="651" userDrawn="1">
          <p15:clr>
            <a:srgbClr val="A4A3A4"/>
          </p15:clr>
        </p15:guide>
        <p15:guide id="3" orient="horz" pos="787" userDrawn="1">
          <p15:clr>
            <a:srgbClr val="A4A3A4"/>
          </p15:clr>
        </p15:guide>
        <p15:guide id="4" orient="horz" pos="3463" userDrawn="1">
          <p15:clr>
            <a:srgbClr val="A4A3A4"/>
          </p15:clr>
        </p15:guide>
        <p15:guide id="5" pos="165" userDrawn="1">
          <p15:clr>
            <a:srgbClr val="A4A3A4"/>
          </p15:clr>
        </p15:guide>
        <p15:guide id="6" pos="5018" userDrawn="1">
          <p15:clr>
            <a:srgbClr val="A4A3A4"/>
          </p15:clr>
        </p15:guide>
        <p15:guide id="8" pos="346" userDrawn="1">
          <p15:clr>
            <a:srgbClr val="A4A3A4"/>
          </p15:clr>
        </p15:guide>
        <p15:guide id="9" pos="1911" userDrawn="1">
          <p15:clr>
            <a:srgbClr val="A4A3A4"/>
          </p15:clr>
        </p15:guide>
        <p15:guide id="10" orient="horz" pos="946" userDrawn="1">
          <p15:clr>
            <a:srgbClr val="A4A3A4"/>
          </p15:clr>
        </p15:guide>
        <p15:guide id="11" pos="48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D7DA"/>
    <a:srgbClr val="6D9ABC"/>
    <a:srgbClr val="1399A0"/>
    <a:srgbClr val="6FB9E2"/>
    <a:srgbClr val="B2B3B5"/>
    <a:srgbClr val="424C58"/>
    <a:srgbClr val="999FA6"/>
    <a:srgbClr val="0842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94" autoAdjust="0"/>
    <p:restoredTop sz="90663" autoAdjust="0"/>
  </p:normalViewPr>
  <p:slideViewPr>
    <p:cSldViewPr snapToGrid="0">
      <p:cViewPr varScale="1">
        <p:scale>
          <a:sx n="69" d="100"/>
          <a:sy n="69" d="100"/>
        </p:scale>
        <p:origin x="1408" y="52"/>
      </p:cViewPr>
      <p:guideLst>
        <p:guide orient="horz" pos="160"/>
        <p:guide orient="horz" pos="651"/>
        <p:guide orient="horz" pos="787"/>
        <p:guide orient="horz" pos="3463"/>
        <p:guide pos="165"/>
        <p:guide pos="5018"/>
        <p:guide pos="346"/>
        <p:guide pos="1911"/>
        <p:guide orient="horz" pos="946"/>
        <p:guide pos="482"/>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E408A9-AD3A-4EF8-9D60-D6E3B7C0E7CA}" type="doc">
      <dgm:prSet loTypeId="urn:microsoft.com/office/officeart/2008/layout/VerticalCurvedList" loCatId="list" qsTypeId="urn:microsoft.com/office/officeart/2005/8/quickstyle/simple1" qsCatId="simple" csTypeId="urn:microsoft.com/office/officeart/2005/8/colors/accent0_2" csCatId="mainScheme" phldr="1"/>
      <dgm:spPr/>
      <dgm:t>
        <a:bodyPr/>
        <a:lstStyle/>
        <a:p>
          <a:endParaRPr lang="en-US"/>
        </a:p>
      </dgm:t>
    </dgm:pt>
    <dgm:pt modelId="{4EF19F77-A16C-4E41-B653-58C7EA94B866}">
      <dgm:prSet phldrT="[Text]" custT="1"/>
      <dgm:spPr/>
      <dgm:t>
        <a:bodyPr/>
        <a:lstStyle/>
        <a:p>
          <a:r>
            <a:rPr lang="en-US" sz="2000" dirty="0" smtClean="0"/>
            <a:t>Worldwide standard operating model for accounting</a:t>
          </a:r>
          <a:endParaRPr lang="en-US" sz="2000" dirty="0"/>
        </a:p>
      </dgm:t>
    </dgm:pt>
    <dgm:pt modelId="{DC8B4C5E-C5A7-4679-A29B-6457794239C1}" type="parTrans" cxnId="{C6FA5A0D-93F2-4FDE-B628-8FD6B05062B8}">
      <dgm:prSet/>
      <dgm:spPr/>
      <dgm:t>
        <a:bodyPr/>
        <a:lstStyle/>
        <a:p>
          <a:endParaRPr lang="en-US"/>
        </a:p>
      </dgm:t>
    </dgm:pt>
    <dgm:pt modelId="{81216B1E-4CFB-426B-A9A0-E752638A86FF}" type="sibTrans" cxnId="{C6FA5A0D-93F2-4FDE-B628-8FD6B05062B8}">
      <dgm:prSet/>
      <dgm:spPr/>
      <dgm:t>
        <a:bodyPr/>
        <a:lstStyle/>
        <a:p>
          <a:endParaRPr lang="en-US"/>
        </a:p>
      </dgm:t>
    </dgm:pt>
    <dgm:pt modelId="{7C58240B-D526-4655-8950-22DD64F63A52}">
      <dgm:prSet phldrT="[Text]"/>
      <dgm:spPr/>
      <dgm:t>
        <a:bodyPr/>
        <a:lstStyle/>
        <a:p>
          <a:r>
            <a:rPr lang="en-US" dirty="0" smtClean="0"/>
            <a:t>Financial activities done by Global Service Accounting(GSA) are supported by GPLA and standard IT tools</a:t>
          </a:r>
          <a:endParaRPr lang="en-US" dirty="0"/>
        </a:p>
      </dgm:t>
    </dgm:pt>
    <dgm:pt modelId="{98AF4923-5743-41B2-AD02-8F0955BD28F1}" type="parTrans" cxnId="{A1134D86-1E29-4ACA-B69D-141E95F52C1E}">
      <dgm:prSet/>
      <dgm:spPr/>
      <dgm:t>
        <a:bodyPr/>
        <a:lstStyle/>
        <a:p>
          <a:endParaRPr lang="en-US"/>
        </a:p>
      </dgm:t>
    </dgm:pt>
    <dgm:pt modelId="{2D0A73D2-9ED0-4AC1-ACF6-3B2EFAF5A351}" type="sibTrans" cxnId="{A1134D86-1E29-4ACA-B69D-141E95F52C1E}">
      <dgm:prSet/>
      <dgm:spPr/>
      <dgm:t>
        <a:bodyPr/>
        <a:lstStyle/>
        <a:p>
          <a:endParaRPr lang="en-US"/>
        </a:p>
      </dgm:t>
    </dgm:pt>
    <dgm:pt modelId="{63F4B742-69C9-459B-9A3A-37E3FBD588B7}">
      <dgm:prSet phldrT="[Text]"/>
      <dgm:spPr/>
      <dgm:t>
        <a:bodyPr/>
        <a:lstStyle/>
        <a:p>
          <a:r>
            <a:rPr lang="en-US" dirty="0" smtClean="0"/>
            <a:t>SSF is a standard tool which is used by all Bosch employees for accounting requests</a:t>
          </a:r>
          <a:endParaRPr lang="en-US" dirty="0"/>
        </a:p>
      </dgm:t>
    </dgm:pt>
    <dgm:pt modelId="{C5D25EC2-06EC-4F2B-A481-C85D558212A1}" type="parTrans" cxnId="{58D4E11B-21FB-4A44-9C40-A1AE49E173AA}">
      <dgm:prSet/>
      <dgm:spPr/>
      <dgm:t>
        <a:bodyPr/>
        <a:lstStyle/>
        <a:p>
          <a:endParaRPr lang="en-US"/>
        </a:p>
      </dgm:t>
    </dgm:pt>
    <dgm:pt modelId="{A1F06384-7A44-42E5-A4C5-79204798FBE4}" type="sibTrans" cxnId="{58D4E11B-21FB-4A44-9C40-A1AE49E173AA}">
      <dgm:prSet/>
      <dgm:spPr/>
      <dgm:t>
        <a:bodyPr/>
        <a:lstStyle/>
        <a:p>
          <a:endParaRPr lang="en-US"/>
        </a:p>
      </dgm:t>
    </dgm:pt>
    <dgm:pt modelId="{DAB1065A-E474-422C-8DC0-C58617672B2F}">
      <dgm:prSet/>
      <dgm:spPr/>
      <dgm:t>
        <a:bodyPr/>
        <a:lstStyle/>
        <a:p>
          <a:r>
            <a:rPr lang="en-US" dirty="0" smtClean="0"/>
            <a:t>The tool offers transparency, traceable communication, automation and ERP integration</a:t>
          </a:r>
          <a:endParaRPr lang="en-US" dirty="0"/>
        </a:p>
      </dgm:t>
    </dgm:pt>
    <dgm:pt modelId="{0E10CC90-B9BC-442B-BAAD-9F829BD0B86A}" type="parTrans" cxnId="{31AB5105-C9B0-46C6-961D-CC047F354D1F}">
      <dgm:prSet/>
      <dgm:spPr/>
      <dgm:t>
        <a:bodyPr/>
        <a:lstStyle/>
        <a:p>
          <a:endParaRPr lang="en-US"/>
        </a:p>
      </dgm:t>
    </dgm:pt>
    <dgm:pt modelId="{2E1DF245-B896-47A4-90CE-22C7BF6A7EF3}" type="sibTrans" cxnId="{31AB5105-C9B0-46C6-961D-CC047F354D1F}">
      <dgm:prSet/>
      <dgm:spPr/>
      <dgm:t>
        <a:bodyPr/>
        <a:lstStyle/>
        <a:p>
          <a:endParaRPr lang="en-US"/>
        </a:p>
      </dgm:t>
    </dgm:pt>
    <dgm:pt modelId="{ACC9B3A0-7DB7-4F63-A15C-88DCEC592BFE}" type="pres">
      <dgm:prSet presAssocID="{39E408A9-AD3A-4EF8-9D60-D6E3B7C0E7CA}" presName="Name0" presStyleCnt="0">
        <dgm:presLayoutVars>
          <dgm:chMax val="7"/>
          <dgm:chPref val="7"/>
          <dgm:dir/>
        </dgm:presLayoutVars>
      </dgm:prSet>
      <dgm:spPr/>
      <dgm:t>
        <a:bodyPr/>
        <a:lstStyle/>
        <a:p>
          <a:endParaRPr lang="en-US"/>
        </a:p>
      </dgm:t>
    </dgm:pt>
    <dgm:pt modelId="{AB2C7B6A-AECB-436B-91C3-2EBA13394FE2}" type="pres">
      <dgm:prSet presAssocID="{39E408A9-AD3A-4EF8-9D60-D6E3B7C0E7CA}" presName="Name1" presStyleCnt="0"/>
      <dgm:spPr/>
    </dgm:pt>
    <dgm:pt modelId="{9CEC2B5A-6D29-45FF-8A4F-0C0C3B0DF252}" type="pres">
      <dgm:prSet presAssocID="{39E408A9-AD3A-4EF8-9D60-D6E3B7C0E7CA}" presName="cycle" presStyleCnt="0"/>
      <dgm:spPr/>
    </dgm:pt>
    <dgm:pt modelId="{F8F1BCB1-2141-4126-9ACC-BDA21FBA2752}" type="pres">
      <dgm:prSet presAssocID="{39E408A9-AD3A-4EF8-9D60-D6E3B7C0E7CA}" presName="srcNode" presStyleLbl="node1" presStyleIdx="0" presStyleCnt="4"/>
      <dgm:spPr/>
    </dgm:pt>
    <dgm:pt modelId="{2DC77236-C101-45C8-AA3E-132730C9BE87}" type="pres">
      <dgm:prSet presAssocID="{39E408A9-AD3A-4EF8-9D60-D6E3B7C0E7CA}" presName="conn" presStyleLbl="parChTrans1D2" presStyleIdx="0" presStyleCnt="1"/>
      <dgm:spPr/>
      <dgm:t>
        <a:bodyPr/>
        <a:lstStyle/>
        <a:p>
          <a:endParaRPr lang="en-US"/>
        </a:p>
      </dgm:t>
    </dgm:pt>
    <dgm:pt modelId="{1BD7E1A2-8286-4451-98C6-89AF05E7AEC5}" type="pres">
      <dgm:prSet presAssocID="{39E408A9-AD3A-4EF8-9D60-D6E3B7C0E7CA}" presName="extraNode" presStyleLbl="node1" presStyleIdx="0" presStyleCnt="4"/>
      <dgm:spPr/>
    </dgm:pt>
    <dgm:pt modelId="{5AED2DDC-C097-418F-9F58-06BCE5630684}" type="pres">
      <dgm:prSet presAssocID="{39E408A9-AD3A-4EF8-9D60-D6E3B7C0E7CA}" presName="dstNode" presStyleLbl="node1" presStyleIdx="0" presStyleCnt="4"/>
      <dgm:spPr/>
    </dgm:pt>
    <dgm:pt modelId="{18BA59B0-FE06-4213-8920-67981AB9296F}" type="pres">
      <dgm:prSet presAssocID="{4EF19F77-A16C-4E41-B653-58C7EA94B866}" presName="text_1" presStyleLbl="node1" presStyleIdx="0" presStyleCnt="4">
        <dgm:presLayoutVars>
          <dgm:bulletEnabled val="1"/>
        </dgm:presLayoutVars>
      </dgm:prSet>
      <dgm:spPr/>
      <dgm:t>
        <a:bodyPr/>
        <a:lstStyle/>
        <a:p>
          <a:endParaRPr lang="en-US"/>
        </a:p>
      </dgm:t>
    </dgm:pt>
    <dgm:pt modelId="{8858EB62-1D5E-4B8D-9DF3-5537E27BE4A3}" type="pres">
      <dgm:prSet presAssocID="{4EF19F77-A16C-4E41-B653-58C7EA94B866}" presName="accent_1" presStyleCnt="0"/>
      <dgm:spPr/>
    </dgm:pt>
    <dgm:pt modelId="{F5F52642-B6B8-40F8-BA0D-ABA699D201ED}" type="pres">
      <dgm:prSet presAssocID="{4EF19F77-A16C-4E41-B653-58C7EA94B866}" presName="accentRepeatNode" presStyleLbl="solidFgAcc1" presStyleIdx="0" presStyleCnt="4"/>
      <dgm:spPr/>
    </dgm:pt>
    <dgm:pt modelId="{CC0F94FA-964A-415C-BACF-C662B1B1C5E2}" type="pres">
      <dgm:prSet presAssocID="{7C58240B-D526-4655-8950-22DD64F63A52}" presName="text_2" presStyleLbl="node1" presStyleIdx="1" presStyleCnt="4">
        <dgm:presLayoutVars>
          <dgm:bulletEnabled val="1"/>
        </dgm:presLayoutVars>
      </dgm:prSet>
      <dgm:spPr/>
      <dgm:t>
        <a:bodyPr/>
        <a:lstStyle/>
        <a:p>
          <a:endParaRPr lang="en-US"/>
        </a:p>
      </dgm:t>
    </dgm:pt>
    <dgm:pt modelId="{71F03C81-90AC-4AFF-AFEE-6321BE97DAB5}" type="pres">
      <dgm:prSet presAssocID="{7C58240B-D526-4655-8950-22DD64F63A52}" presName="accent_2" presStyleCnt="0"/>
      <dgm:spPr/>
    </dgm:pt>
    <dgm:pt modelId="{9B4A1A1D-7693-4CC6-A9AB-11073625CF95}" type="pres">
      <dgm:prSet presAssocID="{7C58240B-D526-4655-8950-22DD64F63A52}" presName="accentRepeatNode" presStyleLbl="solidFgAcc1" presStyleIdx="1" presStyleCnt="4"/>
      <dgm:spPr/>
    </dgm:pt>
    <dgm:pt modelId="{E87F62E5-3988-4DD4-B78A-AA932E756A1B}" type="pres">
      <dgm:prSet presAssocID="{63F4B742-69C9-459B-9A3A-37E3FBD588B7}" presName="text_3" presStyleLbl="node1" presStyleIdx="2" presStyleCnt="4">
        <dgm:presLayoutVars>
          <dgm:bulletEnabled val="1"/>
        </dgm:presLayoutVars>
      </dgm:prSet>
      <dgm:spPr/>
      <dgm:t>
        <a:bodyPr/>
        <a:lstStyle/>
        <a:p>
          <a:endParaRPr lang="en-US"/>
        </a:p>
      </dgm:t>
    </dgm:pt>
    <dgm:pt modelId="{1AD00169-624E-4DEF-AD9E-55D8EADB1852}" type="pres">
      <dgm:prSet presAssocID="{63F4B742-69C9-459B-9A3A-37E3FBD588B7}" presName="accent_3" presStyleCnt="0"/>
      <dgm:spPr/>
    </dgm:pt>
    <dgm:pt modelId="{12E3BC13-22FA-4752-93AC-5A70EC60B175}" type="pres">
      <dgm:prSet presAssocID="{63F4B742-69C9-459B-9A3A-37E3FBD588B7}" presName="accentRepeatNode" presStyleLbl="solidFgAcc1" presStyleIdx="2" presStyleCnt="4"/>
      <dgm:spPr/>
    </dgm:pt>
    <dgm:pt modelId="{94E955D8-9385-4241-A734-7282BF2DFB6C}" type="pres">
      <dgm:prSet presAssocID="{DAB1065A-E474-422C-8DC0-C58617672B2F}" presName="text_4" presStyleLbl="node1" presStyleIdx="3" presStyleCnt="4">
        <dgm:presLayoutVars>
          <dgm:bulletEnabled val="1"/>
        </dgm:presLayoutVars>
      </dgm:prSet>
      <dgm:spPr/>
      <dgm:t>
        <a:bodyPr/>
        <a:lstStyle/>
        <a:p>
          <a:endParaRPr lang="en-US"/>
        </a:p>
      </dgm:t>
    </dgm:pt>
    <dgm:pt modelId="{151320C1-673B-4366-A4F4-149022381127}" type="pres">
      <dgm:prSet presAssocID="{DAB1065A-E474-422C-8DC0-C58617672B2F}" presName="accent_4" presStyleCnt="0"/>
      <dgm:spPr/>
    </dgm:pt>
    <dgm:pt modelId="{AD386062-CF9D-4A73-A6AD-5E6337F65A09}" type="pres">
      <dgm:prSet presAssocID="{DAB1065A-E474-422C-8DC0-C58617672B2F}" presName="accentRepeatNode" presStyleLbl="solidFgAcc1" presStyleIdx="3" presStyleCnt="4"/>
      <dgm:spPr/>
    </dgm:pt>
  </dgm:ptLst>
  <dgm:cxnLst>
    <dgm:cxn modelId="{31AB5105-C9B0-46C6-961D-CC047F354D1F}" srcId="{39E408A9-AD3A-4EF8-9D60-D6E3B7C0E7CA}" destId="{DAB1065A-E474-422C-8DC0-C58617672B2F}" srcOrd="3" destOrd="0" parTransId="{0E10CC90-B9BC-442B-BAAD-9F829BD0B86A}" sibTransId="{2E1DF245-B896-47A4-90CE-22C7BF6A7EF3}"/>
    <dgm:cxn modelId="{FCA6F832-48FC-441E-BFBB-6BA4D21D2969}" type="presOf" srcId="{63F4B742-69C9-459B-9A3A-37E3FBD588B7}" destId="{E87F62E5-3988-4DD4-B78A-AA932E756A1B}" srcOrd="0" destOrd="0" presId="urn:microsoft.com/office/officeart/2008/layout/VerticalCurvedList"/>
    <dgm:cxn modelId="{A1134D86-1E29-4ACA-B69D-141E95F52C1E}" srcId="{39E408A9-AD3A-4EF8-9D60-D6E3B7C0E7CA}" destId="{7C58240B-D526-4655-8950-22DD64F63A52}" srcOrd="1" destOrd="0" parTransId="{98AF4923-5743-41B2-AD02-8F0955BD28F1}" sibTransId="{2D0A73D2-9ED0-4AC1-ACF6-3B2EFAF5A351}"/>
    <dgm:cxn modelId="{54F6A01C-1669-4658-9867-0E42107D073B}" type="presOf" srcId="{39E408A9-AD3A-4EF8-9D60-D6E3B7C0E7CA}" destId="{ACC9B3A0-7DB7-4F63-A15C-88DCEC592BFE}" srcOrd="0" destOrd="0" presId="urn:microsoft.com/office/officeart/2008/layout/VerticalCurvedList"/>
    <dgm:cxn modelId="{58D4E11B-21FB-4A44-9C40-A1AE49E173AA}" srcId="{39E408A9-AD3A-4EF8-9D60-D6E3B7C0E7CA}" destId="{63F4B742-69C9-459B-9A3A-37E3FBD588B7}" srcOrd="2" destOrd="0" parTransId="{C5D25EC2-06EC-4F2B-A481-C85D558212A1}" sibTransId="{A1F06384-7A44-42E5-A4C5-79204798FBE4}"/>
    <dgm:cxn modelId="{C6FA5A0D-93F2-4FDE-B628-8FD6B05062B8}" srcId="{39E408A9-AD3A-4EF8-9D60-D6E3B7C0E7CA}" destId="{4EF19F77-A16C-4E41-B653-58C7EA94B866}" srcOrd="0" destOrd="0" parTransId="{DC8B4C5E-C5A7-4679-A29B-6457794239C1}" sibTransId="{81216B1E-4CFB-426B-A9A0-E752638A86FF}"/>
    <dgm:cxn modelId="{76F7C9D2-0591-4B01-AAA0-7ECE62CCC08B}" type="presOf" srcId="{4EF19F77-A16C-4E41-B653-58C7EA94B866}" destId="{18BA59B0-FE06-4213-8920-67981AB9296F}" srcOrd="0" destOrd="0" presId="urn:microsoft.com/office/officeart/2008/layout/VerticalCurvedList"/>
    <dgm:cxn modelId="{F36661D1-6C60-4BD0-86AE-374054ABCB13}" type="presOf" srcId="{81216B1E-4CFB-426B-A9A0-E752638A86FF}" destId="{2DC77236-C101-45C8-AA3E-132730C9BE87}" srcOrd="0" destOrd="0" presId="urn:microsoft.com/office/officeart/2008/layout/VerticalCurvedList"/>
    <dgm:cxn modelId="{3F3A3192-BE7D-4E7E-808C-CF36C0287BD2}" type="presOf" srcId="{7C58240B-D526-4655-8950-22DD64F63A52}" destId="{CC0F94FA-964A-415C-BACF-C662B1B1C5E2}" srcOrd="0" destOrd="0" presId="urn:microsoft.com/office/officeart/2008/layout/VerticalCurvedList"/>
    <dgm:cxn modelId="{76638D06-9126-4EF1-B44C-D90288A6F91F}" type="presOf" srcId="{DAB1065A-E474-422C-8DC0-C58617672B2F}" destId="{94E955D8-9385-4241-A734-7282BF2DFB6C}" srcOrd="0" destOrd="0" presId="urn:microsoft.com/office/officeart/2008/layout/VerticalCurvedList"/>
    <dgm:cxn modelId="{1BC682FF-027B-44E3-AB63-3403DFE501D1}" type="presParOf" srcId="{ACC9B3A0-7DB7-4F63-A15C-88DCEC592BFE}" destId="{AB2C7B6A-AECB-436B-91C3-2EBA13394FE2}" srcOrd="0" destOrd="0" presId="urn:microsoft.com/office/officeart/2008/layout/VerticalCurvedList"/>
    <dgm:cxn modelId="{5A421987-02C8-4245-8CCC-F3ECC642EF1D}" type="presParOf" srcId="{AB2C7B6A-AECB-436B-91C3-2EBA13394FE2}" destId="{9CEC2B5A-6D29-45FF-8A4F-0C0C3B0DF252}" srcOrd="0" destOrd="0" presId="urn:microsoft.com/office/officeart/2008/layout/VerticalCurvedList"/>
    <dgm:cxn modelId="{014E3744-8AA5-4BEE-AB4F-7555C3EDA796}" type="presParOf" srcId="{9CEC2B5A-6D29-45FF-8A4F-0C0C3B0DF252}" destId="{F8F1BCB1-2141-4126-9ACC-BDA21FBA2752}" srcOrd="0" destOrd="0" presId="urn:microsoft.com/office/officeart/2008/layout/VerticalCurvedList"/>
    <dgm:cxn modelId="{A6A09FB5-279E-454A-B962-4CE7E99B9BA9}" type="presParOf" srcId="{9CEC2B5A-6D29-45FF-8A4F-0C0C3B0DF252}" destId="{2DC77236-C101-45C8-AA3E-132730C9BE87}" srcOrd="1" destOrd="0" presId="urn:microsoft.com/office/officeart/2008/layout/VerticalCurvedList"/>
    <dgm:cxn modelId="{AE2ADD86-D921-41F0-AD48-81F7E06E28EB}" type="presParOf" srcId="{9CEC2B5A-6D29-45FF-8A4F-0C0C3B0DF252}" destId="{1BD7E1A2-8286-4451-98C6-89AF05E7AEC5}" srcOrd="2" destOrd="0" presId="urn:microsoft.com/office/officeart/2008/layout/VerticalCurvedList"/>
    <dgm:cxn modelId="{85CBF133-85D0-4E5B-A716-0A448AA5CE0C}" type="presParOf" srcId="{9CEC2B5A-6D29-45FF-8A4F-0C0C3B0DF252}" destId="{5AED2DDC-C097-418F-9F58-06BCE5630684}" srcOrd="3" destOrd="0" presId="urn:microsoft.com/office/officeart/2008/layout/VerticalCurvedList"/>
    <dgm:cxn modelId="{3BB5AAA2-6E78-4D2C-A387-4AC770F25B02}" type="presParOf" srcId="{AB2C7B6A-AECB-436B-91C3-2EBA13394FE2}" destId="{18BA59B0-FE06-4213-8920-67981AB9296F}" srcOrd="1" destOrd="0" presId="urn:microsoft.com/office/officeart/2008/layout/VerticalCurvedList"/>
    <dgm:cxn modelId="{13D84845-9C67-44A2-9504-06A892CEE99E}" type="presParOf" srcId="{AB2C7B6A-AECB-436B-91C3-2EBA13394FE2}" destId="{8858EB62-1D5E-4B8D-9DF3-5537E27BE4A3}" srcOrd="2" destOrd="0" presId="urn:microsoft.com/office/officeart/2008/layout/VerticalCurvedList"/>
    <dgm:cxn modelId="{7A4A48D9-37C0-47F7-9B27-3E6F1B04FFAA}" type="presParOf" srcId="{8858EB62-1D5E-4B8D-9DF3-5537E27BE4A3}" destId="{F5F52642-B6B8-40F8-BA0D-ABA699D201ED}" srcOrd="0" destOrd="0" presId="urn:microsoft.com/office/officeart/2008/layout/VerticalCurvedList"/>
    <dgm:cxn modelId="{7CD05CE6-0357-4BBF-AC70-6F9E16D86891}" type="presParOf" srcId="{AB2C7B6A-AECB-436B-91C3-2EBA13394FE2}" destId="{CC0F94FA-964A-415C-BACF-C662B1B1C5E2}" srcOrd="3" destOrd="0" presId="urn:microsoft.com/office/officeart/2008/layout/VerticalCurvedList"/>
    <dgm:cxn modelId="{CF589684-0C84-478D-AE1D-588ACED38C8E}" type="presParOf" srcId="{AB2C7B6A-AECB-436B-91C3-2EBA13394FE2}" destId="{71F03C81-90AC-4AFF-AFEE-6321BE97DAB5}" srcOrd="4" destOrd="0" presId="urn:microsoft.com/office/officeart/2008/layout/VerticalCurvedList"/>
    <dgm:cxn modelId="{E9633157-101C-402A-9464-BC03CCF88C01}" type="presParOf" srcId="{71F03C81-90AC-4AFF-AFEE-6321BE97DAB5}" destId="{9B4A1A1D-7693-4CC6-A9AB-11073625CF95}" srcOrd="0" destOrd="0" presId="urn:microsoft.com/office/officeart/2008/layout/VerticalCurvedList"/>
    <dgm:cxn modelId="{77DC2EBB-FFAA-41F2-BD91-0235053D5FD5}" type="presParOf" srcId="{AB2C7B6A-AECB-436B-91C3-2EBA13394FE2}" destId="{E87F62E5-3988-4DD4-B78A-AA932E756A1B}" srcOrd="5" destOrd="0" presId="urn:microsoft.com/office/officeart/2008/layout/VerticalCurvedList"/>
    <dgm:cxn modelId="{D2FCDB8B-F82C-4961-B730-7300024E8C8F}" type="presParOf" srcId="{AB2C7B6A-AECB-436B-91C3-2EBA13394FE2}" destId="{1AD00169-624E-4DEF-AD9E-55D8EADB1852}" srcOrd="6" destOrd="0" presId="urn:microsoft.com/office/officeart/2008/layout/VerticalCurvedList"/>
    <dgm:cxn modelId="{B254FDF1-16C8-4854-9CAE-0EF935988FF9}" type="presParOf" srcId="{1AD00169-624E-4DEF-AD9E-55D8EADB1852}" destId="{12E3BC13-22FA-4752-93AC-5A70EC60B175}" srcOrd="0" destOrd="0" presId="urn:microsoft.com/office/officeart/2008/layout/VerticalCurvedList"/>
    <dgm:cxn modelId="{E0A8EC3F-7B1A-4F99-9D09-19F12D82A63D}" type="presParOf" srcId="{AB2C7B6A-AECB-436B-91C3-2EBA13394FE2}" destId="{94E955D8-9385-4241-A734-7282BF2DFB6C}" srcOrd="7" destOrd="0" presId="urn:microsoft.com/office/officeart/2008/layout/VerticalCurvedList"/>
    <dgm:cxn modelId="{7F2B6101-6AC6-4AEB-BF62-ED45D0804AEF}" type="presParOf" srcId="{AB2C7B6A-AECB-436B-91C3-2EBA13394FE2}" destId="{151320C1-673B-4366-A4F4-149022381127}" srcOrd="8" destOrd="0" presId="urn:microsoft.com/office/officeart/2008/layout/VerticalCurvedList"/>
    <dgm:cxn modelId="{FC374B46-8139-4E47-A491-6DE72D1BF2E4}" type="presParOf" srcId="{151320C1-673B-4366-A4F4-149022381127}" destId="{AD386062-CF9D-4A73-A6AD-5E6337F65A09}" srcOrd="0" destOrd="0" presId="urn:microsoft.com/office/officeart/2008/layout/VerticalCurvedList"/>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C77236-C101-45C8-AA3E-132730C9BE87}">
      <dsp:nvSpPr>
        <dsp:cNvPr id="0" name=""/>
        <dsp:cNvSpPr/>
      </dsp:nvSpPr>
      <dsp:spPr>
        <a:xfrm>
          <a:off x="-4418679" y="-677703"/>
          <a:ext cx="5264149" cy="5264149"/>
        </a:xfrm>
        <a:prstGeom prst="blockArc">
          <a:avLst>
            <a:gd name="adj1" fmla="val 18900000"/>
            <a:gd name="adj2" fmla="val 2700000"/>
            <a:gd name="adj3" fmla="val 41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BA59B0-FE06-4213-8920-67981AB9296F}">
      <dsp:nvSpPr>
        <dsp:cNvPr id="0" name=""/>
        <dsp:cNvSpPr/>
      </dsp:nvSpPr>
      <dsp:spPr>
        <a:xfrm>
          <a:off x="442894" y="300504"/>
          <a:ext cx="7208071" cy="601320"/>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7298" tIns="50800" rIns="50800" bIns="50800" numCol="1" spcCol="1270" anchor="ctr" anchorCtr="0">
          <a:noAutofit/>
        </a:bodyPr>
        <a:lstStyle/>
        <a:p>
          <a:pPr lvl="0" algn="l" defTabSz="889000">
            <a:lnSpc>
              <a:spcPct val="90000"/>
            </a:lnSpc>
            <a:spcBef>
              <a:spcPct val="0"/>
            </a:spcBef>
            <a:spcAft>
              <a:spcPct val="35000"/>
            </a:spcAft>
          </a:pPr>
          <a:r>
            <a:rPr lang="en-US" sz="2000" kern="1200" dirty="0" smtClean="0"/>
            <a:t>Worldwide standard operating model for accounting</a:t>
          </a:r>
          <a:endParaRPr lang="en-US" sz="2000" kern="1200" dirty="0"/>
        </a:p>
      </dsp:txBody>
      <dsp:txXfrm>
        <a:off x="442894" y="300504"/>
        <a:ext cx="7208071" cy="601320"/>
      </dsp:txXfrm>
    </dsp:sp>
    <dsp:sp modelId="{F5F52642-B6B8-40F8-BA0D-ABA699D201ED}">
      <dsp:nvSpPr>
        <dsp:cNvPr id="0" name=""/>
        <dsp:cNvSpPr/>
      </dsp:nvSpPr>
      <dsp:spPr>
        <a:xfrm>
          <a:off x="67068" y="225338"/>
          <a:ext cx="751651" cy="751651"/>
        </a:xfrm>
        <a:prstGeom prst="ellipse">
          <a:avLst/>
        </a:prstGeom>
        <a:solidFill>
          <a:schemeClr val="lt1">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C0F94FA-964A-415C-BACF-C662B1B1C5E2}">
      <dsp:nvSpPr>
        <dsp:cNvPr id="0" name=""/>
        <dsp:cNvSpPr/>
      </dsp:nvSpPr>
      <dsp:spPr>
        <a:xfrm>
          <a:off x="787645" y="1202641"/>
          <a:ext cx="6863320" cy="601320"/>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7298"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Financial activities done by Global Service Accounting(GSA) are supported by GPLA and standard IT tools</a:t>
          </a:r>
          <a:endParaRPr lang="en-US" sz="1800" kern="1200" dirty="0"/>
        </a:p>
      </dsp:txBody>
      <dsp:txXfrm>
        <a:off x="787645" y="1202641"/>
        <a:ext cx="6863320" cy="601320"/>
      </dsp:txXfrm>
    </dsp:sp>
    <dsp:sp modelId="{9B4A1A1D-7693-4CC6-A9AB-11073625CF95}">
      <dsp:nvSpPr>
        <dsp:cNvPr id="0" name=""/>
        <dsp:cNvSpPr/>
      </dsp:nvSpPr>
      <dsp:spPr>
        <a:xfrm>
          <a:off x="411819" y="1127476"/>
          <a:ext cx="751651" cy="751651"/>
        </a:xfrm>
        <a:prstGeom prst="ellipse">
          <a:avLst/>
        </a:prstGeom>
        <a:solidFill>
          <a:schemeClr val="lt1">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87F62E5-3988-4DD4-B78A-AA932E756A1B}">
      <dsp:nvSpPr>
        <dsp:cNvPr id="0" name=""/>
        <dsp:cNvSpPr/>
      </dsp:nvSpPr>
      <dsp:spPr>
        <a:xfrm>
          <a:off x="787645" y="2104779"/>
          <a:ext cx="6863320" cy="601320"/>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7298"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SSF is a standard tool which is used by all Bosch employees for accounting requests</a:t>
          </a:r>
          <a:endParaRPr lang="en-US" sz="1800" kern="1200" dirty="0"/>
        </a:p>
      </dsp:txBody>
      <dsp:txXfrm>
        <a:off x="787645" y="2104779"/>
        <a:ext cx="6863320" cy="601320"/>
      </dsp:txXfrm>
    </dsp:sp>
    <dsp:sp modelId="{12E3BC13-22FA-4752-93AC-5A70EC60B175}">
      <dsp:nvSpPr>
        <dsp:cNvPr id="0" name=""/>
        <dsp:cNvSpPr/>
      </dsp:nvSpPr>
      <dsp:spPr>
        <a:xfrm>
          <a:off x="411819" y="2029614"/>
          <a:ext cx="751651" cy="751651"/>
        </a:xfrm>
        <a:prstGeom prst="ellipse">
          <a:avLst/>
        </a:prstGeom>
        <a:solidFill>
          <a:schemeClr val="lt1">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E955D8-9385-4241-A734-7282BF2DFB6C}">
      <dsp:nvSpPr>
        <dsp:cNvPr id="0" name=""/>
        <dsp:cNvSpPr/>
      </dsp:nvSpPr>
      <dsp:spPr>
        <a:xfrm>
          <a:off x="442894" y="3006917"/>
          <a:ext cx="7208071" cy="601320"/>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7298"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The tool offers transparency, traceable communication, automation and ERP integration</a:t>
          </a:r>
          <a:endParaRPr lang="en-US" sz="1800" kern="1200" dirty="0"/>
        </a:p>
      </dsp:txBody>
      <dsp:txXfrm>
        <a:off x="442894" y="3006917"/>
        <a:ext cx="7208071" cy="601320"/>
      </dsp:txXfrm>
    </dsp:sp>
    <dsp:sp modelId="{AD386062-CF9D-4A73-A6AD-5E6337F65A09}">
      <dsp:nvSpPr>
        <dsp:cNvPr id="0" name=""/>
        <dsp:cNvSpPr/>
      </dsp:nvSpPr>
      <dsp:spPr>
        <a:xfrm>
          <a:off x="67068" y="2931751"/>
          <a:ext cx="751651" cy="751651"/>
        </a:xfrm>
        <a:prstGeom prst="ellipse">
          <a:avLst/>
        </a:prstGeom>
        <a:solidFill>
          <a:schemeClr val="lt1">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F892D7-7AB9-467E-8DDC-EF62A8BA21BB}" type="datetimeFigureOut">
              <a:rPr lang="en-US" smtClean="0"/>
              <a:t>3/21/2021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74A0AFC-6651-4979-AB0C-5F9CC6795D3A}" type="slidenum">
              <a:rPr lang="en-US" smtClean="0"/>
              <a:t>‹#›</a:t>
            </a:fld>
            <a:endParaRPr lang="en-US"/>
          </a:p>
        </p:txBody>
      </p:sp>
    </p:spTree>
    <p:extLst>
      <p:ext uri="{BB962C8B-B14F-4D97-AF65-F5344CB8AC3E}">
        <p14:creationId xmlns:p14="http://schemas.microsoft.com/office/powerpoint/2010/main" val="15598191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8AE78F-0393-479F-9C00-9577FBD69B8A}" type="datetimeFigureOut">
              <a:rPr lang="en-US" smtClean="0"/>
              <a:t>3/21/2021</a:t>
            </a:fld>
            <a:endParaRPr lang="en-US"/>
          </a:p>
        </p:txBody>
      </p:sp>
      <p:sp>
        <p:nvSpPr>
          <p:cNvPr id="4" name="Folienbildplatzhalt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24C083-3585-4B24-9758-F0B2DD5BA556}" type="slidenum">
              <a:rPr lang="en-US" smtClean="0"/>
              <a:t>‹#›</a:t>
            </a:fld>
            <a:endParaRPr lang="en-US"/>
          </a:p>
        </p:txBody>
      </p:sp>
    </p:spTree>
    <p:extLst>
      <p:ext uri="{BB962C8B-B14F-4D97-AF65-F5344CB8AC3E}">
        <p14:creationId xmlns:p14="http://schemas.microsoft.com/office/powerpoint/2010/main" val="17709993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24C083-3585-4B24-9758-F0B2DD5BA556}" type="slidenum">
              <a:rPr lang="en-US" smtClean="0"/>
              <a:t>1</a:t>
            </a:fld>
            <a:endParaRPr lang="en-US"/>
          </a:p>
        </p:txBody>
      </p:sp>
    </p:spTree>
    <p:extLst>
      <p:ext uri="{BB962C8B-B14F-4D97-AF65-F5344CB8AC3E}">
        <p14:creationId xmlns:p14="http://schemas.microsoft.com/office/powerpoint/2010/main" val="6423853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Bosch Office Sans" panose="020B0604020202020204" pitchFamily="34" charset="0"/>
              </a:defRPr>
            </a:lvl1pPr>
            <a:lvl2pPr marL="742950" indent="-285750">
              <a:defRPr>
                <a:solidFill>
                  <a:schemeClr val="tx1"/>
                </a:solidFill>
                <a:latin typeface="Bosch Office Sans" panose="020B0604020202020204" pitchFamily="34" charset="0"/>
              </a:defRPr>
            </a:lvl2pPr>
            <a:lvl3pPr marL="1143000" indent="-228600">
              <a:defRPr>
                <a:solidFill>
                  <a:schemeClr val="tx1"/>
                </a:solidFill>
                <a:latin typeface="Bosch Office Sans" panose="020B0604020202020204" pitchFamily="34" charset="0"/>
              </a:defRPr>
            </a:lvl3pPr>
            <a:lvl4pPr marL="1600200" indent="-228600">
              <a:defRPr>
                <a:solidFill>
                  <a:schemeClr val="tx1"/>
                </a:solidFill>
                <a:latin typeface="Bosch Office Sans" panose="020B0604020202020204" pitchFamily="34" charset="0"/>
              </a:defRPr>
            </a:lvl4pPr>
            <a:lvl5pPr marL="2057400" indent="-228600">
              <a:defRPr>
                <a:solidFill>
                  <a:schemeClr val="tx1"/>
                </a:solidFill>
                <a:latin typeface="Bosch Office Sans" panose="020B0604020202020204" pitchFamily="34" charset="0"/>
              </a:defRPr>
            </a:lvl5pPr>
            <a:lvl6pPr marL="2514600" indent="-228600" eaLnBrk="0" fontAlgn="base" hangingPunct="0">
              <a:spcBef>
                <a:spcPct val="0"/>
              </a:spcBef>
              <a:spcAft>
                <a:spcPct val="0"/>
              </a:spcAft>
              <a:defRPr>
                <a:solidFill>
                  <a:schemeClr val="tx1"/>
                </a:solidFill>
                <a:latin typeface="Bosch Office Sans" panose="020B0604020202020204" pitchFamily="34" charset="0"/>
              </a:defRPr>
            </a:lvl6pPr>
            <a:lvl7pPr marL="2971800" indent="-228600" eaLnBrk="0" fontAlgn="base" hangingPunct="0">
              <a:spcBef>
                <a:spcPct val="0"/>
              </a:spcBef>
              <a:spcAft>
                <a:spcPct val="0"/>
              </a:spcAft>
              <a:defRPr>
                <a:solidFill>
                  <a:schemeClr val="tx1"/>
                </a:solidFill>
                <a:latin typeface="Bosch Office Sans" panose="020B0604020202020204" pitchFamily="34" charset="0"/>
              </a:defRPr>
            </a:lvl7pPr>
            <a:lvl8pPr marL="3429000" indent="-228600" eaLnBrk="0" fontAlgn="base" hangingPunct="0">
              <a:spcBef>
                <a:spcPct val="0"/>
              </a:spcBef>
              <a:spcAft>
                <a:spcPct val="0"/>
              </a:spcAft>
              <a:defRPr>
                <a:solidFill>
                  <a:schemeClr val="tx1"/>
                </a:solidFill>
                <a:latin typeface="Bosch Office Sans" panose="020B0604020202020204" pitchFamily="34" charset="0"/>
              </a:defRPr>
            </a:lvl8pPr>
            <a:lvl9pPr marL="3886200" indent="-228600" eaLnBrk="0" fontAlgn="base" hangingPunct="0">
              <a:spcBef>
                <a:spcPct val="0"/>
              </a:spcBef>
              <a:spcAft>
                <a:spcPct val="0"/>
              </a:spcAft>
              <a:defRPr>
                <a:solidFill>
                  <a:schemeClr val="tx1"/>
                </a:solidFill>
                <a:latin typeface="Bosch Office Sans" panose="020B0604020202020204" pitchFamily="34" charset="0"/>
              </a:defRPr>
            </a:lvl9pPr>
          </a:lstStyle>
          <a:p>
            <a:fld id="{D22884A7-AEF4-496C-B935-692EA337F36E}" type="slidenum">
              <a:rPr lang="en-GB" altLang="en-US" smtClean="0"/>
              <a:pPr/>
              <a:t>16</a:t>
            </a:fld>
            <a:endParaRPr lang="en-GB" altLang="en-US" smtClean="0"/>
          </a:p>
        </p:txBody>
      </p:sp>
      <p:sp>
        <p:nvSpPr>
          <p:cNvPr id="15363" name="Rectangle 2"/>
          <p:cNvSpPr>
            <a:spLocks noGrp="1" noRot="1" noChangeAspect="1" noChangeArrowheads="1" noTextEdit="1"/>
          </p:cNvSpPr>
          <p:nvPr>
            <p:ph type="sldImg"/>
          </p:nvPr>
        </p:nvSpPr>
        <p:spPr>
          <a:xfrm>
            <a:off x="993775" y="769938"/>
            <a:ext cx="5114925" cy="3835400"/>
          </a:xfrm>
          <a:ln/>
        </p:spPr>
      </p:sp>
      <p:sp>
        <p:nvSpPr>
          <p:cNvPr id="15364" name="Rectangle 3"/>
          <p:cNvSpPr>
            <a:spLocks noGrp="1" noChangeArrowheads="1"/>
          </p:cNvSpPr>
          <p:nvPr>
            <p:ph type="body" idx="1"/>
          </p:nvPr>
        </p:nvSpPr>
        <p:spPr>
          <a:xfrm>
            <a:off x="946150" y="4860925"/>
            <a:ext cx="5207000"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de-DE" altLang="en-US" dirty="0" smtClean="0"/>
              <a:t>Additional </a:t>
            </a:r>
            <a:r>
              <a:rPr lang="de-DE" altLang="en-US" dirty="0" err="1" smtClean="0"/>
              <a:t>benefits</a:t>
            </a:r>
            <a:r>
              <a:rPr lang="de-DE" altLang="en-US" dirty="0" smtClean="0"/>
              <a:t>,</a:t>
            </a:r>
            <a:r>
              <a:rPr lang="de-DE" altLang="en-US" baseline="0" dirty="0" smtClean="0"/>
              <a:t> </a:t>
            </a:r>
            <a:r>
              <a:rPr lang="de-DE" altLang="en-US" baseline="0" dirty="0" err="1" smtClean="0"/>
              <a:t>if</a:t>
            </a:r>
            <a:r>
              <a:rPr lang="de-DE" altLang="en-US" baseline="0" dirty="0" smtClean="0"/>
              <a:t> </a:t>
            </a:r>
            <a:r>
              <a:rPr lang="de-DE" altLang="en-US" baseline="0" dirty="0" err="1" smtClean="0"/>
              <a:t>gold</a:t>
            </a:r>
            <a:r>
              <a:rPr lang="de-DE" altLang="en-US" baseline="0" dirty="0" smtClean="0"/>
              <a:t> </a:t>
            </a:r>
            <a:r>
              <a:rPr lang="de-DE" altLang="en-US" baseline="0" dirty="0" err="1" smtClean="0"/>
              <a:t>or</a:t>
            </a:r>
            <a:r>
              <a:rPr lang="de-DE" altLang="en-US" baseline="0" dirty="0" smtClean="0"/>
              <a:t> </a:t>
            </a:r>
            <a:r>
              <a:rPr lang="de-DE" altLang="en-US" baseline="0" dirty="0" err="1" smtClean="0"/>
              <a:t>diamond</a:t>
            </a:r>
            <a:r>
              <a:rPr lang="de-DE" altLang="en-US" baseline="0" dirty="0" smtClean="0"/>
              <a:t> </a:t>
            </a:r>
            <a:r>
              <a:rPr lang="de-DE" altLang="en-US" baseline="0" dirty="0" err="1" smtClean="0"/>
              <a:t>are</a:t>
            </a:r>
            <a:r>
              <a:rPr lang="de-DE" altLang="en-US" baseline="0" dirty="0" smtClean="0"/>
              <a:t> in </a:t>
            </a:r>
            <a:r>
              <a:rPr lang="de-DE" altLang="en-US" baseline="0" dirty="0" err="1" smtClean="0"/>
              <a:t>use</a:t>
            </a:r>
            <a:r>
              <a:rPr lang="de-DE" altLang="en-US" baseline="0" dirty="0" smtClean="0"/>
              <a:t>.</a:t>
            </a:r>
            <a:endParaRPr lang="ro-RO" altLang="en-US" dirty="0" smtClean="0"/>
          </a:p>
        </p:txBody>
      </p:sp>
    </p:spTree>
    <p:extLst>
      <p:ext uri="{BB962C8B-B14F-4D97-AF65-F5344CB8AC3E}">
        <p14:creationId xmlns:p14="http://schemas.microsoft.com/office/powerpoint/2010/main" val="3281444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Bosch Office Sans" panose="020B0604020202020204" pitchFamily="34" charset="0"/>
              </a:defRPr>
            </a:lvl1pPr>
            <a:lvl2pPr marL="742950" indent="-285750">
              <a:defRPr>
                <a:solidFill>
                  <a:schemeClr val="tx1"/>
                </a:solidFill>
                <a:latin typeface="Bosch Office Sans" panose="020B0604020202020204" pitchFamily="34" charset="0"/>
              </a:defRPr>
            </a:lvl2pPr>
            <a:lvl3pPr marL="1143000" indent="-228600">
              <a:defRPr>
                <a:solidFill>
                  <a:schemeClr val="tx1"/>
                </a:solidFill>
                <a:latin typeface="Bosch Office Sans" panose="020B0604020202020204" pitchFamily="34" charset="0"/>
              </a:defRPr>
            </a:lvl3pPr>
            <a:lvl4pPr marL="1600200" indent="-228600">
              <a:defRPr>
                <a:solidFill>
                  <a:schemeClr val="tx1"/>
                </a:solidFill>
                <a:latin typeface="Bosch Office Sans" panose="020B0604020202020204" pitchFamily="34" charset="0"/>
              </a:defRPr>
            </a:lvl4pPr>
            <a:lvl5pPr marL="2057400" indent="-228600">
              <a:defRPr>
                <a:solidFill>
                  <a:schemeClr val="tx1"/>
                </a:solidFill>
                <a:latin typeface="Bosch Office Sans" panose="020B0604020202020204" pitchFamily="34" charset="0"/>
              </a:defRPr>
            </a:lvl5pPr>
            <a:lvl6pPr marL="2514600" indent="-228600" eaLnBrk="0" fontAlgn="base" hangingPunct="0">
              <a:spcBef>
                <a:spcPct val="0"/>
              </a:spcBef>
              <a:spcAft>
                <a:spcPct val="0"/>
              </a:spcAft>
              <a:defRPr>
                <a:solidFill>
                  <a:schemeClr val="tx1"/>
                </a:solidFill>
                <a:latin typeface="Bosch Office Sans" panose="020B0604020202020204" pitchFamily="34" charset="0"/>
              </a:defRPr>
            </a:lvl6pPr>
            <a:lvl7pPr marL="2971800" indent="-228600" eaLnBrk="0" fontAlgn="base" hangingPunct="0">
              <a:spcBef>
                <a:spcPct val="0"/>
              </a:spcBef>
              <a:spcAft>
                <a:spcPct val="0"/>
              </a:spcAft>
              <a:defRPr>
                <a:solidFill>
                  <a:schemeClr val="tx1"/>
                </a:solidFill>
                <a:latin typeface="Bosch Office Sans" panose="020B0604020202020204" pitchFamily="34" charset="0"/>
              </a:defRPr>
            </a:lvl7pPr>
            <a:lvl8pPr marL="3429000" indent="-228600" eaLnBrk="0" fontAlgn="base" hangingPunct="0">
              <a:spcBef>
                <a:spcPct val="0"/>
              </a:spcBef>
              <a:spcAft>
                <a:spcPct val="0"/>
              </a:spcAft>
              <a:defRPr>
                <a:solidFill>
                  <a:schemeClr val="tx1"/>
                </a:solidFill>
                <a:latin typeface="Bosch Office Sans" panose="020B0604020202020204" pitchFamily="34" charset="0"/>
              </a:defRPr>
            </a:lvl8pPr>
            <a:lvl9pPr marL="3886200" indent="-228600" eaLnBrk="0" fontAlgn="base" hangingPunct="0">
              <a:spcBef>
                <a:spcPct val="0"/>
              </a:spcBef>
              <a:spcAft>
                <a:spcPct val="0"/>
              </a:spcAft>
              <a:defRPr>
                <a:solidFill>
                  <a:schemeClr val="tx1"/>
                </a:solidFill>
                <a:latin typeface="Bosch Office Sans" panose="020B0604020202020204" pitchFamily="34" charset="0"/>
              </a:defRPr>
            </a:lvl9pPr>
          </a:lstStyle>
          <a:p>
            <a:fld id="{D22884A7-AEF4-496C-B935-692EA337F36E}" type="slidenum">
              <a:rPr lang="en-GB" altLang="en-US" smtClean="0"/>
              <a:pPr/>
              <a:t>17</a:t>
            </a:fld>
            <a:endParaRPr lang="en-GB" altLang="en-US" smtClean="0"/>
          </a:p>
        </p:txBody>
      </p:sp>
      <p:sp>
        <p:nvSpPr>
          <p:cNvPr id="15363" name="Rectangle 2"/>
          <p:cNvSpPr>
            <a:spLocks noGrp="1" noRot="1" noChangeAspect="1" noChangeArrowheads="1" noTextEdit="1"/>
          </p:cNvSpPr>
          <p:nvPr>
            <p:ph type="sldImg"/>
          </p:nvPr>
        </p:nvSpPr>
        <p:spPr>
          <a:xfrm>
            <a:off x="993775" y="769938"/>
            <a:ext cx="5114925" cy="3835400"/>
          </a:xfrm>
          <a:ln/>
        </p:spPr>
      </p:sp>
      <p:sp>
        <p:nvSpPr>
          <p:cNvPr id="15364" name="Rectangle 3"/>
          <p:cNvSpPr>
            <a:spLocks noGrp="1" noChangeArrowheads="1"/>
          </p:cNvSpPr>
          <p:nvPr>
            <p:ph type="body" idx="1"/>
          </p:nvPr>
        </p:nvSpPr>
        <p:spPr>
          <a:xfrm>
            <a:off x="946150" y="4860925"/>
            <a:ext cx="5207000"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de-DE" altLang="en-US" dirty="0" smtClean="0"/>
              <a:t>Additional </a:t>
            </a:r>
            <a:r>
              <a:rPr lang="de-DE" altLang="en-US" dirty="0" err="1" smtClean="0"/>
              <a:t>benefits</a:t>
            </a:r>
            <a:r>
              <a:rPr lang="de-DE" altLang="en-US" dirty="0" smtClean="0"/>
              <a:t>,</a:t>
            </a:r>
            <a:r>
              <a:rPr lang="de-DE" altLang="en-US" baseline="0" dirty="0" smtClean="0"/>
              <a:t> </a:t>
            </a:r>
            <a:r>
              <a:rPr lang="de-DE" altLang="en-US" baseline="0" dirty="0" err="1" smtClean="0"/>
              <a:t>if</a:t>
            </a:r>
            <a:r>
              <a:rPr lang="de-DE" altLang="en-US" baseline="0" dirty="0" smtClean="0"/>
              <a:t> </a:t>
            </a:r>
            <a:r>
              <a:rPr lang="de-DE" altLang="en-US" baseline="0" dirty="0" err="1" smtClean="0"/>
              <a:t>gold</a:t>
            </a:r>
            <a:r>
              <a:rPr lang="de-DE" altLang="en-US" baseline="0" dirty="0" smtClean="0"/>
              <a:t> </a:t>
            </a:r>
            <a:r>
              <a:rPr lang="de-DE" altLang="en-US" baseline="0" dirty="0" err="1" smtClean="0"/>
              <a:t>or</a:t>
            </a:r>
            <a:r>
              <a:rPr lang="de-DE" altLang="en-US" baseline="0" dirty="0" smtClean="0"/>
              <a:t> </a:t>
            </a:r>
            <a:r>
              <a:rPr lang="de-DE" altLang="en-US" baseline="0" dirty="0" err="1" smtClean="0"/>
              <a:t>diamond</a:t>
            </a:r>
            <a:r>
              <a:rPr lang="de-DE" altLang="en-US" baseline="0" dirty="0" smtClean="0"/>
              <a:t> </a:t>
            </a:r>
            <a:r>
              <a:rPr lang="de-DE" altLang="en-US" baseline="0" dirty="0" err="1" smtClean="0"/>
              <a:t>are</a:t>
            </a:r>
            <a:r>
              <a:rPr lang="de-DE" altLang="en-US" baseline="0" dirty="0" smtClean="0"/>
              <a:t> in </a:t>
            </a:r>
            <a:r>
              <a:rPr lang="de-DE" altLang="en-US" baseline="0" dirty="0" err="1" smtClean="0"/>
              <a:t>use</a:t>
            </a:r>
            <a:r>
              <a:rPr lang="de-DE" altLang="en-US" baseline="0" dirty="0" smtClean="0"/>
              <a:t>.</a:t>
            </a:r>
            <a:endParaRPr lang="ro-RO" altLang="en-US" dirty="0" smtClean="0"/>
          </a:p>
        </p:txBody>
      </p:sp>
    </p:spTree>
    <p:extLst>
      <p:ext uri="{BB962C8B-B14F-4D97-AF65-F5344CB8AC3E}">
        <p14:creationId xmlns:p14="http://schemas.microsoft.com/office/powerpoint/2010/main" val="943804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1 Month TL</a:t>
            </a:r>
          </a:p>
          <a:p>
            <a:r>
              <a:rPr lang="en-GB" dirty="0" smtClean="0"/>
              <a:t>2 Region TR</a:t>
            </a:r>
          </a:p>
          <a:p>
            <a:r>
              <a:rPr lang="en-GB" dirty="0" smtClean="0"/>
              <a:t>3 Process</a:t>
            </a:r>
            <a:r>
              <a:rPr lang="en-GB" baseline="0" dirty="0" smtClean="0"/>
              <a:t> Area LL</a:t>
            </a:r>
          </a:p>
          <a:p>
            <a:r>
              <a:rPr lang="en-GB" baseline="0" dirty="0" smtClean="0"/>
              <a:t>4 Class LR</a:t>
            </a:r>
            <a:endParaRPr lang="en-GB" dirty="0"/>
          </a:p>
        </p:txBody>
      </p:sp>
      <p:sp>
        <p:nvSpPr>
          <p:cNvPr id="4" name="Slide Number Placeholder 3"/>
          <p:cNvSpPr>
            <a:spLocks noGrp="1"/>
          </p:cNvSpPr>
          <p:nvPr>
            <p:ph type="sldNum" sz="quarter" idx="10"/>
          </p:nvPr>
        </p:nvSpPr>
        <p:spPr/>
        <p:txBody>
          <a:bodyPr/>
          <a:lstStyle/>
          <a:p>
            <a:fld id="{F73FB7E6-CAC3-EA49-BFD8-031F533F006E}" type="slidenum">
              <a:rPr lang="en-US" smtClean="0"/>
              <a:pPr/>
              <a:t>21</a:t>
            </a:fld>
            <a:endParaRPr lang="en-US" dirty="0"/>
          </a:p>
        </p:txBody>
      </p:sp>
    </p:spTree>
    <p:extLst>
      <p:ext uri="{BB962C8B-B14F-4D97-AF65-F5344CB8AC3E}">
        <p14:creationId xmlns:p14="http://schemas.microsoft.com/office/powerpoint/2010/main" val="7988809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For more information, please visit our BoschConnect Community.</a:t>
            </a:r>
            <a:endParaRPr lang="en-US" dirty="0"/>
          </a:p>
        </p:txBody>
      </p:sp>
      <p:sp>
        <p:nvSpPr>
          <p:cNvPr id="4" name="Foliennummernplatzhalter 3"/>
          <p:cNvSpPr>
            <a:spLocks noGrp="1"/>
          </p:cNvSpPr>
          <p:nvPr>
            <p:ph type="sldNum" sz="quarter" idx="10"/>
          </p:nvPr>
        </p:nvSpPr>
        <p:spPr/>
        <p:txBody>
          <a:bodyPr/>
          <a:lstStyle/>
          <a:p>
            <a:fld id="{7024C083-3585-4B24-9758-F0B2DD5BA556}" type="slidenum">
              <a:rPr lang="en-US" smtClean="0"/>
              <a:t>26</a:t>
            </a:fld>
            <a:endParaRPr lang="en-US"/>
          </a:p>
        </p:txBody>
      </p:sp>
    </p:spTree>
    <p:extLst>
      <p:ext uri="{BB962C8B-B14F-4D97-AF65-F5344CB8AC3E}">
        <p14:creationId xmlns:p14="http://schemas.microsoft.com/office/powerpoint/2010/main" val="2171898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For more information, please visit our BoschConnect Community.</a:t>
            </a:r>
            <a:endParaRPr lang="en-US" dirty="0"/>
          </a:p>
        </p:txBody>
      </p:sp>
      <p:sp>
        <p:nvSpPr>
          <p:cNvPr id="4" name="Foliennummernplatzhalter 3"/>
          <p:cNvSpPr>
            <a:spLocks noGrp="1"/>
          </p:cNvSpPr>
          <p:nvPr>
            <p:ph type="sldNum" sz="quarter" idx="10"/>
          </p:nvPr>
        </p:nvSpPr>
        <p:spPr/>
        <p:txBody>
          <a:bodyPr/>
          <a:lstStyle/>
          <a:p>
            <a:fld id="{7024C083-3585-4B24-9758-F0B2DD5BA556}" type="slidenum">
              <a:rPr lang="en-US" smtClean="0"/>
              <a:t>27</a:t>
            </a:fld>
            <a:endParaRPr lang="en-US"/>
          </a:p>
        </p:txBody>
      </p:sp>
    </p:spTree>
    <p:extLst>
      <p:ext uri="{BB962C8B-B14F-4D97-AF65-F5344CB8AC3E}">
        <p14:creationId xmlns:p14="http://schemas.microsoft.com/office/powerpoint/2010/main" val="62037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51460" indent="-251460" fontAlgn="base">
              <a:lnSpc>
                <a:spcPts val="2300"/>
              </a:lnSpc>
              <a:spcBef>
                <a:spcPts val="500"/>
              </a:spcBef>
              <a:buSzPct val="100000"/>
              <a:buFont typeface="Wingdings 3" panose="05040102010807070707" pitchFamily="18" charset="2"/>
              <a:buChar char=""/>
              <a:defRPr/>
            </a:pPr>
            <a:r>
              <a:rPr lang="en-US" dirty="0" smtClean="0">
                <a:solidFill>
                  <a:srgbClr val="000000"/>
                </a:solidFill>
                <a:cs typeface="Arial" pitchFamily="34" charset="0"/>
              </a:rPr>
              <a:t>The goal of the 1A@B project is to implement a worldwide standard operating model for accounting.</a:t>
            </a:r>
          </a:p>
          <a:p>
            <a:pPr marL="251460" indent="-251460" fontAlgn="base">
              <a:lnSpc>
                <a:spcPts val="2300"/>
              </a:lnSpc>
              <a:spcBef>
                <a:spcPts val="500"/>
              </a:spcBef>
              <a:buSzPct val="100000"/>
              <a:buFont typeface="Wingdings 3" panose="05040102010807070707" pitchFamily="18" charset="2"/>
              <a:buChar char=""/>
              <a:defRPr/>
            </a:pPr>
            <a:r>
              <a:rPr lang="en-US" dirty="0" smtClean="0">
                <a:solidFill>
                  <a:srgbClr val="000000"/>
                </a:solidFill>
                <a:cs typeface="Arial" pitchFamily="34" charset="0"/>
              </a:rPr>
              <a:t>The financial activities will be performed by Shared Service Centers (GSA), supported by standard processes (GPLA) and </a:t>
            </a:r>
            <a:r>
              <a:rPr lang="en-US" b="1" u="sng" dirty="0" smtClean="0">
                <a:solidFill>
                  <a:srgbClr val="000000"/>
                </a:solidFill>
                <a:cs typeface="Arial" pitchFamily="34" charset="0"/>
              </a:rPr>
              <a:t>standard tools </a:t>
            </a:r>
            <a:r>
              <a:rPr lang="en-US" dirty="0" smtClean="0">
                <a:solidFill>
                  <a:srgbClr val="000000"/>
                </a:solidFill>
                <a:cs typeface="Arial" pitchFamily="34" charset="0"/>
              </a:rPr>
              <a:t>(e.g. SSF FI, FCC, APM, etc.).</a:t>
            </a:r>
          </a:p>
          <a:p>
            <a:pPr marL="251460" indent="-251460" fontAlgn="base">
              <a:lnSpc>
                <a:spcPts val="2300"/>
              </a:lnSpc>
              <a:spcBef>
                <a:spcPts val="500"/>
              </a:spcBef>
              <a:buSzPct val="100000"/>
              <a:buFont typeface="Wingdings 3" panose="05040102010807070707" pitchFamily="18" charset="2"/>
              <a:buChar char=""/>
              <a:defRPr/>
            </a:pPr>
            <a:r>
              <a:rPr lang="en-US" dirty="0" smtClean="0">
                <a:solidFill>
                  <a:srgbClr val="000000"/>
                </a:solidFill>
                <a:cs typeface="Arial" pitchFamily="34" charset="0"/>
              </a:rPr>
              <a:t>In this new operating model, </a:t>
            </a:r>
            <a:r>
              <a:rPr lang="en-US" u="sng" dirty="0" smtClean="0">
                <a:solidFill>
                  <a:srgbClr val="000000"/>
                </a:solidFill>
                <a:cs typeface="Arial" pitchFamily="34" charset="0"/>
              </a:rPr>
              <a:t>all Bosch employees </a:t>
            </a:r>
            <a:r>
              <a:rPr lang="en-US" dirty="0" smtClean="0">
                <a:solidFill>
                  <a:srgbClr val="000000"/>
                </a:solidFill>
                <a:cs typeface="Arial" pitchFamily="34" charset="0"/>
              </a:rPr>
              <a:t>(non-accountants &amp; accountants) </a:t>
            </a:r>
            <a:r>
              <a:rPr lang="en-US" u="sng" dirty="0" smtClean="0">
                <a:solidFill>
                  <a:srgbClr val="000000"/>
                </a:solidFill>
                <a:cs typeface="Arial" pitchFamily="34" charset="0"/>
              </a:rPr>
              <a:t>will interact with SSF FI</a:t>
            </a:r>
            <a:r>
              <a:rPr lang="en-US" dirty="0" smtClean="0">
                <a:solidFill>
                  <a:srgbClr val="000000"/>
                </a:solidFill>
                <a:cs typeface="Arial" pitchFamily="34" charset="0"/>
              </a:rPr>
              <a:t> tool on different complexity/ automation levels, depending on their level of standardization.</a:t>
            </a:r>
          </a:p>
          <a:p>
            <a:pPr marL="251460" indent="-251460" fontAlgn="base">
              <a:lnSpc>
                <a:spcPts val="2300"/>
              </a:lnSpc>
              <a:spcBef>
                <a:spcPts val="500"/>
              </a:spcBef>
              <a:buSzPct val="100000"/>
              <a:buFont typeface="Wingdings 3" panose="05040102010807070707" pitchFamily="18" charset="2"/>
              <a:buChar char=""/>
              <a:defRPr/>
            </a:pPr>
            <a:r>
              <a:rPr lang="en-US" dirty="0" smtClean="0">
                <a:solidFill>
                  <a:srgbClr val="000000"/>
                </a:solidFill>
                <a:cs typeface="Arial" pitchFamily="34" charset="0"/>
              </a:rPr>
              <a:t>Depending on the area of activity, the SSF tool is the technical solution for a clear, transparent and traceable communication as well as the technical support for more automation.</a:t>
            </a:r>
            <a:endParaRPr lang="en-US" dirty="0">
              <a:solidFill>
                <a:srgbClr val="000000"/>
              </a:solidFill>
              <a:cs typeface="Arial" pitchFamily="34" charset="0"/>
            </a:endParaRPr>
          </a:p>
        </p:txBody>
      </p:sp>
      <p:sp>
        <p:nvSpPr>
          <p:cNvPr id="4" name="Foliennummernplatzhalter 3"/>
          <p:cNvSpPr>
            <a:spLocks noGrp="1"/>
          </p:cNvSpPr>
          <p:nvPr>
            <p:ph type="sldNum" sz="quarter" idx="10"/>
          </p:nvPr>
        </p:nvSpPr>
        <p:spPr/>
        <p:txBody>
          <a:bodyPr/>
          <a:lstStyle/>
          <a:p>
            <a:fld id="{7024C083-3585-4B24-9758-F0B2DD5BA556}" type="slidenum">
              <a:rPr lang="en-US" smtClean="0"/>
              <a:t>4</a:t>
            </a:fld>
            <a:endParaRPr lang="en-US"/>
          </a:p>
        </p:txBody>
      </p:sp>
    </p:spTree>
    <p:extLst>
      <p:ext uri="{BB962C8B-B14F-4D97-AF65-F5344CB8AC3E}">
        <p14:creationId xmlns:p14="http://schemas.microsoft.com/office/powerpoint/2010/main" val="3155763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Bosch Office Sans" panose="020B0604020202020204" pitchFamily="34" charset="0"/>
              </a:defRPr>
            </a:lvl1pPr>
            <a:lvl2pPr marL="742950" indent="-285750">
              <a:defRPr>
                <a:solidFill>
                  <a:schemeClr val="tx1"/>
                </a:solidFill>
                <a:latin typeface="Bosch Office Sans" panose="020B0604020202020204" pitchFamily="34" charset="0"/>
              </a:defRPr>
            </a:lvl2pPr>
            <a:lvl3pPr marL="1143000" indent="-228600">
              <a:defRPr>
                <a:solidFill>
                  <a:schemeClr val="tx1"/>
                </a:solidFill>
                <a:latin typeface="Bosch Office Sans" panose="020B0604020202020204" pitchFamily="34" charset="0"/>
              </a:defRPr>
            </a:lvl3pPr>
            <a:lvl4pPr marL="1600200" indent="-228600">
              <a:defRPr>
                <a:solidFill>
                  <a:schemeClr val="tx1"/>
                </a:solidFill>
                <a:latin typeface="Bosch Office Sans" panose="020B0604020202020204" pitchFamily="34" charset="0"/>
              </a:defRPr>
            </a:lvl4pPr>
            <a:lvl5pPr marL="2057400" indent="-228600">
              <a:defRPr>
                <a:solidFill>
                  <a:schemeClr val="tx1"/>
                </a:solidFill>
                <a:latin typeface="Bosch Office Sans" panose="020B0604020202020204" pitchFamily="34" charset="0"/>
              </a:defRPr>
            </a:lvl5pPr>
            <a:lvl6pPr marL="2514600" indent="-228600" eaLnBrk="0" fontAlgn="base" hangingPunct="0">
              <a:spcBef>
                <a:spcPct val="0"/>
              </a:spcBef>
              <a:spcAft>
                <a:spcPct val="0"/>
              </a:spcAft>
              <a:defRPr>
                <a:solidFill>
                  <a:schemeClr val="tx1"/>
                </a:solidFill>
                <a:latin typeface="Bosch Office Sans" panose="020B0604020202020204" pitchFamily="34" charset="0"/>
              </a:defRPr>
            </a:lvl6pPr>
            <a:lvl7pPr marL="2971800" indent="-228600" eaLnBrk="0" fontAlgn="base" hangingPunct="0">
              <a:spcBef>
                <a:spcPct val="0"/>
              </a:spcBef>
              <a:spcAft>
                <a:spcPct val="0"/>
              </a:spcAft>
              <a:defRPr>
                <a:solidFill>
                  <a:schemeClr val="tx1"/>
                </a:solidFill>
                <a:latin typeface="Bosch Office Sans" panose="020B0604020202020204" pitchFamily="34" charset="0"/>
              </a:defRPr>
            </a:lvl7pPr>
            <a:lvl8pPr marL="3429000" indent="-228600" eaLnBrk="0" fontAlgn="base" hangingPunct="0">
              <a:spcBef>
                <a:spcPct val="0"/>
              </a:spcBef>
              <a:spcAft>
                <a:spcPct val="0"/>
              </a:spcAft>
              <a:defRPr>
                <a:solidFill>
                  <a:schemeClr val="tx1"/>
                </a:solidFill>
                <a:latin typeface="Bosch Office Sans" panose="020B0604020202020204" pitchFamily="34" charset="0"/>
              </a:defRPr>
            </a:lvl8pPr>
            <a:lvl9pPr marL="3886200" indent="-228600" eaLnBrk="0" fontAlgn="base" hangingPunct="0">
              <a:spcBef>
                <a:spcPct val="0"/>
              </a:spcBef>
              <a:spcAft>
                <a:spcPct val="0"/>
              </a:spcAft>
              <a:defRPr>
                <a:solidFill>
                  <a:schemeClr val="tx1"/>
                </a:solidFill>
                <a:latin typeface="Bosch Office Sans" panose="020B0604020202020204" pitchFamily="34" charset="0"/>
              </a:defRPr>
            </a:lvl9pPr>
          </a:lstStyle>
          <a:p>
            <a:fld id="{79B2B37E-BC87-4C24-8A17-F18827B3689C}" type="slidenum">
              <a:rPr lang="en-GB" altLang="en-US" smtClean="0"/>
              <a:pPr/>
              <a:t>7</a:t>
            </a:fld>
            <a:endParaRPr lang="en-GB" altLang="en-US" smtClean="0"/>
          </a:p>
        </p:txBody>
      </p:sp>
      <p:sp>
        <p:nvSpPr>
          <p:cNvPr id="13315" name="Rectangle 2"/>
          <p:cNvSpPr>
            <a:spLocks noGrp="1" noRot="1" noChangeAspect="1" noChangeArrowheads="1" noTextEdit="1"/>
          </p:cNvSpPr>
          <p:nvPr>
            <p:ph type="sldImg"/>
          </p:nvPr>
        </p:nvSpPr>
        <p:spPr>
          <a:xfrm>
            <a:off x="993775" y="769938"/>
            <a:ext cx="5114925" cy="3835400"/>
          </a:xfrm>
          <a:ln/>
        </p:spPr>
      </p:sp>
      <p:sp>
        <p:nvSpPr>
          <p:cNvPr id="13316" name="Rectangle 3"/>
          <p:cNvSpPr>
            <a:spLocks noGrp="1" noChangeArrowheads="1"/>
          </p:cNvSpPr>
          <p:nvPr>
            <p:ph type="body" idx="1"/>
          </p:nvPr>
        </p:nvSpPr>
        <p:spPr>
          <a:xfrm>
            <a:off x="946150" y="4860925"/>
            <a:ext cx="5207000"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de-DE" altLang="en-US" dirty="0" err="1" smtClean="0"/>
              <a:t>Explanations</a:t>
            </a:r>
            <a:r>
              <a:rPr lang="de-DE" altLang="en-US" dirty="0" smtClean="0"/>
              <a:t> </a:t>
            </a:r>
            <a:r>
              <a:rPr lang="de-DE" altLang="en-US" dirty="0" err="1" smtClean="0"/>
              <a:t>of</a:t>
            </a:r>
            <a:r>
              <a:rPr lang="de-DE" altLang="en-US" dirty="0" smtClean="0"/>
              <a:t> </a:t>
            </a:r>
            <a:r>
              <a:rPr lang="de-DE" altLang="en-US" dirty="0" err="1" smtClean="0"/>
              <a:t>abbreviation</a:t>
            </a:r>
            <a:endParaRPr lang="ro-RO" altLang="en-US" dirty="0" smtClean="0"/>
          </a:p>
        </p:txBody>
      </p:sp>
    </p:spTree>
    <p:extLst>
      <p:ext uri="{BB962C8B-B14F-4D97-AF65-F5344CB8AC3E}">
        <p14:creationId xmlns:p14="http://schemas.microsoft.com/office/powerpoint/2010/main" val="1670254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Bosch Office Sans" panose="020B0604020202020204" pitchFamily="34" charset="0"/>
              </a:defRPr>
            </a:lvl1pPr>
            <a:lvl2pPr marL="742950" indent="-285750">
              <a:defRPr>
                <a:solidFill>
                  <a:schemeClr val="tx1"/>
                </a:solidFill>
                <a:latin typeface="Bosch Office Sans" panose="020B0604020202020204" pitchFamily="34" charset="0"/>
              </a:defRPr>
            </a:lvl2pPr>
            <a:lvl3pPr marL="1143000" indent="-228600">
              <a:defRPr>
                <a:solidFill>
                  <a:schemeClr val="tx1"/>
                </a:solidFill>
                <a:latin typeface="Bosch Office Sans" panose="020B0604020202020204" pitchFamily="34" charset="0"/>
              </a:defRPr>
            </a:lvl3pPr>
            <a:lvl4pPr marL="1600200" indent="-228600">
              <a:defRPr>
                <a:solidFill>
                  <a:schemeClr val="tx1"/>
                </a:solidFill>
                <a:latin typeface="Bosch Office Sans" panose="020B0604020202020204" pitchFamily="34" charset="0"/>
              </a:defRPr>
            </a:lvl4pPr>
            <a:lvl5pPr marL="2057400" indent="-228600">
              <a:defRPr>
                <a:solidFill>
                  <a:schemeClr val="tx1"/>
                </a:solidFill>
                <a:latin typeface="Bosch Office Sans" panose="020B0604020202020204" pitchFamily="34" charset="0"/>
              </a:defRPr>
            </a:lvl5pPr>
            <a:lvl6pPr marL="2514600" indent="-228600" eaLnBrk="0" fontAlgn="base" hangingPunct="0">
              <a:spcBef>
                <a:spcPct val="0"/>
              </a:spcBef>
              <a:spcAft>
                <a:spcPct val="0"/>
              </a:spcAft>
              <a:defRPr>
                <a:solidFill>
                  <a:schemeClr val="tx1"/>
                </a:solidFill>
                <a:latin typeface="Bosch Office Sans" panose="020B0604020202020204" pitchFamily="34" charset="0"/>
              </a:defRPr>
            </a:lvl6pPr>
            <a:lvl7pPr marL="2971800" indent="-228600" eaLnBrk="0" fontAlgn="base" hangingPunct="0">
              <a:spcBef>
                <a:spcPct val="0"/>
              </a:spcBef>
              <a:spcAft>
                <a:spcPct val="0"/>
              </a:spcAft>
              <a:defRPr>
                <a:solidFill>
                  <a:schemeClr val="tx1"/>
                </a:solidFill>
                <a:latin typeface="Bosch Office Sans" panose="020B0604020202020204" pitchFamily="34" charset="0"/>
              </a:defRPr>
            </a:lvl7pPr>
            <a:lvl8pPr marL="3429000" indent="-228600" eaLnBrk="0" fontAlgn="base" hangingPunct="0">
              <a:spcBef>
                <a:spcPct val="0"/>
              </a:spcBef>
              <a:spcAft>
                <a:spcPct val="0"/>
              </a:spcAft>
              <a:defRPr>
                <a:solidFill>
                  <a:schemeClr val="tx1"/>
                </a:solidFill>
                <a:latin typeface="Bosch Office Sans" panose="020B0604020202020204" pitchFamily="34" charset="0"/>
              </a:defRPr>
            </a:lvl8pPr>
            <a:lvl9pPr marL="3886200" indent="-228600" eaLnBrk="0" fontAlgn="base" hangingPunct="0">
              <a:spcBef>
                <a:spcPct val="0"/>
              </a:spcBef>
              <a:spcAft>
                <a:spcPct val="0"/>
              </a:spcAft>
              <a:defRPr>
                <a:solidFill>
                  <a:schemeClr val="tx1"/>
                </a:solidFill>
                <a:latin typeface="Bosch Office Sans" panose="020B0604020202020204" pitchFamily="34" charset="0"/>
              </a:defRPr>
            </a:lvl9pPr>
          </a:lstStyle>
          <a:p>
            <a:fld id="{316F5A82-D197-49D0-926B-1B3FDE1C24C9}" type="slidenum">
              <a:rPr lang="en-GB" altLang="en-US" smtClean="0"/>
              <a:pPr/>
              <a:t>8</a:t>
            </a:fld>
            <a:endParaRPr lang="en-GB" altLang="en-US" smtClean="0"/>
          </a:p>
        </p:txBody>
      </p:sp>
      <p:sp>
        <p:nvSpPr>
          <p:cNvPr id="17411" name="Rectangle 2"/>
          <p:cNvSpPr>
            <a:spLocks noGrp="1" noRot="1" noChangeAspect="1" noChangeArrowheads="1" noTextEdit="1"/>
          </p:cNvSpPr>
          <p:nvPr>
            <p:ph type="sldImg"/>
          </p:nvPr>
        </p:nvSpPr>
        <p:spPr>
          <a:xfrm>
            <a:off x="993775" y="769938"/>
            <a:ext cx="5114925" cy="3835400"/>
          </a:xfrm>
          <a:ln/>
        </p:spPr>
      </p:sp>
      <p:sp>
        <p:nvSpPr>
          <p:cNvPr id="17412" name="Rectangle 3"/>
          <p:cNvSpPr>
            <a:spLocks noGrp="1" noChangeArrowheads="1"/>
          </p:cNvSpPr>
          <p:nvPr>
            <p:ph type="body" idx="1"/>
          </p:nvPr>
        </p:nvSpPr>
        <p:spPr>
          <a:xfrm>
            <a:off x="946150" y="4860925"/>
            <a:ext cx="5207000"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de-DE" altLang="en-US" dirty="0" smtClean="0"/>
              <a:t>This </a:t>
            </a:r>
            <a:r>
              <a:rPr lang="de-DE" altLang="en-US" dirty="0" err="1" smtClean="0"/>
              <a:t>is</a:t>
            </a:r>
            <a:r>
              <a:rPr lang="de-DE" altLang="en-US" dirty="0" smtClean="0"/>
              <a:t> </a:t>
            </a:r>
            <a:r>
              <a:rPr lang="de-DE" altLang="en-US" dirty="0" err="1" smtClean="0"/>
              <a:t>one</a:t>
            </a:r>
            <a:r>
              <a:rPr lang="de-DE" altLang="en-US" dirty="0" smtClean="0"/>
              <a:t> </a:t>
            </a:r>
            <a:r>
              <a:rPr lang="de-DE" altLang="en-US" dirty="0" err="1" smtClean="0"/>
              <a:t>of</a:t>
            </a:r>
            <a:r>
              <a:rPr lang="de-DE" altLang="en-US" dirty="0" smtClean="0"/>
              <a:t> </a:t>
            </a:r>
            <a:r>
              <a:rPr lang="de-DE" altLang="en-US" dirty="0" err="1" smtClean="0"/>
              <a:t>the</a:t>
            </a:r>
            <a:r>
              <a:rPr lang="de-DE" altLang="en-US" dirty="0" smtClean="0"/>
              <a:t> </a:t>
            </a:r>
            <a:r>
              <a:rPr lang="de-DE" altLang="en-US" dirty="0" err="1" smtClean="0"/>
              <a:t>most</a:t>
            </a:r>
            <a:r>
              <a:rPr lang="de-DE" altLang="en-US" dirty="0" smtClean="0"/>
              <a:t> </a:t>
            </a:r>
            <a:r>
              <a:rPr lang="de-DE" altLang="en-US" dirty="0" err="1" smtClean="0"/>
              <a:t>important</a:t>
            </a:r>
            <a:r>
              <a:rPr lang="de-DE" altLang="en-US" baseline="0" dirty="0" smtClean="0"/>
              <a:t> </a:t>
            </a:r>
            <a:r>
              <a:rPr lang="de-DE" altLang="en-US" baseline="0" dirty="0" err="1" smtClean="0"/>
              <a:t>slides</a:t>
            </a:r>
            <a:r>
              <a:rPr lang="de-DE" altLang="en-US" baseline="0" dirty="0" smtClean="0"/>
              <a:t>. </a:t>
            </a:r>
            <a:r>
              <a:rPr lang="de-DE" altLang="en-US" baseline="0" dirty="0" err="1" smtClean="0"/>
              <a:t>It</a:t>
            </a:r>
            <a:r>
              <a:rPr lang="de-DE" altLang="en-US" baseline="0" dirty="0" smtClean="0"/>
              <a:t> </a:t>
            </a:r>
            <a:r>
              <a:rPr lang="de-DE" altLang="en-US" baseline="0" dirty="0" err="1" smtClean="0"/>
              <a:t>shows</a:t>
            </a:r>
            <a:r>
              <a:rPr lang="de-DE" altLang="en-US" baseline="0" dirty="0" smtClean="0"/>
              <a:t> all </a:t>
            </a:r>
            <a:r>
              <a:rPr lang="de-DE" altLang="en-US" baseline="0" dirty="0" err="1" smtClean="0"/>
              <a:t>system</a:t>
            </a:r>
            <a:r>
              <a:rPr lang="de-DE" altLang="en-US" baseline="0" dirty="0" smtClean="0"/>
              <a:t> </a:t>
            </a:r>
            <a:r>
              <a:rPr lang="de-DE" altLang="en-US" baseline="0" dirty="0" err="1" smtClean="0"/>
              <a:t>characteristics</a:t>
            </a:r>
            <a:r>
              <a:rPr lang="de-DE" altLang="en-US" baseline="0" dirty="0" smtClean="0"/>
              <a:t> </a:t>
            </a:r>
            <a:r>
              <a:rPr lang="de-DE" altLang="en-US" baseline="0" dirty="0" err="1" smtClean="0"/>
              <a:t>of</a:t>
            </a:r>
            <a:r>
              <a:rPr lang="de-DE" altLang="en-US" baseline="0" dirty="0" smtClean="0"/>
              <a:t> SSF:</a:t>
            </a:r>
          </a:p>
          <a:p>
            <a:pPr marL="171450" indent="-171450">
              <a:buFontTx/>
              <a:buChar char="-"/>
            </a:pPr>
            <a:r>
              <a:rPr lang="de-DE" altLang="en-US" baseline="0" dirty="0" smtClean="0"/>
              <a:t>Who </a:t>
            </a:r>
            <a:r>
              <a:rPr lang="de-DE" altLang="en-US" baseline="0" dirty="0" err="1" smtClean="0"/>
              <a:t>can</a:t>
            </a:r>
            <a:r>
              <a:rPr lang="de-DE" altLang="en-US" baseline="0" dirty="0" smtClean="0"/>
              <a:t> </a:t>
            </a:r>
            <a:r>
              <a:rPr lang="de-DE" altLang="en-US" baseline="0" dirty="0" err="1" smtClean="0"/>
              <a:t>raise</a:t>
            </a:r>
            <a:r>
              <a:rPr lang="de-DE" altLang="en-US" baseline="0" dirty="0" smtClean="0"/>
              <a:t> Service </a:t>
            </a:r>
            <a:r>
              <a:rPr lang="de-DE" altLang="en-US" baseline="0" dirty="0" err="1" smtClean="0"/>
              <a:t>Requests</a:t>
            </a:r>
            <a:endParaRPr lang="de-DE" altLang="en-US" baseline="0" dirty="0" smtClean="0"/>
          </a:p>
          <a:p>
            <a:pPr marL="171450" indent="-171450">
              <a:buFontTx/>
              <a:buChar char="-"/>
            </a:pPr>
            <a:r>
              <a:rPr lang="de-DE" altLang="en-US" baseline="0" dirty="0" err="1" smtClean="0"/>
              <a:t>Which</a:t>
            </a:r>
            <a:r>
              <a:rPr lang="de-DE" altLang="en-US" baseline="0" dirty="0" smtClean="0"/>
              <a:t> </a:t>
            </a:r>
            <a:r>
              <a:rPr lang="de-DE" altLang="en-US" baseline="0" dirty="0" err="1" smtClean="0"/>
              <a:t>entry</a:t>
            </a:r>
            <a:r>
              <a:rPr lang="de-DE" altLang="en-US" baseline="0" dirty="0" smtClean="0"/>
              <a:t> </a:t>
            </a:r>
            <a:r>
              <a:rPr lang="de-DE" altLang="en-US" baseline="0" dirty="0" err="1" smtClean="0"/>
              <a:t>channels</a:t>
            </a:r>
            <a:r>
              <a:rPr lang="de-DE" altLang="en-US" baseline="0" dirty="0" smtClean="0"/>
              <a:t> </a:t>
            </a:r>
            <a:r>
              <a:rPr lang="de-DE" altLang="en-US" baseline="0" dirty="0" err="1" smtClean="0"/>
              <a:t>are</a:t>
            </a:r>
            <a:r>
              <a:rPr lang="de-DE" altLang="en-US" baseline="0" dirty="0" smtClean="0"/>
              <a:t> </a:t>
            </a:r>
            <a:r>
              <a:rPr lang="de-DE" altLang="en-US" baseline="0" dirty="0" err="1" smtClean="0"/>
              <a:t>available</a:t>
            </a:r>
            <a:endParaRPr lang="de-DE" altLang="en-US" baseline="0" dirty="0" smtClean="0"/>
          </a:p>
          <a:p>
            <a:pPr marL="171450" indent="-171450">
              <a:buFontTx/>
              <a:buChar char="-"/>
            </a:pPr>
            <a:r>
              <a:rPr lang="de-DE" altLang="en-US" baseline="0" dirty="0" smtClean="0"/>
              <a:t>SSF </a:t>
            </a:r>
            <a:r>
              <a:rPr lang="de-DE" altLang="en-US" baseline="0" dirty="0" err="1" smtClean="0"/>
              <a:t>receives</a:t>
            </a:r>
            <a:r>
              <a:rPr lang="de-DE" altLang="en-US" baseline="0" dirty="0" smtClean="0"/>
              <a:t> </a:t>
            </a:r>
            <a:r>
              <a:rPr lang="de-DE" altLang="en-US" baseline="0" dirty="0" err="1" smtClean="0"/>
              <a:t>master</a:t>
            </a:r>
            <a:r>
              <a:rPr lang="de-DE" altLang="en-US" baseline="0" dirty="0" smtClean="0"/>
              <a:t> </a:t>
            </a:r>
            <a:r>
              <a:rPr lang="de-DE" altLang="en-US" baseline="0" dirty="0" err="1" smtClean="0"/>
              <a:t>data</a:t>
            </a:r>
            <a:r>
              <a:rPr lang="de-DE" altLang="en-US" baseline="0" dirty="0" smtClean="0"/>
              <a:t> </a:t>
            </a:r>
            <a:r>
              <a:rPr lang="de-DE" altLang="en-US" baseline="0" dirty="0" err="1" smtClean="0"/>
              <a:t>from</a:t>
            </a:r>
            <a:r>
              <a:rPr lang="de-DE" altLang="en-US" baseline="0" dirty="0" smtClean="0"/>
              <a:t> PMD, </a:t>
            </a:r>
            <a:r>
              <a:rPr lang="de-DE" altLang="en-US" baseline="0" dirty="0" err="1" smtClean="0"/>
              <a:t>Compass</a:t>
            </a:r>
            <a:r>
              <a:rPr lang="de-DE" altLang="en-US" baseline="0" dirty="0" smtClean="0"/>
              <a:t> </a:t>
            </a:r>
            <a:r>
              <a:rPr lang="de-DE" altLang="en-US" baseline="0" dirty="0" err="1" smtClean="0"/>
              <a:t>and</a:t>
            </a:r>
            <a:r>
              <a:rPr lang="de-DE" altLang="en-US" baseline="0" dirty="0" smtClean="0"/>
              <a:t> </a:t>
            </a:r>
            <a:r>
              <a:rPr lang="de-DE" altLang="en-US" baseline="0" dirty="0" err="1" smtClean="0"/>
              <a:t>other</a:t>
            </a:r>
            <a:r>
              <a:rPr lang="de-DE" altLang="en-US" baseline="0" dirty="0" smtClean="0"/>
              <a:t> </a:t>
            </a:r>
            <a:r>
              <a:rPr lang="de-DE" altLang="en-US" baseline="0" dirty="0" err="1" smtClean="0"/>
              <a:t>master</a:t>
            </a:r>
            <a:r>
              <a:rPr lang="de-DE" altLang="en-US" baseline="0" dirty="0" smtClean="0"/>
              <a:t> </a:t>
            </a:r>
            <a:r>
              <a:rPr lang="de-DE" altLang="en-US" baseline="0" dirty="0" err="1" smtClean="0"/>
              <a:t>data</a:t>
            </a:r>
            <a:r>
              <a:rPr lang="de-DE" altLang="en-US" baseline="0" dirty="0" smtClean="0"/>
              <a:t> </a:t>
            </a:r>
            <a:r>
              <a:rPr lang="de-DE" altLang="en-US" baseline="0" dirty="0" err="1" smtClean="0"/>
              <a:t>systems</a:t>
            </a:r>
            <a:endParaRPr lang="de-DE" altLang="en-US" baseline="0" dirty="0" smtClean="0"/>
          </a:p>
          <a:p>
            <a:pPr marL="171450" indent="-171450">
              <a:buFontTx/>
              <a:buChar char="-"/>
            </a:pPr>
            <a:r>
              <a:rPr lang="de-DE" altLang="en-US" baseline="0" dirty="0" smtClean="0"/>
              <a:t>SSF </a:t>
            </a:r>
            <a:r>
              <a:rPr lang="de-DE" altLang="en-US" baseline="0" dirty="0" err="1" smtClean="0"/>
              <a:t>is</a:t>
            </a:r>
            <a:r>
              <a:rPr lang="de-DE" altLang="en-US" baseline="0" dirty="0" smtClean="0"/>
              <a:t> </a:t>
            </a:r>
            <a:r>
              <a:rPr lang="de-DE" altLang="en-US" baseline="0" dirty="0" err="1" smtClean="0"/>
              <a:t>connected</a:t>
            </a:r>
            <a:r>
              <a:rPr lang="de-DE" altLang="en-US" baseline="0" dirty="0" smtClean="0"/>
              <a:t> </a:t>
            </a:r>
            <a:r>
              <a:rPr lang="de-DE" altLang="en-US" baseline="0" dirty="0" err="1" smtClean="0"/>
              <a:t>to</a:t>
            </a:r>
            <a:r>
              <a:rPr lang="de-DE" altLang="en-US" baseline="0" dirty="0" smtClean="0"/>
              <a:t> </a:t>
            </a:r>
            <a:r>
              <a:rPr lang="de-DE" altLang="en-US" baseline="0" dirty="0" err="1" smtClean="0"/>
              <a:t>the</a:t>
            </a:r>
            <a:r>
              <a:rPr lang="de-DE" altLang="en-US" baseline="0" dirty="0" smtClean="0"/>
              <a:t> ERP </a:t>
            </a:r>
            <a:r>
              <a:rPr lang="de-DE" altLang="en-US" baseline="0" dirty="0" err="1" smtClean="0"/>
              <a:t>systems</a:t>
            </a:r>
            <a:r>
              <a:rPr lang="de-DE" altLang="en-US" baseline="0" dirty="0" smtClean="0"/>
              <a:t> (for </a:t>
            </a:r>
            <a:r>
              <a:rPr lang="de-DE" altLang="en-US" baseline="0" dirty="0" err="1" smtClean="0"/>
              <a:t>silver+gold</a:t>
            </a:r>
            <a:r>
              <a:rPr lang="de-DE" altLang="en-US" baseline="0" dirty="0" smtClean="0"/>
              <a:t> </a:t>
            </a:r>
            <a:r>
              <a:rPr lang="de-DE" altLang="en-US" baseline="0" dirty="0" err="1" smtClean="0"/>
              <a:t>only</a:t>
            </a:r>
            <a:r>
              <a:rPr lang="de-DE" altLang="en-US" baseline="0" dirty="0" smtClean="0"/>
              <a:t> in Transaction Launcher, for </a:t>
            </a:r>
            <a:r>
              <a:rPr lang="de-DE" altLang="en-US" baseline="0" dirty="0" err="1" smtClean="0"/>
              <a:t>diamond</a:t>
            </a:r>
            <a:r>
              <a:rPr lang="de-DE" altLang="en-US" baseline="0" dirty="0" smtClean="0"/>
              <a:t> incl. </a:t>
            </a:r>
            <a:r>
              <a:rPr lang="de-DE" altLang="en-US" baseline="0" dirty="0" err="1" smtClean="0"/>
              <a:t>posting</a:t>
            </a:r>
            <a:r>
              <a:rPr lang="de-DE" altLang="en-US" baseline="0" dirty="0" smtClean="0"/>
              <a:t> </a:t>
            </a:r>
            <a:r>
              <a:rPr lang="de-DE" altLang="en-US" baseline="0" dirty="0" err="1" smtClean="0"/>
              <a:t>and</a:t>
            </a:r>
            <a:r>
              <a:rPr lang="de-DE" altLang="en-US" baseline="0" dirty="0" smtClean="0"/>
              <a:t> </a:t>
            </a:r>
            <a:r>
              <a:rPr lang="de-DE" altLang="en-US" baseline="0" dirty="0" err="1" smtClean="0"/>
              <a:t>archiving</a:t>
            </a:r>
            <a:r>
              <a:rPr lang="de-DE" altLang="en-US" baseline="0" dirty="0" smtClean="0"/>
              <a:t>)</a:t>
            </a:r>
          </a:p>
          <a:p>
            <a:pPr marL="171450" indent="-171450">
              <a:buFontTx/>
              <a:buChar char="-"/>
            </a:pPr>
            <a:r>
              <a:rPr lang="de-DE" altLang="en-US" baseline="0" dirty="0" smtClean="0"/>
              <a:t>SSF </a:t>
            </a:r>
            <a:r>
              <a:rPr lang="de-DE" altLang="en-US" baseline="0" dirty="0" err="1" smtClean="0"/>
              <a:t>itself</a:t>
            </a:r>
            <a:r>
              <a:rPr lang="de-DE" altLang="en-US" baseline="0" dirty="0" smtClean="0"/>
              <a:t> </a:t>
            </a:r>
            <a:r>
              <a:rPr lang="de-DE" altLang="en-US" baseline="0" dirty="0" err="1" smtClean="0"/>
              <a:t>can</a:t>
            </a:r>
            <a:r>
              <a:rPr lang="de-DE" altLang="en-US" baseline="0" dirty="0" smtClean="0"/>
              <a:t> </a:t>
            </a:r>
            <a:r>
              <a:rPr lang="de-DE" altLang="en-US" baseline="0" dirty="0" err="1" smtClean="0"/>
              <a:t>provide</a:t>
            </a:r>
            <a:r>
              <a:rPr lang="de-DE" altLang="en-US" baseline="0" dirty="0" smtClean="0"/>
              <a:t>: </a:t>
            </a:r>
            <a:r>
              <a:rPr lang="de-DE" altLang="en-US" baseline="0" dirty="0" err="1" smtClean="0"/>
              <a:t>communication</a:t>
            </a:r>
            <a:r>
              <a:rPr lang="de-DE" altLang="en-US" baseline="0" dirty="0" smtClean="0"/>
              <a:t> </a:t>
            </a:r>
            <a:r>
              <a:rPr lang="de-DE" altLang="en-US" baseline="0" dirty="0" err="1" smtClean="0"/>
              <a:t>platfrom</a:t>
            </a:r>
            <a:r>
              <a:rPr lang="de-DE" altLang="en-US" baseline="0" dirty="0" smtClean="0"/>
              <a:t>, Single </a:t>
            </a:r>
            <a:r>
              <a:rPr lang="de-DE" altLang="en-US" baseline="0" dirty="0" err="1" smtClean="0"/>
              <a:t>Sign</a:t>
            </a:r>
            <a:r>
              <a:rPr lang="de-DE" altLang="en-US" baseline="0" dirty="0" smtClean="0"/>
              <a:t> ON etc. – but </a:t>
            </a:r>
            <a:r>
              <a:rPr lang="de-DE" altLang="en-US" baseline="0" dirty="0" err="1" smtClean="0"/>
              <a:t>the</a:t>
            </a:r>
            <a:r>
              <a:rPr lang="de-DE" altLang="en-US" baseline="0" dirty="0" smtClean="0"/>
              <a:t> </a:t>
            </a:r>
            <a:r>
              <a:rPr lang="de-DE" altLang="en-US" baseline="0" dirty="0" err="1" smtClean="0"/>
              <a:t>benefits</a:t>
            </a:r>
            <a:r>
              <a:rPr lang="de-DE" altLang="en-US" baseline="0" dirty="0" smtClean="0"/>
              <a:t> </a:t>
            </a:r>
            <a:r>
              <a:rPr lang="de-DE" altLang="en-US" baseline="0" dirty="0" err="1" smtClean="0"/>
              <a:t>of</a:t>
            </a:r>
            <a:r>
              <a:rPr lang="de-DE" altLang="en-US" baseline="0" dirty="0" smtClean="0"/>
              <a:t> SSF will </a:t>
            </a:r>
            <a:r>
              <a:rPr lang="de-DE" altLang="en-US" baseline="0" dirty="0" err="1" smtClean="0"/>
              <a:t>be</a:t>
            </a:r>
            <a:r>
              <a:rPr lang="de-DE" altLang="en-US" baseline="0" dirty="0" smtClean="0"/>
              <a:t> </a:t>
            </a:r>
            <a:r>
              <a:rPr lang="de-DE" altLang="en-US" baseline="0" dirty="0" err="1" smtClean="0"/>
              <a:t>explained</a:t>
            </a:r>
            <a:r>
              <a:rPr lang="de-DE" altLang="en-US" baseline="0" dirty="0" smtClean="0"/>
              <a:t> on a </a:t>
            </a:r>
            <a:r>
              <a:rPr lang="de-DE" altLang="en-US" baseline="0" dirty="0" err="1" smtClean="0"/>
              <a:t>later</a:t>
            </a:r>
            <a:r>
              <a:rPr lang="de-DE" altLang="en-US" baseline="0" dirty="0" smtClean="0"/>
              <a:t> </a:t>
            </a:r>
            <a:r>
              <a:rPr lang="de-DE" altLang="en-US" baseline="0" dirty="0" err="1" smtClean="0"/>
              <a:t>slide</a:t>
            </a:r>
            <a:endParaRPr lang="ro-RO" altLang="en-US" dirty="0" smtClean="0"/>
          </a:p>
        </p:txBody>
      </p:sp>
    </p:spTree>
    <p:extLst>
      <p:ext uri="{BB962C8B-B14F-4D97-AF65-F5344CB8AC3E}">
        <p14:creationId xmlns:p14="http://schemas.microsoft.com/office/powerpoint/2010/main" val="65683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Bosch Office Sans" panose="020B0604020202020204" pitchFamily="34" charset="0"/>
              </a:defRPr>
            </a:lvl1pPr>
            <a:lvl2pPr marL="742950" indent="-285750">
              <a:defRPr>
                <a:solidFill>
                  <a:schemeClr val="tx1"/>
                </a:solidFill>
                <a:latin typeface="Bosch Office Sans" panose="020B0604020202020204" pitchFamily="34" charset="0"/>
              </a:defRPr>
            </a:lvl2pPr>
            <a:lvl3pPr marL="1143000" indent="-228600">
              <a:defRPr>
                <a:solidFill>
                  <a:schemeClr val="tx1"/>
                </a:solidFill>
                <a:latin typeface="Bosch Office Sans" panose="020B0604020202020204" pitchFamily="34" charset="0"/>
              </a:defRPr>
            </a:lvl3pPr>
            <a:lvl4pPr marL="1600200" indent="-228600">
              <a:defRPr>
                <a:solidFill>
                  <a:schemeClr val="tx1"/>
                </a:solidFill>
                <a:latin typeface="Bosch Office Sans" panose="020B0604020202020204" pitchFamily="34" charset="0"/>
              </a:defRPr>
            </a:lvl4pPr>
            <a:lvl5pPr marL="2057400" indent="-228600">
              <a:defRPr>
                <a:solidFill>
                  <a:schemeClr val="tx1"/>
                </a:solidFill>
                <a:latin typeface="Bosch Office Sans" panose="020B0604020202020204" pitchFamily="34" charset="0"/>
              </a:defRPr>
            </a:lvl5pPr>
            <a:lvl6pPr marL="2514600" indent="-228600" eaLnBrk="0" fontAlgn="base" hangingPunct="0">
              <a:spcBef>
                <a:spcPct val="0"/>
              </a:spcBef>
              <a:spcAft>
                <a:spcPct val="0"/>
              </a:spcAft>
              <a:defRPr>
                <a:solidFill>
                  <a:schemeClr val="tx1"/>
                </a:solidFill>
                <a:latin typeface="Bosch Office Sans" panose="020B0604020202020204" pitchFamily="34" charset="0"/>
              </a:defRPr>
            </a:lvl6pPr>
            <a:lvl7pPr marL="2971800" indent="-228600" eaLnBrk="0" fontAlgn="base" hangingPunct="0">
              <a:spcBef>
                <a:spcPct val="0"/>
              </a:spcBef>
              <a:spcAft>
                <a:spcPct val="0"/>
              </a:spcAft>
              <a:defRPr>
                <a:solidFill>
                  <a:schemeClr val="tx1"/>
                </a:solidFill>
                <a:latin typeface="Bosch Office Sans" panose="020B0604020202020204" pitchFamily="34" charset="0"/>
              </a:defRPr>
            </a:lvl7pPr>
            <a:lvl8pPr marL="3429000" indent="-228600" eaLnBrk="0" fontAlgn="base" hangingPunct="0">
              <a:spcBef>
                <a:spcPct val="0"/>
              </a:spcBef>
              <a:spcAft>
                <a:spcPct val="0"/>
              </a:spcAft>
              <a:defRPr>
                <a:solidFill>
                  <a:schemeClr val="tx1"/>
                </a:solidFill>
                <a:latin typeface="Bosch Office Sans" panose="020B0604020202020204" pitchFamily="34" charset="0"/>
              </a:defRPr>
            </a:lvl8pPr>
            <a:lvl9pPr marL="3886200" indent="-228600" eaLnBrk="0" fontAlgn="base" hangingPunct="0">
              <a:spcBef>
                <a:spcPct val="0"/>
              </a:spcBef>
              <a:spcAft>
                <a:spcPct val="0"/>
              </a:spcAft>
              <a:defRPr>
                <a:solidFill>
                  <a:schemeClr val="tx1"/>
                </a:solidFill>
                <a:latin typeface="Bosch Office Sans" panose="020B0604020202020204" pitchFamily="34" charset="0"/>
              </a:defRPr>
            </a:lvl9pPr>
          </a:lstStyle>
          <a:p>
            <a:fld id="{A6613CFB-C549-4D9D-8E1E-9A590DF1DB37}" type="slidenum">
              <a:rPr lang="en-GB" altLang="en-US" smtClean="0"/>
              <a:pPr/>
              <a:t>9</a:t>
            </a:fld>
            <a:endParaRPr lang="en-GB" altLang="en-US" smtClean="0"/>
          </a:p>
        </p:txBody>
      </p:sp>
      <p:sp>
        <p:nvSpPr>
          <p:cNvPr id="23555" name="Rectangle 2"/>
          <p:cNvSpPr>
            <a:spLocks noGrp="1" noRot="1" noChangeAspect="1" noChangeArrowheads="1" noTextEdit="1"/>
          </p:cNvSpPr>
          <p:nvPr>
            <p:ph type="sldImg"/>
          </p:nvPr>
        </p:nvSpPr>
        <p:spPr>
          <a:xfrm>
            <a:off x="993775" y="769938"/>
            <a:ext cx="5114925" cy="3835400"/>
          </a:xfrm>
          <a:ln/>
        </p:spPr>
      </p:sp>
      <p:sp>
        <p:nvSpPr>
          <p:cNvPr id="23556" name="Rectangle 3"/>
          <p:cNvSpPr>
            <a:spLocks noGrp="1" noChangeArrowheads="1"/>
          </p:cNvSpPr>
          <p:nvPr>
            <p:ph type="body" idx="1"/>
          </p:nvPr>
        </p:nvSpPr>
        <p:spPr>
          <a:xfrm>
            <a:off x="946150" y="4860925"/>
            <a:ext cx="5207000"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ro-RO" altLang="en-US" smtClean="0"/>
          </a:p>
        </p:txBody>
      </p:sp>
    </p:spTree>
    <p:extLst>
      <p:ext uri="{BB962C8B-B14F-4D97-AF65-F5344CB8AC3E}">
        <p14:creationId xmlns:p14="http://schemas.microsoft.com/office/powerpoint/2010/main" val="1433201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Bosch Office Sans" panose="020B0604020202020204" pitchFamily="34" charset="0"/>
              </a:defRPr>
            </a:lvl1pPr>
            <a:lvl2pPr marL="742950" indent="-285750">
              <a:defRPr>
                <a:solidFill>
                  <a:schemeClr val="tx1"/>
                </a:solidFill>
                <a:latin typeface="Bosch Office Sans" panose="020B0604020202020204" pitchFamily="34" charset="0"/>
              </a:defRPr>
            </a:lvl2pPr>
            <a:lvl3pPr marL="1143000" indent="-228600">
              <a:defRPr>
                <a:solidFill>
                  <a:schemeClr val="tx1"/>
                </a:solidFill>
                <a:latin typeface="Bosch Office Sans" panose="020B0604020202020204" pitchFamily="34" charset="0"/>
              </a:defRPr>
            </a:lvl3pPr>
            <a:lvl4pPr marL="1600200" indent="-228600">
              <a:defRPr>
                <a:solidFill>
                  <a:schemeClr val="tx1"/>
                </a:solidFill>
                <a:latin typeface="Bosch Office Sans" panose="020B0604020202020204" pitchFamily="34" charset="0"/>
              </a:defRPr>
            </a:lvl4pPr>
            <a:lvl5pPr marL="2057400" indent="-228600">
              <a:defRPr>
                <a:solidFill>
                  <a:schemeClr val="tx1"/>
                </a:solidFill>
                <a:latin typeface="Bosch Office Sans" panose="020B0604020202020204" pitchFamily="34" charset="0"/>
              </a:defRPr>
            </a:lvl5pPr>
            <a:lvl6pPr marL="2514600" indent="-228600" eaLnBrk="0" fontAlgn="base" hangingPunct="0">
              <a:spcBef>
                <a:spcPct val="0"/>
              </a:spcBef>
              <a:spcAft>
                <a:spcPct val="0"/>
              </a:spcAft>
              <a:defRPr>
                <a:solidFill>
                  <a:schemeClr val="tx1"/>
                </a:solidFill>
                <a:latin typeface="Bosch Office Sans" panose="020B0604020202020204" pitchFamily="34" charset="0"/>
              </a:defRPr>
            </a:lvl6pPr>
            <a:lvl7pPr marL="2971800" indent="-228600" eaLnBrk="0" fontAlgn="base" hangingPunct="0">
              <a:spcBef>
                <a:spcPct val="0"/>
              </a:spcBef>
              <a:spcAft>
                <a:spcPct val="0"/>
              </a:spcAft>
              <a:defRPr>
                <a:solidFill>
                  <a:schemeClr val="tx1"/>
                </a:solidFill>
                <a:latin typeface="Bosch Office Sans" panose="020B0604020202020204" pitchFamily="34" charset="0"/>
              </a:defRPr>
            </a:lvl7pPr>
            <a:lvl8pPr marL="3429000" indent="-228600" eaLnBrk="0" fontAlgn="base" hangingPunct="0">
              <a:spcBef>
                <a:spcPct val="0"/>
              </a:spcBef>
              <a:spcAft>
                <a:spcPct val="0"/>
              </a:spcAft>
              <a:defRPr>
                <a:solidFill>
                  <a:schemeClr val="tx1"/>
                </a:solidFill>
                <a:latin typeface="Bosch Office Sans" panose="020B0604020202020204" pitchFamily="34" charset="0"/>
              </a:defRPr>
            </a:lvl8pPr>
            <a:lvl9pPr marL="3886200" indent="-228600" eaLnBrk="0" fontAlgn="base" hangingPunct="0">
              <a:spcBef>
                <a:spcPct val="0"/>
              </a:spcBef>
              <a:spcAft>
                <a:spcPct val="0"/>
              </a:spcAft>
              <a:defRPr>
                <a:solidFill>
                  <a:schemeClr val="tx1"/>
                </a:solidFill>
                <a:latin typeface="Bosch Office Sans" panose="020B0604020202020204" pitchFamily="34" charset="0"/>
              </a:defRPr>
            </a:lvl9pPr>
          </a:lstStyle>
          <a:p>
            <a:fld id="{4D1929DD-C3D4-4814-B13B-2034D06F846D}" type="slidenum">
              <a:rPr lang="en-GB" altLang="en-US" smtClean="0"/>
              <a:pPr/>
              <a:t>11</a:t>
            </a:fld>
            <a:endParaRPr lang="en-GB" altLang="en-US" smtClean="0"/>
          </a:p>
        </p:txBody>
      </p:sp>
      <p:sp>
        <p:nvSpPr>
          <p:cNvPr id="25603" name="Rectangle 2"/>
          <p:cNvSpPr>
            <a:spLocks noGrp="1" noRot="1" noChangeAspect="1" noChangeArrowheads="1" noTextEdit="1"/>
          </p:cNvSpPr>
          <p:nvPr>
            <p:ph type="sldImg"/>
          </p:nvPr>
        </p:nvSpPr>
        <p:spPr>
          <a:xfrm>
            <a:off x="993775" y="769938"/>
            <a:ext cx="5114925" cy="3835400"/>
          </a:xfrm>
          <a:ln/>
        </p:spPr>
      </p:sp>
      <p:sp>
        <p:nvSpPr>
          <p:cNvPr id="25604" name="Rectangle 3"/>
          <p:cNvSpPr>
            <a:spLocks noGrp="1" noChangeArrowheads="1"/>
          </p:cNvSpPr>
          <p:nvPr>
            <p:ph type="body" idx="1"/>
          </p:nvPr>
        </p:nvSpPr>
        <p:spPr>
          <a:xfrm>
            <a:off x="946150" y="4860925"/>
            <a:ext cx="5207000"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de-DE" altLang="en-US" dirty="0" smtClean="0"/>
              <a:t>As</a:t>
            </a:r>
            <a:r>
              <a:rPr lang="de-DE" altLang="en-US" baseline="0" dirty="0" smtClean="0"/>
              <a:t> </a:t>
            </a:r>
            <a:r>
              <a:rPr lang="de-DE" altLang="en-US" baseline="0" dirty="0" err="1" smtClean="0"/>
              <a:t>we</a:t>
            </a:r>
            <a:r>
              <a:rPr lang="de-DE" altLang="en-US" baseline="0" dirty="0" smtClean="0"/>
              <a:t> follow </a:t>
            </a:r>
            <a:r>
              <a:rPr lang="de-DE" altLang="en-US" baseline="0" dirty="0" err="1" smtClean="0"/>
              <a:t>the</a:t>
            </a:r>
            <a:r>
              <a:rPr lang="de-DE" altLang="en-US" baseline="0" dirty="0" smtClean="0"/>
              <a:t> lift-</a:t>
            </a:r>
            <a:r>
              <a:rPr lang="de-DE" altLang="en-US" baseline="0" dirty="0" err="1" smtClean="0"/>
              <a:t>drop</a:t>
            </a:r>
            <a:r>
              <a:rPr lang="de-DE" altLang="en-US" baseline="0" dirty="0" smtClean="0"/>
              <a:t>-change </a:t>
            </a:r>
            <a:r>
              <a:rPr lang="de-DE" altLang="en-US" baseline="0" dirty="0" err="1" smtClean="0"/>
              <a:t>approach</a:t>
            </a:r>
            <a:r>
              <a:rPr lang="de-DE" altLang="en-US" baseline="0" dirty="0" smtClean="0"/>
              <a:t> in </a:t>
            </a:r>
            <a:r>
              <a:rPr lang="de-DE" altLang="en-US" baseline="0" dirty="0" err="1" smtClean="0"/>
              <a:t>the</a:t>
            </a:r>
            <a:r>
              <a:rPr lang="de-DE" altLang="en-US" baseline="0" dirty="0" smtClean="0"/>
              <a:t> </a:t>
            </a:r>
            <a:r>
              <a:rPr lang="de-DE" altLang="en-US" baseline="0" dirty="0" err="1" smtClean="0"/>
              <a:t>project</a:t>
            </a:r>
            <a:r>
              <a:rPr lang="de-DE" altLang="en-US" baseline="0" dirty="0" smtClean="0"/>
              <a:t> 1A@B, </a:t>
            </a:r>
            <a:r>
              <a:rPr lang="de-DE" altLang="en-US" baseline="0" dirty="0" err="1" smtClean="0"/>
              <a:t>we</a:t>
            </a:r>
            <a:r>
              <a:rPr lang="de-DE" altLang="en-US" baseline="0" dirty="0" smtClean="0"/>
              <a:t> </a:t>
            </a:r>
            <a:r>
              <a:rPr lang="de-DE" altLang="en-US" baseline="0" dirty="0" err="1" smtClean="0"/>
              <a:t>have</a:t>
            </a:r>
            <a:r>
              <a:rPr lang="de-DE" altLang="en-US" baseline="0" dirty="0" smtClean="0"/>
              <a:t> SSF roll </a:t>
            </a:r>
            <a:r>
              <a:rPr lang="de-DE" altLang="en-US" baseline="0" dirty="0" err="1" smtClean="0"/>
              <a:t>outs</a:t>
            </a:r>
            <a:r>
              <a:rPr lang="de-DE" altLang="en-US" baseline="0" dirty="0" smtClean="0"/>
              <a:t> for </a:t>
            </a:r>
            <a:r>
              <a:rPr lang="de-DE" altLang="en-US" baseline="0" dirty="0" err="1" smtClean="0"/>
              <a:t>more</a:t>
            </a:r>
            <a:r>
              <a:rPr lang="de-DE" altLang="en-US" baseline="0" dirty="0" smtClean="0"/>
              <a:t> </a:t>
            </a:r>
            <a:r>
              <a:rPr lang="de-DE" altLang="en-US" baseline="0" dirty="0" err="1" smtClean="0"/>
              <a:t>or</a:t>
            </a:r>
            <a:r>
              <a:rPr lang="de-DE" altLang="en-US" baseline="0" dirty="0" smtClean="0"/>
              <a:t> </a:t>
            </a:r>
            <a:r>
              <a:rPr lang="de-DE" altLang="en-US" baseline="0" dirty="0" err="1" smtClean="0"/>
              <a:t>less</a:t>
            </a:r>
            <a:r>
              <a:rPr lang="de-DE" altLang="en-US" baseline="0" dirty="0" smtClean="0"/>
              <a:t> </a:t>
            </a:r>
            <a:r>
              <a:rPr lang="de-DE" altLang="en-US" baseline="0" dirty="0" err="1" smtClean="0"/>
              <a:t>standardized</a:t>
            </a:r>
            <a:r>
              <a:rPr lang="de-DE" altLang="en-US" baseline="0" dirty="0" smtClean="0"/>
              <a:t> </a:t>
            </a:r>
            <a:r>
              <a:rPr lang="de-DE" altLang="en-US" baseline="0" dirty="0" err="1" smtClean="0"/>
              <a:t>processes</a:t>
            </a:r>
            <a:r>
              <a:rPr lang="de-DE" altLang="en-US" baseline="0" dirty="0" smtClean="0"/>
              <a:t>.</a:t>
            </a:r>
          </a:p>
          <a:p>
            <a:r>
              <a:rPr lang="de-DE" altLang="en-US" baseline="0" dirty="0" smtClean="0"/>
              <a:t>So, </a:t>
            </a:r>
            <a:r>
              <a:rPr lang="de-DE" altLang="en-US" baseline="0" dirty="0" err="1" smtClean="0"/>
              <a:t>we</a:t>
            </a:r>
            <a:r>
              <a:rPr lang="de-DE" altLang="en-US" baseline="0" dirty="0" smtClean="0"/>
              <a:t> </a:t>
            </a:r>
            <a:r>
              <a:rPr lang="de-DE" altLang="en-US" baseline="0" dirty="0" err="1" smtClean="0"/>
              <a:t>have</a:t>
            </a:r>
            <a:r>
              <a:rPr lang="de-DE" altLang="en-US" baseline="0" dirty="0" smtClean="0"/>
              <a:t> </a:t>
            </a:r>
            <a:r>
              <a:rPr lang="de-DE" altLang="en-US" baseline="0" dirty="0" err="1" smtClean="0"/>
              <a:t>processes</a:t>
            </a:r>
            <a:r>
              <a:rPr lang="de-DE" altLang="en-US" baseline="0" dirty="0" smtClean="0"/>
              <a:t> </a:t>
            </a:r>
            <a:r>
              <a:rPr lang="de-DE" altLang="en-US" baseline="0" dirty="0" err="1" smtClean="0"/>
              <a:t>with</a:t>
            </a:r>
            <a:r>
              <a:rPr lang="de-DE" altLang="en-US" baseline="0" dirty="0" smtClean="0"/>
              <a:t> different </a:t>
            </a:r>
            <a:r>
              <a:rPr lang="de-DE" altLang="en-US" baseline="0" dirty="0" err="1" smtClean="0"/>
              <a:t>majurity</a:t>
            </a:r>
            <a:r>
              <a:rPr lang="de-DE" altLang="en-US" baseline="0" dirty="0" smtClean="0"/>
              <a:t> </a:t>
            </a:r>
            <a:r>
              <a:rPr lang="de-DE" altLang="en-US" baseline="0" dirty="0" err="1" smtClean="0"/>
              <a:t>level</a:t>
            </a:r>
            <a:r>
              <a:rPr lang="de-DE" altLang="en-US" baseline="0" dirty="0" smtClean="0"/>
              <a:t> in SSF: </a:t>
            </a:r>
            <a:r>
              <a:rPr lang="de-DE" altLang="en-US" baseline="0" dirty="0" err="1" smtClean="0"/>
              <a:t>silver</a:t>
            </a:r>
            <a:r>
              <a:rPr lang="de-DE" altLang="en-US" baseline="0" dirty="0" smtClean="0"/>
              <a:t> </a:t>
            </a:r>
            <a:r>
              <a:rPr lang="de-DE" altLang="en-US" baseline="0" dirty="0" err="1" smtClean="0"/>
              <a:t>with</a:t>
            </a:r>
            <a:r>
              <a:rPr lang="de-DE" altLang="en-US" baseline="0" dirty="0" smtClean="0"/>
              <a:t> </a:t>
            </a:r>
            <a:r>
              <a:rPr lang="de-DE" altLang="en-US" baseline="0" dirty="0" err="1" smtClean="0"/>
              <a:t>dummy</a:t>
            </a:r>
            <a:r>
              <a:rPr lang="de-DE" altLang="en-US" baseline="0" dirty="0" smtClean="0"/>
              <a:t> </a:t>
            </a:r>
            <a:r>
              <a:rPr lang="de-DE" altLang="en-US" baseline="0" dirty="0" err="1" smtClean="0"/>
              <a:t>steps</a:t>
            </a:r>
            <a:r>
              <a:rPr lang="de-DE" altLang="en-US" baseline="0" dirty="0" smtClean="0"/>
              <a:t> (</a:t>
            </a:r>
            <a:r>
              <a:rPr lang="de-DE" altLang="en-US" baseline="0" dirty="0" err="1" smtClean="0"/>
              <a:t>create</a:t>
            </a:r>
            <a:r>
              <a:rPr lang="de-DE" altLang="en-US" baseline="0" dirty="0" smtClean="0"/>
              <a:t>, check, </a:t>
            </a:r>
            <a:r>
              <a:rPr lang="de-DE" altLang="en-US" baseline="0" dirty="0" err="1" smtClean="0"/>
              <a:t>close</a:t>
            </a:r>
            <a:r>
              <a:rPr lang="de-DE" altLang="en-US" baseline="0" dirty="0" smtClean="0"/>
              <a:t> </a:t>
            </a:r>
            <a:r>
              <a:rPr lang="de-DE" altLang="en-US" baseline="0" dirty="0" err="1" smtClean="0"/>
              <a:t>request</a:t>
            </a:r>
            <a:r>
              <a:rPr lang="de-DE" altLang="en-US" baseline="0" dirty="0" smtClean="0"/>
              <a:t>) but </a:t>
            </a:r>
            <a:r>
              <a:rPr lang="de-DE" altLang="en-US" baseline="0" dirty="0" err="1" smtClean="0"/>
              <a:t>no</a:t>
            </a:r>
            <a:r>
              <a:rPr lang="de-DE" altLang="en-US" baseline="0" dirty="0" smtClean="0"/>
              <a:t> </a:t>
            </a:r>
            <a:r>
              <a:rPr lang="de-DE" altLang="en-US" baseline="0" dirty="0" err="1" smtClean="0"/>
              <a:t>automatic</a:t>
            </a:r>
            <a:r>
              <a:rPr lang="de-DE" altLang="en-US" baseline="0" dirty="0" smtClean="0"/>
              <a:t> </a:t>
            </a:r>
            <a:r>
              <a:rPr lang="de-DE" altLang="en-US" baseline="0" dirty="0" err="1" smtClean="0"/>
              <a:t>postings</a:t>
            </a:r>
            <a:r>
              <a:rPr lang="de-DE" altLang="en-US" baseline="0" dirty="0" smtClean="0"/>
              <a:t> on ERP, </a:t>
            </a:r>
            <a:r>
              <a:rPr lang="de-DE" altLang="en-US" baseline="0" dirty="0" err="1" smtClean="0"/>
              <a:t>gold</a:t>
            </a:r>
            <a:r>
              <a:rPr lang="de-DE" altLang="en-US" baseline="0" dirty="0" smtClean="0"/>
              <a:t> </a:t>
            </a:r>
            <a:r>
              <a:rPr lang="de-DE" altLang="en-US" baseline="0" dirty="0" err="1" smtClean="0"/>
              <a:t>with</a:t>
            </a:r>
            <a:r>
              <a:rPr lang="de-DE" altLang="en-US" baseline="0" dirty="0" smtClean="0"/>
              <a:t> </a:t>
            </a:r>
            <a:r>
              <a:rPr lang="de-DE" altLang="en-US" baseline="0" dirty="0" err="1" smtClean="0"/>
              <a:t>process</a:t>
            </a:r>
            <a:r>
              <a:rPr lang="de-DE" altLang="en-US" baseline="0" dirty="0" smtClean="0"/>
              <a:t> </a:t>
            </a:r>
            <a:r>
              <a:rPr lang="de-DE" altLang="en-US" baseline="0" dirty="0" err="1" smtClean="0"/>
              <a:t>steps</a:t>
            </a:r>
            <a:r>
              <a:rPr lang="de-DE" altLang="en-US" baseline="0" dirty="0" smtClean="0"/>
              <a:t> </a:t>
            </a:r>
            <a:r>
              <a:rPr lang="de-DE" altLang="en-US" baseline="0" dirty="0" err="1" smtClean="0"/>
              <a:t>according</a:t>
            </a:r>
            <a:r>
              <a:rPr lang="de-DE" altLang="en-US" baseline="0" dirty="0" smtClean="0"/>
              <a:t> </a:t>
            </a:r>
            <a:r>
              <a:rPr lang="de-DE" altLang="en-US" baseline="0" dirty="0" err="1" smtClean="0"/>
              <a:t>to</a:t>
            </a:r>
            <a:r>
              <a:rPr lang="de-DE" altLang="en-US" baseline="0" dirty="0" smtClean="0"/>
              <a:t> </a:t>
            </a:r>
            <a:r>
              <a:rPr lang="de-DE" altLang="en-US" baseline="0" dirty="0" err="1" smtClean="0"/>
              <a:t>the</a:t>
            </a:r>
            <a:r>
              <a:rPr lang="de-DE" altLang="en-US" baseline="0" dirty="0" smtClean="0"/>
              <a:t> GPLA </a:t>
            </a:r>
            <a:r>
              <a:rPr lang="de-DE" altLang="en-US" baseline="0" dirty="0" err="1" smtClean="0"/>
              <a:t>level</a:t>
            </a:r>
            <a:r>
              <a:rPr lang="de-DE" altLang="en-US" baseline="0" dirty="0" smtClean="0"/>
              <a:t> 5 </a:t>
            </a:r>
            <a:r>
              <a:rPr lang="de-DE" altLang="en-US" baseline="0" dirty="0" err="1" smtClean="0"/>
              <a:t>and</a:t>
            </a:r>
            <a:r>
              <a:rPr lang="de-DE" altLang="en-US" baseline="0" dirty="0" smtClean="0"/>
              <a:t> </a:t>
            </a:r>
            <a:r>
              <a:rPr lang="de-DE" altLang="en-US" baseline="0" dirty="0" err="1" smtClean="0"/>
              <a:t>diamond</a:t>
            </a:r>
            <a:r>
              <a:rPr lang="de-DE" altLang="en-US" baseline="0" dirty="0" smtClean="0"/>
              <a:t> </a:t>
            </a:r>
            <a:r>
              <a:rPr lang="de-DE" altLang="en-US" baseline="0" dirty="0" err="1" smtClean="0"/>
              <a:t>processes</a:t>
            </a:r>
            <a:r>
              <a:rPr lang="de-DE" altLang="en-US" baseline="0" dirty="0" smtClean="0"/>
              <a:t> </a:t>
            </a:r>
            <a:r>
              <a:rPr lang="de-DE" altLang="en-US" baseline="0" dirty="0" err="1" smtClean="0"/>
              <a:t>with</a:t>
            </a:r>
            <a:r>
              <a:rPr lang="de-DE" altLang="en-US" baseline="0" dirty="0" smtClean="0"/>
              <a:t> </a:t>
            </a:r>
            <a:r>
              <a:rPr lang="de-DE" altLang="en-US" baseline="0" dirty="0" err="1" smtClean="0"/>
              <a:t>automation</a:t>
            </a:r>
            <a:r>
              <a:rPr lang="de-DE" altLang="en-US" baseline="0" dirty="0" smtClean="0"/>
              <a:t> </a:t>
            </a:r>
            <a:r>
              <a:rPr lang="de-DE" altLang="en-US" baseline="0" dirty="0" err="1" smtClean="0"/>
              <a:t>and</a:t>
            </a:r>
            <a:r>
              <a:rPr lang="de-DE" altLang="en-US" baseline="0" dirty="0" smtClean="0"/>
              <a:t> </a:t>
            </a:r>
            <a:r>
              <a:rPr lang="de-DE" altLang="en-US" baseline="0" dirty="0" err="1" smtClean="0"/>
              <a:t>validation</a:t>
            </a:r>
            <a:r>
              <a:rPr lang="de-DE" altLang="en-US" baseline="0" dirty="0" smtClean="0"/>
              <a:t> </a:t>
            </a:r>
            <a:r>
              <a:rPr lang="de-DE" altLang="en-US" baseline="0" dirty="0" err="1" smtClean="0"/>
              <a:t>against</a:t>
            </a:r>
            <a:r>
              <a:rPr lang="de-DE" altLang="en-US" baseline="0" dirty="0" smtClean="0"/>
              <a:t> </a:t>
            </a:r>
            <a:r>
              <a:rPr lang="de-DE" altLang="en-US" baseline="0" dirty="0" err="1" smtClean="0"/>
              <a:t>the</a:t>
            </a:r>
            <a:r>
              <a:rPr lang="de-DE" altLang="en-US" baseline="0" dirty="0" smtClean="0"/>
              <a:t> ERP </a:t>
            </a:r>
            <a:r>
              <a:rPr lang="de-DE" altLang="en-US" baseline="0" dirty="0" err="1" smtClean="0"/>
              <a:t>systems</a:t>
            </a:r>
            <a:r>
              <a:rPr lang="de-DE" altLang="en-US" baseline="0" dirty="0" smtClean="0"/>
              <a:t>.</a:t>
            </a:r>
          </a:p>
          <a:p>
            <a:r>
              <a:rPr lang="de-DE" altLang="en-US" baseline="0" dirty="0" smtClean="0">
                <a:sym typeface="Wingdings" panose="05000000000000000000" pitchFamily="2" charset="2"/>
              </a:rPr>
              <a:t> </a:t>
            </a:r>
            <a:r>
              <a:rPr lang="de-DE" altLang="en-US" baseline="0" dirty="0" err="1" smtClean="0">
                <a:sym typeface="Wingdings" panose="05000000000000000000" pitchFamily="2" charset="2"/>
              </a:rPr>
              <a:t>Silver</a:t>
            </a:r>
            <a:r>
              <a:rPr lang="de-DE" altLang="en-US" baseline="0" dirty="0" smtClean="0">
                <a:sym typeface="Wingdings" panose="05000000000000000000" pitchFamily="2" charset="2"/>
              </a:rPr>
              <a:t> </a:t>
            </a:r>
            <a:r>
              <a:rPr lang="de-DE" altLang="en-US" baseline="0" dirty="0" err="1" smtClean="0">
                <a:sym typeface="Wingdings" panose="05000000000000000000" pitchFamily="2" charset="2"/>
              </a:rPr>
              <a:t>processes</a:t>
            </a:r>
            <a:r>
              <a:rPr lang="de-DE" altLang="en-US" baseline="0" dirty="0" smtClean="0">
                <a:sym typeface="Wingdings" panose="05000000000000000000" pitchFamily="2" charset="2"/>
              </a:rPr>
              <a:t> </a:t>
            </a:r>
            <a:r>
              <a:rPr lang="de-DE" altLang="en-US" baseline="0" dirty="0" err="1" smtClean="0">
                <a:sym typeface="Wingdings" panose="05000000000000000000" pitchFamily="2" charset="2"/>
              </a:rPr>
              <a:t>are</a:t>
            </a:r>
            <a:r>
              <a:rPr lang="de-DE" altLang="en-US" baseline="0" dirty="0" smtClean="0">
                <a:sym typeface="Wingdings" panose="05000000000000000000" pitchFamily="2" charset="2"/>
              </a:rPr>
              <a:t> </a:t>
            </a:r>
            <a:r>
              <a:rPr lang="de-DE" altLang="en-US" baseline="0" dirty="0" err="1" smtClean="0">
                <a:sym typeface="Wingdings" panose="05000000000000000000" pitchFamily="2" charset="2"/>
              </a:rPr>
              <a:t>used</a:t>
            </a:r>
            <a:r>
              <a:rPr lang="de-DE" altLang="en-US" baseline="0" dirty="0" smtClean="0">
                <a:sym typeface="Wingdings" panose="05000000000000000000" pitchFamily="2" charset="2"/>
              </a:rPr>
              <a:t> </a:t>
            </a:r>
            <a:r>
              <a:rPr lang="de-DE" altLang="en-US" baseline="0" dirty="0" err="1" smtClean="0">
                <a:sym typeface="Wingdings" panose="05000000000000000000" pitchFamily="2" charset="2"/>
              </a:rPr>
              <a:t>mostly</a:t>
            </a:r>
            <a:r>
              <a:rPr lang="de-DE" altLang="en-US" baseline="0" dirty="0" smtClean="0">
                <a:sym typeface="Wingdings" panose="05000000000000000000" pitchFamily="2" charset="2"/>
              </a:rPr>
              <a:t>, </a:t>
            </a:r>
            <a:r>
              <a:rPr lang="de-DE" altLang="en-US" baseline="0" dirty="0" err="1" smtClean="0">
                <a:sym typeface="Wingdings" panose="05000000000000000000" pitchFamily="2" charset="2"/>
              </a:rPr>
              <a:t>only</a:t>
            </a:r>
            <a:r>
              <a:rPr lang="de-DE" altLang="en-US" baseline="0" dirty="0" smtClean="0">
                <a:sym typeface="Wingdings" panose="05000000000000000000" pitchFamily="2" charset="2"/>
              </a:rPr>
              <a:t> China </a:t>
            </a:r>
            <a:r>
              <a:rPr lang="de-DE" altLang="en-US" baseline="0" dirty="0" err="1" smtClean="0">
                <a:sym typeface="Wingdings" panose="05000000000000000000" pitchFamily="2" charset="2"/>
              </a:rPr>
              <a:t>uses</a:t>
            </a:r>
            <a:r>
              <a:rPr lang="de-DE" altLang="en-US" baseline="0" dirty="0" smtClean="0">
                <a:sym typeface="Wingdings" panose="05000000000000000000" pitchFamily="2" charset="2"/>
              </a:rPr>
              <a:t> </a:t>
            </a:r>
            <a:r>
              <a:rPr lang="de-DE" altLang="en-US" baseline="0" dirty="0" err="1" smtClean="0">
                <a:sym typeface="Wingdings" panose="05000000000000000000" pitchFamily="2" charset="2"/>
              </a:rPr>
              <a:t>gold</a:t>
            </a:r>
            <a:r>
              <a:rPr lang="de-DE" altLang="en-US" baseline="0" dirty="0" smtClean="0">
                <a:sym typeface="Wingdings" panose="05000000000000000000" pitchFamily="2" charset="2"/>
              </a:rPr>
              <a:t> </a:t>
            </a:r>
            <a:r>
              <a:rPr lang="de-DE" altLang="en-US" baseline="0" dirty="0" err="1" smtClean="0">
                <a:sym typeface="Wingdings" panose="05000000000000000000" pitchFamily="2" charset="2"/>
              </a:rPr>
              <a:t>processes</a:t>
            </a:r>
            <a:r>
              <a:rPr lang="de-DE" altLang="en-US" baseline="0" dirty="0" smtClean="0">
                <a:sym typeface="Wingdings" panose="05000000000000000000" pitchFamily="2" charset="2"/>
              </a:rPr>
              <a:t> </a:t>
            </a:r>
            <a:r>
              <a:rPr lang="de-DE" altLang="en-US" baseline="0" dirty="0" err="1" smtClean="0">
                <a:sym typeface="Wingdings" panose="05000000000000000000" pitchFamily="2" charset="2"/>
              </a:rPr>
              <a:t>and</a:t>
            </a:r>
            <a:r>
              <a:rPr lang="de-DE" altLang="en-US" baseline="0" dirty="0" smtClean="0">
                <a:sym typeface="Wingdings" panose="05000000000000000000" pitchFamily="2" charset="2"/>
              </a:rPr>
              <a:t> </a:t>
            </a:r>
            <a:r>
              <a:rPr lang="de-DE" altLang="en-US" baseline="0" dirty="0" err="1" smtClean="0">
                <a:sym typeface="Wingdings" panose="05000000000000000000" pitchFamily="2" charset="2"/>
              </a:rPr>
              <a:t>only</a:t>
            </a:r>
            <a:r>
              <a:rPr lang="de-DE" altLang="en-US" baseline="0" dirty="0" smtClean="0">
                <a:sym typeface="Wingdings" panose="05000000000000000000" pitchFamily="2" charset="2"/>
              </a:rPr>
              <a:t> BBM-GmbH </a:t>
            </a:r>
            <a:r>
              <a:rPr lang="de-DE" altLang="en-US" baseline="0" dirty="0" err="1" smtClean="0">
                <a:sym typeface="Wingdings" panose="05000000000000000000" pitchFamily="2" charset="2"/>
              </a:rPr>
              <a:t>uses</a:t>
            </a:r>
            <a:r>
              <a:rPr lang="de-DE" altLang="en-US" baseline="0" dirty="0" smtClean="0">
                <a:sym typeface="Wingdings" panose="05000000000000000000" pitchFamily="2" charset="2"/>
              </a:rPr>
              <a:t> </a:t>
            </a:r>
            <a:r>
              <a:rPr lang="de-DE" altLang="en-US" baseline="0" dirty="0" err="1" smtClean="0">
                <a:sym typeface="Wingdings" panose="05000000000000000000" pitchFamily="2" charset="2"/>
              </a:rPr>
              <a:t>diamond</a:t>
            </a:r>
            <a:r>
              <a:rPr lang="de-DE" altLang="en-US" baseline="0" dirty="0" smtClean="0">
                <a:sym typeface="Wingdings" panose="05000000000000000000" pitchFamily="2" charset="2"/>
              </a:rPr>
              <a:t> </a:t>
            </a:r>
            <a:r>
              <a:rPr lang="de-DE" altLang="en-US" baseline="0" dirty="0" err="1" smtClean="0">
                <a:sym typeface="Wingdings" panose="05000000000000000000" pitchFamily="2" charset="2"/>
              </a:rPr>
              <a:t>currently</a:t>
            </a:r>
            <a:endParaRPr lang="ro-RO" altLang="en-US" dirty="0" smtClean="0"/>
          </a:p>
        </p:txBody>
      </p:sp>
    </p:spTree>
    <p:extLst>
      <p:ext uri="{BB962C8B-B14F-4D97-AF65-F5344CB8AC3E}">
        <p14:creationId xmlns:p14="http://schemas.microsoft.com/office/powerpoint/2010/main" val="1350056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Bosch Office Sans" panose="020B0604020202020204" pitchFamily="34" charset="0"/>
              </a:defRPr>
            </a:lvl1pPr>
            <a:lvl2pPr marL="742950" indent="-285750">
              <a:defRPr>
                <a:solidFill>
                  <a:schemeClr val="tx1"/>
                </a:solidFill>
                <a:latin typeface="Bosch Office Sans" panose="020B0604020202020204" pitchFamily="34" charset="0"/>
              </a:defRPr>
            </a:lvl2pPr>
            <a:lvl3pPr marL="1143000" indent="-228600">
              <a:defRPr>
                <a:solidFill>
                  <a:schemeClr val="tx1"/>
                </a:solidFill>
                <a:latin typeface="Bosch Office Sans" panose="020B0604020202020204" pitchFamily="34" charset="0"/>
              </a:defRPr>
            </a:lvl3pPr>
            <a:lvl4pPr marL="1600200" indent="-228600">
              <a:defRPr>
                <a:solidFill>
                  <a:schemeClr val="tx1"/>
                </a:solidFill>
                <a:latin typeface="Bosch Office Sans" panose="020B0604020202020204" pitchFamily="34" charset="0"/>
              </a:defRPr>
            </a:lvl4pPr>
            <a:lvl5pPr marL="2057400" indent="-228600">
              <a:defRPr>
                <a:solidFill>
                  <a:schemeClr val="tx1"/>
                </a:solidFill>
                <a:latin typeface="Bosch Office Sans" panose="020B0604020202020204" pitchFamily="34" charset="0"/>
              </a:defRPr>
            </a:lvl5pPr>
            <a:lvl6pPr marL="2514600" indent="-228600" eaLnBrk="0" fontAlgn="base" hangingPunct="0">
              <a:spcBef>
                <a:spcPct val="0"/>
              </a:spcBef>
              <a:spcAft>
                <a:spcPct val="0"/>
              </a:spcAft>
              <a:defRPr>
                <a:solidFill>
                  <a:schemeClr val="tx1"/>
                </a:solidFill>
                <a:latin typeface="Bosch Office Sans" panose="020B0604020202020204" pitchFamily="34" charset="0"/>
              </a:defRPr>
            </a:lvl6pPr>
            <a:lvl7pPr marL="2971800" indent="-228600" eaLnBrk="0" fontAlgn="base" hangingPunct="0">
              <a:spcBef>
                <a:spcPct val="0"/>
              </a:spcBef>
              <a:spcAft>
                <a:spcPct val="0"/>
              </a:spcAft>
              <a:defRPr>
                <a:solidFill>
                  <a:schemeClr val="tx1"/>
                </a:solidFill>
                <a:latin typeface="Bosch Office Sans" panose="020B0604020202020204" pitchFamily="34" charset="0"/>
              </a:defRPr>
            </a:lvl7pPr>
            <a:lvl8pPr marL="3429000" indent="-228600" eaLnBrk="0" fontAlgn="base" hangingPunct="0">
              <a:spcBef>
                <a:spcPct val="0"/>
              </a:spcBef>
              <a:spcAft>
                <a:spcPct val="0"/>
              </a:spcAft>
              <a:defRPr>
                <a:solidFill>
                  <a:schemeClr val="tx1"/>
                </a:solidFill>
                <a:latin typeface="Bosch Office Sans" panose="020B0604020202020204" pitchFamily="34" charset="0"/>
              </a:defRPr>
            </a:lvl8pPr>
            <a:lvl9pPr marL="3886200" indent="-228600" eaLnBrk="0" fontAlgn="base" hangingPunct="0">
              <a:spcBef>
                <a:spcPct val="0"/>
              </a:spcBef>
              <a:spcAft>
                <a:spcPct val="0"/>
              </a:spcAft>
              <a:defRPr>
                <a:solidFill>
                  <a:schemeClr val="tx1"/>
                </a:solidFill>
                <a:latin typeface="Bosch Office Sans" panose="020B0604020202020204" pitchFamily="34" charset="0"/>
              </a:defRPr>
            </a:lvl9pPr>
          </a:lstStyle>
          <a:p>
            <a:fld id="{E8F95E48-4640-43EF-8D7A-1B0AF9D3743E}" type="slidenum">
              <a:rPr lang="en-GB" altLang="en-US" smtClean="0"/>
              <a:pPr/>
              <a:t>12</a:t>
            </a:fld>
            <a:endParaRPr lang="en-GB" altLang="en-US" smtClean="0"/>
          </a:p>
        </p:txBody>
      </p:sp>
      <p:sp>
        <p:nvSpPr>
          <p:cNvPr id="35843" name="Rectangle 2"/>
          <p:cNvSpPr>
            <a:spLocks noGrp="1" noRot="1" noChangeAspect="1" noChangeArrowheads="1" noTextEdit="1"/>
          </p:cNvSpPr>
          <p:nvPr>
            <p:ph type="sldImg"/>
          </p:nvPr>
        </p:nvSpPr>
        <p:spPr>
          <a:xfrm>
            <a:off x="993775" y="769938"/>
            <a:ext cx="5114925" cy="3835400"/>
          </a:xfrm>
          <a:ln/>
        </p:spPr>
      </p:sp>
      <p:sp>
        <p:nvSpPr>
          <p:cNvPr id="35844" name="Rectangle 3"/>
          <p:cNvSpPr>
            <a:spLocks noGrp="1" noChangeArrowheads="1"/>
          </p:cNvSpPr>
          <p:nvPr>
            <p:ph type="body" idx="1"/>
          </p:nvPr>
        </p:nvSpPr>
        <p:spPr>
          <a:xfrm>
            <a:off x="946150" y="4860925"/>
            <a:ext cx="5207000"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de-DE" altLang="en-US" dirty="0" smtClean="0"/>
              <a:t>As GPLA </a:t>
            </a:r>
            <a:r>
              <a:rPr lang="de-DE" altLang="en-US" dirty="0" err="1" smtClean="0"/>
              <a:t>presentation</a:t>
            </a:r>
            <a:r>
              <a:rPr lang="de-DE" altLang="en-US" baseline="0" dirty="0" smtClean="0"/>
              <a:t> </a:t>
            </a:r>
            <a:r>
              <a:rPr lang="de-DE" altLang="en-US" baseline="0" dirty="0" err="1" smtClean="0"/>
              <a:t>is</a:t>
            </a:r>
            <a:r>
              <a:rPr lang="de-DE" altLang="en-US" baseline="0" dirty="0" smtClean="0"/>
              <a:t> </a:t>
            </a:r>
            <a:r>
              <a:rPr lang="de-DE" altLang="en-US" dirty="0" err="1" smtClean="0"/>
              <a:t>mostly</a:t>
            </a:r>
            <a:r>
              <a:rPr lang="de-DE" altLang="en-US" baseline="0" dirty="0" smtClean="0"/>
              <a:t> in </a:t>
            </a:r>
            <a:r>
              <a:rPr lang="de-DE" altLang="en-US" baseline="0" dirty="0" err="1" smtClean="0"/>
              <a:t>presented</a:t>
            </a:r>
            <a:r>
              <a:rPr lang="de-DE" altLang="en-US" baseline="0" dirty="0" smtClean="0"/>
              <a:t> </a:t>
            </a:r>
            <a:r>
              <a:rPr lang="de-DE" altLang="en-US" baseline="0" dirty="0" err="1" smtClean="0"/>
              <a:t>upfront</a:t>
            </a:r>
            <a:r>
              <a:rPr lang="de-DE" altLang="en-US" baseline="0" dirty="0" smtClean="0"/>
              <a:t>: </a:t>
            </a:r>
            <a:r>
              <a:rPr lang="de-DE" altLang="en-US" baseline="0" dirty="0" err="1" smtClean="0"/>
              <a:t>this</a:t>
            </a:r>
            <a:r>
              <a:rPr lang="de-DE" altLang="en-US" baseline="0" dirty="0" smtClean="0"/>
              <a:t> </a:t>
            </a:r>
            <a:r>
              <a:rPr lang="de-DE" altLang="en-US" baseline="0" dirty="0" err="1" smtClean="0"/>
              <a:t>is</a:t>
            </a:r>
            <a:r>
              <a:rPr lang="de-DE" altLang="en-US" baseline="0" dirty="0" smtClean="0"/>
              <a:t> </a:t>
            </a:r>
            <a:r>
              <a:rPr lang="de-DE" altLang="en-US" baseline="0" dirty="0" err="1" smtClean="0"/>
              <a:t>about</a:t>
            </a:r>
            <a:r>
              <a:rPr lang="de-DE" altLang="en-US" baseline="0" dirty="0" smtClean="0"/>
              <a:t> </a:t>
            </a:r>
            <a:r>
              <a:rPr lang="de-DE" altLang="en-US" baseline="0" dirty="0" err="1" smtClean="0"/>
              <a:t>the</a:t>
            </a:r>
            <a:r>
              <a:rPr lang="de-DE" altLang="en-US" baseline="0" dirty="0" smtClean="0"/>
              <a:t> </a:t>
            </a:r>
            <a:r>
              <a:rPr lang="de-DE" altLang="en-US" baseline="0" dirty="0" err="1" smtClean="0"/>
              <a:t>linkage</a:t>
            </a:r>
            <a:r>
              <a:rPr lang="de-DE" altLang="en-US" baseline="0" dirty="0" smtClean="0"/>
              <a:t> </a:t>
            </a:r>
            <a:r>
              <a:rPr lang="de-DE" altLang="en-US" baseline="0" dirty="0" err="1" smtClean="0"/>
              <a:t>of</a:t>
            </a:r>
            <a:r>
              <a:rPr lang="de-DE" altLang="en-US" baseline="0" dirty="0" smtClean="0"/>
              <a:t> GPLA </a:t>
            </a:r>
            <a:r>
              <a:rPr lang="de-DE" altLang="en-US" baseline="0" dirty="0" err="1" smtClean="0"/>
              <a:t>to</a:t>
            </a:r>
            <a:r>
              <a:rPr lang="de-DE" altLang="en-US" baseline="0" dirty="0" smtClean="0"/>
              <a:t> SSF:</a:t>
            </a:r>
          </a:p>
          <a:p>
            <a:r>
              <a:rPr lang="de-DE" altLang="en-US" baseline="0" dirty="0" smtClean="0"/>
              <a:t>The GPLA </a:t>
            </a:r>
            <a:r>
              <a:rPr lang="de-DE" altLang="en-US" baseline="0" dirty="0" err="1" smtClean="0"/>
              <a:t>level</a:t>
            </a:r>
            <a:r>
              <a:rPr lang="de-DE" altLang="en-US" baseline="0" dirty="0" smtClean="0"/>
              <a:t> 1-4 </a:t>
            </a:r>
            <a:r>
              <a:rPr lang="de-DE" altLang="en-US" baseline="0" dirty="0" err="1" smtClean="0"/>
              <a:t>is</a:t>
            </a:r>
            <a:r>
              <a:rPr lang="de-DE" altLang="en-US" baseline="0" dirty="0" smtClean="0"/>
              <a:t> </a:t>
            </a:r>
            <a:r>
              <a:rPr lang="de-DE" altLang="en-US" baseline="0" dirty="0" err="1" smtClean="0"/>
              <a:t>reflected</a:t>
            </a:r>
            <a:r>
              <a:rPr lang="de-DE" altLang="en-US" baseline="0" dirty="0" smtClean="0"/>
              <a:t> in </a:t>
            </a:r>
            <a:r>
              <a:rPr lang="de-DE" altLang="en-US" baseline="0" dirty="0" err="1" smtClean="0"/>
              <a:t>the</a:t>
            </a:r>
            <a:r>
              <a:rPr lang="de-DE" altLang="en-US" baseline="0" dirty="0" smtClean="0"/>
              <a:t> ticket </a:t>
            </a:r>
            <a:r>
              <a:rPr lang="de-DE" altLang="en-US" baseline="0" dirty="0" err="1" smtClean="0"/>
              <a:t>category</a:t>
            </a:r>
            <a:r>
              <a:rPr lang="de-DE" altLang="en-US" baseline="0" dirty="0" smtClean="0"/>
              <a:t>.</a:t>
            </a:r>
          </a:p>
          <a:p>
            <a:r>
              <a:rPr lang="de-DE" altLang="en-US" baseline="0" dirty="0" smtClean="0"/>
              <a:t>As </a:t>
            </a:r>
            <a:r>
              <a:rPr lang="de-DE" altLang="en-US" baseline="0" dirty="0" err="1" smtClean="0"/>
              <a:t>mentioned</a:t>
            </a:r>
            <a:r>
              <a:rPr lang="de-DE" altLang="en-US" baseline="0" dirty="0" smtClean="0"/>
              <a:t> for </a:t>
            </a:r>
            <a:r>
              <a:rPr lang="de-DE" altLang="en-US" baseline="0" dirty="0" err="1" smtClean="0"/>
              <a:t>previous</a:t>
            </a:r>
            <a:r>
              <a:rPr lang="de-DE" altLang="en-US" baseline="0" dirty="0" smtClean="0"/>
              <a:t> </a:t>
            </a:r>
            <a:r>
              <a:rPr lang="de-DE" altLang="en-US" baseline="0" dirty="0" err="1" smtClean="0"/>
              <a:t>slide</a:t>
            </a:r>
            <a:r>
              <a:rPr lang="de-DE" altLang="en-US" baseline="0" dirty="0" smtClean="0"/>
              <a:t>, </a:t>
            </a:r>
            <a:r>
              <a:rPr lang="de-DE" altLang="en-US" baseline="0" dirty="0" err="1" smtClean="0"/>
              <a:t>level</a:t>
            </a:r>
            <a:r>
              <a:rPr lang="de-DE" altLang="en-US" baseline="0" dirty="0" smtClean="0"/>
              <a:t> 5 </a:t>
            </a:r>
            <a:r>
              <a:rPr lang="de-DE" altLang="en-US" baseline="0" dirty="0" err="1" smtClean="0"/>
              <a:t>is</a:t>
            </a:r>
            <a:r>
              <a:rPr lang="de-DE" altLang="en-US" baseline="0" dirty="0" smtClean="0"/>
              <a:t> </a:t>
            </a:r>
            <a:r>
              <a:rPr lang="de-DE" altLang="en-US" baseline="0" dirty="0" err="1" smtClean="0"/>
              <a:t>reflected</a:t>
            </a:r>
            <a:r>
              <a:rPr lang="de-DE" altLang="en-US" baseline="0" dirty="0" smtClean="0"/>
              <a:t> in </a:t>
            </a:r>
            <a:r>
              <a:rPr lang="de-DE" altLang="en-US" baseline="0" dirty="0" err="1" smtClean="0"/>
              <a:t>the</a:t>
            </a:r>
            <a:r>
              <a:rPr lang="de-DE" altLang="en-US" baseline="0" dirty="0" smtClean="0"/>
              <a:t> </a:t>
            </a:r>
            <a:r>
              <a:rPr lang="de-DE" altLang="en-US" baseline="0" dirty="0" err="1" smtClean="0"/>
              <a:t>steps</a:t>
            </a:r>
            <a:r>
              <a:rPr lang="de-DE" altLang="en-US" baseline="0" dirty="0" smtClean="0"/>
              <a:t> </a:t>
            </a:r>
            <a:r>
              <a:rPr lang="de-DE" altLang="en-US" baseline="0" dirty="0" err="1" smtClean="0"/>
              <a:t>to</a:t>
            </a:r>
            <a:r>
              <a:rPr lang="de-DE" altLang="en-US" baseline="0" dirty="0" smtClean="0"/>
              <a:t> </a:t>
            </a:r>
            <a:r>
              <a:rPr lang="de-DE" altLang="en-US" baseline="0" dirty="0" err="1" smtClean="0"/>
              <a:t>be</a:t>
            </a:r>
            <a:r>
              <a:rPr lang="de-DE" altLang="en-US" baseline="0" dirty="0" smtClean="0"/>
              <a:t> </a:t>
            </a:r>
            <a:r>
              <a:rPr lang="de-DE" altLang="en-US" baseline="0" dirty="0" err="1" smtClean="0"/>
              <a:t>performed</a:t>
            </a:r>
            <a:r>
              <a:rPr lang="de-DE" altLang="en-US" baseline="0" dirty="0" smtClean="0"/>
              <a:t> per Service Request.</a:t>
            </a:r>
          </a:p>
        </p:txBody>
      </p:sp>
    </p:spTree>
    <p:extLst>
      <p:ext uri="{BB962C8B-B14F-4D97-AF65-F5344CB8AC3E}">
        <p14:creationId xmlns:p14="http://schemas.microsoft.com/office/powerpoint/2010/main" val="1807266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Bosch Office Sans" panose="020B0604020202020204" pitchFamily="34" charset="0"/>
              </a:defRPr>
            </a:lvl1pPr>
            <a:lvl2pPr marL="742950" indent="-285750">
              <a:defRPr>
                <a:solidFill>
                  <a:schemeClr val="tx1"/>
                </a:solidFill>
                <a:latin typeface="Bosch Office Sans" panose="020B0604020202020204" pitchFamily="34" charset="0"/>
              </a:defRPr>
            </a:lvl2pPr>
            <a:lvl3pPr marL="1143000" indent="-228600">
              <a:defRPr>
                <a:solidFill>
                  <a:schemeClr val="tx1"/>
                </a:solidFill>
                <a:latin typeface="Bosch Office Sans" panose="020B0604020202020204" pitchFamily="34" charset="0"/>
              </a:defRPr>
            </a:lvl3pPr>
            <a:lvl4pPr marL="1600200" indent="-228600">
              <a:defRPr>
                <a:solidFill>
                  <a:schemeClr val="tx1"/>
                </a:solidFill>
                <a:latin typeface="Bosch Office Sans" panose="020B0604020202020204" pitchFamily="34" charset="0"/>
              </a:defRPr>
            </a:lvl4pPr>
            <a:lvl5pPr marL="2057400" indent="-228600">
              <a:defRPr>
                <a:solidFill>
                  <a:schemeClr val="tx1"/>
                </a:solidFill>
                <a:latin typeface="Bosch Office Sans" panose="020B0604020202020204" pitchFamily="34" charset="0"/>
              </a:defRPr>
            </a:lvl5pPr>
            <a:lvl6pPr marL="2514600" indent="-228600" eaLnBrk="0" fontAlgn="base" hangingPunct="0">
              <a:spcBef>
                <a:spcPct val="0"/>
              </a:spcBef>
              <a:spcAft>
                <a:spcPct val="0"/>
              </a:spcAft>
              <a:defRPr>
                <a:solidFill>
                  <a:schemeClr val="tx1"/>
                </a:solidFill>
                <a:latin typeface="Bosch Office Sans" panose="020B0604020202020204" pitchFamily="34" charset="0"/>
              </a:defRPr>
            </a:lvl6pPr>
            <a:lvl7pPr marL="2971800" indent="-228600" eaLnBrk="0" fontAlgn="base" hangingPunct="0">
              <a:spcBef>
                <a:spcPct val="0"/>
              </a:spcBef>
              <a:spcAft>
                <a:spcPct val="0"/>
              </a:spcAft>
              <a:defRPr>
                <a:solidFill>
                  <a:schemeClr val="tx1"/>
                </a:solidFill>
                <a:latin typeface="Bosch Office Sans" panose="020B0604020202020204" pitchFamily="34" charset="0"/>
              </a:defRPr>
            </a:lvl7pPr>
            <a:lvl8pPr marL="3429000" indent="-228600" eaLnBrk="0" fontAlgn="base" hangingPunct="0">
              <a:spcBef>
                <a:spcPct val="0"/>
              </a:spcBef>
              <a:spcAft>
                <a:spcPct val="0"/>
              </a:spcAft>
              <a:defRPr>
                <a:solidFill>
                  <a:schemeClr val="tx1"/>
                </a:solidFill>
                <a:latin typeface="Bosch Office Sans" panose="020B0604020202020204" pitchFamily="34" charset="0"/>
              </a:defRPr>
            </a:lvl8pPr>
            <a:lvl9pPr marL="3886200" indent="-228600" eaLnBrk="0" fontAlgn="base" hangingPunct="0">
              <a:spcBef>
                <a:spcPct val="0"/>
              </a:spcBef>
              <a:spcAft>
                <a:spcPct val="0"/>
              </a:spcAft>
              <a:defRPr>
                <a:solidFill>
                  <a:schemeClr val="tx1"/>
                </a:solidFill>
                <a:latin typeface="Bosch Office Sans" panose="020B0604020202020204" pitchFamily="34" charset="0"/>
              </a:defRPr>
            </a:lvl9pPr>
          </a:lstStyle>
          <a:p>
            <a:fld id="{D22884A7-AEF4-496C-B935-692EA337F36E}" type="slidenum">
              <a:rPr lang="en-GB" altLang="en-US" smtClean="0"/>
              <a:pPr/>
              <a:t>14</a:t>
            </a:fld>
            <a:endParaRPr lang="en-GB" altLang="en-US" smtClean="0"/>
          </a:p>
        </p:txBody>
      </p:sp>
      <p:sp>
        <p:nvSpPr>
          <p:cNvPr id="15363" name="Rectangle 2"/>
          <p:cNvSpPr>
            <a:spLocks noGrp="1" noRot="1" noChangeAspect="1" noChangeArrowheads="1" noTextEdit="1"/>
          </p:cNvSpPr>
          <p:nvPr>
            <p:ph type="sldImg"/>
          </p:nvPr>
        </p:nvSpPr>
        <p:spPr>
          <a:xfrm>
            <a:off x="993775" y="769938"/>
            <a:ext cx="5114925" cy="3835400"/>
          </a:xfrm>
          <a:ln/>
        </p:spPr>
      </p:sp>
      <p:sp>
        <p:nvSpPr>
          <p:cNvPr id="15364" name="Rectangle 3"/>
          <p:cNvSpPr>
            <a:spLocks noGrp="1" noChangeArrowheads="1"/>
          </p:cNvSpPr>
          <p:nvPr>
            <p:ph type="body" idx="1"/>
          </p:nvPr>
        </p:nvSpPr>
        <p:spPr>
          <a:xfrm>
            <a:off x="946150" y="4860925"/>
            <a:ext cx="5207000"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de-DE" altLang="en-US" dirty="0" smtClean="0"/>
              <a:t>These</a:t>
            </a:r>
            <a:r>
              <a:rPr lang="de-DE" altLang="en-US" baseline="0" dirty="0" smtClean="0"/>
              <a:t> </a:t>
            </a:r>
            <a:r>
              <a:rPr lang="de-DE" altLang="en-US" baseline="0" dirty="0" err="1" smtClean="0"/>
              <a:t>are</a:t>
            </a:r>
            <a:r>
              <a:rPr lang="de-DE" altLang="en-US" baseline="0" dirty="0" smtClean="0"/>
              <a:t> </a:t>
            </a:r>
            <a:r>
              <a:rPr lang="de-DE" altLang="en-US" baseline="0" dirty="0" err="1" smtClean="0"/>
              <a:t>the</a:t>
            </a:r>
            <a:r>
              <a:rPr lang="de-DE" altLang="en-US" baseline="0" dirty="0" smtClean="0"/>
              <a:t> </a:t>
            </a:r>
            <a:r>
              <a:rPr lang="de-DE" altLang="en-US" baseline="0" dirty="0" err="1" smtClean="0"/>
              <a:t>benefits</a:t>
            </a:r>
            <a:r>
              <a:rPr lang="de-DE" altLang="en-US" baseline="0" dirty="0" smtClean="0"/>
              <a:t> </a:t>
            </a:r>
            <a:r>
              <a:rPr lang="de-DE" altLang="en-US" baseline="0" dirty="0" err="1" smtClean="0"/>
              <a:t>of</a:t>
            </a:r>
            <a:r>
              <a:rPr lang="de-DE" altLang="en-US" baseline="0" dirty="0" smtClean="0"/>
              <a:t> SSF, </a:t>
            </a:r>
            <a:r>
              <a:rPr lang="de-DE" altLang="en-US" baseline="0" dirty="0" err="1" smtClean="0"/>
              <a:t>if</a:t>
            </a:r>
            <a:r>
              <a:rPr lang="de-DE" altLang="en-US" baseline="0" dirty="0" smtClean="0"/>
              <a:t> </a:t>
            </a:r>
            <a:r>
              <a:rPr lang="de-DE" altLang="en-US" baseline="0" dirty="0" err="1" smtClean="0"/>
              <a:t>silver</a:t>
            </a:r>
            <a:r>
              <a:rPr lang="de-DE" altLang="en-US" baseline="0" dirty="0" smtClean="0"/>
              <a:t> </a:t>
            </a:r>
            <a:r>
              <a:rPr lang="de-DE" altLang="en-US" baseline="0" dirty="0" err="1" smtClean="0"/>
              <a:t>processes</a:t>
            </a:r>
            <a:r>
              <a:rPr lang="de-DE" altLang="en-US" baseline="0" dirty="0" smtClean="0"/>
              <a:t> </a:t>
            </a:r>
            <a:r>
              <a:rPr lang="de-DE" altLang="en-US" baseline="0" dirty="0" err="1" smtClean="0"/>
              <a:t>are</a:t>
            </a:r>
            <a:r>
              <a:rPr lang="de-DE" altLang="en-US" baseline="0" dirty="0" smtClean="0"/>
              <a:t> in </a:t>
            </a:r>
            <a:r>
              <a:rPr lang="de-DE" altLang="en-US" baseline="0" dirty="0" err="1" smtClean="0"/>
              <a:t>use</a:t>
            </a:r>
            <a:r>
              <a:rPr lang="de-DE" altLang="en-US" baseline="0" dirty="0" smtClean="0"/>
              <a:t>.</a:t>
            </a:r>
            <a:endParaRPr lang="ro-RO" altLang="en-US" dirty="0" smtClean="0"/>
          </a:p>
        </p:txBody>
      </p:sp>
    </p:spTree>
    <p:extLst>
      <p:ext uri="{BB962C8B-B14F-4D97-AF65-F5344CB8AC3E}">
        <p14:creationId xmlns:p14="http://schemas.microsoft.com/office/powerpoint/2010/main" val="3805935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Bosch Office Sans" panose="020B0604020202020204" pitchFamily="34" charset="0"/>
              </a:defRPr>
            </a:lvl1pPr>
            <a:lvl2pPr marL="742950" indent="-285750">
              <a:defRPr>
                <a:solidFill>
                  <a:schemeClr val="tx1"/>
                </a:solidFill>
                <a:latin typeface="Bosch Office Sans" panose="020B0604020202020204" pitchFamily="34" charset="0"/>
              </a:defRPr>
            </a:lvl2pPr>
            <a:lvl3pPr marL="1143000" indent="-228600">
              <a:defRPr>
                <a:solidFill>
                  <a:schemeClr val="tx1"/>
                </a:solidFill>
                <a:latin typeface="Bosch Office Sans" panose="020B0604020202020204" pitchFamily="34" charset="0"/>
              </a:defRPr>
            </a:lvl3pPr>
            <a:lvl4pPr marL="1600200" indent="-228600">
              <a:defRPr>
                <a:solidFill>
                  <a:schemeClr val="tx1"/>
                </a:solidFill>
                <a:latin typeface="Bosch Office Sans" panose="020B0604020202020204" pitchFamily="34" charset="0"/>
              </a:defRPr>
            </a:lvl4pPr>
            <a:lvl5pPr marL="2057400" indent="-228600">
              <a:defRPr>
                <a:solidFill>
                  <a:schemeClr val="tx1"/>
                </a:solidFill>
                <a:latin typeface="Bosch Office Sans" panose="020B0604020202020204" pitchFamily="34" charset="0"/>
              </a:defRPr>
            </a:lvl5pPr>
            <a:lvl6pPr marL="2514600" indent="-228600" eaLnBrk="0" fontAlgn="base" hangingPunct="0">
              <a:spcBef>
                <a:spcPct val="0"/>
              </a:spcBef>
              <a:spcAft>
                <a:spcPct val="0"/>
              </a:spcAft>
              <a:defRPr>
                <a:solidFill>
                  <a:schemeClr val="tx1"/>
                </a:solidFill>
                <a:latin typeface="Bosch Office Sans" panose="020B0604020202020204" pitchFamily="34" charset="0"/>
              </a:defRPr>
            </a:lvl6pPr>
            <a:lvl7pPr marL="2971800" indent="-228600" eaLnBrk="0" fontAlgn="base" hangingPunct="0">
              <a:spcBef>
                <a:spcPct val="0"/>
              </a:spcBef>
              <a:spcAft>
                <a:spcPct val="0"/>
              </a:spcAft>
              <a:defRPr>
                <a:solidFill>
                  <a:schemeClr val="tx1"/>
                </a:solidFill>
                <a:latin typeface="Bosch Office Sans" panose="020B0604020202020204" pitchFamily="34" charset="0"/>
              </a:defRPr>
            </a:lvl7pPr>
            <a:lvl8pPr marL="3429000" indent="-228600" eaLnBrk="0" fontAlgn="base" hangingPunct="0">
              <a:spcBef>
                <a:spcPct val="0"/>
              </a:spcBef>
              <a:spcAft>
                <a:spcPct val="0"/>
              </a:spcAft>
              <a:defRPr>
                <a:solidFill>
                  <a:schemeClr val="tx1"/>
                </a:solidFill>
                <a:latin typeface="Bosch Office Sans" panose="020B0604020202020204" pitchFamily="34" charset="0"/>
              </a:defRPr>
            </a:lvl8pPr>
            <a:lvl9pPr marL="3886200" indent="-228600" eaLnBrk="0" fontAlgn="base" hangingPunct="0">
              <a:spcBef>
                <a:spcPct val="0"/>
              </a:spcBef>
              <a:spcAft>
                <a:spcPct val="0"/>
              </a:spcAft>
              <a:defRPr>
                <a:solidFill>
                  <a:schemeClr val="tx1"/>
                </a:solidFill>
                <a:latin typeface="Bosch Office Sans" panose="020B0604020202020204" pitchFamily="34" charset="0"/>
              </a:defRPr>
            </a:lvl9pPr>
          </a:lstStyle>
          <a:p>
            <a:fld id="{D22884A7-AEF4-496C-B935-692EA337F36E}" type="slidenum">
              <a:rPr lang="en-GB" altLang="en-US" smtClean="0"/>
              <a:pPr/>
              <a:t>15</a:t>
            </a:fld>
            <a:endParaRPr lang="en-GB" altLang="en-US" smtClean="0"/>
          </a:p>
        </p:txBody>
      </p:sp>
      <p:sp>
        <p:nvSpPr>
          <p:cNvPr id="15363" name="Rectangle 2"/>
          <p:cNvSpPr>
            <a:spLocks noGrp="1" noRot="1" noChangeAspect="1" noChangeArrowheads="1" noTextEdit="1"/>
          </p:cNvSpPr>
          <p:nvPr>
            <p:ph type="sldImg"/>
          </p:nvPr>
        </p:nvSpPr>
        <p:spPr>
          <a:xfrm>
            <a:off x="993775" y="769938"/>
            <a:ext cx="5114925" cy="3835400"/>
          </a:xfrm>
          <a:ln/>
        </p:spPr>
      </p:sp>
      <p:sp>
        <p:nvSpPr>
          <p:cNvPr id="15364" name="Rectangle 3"/>
          <p:cNvSpPr>
            <a:spLocks noGrp="1" noChangeArrowheads="1"/>
          </p:cNvSpPr>
          <p:nvPr>
            <p:ph type="body" idx="1"/>
          </p:nvPr>
        </p:nvSpPr>
        <p:spPr>
          <a:xfrm>
            <a:off x="946150" y="4860925"/>
            <a:ext cx="5207000"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ro-RO" altLang="en-US" smtClean="0"/>
          </a:p>
        </p:txBody>
      </p:sp>
    </p:spTree>
    <p:extLst>
      <p:ext uri="{BB962C8B-B14F-4D97-AF65-F5344CB8AC3E}">
        <p14:creationId xmlns:p14="http://schemas.microsoft.com/office/powerpoint/2010/main" val="749483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xml"/><Relationship Id="rId1" Type="http://schemas.openxmlformats.org/officeDocument/2006/relationships/tags" Target="../tags/tag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9101" y="259068"/>
            <a:ext cx="7722620" cy="473797"/>
          </a:xfrm>
        </p:spPr>
        <p:txBody>
          <a:bodyPr>
            <a:noAutofit/>
          </a:bodyPr>
          <a:lstStyle>
            <a:lvl1pPr algn="l">
              <a:buFontTx/>
              <a:buNone/>
              <a:defRPr sz="1800" b="0" i="0" u="none">
                <a:latin typeface="Bosch Office Sans" panose="020B0604020202020204"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59101" y="4020930"/>
            <a:ext cx="7722620" cy="1439419"/>
          </a:xfrm>
        </p:spPr>
        <p:txBody>
          <a:bodyPr/>
          <a:lstStyle>
            <a:lvl1pPr marL="0" indent="0" algn="l">
              <a:lnSpc>
                <a:spcPts val="2300"/>
              </a:lnSpc>
              <a:spcBef>
                <a:spcPts val="500"/>
              </a:spcBef>
              <a:buClrTx/>
              <a:buSzPct val="100000"/>
              <a:buFontTx/>
              <a:buNone/>
              <a:defRPr sz="1800" b="0" i="0" u="none">
                <a:solidFill>
                  <a:schemeClr val="tx1">
                    <a:tint val="75000"/>
                  </a:schemeClr>
                </a:solidFill>
                <a:latin typeface="Bosch Office Sans" panose="020B0604020202020204" pitchFamily="34" charset="0"/>
              </a:defRPr>
            </a:lvl1pPr>
            <a:lvl2pPr marL="277599" indent="0" algn="ctr">
              <a:buNone/>
              <a:defRPr>
                <a:solidFill>
                  <a:schemeClr val="tx1">
                    <a:tint val="75000"/>
                  </a:schemeClr>
                </a:solidFill>
              </a:defRPr>
            </a:lvl2pPr>
            <a:lvl3pPr marL="555198" indent="0" algn="ctr">
              <a:buNone/>
              <a:defRPr>
                <a:solidFill>
                  <a:schemeClr val="tx1">
                    <a:tint val="75000"/>
                  </a:schemeClr>
                </a:solidFill>
              </a:defRPr>
            </a:lvl3pPr>
            <a:lvl4pPr marL="832798" indent="0" algn="ctr">
              <a:buNone/>
              <a:defRPr>
                <a:solidFill>
                  <a:schemeClr val="tx1">
                    <a:tint val="75000"/>
                  </a:schemeClr>
                </a:solidFill>
              </a:defRPr>
            </a:lvl4pPr>
            <a:lvl5pPr marL="1110397" indent="0" algn="ctr">
              <a:buNone/>
              <a:defRPr>
                <a:solidFill>
                  <a:schemeClr val="tx1">
                    <a:tint val="75000"/>
                  </a:schemeClr>
                </a:solidFill>
              </a:defRPr>
            </a:lvl5pPr>
            <a:lvl6pPr marL="1387996" indent="0" algn="ctr">
              <a:buNone/>
              <a:defRPr>
                <a:solidFill>
                  <a:schemeClr val="tx1">
                    <a:tint val="75000"/>
                  </a:schemeClr>
                </a:solidFill>
              </a:defRPr>
            </a:lvl6pPr>
            <a:lvl7pPr marL="1665595" indent="0" algn="ctr">
              <a:buNone/>
              <a:defRPr>
                <a:solidFill>
                  <a:schemeClr val="tx1">
                    <a:tint val="75000"/>
                  </a:schemeClr>
                </a:solidFill>
              </a:defRPr>
            </a:lvl7pPr>
            <a:lvl8pPr marL="1943194" indent="0" algn="ctr">
              <a:buNone/>
              <a:defRPr>
                <a:solidFill>
                  <a:schemeClr val="tx1">
                    <a:tint val="75000"/>
                  </a:schemeClr>
                </a:solidFill>
              </a:defRPr>
            </a:lvl8pPr>
            <a:lvl9pPr marL="2220794"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194302512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3" name="Subtitle 2" hidden="1"/>
          <p:cNvSpPr>
            <a:spLocks noGrp="1"/>
          </p:cNvSpPr>
          <p:nvPr>
            <p:ph type="subTitle" idx="1"/>
            <p:custDataLst>
              <p:tags r:id="rId1"/>
            </p:custDataLst>
          </p:nvPr>
        </p:nvSpPr>
        <p:spPr>
          <a:xfrm>
            <a:off x="0" y="0"/>
            <a:ext cx="952592" cy="12700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anchor="t">
            <a:noAutofit/>
          </a:bodyPr>
          <a:lstStyle>
            <a:lvl1pPr marL="0" indent="0" algn="l">
              <a:lnSpc>
                <a:spcPct val="100000"/>
              </a:lnSpc>
              <a:spcBef>
                <a:spcPts val="0"/>
              </a:spcBef>
              <a:spcAft>
                <a:spcPts val="0"/>
              </a:spcAft>
              <a:buClrTx/>
              <a:buSzPct val="100000"/>
              <a:buFontTx/>
              <a:buNone/>
              <a:defRPr sz="100" b="0" i="0" u="none" spc="0">
                <a:solidFill>
                  <a:schemeClr val="tx1"/>
                </a:solidFill>
                <a:latin typeface="Bosch Office Sans" pitchFamily="2" charset="0"/>
              </a:defRPr>
            </a:lvl1pPr>
            <a:lvl2pPr marL="308560" indent="0" algn="ctr">
              <a:buNone/>
              <a:defRPr sz="1349"/>
            </a:lvl2pPr>
            <a:lvl3pPr marL="617119" indent="0" algn="ctr">
              <a:buNone/>
              <a:defRPr sz="1214"/>
            </a:lvl3pPr>
            <a:lvl4pPr marL="925680" indent="0" algn="ctr">
              <a:buNone/>
              <a:defRPr sz="1080"/>
            </a:lvl4pPr>
            <a:lvl5pPr marL="1234239" indent="0" algn="ctr">
              <a:buNone/>
              <a:defRPr sz="1080"/>
            </a:lvl5pPr>
            <a:lvl6pPr marL="1542800" indent="0" algn="ctr">
              <a:buNone/>
              <a:defRPr sz="1080"/>
            </a:lvl6pPr>
            <a:lvl7pPr marL="1851359" indent="0" algn="ctr">
              <a:buNone/>
              <a:defRPr sz="1080"/>
            </a:lvl7pPr>
            <a:lvl8pPr marL="2159920" indent="0" algn="ctr">
              <a:buNone/>
              <a:defRPr sz="1080"/>
            </a:lvl8pPr>
            <a:lvl9pPr marL="2468479" indent="0" algn="ctr">
              <a:buNone/>
              <a:defRPr sz="1080"/>
            </a:lvl9pPr>
          </a:lstStyle>
          <a:p>
            <a:r>
              <a:rPr lang="de-DE" smtClean="0"/>
              <a:t>Formatvorlage des Untertitelmasters durch Klicken bearbeiten</a:t>
            </a:r>
            <a:endParaRPr lang="de-DE" dirty="0"/>
          </a:p>
        </p:txBody>
      </p:sp>
      <p:sp>
        <p:nvSpPr>
          <p:cNvPr id="2" name="Title 1"/>
          <p:cNvSpPr>
            <a:spLocks noGrp="1"/>
          </p:cNvSpPr>
          <p:nvPr>
            <p:ph type="ctrTitle"/>
            <p:custDataLst>
              <p:tags r:id="rId2"/>
            </p:custDataLst>
          </p:nvPr>
        </p:nvSpPr>
        <p:spPr>
          <a:xfrm>
            <a:off x="194329" y="259080"/>
            <a:ext cx="7405450" cy="520446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chorCtr="0">
            <a:normAutofit/>
          </a:bodyPr>
          <a:lstStyle>
            <a:lvl1pPr algn="l">
              <a:lnSpc>
                <a:spcPct val="90000"/>
              </a:lnSpc>
              <a:spcBef>
                <a:spcPts val="0"/>
              </a:spcBef>
              <a:spcAft>
                <a:spcPts val="0"/>
              </a:spcAft>
              <a:buFontTx/>
              <a:buNone/>
              <a:defRPr sz="6001" b="0" i="0" u="none" cap="all" spc="0">
                <a:solidFill>
                  <a:srgbClr val="FFFFFF"/>
                </a:solidFill>
                <a:latin typeface="Bosch Office Sans" pitchFamily="2" charset="0"/>
              </a:defRPr>
            </a:lvl1pPr>
          </a:lstStyle>
          <a:p>
            <a:r>
              <a:rPr lang="de-DE" smtClean="0"/>
              <a:t>Titelmasterformat durch Klicken bearbeiten</a:t>
            </a:r>
            <a:endParaRPr lang="de-DE" dirty="0"/>
          </a:p>
        </p:txBody>
      </p:sp>
    </p:spTree>
    <p:extLst>
      <p:ext uri="{BB962C8B-B14F-4D97-AF65-F5344CB8AC3E}">
        <p14:creationId xmlns:p14="http://schemas.microsoft.com/office/powerpoint/2010/main" val="1708354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de-DE"/>
          </a:p>
        </p:txBody>
      </p:sp>
      <p:sp>
        <p:nvSpPr>
          <p:cNvPr id="3" name="Content Placeholder 2"/>
          <p:cNvSpPr>
            <a:spLocks noGrp="1"/>
          </p:cNvSpPr>
          <p:nvPr>
            <p:ph idx="1"/>
          </p:nvPr>
        </p:nvSpPr>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2934571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561977" y="1538291"/>
            <a:ext cx="7096124" cy="2566987"/>
          </a:xfrm>
        </p:spPr>
        <p:txBody>
          <a:bodyPr anchor="b"/>
          <a:lstStyle>
            <a:lvl1pPr>
              <a:defRPr sz="4049"/>
            </a:lvl1pPr>
          </a:lstStyle>
          <a:p>
            <a:r>
              <a:rPr lang="de-DE" smtClean="0"/>
              <a:t>Titelmasterformat durch Klicken bearbeiten</a:t>
            </a:r>
            <a:endParaRPr lang="de-DE"/>
          </a:p>
        </p:txBody>
      </p:sp>
      <p:sp>
        <p:nvSpPr>
          <p:cNvPr id="3" name="Text Placeholder 2"/>
          <p:cNvSpPr>
            <a:spLocks noGrp="1"/>
          </p:cNvSpPr>
          <p:nvPr>
            <p:ph type="body" idx="1"/>
          </p:nvPr>
        </p:nvSpPr>
        <p:spPr>
          <a:xfrm>
            <a:off x="561977" y="4129088"/>
            <a:ext cx="7096124" cy="1350962"/>
          </a:xfrm>
        </p:spPr>
        <p:txBody>
          <a:bodyPr/>
          <a:lstStyle>
            <a:lvl1pPr marL="0" indent="0">
              <a:buNone/>
              <a:defRPr sz="1619">
                <a:solidFill>
                  <a:schemeClr val="tx1">
                    <a:tint val="75000"/>
                  </a:schemeClr>
                </a:solidFill>
              </a:defRPr>
            </a:lvl1pPr>
            <a:lvl2pPr marL="308560" indent="0">
              <a:buNone/>
              <a:defRPr sz="1349">
                <a:solidFill>
                  <a:schemeClr val="tx1">
                    <a:tint val="75000"/>
                  </a:schemeClr>
                </a:solidFill>
              </a:defRPr>
            </a:lvl2pPr>
            <a:lvl3pPr marL="617119" indent="0">
              <a:buNone/>
              <a:defRPr sz="1214">
                <a:solidFill>
                  <a:schemeClr val="tx1">
                    <a:tint val="75000"/>
                  </a:schemeClr>
                </a:solidFill>
              </a:defRPr>
            </a:lvl3pPr>
            <a:lvl4pPr marL="925680" indent="0">
              <a:buNone/>
              <a:defRPr sz="1080">
                <a:solidFill>
                  <a:schemeClr val="tx1">
                    <a:tint val="75000"/>
                  </a:schemeClr>
                </a:solidFill>
              </a:defRPr>
            </a:lvl4pPr>
            <a:lvl5pPr marL="1234239" indent="0">
              <a:buNone/>
              <a:defRPr sz="1080">
                <a:solidFill>
                  <a:schemeClr val="tx1">
                    <a:tint val="75000"/>
                  </a:schemeClr>
                </a:solidFill>
              </a:defRPr>
            </a:lvl5pPr>
            <a:lvl6pPr marL="1542800" indent="0">
              <a:buNone/>
              <a:defRPr sz="1080">
                <a:solidFill>
                  <a:schemeClr val="tx1">
                    <a:tint val="75000"/>
                  </a:schemeClr>
                </a:solidFill>
              </a:defRPr>
            </a:lvl6pPr>
            <a:lvl7pPr marL="1851359" indent="0">
              <a:buNone/>
              <a:defRPr sz="1080">
                <a:solidFill>
                  <a:schemeClr val="tx1">
                    <a:tint val="75000"/>
                  </a:schemeClr>
                </a:solidFill>
              </a:defRPr>
            </a:lvl7pPr>
            <a:lvl8pPr marL="2159920" indent="0">
              <a:buNone/>
              <a:defRPr sz="1080">
                <a:solidFill>
                  <a:schemeClr val="tx1">
                    <a:tint val="75000"/>
                  </a:schemeClr>
                </a:solidFill>
              </a:defRPr>
            </a:lvl8pPr>
            <a:lvl9pPr marL="2468479" indent="0">
              <a:buNone/>
              <a:defRPr sz="1080">
                <a:solidFill>
                  <a:schemeClr val="tx1">
                    <a:tint val="75000"/>
                  </a:schemeClr>
                </a:solidFill>
              </a:defRPr>
            </a:lvl9pPr>
          </a:lstStyle>
          <a:p>
            <a:pPr lvl="0"/>
            <a:r>
              <a:rPr lang="de-DE" smtClean="0"/>
              <a:t>Formatvorlagen des Textmasters bearbeiten</a:t>
            </a:r>
          </a:p>
        </p:txBody>
      </p:sp>
    </p:spTree>
    <p:extLst>
      <p:ext uri="{BB962C8B-B14F-4D97-AF65-F5344CB8AC3E}">
        <p14:creationId xmlns:p14="http://schemas.microsoft.com/office/powerpoint/2010/main" val="21098023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de-DE"/>
          </a:p>
        </p:txBody>
      </p:sp>
      <p:sp>
        <p:nvSpPr>
          <p:cNvPr id="3" name="Content Placeholder 2"/>
          <p:cNvSpPr>
            <a:spLocks noGrp="1"/>
          </p:cNvSpPr>
          <p:nvPr>
            <p:ph sz="half" idx="1"/>
          </p:nvPr>
        </p:nvSpPr>
        <p:spPr>
          <a:xfrm>
            <a:off x="259201" y="1296000"/>
            <a:ext cx="3646800" cy="4168800"/>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Content Placeholder 3"/>
          <p:cNvSpPr>
            <a:spLocks noGrp="1"/>
          </p:cNvSpPr>
          <p:nvPr>
            <p:ph sz="half" idx="2"/>
          </p:nvPr>
        </p:nvSpPr>
        <p:spPr>
          <a:xfrm>
            <a:off x="4320001" y="1295999"/>
            <a:ext cx="3646800" cy="4168800"/>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20003247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566740" y="328613"/>
            <a:ext cx="7096124" cy="1192212"/>
          </a:xfrm>
        </p:spPr>
        <p:txBody>
          <a:bodyPr/>
          <a:lstStyle/>
          <a:p>
            <a:r>
              <a:rPr lang="de-DE" smtClean="0"/>
              <a:t>Titelmasterformat durch Klicken bearbeiten</a:t>
            </a:r>
            <a:endParaRPr lang="de-DE"/>
          </a:p>
        </p:txBody>
      </p:sp>
      <p:sp>
        <p:nvSpPr>
          <p:cNvPr id="3" name="Text Placeholder 2"/>
          <p:cNvSpPr>
            <a:spLocks noGrp="1"/>
          </p:cNvSpPr>
          <p:nvPr>
            <p:ph type="body" idx="1"/>
          </p:nvPr>
        </p:nvSpPr>
        <p:spPr>
          <a:xfrm>
            <a:off x="566740" y="1512888"/>
            <a:ext cx="3481387" cy="741362"/>
          </a:xfrm>
        </p:spPr>
        <p:txBody>
          <a:bodyPr anchor="b"/>
          <a:lstStyle>
            <a:lvl1pPr marL="0" indent="0">
              <a:buNone/>
              <a:defRPr sz="1619" b="1"/>
            </a:lvl1pPr>
            <a:lvl2pPr marL="308560" indent="0">
              <a:buNone/>
              <a:defRPr sz="1349" b="1"/>
            </a:lvl2pPr>
            <a:lvl3pPr marL="617119" indent="0">
              <a:buNone/>
              <a:defRPr sz="1214" b="1"/>
            </a:lvl3pPr>
            <a:lvl4pPr marL="925680" indent="0">
              <a:buNone/>
              <a:defRPr sz="1080" b="1"/>
            </a:lvl4pPr>
            <a:lvl5pPr marL="1234239" indent="0">
              <a:buNone/>
              <a:defRPr sz="1080" b="1"/>
            </a:lvl5pPr>
            <a:lvl6pPr marL="1542800" indent="0">
              <a:buNone/>
              <a:defRPr sz="1080" b="1"/>
            </a:lvl6pPr>
            <a:lvl7pPr marL="1851359" indent="0">
              <a:buNone/>
              <a:defRPr sz="1080" b="1"/>
            </a:lvl7pPr>
            <a:lvl8pPr marL="2159920" indent="0">
              <a:buNone/>
              <a:defRPr sz="1080" b="1"/>
            </a:lvl8pPr>
            <a:lvl9pPr marL="2468479" indent="0">
              <a:buNone/>
              <a:defRPr sz="1080" b="1"/>
            </a:lvl9pPr>
          </a:lstStyle>
          <a:p>
            <a:pPr lvl="0"/>
            <a:r>
              <a:rPr lang="de-DE" smtClean="0"/>
              <a:t>Formatvorlagen des Textmasters bearbeiten</a:t>
            </a:r>
          </a:p>
        </p:txBody>
      </p:sp>
      <p:sp>
        <p:nvSpPr>
          <p:cNvPr id="4" name="Content Placeholder 3"/>
          <p:cNvSpPr>
            <a:spLocks noGrp="1"/>
          </p:cNvSpPr>
          <p:nvPr>
            <p:ph sz="half" idx="2"/>
          </p:nvPr>
        </p:nvSpPr>
        <p:spPr>
          <a:xfrm>
            <a:off x="566740" y="2254251"/>
            <a:ext cx="3481387" cy="3314700"/>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5" name="Text Placeholder 4"/>
          <p:cNvSpPr>
            <a:spLocks noGrp="1"/>
          </p:cNvSpPr>
          <p:nvPr>
            <p:ph type="body" sz="quarter" idx="3"/>
          </p:nvPr>
        </p:nvSpPr>
        <p:spPr>
          <a:xfrm>
            <a:off x="4165601" y="1512888"/>
            <a:ext cx="3497263" cy="741362"/>
          </a:xfrm>
        </p:spPr>
        <p:txBody>
          <a:bodyPr anchor="b"/>
          <a:lstStyle>
            <a:lvl1pPr marL="0" indent="0">
              <a:buNone/>
              <a:defRPr sz="1619" b="1"/>
            </a:lvl1pPr>
            <a:lvl2pPr marL="308560" indent="0">
              <a:buNone/>
              <a:defRPr sz="1349" b="1"/>
            </a:lvl2pPr>
            <a:lvl3pPr marL="617119" indent="0">
              <a:buNone/>
              <a:defRPr sz="1214" b="1"/>
            </a:lvl3pPr>
            <a:lvl4pPr marL="925680" indent="0">
              <a:buNone/>
              <a:defRPr sz="1080" b="1"/>
            </a:lvl4pPr>
            <a:lvl5pPr marL="1234239" indent="0">
              <a:buNone/>
              <a:defRPr sz="1080" b="1"/>
            </a:lvl5pPr>
            <a:lvl6pPr marL="1542800" indent="0">
              <a:buNone/>
              <a:defRPr sz="1080" b="1"/>
            </a:lvl6pPr>
            <a:lvl7pPr marL="1851359" indent="0">
              <a:buNone/>
              <a:defRPr sz="1080" b="1"/>
            </a:lvl7pPr>
            <a:lvl8pPr marL="2159920" indent="0">
              <a:buNone/>
              <a:defRPr sz="1080" b="1"/>
            </a:lvl8pPr>
            <a:lvl9pPr marL="2468479" indent="0">
              <a:buNone/>
              <a:defRPr sz="1080" b="1"/>
            </a:lvl9pPr>
          </a:lstStyle>
          <a:p>
            <a:pPr lvl="0"/>
            <a:r>
              <a:rPr lang="de-DE" smtClean="0"/>
              <a:t>Formatvorlagen des Textmasters bearbeiten</a:t>
            </a:r>
          </a:p>
        </p:txBody>
      </p:sp>
      <p:sp>
        <p:nvSpPr>
          <p:cNvPr id="6" name="Content Placeholder 5"/>
          <p:cNvSpPr>
            <a:spLocks noGrp="1"/>
          </p:cNvSpPr>
          <p:nvPr>
            <p:ph sz="quarter" idx="4"/>
          </p:nvPr>
        </p:nvSpPr>
        <p:spPr>
          <a:xfrm>
            <a:off x="4165601" y="2254251"/>
            <a:ext cx="3497263" cy="3314700"/>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12476329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27107194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8226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566739" y="411163"/>
            <a:ext cx="2654300" cy="1439862"/>
          </a:xfrm>
        </p:spPr>
        <p:txBody>
          <a:bodyPr anchor="b"/>
          <a:lstStyle>
            <a:lvl1pPr>
              <a:defRPr sz="2160"/>
            </a:lvl1pPr>
          </a:lstStyle>
          <a:p>
            <a:r>
              <a:rPr lang="de-DE" smtClean="0"/>
              <a:t>Titelmasterformat durch Klicken bearbeiten</a:t>
            </a:r>
            <a:endParaRPr lang="de-DE"/>
          </a:p>
        </p:txBody>
      </p:sp>
      <p:sp>
        <p:nvSpPr>
          <p:cNvPr id="3" name="Content Placeholder 2"/>
          <p:cNvSpPr>
            <a:spLocks noGrp="1"/>
          </p:cNvSpPr>
          <p:nvPr>
            <p:ph idx="1"/>
          </p:nvPr>
        </p:nvSpPr>
        <p:spPr>
          <a:xfrm>
            <a:off x="3497262" y="889002"/>
            <a:ext cx="4165601" cy="4384675"/>
          </a:xfrm>
        </p:spPr>
        <p:txBody>
          <a:bodyPr/>
          <a:lstStyle>
            <a:lvl1pPr>
              <a:defRPr sz="2160"/>
            </a:lvl1pPr>
            <a:lvl2pPr>
              <a:defRPr sz="1890"/>
            </a:lvl2pPr>
            <a:lvl3pPr>
              <a:defRPr sz="1619"/>
            </a:lvl3pPr>
            <a:lvl4pPr>
              <a:defRPr sz="1349"/>
            </a:lvl4pPr>
            <a:lvl5pPr>
              <a:defRPr sz="1349"/>
            </a:lvl5pPr>
            <a:lvl6pPr>
              <a:defRPr sz="1349"/>
            </a:lvl6pPr>
            <a:lvl7pPr>
              <a:defRPr sz="1349"/>
            </a:lvl7pPr>
            <a:lvl8pPr>
              <a:defRPr sz="1349"/>
            </a:lvl8pPr>
            <a:lvl9pPr>
              <a:defRPr sz="1349"/>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 Placeholder 3"/>
          <p:cNvSpPr>
            <a:spLocks noGrp="1"/>
          </p:cNvSpPr>
          <p:nvPr>
            <p:ph type="body" sz="half" idx="2"/>
          </p:nvPr>
        </p:nvSpPr>
        <p:spPr>
          <a:xfrm>
            <a:off x="566739" y="1851025"/>
            <a:ext cx="2654300" cy="3429000"/>
          </a:xfrm>
        </p:spPr>
        <p:txBody>
          <a:bodyPr/>
          <a:lstStyle>
            <a:lvl1pPr marL="0" indent="0">
              <a:buNone/>
              <a:defRPr sz="1080"/>
            </a:lvl1pPr>
            <a:lvl2pPr marL="308560" indent="0">
              <a:buNone/>
              <a:defRPr sz="945"/>
            </a:lvl2pPr>
            <a:lvl3pPr marL="617119" indent="0">
              <a:buNone/>
              <a:defRPr sz="810"/>
            </a:lvl3pPr>
            <a:lvl4pPr marL="925680" indent="0">
              <a:buNone/>
              <a:defRPr sz="675"/>
            </a:lvl4pPr>
            <a:lvl5pPr marL="1234239" indent="0">
              <a:buNone/>
              <a:defRPr sz="675"/>
            </a:lvl5pPr>
            <a:lvl6pPr marL="1542800" indent="0">
              <a:buNone/>
              <a:defRPr sz="675"/>
            </a:lvl6pPr>
            <a:lvl7pPr marL="1851359" indent="0">
              <a:buNone/>
              <a:defRPr sz="675"/>
            </a:lvl7pPr>
            <a:lvl8pPr marL="2159920" indent="0">
              <a:buNone/>
              <a:defRPr sz="675"/>
            </a:lvl8pPr>
            <a:lvl9pPr marL="2468479" indent="0">
              <a:buNone/>
              <a:defRPr sz="675"/>
            </a:lvl9pPr>
          </a:lstStyle>
          <a:p>
            <a:pPr lvl="0"/>
            <a:r>
              <a:rPr lang="de-DE" smtClean="0"/>
              <a:t>Formatvorlagen des Textmasters bearbeiten</a:t>
            </a:r>
          </a:p>
        </p:txBody>
      </p:sp>
    </p:spTree>
    <p:extLst>
      <p:ext uri="{BB962C8B-B14F-4D97-AF65-F5344CB8AC3E}">
        <p14:creationId xmlns:p14="http://schemas.microsoft.com/office/powerpoint/2010/main" val="28134951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566739" y="411163"/>
            <a:ext cx="2654300" cy="1439862"/>
          </a:xfrm>
        </p:spPr>
        <p:txBody>
          <a:bodyPr anchor="b"/>
          <a:lstStyle>
            <a:lvl1pPr>
              <a:defRPr sz="2160"/>
            </a:lvl1pPr>
          </a:lstStyle>
          <a:p>
            <a:r>
              <a:rPr lang="de-DE" smtClean="0"/>
              <a:t>Titelmasterformat durch Klicken bearbeiten</a:t>
            </a:r>
            <a:endParaRPr lang="de-DE"/>
          </a:p>
        </p:txBody>
      </p:sp>
      <p:sp>
        <p:nvSpPr>
          <p:cNvPr id="3" name="Picture Placeholder 2"/>
          <p:cNvSpPr>
            <a:spLocks noGrp="1"/>
          </p:cNvSpPr>
          <p:nvPr>
            <p:ph type="pic" idx="1"/>
          </p:nvPr>
        </p:nvSpPr>
        <p:spPr>
          <a:xfrm>
            <a:off x="3497262" y="889002"/>
            <a:ext cx="4165601" cy="4384675"/>
          </a:xfrm>
        </p:spPr>
        <p:txBody>
          <a:bodyPr/>
          <a:lstStyle>
            <a:lvl1pPr marL="0" indent="0">
              <a:buNone/>
              <a:defRPr sz="2160"/>
            </a:lvl1pPr>
            <a:lvl2pPr marL="308560" indent="0">
              <a:buNone/>
              <a:defRPr sz="1890"/>
            </a:lvl2pPr>
            <a:lvl3pPr marL="617119" indent="0">
              <a:buNone/>
              <a:defRPr sz="1619"/>
            </a:lvl3pPr>
            <a:lvl4pPr marL="925680" indent="0">
              <a:buNone/>
              <a:defRPr sz="1349"/>
            </a:lvl4pPr>
            <a:lvl5pPr marL="1234239" indent="0">
              <a:buNone/>
              <a:defRPr sz="1349"/>
            </a:lvl5pPr>
            <a:lvl6pPr marL="1542800" indent="0">
              <a:buNone/>
              <a:defRPr sz="1349"/>
            </a:lvl6pPr>
            <a:lvl7pPr marL="1851359" indent="0">
              <a:buNone/>
              <a:defRPr sz="1349"/>
            </a:lvl7pPr>
            <a:lvl8pPr marL="2159920" indent="0">
              <a:buNone/>
              <a:defRPr sz="1349"/>
            </a:lvl8pPr>
            <a:lvl9pPr marL="2468479" indent="0">
              <a:buNone/>
              <a:defRPr sz="1349"/>
            </a:lvl9pPr>
          </a:lstStyle>
          <a:p>
            <a:r>
              <a:rPr lang="de-DE" smtClean="0"/>
              <a:t>Bild durch Klicken auf Symbol hinzufügen</a:t>
            </a:r>
            <a:endParaRPr lang="de-DE"/>
          </a:p>
        </p:txBody>
      </p:sp>
      <p:sp>
        <p:nvSpPr>
          <p:cNvPr id="4" name="Text Placeholder 3"/>
          <p:cNvSpPr>
            <a:spLocks noGrp="1"/>
          </p:cNvSpPr>
          <p:nvPr>
            <p:ph type="body" sz="half" idx="2"/>
          </p:nvPr>
        </p:nvSpPr>
        <p:spPr>
          <a:xfrm>
            <a:off x="566739" y="1851025"/>
            <a:ext cx="2654300" cy="3429000"/>
          </a:xfrm>
        </p:spPr>
        <p:txBody>
          <a:bodyPr/>
          <a:lstStyle>
            <a:lvl1pPr marL="0" indent="0">
              <a:buNone/>
              <a:defRPr sz="1080"/>
            </a:lvl1pPr>
            <a:lvl2pPr marL="308560" indent="0">
              <a:buNone/>
              <a:defRPr sz="945"/>
            </a:lvl2pPr>
            <a:lvl3pPr marL="617119" indent="0">
              <a:buNone/>
              <a:defRPr sz="810"/>
            </a:lvl3pPr>
            <a:lvl4pPr marL="925680" indent="0">
              <a:buNone/>
              <a:defRPr sz="675"/>
            </a:lvl4pPr>
            <a:lvl5pPr marL="1234239" indent="0">
              <a:buNone/>
              <a:defRPr sz="675"/>
            </a:lvl5pPr>
            <a:lvl6pPr marL="1542800" indent="0">
              <a:buNone/>
              <a:defRPr sz="675"/>
            </a:lvl6pPr>
            <a:lvl7pPr marL="1851359" indent="0">
              <a:buNone/>
              <a:defRPr sz="675"/>
            </a:lvl7pPr>
            <a:lvl8pPr marL="2159920" indent="0">
              <a:buNone/>
              <a:defRPr sz="675"/>
            </a:lvl8pPr>
            <a:lvl9pPr marL="2468479" indent="0">
              <a:buNone/>
              <a:defRPr sz="675"/>
            </a:lvl9pPr>
          </a:lstStyle>
          <a:p>
            <a:pPr lvl="0"/>
            <a:r>
              <a:rPr lang="de-DE" smtClean="0"/>
              <a:t>Formatvorlagen des Textmasters bearbeiten</a:t>
            </a:r>
          </a:p>
        </p:txBody>
      </p:sp>
    </p:spTree>
    <p:extLst>
      <p:ext uri="{BB962C8B-B14F-4D97-AF65-F5344CB8AC3E}">
        <p14:creationId xmlns:p14="http://schemas.microsoft.com/office/powerpoint/2010/main" val="9724567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de-DE"/>
          </a:p>
        </p:txBody>
      </p:sp>
      <p:sp>
        <p:nvSpPr>
          <p:cNvPr id="3" name="Vertical Text Placeholder 2"/>
          <p:cNvSpPr>
            <a:spLocks noGrp="1"/>
          </p:cNvSpPr>
          <p:nvPr>
            <p:ph type="body" orient="vert" idx="1"/>
          </p:nvPr>
        </p:nvSpPr>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Tree>
    <p:extLst>
      <p:ext uri="{BB962C8B-B14F-4D97-AF65-F5344CB8AC3E}">
        <p14:creationId xmlns:p14="http://schemas.microsoft.com/office/powerpoint/2010/main" val="1891256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el und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Textplatzhalter 2"/>
          <p:cNvSpPr>
            <a:spLocks noGrp="1"/>
          </p:cNvSpPr>
          <p:nvPr>
            <p:ph type="body" idx="1"/>
          </p:nvPr>
        </p:nvSpPr>
        <p:spPr/>
        <p:txBody>
          <a:bodyPr/>
          <a:lstStyle>
            <a:lvl2pPr marL="213750" indent="-285750">
              <a:defRPr lang="en-US" sz="1800" b="0" i="0" u="none" kern="1200" dirty="0" smtClean="0">
                <a:solidFill>
                  <a:schemeClr val="tx1"/>
                </a:solidFill>
                <a:latin typeface="Bosch Office Sans"/>
                <a:ea typeface="+mn-ea"/>
                <a:cs typeface="Arial" pitchFamily="34" charset="0"/>
              </a:defRPr>
            </a:lvl2pPr>
            <a:lvl5pPr marL="969750" indent="-285750">
              <a:defRPr lang="de-DE" sz="1300" b="0" i="0" u="none" kern="1200" dirty="0">
                <a:solidFill>
                  <a:srgbClr val="999FA6"/>
                </a:solidFill>
                <a:latin typeface="Bosch Office Sans"/>
                <a:ea typeface="+mn-ea"/>
                <a:cs typeface="Arial" pitchFamily="34" charset="0"/>
              </a:defRPr>
            </a:lvl5pPr>
          </a:lstStyle>
          <a:p>
            <a:pPr lvl="0"/>
            <a:r>
              <a:rPr lang="en-US" dirty="0" smtClean="0"/>
              <a:t>Click to edit Master text styles</a:t>
            </a:r>
          </a:p>
          <a:p>
            <a:pPr marL="180000" lvl="1" indent="-252000" algn="l" defTabSz="411480" rtl="0" eaLnBrk="1" fontAlgn="base" latinLnBrk="0" hangingPunct="1">
              <a:lnSpc>
                <a:spcPts val="2300"/>
              </a:lnSpc>
              <a:spcBef>
                <a:spcPts val="500"/>
              </a:spcBef>
              <a:spcAft>
                <a:spcPct val="0"/>
              </a:spcAft>
              <a:buClrTx/>
              <a:buSzPct val="100000"/>
              <a:buFont typeface="Wingdings 3" panose="05040102010807070707" pitchFamily="18" charset="2"/>
              <a:buChar char=""/>
            </a:pPr>
            <a:r>
              <a:rPr lang="en-US" dirty="0" smtClean="0"/>
              <a:t>Second level</a:t>
            </a:r>
          </a:p>
          <a:p>
            <a:pPr lvl="2"/>
            <a:r>
              <a:rPr lang="en-US" dirty="0" smtClean="0"/>
              <a:t>Third level</a:t>
            </a:r>
          </a:p>
          <a:p>
            <a:pPr lvl="3"/>
            <a:r>
              <a:rPr lang="en-US" dirty="0" smtClean="0"/>
              <a:t>Fourth level</a:t>
            </a:r>
          </a:p>
          <a:p>
            <a:pPr marL="864000" lvl="4" indent="-180000" algn="l" defTabSz="411480" rtl="0" eaLnBrk="1" fontAlgn="base" latinLnBrk="0" hangingPunct="1">
              <a:lnSpc>
                <a:spcPts val="1600"/>
              </a:lnSpc>
              <a:spcBef>
                <a:spcPts val="500"/>
              </a:spcBef>
              <a:spcAft>
                <a:spcPct val="0"/>
              </a:spcAft>
              <a:buClr>
                <a:srgbClr val="999FA6"/>
              </a:buClr>
              <a:buSzPct val="100000"/>
              <a:buFont typeface="Bosch Office Sans" panose="020B0604020202020204" pitchFamily="34" charset="0"/>
              <a:buChar char="»"/>
            </a:pPr>
            <a:r>
              <a:rPr lang="en-US" dirty="0" smtClean="0"/>
              <a:t>Fifth level</a:t>
            </a:r>
            <a:endParaRPr lang="de-DE" dirty="0"/>
          </a:p>
        </p:txBody>
      </p:sp>
    </p:spTree>
    <p:extLst>
      <p:ext uri="{BB962C8B-B14F-4D97-AF65-F5344CB8AC3E}">
        <p14:creationId xmlns:p14="http://schemas.microsoft.com/office/powerpoint/2010/main" val="20199120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889625" y="328615"/>
            <a:ext cx="1773238" cy="5229225"/>
          </a:xfrm>
        </p:spPr>
        <p:txBody>
          <a:bodyPr vert="eaVert"/>
          <a:lstStyle/>
          <a:p>
            <a:r>
              <a:rPr lang="de-DE" smtClean="0"/>
              <a:t>Titelmasterformat durch Klicken bearbeiten</a:t>
            </a:r>
            <a:endParaRPr lang="de-DE"/>
          </a:p>
        </p:txBody>
      </p:sp>
      <p:sp>
        <p:nvSpPr>
          <p:cNvPr id="3" name="Vertical Text Placeholder 2"/>
          <p:cNvSpPr>
            <a:spLocks noGrp="1"/>
          </p:cNvSpPr>
          <p:nvPr>
            <p:ph type="body" orient="vert" idx="1"/>
          </p:nvPr>
        </p:nvSpPr>
        <p:spPr>
          <a:xfrm>
            <a:off x="565152" y="328615"/>
            <a:ext cx="5172075" cy="5229225"/>
          </a:xfrm>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6205682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7_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sz="1518"/>
            </a:lvl1p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Inhaltsplatzhalter 2"/>
          <p:cNvSpPr>
            <a:spLocks noGrp="1"/>
          </p:cNvSpPr>
          <p:nvPr>
            <p:ph idx="1"/>
          </p:nvPr>
        </p:nvSpPr>
        <p:spPr>
          <a:xfrm>
            <a:off x="514252" y="1061720"/>
            <a:ext cx="7052583" cy="3809020"/>
          </a:xfrm>
          <a:prstGeom prst="rect">
            <a:avLst/>
          </a:prstGeom>
        </p:spPr>
        <p:txBody>
          <a:bodyPr/>
          <a:lstStyle>
            <a:lvl1pPr>
              <a:defRPr sz="941"/>
            </a:lvl1pPr>
            <a:lvl2pPr>
              <a:defRPr sz="941"/>
            </a:lvl2pPr>
            <a:lvl3pPr>
              <a:defRPr sz="941"/>
            </a:lvl3pPr>
            <a:lvl4pPr>
              <a:defRPr sz="941"/>
            </a:lvl4pPr>
            <a:lvl5pPr>
              <a:defRPr sz="941"/>
            </a:lvl5pPr>
          </a:lstStyle>
          <a:p>
            <a:pPr lvl="0"/>
            <a:r>
              <a:rPr lang="en-US" dirty="0" err="1" smtClean="0"/>
              <a:t>Textmasterformate</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a:p>
        </p:txBody>
      </p:sp>
      <p:sp>
        <p:nvSpPr>
          <p:cNvPr id="4" name="Foliennummernplatzhalter 3"/>
          <p:cNvSpPr>
            <a:spLocks noGrp="1"/>
          </p:cNvSpPr>
          <p:nvPr>
            <p:ph type="sldNum" sz="quarter" idx="10"/>
          </p:nvPr>
        </p:nvSpPr>
        <p:spPr/>
        <p:txBody>
          <a:bodyPr/>
          <a:lstStyle>
            <a:lvl1pPr>
              <a:defRPr/>
            </a:lvl1pPr>
          </a:lstStyle>
          <a:p>
            <a:pPr>
              <a:defRPr/>
            </a:pPr>
            <a:fld id="{AB107EF4-C87B-40D8-8A50-3BCF241D80D7}" type="slidenum">
              <a:rPr lang="en-US" smtClean="0"/>
              <a:pPr>
                <a:defRPr/>
              </a:pPr>
              <a:t>‹#›</a:t>
            </a:fld>
            <a:endParaRPr lang="en-US" dirty="0"/>
          </a:p>
        </p:txBody>
      </p:sp>
    </p:spTree>
    <p:extLst>
      <p:ext uri="{BB962C8B-B14F-4D97-AF65-F5344CB8AC3E}">
        <p14:creationId xmlns:p14="http://schemas.microsoft.com/office/powerpoint/2010/main" val="19648002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Titelfolie">
    <p:spTree>
      <p:nvGrpSpPr>
        <p:cNvPr id="1" name=""/>
        <p:cNvGrpSpPr/>
        <p:nvPr/>
      </p:nvGrpSpPr>
      <p:grpSpPr>
        <a:xfrm>
          <a:off x="0" y="0"/>
          <a:ext cx="0" cy="0"/>
          <a:chOff x="0" y="0"/>
          <a:chExt cx="0" cy="0"/>
        </a:xfrm>
      </p:grpSpPr>
      <p:sp>
        <p:nvSpPr>
          <p:cNvPr id="4" name="Titel 1"/>
          <p:cNvSpPr>
            <a:spLocks noGrp="1"/>
          </p:cNvSpPr>
          <p:nvPr>
            <p:ph type="title"/>
          </p:nvPr>
        </p:nvSpPr>
        <p:spPr>
          <a:xfrm>
            <a:off x="259153" y="259138"/>
            <a:ext cx="6168941" cy="778067"/>
          </a:xfrm>
        </p:spPr>
        <p:txBody>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5" name="Textplatzhalter 2"/>
          <p:cNvSpPr>
            <a:spLocks noGrp="1"/>
          </p:cNvSpPr>
          <p:nvPr>
            <p:ph type="body" idx="1"/>
          </p:nvPr>
        </p:nvSpPr>
        <p:spPr>
          <a:xfrm>
            <a:off x="259150" y="1296337"/>
            <a:ext cx="7709713" cy="4168410"/>
          </a:xfrm>
        </p:spPr>
        <p:txBody>
          <a:bodyPr/>
          <a:lstStyle/>
          <a:p>
            <a:pPr lvl="0"/>
            <a:r>
              <a:rPr lang="en-US" dirty="0" err="1" smtClean="0"/>
              <a:t>Textmasterformate</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a:p>
        </p:txBody>
      </p:sp>
      <p:sp>
        <p:nvSpPr>
          <p:cNvPr id="8" name="Foliennummernplatzhalter 3"/>
          <p:cNvSpPr>
            <a:spLocks noGrp="1"/>
          </p:cNvSpPr>
          <p:nvPr>
            <p:ph type="sldNum" sz="quarter" idx="10"/>
          </p:nvPr>
        </p:nvSpPr>
        <p:spPr>
          <a:xfrm>
            <a:off x="264888" y="5628889"/>
            <a:ext cx="287945" cy="410458"/>
          </a:xfrm>
        </p:spPr>
        <p:txBody>
          <a:bodyPr/>
          <a:lstStyle/>
          <a:p>
            <a:pPr>
              <a:defRPr/>
            </a:pPr>
            <a:fld id="{1807F6EE-FF92-4270-9377-3AD64AE294F9}" type="slidenum">
              <a:rPr lang="en-US" smtClean="0"/>
              <a:pPr>
                <a:defRPr/>
              </a:pPr>
              <a:t>‹#›</a:t>
            </a:fld>
            <a:endParaRPr lang="en-US" dirty="0"/>
          </a:p>
        </p:txBody>
      </p:sp>
      <p:pic>
        <p:nvPicPr>
          <p:cNvPr id="6" name="Bild 22"/>
          <p:cNvPicPr>
            <a:picLocks noChangeAspect="1"/>
          </p:cNvPicPr>
          <p:nvPr userDrawn="1"/>
        </p:nvPicPr>
        <p:blipFill rotWithShape="1">
          <a:blip r:embed="rId2" cstate="print">
            <a:extLst>
              <a:ext uri="{28A0092B-C50C-407E-A947-70E740481C1C}">
                <a14:useLocalDpi xmlns:a14="http://schemas.microsoft.com/office/drawing/2010/main" val="0"/>
              </a:ext>
            </a:extLst>
          </a:blip>
          <a:srcRect l="2776" t="22274" r="14543" b="20292"/>
          <a:stretch/>
        </p:blipFill>
        <p:spPr>
          <a:xfrm>
            <a:off x="7079599" y="5565101"/>
            <a:ext cx="944761" cy="386157"/>
          </a:xfrm>
          <a:prstGeom prst="rect">
            <a:avLst/>
          </a:prstGeom>
        </p:spPr>
      </p:pic>
    </p:spTree>
    <p:extLst>
      <p:ext uri="{BB962C8B-B14F-4D97-AF65-F5344CB8AC3E}">
        <p14:creationId xmlns:p14="http://schemas.microsoft.com/office/powerpoint/2010/main" val="39550545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4_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sz="1518"/>
            </a:lvl1p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Inhaltsplatzhalter 2"/>
          <p:cNvSpPr>
            <a:spLocks noGrp="1"/>
          </p:cNvSpPr>
          <p:nvPr>
            <p:ph idx="1"/>
          </p:nvPr>
        </p:nvSpPr>
        <p:spPr>
          <a:xfrm>
            <a:off x="514252" y="1061720"/>
            <a:ext cx="7052583" cy="3809020"/>
          </a:xfrm>
          <a:prstGeom prst="rect">
            <a:avLst/>
          </a:prstGeom>
        </p:spPr>
        <p:txBody>
          <a:bodyPr/>
          <a:lstStyle>
            <a:lvl1pPr>
              <a:defRPr sz="941"/>
            </a:lvl1pPr>
            <a:lvl2pPr>
              <a:defRPr sz="941"/>
            </a:lvl2pPr>
            <a:lvl3pPr>
              <a:defRPr sz="941"/>
            </a:lvl3pPr>
            <a:lvl4pPr>
              <a:defRPr sz="941"/>
            </a:lvl4pPr>
            <a:lvl5pPr>
              <a:defRPr sz="941"/>
            </a:lvl5pPr>
          </a:lstStyle>
          <a:p>
            <a:pPr lvl="0"/>
            <a:r>
              <a:rPr lang="en-US" dirty="0" err="1" smtClean="0"/>
              <a:t>Textmasterformate</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a:p>
        </p:txBody>
      </p:sp>
      <p:sp>
        <p:nvSpPr>
          <p:cNvPr id="4" name="Foliennummernplatzhalter 3"/>
          <p:cNvSpPr>
            <a:spLocks noGrp="1"/>
          </p:cNvSpPr>
          <p:nvPr>
            <p:ph type="sldNum" sz="quarter" idx="10"/>
          </p:nvPr>
        </p:nvSpPr>
        <p:spPr/>
        <p:txBody>
          <a:bodyPr/>
          <a:lstStyle>
            <a:lvl1pPr>
              <a:defRPr/>
            </a:lvl1pPr>
          </a:lstStyle>
          <a:p>
            <a:pPr>
              <a:defRPr/>
            </a:pPr>
            <a:fld id="{AB107EF4-C87B-40D8-8A50-3BCF241D80D7}" type="slidenum">
              <a:rPr lang="en-US" smtClean="0"/>
              <a:pPr>
                <a:defRPr/>
              </a:pPr>
              <a:t>‹#›</a:t>
            </a:fld>
            <a:endParaRPr lang="en-US" dirty="0"/>
          </a:p>
        </p:txBody>
      </p:sp>
    </p:spTree>
    <p:extLst>
      <p:ext uri="{BB962C8B-B14F-4D97-AF65-F5344CB8AC3E}">
        <p14:creationId xmlns:p14="http://schemas.microsoft.com/office/powerpoint/2010/main" val="2479950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2pPr marL="213750" indent="-285750">
              <a:defRPr lang="en-US" sz="1800" b="0" i="0" u="none" kern="1200" dirty="0" smtClean="0">
                <a:solidFill>
                  <a:schemeClr val="tx1"/>
                </a:solidFill>
                <a:latin typeface="Bosch Office Sans"/>
                <a:ea typeface="+mn-ea"/>
                <a:cs typeface="Arial" pitchFamily="34" charset="0"/>
              </a:defRPr>
            </a:lvl2pPr>
            <a:lvl3pPr marL="573750" indent="-285750">
              <a:defRPr lang="en-US" sz="1600" b="0" i="0" u="none" kern="1200" dirty="0" smtClean="0">
                <a:solidFill>
                  <a:schemeClr val="tx1"/>
                </a:solidFill>
                <a:latin typeface="Bosch Office Sans"/>
                <a:ea typeface="+mn-ea"/>
                <a:cs typeface="Arial" pitchFamily="34" charset="0"/>
              </a:defRPr>
            </a:lvl3pPr>
            <a:lvl4pPr marL="753750" indent="-285750">
              <a:defRPr lang="en-US" sz="1400" b="0" i="0" u="none" kern="1200" dirty="0" smtClean="0">
                <a:solidFill>
                  <a:srgbClr val="999FA6"/>
                </a:solidFill>
                <a:latin typeface="Bosch Office Sans"/>
                <a:ea typeface="+mn-ea"/>
                <a:cs typeface="Arial" pitchFamily="34" charset="0"/>
              </a:defRPr>
            </a:lvl4pPr>
            <a:lvl5pPr marL="969750" indent="-285750">
              <a:defRPr lang="en-US" sz="1300" b="0" i="0" u="none" kern="1200" dirty="0">
                <a:solidFill>
                  <a:srgbClr val="999FA6"/>
                </a:solidFill>
                <a:latin typeface="Bosch Office Sans"/>
                <a:ea typeface="+mn-ea"/>
                <a:cs typeface="Arial" pitchFamily="34" charset="0"/>
              </a:defRPr>
            </a:lvl5pPr>
          </a:lstStyle>
          <a:p>
            <a:pPr lvl="0"/>
            <a:r>
              <a:rPr lang="en-US" dirty="0" smtClean="0"/>
              <a:t>Click to edit Master text styles</a:t>
            </a:r>
          </a:p>
          <a:p>
            <a:pPr marL="180000" lvl="1" indent="-252000" algn="l" defTabSz="411480" rtl="0" eaLnBrk="1" fontAlgn="base" latinLnBrk="0" hangingPunct="1">
              <a:lnSpc>
                <a:spcPts val="2300"/>
              </a:lnSpc>
              <a:spcBef>
                <a:spcPts val="500"/>
              </a:spcBef>
              <a:spcAft>
                <a:spcPct val="0"/>
              </a:spcAft>
              <a:buClrTx/>
              <a:buSzPct val="100000"/>
              <a:buFont typeface="Wingdings 3" panose="05040102010807070707" pitchFamily="18" charset="2"/>
              <a:buChar char=""/>
            </a:pPr>
            <a:r>
              <a:rPr lang="en-US" dirty="0" smtClean="0"/>
              <a:t>Second level</a:t>
            </a:r>
          </a:p>
          <a:p>
            <a:pPr marL="468000" lvl="2" indent="-180000" algn="l" defTabSz="411480" rtl="0" eaLnBrk="1" fontAlgn="base" latinLnBrk="0" hangingPunct="1">
              <a:lnSpc>
                <a:spcPts val="2000"/>
              </a:lnSpc>
              <a:spcBef>
                <a:spcPts val="500"/>
              </a:spcBef>
              <a:spcAft>
                <a:spcPct val="0"/>
              </a:spcAft>
              <a:buClrTx/>
              <a:buSzPct val="100000"/>
              <a:buFont typeface="Bosch Office Sans" panose="020B0604020202020204" pitchFamily="34" charset="0"/>
              <a:buChar char="‒"/>
              <a:tabLst/>
            </a:pPr>
            <a:r>
              <a:rPr lang="en-US" dirty="0" smtClean="0"/>
              <a:t>Third level</a:t>
            </a:r>
          </a:p>
          <a:p>
            <a:pPr marL="648000" lvl="3" indent="-180000" algn="l" defTabSz="411480" rtl="0" eaLnBrk="1" fontAlgn="base" latinLnBrk="0" hangingPunct="1">
              <a:lnSpc>
                <a:spcPts val="1700"/>
              </a:lnSpc>
              <a:spcBef>
                <a:spcPts val="500"/>
              </a:spcBef>
              <a:spcAft>
                <a:spcPct val="0"/>
              </a:spcAft>
              <a:buClr>
                <a:srgbClr val="999FA6"/>
              </a:buClr>
              <a:buSzPct val="100000"/>
              <a:buFont typeface="Bosch Office Sans" panose="020B0604020202020204" pitchFamily="34" charset="0"/>
              <a:buChar char="‒"/>
              <a:tabLst/>
            </a:pPr>
            <a:r>
              <a:rPr lang="en-US" dirty="0" smtClean="0"/>
              <a:t>Fourth level</a:t>
            </a:r>
          </a:p>
          <a:p>
            <a:pPr marL="864000" lvl="4" indent="-180000" algn="l" defTabSz="411480" rtl="0" eaLnBrk="1" fontAlgn="base" latinLnBrk="0" hangingPunct="1">
              <a:lnSpc>
                <a:spcPts val="1600"/>
              </a:lnSpc>
              <a:spcBef>
                <a:spcPts val="500"/>
              </a:spcBef>
              <a:spcAft>
                <a:spcPct val="0"/>
              </a:spcAft>
              <a:buClr>
                <a:srgbClr val="999FA6"/>
              </a:buClr>
              <a:buSzPct val="100000"/>
              <a:buFont typeface="Bosch Office Sans" panose="020B0604020202020204" pitchFamily="34" charset="0"/>
              <a:buChar char="»"/>
            </a:pPr>
            <a:r>
              <a:rPr lang="en-US" dirty="0" smtClean="0"/>
              <a:t>Fifth level</a:t>
            </a:r>
            <a:endParaRPr lang="en-US" dirty="0"/>
          </a:p>
        </p:txBody>
      </p:sp>
    </p:spTree>
    <p:extLst>
      <p:ext uri="{BB962C8B-B14F-4D97-AF65-F5344CB8AC3E}">
        <p14:creationId xmlns:p14="http://schemas.microsoft.com/office/powerpoint/2010/main" val="418142198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259102" y="1295334"/>
            <a:ext cx="3634038" cy="4166656"/>
          </a:xfrm>
        </p:spPr>
        <p:txBody>
          <a:bodyPr/>
          <a:lstStyle>
            <a:lvl1pPr>
              <a:defRPr sz="1214"/>
            </a:lvl1pPr>
            <a:lvl2pPr>
              <a:defRPr lang="en-US" sz="1080" b="0" i="0" u="none" kern="1200" dirty="0" smtClean="0">
                <a:solidFill>
                  <a:schemeClr val="tx1"/>
                </a:solidFill>
                <a:latin typeface="Bosch Office Sans"/>
                <a:ea typeface="+mn-ea"/>
                <a:cs typeface="Arial" pitchFamily="34" charset="0"/>
              </a:defRPr>
            </a:lvl2pPr>
            <a:lvl3pPr marL="468000" indent="-180000">
              <a:defRPr lang="en-US" sz="940" b="0" i="0" u="none" kern="1200" dirty="0" smtClean="0">
                <a:solidFill>
                  <a:schemeClr val="tx1"/>
                </a:solidFill>
                <a:latin typeface="Bosch Office Sans"/>
                <a:ea typeface="+mn-ea"/>
                <a:cs typeface="Arial" pitchFamily="34" charset="0"/>
              </a:defRPr>
            </a:lvl3pPr>
            <a:lvl4pPr marL="648000" indent="-180000">
              <a:defRPr lang="en-US" sz="880" b="0" i="0" u="none" kern="1200" dirty="0" smtClean="0">
                <a:solidFill>
                  <a:srgbClr val="999FA6"/>
                </a:solidFill>
                <a:latin typeface="Bosch Office Sans"/>
                <a:ea typeface="+mn-ea"/>
                <a:cs typeface="Arial" pitchFamily="34" charset="0"/>
              </a:defRPr>
            </a:lvl4pPr>
            <a:lvl5pPr>
              <a:defRPr lang="en-US" sz="880" b="0" i="0" u="none" kern="1200" dirty="0">
                <a:solidFill>
                  <a:srgbClr val="999FA6"/>
                </a:solidFill>
                <a:latin typeface="Bosch Office Sans"/>
                <a:ea typeface="+mn-ea"/>
                <a:cs typeface="Arial" pitchFamily="34" charset="0"/>
              </a:defRPr>
            </a:lvl5pPr>
            <a:lvl6pPr>
              <a:defRPr sz="877"/>
            </a:lvl6pPr>
            <a:lvl7pPr>
              <a:defRPr sz="877"/>
            </a:lvl7pPr>
            <a:lvl8pPr>
              <a:defRPr sz="877" baseline="0"/>
            </a:lvl8pPr>
            <a:lvl9pPr>
              <a:defRPr sz="877" baseline="0"/>
            </a:lvl9pPr>
          </a:lstStyle>
          <a:p>
            <a:pPr lvl="0"/>
            <a:r>
              <a:rPr lang="en-US" dirty="0" smtClean="0"/>
              <a:t>Click to edit Master text styles</a:t>
            </a:r>
          </a:p>
          <a:p>
            <a:pPr marL="180000" lvl="1" indent="-252000" algn="l" defTabSz="411480" rtl="0" eaLnBrk="1" fontAlgn="base" latinLnBrk="0" hangingPunct="1">
              <a:lnSpc>
                <a:spcPts val="2300"/>
              </a:lnSpc>
              <a:spcBef>
                <a:spcPts val="500"/>
              </a:spcBef>
              <a:spcAft>
                <a:spcPct val="0"/>
              </a:spcAft>
              <a:buClrTx/>
              <a:buSzPct val="100000"/>
              <a:buFont typeface="Wingdings 3" panose="05040102010807070707" pitchFamily="18" charset="2"/>
              <a:buChar char=""/>
            </a:pPr>
            <a:r>
              <a:rPr lang="en-US" dirty="0" smtClean="0"/>
              <a:t>Second level</a:t>
            </a:r>
          </a:p>
          <a:p>
            <a:pPr marL="468000" lvl="2" indent="-180000" algn="l" defTabSz="411480" rtl="0" eaLnBrk="1" fontAlgn="base" latinLnBrk="0" hangingPunct="1">
              <a:lnSpc>
                <a:spcPts val="2000"/>
              </a:lnSpc>
              <a:spcBef>
                <a:spcPts val="500"/>
              </a:spcBef>
              <a:spcAft>
                <a:spcPct val="0"/>
              </a:spcAft>
              <a:buClrTx/>
              <a:buSzPct val="100000"/>
              <a:buFont typeface="Bosch Office Sans" panose="020B0604020202020204" pitchFamily="34" charset="0"/>
              <a:buChar char="‒"/>
              <a:tabLst/>
            </a:pPr>
            <a:r>
              <a:rPr lang="en-US" dirty="0" smtClean="0"/>
              <a:t>Third level</a:t>
            </a:r>
          </a:p>
          <a:p>
            <a:pPr marL="648000" lvl="3" indent="-180000" algn="l" defTabSz="411480" rtl="0" eaLnBrk="1" fontAlgn="base" latinLnBrk="0" hangingPunct="1">
              <a:lnSpc>
                <a:spcPts val="1700"/>
              </a:lnSpc>
              <a:spcBef>
                <a:spcPts val="500"/>
              </a:spcBef>
              <a:spcAft>
                <a:spcPct val="0"/>
              </a:spcAft>
              <a:buClr>
                <a:srgbClr val="999FA6"/>
              </a:buClr>
              <a:buSzPct val="100000"/>
              <a:buFont typeface="Bosch Office Sans" panose="020B0604020202020204" pitchFamily="34" charset="0"/>
              <a:buChar char="‒"/>
              <a:tabLst/>
            </a:pPr>
            <a:r>
              <a:rPr lang="en-US" dirty="0" smtClean="0"/>
              <a:t>Fourth level</a:t>
            </a:r>
          </a:p>
          <a:p>
            <a:pPr marL="864000" lvl="4" indent="-180000" algn="l" defTabSz="411480" rtl="0" eaLnBrk="1" fontAlgn="base" latinLnBrk="0" hangingPunct="1">
              <a:lnSpc>
                <a:spcPts val="1600"/>
              </a:lnSpc>
              <a:spcBef>
                <a:spcPts val="500"/>
              </a:spcBef>
              <a:spcAft>
                <a:spcPct val="0"/>
              </a:spcAft>
              <a:buClr>
                <a:srgbClr val="999FA6"/>
              </a:buClr>
              <a:buSzPct val="100000"/>
              <a:buFont typeface="Bosch Office Sans" panose="020B0604020202020204" pitchFamily="34" charset="0"/>
              <a:buChar char="»"/>
            </a:pPr>
            <a:r>
              <a:rPr lang="en-US" dirty="0" smtClean="0"/>
              <a:t>Fifth level</a:t>
            </a:r>
            <a:endParaRPr lang="en-US" dirty="0"/>
          </a:p>
        </p:txBody>
      </p:sp>
      <p:sp>
        <p:nvSpPr>
          <p:cNvPr id="4" name="Content Placeholder 3"/>
          <p:cNvSpPr>
            <a:spLocks noGrp="1"/>
          </p:cNvSpPr>
          <p:nvPr>
            <p:ph sz="half" idx="2"/>
          </p:nvPr>
        </p:nvSpPr>
        <p:spPr>
          <a:xfrm>
            <a:off x="4311139" y="1295334"/>
            <a:ext cx="3634038" cy="4166656"/>
          </a:xfrm>
        </p:spPr>
        <p:txBody>
          <a:bodyPr/>
          <a:lstStyle>
            <a:lvl1pPr>
              <a:defRPr sz="1214"/>
            </a:lvl1pPr>
            <a:lvl2pPr>
              <a:defRPr lang="en-US" sz="1080" b="0" i="0" u="none" kern="1200" dirty="0" smtClean="0">
                <a:solidFill>
                  <a:schemeClr val="tx1"/>
                </a:solidFill>
                <a:latin typeface="Bosch Office Sans"/>
                <a:ea typeface="+mn-ea"/>
                <a:cs typeface="Arial" pitchFamily="34" charset="0"/>
              </a:defRPr>
            </a:lvl2pPr>
            <a:lvl3pPr marL="468000" indent="-180000">
              <a:defRPr lang="en-US" sz="940" b="0" i="0" u="none" kern="1200" dirty="0" smtClean="0">
                <a:solidFill>
                  <a:schemeClr val="tx1"/>
                </a:solidFill>
                <a:latin typeface="Bosch Office Sans"/>
                <a:ea typeface="+mn-ea"/>
                <a:cs typeface="Arial" pitchFamily="34" charset="0"/>
              </a:defRPr>
            </a:lvl3pPr>
            <a:lvl4pPr>
              <a:defRPr sz="877"/>
            </a:lvl4pPr>
            <a:lvl5pPr>
              <a:defRPr lang="en-US" sz="880" b="0" i="0" u="none" kern="1200" dirty="0">
                <a:solidFill>
                  <a:srgbClr val="999FA6"/>
                </a:solidFill>
                <a:latin typeface="Bosch Office Sans"/>
                <a:ea typeface="+mn-ea"/>
                <a:cs typeface="Arial" pitchFamily="34" charset="0"/>
              </a:defRPr>
            </a:lvl5pPr>
            <a:lvl6pPr>
              <a:defRPr sz="877" baseline="0"/>
            </a:lvl6pPr>
            <a:lvl7pPr>
              <a:defRPr sz="877" baseline="0"/>
            </a:lvl7pPr>
            <a:lvl8pPr>
              <a:defRPr sz="877" baseline="0"/>
            </a:lvl8pPr>
            <a:lvl9pPr>
              <a:defRPr sz="877"/>
            </a:lvl9pPr>
          </a:lstStyle>
          <a:p>
            <a:pPr lvl="0"/>
            <a:r>
              <a:rPr lang="en-US" dirty="0" smtClean="0"/>
              <a:t>Click to edit Master text styles</a:t>
            </a:r>
          </a:p>
          <a:p>
            <a:pPr marL="180000" lvl="1" indent="-252000" algn="l" defTabSz="411480" rtl="0" eaLnBrk="1" fontAlgn="base" latinLnBrk="0" hangingPunct="1">
              <a:lnSpc>
                <a:spcPts val="2300"/>
              </a:lnSpc>
              <a:spcBef>
                <a:spcPts val="500"/>
              </a:spcBef>
              <a:spcAft>
                <a:spcPct val="0"/>
              </a:spcAft>
              <a:buClrTx/>
              <a:buSzPct val="100000"/>
              <a:buFont typeface="Wingdings 3" panose="05040102010807070707" pitchFamily="18" charset="2"/>
              <a:buChar char=""/>
            </a:pPr>
            <a:r>
              <a:rPr lang="en-US" dirty="0" smtClean="0"/>
              <a:t>Second level</a:t>
            </a:r>
          </a:p>
          <a:p>
            <a:pPr marL="468000" lvl="2" indent="-180000" algn="l" defTabSz="411480" rtl="0" eaLnBrk="1" fontAlgn="base" latinLnBrk="0" hangingPunct="1">
              <a:lnSpc>
                <a:spcPts val="2000"/>
              </a:lnSpc>
              <a:spcBef>
                <a:spcPts val="500"/>
              </a:spcBef>
              <a:spcAft>
                <a:spcPct val="0"/>
              </a:spcAft>
              <a:buClrTx/>
              <a:buSzPct val="100000"/>
              <a:buFont typeface="Bosch Office Sans" panose="020B0604020202020204" pitchFamily="34" charset="0"/>
              <a:buChar char="‒"/>
              <a:tabLst/>
            </a:pPr>
            <a:r>
              <a:rPr lang="en-US" dirty="0" smtClean="0"/>
              <a:t>Third level</a:t>
            </a:r>
          </a:p>
          <a:p>
            <a:pPr lvl="3"/>
            <a:r>
              <a:rPr lang="en-US" dirty="0" smtClean="0"/>
              <a:t>Fourth level</a:t>
            </a:r>
          </a:p>
          <a:p>
            <a:pPr marL="864000" lvl="4" indent="-180000" algn="l" defTabSz="411480" rtl="0" eaLnBrk="1" fontAlgn="base" latinLnBrk="0" hangingPunct="1">
              <a:lnSpc>
                <a:spcPts val="1600"/>
              </a:lnSpc>
              <a:spcBef>
                <a:spcPts val="500"/>
              </a:spcBef>
              <a:spcAft>
                <a:spcPct val="0"/>
              </a:spcAft>
              <a:buClr>
                <a:srgbClr val="999FA6"/>
              </a:buClr>
              <a:buSzPct val="100000"/>
              <a:buFont typeface="Bosch Office Sans" panose="020B0604020202020204" pitchFamily="34" charset="0"/>
              <a:buChar char="»"/>
            </a:pPr>
            <a:r>
              <a:rPr lang="en-US" dirty="0" smtClean="0"/>
              <a:t>Fifth level</a:t>
            </a:r>
            <a:endParaRPr lang="en-US" dirty="0"/>
          </a:p>
        </p:txBody>
      </p:sp>
    </p:spTree>
    <p:extLst>
      <p:ext uri="{BB962C8B-B14F-4D97-AF65-F5344CB8AC3E}">
        <p14:creationId xmlns:p14="http://schemas.microsoft.com/office/powerpoint/2010/main" val="240130250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67671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422719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14251" y="533263"/>
            <a:ext cx="7209746" cy="533263"/>
          </a:xfrm>
        </p:spPr>
        <p:txBody>
          <a:bodyPr/>
          <a:lstStyle>
            <a:lvl1pPr>
              <a:defRPr sz="1543"/>
            </a:lvl1p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Inhaltsplatzhalter 2"/>
          <p:cNvSpPr>
            <a:spLocks noGrp="1"/>
          </p:cNvSpPr>
          <p:nvPr>
            <p:ph idx="1"/>
          </p:nvPr>
        </p:nvSpPr>
        <p:spPr>
          <a:xfrm>
            <a:off x="514251" y="1061720"/>
            <a:ext cx="7209746" cy="3809020"/>
          </a:xfrm>
        </p:spPr>
        <p:txBody>
          <a:bodyPr/>
          <a:lstStyle>
            <a:lvl1pPr>
              <a:defRPr sz="1061"/>
            </a:lvl1pPr>
            <a:lvl2pPr>
              <a:defRPr sz="1061"/>
            </a:lvl2pPr>
            <a:lvl3pPr>
              <a:defRPr sz="1061"/>
            </a:lvl3pPr>
            <a:lvl4pPr>
              <a:defRPr sz="1061"/>
            </a:lvl4pPr>
            <a:lvl5pPr>
              <a:defRPr sz="1061"/>
            </a:lvl5pPr>
          </a:lstStyle>
          <a:p>
            <a:pPr lvl="0"/>
            <a:r>
              <a:rPr lang="en-US" dirty="0" err="1" smtClean="0"/>
              <a:t>Textmasterformate</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a:p>
        </p:txBody>
      </p:sp>
      <p:sp>
        <p:nvSpPr>
          <p:cNvPr id="4" name="Foliennummernplatzhalter 3"/>
          <p:cNvSpPr>
            <a:spLocks noGrp="1"/>
          </p:cNvSpPr>
          <p:nvPr>
            <p:ph type="sldNum" sz="quarter" idx="10"/>
          </p:nvPr>
        </p:nvSpPr>
        <p:spPr>
          <a:xfrm>
            <a:off x="73464" y="5850020"/>
            <a:ext cx="367322" cy="190451"/>
          </a:xfrm>
          <a:prstGeom prst="rect">
            <a:avLst/>
          </a:prstGeom>
        </p:spPr>
        <p:txBody>
          <a:bodyPr/>
          <a:lstStyle>
            <a:lvl1pPr>
              <a:defRPr/>
            </a:lvl1pPr>
          </a:lstStyle>
          <a:p>
            <a:pPr>
              <a:defRPr/>
            </a:pPr>
            <a:fld id="{AB107EF4-C87B-40D8-8A50-3BCF241D80D7}" type="slidenum">
              <a:rPr lang="en-US" smtClean="0"/>
              <a:pPr>
                <a:defRPr/>
              </a:pPr>
              <a:t>‹#›</a:t>
            </a:fld>
            <a:endParaRPr lang="en-US" dirty="0"/>
          </a:p>
        </p:txBody>
      </p:sp>
    </p:spTree>
    <p:extLst>
      <p:ext uri="{BB962C8B-B14F-4D97-AF65-F5344CB8AC3E}">
        <p14:creationId xmlns:p14="http://schemas.microsoft.com/office/powerpoint/2010/main" val="180176223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7_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sz="1519"/>
            </a:lvl1p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Inhaltsplatzhalter 2"/>
          <p:cNvSpPr>
            <a:spLocks noGrp="1"/>
          </p:cNvSpPr>
          <p:nvPr>
            <p:ph idx="1"/>
          </p:nvPr>
        </p:nvSpPr>
        <p:spPr>
          <a:xfrm>
            <a:off x="514252" y="1061720"/>
            <a:ext cx="7052582" cy="3809020"/>
          </a:xfrm>
          <a:prstGeom prst="rect">
            <a:avLst/>
          </a:prstGeom>
        </p:spPr>
        <p:txBody>
          <a:bodyPr/>
          <a:lstStyle>
            <a:lvl1pPr>
              <a:defRPr sz="940"/>
            </a:lvl1pPr>
            <a:lvl2pPr>
              <a:defRPr sz="940"/>
            </a:lvl2pPr>
            <a:lvl3pPr>
              <a:defRPr sz="940"/>
            </a:lvl3pPr>
            <a:lvl4pPr>
              <a:defRPr sz="940"/>
            </a:lvl4pPr>
            <a:lvl5pPr>
              <a:defRPr sz="940"/>
            </a:lvl5pPr>
          </a:lstStyle>
          <a:p>
            <a:pPr lvl="0"/>
            <a:r>
              <a:rPr lang="en-US" dirty="0" err="1" smtClean="0"/>
              <a:t>Textmasterformate</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a:p>
        </p:txBody>
      </p:sp>
      <p:sp>
        <p:nvSpPr>
          <p:cNvPr id="4" name="Foliennummernplatzhalter 3"/>
          <p:cNvSpPr>
            <a:spLocks noGrp="1"/>
          </p:cNvSpPr>
          <p:nvPr>
            <p:ph type="sldNum" sz="quarter" idx="10"/>
          </p:nvPr>
        </p:nvSpPr>
        <p:spPr>
          <a:xfrm>
            <a:off x="264887" y="5628889"/>
            <a:ext cx="287944" cy="410458"/>
          </a:xfrm>
          <a:prstGeom prst="rect">
            <a:avLst/>
          </a:prstGeom>
        </p:spPr>
        <p:txBody>
          <a:bodyPr/>
          <a:lstStyle>
            <a:lvl1pPr>
              <a:defRPr/>
            </a:lvl1pPr>
          </a:lstStyle>
          <a:p>
            <a:pPr>
              <a:defRPr/>
            </a:pPr>
            <a:fld id="{AB107EF4-C87B-40D8-8A50-3BCF241D80D7}" type="slidenum">
              <a:rPr lang="en-US" smtClean="0"/>
              <a:pPr>
                <a:defRPr/>
              </a:pPr>
              <a:t>‹#›</a:t>
            </a:fld>
            <a:endParaRPr lang="en-US" dirty="0"/>
          </a:p>
        </p:txBody>
      </p:sp>
    </p:spTree>
    <p:extLst>
      <p:ext uri="{BB962C8B-B14F-4D97-AF65-F5344CB8AC3E}">
        <p14:creationId xmlns:p14="http://schemas.microsoft.com/office/powerpoint/2010/main" val="16148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0 Inhaltsfoli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259151" y="259136"/>
            <a:ext cx="6168942" cy="778067"/>
          </a:xfrm>
        </p:spPr>
        <p:txBody>
          <a:bodyPr/>
          <a:lstStyle/>
          <a:p>
            <a:r>
              <a:rPr lang="en-US" dirty="0" smtClean="0"/>
              <a:t>Headline Bosch Office Sans 28pt </a:t>
            </a:r>
            <a:r>
              <a:rPr lang="en-US" dirty="0" err="1" smtClean="0"/>
              <a:t>mit</a:t>
            </a:r>
            <a:r>
              <a:rPr lang="en-US" dirty="0" smtClean="0"/>
              <a:t> </a:t>
            </a:r>
            <a:r>
              <a:rPr lang="en-US" dirty="0" err="1" smtClean="0"/>
              <a:t>Zeilenabstand</a:t>
            </a:r>
            <a:r>
              <a:rPr lang="en-US" dirty="0" smtClean="0"/>
              <a:t> von 30pt.</a:t>
            </a:r>
            <a:endParaRPr lang="en-US" dirty="0"/>
          </a:p>
        </p:txBody>
      </p:sp>
      <p:sp>
        <p:nvSpPr>
          <p:cNvPr id="3" name="Inhaltsplatzhalter 2"/>
          <p:cNvSpPr>
            <a:spLocks noGrp="1"/>
          </p:cNvSpPr>
          <p:nvPr>
            <p:ph idx="1"/>
          </p:nvPr>
        </p:nvSpPr>
        <p:spPr>
          <a:xfrm>
            <a:off x="259150" y="1296337"/>
            <a:ext cx="7709713" cy="4168410"/>
          </a:xfrm>
        </p:spPr>
        <p:txBody>
          <a:bodyPr/>
          <a:lstStyle/>
          <a:p>
            <a:pPr lvl="0"/>
            <a:r>
              <a:rPr lang="en-US" dirty="0" err="1" smtClean="0"/>
              <a:t>Mastertextformat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a:p>
        </p:txBody>
      </p:sp>
      <p:sp>
        <p:nvSpPr>
          <p:cNvPr id="11" name="Foliennummernplatzhalter 4"/>
          <p:cNvSpPr>
            <a:spLocks noGrp="1"/>
          </p:cNvSpPr>
          <p:nvPr>
            <p:ph type="sldNum" sz="quarter" idx="4"/>
          </p:nvPr>
        </p:nvSpPr>
        <p:spPr>
          <a:xfrm>
            <a:off x="264887" y="5628889"/>
            <a:ext cx="287944" cy="410458"/>
          </a:xfrm>
          <a:prstGeom prst="rect">
            <a:avLst/>
          </a:prstGeom>
        </p:spPr>
        <p:txBody>
          <a:bodyPr vert="horz" lIns="0" tIns="0" rIns="0" bIns="0" rtlCol="0" anchor="t"/>
          <a:lstStyle>
            <a:lvl1pPr algn="l">
              <a:defRPr sz="900" b="0">
                <a:solidFill>
                  <a:srgbClr val="999FA6"/>
                </a:solidFill>
                <a:latin typeface="Bosch Office Sans"/>
                <a:cs typeface="Bosch Office Sans"/>
              </a:defRPr>
            </a:lvl1pPr>
          </a:lstStyle>
          <a:p>
            <a:fld id="{BEC5C22F-C8A5-0144-80AE-0133481D7E64}" type="slidenum">
              <a:rPr lang="en-US" smtClean="0"/>
              <a:pPr/>
              <a:t>‹#›</a:t>
            </a:fld>
            <a:endParaRPr lang="en-US" dirty="0">
              <a:ea typeface="Bosch Office Sans"/>
              <a:sym typeface="Bosch Office Sans"/>
            </a:endParaRPr>
          </a:p>
        </p:txBody>
      </p:sp>
      <p:sp>
        <p:nvSpPr>
          <p:cNvPr id="4" name="Fußzeilenplatzhalter 3"/>
          <p:cNvSpPr>
            <a:spLocks noGrp="1"/>
          </p:cNvSpPr>
          <p:nvPr>
            <p:ph type="ftr" sz="quarter" idx="10"/>
          </p:nvPr>
        </p:nvSpPr>
        <p:spPr>
          <a:xfrm>
            <a:off x="6687244" y="259136"/>
            <a:ext cx="1281091" cy="778067"/>
          </a:xfrm>
          <a:prstGeom prst="rect">
            <a:avLst/>
          </a:prstGeom>
        </p:spPr>
        <p:txBody>
          <a:bodyPr/>
          <a:lstStyle/>
          <a:p>
            <a:r>
              <a:rPr lang="en-US" dirty="0" smtClean="0"/>
              <a:t>Anlage x / Seite x von x</a:t>
            </a:r>
          </a:p>
          <a:p>
            <a:r>
              <a:rPr lang="en-US" dirty="0" smtClean="0"/>
              <a:t>Zur Anlage zur GFS am 0.0.2016</a:t>
            </a:r>
          </a:p>
          <a:p>
            <a:r>
              <a:rPr lang="en-US" dirty="0" smtClean="0"/>
              <a:t>Schillerhöhe, 10.10.2016</a:t>
            </a:r>
          </a:p>
          <a:p>
            <a:r>
              <a:rPr lang="en-US" dirty="0" smtClean="0"/>
              <a:t>C/CCFR-Maier-Schmidthuber, -9876</a:t>
            </a:r>
          </a:p>
        </p:txBody>
      </p:sp>
    </p:spTree>
    <p:extLst>
      <p:ext uri="{BB962C8B-B14F-4D97-AF65-F5344CB8AC3E}">
        <p14:creationId xmlns:p14="http://schemas.microsoft.com/office/powerpoint/2010/main" val="384529190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4.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3.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image" Target="../media/image3.emf"/><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tags" Target="../tags/tag7.xml"/><Relationship Id="rId2" Type="http://schemas.openxmlformats.org/officeDocument/2006/relationships/slideLayout" Target="../slideLayouts/slideLayout11.xml"/><Relationship Id="rId16" Type="http://schemas.openxmlformats.org/officeDocument/2006/relationships/tags" Target="../tags/tag6.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theme" Target="../theme/theme2.xml"/><Relationship Id="rId10" Type="http://schemas.openxmlformats.org/officeDocument/2006/relationships/slideLayout" Target="../slideLayouts/slideLayout19.xml"/><Relationship Id="rId19" Type="http://schemas.openxmlformats.org/officeDocument/2006/relationships/image" Target="../media/image4.png"/><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30" name="Rectangle 2"/>
          <p:cNvSpPr>
            <a:spLocks noGrp="1" noChangeArrowheads="1"/>
          </p:cNvSpPr>
          <p:nvPr>
            <p:ph type="title"/>
            <p:custDataLst>
              <p:tags r:id="rId11"/>
            </p:custDataLst>
          </p:nvPr>
        </p:nvSpPr>
        <p:spPr bwMode="auto">
          <a:xfrm>
            <a:off x="249895" y="259133"/>
            <a:ext cx="6736744" cy="777400"/>
          </a:xfrm>
          <a:prstGeom prst="rect">
            <a:avLst/>
          </a:prstGeom>
          <a:noFill/>
          <a:ln w="0">
            <a:noFill/>
            <a:miter lim="800000"/>
            <a:headEnd/>
            <a:tailEnd/>
          </a:ln>
        </p:spPr>
        <p:txBody>
          <a:bodyPr vert="horz" wrap="square" lIns="0" tIns="12700" rIns="0" bIns="0" numCol="1" anchor="t" anchorCtr="0" compatLnSpc="1">
            <a:prstTxWarp prst="textNoShape">
              <a:avLst/>
            </a:prstTxWarp>
          </a:bodyPr>
          <a:lstStyle/>
          <a:p>
            <a:pPr lvl="0"/>
            <a:r>
              <a:rPr lang="de-DE" dirty="0" smtClean="0"/>
              <a:t>Titelmasterformat durch Klicken bearbeiten</a:t>
            </a:r>
          </a:p>
        </p:txBody>
      </p:sp>
      <p:sp>
        <p:nvSpPr>
          <p:cNvPr id="2" name="Rectangle 3"/>
          <p:cNvSpPr>
            <a:spLocks noGrp="1" noChangeArrowheads="1"/>
          </p:cNvSpPr>
          <p:nvPr>
            <p:ph type="body" idx="1"/>
            <p:custDataLst>
              <p:tags r:id="rId12"/>
            </p:custDataLst>
          </p:nvPr>
        </p:nvSpPr>
        <p:spPr bwMode="auto">
          <a:xfrm>
            <a:off x="259100" y="1295334"/>
            <a:ext cx="7708226" cy="4166656"/>
          </a:xfrm>
          <a:prstGeom prst="rect">
            <a:avLst/>
          </a:prstGeom>
          <a:noFill/>
          <a:ln w="0">
            <a:noFill/>
            <a:miter lim="800000"/>
            <a:headEnd/>
            <a:tailEnd/>
          </a:ln>
        </p:spPr>
        <p:txBody>
          <a:bodyPr vert="horz" wrap="square" lIns="0" tIns="63500" rIns="0" bIns="0" numCol="1" anchor="t" anchorCtr="0" compatLnSpc="1">
            <a:prstTxWarp prst="textNoShape">
              <a:avLst/>
            </a:prstTxWarp>
          </a:bodyPr>
          <a:lstStyle/>
          <a:p>
            <a:pPr lvl="0"/>
            <a:r>
              <a:rPr lang="de-DE" dirty="0" smtClean="0"/>
              <a:t>Mastertextformat bearbeiten</a:t>
            </a:r>
          </a:p>
          <a:p>
            <a:pPr marL="180000" lvl="1" indent="-252000" algn="l" defTabSz="411480" rtl="0" eaLnBrk="1" latinLnBrk="0" hangingPunct="1">
              <a:lnSpc>
                <a:spcPts val="2300"/>
              </a:lnSpc>
              <a:spcBef>
                <a:spcPts val="500"/>
              </a:spcBef>
              <a:buClrTx/>
              <a:buSzPct val="100000"/>
              <a:buFont typeface="Wingdings 3" panose="05040102010807070707" pitchFamily="18" charset="2"/>
              <a:buChar char=""/>
            </a:pPr>
            <a:r>
              <a:rPr lang="de-DE" dirty="0" smtClean="0"/>
              <a:t>Second </a:t>
            </a:r>
            <a:r>
              <a:rPr lang="en-US" noProof="0" dirty="0" smtClean="0"/>
              <a:t>level</a:t>
            </a:r>
          </a:p>
          <a:p>
            <a:pPr marL="468000" lvl="2" indent="-180000" algn="l" defTabSz="411480" rtl="0" eaLnBrk="1" fontAlgn="base" latinLnBrk="0" hangingPunct="1">
              <a:lnSpc>
                <a:spcPts val="2000"/>
              </a:lnSpc>
              <a:spcBef>
                <a:spcPts val="500"/>
              </a:spcBef>
              <a:spcAft>
                <a:spcPct val="0"/>
              </a:spcAft>
              <a:buClrTx/>
              <a:buSzPct val="100000"/>
              <a:buFont typeface="Bosch Office Sans" panose="020B0604020202020204" pitchFamily="34" charset="0"/>
              <a:buChar char="‒"/>
              <a:tabLst/>
            </a:pPr>
            <a:r>
              <a:rPr lang="en-US" dirty="0" smtClean="0"/>
              <a:t>Third level</a:t>
            </a:r>
          </a:p>
          <a:p>
            <a:pPr marL="648000" lvl="3" indent="-180000" algn="l" defTabSz="411480" rtl="0" eaLnBrk="1" fontAlgn="base" latinLnBrk="0" hangingPunct="1">
              <a:lnSpc>
                <a:spcPts val="1700"/>
              </a:lnSpc>
              <a:spcBef>
                <a:spcPts val="500"/>
              </a:spcBef>
              <a:spcAft>
                <a:spcPct val="0"/>
              </a:spcAft>
              <a:buClr>
                <a:srgbClr val="999FA6"/>
              </a:buClr>
              <a:buSzPct val="100000"/>
              <a:buFont typeface="Bosch Office Sans" panose="020B0604020202020204" pitchFamily="34" charset="0"/>
              <a:buChar char="‒"/>
              <a:tabLst/>
            </a:pPr>
            <a:r>
              <a:rPr lang="en-US" dirty="0" smtClean="0"/>
              <a:t>Fourth level</a:t>
            </a:r>
          </a:p>
          <a:p>
            <a:pPr marL="864000" lvl="4" indent="-180000" algn="l" defTabSz="411480" rtl="0" eaLnBrk="1" latinLnBrk="0" hangingPunct="1">
              <a:lnSpc>
                <a:spcPts val="1600"/>
              </a:lnSpc>
              <a:spcBef>
                <a:spcPts val="500"/>
              </a:spcBef>
              <a:buClr>
                <a:srgbClr val="999FA6"/>
              </a:buClr>
              <a:buFont typeface="Bosch Office Sans" panose="020B0604020202020204" pitchFamily="34" charset="0"/>
              <a:buChar char="»"/>
            </a:pPr>
            <a:r>
              <a:rPr lang="en-US" noProof="0" dirty="0" smtClean="0"/>
              <a:t>Fifth</a:t>
            </a:r>
            <a:r>
              <a:rPr lang="de-DE" dirty="0" smtClean="0"/>
              <a:t> </a:t>
            </a:r>
            <a:r>
              <a:rPr lang="en-US" noProof="0" dirty="0" smtClean="0"/>
              <a:t>level</a:t>
            </a:r>
            <a:endParaRPr lang="en-US" noProof="0" dirty="0"/>
          </a:p>
        </p:txBody>
      </p:sp>
      <p:sp>
        <p:nvSpPr>
          <p:cNvPr id="4" name="TextBox 3"/>
          <p:cNvSpPr txBox="1"/>
          <p:nvPr/>
        </p:nvSpPr>
        <p:spPr>
          <a:xfrm>
            <a:off x="2098560" y="5172466"/>
            <a:ext cx="1943466" cy="647739"/>
          </a:xfrm>
          <a:prstGeom prst="rect">
            <a:avLst/>
          </a:prstGeom>
          <a:noFill/>
        </p:spPr>
        <p:txBody>
          <a:bodyPr wrap="square" lIns="0" tIns="0" rIns="0" bIns="0" rtlCol="0">
            <a:noAutofit/>
          </a:bodyPr>
          <a:lstStyle/>
          <a:p>
            <a:pPr marL="169990" indent="-169990">
              <a:spcBef>
                <a:spcPts val="337"/>
              </a:spcBef>
              <a:buFont typeface="Wingdings 3" pitchFamily="18" charset="2"/>
              <a:buChar char=""/>
            </a:pPr>
            <a:endParaRPr lang="en-US" sz="1214" dirty="0" smtClean="0"/>
          </a:p>
        </p:txBody>
      </p:sp>
      <p:pic>
        <p:nvPicPr>
          <p:cNvPr id="5" name="Picture 4"/>
          <p:cNvPicPr>
            <a:picLocks/>
          </p:cNvPicPr>
          <p:nvPr userDrawn="1">
            <p:custDataLst>
              <p:tags r:id="rId13"/>
            </p:custDataLst>
          </p:nvPr>
        </p:nvPicPr>
        <p:blipFill>
          <a:blip r:embed="rId15" cstate="print">
            <a:extLst>
              <a:ext uri="{28A0092B-C50C-407E-A947-70E740481C1C}">
                <a14:useLocalDpi xmlns:a14="http://schemas.microsoft.com/office/drawing/2010/main" val="0"/>
              </a:ext>
            </a:extLst>
          </a:blip>
          <a:stretch>
            <a:fillRect/>
          </a:stretch>
        </p:blipFill>
        <p:spPr>
          <a:xfrm>
            <a:off x="700405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3" name="Picture 2"/>
          <p:cNvPicPr>
            <a:picLocks/>
          </p:cNvPicPr>
          <p:nvPr userDrawn="1">
            <p:custDataLst>
              <p:tags r:id="rId14"/>
            </p:custDataLst>
          </p:nvPr>
        </p:nvPicPr>
        <p:blipFill>
          <a:blip r:embed="rId16">
            <a:extLst>
              <a:ext uri="{28A0092B-C50C-407E-A947-70E740481C1C}">
                <a14:useLocalDpi xmlns:a14="http://schemas.microsoft.com/office/drawing/2010/main" val="0"/>
              </a:ext>
            </a:extLst>
          </a:blip>
          <a:stretch>
            <a:fillRect/>
          </a:stretch>
        </p:blipFill>
        <p:spPr>
          <a:xfrm>
            <a:off x="0" y="6041390"/>
            <a:ext cx="822833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Tree>
    <p:extLst>
      <p:ext uri="{BB962C8B-B14F-4D97-AF65-F5344CB8AC3E}">
        <p14:creationId xmlns:p14="http://schemas.microsoft.com/office/powerpoint/2010/main" val="10434205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719" r:id="rId8"/>
    <p:sldLayoutId id="2147483720" r:id="rId9"/>
  </p:sldLayoutIdLst>
  <p:timing>
    <p:tnLst>
      <p:par>
        <p:cTn id="1" dur="indefinite" restart="never" nodeType="tmRoot"/>
      </p:par>
    </p:tnLst>
  </p:timing>
  <p:txStyles>
    <p:titleStyle>
      <a:lvl1pPr algn="l" rtl="0" eaLnBrk="1" fontAlgn="base" hangingPunct="1">
        <a:lnSpc>
          <a:spcPts val="2023"/>
        </a:lnSpc>
        <a:spcBef>
          <a:spcPct val="0"/>
        </a:spcBef>
        <a:spcAft>
          <a:spcPct val="0"/>
        </a:spcAft>
        <a:buFontTx/>
        <a:buNone/>
        <a:defRPr sz="1800" b="0" i="0" u="none">
          <a:solidFill>
            <a:srgbClr val="000000"/>
          </a:solidFill>
          <a:latin typeface="Bosch Office Sans" panose="020B0604020202020204" pitchFamily="34" charset="0"/>
          <a:ea typeface="+mj-ea"/>
          <a:cs typeface="Arial" pitchFamily="34" charset="0"/>
        </a:defRPr>
      </a:lvl1pPr>
      <a:lvl2pPr algn="l" rtl="0" eaLnBrk="1" fontAlgn="base" hangingPunct="1">
        <a:lnSpc>
          <a:spcPct val="111000"/>
        </a:lnSpc>
        <a:spcBef>
          <a:spcPct val="0"/>
        </a:spcBef>
        <a:spcAft>
          <a:spcPct val="0"/>
        </a:spcAft>
        <a:defRPr sz="1822">
          <a:solidFill>
            <a:srgbClr val="000000"/>
          </a:solidFill>
          <a:latin typeface="Bosch Office Sans"/>
        </a:defRPr>
      </a:lvl2pPr>
      <a:lvl3pPr algn="l" rtl="0" eaLnBrk="1" fontAlgn="base" hangingPunct="1">
        <a:lnSpc>
          <a:spcPct val="111000"/>
        </a:lnSpc>
        <a:spcBef>
          <a:spcPct val="0"/>
        </a:spcBef>
        <a:spcAft>
          <a:spcPct val="0"/>
        </a:spcAft>
        <a:defRPr sz="1822">
          <a:solidFill>
            <a:srgbClr val="000000"/>
          </a:solidFill>
          <a:latin typeface="Bosch Office Sans"/>
        </a:defRPr>
      </a:lvl3pPr>
      <a:lvl4pPr algn="l" rtl="0" eaLnBrk="1" fontAlgn="base" hangingPunct="1">
        <a:lnSpc>
          <a:spcPct val="111000"/>
        </a:lnSpc>
        <a:spcBef>
          <a:spcPct val="0"/>
        </a:spcBef>
        <a:spcAft>
          <a:spcPct val="0"/>
        </a:spcAft>
        <a:defRPr sz="1822">
          <a:solidFill>
            <a:srgbClr val="000000"/>
          </a:solidFill>
          <a:latin typeface="Bosch Office Sans"/>
        </a:defRPr>
      </a:lvl4pPr>
      <a:lvl5pPr algn="l" rtl="0" eaLnBrk="1" fontAlgn="base" hangingPunct="1">
        <a:lnSpc>
          <a:spcPct val="111000"/>
        </a:lnSpc>
        <a:spcBef>
          <a:spcPct val="0"/>
        </a:spcBef>
        <a:spcAft>
          <a:spcPct val="0"/>
        </a:spcAft>
        <a:defRPr sz="1822">
          <a:solidFill>
            <a:srgbClr val="000000"/>
          </a:solidFill>
          <a:latin typeface="Bosch Office Sans"/>
        </a:defRPr>
      </a:lvl5pPr>
      <a:lvl6pPr marL="308410" algn="l" rtl="0" eaLnBrk="1" fontAlgn="base" hangingPunct="1">
        <a:lnSpc>
          <a:spcPct val="111000"/>
        </a:lnSpc>
        <a:spcBef>
          <a:spcPct val="0"/>
        </a:spcBef>
        <a:spcAft>
          <a:spcPct val="0"/>
        </a:spcAft>
        <a:defRPr sz="1822">
          <a:solidFill>
            <a:srgbClr val="000000"/>
          </a:solidFill>
          <a:latin typeface="Bosch Office Sans"/>
        </a:defRPr>
      </a:lvl6pPr>
      <a:lvl7pPr marL="616819" algn="l" rtl="0" eaLnBrk="1" fontAlgn="base" hangingPunct="1">
        <a:lnSpc>
          <a:spcPct val="111000"/>
        </a:lnSpc>
        <a:spcBef>
          <a:spcPct val="0"/>
        </a:spcBef>
        <a:spcAft>
          <a:spcPct val="0"/>
        </a:spcAft>
        <a:defRPr sz="1822">
          <a:solidFill>
            <a:srgbClr val="000000"/>
          </a:solidFill>
          <a:latin typeface="Bosch Office Sans"/>
        </a:defRPr>
      </a:lvl7pPr>
      <a:lvl8pPr marL="925228" algn="l" rtl="0" eaLnBrk="1" fontAlgn="base" hangingPunct="1">
        <a:lnSpc>
          <a:spcPct val="111000"/>
        </a:lnSpc>
        <a:spcBef>
          <a:spcPct val="0"/>
        </a:spcBef>
        <a:spcAft>
          <a:spcPct val="0"/>
        </a:spcAft>
        <a:defRPr sz="1822">
          <a:solidFill>
            <a:srgbClr val="000000"/>
          </a:solidFill>
          <a:latin typeface="Bosch Office Sans"/>
        </a:defRPr>
      </a:lvl8pPr>
      <a:lvl9pPr marL="1233638" algn="l" rtl="0" eaLnBrk="1" fontAlgn="base" hangingPunct="1">
        <a:lnSpc>
          <a:spcPct val="111000"/>
        </a:lnSpc>
        <a:spcBef>
          <a:spcPct val="0"/>
        </a:spcBef>
        <a:spcAft>
          <a:spcPct val="0"/>
        </a:spcAft>
        <a:defRPr sz="1822">
          <a:solidFill>
            <a:srgbClr val="000000"/>
          </a:solidFill>
          <a:latin typeface="Bosch Office Sans"/>
        </a:defRPr>
      </a:lvl9pPr>
    </p:titleStyle>
    <p:bodyStyle>
      <a:lvl1pPr marL="251460" indent="-251460" algn="l" rtl="0" eaLnBrk="1" fontAlgn="base" hangingPunct="1">
        <a:lnSpc>
          <a:spcPts val="2300"/>
        </a:lnSpc>
        <a:spcBef>
          <a:spcPts val="500"/>
        </a:spcBef>
        <a:spcAft>
          <a:spcPct val="0"/>
        </a:spcAft>
        <a:buClrTx/>
        <a:buSzPct val="100000"/>
        <a:buFontTx/>
        <a:buNone/>
        <a:defRPr sz="1800" b="0" i="0" u="none">
          <a:solidFill>
            <a:schemeClr val="tx1"/>
          </a:solidFill>
          <a:latin typeface="Bosch Office Sans" panose="020B0604020202020204" pitchFamily="34" charset="0"/>
          <a:ea typeface="+mn-ea"/>
          <a:cs typeface="Arial" pitchFamily="34" charset="0"/>
        </a:defRPr>
      </a:lvl1pPr>
      <a:lvl2pPr marL="213750" indent="-285750" algn="l" rtl="0" eaLnBrk="1" fontAlgn="base" hangingPunct="1">
        <a:lnSpc>
          <a:spcPts val="2000"/>
        </a:lnSpc>
        <a:spcBef>
          <a:spcPts val="500"/>
        </a:spcBef>
        <a:spcAft>
          <a:spcPct val="0"/>
        </a:spcAft>
        <a:buClrTx/>
        <a:buSzPct val="100000"/>
        <a:buFontTx/>
        <a:buNone/>
        <a:defRPr lang="de-DE" sz="1800" b="0" i="0" u="none" kern="1200" dirty="0" smtClean="0">
          <a:solidFill>
            <a:schemeClr val="tx1"/>
          </a:solidFill>
          <a:latin typeface="Bosch Office Sans"/>
          <a:ea typeface="+mn-ea"/>
          <a:cs typeface="Arial" pitchFamily="34" charset="0"/>
        </a:defRPr>
      </a:lvl2pPr>
      <a:lvl3pPr marL="468000" indent="-180000" algn="l" defTabSz="411480" rtl="0" eaLnBrk="1" fontAlgn="base" latinLnBrk="0" hangingPunct="1">
        <a:lnSpc>
          <a:spcPts val="2000"/>
        </a:lnSpc>
        <a:spcBef>
          <a:spcPts val="500"/>
        </a:spcBef>
        <a:spcAft>
          <a:spcPct val="0"/>
        </a:spcAft>
        <a:buClrTx/>
        <a:buSzPct val="100000"/>
        <a:buFont typeface="Bosch Office Sans" panose="020B0604020202020204" pitchFamily="34" charset="0"/>
        <a:buChar char="‒"/>
        <a:tabLst/>
        <a:defRPr lang="de-DE" sz="1600" b="0" i="0" u="none" kern="1200" dirty="0" smtClean="0">
          <a:solidFill>
            <a:schemeClr val="tx1"/>
          </a:solidFill>
          <a:latin typeface="Bosch Office Sans"/>
          <a:ea typeface="+mn-ea"/>
          <a:cs typeface="Arial" pitchFamily="34" charset="0"/>
        </a:defRPr>
      </a:lvl3pPr>
      <a:lvl4pPr marL="648000" indent="-180000" algn="l" defTabSz="411480" rtl="0" eaLnBrk="1" fontAlgn="base" latinLnBrk="0" hangingPunct="1">
        <a:lnSpc>
          <a:spcPts val="1700"/>
        </a:lnSpc>
        <a:spcBef>
          <a:spcPts val="500"/>
        </a:spcBef>
        <a:spcAft>
          <a:spcPct val="0"/>
        </a:spcAft>
        <a:buClr>
          <a:srgbClr val="999FA6"/>
        </a:buClr>
        <a:buSzPct val="100000"/>
        <a:buFont typeface="Bosch Office Sans" panose="020B0604020202020204" pitchFamily="34" charset="0"/>
        <a:buChar char="‒"/>
        <a:tabLst/>
        <a:defRPr lang="de-DE" sz="1400" b="0" i="0" u="none" kern="1200" dirty="0" smtClean="0">
          <a:solidFill>
            <a:srgbClr val="999FA6"/>
          </a:solidFill>
          <a:latin typeface="Bosch Office Sans"/>
          <a:ea typeface="+mn-ea"/>
          <a:cs typeface="Arial" pitchFamily="34" charset="0"/>
        </a:defRPr>
      </a:lvl4pPr>
      <a:lvl5pPr marL="969750" indent="-285750" algn="l" rtl="0" eaLnBrk="1" fontAlgn="base" hangingPunct="1">
        <a:lnSpc>
          <a:spcPts val="1600"/>
        </a:lnSpc>
        <a:spcBef>
          <a:spcPts val="500"/>
        </a:spcBef>
        <a:spcAft>
          <a:spcPct val="0"/>
        </a:spcAft>
        <a:buClrTx/>
        <a:buSzPct val="100000"/>
        <a:buFontTx/>
        <a:buNone/>
        <a:defRPr lang="de-DE" sz="1300" b="0" i="0" u="none" kern="1200" dirty="0">
          <a:solidFill>
            <a:srgbClr val="999FA6"/>
          </a:solidFill>
          <a:latin typeface="Bosch Office Sans"/>
          <a:ea typeface="+mn-ea"/>
          <a:cs typeface="Arial" pitchFamily="34" charset="0"/>
        </a:defRPr>
      </a:lvl5pPr>
      <a:lvl6pPr marL="863600" indent="-863600" algn="l" rtl="0" eaLnBrk="1" fontAlgn="base" hangingPunct="1">
        <a:lnSpc>
          <a:spcPts val="1600"/>
        </a:lnSpc>
        <a:spcBef>
          <a:spcPts val="500"/>
        </a:spcBef>
        <a:spcAft>
          <a:spcPct val="0"/>
        </a:spcAft>
        <a:buClrTx/>
        <a:buSzPct val="100000"/>
        <a:buFontTx/>
        <a:buNone/>
        <a:defRPr sz="1300" b="0" i="0" u="none">
          <a:solidFill>
            <a:schemeClr val="tx1"/>
          </a:solidFill>
          <a:latin typeface="Bosch Office Sans" panose="020B0604020202020204" pitchFamily="34" charset="0"/>
          <a:cs typeface="Arial" pitchFamily="34" charset="0"/>
        </a:defRPr>
      </a:lvl6pPr>
      <a:lvl7pPr marL="863600" indent="-863600" algn="l" rtl="0" eaLnBrk="1" fontAlgn="base" hangingPunct="1">
        <a:lnSpc>
          <a:spcPts val="1600"/>
        </a:lnSpc>
        <a:spcBef>
          <a:spcPts val="500"/>
        </a:spcBef>
        <a:spcAft>
          <a:spcPct val="0"/>
        </a:spcAft>
        <a:buClrTx/>
        <a:buSzPct val="100000"/>
        <a:buFontTx/>
        <a:buNone/>
        <a:defRPr sz="1300" b="0" i="0" u="none">
          <a:solidFill>
            <a:schemeClr val="tx1"/>
          </a:solidFill>
          <a:latin typeface="Bosch Office Sans" panose="020B0604020202020204" pitchFamily="34" charset="0"/>
          <a:cs typeface="Arial" pitchFamily="34" charset="0"/>
        </a:defRPr>
      </a:lvl7pPr>
      <a:lvl8pPr marL="863600" indent="-863600" algn="l" rtl="0" eaLnBrk="1" fontAlgn="base" hangingPunct="1">
        <a:lnSpc>
          <a:spcPts val="1600"/>
        </a:lnSpc>
        <a:spcBef>
          <a:spcPts val="500"/>
        </a:spcBef>
        <a:spcAft>
          <a:spcPct val="0"/>
        </a:spcAft>
        <a:buClrTx/>
        <a:buSzPct val="100000"/>
        <a:buFontTx/>
        <a:buNone/>
        <a:defRPr sz="1300" b="0" i="0" u="none">
          <a:solidFill>
            <a:schemeClr val="tx1"/>
          </a:solidFill>
          <a:latin typeface="Bosch Office Sans" panose="020B0604020202020204" pitchFamily="34" charset="0"/>
          <a:cs typeface="Arial" pitchFamily="34" charset="0"/>
        </a:defRPr>
      </a:lvl8pPr>
      <a:lvl9pPr marL="863600" indent="-863600" algn="l" rtl="0" eaLnBrk="1" fontAlgn="base" hangingPunct="1">
        <a:lnSpc>
          <a:spcPts val="1600"/>
        </a:lnSpc>
        <a:spcBef>
          <a:spcPts val="500"/>
        </a:spcBef>
        <a:spcAft>
          <a:spcPct val="0"/>
        </a:spcAft>
        <a:buClrTx/>
        <a:buSzPct val="100000"/>
        <a:buFontTx/>
        <a:buNone/>
        <a:defRPr sz="1300" b="0" i="0" u="none">
          <a:solidFill>
            <a:schemeClr val="tx1"/>
          </a:solidFill>
          <a:latin typeface="Bosch Office Sans" panose="020B0604020202020204" pitchFamily="34" charset="0"/>
          <a:cs typeface="Arial" pitchFamily="34" charset="0"/>
        </a:defRPr>
      </a:lvl9pPr>
    </p:bodyStyle>
    <p:otherStyle>
      <a:defPPr>
        <a:defRPr lang="de-DE"/>
      </a:defPPr>
      <a:lvl1pPr marL="0" algn="l" defTabSz="616819" rtl="0" eaLnBrk="1" latinLnBrk="0" hangingPunct="1">
        <a:defRPr sz="1214" kern="1200">
          <a:solidFill>
            <a:schemeClr val="tx1"/>
          </a:solidFill>
          <a:latin typeface="+mn-lt"/>
          <a:ea typeface="+mn-ea"/>
          <a:cs typeface="+mn-cs"/>
        </a:defRPr>
      </a:lvl1pPr>
      <a:lvl2pPr marL="308410" algn="l" defTabSz="616819" rtl="0" eaLnBrk="1" latinLnBrk="0" hangingPunct="1">
        <a:defRPr sz="1214" kern="1200">
          <a:solidFill>
            <a:schemeClr val="tx1"/>
          </a:solidFill>
          <a:latin typeface="+mn-lt"/>
          <a:ea typeface="+mn-ea"/>
          <a:cs typeface="+mn-cs"/>
        </a:defRPr>
      </a:lvl2pPr>
      <a:lvl3pPr marL="616819" algn="l" defTabSz="616819" rtl="0" eaLnBrk="1" latinLnBrk="0" hangingPunct="1">
        <a:defRPr sz="1214" kern="1200">
          <a:solidFill>
            <a:schemeClr val="tx1"/>
          </a:solidFill>
          <a:latin typeface="+mn-lt"/>
          <a:ea typeface="+mn-ea"/>
          <a:cs typeface="+mn-cs"/>
        </a:defRPr>
      </a:lvl3pPr>
      <a:lvl4pPr marL="925228" algn="l" defTabSz="616819" rtl="0" eaLnBrk="1" latinLnBrk="0" hangingPunct="1">
        <a:defRPr sz="1214" kern="1200">
          <a:solidFill>
            <a:schemeClr val="tx1"/>
          </a:solidFill>
          <a:latin typeface="+mn-lt"/>
          <a:ea typeface="+mn-ea"/>
          <a:cs typeface="+mn-cs"/>
        </a:defRPr>
      </a:lvl4pPr>
      <a:lvl5pPr marL="1233638" algn="l" defTabSz="616819" rtl="0" eaLnBrk="1" latinLnBrk="0" hangingPunct="1">
        <a:defRPr sz="1214" kern="1200">
          <a:solidFill>
            <a:schemeClr val="tx1"/>
          </a:solidFill>
          <a:latin typeface="+mn-lt"/>
          <a:ea typeface="+mn-ea"/>
          <a:cs typeface="+mn-cs"/>
        </a:defRPr>
      </a:lvl5pPr>
      <a:lvl6pPr marL="1542047" algn="l" defTabSz="616819" rtl="0" eaLnBrk="1" latinLnBrk="0" hangingPunct="1">
        <a:defRPr sz="1214" kern="1200">
          <a:solidFill>
            <a:schemeClr val="tx1"/>
          </a:solidFill>
          <a:latin typeface="+mn-lt"/>
          <a:ea typeface="+mn-ea"/>
          <a:cs typeface="+mn-cs"/>
        </a:defRPr>
      </a:lvl6pPr>
      <a:lvl7pPr marL="1850456" algn="l" defTabSz="616819" rtl="0" eaLnBrk="1" latinLnBrk="0" hangingPunct="1">
        <a:defRPr sz="1214" kern="1200">
          <a:solidFill>
            <a:schemeClr val="tx1"/>
          </a:solidFill>
          <a:latin typeface="+mn-lt"/>
          <a:ea typeface="+mn-ea"/>
          <a:cs typeface="+mn-cs"/>
        </a:defRPr>
      </a:lvl7pPr>
      <a:lvl8pPr marL="2158865" algn="l" defTabSz="616819" rtl="0" eaLnBrk="1" latinLnBrk="0" hangingPunct="1">
        <a:defRPr sz="1214" kern="1200">
          <a:solidFill>
            <a:schemeClr val="tx1"/>
          </a:solidFill>
          <a:latin typeface="+mn-lt"/>
          <a:ea typeface="+mn-ea"/>
          <a:cs typeface="+mn-cs"/>
        </a:defRPr>
      </a:lvl8pPr>
      <a:lvl9pPr marL="2467274" algn="l" defTabSz="616819" rtl="0" eaLnBrk="1" latinLnBrk="0" hangingPunct="1">
        <a:defRPr sz="121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9200" y="648000"/>
            <a:ext cx="6166800" cy="388800"/>
          </a:xfrm>
          <a:prstGeom prst="rect">
            <a:avLst/>
          </a:prstGeom>
        </p:spPr>
        <p:txBody>
          <a:bodyPr vert="horz" lIns="0" tIns="0" rIns="0" bIns="0" rtlCol="0" anchor="ctr">
            <a:noAutofit/>
          </a:bodyPr>
          <a:lstStyle/>
          <a:p>
            <a:r>
              <a:rPr lang="de-DE" smtClean="0"/>
              <a:t>Titelmasterformat durch Klicken bearbeiten</a:t>
            </a:r>
            <a:endParaRPr lang="de-DE" dirty="0"/>
          </a:p>
        </p:txBody>
      </p:sp>
      <p:sp>
        <p:nvSpPr>
          <p:cNvPr id="3" name="Text Placeholder 2"/>
          <p:cNvSpPr>
            <a:spLocks noGrp="1"/>
          </p:cNvSpPr>
          <p:nvPr>
            <p:ph type="body" idx="1"/>
          </p:nvPr>
        </p:nvSpPr>
        <p:spPr>
          <a:xfrm>
            <a:off x="259201" y="1296000"/>
            <a:ext cx="7707600" cy="416880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lang="de-DE" dirty="0"/>
          </a:p>
        </p:txBody>
      </p:sp>
      <p:pic>
        <p:nvPicPr>
          <p:cNvPr id="5" name="Grafik 4"/>
          <p:cNvPicPr>
            <a:picLocks/>
          </p:cNvPicPr>
          <p:nvPr userDrawn="1">
            <p:custDataLst>
              <p:tags r:id="rId16"/>
            </p:custDataLst>
          </p:nvPr>
        </p:nvPicPr>
        <p:blipFill>
          <a:blip r:embed="rId18" cstate="print">
            <a:extLst>
              <a:ext uri="{28A0092B-C50C-407E-A947-70E740481C1C}">
                <a14:useLocalDpi xmlns:a14="http://schemas.microsoft.com/office/drawing/2010/main" val="0"/>
              </a:ext>
            </a:extLst>
          </a:blip>
          <a:stretch>
            <a:fillRect/>
          </a:stretch>
        </p:blipFill>
        <p:spPr>
          <a:xfrm>
            <a:off x="7319717" y="5464810"/>
            <a:ext cx="821134"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4" name="Grafik 3"/>
          <p:cNvPicPr>
            <a:picLocks/>
          </p:cNvPicPr>
          <p:nvPr userDrawn="1">
            <p:custDataLst>
              <p:tags r:id="rId17"/>
            </p:custDataLst>
          </p:nvPr>
        </p:nvPicPr>
        <p:blipFill>
          <a:blip r:embed="rId19">
            <a:extLst>
              <a:ext uri="{28A0092B-C50C-407E-A947-70E740481C1C}">
                <a14:useLocalDpi xmlns:a14="http://schemas.microsoft.com/office/drawing/2010/main" val="0"/>
              </a:ext>
            </a:extLst>
          </a:blip>
          <a:stretch>
            <a:fillRect/>
          </a:stretch>
        </p:blipFill>
        <p:spPr>
          <a:xfrm>
            <a:off x="0" y="6041390"/>
            <a:ext cx="8228489"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Tree>
    <p:extLst>
      <p:ext uri="{BB962C8B-B14F-4D97-AF65-F5344CB8AC3E}">
        <p14:creationId xmlns:p14="http://schemas.microsoft.com/office/powerpoint/2010/main" val="2962451574"/>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Lst>
  <p:txStyles>
    <p:titleStyle>
      <a:lvl1pPr algn="l" defTabSz="617119" rtl="0" eaLnBrk="1" latinLnBrk="0" hangingPunct="1">
        <a:lnSpc>
          <a:spcPct val="90000"/>
        </a:lnSpc>
        <a:spcBef>
          <a:spcPct val="0"/>
        </a:spcBef>
        <a:buFontTx/>
        <a:buNone/>
        <a:defRPr sz="1350" b="0" i="0" u="none" kern="1200">
          <a:solidFill>
            <a:schemeClr val="tx1"/>
          </a:solidFill>
          <a:latin typeface="Bosch Office Sans" pitchFamily="2" charset="0"/>
          <a:ea typeface="+mj-ea"/>
          <a:cs typeface="+mj-cs"/>
        </a:defRPr>
      </a:lvl1pPr>
    </p:titleStyle>
    <p:bodyStyle>
      <a:lvl1pPr marL="188620" indent="-188620" algn="l" defTabSz="617119" rtl="0" eaLnBrk="1" latinLnBrk="0" hangingPunct="1">
        <a:lnSpc>
          <a:spcPct val="107000"/>
        </a:lnSpc>
        <a:spcBef>
          <a:spcPts val="375"/>
        </a:spcBef>
        <a:buClrTx/>
        <a:buSzPct val="100000"/>
        <a:buFont typeface="Wingdings 3" panose="05040102010807070707" pitchFamily="18" charset="2"/>
        <a:buChar char=""/>
        <a:defRPr sz="1350" b="0" i="0" u="none" kern="1200">
          <a:solidFill>
            <a:schemeClr val="tx1"/>
          </a:solidFill>
          <a:latin typeface="Bosch Office Sans" pitchFamily="2" charset="0"/>
          <a:ea typeface="+mn-ea"/>
          <a:cs typeface="+mn-cs"/>
        </a:defRPr>
      </a:lvl1pPr>
      <a:lvl2pPr marL="381051" indent="-205767" algn="l" defTabSz="617119" rtl="0" eaLnBrk="1" latinLnBrk="0" hangingPunct="1">
        <a:lnSpc>
          <a:spcPct val="103000"/>
        </a:lnSpc>
        <a:spcBef>
          <a:spcPts val="375"/>
        </a:spcBef>
        <a:buClrTx/>
        <a:buSzPct val="100000"/>
        <a:buFont typeface="Wingdings 3" panose="05040102010807070707" pitchFamily="18" charset="2"/>
        <a:buChar char=""/>
        <a:defRPr sz="1200" b="0" i="0" u="none" kern="1200">
          <a:solidFill>
            <a:schemeClr val="tx1"/>
          </a:solidFill>
          <a:latin typeface="Bosch Office Sans" pitchFamily="2" charset="0"/>
          <a:ea typeface="+mn-ea"/>
          <a:cs typeface="+mn-cs"/>
        </a:defRPr>
      </a:lvl2pPr>
      <a:lvl3pPr marL="547761" indent="-153373" algn="l" defTabSz="617119" rtl="0" eaLnBrk="1" latinLnBrk="0" hangingPunct="1">
        <a:lnSpc>
          <a:spcPct val="102000"/>
        </a:lnSpc>
        <a:spcBef>
          <a:spcPts val="375"/>
        </a:spcBef>
        <a:buClrTx/>
        <a:buSzPct val="100000"/>
        <a:buFontTx/>
        <a:buChar char="‒"/>
        <a:defRPr sz="1050" b="0" i="0" u="none" kern="1200">
          <a:solidFill>
            <a:schemeClr val="tx1"/>
          </a:solidFill>
          <a:latin typeface="Bosch Office Sans" pitchFamily="2" charset="0"/>
          <a:ea typeface="+mn-ea"/>
          <a:cs typeface="+mn-cs"/>
        </a:defRPr>
      </a:lvl3pPr>
      <a:lvl4pPr marL="699228" indent="-138131" algn="l" defTabSz="617119" rtl="0" eaLnBrk="1" latinLnBrk="0" hangingPunct="1">
        <a:lnSpc>
          <a:spcPct val="103000"/>
        </a:lnSpc>
        <a:spcBef>
          <a:spcPts val="375"/>
        </a:spcBef>
        <a:buClrTx/>
        <a:buSzPct val="100000"/>
        <a:buFontTx/>
        <a:buChar char="‒"/>
        <a:defRPr sz="975" b="0" i="0" u="none" kern="1200">
          <a:solidFill>
            <a:schemeClr val="tx1"/>
          </a:solidFill>
          <a:latin typeface="Bosch Office Sans" pitchFamily="2" charset="0"/>
          <a:ea typeface="+mn-ea"/>
          <a:cs typeface="+mn-cs"/>
        </a:defRPr>
      </a:lvl4pPr>
      <a:lvl5pPr marL="699228" indent="-138131" algn="l" defTabSz="617119" rtl="0" eaLnBrk="1" latinLnBrk="0" hangingPunct="1">
        <a:lnSpc>
          <a:spcPct val="103000"/>
        </a:lnSpc>
        <a:spcBef>
          <a:spcPts val="375"/>
        </a:spcBef>
        <a:buClrTx/>
        <a:buSzPct val="100000"/>
        <a:buFontTx/>
        <a:buChar char="‒"/>
        <a:defRPr sz="975" b="0" i="0" u="none" kern="1200">
          <a:solidFill>
            <a:schemeClr val="tx1"/>
          </a:solidFill>
          <a:latin typeface="Bosch Office Sans" pitchFamily="2" charset="0"/>
          <a:ea typeface="+mn-ea"/>
          <a:cs typeface="+mn-cs"/>
        </a:defRPr>
      </a:lvl5pPr>
      <a:lvl6pPr marL="699228" indent="-138131" algn="l" defTabSz="617119" rtl="0" eaLnBrk="1" latinLnBrk="0" hangingPunct="1">
        <a:lnSpc>
          <a:spcPct val="103000"/>
        </a:lnSpc>
        <a:spcBef>
          <a:spcPts val="375"/>
        </a:spcBef>
        <a:buClrTx/>
        <a:buSzPct val="100000"/>
        <a:buFontTx/>
        <a:buChar char="‒"/>
        <a:defRPr sz="975" b="0" i="0" u="none" kern="1200">
          <a:solidFill>
            <a:schemeClr val="tx1"/>
          </a:solidFill>
          <a:latin typeface="Bosch Office Sans" pitchFamily="2" charset="0"/>
          <a:ea typeface="+mn-ea"/>
          <a:cs typeface="+mn-cs"/>
        </a:defRPr>
      </a:lvl6pPr>
      <a:lvl7pPr marL="699228" indent="-138131" algn="l" defTabSz="617119" rtl="0" eaLnBrk="1" latinLnBrk="0" hangingPunct="1">
        <a:lnSpc>
          <a:spcPct val="103000"/>
        </a:lnSpc>
        <a:spcBef>
          <a:spcPts val="375"/>
        </a:spcBef>
        <a:buClrTx/>
        <a:buSzPct val="100000"/>
        <a:buFontTx/>
        <a:buChar char="‒"/>
        <a:defRPr sz="975" b="0" i="0" u="none" kern="1200">
          <a:solidFill>
            <a:schemeClr val="tx1"/>
          </a:solidFill>
          <a:latin typeface="Bosch Office Sans" pitchFamily="2" charset="0"/>
          <a:ea typeface="+mn-ea"/>
          <a:cs typeface="+mn-cs"/>
        </a:defRPr>
      </a:lvl7pPr>
      <a:lvl8pPr marL="699228" indent="-138131" algn="l" defTabSz="617119" rtl="0" eaLnBrk="1" latinLnBrk="0" hangingPunct="1">
        <a:lnSpc>
          <a:spcPct val="103000"/>
        </a:lnSpc>
        <a:spcBef>
          <a:spcPts val="375"/>
        </a:spcBef>
        <a:buClrTx/>
        <a:buSzPct val="100000"/>
        <a:buFontTx/>
        <a:buChar char="‒"/>
        <a:defRPr sz="975" b="0" i="0" u="none" kern="1200">
          <a:solidFill>
            <a:schemeClr val="tx1"/>
          </a:solidFill>
          <a:latin typeface="Bosch Office Sans" pitchFamily="2" charset="0"/>
          <a:ea typeface="+mn-ea"/>
          <a:cs typeface="+mn-cs"/>
        </a:defRPr>
      </a:lvl8pPr>
      <a:lvl9pPr marL="699228" indent="-138131" algn="l" defTabSz="617119" rtl="0" eaLnBrk="1" latinLnBrk="0" hangingPunct="1">
        <a:lnSpc>
          <a:spcPct val="103000"/>
        </a:lnSpc>
        <a:spcBef>
          <a:spcPts val="375"/>
        </a:spcBef>
        <a:buClrTx/>
        <a:buSzPct val="100000"/>
        <a:buFontTx/>
        <a:buChar char="‒"/>
        <a:defRPr sz="975" b="0" i="0" u="none" kern="1200" baseline="0">
          <a:solidFill>
            <a:schemeClr val="tx1"/>
          </a:solidFill>
          <a:latin typeface="Bosch Office Sans" pitchFamily="2" charset="0"/>
          <a:ea typeface="+mn-ea"/>
          <a:cs typeface="+mn-cs"/>
        </a:defRPr>
      </a:lvl9pPr>
    </p:bodyStyle>
    <p:otherStyle>
      <a:defPPr>
        <a:defRPr lang="de-DE"/>
      </a:defPPr>
      <a:lvl1pPr marL="0" algn="l" defTabSz="617119" rtl="0" eaLnBrk="1" latinLnBrk="0" hangingPunct="1">
        <a:defRPr sz="1214" kern="1200">
          <a:solidFill>
            <a:schemeClr val="tx1"/>
          </a:solidFill>
          <a:latin typeface="+mn-lt"/>
          <a:ea typeface="+mn-ea"/>
          <a:cs typeface="+mn-cs"/>
        </a:defRPr>
      </a:lvl1pPr>
      <a:lvl2pPr marL="308560" algn="l" defTabSz="617119" rtl="0" eaLnBrk="1" latinLnBrk="0" hangingPunct="1">
        <a:defRPr sz="1214" kern="1200">
          <a:solidFill>
            <a:schemeClr val="tx1"/>
          </a:solidFill>
          <a:latin typeface="+mn-lt"/>
          <a:ea typeface="+mn-ea"/>
          <a:cs typeface="+mn-cs"/>
        </a:defRPr>
      </a:lvl2pPr>
      <a:lvl3pPr marL="617119" algn="l" defTabSz="617119" rtl="0" eaLnBrk="1" latinLnBrk="0" hangingPunct="1">
        <a:defRPr sz="1214" kern="1200">
          <a:solidFill>
            <a:schemeClr val="tx1"/>
          </a:solidFill>
          <a:latin typeface="+mn-lt"/>
          <a:ea typeface="+mn-ea"/>
          <a:cs typeface="+mn-cs"/>
        </a:defRPr>
      </a:lvl3pPr>
      <a:lvl4pPr marL="925680" algn="l" defTabSz="617119" rtl="0" eaLnBrk="1" latinLnBrk="0" hangingPunct="1">
        <a:defRPr sz="1214" kern="1200">
          <a:solidFill>
            <a:schemeClr val="tx1"/>
          </a:solidFill>
          <a:latin typeface="+mn-lt"/>
          <a:ea typeface="+mn-ea"/>
          <a:cs typeface="+mn-cs"/>
        </a:defRPr>
      </a:lvl4pPr>
      <a:lvl5pPr marL="1234239" algn="l" defTabSz="617119" rtl="0" eaLnBrk="1" latinLnBrk="0" hangingPunct="1">
        <a:defRPr sz="1214" kern="1200">
          <a:solidFill>
            <a:schemeClr val="tx1"/>
          </a:solidFill>
          <a:latin typeface="+mn-lt"/>
          <a:ea typeface="+mn-ea"/>
          <a:cs typeface="+mn-cs"/>
        </a:defRPr>
      </a:lvl5pPr>
      <a:lvl6pPr marL="1542800" algn="l" defTabSz="617119" rtl="0" eaLnBrk="1" latinLnBrk="0" hangingPunct="1">
        <a:defRPr sz="1214" kern="1200">
          <a:solidFill>
            <a:schemeClr val="tx1"/>
          </a:solidFill>
          <a:latin typeface="+mn-lt"/>
          <a:ea typeface="+mn-ea"/>
          <a:cs typeface="+mn-cs"/>
        </a:defRPr>
      </a:lvl6pPr>
      <a:lvl7pPr marL="1851359" algn="l" defTabSz="617119" rtl="0" eaLnBrk="1" latinLnBrk="0" hangingPunct="1">
        <a:defRPr sz="1214" kern="1200">
          <a:solidFill>
            <a:schemeClr val="tx1"/>
          </a:solidFill>
          <a:latin typeface="+mn-lt"/>
          <a:ea typeface="+mn-ea"/>
          <a:cs typeface="+mn-cs"/>
        </a:defRPr>
      </a:lvl7pPr>
      <a:lvl8pPr marL="2159920" algn="l" defTabSz="617119" rtl="0" eaLnBrk="1" latinLnBrk="0" hangingPunct="1">
        <a:defRPr sz="1214" kern="1200">
          <a:solidFill>
            <a:schemeClr val="tx1"/>
          </a:solidFill>
          <a:latin typeface="+mn-lt"/>
          <a:ea typeface="+mn-ea"/>
          <a:cs typeface="+mn-cs"/>
        </a:defRPr>
      </a:lvl8pPr>
      <a:lvl9pPr marL="2468479" algn="l" defTabSz="617119" rtl="0" eaLnBrk="1" latinLnBrk="0" hangingPunct="1">
        <a:defRPr sz="121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image" Target="../media/image1.jpeg"/><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notesSlide" Target="../notesSlides/notesSlide1.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slideLayout" Target="../slideLayouts/slideLayout3.xml"/><Relationship Id="rId5" Type="http://schemas.openxmlformats.org/officeDocument/2006/relationships/tags" Target="../tags/tag14.xml"/><Relationship Id="rId15" Type="http://schemas.openxmlformats.org/officeDocument/2006/relationships/image" Target="../media/image6.jpeg"/><Relationship Id="rId10" Type="http://schemas.openxmlformats.org/officeDocument/2006/relationships/tags" Target="../tags/tag19.xml"/><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tags" Target="../tags/tag817.xml"/><Relationship Id="rId13" Type="http://schemas.openxmlformats.org/officeDocument/2006/relationships/tags" Target="../tags/tag822.xml"/><Relationship Id="rId18" Type="http://schemas.openxmlformats.org/officeDocument/2006/relationships/tags" Target="../tags/tag827.xml"/><Relationship Id="rId26" Type="http://schemas.openxmlformats.org/officeDocument/2006/relationships/image" Target="../media/image20.png"/><Relationship Id="rId3" Type="http://schemas.openxmlformats.org/officeDocument/2006/relationships/tags" Target="../tags/tag812.xml"/><Relationship Id="rId21" Type="http://schemas.openxmlformats.org/officeDocument/2006/relationships/tags" Target="../tags/tag830.xml"/><Relationship Id="rId7" Type="http://schemas.openxmlformats.org/officeDocument/2006/relationships/tags" Target="../tags/tag816.xml"/><Relationship Id="rId12" Type="http://schemas.openxmlformats.org/officeDocument/2006/relationships/tags" Target="../tags/tag821.xml"/><Relationship Id="rId17" Type="http://schemas.openxmlformats.org/officeDocument/2006/relationships/tags" Target="../tags/tag826.xml"/><Relationship Id="rId25" Type="http://schemas.openxmlformats.org/officeDocument/2006/relationships/image" Target="../media/image19.png"/><Relationship Id="rId2" Type="http://schemas.openxmlformats.org/officeDocument/2006/relationships/tags" Target="../tags/tag811.xml"/><Relationship Id="rId16" Type="http://schemas.openxmlformats.org/officeDocument/2006/relationships/tags" Target="../tags/tag825.xml"/><Relationship Id="rId20" Type="http://schemas.openxmlformats.org/officeDocument/2006/relationships/tags" Target="../tags/tag829.xml"/><Relationship Id="rId29" Type="http://schemas.openxmlformats.org/officeDocument/2006/relationships/image" Target="../media/image23.png"/><Relationship Id="rId1" Type="http://schemas.openxmlformats.org/officeDocument/2006/relationships/tags" Target="../tags/tag810.xml"/><Relationship Id="rId6" Type="http://schemas.openxmlformats.org/officeDocument/2006/relationships/tags" Target="../tags/tag815.xml"/><Relationship Id="rId11" Type="http://schemas.openxmlformats.org/officeDocument/2006/relationships/tags" Target="../tags/tag820.xml"/><Relationship Id="rId24" Type="http://schemas.openxmlformats.org/officeDocument/2006/relationships/image" Target="../media/image3.emf"/><Relationship Id="rId5" Type="http://schemas.openxmlformats.org/officeDocument/2006/relationships/tags" Target="../tags/tag814.xml"/><Relationship Id="rId15" Type="http://schemas.openxmlformats.org/officeDocument/2006/relationships/tags" Target="../tags/tag824.xml"/><Relationship Id="rId23" Type="http://schemas.openxmlformats.org/officeDocument/2006/relationships/slideLayout" Target="../slideLayouts/slideLayout7.xml"/><Relationship Id="rId28" Type="http://schemas.openxmlformats.org/officeDocument/2006/relationships/image" Target="../media/image22.png"/><Relationship Id="rId10" Type="http://schemas.openxmlformats.org/officeDocument/2006/relationships/tags" Target="../tags/tag819.xml"/><Relationship Id="rId19" Type="http://schemas.openxmlformats.org/officeDocument/2006/relationships/tags" Target="../tags/tag828.xml"/><Relationship Id="rId4" Type="http://schemas.openxmlformats.org/officeDocument/2006/relationships/tags" Target="../tags/tag813.xml"/><Relationship Id="rId9" Type="http://schemas.openxmlformats.org/officeDocument/2006/relationships/tags" Target="../tags/tag818.xml"/><Relationship Id="rId14" Type="http://schemas.openxmlformats.org/officeDocument/2006/relationships/tags" Target="../tags/tag823.xml"/><Relationship Id="rId22" Type="http://schemas.openxmlformats.org/officeDocument/2006/relationships/tags" Target="../tags/tag831.xml"/><Relationship Id="rId27"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tags" Target="../tags/tag839.xml"/><Relationship Id="rId13" Type="http://schemas.openxmlformats.org/officeDocument/2006/relationships/tags" Target="../tags/tag844.xml"/><Relationship Id="rId18" Type="http://schemas.openxmlformats.org/officeDocument/2006/relationships/tags" Target="../tags/tag849.xml"/><Relationship Id="rId26" Type="http://schemas.openxmlformats.org/officeDocument/2006/relationships/image" Target="../media/image2.png"/><Relationship Id="rId3" Type="http://schemas.openxmlformats.org/officeDocument/2006/relationships/tags" Target="../tags/tag834.xml"/><Relationship Id="rId21" Type="http://schemas.openxmlformats.org/officeDocument/2006/relationships/tags" Target="../tags/tag852.xml"/><Relationship Id="rId7" Type="http://schemas.openxmlformats.org/officeDocument/2006/relationships/tags" Target="../tags/tag838.xml"/><Relationship Id="rId12" Type="http://schemas.openxmlformats.org/officeDocument/2006/relationships/tags" Target="../tags/tag843.xml"/><Relationship Id="rId17" Type="http://schemas.openxmlformats.org/officeDocument/2006/relationships/tags" Target="../tags/tag848.xml"/><Relationship Id="rId25" Type="http://schemas.openxmlformats.org/officeDocument/2006/relationships/image" Target="../media/image3.emf"/><Relationship Id="rId2" Type="http://schemas.openxmlformats.org/officeDocument/2006/relationships/tags" Target="../tags/tag833.xml"/><Relationship Id="rId16" Type="http://schemas.openxmlformats.org/officeDocument/2006/relationships/tags" Target="../tags/tag847.xml"/><Relationship Id="rId20" Type="http://schemas.openxmlformats.org/officeDocument/2006/relationships/tags" Target="../tags/tag851.xml"/><Relationship Id="rId1" Type="http://schemas.openxmlformats.org/officeDocument/2006/relationships/tags" Target="../tags/tag832.xml"/><Relationship Id="rId6" Type="http://schemas.openxmlformats.org/officeDocument/2006/relationships/tags" Target="../tags/tag837.xml"/><Relationship Id="rId11" Type="http://schemas.openxmlformats.org/officeDocument/2006/relationships/tags" Target="../tags/tag842.xml"/><Relationship Id="rId24" Type="http://schemas.openxmlformats.org/officeDocument/2006/relationships/notesSlide" Target="../notesSlides/notesSlide6.xml"/><Relationship Id="rId5" Type="http://schemas.openxmlformats.org/officeDocument/2006/relationships/tags" Target="../tags/tag836.xml"/><Relationship Id="rId15" Type="http://schemas.openxmlformats.org/officeDocument/2006/relationships/tags" Target="../tags/tag846.xml"/><Relationship Id="rId23" Type="http://schemas.openxmlformats.org/officeDocument/2006/relationships/slideLayout" Target="../slideLayouts/slideLayout3.xml"/><Relationship Id="rId10" Type="http://schemas.openxmlformats.org/officeDocument/2006/relationships/tags" Target="../tags/tag841.xml"/><Relationship Id="rId19" Type="http://schemas.openxmlformats.org/officeDocument/2006/relationships/tags" Target="../tags/tag850.xml"/><Relationship Id="rId4" Type="http://schemas.openxmlformats.org/officeDocument/2006/relationships/tags" Target="../tags/tag835.xml"/><Relationship Id="rId9" Type="http://schemas.openxmlformats.org/officeDocument/2006/relationships/tags" Target="../tags/tag840.xml"/><Relationship Id="rId14" Type="http://schemas.openxmlformats.org/officeDocument/2006/relationships/tags" Target="../tags/tag845.xml"/><Relationship Id="rId22" Type="http://schemas.openxmlformats.org/officeDocument/2006/relationships/tags" Target="../tags/tag853.xml"/></Relationships>
</file>

<file path=ppt/slides/_rels/slide12.xml.rels><?xml version="1.0" encoding="UTF-8" standalone="yes"?>
<Relationships xmlns="http://schemas.openxmlformats.org/package/2006/relationships"><Relationship Id="rId13" Type="http://schemas.openxmlformats.org/officeDocument/2006/relationships/tags" Target="../tags/tag866.xml"/><Relationship Id="rId18" Type="http://schemas.openxmlformats.org/officeDocument/2006/relationships/tags" Target="../tags/tag871.xml"/><Relationship Id="rId26" Type="http://schemas.openxmlformats.org/officeDocument/2006/relationships/tags" Target="../tags/tag879.xml"/><Relationship Id="rId39" Type="http://schemas.openxmlformats.org/officeDocument/2006/relationships/tags" Target="../tags/tag892.xml"/><Relationship Id="rId21" Type="http://schemas.openxmlformats.org/officeDocument/2006/relationships/tags" Target="../tags/tag874.xml"/><Relationship Id="rId34" Type="http://schemas.openxmlformats.org/officeDocument/2006/relationships/tags" Target="../tags/tag887.xml"/><Relationship Id="rId42" Type="http://schemas.openxmlformats.org/officeDocument/2006/relationships/tags" Target="../tags/tag895.xml"/><Relationship Id="rId47" Type="http://schemas.openxmlformats.org/officeDocument/2006/relationships/tags" Target="../tags/tag900.xml"/><Relationship Id="rId50" Type="http://schemas.openxmlformats.org/officeDocument/2006/relationships/tags" Target="../tags/tag903.xml"/><Relationship Id="rId55" Type="http://schemas.openxmlformats.org/officeDocument/2006/relationships/tags" Target="../tags/tag908.xml"/><Relationship Id="rId63" Type="http://schemas.openxmlformats.org/officeDocument/2006/relationships/notesSlide" Target="../notesSlides/notesSlide7.xml"/><Relationship Id="rId7" Type="http://schemas.openxmlformats.org/officeDocument/2006/relationships/tags" Target="../tags/tag860.xml"/><Relationship Id="rId2" Type="http://schemas.openxmlformats.org/officeDocument/2006/relationships/tags" Target="../tags/tag855.xml"/><Relationship Id="rId16" Type="http://schemas.openxmlformats.org/officeDocument/2006/relationships/tags" Target="../tags/tag869.xml"/><Relationship Id="rId20" Type="http://schemas.openxmlformats.org/officeDocument/2006/relationships/tags" Target="../tags/tag873.xml"/><Relationship Id="rId29" Type="http://schemas.openxmlformats.org/officeDocument/2006/relationships/tags" Target="../tags/tag882.xml"/><Relationship Id="rId41" Type="http://schemas.openxmlformats.org/officeDocument/2006/relationships/tags" Target="../tags/tag894.xml"/><Relationship Id="rId54" Type="http://schemas.openxmlformats.org/officeDocument/2006/relationships/tags" Target="../tags/tag907.xml"/><Relationship Id="rId62" Type="http://schemas.openxmlformats.org/officeDocument/2006/relationships/slideLayout" Target="../slideLayouts/slideLayout3.xml"/><Relationship Id="rId1" Type="http://schemas.openxmlformats.org/officeDocument/2006/relationships/tags" Target="../tags/tag854.xml"/><Relationship Id="rId6" Type="http://schemas.openxmlformats.org/officeDocument/2006/relationships/tags" Target="../tags/tag859.xml"/><Relationship Id="rId11" Type="http://schemas.openxmlformats.org/officeDocument/2006/relationships/tags" Target="../tags/tag864.xml"/><Relationship Id="rId24" Type="http://schemas.openxmlformats.org/officeDocument/2006/relationships/tags" Target="../tags/tag877.xml"/><Relationship Id="rId32" Type="http://schemas.openxmlformats.org/officeDocument/2006/relationships/tags" Target="../tags/tag885.xml"/><Relationship Id="rId37" Type="http://schemas.openxmlformats.org/officeDocument/2006/relationships/tags" Target="../tags/tag890.xml"/><Relationship Id="rId40" Type="http://schemas.openxmlformats.org/officeDocument/2006/relationships/tags" Target="../tags/tag893.xml"/><Relationship Id="rId45" Type="http://schemas.openxmlformats.org/officeDocument/2006/relationships/tags" Target="../tags/tag898.xml"/><Relationship Id="rId53" Type="http://schemas.openxmlformats.org/officeDocument/2006/relationships/tags" Target="../tags/tag906.xml"/><Relationship Id="rId58" Type="http://schemas.openxmlformats.org/officeDocument/2006/relationships/tags" Target="../tags/tag911.xml"/><Relationship Id="rId66" Type="http://schemas.openxmlformats.org/officeDocument/2006/relationships/image" Target="../media/image24.png"/><Relationship Id="rId5" Type="http://schemas.openxmlformats.org/officeDocument/2006/relationships/tags" Target="../tags/tag858.xml"/><Relationship Id="rId15" Type="http://schemas.openxmlformats.org/officeDocument/2006/relationships/tags" Target="../tags/tag868.xml"/><Relationship Id="rId23" Type="http://schemas.openxmlformats.org/officeDocument/2006/relationships/tags" Target="../tags/tag876.xml"/><Relationship Id="rId28" Type="http://schemas.openxmlformats.org/officeDocument/2006/relationships/tags" Target="../tags/tag881.xml"/><Relationship Id="rId36" Type="http://schemas.openxmlformats.org/officeDocument/2006/relationships/tags" Target="../tags/tag889.xml"/><Relationship Id="rId49" Type="http://schemas.openxmlformats.org/officeDocument/2006/relationships/tags" Target="../tags/tag902.xml"/><Relationship Id="rId57" Type="http://schemas.openxmlformats.org/officeDocument/2006/relationships/tags" Target="../tags/tag910.xml"/><Relationship Id="rId61" Type="http://schemas.openxmlformats.org/officeDocument/2006/relationships/tags" Target="../tags/tag914.xml"/><Relationship Id="rId10" Type="http://schemas.openxmlformats.org/officeDocument/2006/relationships/tags" Target="../tags/tag863.xml"/><Relationship Id="rId19" Type="http://schemas.openxmlformats.org/officeDocument/2006/relationships/tags" Target="../tags/tag872.xml"/><Relationship Id="rId31" Type="http://schemas.openxmlformats.org/officeDocument/2006/relationships/tags" Target="../tags/tag884.xml"/><Relationship Id="rId44" Type="http://schemas.openxmlformats.org/officeDocument/2006/relationships/tags" Target="../tags/tag897.xml"/><Relationship Id="rId52" Type="http://schemas.openxmlformats.org/officeDocument/2006/relationships/tags" Target="../tags/tag905.xml"/><Relationship Id="rId60" Type="http://schemas.openxmlformats.org/officeDocument/2006/relationships/tags" Target="../tags/tag913.xml"/><Relationship Id="rId65" Type="http://schemas.openxmlformats.org/officeDocument/2006/relationships/image" Target="../media/image2.png"/><Relationship Id="rId4" Type="http://schemas.openxmlformats.org/officeDocument/2006/relationships/tags" Target="../tags/tag857.xml"/><Relationship Id="rId9" Type="http://schemas.openxmlformats.org/officeDocument/2006/relationships/tags" Target="../tags/tag862.xml"/><Relationship Id="rId14" Type="http://schemas.openxmlformats.org/officeDocument/2006/relationships/tags" Target="../tags/tag867.xml"/><Relationship Id="rId22" Type="http://schemas.openxmlformats.org/officeDocument/2006/relationships/tags" Target="../tags/tag875.xml"/><Relationship Id="rId27" Type="http://schemas.openxmlformats.org/officeDocument/2006/relationships/tags" Target="../tags/tag880.xml"/><Relationship Id="rId30" Type="http://schemas.openxmlformats.org/officeDocument/2006/relationships/tags" Target="../tags/tag883.xml"/><Relationship Id="rId35" Type="http://schemas.openxmlformats.org/officeDocument/2006/relationships/tags" Target="../tags/tag888.xml"/><Relationship Id="rId43" Type="http://schemas.openxmlformats.org/officeDocument/2006/relationships/tags" Target="../tags/tag896.xml"/><Relationship Id="rId48" Type="http://schemas.openxmlformats.org/officeDocument/2006/relationships/tags" Target="../tags/tag901.xml"/><Relationship Id="rId56" Type="http://schemas.openxmlformats.org/officeDocument/2006/relationships/tags" Target="../tags/tag909.xml"/><Relationship Id="rId64" Type="http://schemas.openxmlformats.org/officeDocument/2006/relationships/image" Target="../media/image3.emf"/><Relationship Id="rId8" Type="http://schemas.openxmlformats.org/officeDocument/2006/relationships/tags" Target="../tags/tag861.xml"/><Relationship Id="rId51" Type="http://schemas.openxmlformats.org/officeDocument/2006/relationships/tags" Target="../tags/tag904.xml"/><Relationship Id="rId3" Type="http://schemas.openxmlformats.org/officeDocument/2006/relationships/tags" Target="../tags/tag856.xml"/><Relationship Id="rId12" Type="http://schemas.openxmlformats.org/officeDocument/2006/relationships/tags" Target="../tags/tag865.xml"/><Relationship Id="rId17" Type="http://schemas.openxmlformats.org/officeDocument/2006/relationships/tags" Target="../tags/tag870.xml"/><Relationship Id="rId25" Type="http://schemas.openxmlformats.org/officeDocument/2006/relationships/tags" Target="../tags/tag878.xml"/><Relationship Id="rId33" Type="http://schemas.openxmlformats.org/officeDocument/2006/relationships/tags" Target="../tags/tag886.xml"/><Relationship Id="rId38" Type="http://schemas.openxmlformats.org/officeDocument/2006/relationships/tags" Target="../tags/tag891.xml"/><Relationship Id="rId46" Type="http://schemas.openxmlformats.org/officeDocument/2006/relationships/tags" Target="../tags/tag899.xml"/><Relationship Id="rId59" Type="http://schemas.openxmlformats.org/officeDocument/2006/relationships/tags" Target="../tags/tag912.xml"/></Relationships>
</file>

<file path=ppt/slides/_rels/slide13.xml.rels><?xml version="1.0" encoding="UTF-8" standalone="yes"?>
<Relationships xmlns="http://schemas.openxmlformats.org/package/2006/relationships"><Relationship Id="rId8" Type="http://schemas.openxmlformats.org/officeDocument/2006/relationships/tags" Target="../tags/tag922.xml"/><Relationship Id="rId3" Type="http://schemas.openxmlformats.org/officeDocument/2006/relationships/tags" Target="../tags/tag917.xml"/><Relationship Id="rId7" Type="http://schemas.openxmlformats.org/officeDocument/2006/relationships/tags" Target="../tags/tag921.xml"/><Relationship Id="rId2" Type="http://schemas.openxmlformats.org/officeDocument/2006/relationships/tags" Target="../tags/tag916.xml"/><Relationship Id="rId1" Type="http://schemas.openxmlformats.org/officeDocument/2006/relationships/tags" Target="../tags/tag915.xml"/><Relationship Id="rId6" Type="http://schemas.openxmlformats.org/officeDocument/2006/relationships/tags" Target="../tags/tag920.xml"/><Relationship Id="rId5" Type="http://schemas.openxmlformats.org/officeDocument/2006/relationships/tags" Target="../tags/tag919.xml"/><Relationship Id="rId4" Type="http://schemas.openxmlformats.org/officeDocument/2006/relationships/tags" Target="../tags/tag918.xml"/><Relationship Id="rId9"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tags" Target="../tags/tag930.xml"/><Relationship Id="rId13" Type="http://schemas.openxmlformats.org/officeDocument/2006/relationships/image" Target="../media/image3.emf"/><Relationship Id="rId3" Type="http://schemas.openxmlformats.org/officeDocument/2006/relationships/tags" Target="../tags/tag925.xml"/><Relationship Id="rId7" Type="http://schemas.openxmlformats.org/officeDocument/2006/relationships/tags" Target="../tags/tag929.xml"/><Relationship Id="rId12" Type="http://schemas.openxmlformats.org/officeDocument/2006/relationships/notesSlide" Target="../notesSlides/notesSlide8.xml"/><Relationship Id="rId2" Type="http://schemas.openxmlformats.org/officeDocument/2006/relationships/tags" Target="../tags/tag924.xml"/><Relationship Id="rId1" Type="http://schemas.openxmlformats.org/officeDocument/2006/relationships/tags" Target="../tags/tag923.xml"/><Relationship Id="rId6" Type="http://schemas.openxmlformats.org/officeDocument/2006/relationships/tags" Target="../tags/tag928.xml"/><Relationship Id="rId11" Type="http://schemas.openxmlformats.org/officeDocument/2006/relationships/slideLayout" Target="../slideLayouts/slideLayout3.xml"/><Relationship Id="rId5" Type="http://schemas.openxmlformats.org/officeDocument/2006/relationships/tags" Target="../tags/tag927.xml"/><Relationship Id="rId15" Type="http://schemas.openxmlformats.org/officeDocument/2006/relationships/image" Target="../media/image25.png"/><Relationship Id="rId10" Type="http://schemas.openxmlformats.org/officeDocument/2006/relationships/tags" Target="../tags/tag932.xml"/><Relationship Id="rId4" Type="http://schemas.openxmlformats.org/officeDocument/2006/relationships/tags" Target="../tags/tag926.xml"/><Relationship Id="rId9" Type="http://schemas.openxmlformats.org/officeDocument/2006/relationships/tags" Target="../tags/tag931.xml"/><Relationship Id="rId1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tags" Target="../tags/tag940.xml"/><Relationship Id="rId13" Type="http://schemas.openxmlformats.org/officeDocument/2006/relationships/image" Target="../media/image3.emf"/><Relationship Id="rId3" Type="http://schemas.openxmlformats.org/officeDocument/2006/relationships/tags" Target="../tags/tag935.xml"/><Relationship Id="rId7" Type="http://schemas.openxmlformats.org/officeDocument/2006/relationships/tags" Target="../tags/tag939.xml"/><Relationship Id="rId12" Type="http://schemas.openxmlformats.org/officeDocument/2006/relationships/notesSlide" Target="../notesSlides/notesSlide9.xml"/><Relationship Id="rId2" Type="http://schemas.openxmlformats.org/officeDocument/2006/relationships/tags" Target="../tags/tag934.xml"/><Relationship Id="rId1" Type="http://schemas.openxmlformats.org/officeDocument/2006/relationships/tags" Target="../tags/tag933.xml"/><Relationship Id="rId6" Type="http://schemas.openxmlformats.org/officeDocument/2006/relationships/tags" Target="../tags/tag938.xml"/><Relationship Id="rId11" Type="http://schemas.openxmlformats.org/officeDocument/2006/relationships/slideLayout" Target="../slideLayouts/slideLayout3.xml"/><Relationship Id="rId5" Type="http://schemas.openxmlformats.org/officeDocument/2006/relationships/tags" Target="../tags/tag937.xml"/><Relationship Id="rId15" Type="http://schemas.openxmlformats.org/officeDocument/2006/relationships/image" Target="../media/image25.png"/><Relationship Id="rId10" Type="http://schemas.openxmlformats.org/officeDocument/2006/relationships/tags" Target="../tags/tag942.xml"/><Relationship Id="rId4" Type="http://schemas.openxmlformats.org/officeDocument/2006/relationships/tags" Target="../tags/tag936.xml"/><Relationship Id="rId9" Type="http://schemas.openxmlformats.org/officeDocument/2006/relationships/tags" Target="../tags/tag941.xml"/><Relationship Id="rId1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tags" Target="../tags/tag950.xml"/><Relationship Id="rId13" Type="http://schemas.openxmlformats.org/officeDocument/2006/relationships/image" Target="../media/image3.emf"/><Relationship Id="rId3" Type="http://schemas.openxmlformats.org/officeDocument/2006/relationships/tags" Target="../tags/tag945.xml"/><Relationship Id="rId7" Type="http://schemas.openxmlformats.org/officeDocument/2006/relationships/tags" Target="../tags/tag949.xml"/><Relationship Id="rId12" Type="http://schemas.openxmlformats.org/officeDocument/2006/relationships/notesSlide" Target="../notesSlides/notesSlide10.xml"/><Relationship Id="rId2" Type="http://schemas.openxmlformats.org/officeDocument/2006/relationships/tags" Target="../tags/tag944.xml"/><Relationship Id="rId1" Type="http://schemas.openxmlformats.org/officeDocument/2006/relationships/tags" Target="../tags/tag943.xml"/><Relationship Id="rId6" Type="http://schemas.openxmlformats.org/officeDocument/2006/relationships/tags" Target="../tags/tag948.xml"/><Relationship Id="rId11" Type="http://schemas.openxmlformats.org/officeDocument/2006/relationships/slideLayout" Target="../slideLayouts/slideLayout3.xml"/><Relationship Id="rId5" Type="http://schemas.openxmlformats.org/officeDocument/2006/relationships/tags" Target="../tags/tag947.xml"/><Relationship Id="rId15" Type="http://schemas.openxmlformats.org/officeDocument/2006/relationships/image" Target="../media/image26.png"/><Relationship Id="rId10" Type="http://schemas.openxmlformats.org/officeDocument/2006/relationships/tags" Target="../tags/tag952.xml"/><Relationship Id="rId4" Type="http://schemas.openxmlformats.org/officeDocument/2006/relationships/tags" Target="../tags/tag946.xml"/><Relationship Id="rId9" Type="http://schemas.openxmlformats.org/officeDocument/2006/relationships/tags" Target="../tags/tag951.xml"/><Relationship Id="rId1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tags" Target="../tags/tag960.xml"/><Relationship Id="rId13" Type="http://schemas.openxmlformats.org/officeDocument/2006/relationships/image" Target="../media/image2.png"/><Relationship Id="rId3" Type="http://schemas.openxmlformats.org/officeDocument/2006/relationships/tags" Target="../tags/tag955.xml"/><Relationship Id="rId7" Type="http://schemas.openxmlformats.org/officeDocument/2006/relationships/tags" Target="../tags/tag959.xml"/><Relationship Id="rId12" Type="http://schemas.openxmlformats.org/officeDocument/2006/relationships/image" Target="../media/image3.emf"/><Relationship Id="rId2" Type="http://schemas.openxmlformats.org/officeDocument/2006/relationships/tags" Target="../tags/tag954.xml"/><Relationship Id="rId1" Type="http://schemas.openxmlformats.org/officeDocument/2006/relationships/tags" Target="../tags/tag953.xml"/><Relationship Id="rId6" Type="http://schemas.openxmlformats.org/officeDocument/2006/relationships/tags" Target="../tags/tag958.xml"/><Relationship Id="rId11" Type="http://schemas.openxmlformats.org/officeDocument/2006/relationships/notesSlide" Target="../notesSlides/notesSlide11.xml"/><Relationship Id="rId5" Type="http://schemas.openxmlformats.org/officeDocument/2006/relationships/tags" Target="../tags/tag957.xml"/><Relationship Id="rId10" Type="http://schemas.openxmlformats.org/officeDocument/2006/relationships/slideLayout" Target="../slideLayouts/slideLayout3.xml"/><Relationship Id="rId4" Type="http://schemas.openxmlformats.org/officeDocument/2006/relationships/tags" Target="../tags/tag956.xml"/><Relationship Id="rId9" Type="http://schemas.openxmlformats.org/officeDocument/2006/relationships/tags" Target="../tags/tag961.xml"/><Relationship Id="rId14" Type="http://schemas.openxmlformats.org/officeDocument/2006/relationships/image" Target="../media/image27.png"/></Relationships>
</file>

<file path=ppt/slides/_rels/slide18.xml.rels><?xml version="1.0" encoding="UTF-8" standalone="yes"?>
<Relationships xmlns="http://schemas.openxmlformats.org/package/2006/relationships"><Relationship Id="rId8" Type="http://schemas.openxmlformats.org/officeDocument/2006/relationships/tags" Target="../tags/tag969.xml"/><Relationship Id="rId3" Type="http://schemas.openxmlformats.org/officeDocument/2006/relationships/tags" Target="../tags/tag964.xml"/><Relationship Id="rId7" Type="http://schemas.openxmlformats.org/officeDocument/2006/relationships/tags" Target="../tags/tag968.xml"/><Relationship Id="rId2" Type="http://schemas.openxmlformats.org/officeDocument/2006/relationships/tags" Target="../tags/tag963.xml"/><Relationship Id="rId1" Type="http://schemas.openxmlformats.org/officeDocument/2006/relationships/tags" Target="../tags/tag962.xml"/><Relationship Id="rId6" Type="http://schemas.openxmlformats.org/officeDocument/2006/relationships/tags" Target="../tags/tag967.xml"/><Relationship Id="rId5" Type="http://schemas.openxmlformats.org/officeDocument/2006/relationships/tags" Target="../tags/tag966.xml"/><Relationship Id="rId4" Type="http://schemas.openxmlformats.org/officeDocument/2006/relationships/tags" Target="../tags/tag965.xml"/><Relationship Id="rId9"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3" Type="http://schemas.openxmlformats.org/officeDocument/2006/relationships/tags" Target="../tags/tag982.xml"/><Relationship Id="rId18" Type="http://schemas.openxmlformats.org/officeDocument/2006/relationships/tags" Target="../tags/tag987.xml"/><Relationship Id="rId26" Type="http://schemas.openxmlformats.org/officeDocument/2006/relationships/tags" Target="../tags/tag995.xml"/><Relationship Id="rId39" Type="http://schemas.openxmlformats.org/officeDocument/2006/relationships/tags" Target="../tags/tag1008.xml"/><Relationship Id="rId21" Type="http://schemas.openxmlformats.org/officeDocument/2006/relationships/tags" Target="../tags/tag990.xml"/><Relationship Id="rId34" Type="http://schemas.openxmlformats.org/officeDocument/2006/relationships/tags" Target="../tags/tag1003.xml"/><Relationship Id="rId42" Type="http://schemas.openxmlformats.org/officeDocument/2006/relationships/tags" Target="../tags/tag1011.xml"/><Relationship Id="rId47" Type="http://schemas.openxmlformats.org/officeDocument/2006/relationships/tags" Target="../tags/tag1016.xml"/><Relationship Id="rId50" Type="http://schemas.openxmlformats.org/officeDocument/2006/relationships/tags" Target="../tags/tag1019.xml"/><Relationship Id="rId55" Type="http://schemas.openxmlformats.org/officeDocument/2006/relationships/slideLayout" Target="../slideLayouts/slideLayout11.xml"/><Relationship Id="rId7" Type="http://schemas.openxmlformats.org/officeDocument/2006/relationships/tags" Target="../tags/tag976.xml"/><Relationship Id="rId12" Type="http://schemas.openxmlformats.org/officeDocument/2006/relationships/tags" Target="../tags/tag981.xml"/><Relationship Id="rId17" Type="http://schemas.openxmlformats.org/officeDocument/2006/relationships/tags" Target="../tags/tag986.xml"/><Relationship Id="rId25" Type="http://schemas.openxmlformats.org/officeDocument/2006/relationships/tags" Target="../tags/tag994.xml"/><Relationship Id="rId33" Type="http://schemas.openxmlformats.org/officeDocument/2006/relationships/tags" Target="../tags/tag1002.xml"/><Relationship Id="rId38" Type="http://schemas.openxmlformats.org/officeDocument/2006/relationships/tags" Target="../tags/tag1007.xml"/><Relationship Id="rId46" Type="http://schemas.openxmlformats.org/officeDocument/2006/relationships/tags" Target="../tags/tag1015.xml"/><Relationship Id="rId2" Type="http://schemas.openxmlformats.org/officeDocument/2006/relationships/tags" Target="../tags/tag971.xml"/><Relationship Id="rId16" Type="http://schemas.openxmlformats.org/officeDocument/2006/relationships/tags" Target="../tags/tag985.xml"/><Relationship Id="rId20" Type="http://schemas.openxmlformats.org/officeDocument/2006/relationships/tags" Target="../tags/tag989.xml"/><Relationship Id="rId29" Type="http://schemas.openxmlformats.org/officeDocument/2006/relationships/tags" Target="../tags/tag998.xml"/><Relationship Id="rId41" Type="http://schemas.openxmlformats.org/officeDocument/2006/relationships/tags" Target="../tags/tag1010.xml"/><Relationship Id="rId54" Type="http://schemas.openxmlformats.org/officeDocument/2006/relationships/tags" Target="../tags/tag1023.xml"/><Relationship Id="rId1" Type="http://schemas.openxmlformats.org/officeDocument/2006/relationships/tags" Target="../tags/tag970.xml"/><Relationship Id="rId6" Type="http://schemas.openxmlformats.org/officeDocument/2006/relationships/tags" Target="../tags/tag975.xml"/><Relationship Id="rId11" Type="http://schemas.openxmlformats.org/officeDocument/2006/relationships/tags" Target="../tags/tag980.xml"/><Relationship Id="rId24" Type="http://schemas.openxmlformats.org/officeDocument/2006/relationships/tags" Target="../tags/tag993.xml"/><Relationship Id="rId32" Type="http://schemas.openxmlformats.org/officeDocument/2006/relationships/tags" Target="../tags/tag1001.xml"/><Relationship Id="rId37" Type="http://schemas.openxmlformats.org/officeDocument/2006/relationships/tags" Target="../tags/tag1006.xml"/><Relationship Id="rId40" Type="http://schemas.openxmlformats.org/officeDocument/2006/relationships/tags" Target="../tags/tag1009.xml"/><Relationship Id="rId45" Type="http://schemas.openxmlformats.org/officeDocument/2006/relationships/tags" Target="../tags/tag1014.xml"/><Relationship Id="rId53" Type="http://schemas.openxmlformats.org/officeDocument/2006/relationships/tags" Target="../tags/tag1022.xml"/><Relationship Id="rId5" Type="http://schemas.openxmlformats.org/officeDocument/2006/relationships/tags" Target="../tags/tag974.xml"/><Relationship Id="rId15" Type="http://schemas.openxmlformats.org/officeDocument/2006/relationships/tags" Target="../tags/tag984.xml"/><Relationship Id="rId23" Type="http://schemas.openxmlformats.org/officeDocument/2006/relationships/tags" Target="../tags/tag992.xml"/><Relationship Id="rId28" Type="http://schemas.openxmlformats.org/officeDocument/2006/relationships/tags" Target="../tags/tag997.xml"/><Relationship Id="rId36" Type="http://schemas.openxmlformats.org/officeDocument/2006/relationships/tags" Target="../tags/tag1005.xml"/><Relationship Id="rId49" Type="http://schemas.openxmlformats.org/officeDocument/2006/relationships/tags" Target="../tags/tag1018.xml"/><Relationship Id="rId10" Type="http://schemas.openxmlformats.org/officeDocument/2006/relationships/tags" Target="../tags/tag979.xml"/><Relationship Id="rId19" Type="http://schemas.openxmlformats.org/officeDocument/2006/relationships/tags" Target="../tags/tag988.xml"/><Relationship Id="rId31" Type="http://schemas.openxmlformats.org/officeDocument/2006/relationships/tags" Target="../tags/tag1000.xml"/><Relationship Id="rId44" Type="http://schemas.openxmlformats.org/officeDocument/2006/relationships/tags" Target="../tags/tag1013.xml"/><Relationship Id="rId52" Type="http://schemas.openxmlformats.org/officeDocument/2006/relationships/tags" Target="../tags/tag1021.xml"/><Relationship Id="rId4" Type="http://schemas.openxmlformats.org/officeDocument/2006/relationships/tags" Target="../tags/tag973.xml"/><Relationship Id="rId9" Type="http://schemas.openxmlformats.org/officeDocument/2006/relationships/tags" Target="../tags/tag978.xml"/><Relationship Id="rId14" Type="http://schemas.openxmlformats.org/officeDocument/2006/relationships/tags" Target="../tags/tag983.xml"/><Relationship Id="rId22" Type="http://schemas.openxmlformats.org/officeDocument/2006/relationships/tags" Target="../tags/tag991.xml"/><Relationship Id="rId27" Type="http://schemas.openxmlformats.org/officeDocument/2006/relationships/tags" Target="../tags/tag996.xml"/><Relationship Id="rId30" Type="http://schemas.openxmlformats.org/officeDocument/2006/relationships/tags" Target="../tags/tag999.xml"/><Relationship Id="rId35" Type="http://schemas.openxmlformats.org/officeDocument/2006/relationships/tags" Target="../tags/tag1004.xml"/><Relationship Id="rId43" Type="http://schemas.openxmlformats.org/officeDocument/2006/relationships/tags" Target="../tags/tag1012.xml"/><Relationship Id="rId48" Type="http://schemas.openxmlformats.org/officeDocument/2006/relationships/tags" Target="../tags/tag1017.xml"/><Relationship Id="rId8" Type="http://schemas.openxmlformats.org/officeDocument/2006/relationships/tags" Target="../tags/tag977.xml"/><Relationship Id="rId51" Type="http://schemas.openxmlformats.org/officeDocument/2006/relationships/tags" Target="../tags/tag1020.xml"/><Relationship Id="rId3" Type="http://schemas.openxmlformats.org/officeDocument/2006/relationships/tags" Target="../tags/tag972.xml"/></Relationships>
</file>

<file path=ppt/slides/_rels/slide2.xml.rels><?xml version="1.0" encoding="UTF-8" standalone="yes"?>
<Relationships xmlns="http://schemas.openxmlformats.org/package/2006/relationships"><Relationship Id="rId8" Type="http://schemas.openxmlformats.org/officeDocument/2006/relationships/tags" Target="../tags/tag27.xml"/><Relationship Id="rId3" Type="http://schemas.openxmlformats.org/officeDocument/2006/relationships/tags" Target="../tags/tag22.xml"/><Relationship Id="rId7" Type="http://schemas.openxmlformats.org/officeDocument/2006/relationships/tags" Target="../tags/tag26.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 Id="rId9"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tags" Target="../tags/tag1031.xml"/><Relationship Id="rId3" Type="http://schemas.openxmlformats.org/officeDocument/2006/relationships/tags" Target="../tags/tag1026.xml"/><Relationship Id="rId7" Type="http://schemas.openxmlformats.org/officeDocument/2006/relationships/tags" Target="../tags/tag1030.xml"/><Relationship Id="rId2" Type="http://schemas.openxmlformats.org/officeDocument/2006/relationships/tags" Target="../tags/tag1025.xml"/><Relationship Id="rId1" Type="http://schemas.openxmlformats.org/officeDocument/2006/relationships/tags" Target="../tags/tag1024.xml"/><Relationship Id="rId6" Type="http://schemas.openxmlformats.org/officeDocument/2006/relationships/tags" Target="../tags/tag1029.xml"/><Relationship Id="rId5" Type="http://schemas.openxmlformats.org/officeDocument/2006/relationships/tags" Target="../tags/tag1028.xml"/><Relationship Id="rId4" Type="http://schemas.openxmlformats.org/officeDocument/2006/relationships/tags" Target="../tags/tag1027.xml"/><Relationship Id="rId9"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tags" Target="../tags/tag1039.xml"/><Relationship Id="rId13" Type="http://schemas.openxmlformats.org/officeDocument/2006/relationships/tags" Target="../tags/tag1044.xml"/><Relationship Id="rId18" Type="http://schemas.openxmlformats.org/officeDocument/2006/relationships/image" Target="../media/image28.emf"/><Relationship Id="rId3" Type="http://schemas.openxmlformats.org/officeDocument/2006/relationships/tags" Target="../tags/tag1034.xml"/><Relationship Id="rId21" Type="http://schemas.openxmlformats.org/officeDocument/2006/relationships/image" Target="../media/image31.png"/><Relationship Id="rId7" Type="http://schemas.openxmlformats.org/officeDocument/2006/relationships/tags" Target="../tags/tag1038.xml"/><Relationship Id="rId12" Type="http://schemas.openxmlformats.org/officeDocument/2006/relationships/tags" Target="../tags/tag1043.xml"/><Relationship Id="rId17" Type="http://schemas.openxmlformats.org/officeDocument/2006/relationships/image" Target="../media/image2.png"/><Relationship Id="rId2" Type="http://schemas.openxmlformats.org/officeDocument/2006/relationships/tags" Target="../tags/tag1033.xml"/><Relationship Id="rId16" Type="http://schemas.openxmlformats.org/officeDocument/2006/relationships/image" Target="../media/image3.emf"/><Relationship Id="rId20" Type="http://schemas.openxmlformats.org/officeDocument/2006/relationships/image" Target="../media/image30.emf"/><Relationship Id="rId1" Type="http://schemas.openxmlformats.org/officeDocument/2006/relationships/tags" Target="../tags/tag1032.xml"/><Relationship Id="rId6" Type="http://schemas.openxmlformats.org/officeDocument/2006/relationships/tags" Target="../tags/tag1037.xml"/><Relationship Id="rId11" Type="http://schemas.openxmlformats.org/officeDocument/2006/relationships/tags" Target="../tags/tag1042.xml"/><Relationship Id="rId5" Type="http://schemas.openxmlformats.org/officeDocument/2006/relationships/tags" Target="../tags/tag1036.xml"/><Relationship Id="rId15" Type="http://schemas.openxmlformats.org/officeDocument/2006/relationships/notesSlide" Target="../notesSlides/notesSlide12.xml"/><Relationship Id="rId10" Type="http://schemas.openxmlformats.org/officeDocument/2006/relationships/tags" Target="../tags/tag1041.xml"/><Relationship Id="rId19" Type="http://schemas.openxmlformats.org/officeDocument/2006/relationships/image" Target="../media/image29.emf"/><Relationship Id="rId4" Type="http://schemas.openxmlformats.org/officeDocument/2006/relationships/tags" Target="../tags/tag1035.xml"/><Relationship Id="rId9" Type="http://schemas.openxmlformats.org/officeDocument/2006/relationships/tags" Target="../tags/tag1040.xml"/><Relationship Id="rId14"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tags" Target="../tags/tag1052.xml"/><Relationship Id="rId3" Type="http://schemas.openxmlformats.org/officeDocument/2006/relationships/tags" Target="../tags/tag1047.xml"/><Relationship Id="rId7" Type="http://schemas.openxmlformats.org/officeDocument/2006/relationships/tags" Target="../tags/tag1051.xml"/><Relationship Id="rId2" Type="http://schemas.openxmlformats.org/officeDocument/2006/relationships/tags" Target="../tags/tag1046.xml"/><Relationship Id="rId1" Type="http://schemas.openxmlformats.org/officeDocument/2006/relationships/tags" Target="../tags/tag1045.xml"/><Relationship Id="rId6" Type="http://schemas.openxmlformats.org/officeDocument/2006/relationships/tags" Target="../tags/tag1050.xml"/><Relationship Id="rId5" Type="http://schemas.openxmlformats.org/officeDocument/2006/relationships/tags" Target="../tags/tag1049.xml"/><Relationship Id="rId4" Type="http://schemas.openxmlformats.org/officeDocument/2006/relationships/tags" Target="../tags/tag1048.xml"/><Relationship Id="rId9"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tags" Target="../tags/tag1060.xml"/><Relationship Id="rId3" Type="http://schemas.openxmlformats.org/officeDocument/2006/relationships/tags" Target="../tags/tag1055.xml"/><Relationship Id="rId7" Type="http://schemas.openxmlformats.org/officeDocument/2006/relationships/tags" Target="../tags/tag1059.xml"/><Relationship Id="rId2" Type="http://schemas.openxmlformats.org/officeDocument/2006/relationships/tags" Target="../tags/tag1054.xml"/><Relationship Id="rId1" Type="http://schemas.openxmlformats.org/officeDocument/2006/relationships/tags" Target="../tags/tag1053.xml"/><Relationship Id="rId6" Type="http://schemas.openxmlformats.org/officeDocument/2006/relationships/tags" Target="../tags/tag1058.xml"/><Relationship Id="rId5" Type="http://schemas.openxmlformats.org/officeDocument/2006/relationships/tags" Target="../tags/tag1057.xml"/><Relationship Id="rId10" Type="http://schemas.openxmlformats.org/officeDocument/2006/relationships/slideLayout" Target="../slideLayouts/slideLayout3.xml"/><Relationship Id="rId4" Type="http://schemas.openxmlformats.org/officeDocument/2006/relationships/tags" Target="../tags/tag1056.xml"/><Relationship Id="rId9" Type="http://schemas.openxmlformats.org/officeDocument/2006/relationships/tags" Target="../tags/tag1061.xml"/></Relationships>
</file>

<file path=ppt/slides/_rels/slide24.xml.rels><?xml version="1.0" encoding="UTF-8" standalone="yes"?>
<Relationships xmlns="http://schemas.openxmlformats.org/package/2006/relationships"><Relationship Id="rId8" Type="http://schemas.openxmlformats.org/officeDocument/2006/relationships/tags" Target="../tags/tag1069.xml"/><Relationship Id="rId3" Type="http://schemas.openxmlformats.org/officeDocument/2006/relationships/tags" Target="../tags/tag1064.xml"/><Relationship Id="rId7" Type="http://schemas.openxmlformats.org/officeDocument/2006/relationships/tags" Target="../tags/tag1068.xml"/><Relationship Id="rId2" Type="http://schemas.openxmlformats.org/officeDocument/2006/relationships/tags" Target="../tags/tag1063.xml"/><Relationship Id="rId1" Type="http://schemas.openxmlformats.org/officeDocument/2006/relationships/tags" Target="../tags/tag1062.xml"/><Relationship Id="rId6" Type="http://schemas.openxmlformats.org/officeDocument/2006/relationships/tags" Target="../tags/tag1067.xml"/><Relationship Id="rId5" Type="http://schemas.openxmlformats.org/officeDocument/2006/relationships/tags" Target="../tags/tag1066.xml"/><Relationship Id="rId4" Type="http://schemas.openxmlformats.org/officeDocument/2006/relationships/tags" Target="../tags/tag1065.xml"/><Relationship Id="rId9"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tags" Target="../tags/tag1077.xml"/><Relationship Id="rId3" Type="http://schemas.openxmlformats.org/officeDocument/2006/relationships/tags" Target="../tags/tag1072.xml"/><Relationship Id="rId7" Type="http://schemas.openxmlformats.org/officeDocument/2006/relationships/tags" Target="../tags/tag1076.xml"/><Relationship Id="rId2" Type="http://schemas.openxmlformats.org/officeDocument/2006/relationships/tags" Target="../tags/tag1071.xml"/><Relationship Id="rId1" Type="http://schemas.openxmlformats.org/officeDocument/2006/relationships/tags" Target="../tags/tag1070.xml"/><Relationship Id="rId6" Type="http://schemas.openxmlformats.org/officeDocument/2006/relationships/tags" Target="../tags/tag1075.xml"/><Relationship Id="rId5" Type="http://schemas.openxmlformats.org/officeDocument/2006/relationships/tags" Target="../tags/tag1074.xml"/><Relationship Id="rId4" Type="http://schemas.openxmlformats.org/officeDocument/2006/relationships/tags" Target="../tags/tag1073.xml"/><Relationship Id="rId9"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tags" Target="../tags/tag1085.xml"/><Relationship Id="rId3" Type="http://schemas.openxmlformats.org/officeDocument/2006/relationships/tags" Target="../tags/tag1080.xml"/><Relationship Id="rId7" Type="http://schemas.openxmlformats.org/officeDocument/2006/relationships/tags" Target="../tags/tag1084.xml"/><Relationship Id="rId12" Type="http://schemas.openxmlformats.org/officeDocument/2006/relationships/image" Target="../media/image32.png"/><Relationship Id="rId2" Type="http://schemas.openxmlformats.org/officeDocument/2006/relationships/tags" Target="../tags/tag1079.xml"/><Relationship Id="rId1" Type="http://schemas.openxmlformats.org/officeDocument/2006/relationships/tags" Target="../tags/tag1078.xml"/><Relationship Id="rId6" Type="http://schemas.openxmlformats.org/officeDocument/2006/relationships/tags" Target="../tags/tag1083.xml"/><Relationship Id="rId11" Type="http://schemas.openxmlformats.org/officeDocument/2006/relationships/hyperlink" Target="https://connect.bosch.com/communities/service/html/communitystart?communityUuid=2977b7d1-3678-482a-8f2f-9017e857f472" TargetMode="External"/><Relationship Id="rId5" Type="http://schemas.openxmlformats.org/officeDocument/2006/relationships/tags" Target="../tags/tag1082.xml"/><Relationship Id="rId10" Type="http://schemas.openxmlformats.org/officeDocument/2006/relationships/notesSlide" Target="../notesSlides/notesSlide13.xml"/><Relationship Id="rId4" Type="http://schemas.openxmlformats.org/officeDocument/2006/relationships/tags" Target="../tags/tag1081.xml"/><Relationship Id="rId9"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tags" Target="../tags/tag1092.xml"/><Relationship Id="rId13" Type="http://schemas.openxmlformats.org/officeDocument/2006/relationships/image" Target="../media/image33.emf"/><Relationship Id="rId3" Type="http://schemas.openxmlformats.org/officeDocument/2006/relationships/tags" Target="../tags/tag1087.xml"/><Relationship Id="rId7" Type="http://schemas.openxmlformats.org/officeDocument/2006/relationships/tags" Target="../tags/tag1091.xml"/><Relationship Id="rId12" Type="http://schemas.openxmlformats.org/officeDocument/2006/relationships/oleObject" Target="../embeddings/oleObject1.bin"/><Relationship Id="rId2" Type="http://schemas.openxmlformats.org/officeDocument/2006/relationships/tags" Target="../tags/tag1086.xml"/><Relationship Id="rId1" Type="http://schemas.openxmlformats.org/officeDocument/2006/relationships/vmlDrawing" Target="../drawings/vmlDrawing1.vml"/><Relationship Id="rId6" Type="http://schemas.openxmlformats.org/officeDocument/2006/relationships/tags" Target="../tags/tag1090.xml"/><Relationship Id="rId11" Type="http://schemas.openxmlformats.org/officeDocument/2006/relationships/notesSlide" Target="../notesSlides/notesSlide14.xml"/><Relationship Id="rId5" Type="http://schemas.openxmlformats.org/officeDocument/2006/relationships/tags" Target="../tags/tag1089.xml"/><Relationship Id="rId15" Type="http://schemas.openxmlformats.org/officeDocument/2006/relationships/image" Target="../media/image34.wmf"/><Relationship Id="rId10" Type="http://schemas.openxmlformats.org/officeDocument/2006/relationships/slideLayout" Target="../slideLayouts/slideLayout7.xml"/><Relationship Id="rId4" Type="http://schemas.openxmlformats.org/officeDocument/2006/relationships/tags" Target="../tags/tag1088.xml"/><Relationship Id="rId9" Type="http://schemas.openxmlformats.org/officeDocument/2006/relationships/tags" Target="../tags/tag1093.xml"/><Relationship Id="rId14" Type="http://schemas.openxmlformats.org/officeDocument/2006/relationships/oleObject" Target="../embeddings/oleObject2.bin"/></Relationships>
</file>

<file path=ppt/slides/_rels/slide28.xml.rels><?xml version="1.0" encoding="UTF-8" standalone="yes"?>
<Relationships xmlns="http://schemas.openxmlformats.org/package/2006/relationships"><Relationship Id="rId8" Type="http://schemas.openxmlformats.org/officeDocument/2006/relationships/tags" Target="../tags/tag1101.xml"/><Relationship Id="rId13" Type="http://schemas.openxmlformats.org/officeDocument/2006/relationships/image" Target="../media/image35.jpeg"/><Relationship Id="rId3" Type="http://schemas.openxmlformats.org/officeDocument/2006/relationships/tags" Target="../tags/tag1096.xml"/><Relationship Id="rId7" Type="http://schemas.openxmlformats.org/officeDocument/2006/relationships/tags" Target="../tags/tag1100.xml"/><Relationship Id="rId12" Type="http://schemas.openxmlformats.org/officeDocument/2006/relationships/image" Target="../media/image2.png"/><Relationship Id="rId2" Type="http://schemas.openxmlformats.org/officeDocument/2006/relationships/tags" Target="../tags/tag1095.xml"/><Relationship Id="rId1" Type="http://schemas.openxmlformats.org/officeDocument/2006/relationships/tags" Target="../tags/tag1094.xml"/><Relationship Id="rId6" Type="http://schemas.openxmlformats.org/officeDocument/2006/relationships/tags" Target="../tags/tag1099.xml"/><Relationship Id="rId11" Type="http://schemas.openxmlformats.org/officeDocument/2006/relationships/image" Target="../media/image1.jpeg"/><Relationship Id="rId5" Type="http://schemas.openxmlformats.org/officeDocument/2006/relationships/tags" Target="../tags/tag1098.xml"/><Relationship Id="rId10" Type="http://schemas.openxmlformats.org/officeDocument/2006/relationships/slideLayout" Target="../slideLayouts/slideLayout2.xml"/><Relationship Id="rId4" Type="http://schemas.openxmlformats.org/officeDocument/2006/relationships/tags" Target="../tags/tag1097.xml"/><Relationship Id="rId9" Type="http://schemas.openxmlformats.org/officeDocument/2006/relationships/tags" Target="../tags/tag1102.xml"/></Relationships>
</file>

<file path=ppt/slides/_rels/slide29.xml.rels><?xml version="1.0" encoding="UTF-8" standalone="yes"?>
<Relationships xmlns="http://schemas.openxmlformats.org/package/2006/relationships"><Relationship Id="rId8" Type="http://schemas.openxmlformats.org/officeDocument/2006/relationships/tags" Target="../tags/tag1110.xml"/><Relationship Id="rId13" Type="http://schemas.openxmlformats.org/officeDocument/2006/relationships/image" Target="../media/image3.emf"/><Relationship Id="rId3" Type="http://schemas.openxmlformats.org/officeDocument/2006/relationships/tags" Target="../tags/tag1105.xml"/><Relationship Id="rId7" Type="http://schemas.openxmlformats.org/officeDocument/2006/relationships/tags" Target="../tags/tag1109.xml"/><Relationship Id="rId12" Type="http://schemas.openxmlformats.org/officeDocument/2006/relationships/slideLayout" Target="../slideLayouts/slideLayout3.xml"/><Relationship Id="rId2" Type="http://schemas.openxmlformats.org/officeDocument/2006/relationships/tags" Target="../tags/tag1104.xml"/><Relationship Id="rId1" Type="http://schemas.openxmlformats.org/officeDocument/2006/relationships/tags" Target="../tags/tag1103.xml"/><Relationship Id="rId6" Type="http://schemas.openxmlformats.org/officeDocument/2006/relationships/tags" Target="../tags/tag1108.xml"/><Relationship Id="rId11" Type="http://schemas.openxmlformats.org/officeDocument/2006/relationships/tags" Target="../tags/tag1113.xml"/><Relationship Id="rId5" Type="http://schemas.openxmlformats.org/officeDocument/2006/relationships/tags" Target="../tags/tag1107.xml"/><Relationship Id="rId10" Type="http://schemas.openxmlformats.org/officeDocument/2006/relationships/tags" Target="../tags/tag1112.xml"/><Relationship Id="rId4" Type="http://schemas.openxmlformats.org/officeDocument/2006/relationships/tags" Target="../tags/tag1106.xml"/><Relationship Id="rId9" Type="http://schemas.openxmlformats.org/officeDocument/2006/relationships/tags" Target="../tags/tag1111.xml"/><Relationship Id="rId1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tags" Target="../tags/tag1121.xml"/><Relationship Id="rId13" Type="http://schemas.openxmlformats.org/officeDocument/2006/relationships/image" Target="../media/image2.png"/><Relationship Id="rId3" Type="http://schemas.openxmlformats.org/officeDocument/2006/relationships/tags" Target="../tags/tag1116.xml"/><Relationship Id="rId7" Type="http://schemas.openxmlformats.org/officeDocument/2006/relationships/tags" Target="../tags/tag1120.xml"/><Relationship Id="rId12" Type="http://schemas.openxmlformats.org/officeDocument/2006/relationships/image" Target="../media/image3.emf"/><Relationship Id="rId2" Type="http://schemas.openxmlformats.org/officeDocument/2006/relationships/tags" Target="../tags/tag1115.xml"/><Relationship Id="rId1" Type="http://schemas.openxmlformats.org/officeDocument/2006/relationships/tags" Target="../tags/tag1114.xml"/><Relationship Id="rId6" Type="http://schemas.openxmlformats.org/officeDocument/2006/relationships/tags" Target="../tags/tag1119.xml"/><Relationship Id="rId11" Type="http://schemas.openxmlformats.org/officeDocument/2006/relationships/slideLayout" Target="../slideLayouts/slideLayout3.xml"/><Relationship Id="rId5" Type="http://schemas.openxmlformats.org/officeDocument/2006/relationships/tags" Target="../tags/tag1118.xml"/><Relationship Id="rId10" Type="http://schemas.openxmlformats.org/officeDocument/2006/relationships/tags" Target="../tags/tag1123.xml"/><Relationship Id="rId4" Type="http://schemas.openxmlformats.org/officeDocument/2006/relationships/tags" Target="../tags/tag1117.xml"/><Relationship Id="rId9" Type="http://schemas.openxmlformats.org/officeDocument/2006/relationships/tags" Target="../tags/tag1122.xml"/></Relationships>
</file>

<file path=ppt/slides/_rels/slide31.xml.rels><?xml version="1.0" encoding="UTF-8" standalone="yes"?>
<Relationships xmlns="http://schemas.openxmlformats.org/package/2006/relationships"><Relationship Id="rId8" Type="http://schemas.openxmlformats.org/officeDocument/2006/relationships/tags" Target="../tags/tag1131.xml"/><Relationship Id="rId13" Type="http://schemas.openxmlformats.org/officeDocument/2006/relationships/image" Target="../media/image3.emf"/><Relationship Id="rId3" Type="http://schemas.openxmlformats.org/officeDocument/2006/relationships/tags" Target="../tags/tag1126.xml"/><Relationship Id="rId7" Type="http://schemas.openxmlformats.org/officeDocument/2006/relationships/tags" Target="../tags/tag1130.xml"/><Relationship Id="rId12" Type="http://schemas.openxmlformats.org/officeDocument/2006/relationships/slideLayout" Target="../slideLayouts/slideLayout3.xml"/><Relationship Id="rId2" Type="http://schemas.openxmlformats.org/officeDocument/2006/relationships/tags" Target="../tags/tag1125.xml"/><Relationship Id="rId1" Type="http://schemas.openxmlformats.org/officeDocument/2006/relationships/tags" Target="../tags/tag1124.xml"/><Relationship Id="rId6" Type="http://schemas.openxmlformats.org/officeDocument/2006/relationships/tags" Target="../tags/tag1129.xml"/><Relationship Id="rId11" Type="http://schemas.openxmlformats.org/officeDocument/2006/relationships/tags" Target="../tags/tag1134.xml"/><Relationship Id="rId5" Type="http://schemas.openxmlformats.org/officeDocument/2006/relationships/tags" Target="../tags/tag1128.xml"/><Relationship Id="rId15" Type="http://schemas.openxmlformats.org/officeDocument/2006/relationships/image" Target="../media/image36.png"/><Relationship Id="rId10" Type="http://schemas.openxmlformats.org/officeDocument/2006/relationships/tags" Target="../tags/tag1133.xml"/><Relationship Id="rId4" Type="http://schemas.openxmlformats.org/officeDocument/2006/relationships/tags" Target="../tags/tag1127.xml"/><Relationship Id="rId9" Type="http://schemas.openxmlformats.org/officeDocument/2006/relationships/tags" Target="../tags/tag1132.xml"/><Relationship Id="rId14" Type="http://schemas.openxmlformats.org/officeDocument/2006/relationships/image" Target="../media/image2.png"/></Relationships>
</file>

<file path=ppt/slides/_rels/slide32.xml.rels><?xml version="1.0" encoding="UTF-8" standalone="yes"?>
<Relationships xmlns="http://schemas.openxmlformats.org/package/2006/relationships"><Relationship Id="rId8" Type="http://schemas.openxmlformats.org/officeDocument/2006/relationships/tags" Target="../tags/tag1142.xml"/><Relationship Id="rId13" Type="http://schemas.openxmlformats.org/officeDocument/2006/relationships/image" Target="../media/image3.emf"/><Relationship Id="rId3" Type="http://schemas.openxmlformats.org/officeDocument/2006/relationships/tags" Target="../tags/tag1137.xml"/><Relationship Id="rId7" Type="http://schemas.openxmlformats.org/officeDocument/2006/relationships/tags" Target="../tags/tag1141.xml"/><Relationship Id="rId12" Type="http://schemas.openxmlformats.org/officeDocument/2006/relationships/slideLayout" Target="../slideLayouts/slideLayout3.xml"/><Relationship Id="rId2" Type="http://schemas.openxmlformats.org/officeDocument/2006/relationships/tags" Target="../tags/tag1136.xml"/><Relationship Id="rId1" Type="http://schemas.openxmlformats.org/officeDocument/2006/relationships/tags" Target="../tags/tag1135.xml"/><Relationship Id="rId6" Type="http://schemas.openxmlformats.org/officeDocument/2006/relationships/tags" Target="../tags/tag1140.xml"/><Relationship Id="rId11" Type="http://schemas.openxmlformats.org/officeDocument/2006/relationships/tags" Target="../tags/tag1145.xml"/><Relationship Id="rId5" Type="http://schemas.openxmlformats.org/officeDocument/2006/relationships/tags" Target="../tags/tag1139.xml"/><Relationship Id="rId15" Type="http://schemas.openxmlformats.org/officeDocument/2006/relationships/image" Target="../media/image37.png"/><Relationship Id="rId10" Type="http://schemas.openxmlformats.org/officeDocument/2006/relationships/tags" Target="../tags/tag1144.xml"/><Relationship Id="rId4" Type="http://schemas.openxmlformats.org/officeDocument/2006/relationships/tags" Target="../tags/tag1138.xml"/><Relationship Id="rId9" Type="http://schemas.openxmlformats.org/officeDocument/2006/relationships/tags" Target="../tags/tag1143.xml"/><Relationship Id="rId1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tags" Target="../tags/tag43.xml"/><Relationship Id="rId13" Type="http://schemas.openxmlformats.org/officeDocument/2006/relationships/tags" Target="../tags/tag48.xml"/><Relationship Id="rId18" Type="http://schemas.openxmlformats.org/officeDocument/2006/relationships/image" Target="../media/image1.jpeg"/><Relationship Id="rId26" Type="http://schemas.openxmlformats.org/officeDocument/2006/relationships/image" Target="../media/image8.png"/><Relationship Id="rId3" Type="http://schemas.openxmlformats.org/officeDocument/2006/relationships/tags" Target="../tags/tag38.xml"/><Relationship Id="rId21" Type="http://schemas.openxmlformats.org/officeDocument/2006/relationships/diagramLayout" Target="../diagrams/layout1.xml"/><Relationship Id="rId7" Type="http://schemas.openxmlformats.org/officeDocument/2006/relationships/tags" Target="../tags/tag42.xml"/><Relationship Id="rId12" Type="http://schemas.openxmlformats.org/officeDocument/2006/relationships/tags" Target="../tags/tag47.xml"/><Relationship Id="rId17" Type="http://schemas.openxmlformats.org/officeDocument/2006/relationships/notesSlide" Target="../notesSlides/notesSlide2.xml"/><Relationship Id="rId25" Type="http://schemas.openxmlformats.org/officeDocument/2006/relationships/image" Target="../media/image7.png"/><Relationship Id="rId2" Type="http://schemas.openxmlformats.org/officeDocument/2006/relationships/tags" Target="../tags/tag37.xml"/><Relationship Id="rId16" Type="http://schemas.openxmlformats.org/officeDocument/2006/relationships/slideLayout" Target="../slideLayouts/slideLayout2.xml"/><Relationship Id="rId20" Type="http://schemas.openxmlformats.org/officeDocument/2006/relationships/diagramData" Target="../diagrams/data1.xml"/><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tags" Target="../tags/tag46.xml"/><Relationship Id="rId24" Type="http://schemas.microsoft.com/office/2007/relationships/diagramDrawing" Target="../diagrams/drawing1.xml"/><Relationship Id="rId5" Type="http://schemas.openxmlformats.org/officeDocument/2006/relationships/tags" Target="../tags/tag40.xml"/><Relationship Id="rId15" Type="http://schemas.openxmlformats.org/officeDocument/2006/relationships/tags" Target="../tags/tag50.xml"/><Relationship Id="rId23" Type="http://schemas.openxmlformats.org/officeDocument/2006/relationships/diagramColors" Target="../diagrams/colors1.xml"/><Relationship Id="rId10" Type="http://schemas.openxmlformats.org/officeDocument/2006/relationships/tags" Target="../tags/tag45.xml"/><Relationship Id="rId19" Type="http://schemas.openxmlformats.org/officeDocument/2006/relationships/image" Target="../media/image2.png"/><Relationship Id="rId4" Type="http://schemas.openxmlformats.org/officeDocument/2006/relationships/tags" Target="../tags/tag39.xml"/><Relationship Id="rId9" Type="http://schemas.openxmlformats.org/officeDocument/2006/relationships/tags" Target="../tags/tag44.xml"/><Relationship Id="rId14" Type="http://schemas.openxmlformats.org/officeDocument/2006/relationships/tags" Target="../tags/tag49.xml"/><Relationship Id="rId22" Type="http://schemas.openxmlformats.org/officeDocument/2006/relationships/diagramQuickStyle" Target="../diagrams/quickStyle1.xml"/><Relationship Id="rId27" Type="http://schemas.openxmlformats.org/officeDocument/2006/relationships/image" Target="../media/image9.png"/></Relationships>
</file>

<file path=ppt/slides/_rels/slide5.xml.rels><?xml version="1.0" encoding="UTF-8" standalone="yes"?>
<Relationships xmlns="http://schemas.openxmlformats.org/package/2006/relationships"><Relationship Id="rId117" Type="http://schemas.openxmlformats.org/officeDocument/2006/relationships/tags" Target="../tags/tag167.xml"/><Relationship Id="rId299" Type="http://schemas.openxmlformats.org/officeDocument/2006/relationships/tags" Target="../tags/tag349.xml"/><Relationship Id="rId303" Type="http://schemas.openxmlformats.org/officeDocument/2006/relationships/tags" Target="../tags/tag353.xml"/><Relationship Id="rId21" Type="http://schemas.openxmlformats.org/officeDocument/2006/relationships/tags" Target="../tags/tag71.xml"/><Relationship Id="rId42" Type="http://schemas.openxmlformats.org/officeDocument/2006/relationships/tags" Target="../tags/tag92.xml"/><Relationship Id="rId63" Type="http://schemas.openxmlformats.org/officeDocument/2006/relationships/tags" Target="../tags/tag113.xml"/><Relationship Id="rId84" Type="http://schemas.openxmlformats.org/officeDocument/2006/relationships/tags" Target="../tags/tag134.xml"/><Relationship Id="rId138" Type="http://schemas.openxmlformats.org/officeDocument/2006/relationships/tags" Target="../tags/tag188.xml"/><Relationship Id="rId159" Type="http://schemas.openxmlformats.org/officeDocument/2006/relationships/tags" Target="../tags/tag209.xml"/><Relationship Id="rId170" Type="http://schemas.openxmlformats.org/officeDocument/2006/relationships/tags" Target="../tags/tag220.xml"/><Relationship Id="rId191" Type="http://schemas.openxmlformats.org/officeDocument/2006/relationships/tags" Target="../tags/tag241.xml"/><Relationship Id="rId205" Type="http://schemas.openxmlformats.org/officeDocument/2006/relationships/tags" Target="../tags/tag255.xml"/><Relationship Id="rId226" Type="http://schemas.openxmlformats.org/officeDocument/2006/relationships/tags" Target="../tags/tag276.xml"/><Relationship Id="rId247" Type="http://schemas.openxmlformats.org/officeDocument/2006/relationships/tags" Target="../tags/tag297.xml"/><Relationship Id="rId107" Type="http://schemas.openxmlformats.org/officeDocument/2006/relationships/tags" Target="../tags/tag157.xml"/><Relationship Id="rId268" Type="http://schemas.openxmlformats.org/officeDocument/2006/relationships/tags" Target="../tags/tag318.xml"/><Relationship Id="rId289" Type="http://schemas.openxmlformats.org/officeDocument/2006/relationships/tags" Target="../tags/tag339.xml"/><Relationship Id="rId11" Type="http://schemas.openxmlformats.org/officeDocument/2006/relationships/tags" Target="../tags/tag61.xml"/><Relationship Id="rId32" Type="http://schemas.openxmlformats.org/officeDocument/2006/relationships/tags" Target="../tags/tag82.xml"/><Relationship Id="rId53" Type="http://schemas.openxmlformats.org/officeDocument/2006/relationships/tags" Target="../tags/tag103.xml"/><Relationship Id="rId74" Type="http://schemas.openxmlformats.org/officeDocument/2006/relationships/tags" Target="../tags/tag124.xml"/><Relationship Id="rId128" Type="http://schemas.openxmlformats.org/officeDocument/2006/relationships/tags" Target="../tags/tag178.xml"/><Relationship Id="rId149" Type="http://schemas.openxmlformats.org/officeDocument/2006/relationships/tags" Target="../tags/tag199.xml"/><Relationship Id="rId314" Type="http://schemas.openxmlformats.org/officeDocument/2006/relationships/tags" Target="../tags/tag364.xml"/><Relationship Id="rId5" Type="http://schemas.openxmlformats.org/officeDocument/2006/relationships/tags" Target="../tags/tag55.xml"/><Relationship Id="rId95" Type="http://schemas.openxmlformats.org/officeDocument/2006/relationships/tags" Target="../tags/tag145.xml"/><Relationship Id="rId160" Type="http://schemas.openxmlformats.org/officeDocument/2006/relationships/tags" Target="../tags/tag210.xml"/><Relationship Id="rId181" Type="http://schemas.openxmlformats.org/officeDocument/2006/relationships/tags" Target="../tags/tag231.xml"/><Relationship Id="rId216" Type="http://schemas.openxmlformats.org/officeDocument/2006/relationships/tags" Target="../tags/tag266.xml"/><Relationship Id="rId237" Type="http://schemas.openxmlformats.org/officeDocument/2006/relationships/tags" Target="../tags/tag287.xml"/><Relationship Id="rId258" Type="http://schemas.openxmlformats.org/officeDocument/2006/relationships/tags" Target="../tags/tag308.xml"/><Relationship Id="rId279" Type="http://schemas.openxmlformats.org/officeDocument/2006/relationships/tags" Target="../tags/tag329.xml"/><Relationship Id="rId22" Type="http://schemas.openxmlformats.org/officeDocument/2006/relationships/tags" Target="../tags/tag72.xml"/><Relationship Id="rId43" Type="http://schemas.openxmlformats.org/officeDocument/2006/relationships/tags" Target="../tags/tag93.xml"/><Relationship Id="rId64" Type="http://schemas.openxmlformats.org/officeDocument/2006/relationships/tags" Target="../tags/tag114.xml"/><Relationship Id="rId118" Type="http://schemas.openxmlformats.org/officeDocument/2006/relationships/tags" Target="../tags/tag168.xml"/><Relationship Id="rId139" Type="http://schemas.openxmlformats.org/officeDocument/2006/relationships/tags" Target="../tags/tag189.xml"/><Relationship Id="rId290" Type="http://schemas.openxmlformats.org/officeDocument/2006/relationships/tags" Target="../tags/tag340.xml"/><Relationship Id="rId304" Type="http://schemas.openxmlformats.org/officeDocument/2006/relationships/tags" Target="../tags/tag354.xml"/><Relationship Id="rId85" Type="http://schemas.openxmlformats.org/officeDocument/2006/relationships/tags" Target="../tags/tag135.xml"/><Relationship Id="rId150" Type="http://schemas.openxmlformats.org/officeDocument/2006/relationships/tags" Target="../tags/tag200.xml"/><Relationship Id="rId171" Type="http://schemas.openxmlformats.org/officeDocument/2006/relationships/tags" Target="../tags/tag221.xml"/><Relationship Id="rId192" Type="http://schemas.openxmlformats.org/officeDocument/2006/relationships/tags" Target="../tags/tag242.xml"/><Relationship Id="rId206" Type="http://schemas.openxmlformats.org/officeDocument/2006/relationships/tags" Target="../tags/tag256.xml"/><Relationship Id="rId227" Type="http://schemas.openxmlformats.org/officeDocument/2006/relationships/tags" Target="../tags/tag277.xml"/><Relationship Id="rId248" Type="http://schemas.openxmlformats.org/officeDocument/2006/relationships/tags" Target="../tags/tag298.xml"/><Relationship Id="rId269" Type="http://schemas.openxmlformats.org/officeDocument/2006/relationships/tags" Target="../tags/tag319.xml"/><Relationship Id="rId12" Type="http://schemas.openxmlformats.org/officeDocument/2006/relationships/tags" Target="../tags/tag62.xml"/><Relationship Id="rId33" Type="http://schemas.openxmlformats.org/officeDocument/2006/relationships/tags" Target="../tags/tag83.xml"/><Relationship Id="rId108" Type="http://schemas.openxmlformats.org/officeDocument/2006/relationships/tags" Target="../tags/tag158.xml"/><Relationship Id="rId129" Type="http://schemas.openxmlformats.org/officeDocument/2006/relationships/tags" Target="../tags/tag179.xml"/><Relationship Id="rId280" Type="http://schemas.openxmlformats.org/officeDocument/2006/relationships/tags" Target="../tags/tag330.xml"/><Relationship Id="rId315" Type="http://schemas.openxmlformats.org/officeDocument/2006/relationships/tags" Target="../tags/tag365.xml"/><Relationship Id="rId54" Type="http://schemas.openxmlformats.org/officeDocument/2006/relationships/tags" Target="../tags/tag104.xml"/><Relationship Id="rId75" Type="http://schemas.openxmlformats.org/officeDocument/2006/relationships/tags" Target="../tags/tag125.xml"/><Relationship Id="rId96" Type="http://schemas.openxmlformats.org/officeDocument/2006/relationships/tags" Target="../tags/tag146.xml"/><Relationship Id="rId140" Type="http://schemas.openxmlformats.org/officeDocument/2006/relationships/tags" Target="../tags/tag190.xml"/><Relationship Id="rId161" Type="http://schemas.openxmlformats.org/officeDocument/2006/relationships/tags" Target="../tags/tag211.xml"/><Relationship Id="rId182" Type="http://schemas.openxmlformats.org/officeDocument/2006/relationships/tags" Target="../tags/tag232.xml"/><Relationship Id="rId217" Type="http://schemas.openxmlformats.org/officeDocument/2006/relationships/tags" Target="../tags/tag267.xml"/><Relationship Id="rId6" Type="http://schemas.openxmlformats.org/officeDocument/2006/relationships/tags" Target="../tags/tag56.xml"/><Relationship Id="rId238" Type="http://schemas.openxmlformats.org/officeDocument/2006/relationships/tags" Target="../tags/tag288.xml"/><Relationship Id="rId259" Type="http://schemas.openxmlformats.org/officeDocument/2006/relationships/tags" Target="../tags/tag309.xml"/><Relationship Id="rId23" Type="http://schemas.openxmlformats.org/officeDocument/2006/relationships/tags" Target="../tags/tag73.xml"/><Relationship Id="rId119" Type="http://schemas.openxmlformats.org/officeDocument/2006/relationships/tags" Target="../tags/tag169.xml"/><Relationship Id="rId270" Type="http://schemas.openxmlformats.org/officeDocument/2006/relationships/tags" Target="../tags/tag320.xml"/><Relationship Id="rId291" Type="http://schemas.openxmlformats.org/officeDocument/2006/relationships/tags" Target="../tags/tag341.xml"/><Relationship Id="rId305" Type="http://schemas.openxmlformats.org/officeDocument/2006/relationships/tags" Target="../tags/tag355.xml"/><Relationship Id="rId44" Type="http://schemas.openxmlformats.org/officeDocument/2006/relationships/tags" Target="../tags/tag94.xml"/><Relationship Id="rId65" Type="http://schemas.openxmlformats.org/officeDocument/2006/relationships/tags" Target="../tags/tag115.xml"/><Relationship Id="rId86" Type="http://schemas.openxmlformats.org/officeDocument/2006/relationships/tags" Target="../tags/tag136.xml"/><Relationship Id="rId130" Type="http://schemas.openxmlformats.org/officeDocument/2006/relationships/tags" Target="../tags/tag180.xml"/><Relationship Id="rId151" Type="http://schemas.openxmlformats.org/officeDocument/2006/relationships/tags" Target="../tags/tag201.xml"/><Relationship Id="rId172" Type="http://schemas.openxmlformats.org/officeDocument/2006/relationships/tags" Target="../tags/tag222.xml"/><Relationship Id="rId193" Type="http://schemas.openxmlformats.org/officeDocument/2006/relationships/tags" Target="../tags/tag243.xml"/><Relationship Id="rId207" Type="http://schemas.openxmlformats.org/officeDocument/2006/relationships/tags" Target="../tags/tag257.xml"/><Relationship Id="rId228" Type="http://schemas.openxmlformats.org/officeDocument/2006/relationships/tags" Target="../tags/tag278.xml"/><Relationship Id="rId249" Type="http://schemas.openxmlformats.org/officeDocument/2006/relationships/tags" Target="../tags/tag299.xml"/><Relationship Id="rId13" Type="http://schemas.openxmlformats.org/officeDocument/2006/relationships/tags" Target="../tags/tag63.xml"/><Relationship Id="rId109" Type="http://schemas.openxmlformats.org/officeDocument/2006/relationships/tags" Target="../tags/tag159.xml"/><Relationship Id="rId260" Type="http://schemas.openxmlformats.org/officeDocument/2006/relationships/tags" Target="../tags/tag310.xml"/><Relationship Id="rId281" Type="http://schemas.openxmlformats.org/officeDocument/2006/relationships/tags" Target="../tags/tag331.xml"/><Relationship Id="rId316" Type="http://schemas.openxmlformats.org/officeDocument/2006/relationships/tags" Target="../tags/tag366.xml"/><Relationship Id="rId34" Type="http://schemas.openxmlformats.org/officeDocument/2006/relationships/tags" Target="../tags/tag84.xml"/><Relationship Id="rId55" Type="http://schemas.openxmlformats.org/officeDocument/2006/relationships/tags" Target="../tags/tag105.xml"/><Relationship Id="rId76" Type="http://schemas.openxmlformats.org/officeDocument/2006/relationships/tags" Target="../tags/tag126.xml"/><Relationship Id="rId97" Type="http://schemas.openxmlformats.org/officeDocument/2006/relationships/tags" Target="../tags/tag147.xml"/><Relationship Id="rId120" Type="http://schemas.openxmlformats.org/officeDocument/2006/relationships/tags" Target="../tags/tag170.xml"/><Relationship Id="rId141" Type="http://schemas.openxmlformats.org/officeDocument/2006/relationships/tags" Target="../tags/tag191.xml"/><Relationship Id="rId7" Type="http://schemas.openxmlformats.org/officeDocument/2006/relationships/tags" Target="../tags/tag57.xml"/><Relationship Id="rId162" Type="http://schemas.openxmlformats.org/officeDocument/2006/relationships/tags" Target="../tags/tag212.xml"/><Relationship Id="rId183" Type="http://schemas.openxmlformats.org/officeDocument/2006/relationships/tags" Target="../tags/tag233.xml"/><Relationship Id="rId218" Type="http://schemas.openxmlformats.org/officeDocument/2006/relationships/tags" Target="../tags/tag268.xml"/><Relationship Id="rId239" Type="http://schemas.openxmlformats.org/officeDocument/2006/relationships/tags" Target="../tags/tag289.xml"/><Relationship Id="rId250" Type="http://schemas.openxmlformats.org/officeDocument/2006/relationships/tags" Target="../tags/tag300.xml"/><Relationship Id="rId271" Type="http://schemas.openxmlformats.org/officeDocument/2006/relationships/tags" Target="../tags/tag321.xml"/><Relationship Id="rId292" Type="http://schemas.openxmlformats.org/officeDocument/2006/relationships/tags" Target="../tags/tag342.xml"/><Relationship Id="rId306" Type="http://schemas.openxmlformats.org/officeDocument/2006/relationships/tags" Target="../tags/tag356.xml"/><Relationship Id="rId24" Type="http://schemas.openxmlformats.org/officeDocument/2006/relationships/tags" Target="../tags/tag74.xml"/><Relationship Id="rId45" Type="http://schemas.openxmlformats.org/officeDocument/2006/relationships/tags" Target="../tags/tag95.xml"/><Relationship Id="rId66" Type="http://schemas.openxmlformats.org/officeDocument/2006/relationships/tags" Target="../tags/tag116.xml"/><Relationship Id="rId87" Type="http://schemas.openxmlformats.org/officeDocument/2006/relationships/tags" Target="../tags/tag137.xml"/><Relationship Id="rId110" Type="http://schemas.openxmlformats.org/officeDocument/2006/relationships/tags" Target="../tags/tag160.xml"/><Relationship Id="rId131" Type="http://schemas.openxmlformats.org/officeDocument/2006/relationships/tags" Target="../tags/tag181.xml"/><Relationship Id="rId152" Type="http://schemas.openxmlformats.org/officeDocument/2006/relationships/tags" Target="../tags/tag202.xml"/><Relationship Id="rId173" Type="http://schemas.openxmlformats.org/officeDocument/2006/relationships/tags" Target="../tags/tag223.xml"/><Relationship Id="rId194" Type="http://schemas.openxmlformats.org/officeDocument/2006/relationships/tags" Target="../tags/tag244.xml"/><Relationship Id="rId208" Type="http://schemas.openxmlformats.org/officeDocument/2006/relationships/tags" Target="../tags/tag258.xml"/><Relationship Id="rId229" Type="http://schemas.openxmlformats.org/officeDocument/2006/relationships/tags" Target="../tags/tag279.xml"/><Relationship Id="rId19" Type="http://schemas.openxmlformats.org/officeDocument/2006/relationships/tags" Target="../tags/tag69.xml"/><Relationship Id="rId224" Type="http://schemas.openxmlformats.org/officeDocument/2006/relationships/tags" Target="../tags/tag274.xml"/><Relationship Id="rId240" Type="http://schemas.openxmlformats.org/officeDocument/2006/relationships/tags" Target="../tags/tag290.xml"/><Relationship Id="rId245" Type="http://schemas.openxmlformats.org/officeDocument/2006/relationships/tags" Target="../tags/tag295.xml"/><Relationship Id="rId261" Type="http://schemas.openxmlformats.org/officeDocument/2006/relationships/tags" Target="../tags/tag311.xml"/><Relationship Id="rId266" Type="http://schemas.openxmlformats.org/officeDocument/2006/relationships/tags" Target="../tags/tag316.xml"/><Relationship Id="rId287" Type="http://schemas.openxmlformats.org/officeDocument/2006/relationships/tags" Target="../tags/tag337.xml"/><Relationship Id="rId14" Type="http://schemas.openxmlformats.org/officeDocument/2006/relationships/tags" Target="../tags/tag64.xml"/><Relationship Id="rId30" Type="http://schemas.openxmlformats.org/officeDocument/2006/relationships/tags" Target="../tags/tag80.xml"/><Relationship Id="rId35" Type="http://schemas.openxmlformats.org/officeDocument/2006/relationships/tags" Target="../tags/tag85.xml"/><Relationship Id="rId56" Type="http://schemas.openxmlformats.org/officeDocument/2006/relationships/tags" Target="../tags/tag106.xml"/><Relationship Id="rId77" Type="http://schemas.openxmlformats.org/officeDocument/2006/relationships/tags" Target="../tags/tag127.xml"/><Relationship Id="rId100" Type="http://schemas.openxmlformats.org/officeDocument/2006/relationships/tags" Target="../tags/tag150.xml"/><Relationship Id="rId105" Type="http://schemas.openxmlformats.org/officeDocument/2006/relationships/tags" Target="../tags/tag155.xml"/><Relationship Id="rId126" Type="http://schemas.openxmlformats.org/officeDocument/2006/relationships/tags" Target="../tags/tag176.xml"/><Relationship Id="rId147" Type="http://schemas.openxmlformats.org/officeDocument/2006/relationships/tags" Target="../tags/tag197.xml"/><Relationship Id="rId168" Type="http://schemas.openxmlformats.org/officeDocument/2006/relationships/tags" Target="../tags/tag218.xml"/><Relationship Id="rId282" Type="http://schemas.openxmlformats.org/officeDocument/2006/relationships/tags" Target="../tags/tag332.xml"/><Relationship Id="rId312" Type="http://schemas.openxmlformats.org/officeDocument/2006/relationships/tags" Target="../tags/tag362.xml"/><Relationship Id="rId317" Type="http://schemas.openxmlformats.org/officeDocument/2006/relationships/slideLayout" Target="../slideLayouts/slideLayout3.xml"/><Relationship Id="rId8" Type="http://schemas.openxmlformats.org/officeDocument/2006/relationships/tags" Target="../tags/tag58.xml"/><Relationship Id="rId51" Type="http://schemas.openxmlformats.org/officeDocument/2006/relationships/tags" Target="../tags/tag101.xml"/><Relationship Id="rId72" Type="http://schemas.openxmlformats.org/officeDocument/2006/relationships/tags" Target="../tags/tag122.xml"/><Relationship Id="rId93" Type="http://schemas.openxmlformats.org/officeDocument/2006/relationships/tags" Target="../tags/tag143.xml"/><Relationship Id="rId98" Type="http://schemas.openxmlformats.org/officeDocument/2006/relationships/tags" Target="../tags/tag148.xml"/><Relationship Id="rId121" Type="http://schemas.openxmlformats.org/officeDocument/2006/relationships/tags" Target="../tags/tag171.xml"/><Relationship Id="rId142" Type="http://schemas.openxmlformats.org/officeDocument/2006/relationships/tags" Target="../tags/tag192.xml"/><Relationship Id="rId163" Type="http://schemas.openxmlformats.org/officeDocument/2006/relationships/tags" Target="../tags/tag213.xml"/><Relationship Id="rId184" Type="http://schemas.openxmlformats.org/officeDocument/2006/relationships/tags" Target="../tags/tag234.xml"/><Relationship Id="rId189" Type="http://schemas.openxmlformats.org/officeDocument/2006/relationships/tags" Target="../tags/tag239.xml"/><Relationship Id="rId219" Type="http://schemas.openxmlformats.org/officeDocument/2006/relationships/tags" Target="../tags/tag269.xml"/><Relationship Id="rId3" Type="http://schemas.openxmlformats.org/officeDocument/2006/relationships/tags" Target="../tags/tag53.xml"/><Relationship Id="rId214" Type="http://schemas.openxmlformats.org/officeDocument/2006/relationships/tags" Target="../tags/tag264.xml"/><Relationship Id="rId230" Type="http://schemas.openxmlformats.org/officeDocument/2006/relationships/tags" Target="../tags/tag280.xml"/><Relationship Id="rId235" Type="http://schemas.openxmlformats.org/officeDocument/2006/relationships/tags" Target="../tags/tag285.xml"/><Relationship Id="rId251" Type="http://schemas.openxmlformats.org/officeDocument/2006/relationships/tags" Target="../tags/tag301.xml"/><Relationship Id="rId256" Type="http://schemas.openxmlformats.org/officeDocument/2006/relationships/tags" Target="../tags/tag306.xml"/><Relationship Id="rId277" Type="http://schemas.openxmlformats.org/officeDocument/2006/relationships/tags" Target="../tags/tag327.xml"/><Relationship Id="rId298" Type="http://schemas.openxmlformats.org/officeDocument/2006/relationships/tags" Target="../tags/tag348.xml"/><Relationship Id="rId25" Type="http://schemas.openxmlformats.org/officeDocument/2006/relationships/tags" Target="../tags/tag75.xml"/><Relationship Id="rId46" Type="http://schemas.openxmlformats.org/officeDocument/2006/relationships/tags" Target="../tags/tag96.xml"/><Relationship Id="rId67" Type="http://schemas.openxmlformats.org/officeDocument/2006/relationships/tags" Target="../tags/tag117.xml"/><Relationship Id="rId116" Type="http://schemas.openxmlformats.org/officeDocument/2006/relationships/tags" Target="../tags/tag166.xml"/><Relationship Id="rId137" Type="http://schemas.openxmlformats.org/officeDocument/2006/relationships/tags" Target="../tags/tag187.xml"/><Relationship Id="rId158" Type="http://schemas.openxmlformats.org/officeDocument/2006/relationships/tags" Target="../tags/tag208.xml"/><Relationship Id="rId272" Type="http://schemas.openxmlformats.org/officeDocument/2006/relationships/tags" Target="../tags/tag322.xml"/><Relationship Id="rId293" Type="http://schemas.openxmlformats.org/officeDocument/2006/relationships/tags" Target="../tags/tag343.xml"/><Relationship Id="rId302" Type="http://schemas.openxmlformats.org/officeDocument/2006/relationships/tags" Target="../tags/tag352.xml"/><Relationship Id="rId307" Type="http://schemas.openxmlformats.org/officeDocument/2006/relationships/tags" Target="../tags/tag357.xml"/><Relationship Id="rId20" Type="http://schemas.openxmlformats.org/officeDocument/2006/relationships/tags" Target="../tags/tag70.xml"/><Relationship Id="rId41" Type="http://schemas.openxmlformats.org/officeDocument/2006/relationships/tags" Target="../tags/tag91.xml"/><Relationship Id="rId62" Type="http://schemas.openxmlformats.org/officeDocument/2006/relationships/tags" Target="../tags/tag112.xml"/><Relationship Id="rId83" Type="http://schemas.openxmlformats.org/officeDocument/2006/relationships/tags" Target="../tags/tag133.xml"/><Relationship Id="rId88" Type="http://schemas.openxmlformats.org/officeDocument/2006/relationships/tags" Target="../tags/tag138.xml"/><Relationship Id="rId111" Type="http://schemas.openxmlformats.org/officeDocument/2006/relationships/tags" Target="../tags/tag161.xml"/><Relationship Id="rId132" Type="http://schemas.openxmlformats.org/officeDocument/2006/relationships/tags" Target="../tags/tag182.xml"/><Relationship Id="rId153" Type="http://schemas.openxmlformats.org/officeDocument/2006/relationships/tags" Target="../tags/tag203.xml"/><Relationship Id="rId174" Type="http://schemas.openxmlformats.org/officeDocument/2006/relationships/tags" Target="../tags/tag224.xml"/><Relationship Id="rId179" Type="http://schemas.openxmlformats.org/officeDocument/2006/relationships/tags" Target="../tags/tag229.xml"/><Relationship Id="rId195" Type="http://schemas.openxmlformats.org/officeDocument/2006/relationships/tags" Target="../tags/tag245.xml"/><Relationship Id="rId209" Type="http://schemas.openxmlformats.org/officeDocument/2006/relationships/tags" Target="../tags/tag259.xml"/><Relationship Id="rId190" Type="http://schemas.openxmlformats.org/officeDocument/2006/relationships/tags" Target="../tags/tag240.xml"/><Relationship Id="rId204" Type="http://schemas.openxmlformats.org/officeDocument/2006/relationships/tags" Target="../tags/tag254.xml"/><Relationship Id="rId220" Type="http://schemas.openxmlformats.org/officeDocument/2006/relationships/tags" Target="../tags/tag270.xml"/><Relationship Id="rId225" Type="http://schemas.openxmlformats.org/officeDocument/2006/relationships/tags" Target="../tags/tag275.xml"/><Relationship Id="rId241" Type="http://schemas.openxmlformats.org/officeDocument/2006/relationships/tags" Target="../tags/tag291.xml"/><Relationship Id="rId246" Type="http://schemas.openxmlformats.org/officeDocument/2006/relationships/tags" Target="../tags/tag296.xml"/><Relationship Id="rId267" Type="http://schemas.openxmlformats.org/officeDocument/2006/relationships/tags" Target="../tags/tag317.xml"/><Relationship Id="rId288" Type="http://schemas.openxmlformats.org/officeDocument/2006/relationships/tags" Target="../tags/tag338.xml"/><Relationship Id="rId15" Type="http://schemas.openxmlformats.org/officeDocument/2006/relationships/tags" Target="../tags/tag65.xml"/><Relationship Id="rId36" Type="http://schemas.openxmlformats.org/officeDocument/2006/relationships/tags" Target="../tags/tag86.xml"/><Relationship Id="rId57" Type="http://schemas.openxmlformats.org/officeDocument/2006/relationships/tags" Target="../tags/tag107.xml"/><Relationship Id="rId106" Type="http://schemas.openxmlformats.org/officeDocument/2006/relationships/tags" Target="../tags/tag156.xml"/><Relationship Id="rId127" Type="http://schemas.openxmlformats.org/officeDocument/2006/relationships/tags" Target="../tags/tag177.xml"/><Relationship Id="rId262" Type="http://schemas.openxmlformats.org/officeDocument/2006/relationships/tags" Target="../tags/tag312.xml"/><Relationship Id="rId283" Type="http://schemas.openxmlformats.org/officeDocument/2006/relationships/tags" Target="../tags/tag333.xml"/><Relationship Id="rId313" Type="http://schemas.openxmlformats.org/officeDocument/2006/relationships/tags" Target="../tags/tag363.xml"/><Relationship Id="rId318" Type="http://schemas.openxmlformats.org/officeDocument/2006/relationships/image" Target="../media/image3.emf"/><Relationship Id="rId10" Type="http://schemas.openxmlformats.org/officeDocument/2006/relationships/tags" Target="../tags/tag60.xml"/><Relationship Id="rId31" Type="http://schemas.openxmlformats.org/officeDocument/2006/relationships/tags" Target="../tags/tag81.xml"/><Relationship Id="rId52" Type="http://schemas.openxmlformats.org/officeDocument/2006/relationships/tags" Target="../tags/tag102.xml"/><Relationship Id="rId73" Type="http://schemas.openxmlformats.org/officeDocument/2006/relationships/tags" Target="../tags/tag123.xml"/><Relationship Id="rId78" Type="http://schemas.openxmlformats.org/officeDocument/2006/relationships/tags" Target="../tags/tag128.xml"/><Relationship Id="rId94" Type="http://schemas.openxmlformats.org/officeDocument/2006/relationships/tags" Target="../tags/tag144.xml"/><Relationship Id="rId99" Type="http://schemas.openxmlformats.org/officeDocument/2006/relationships/tags" Target="../tags/tag149.xml"/><Relationship Id="rId101" Type="http://schemas.openxmlformats.org/officeDocument/2006/relationships/tags" Target="../tags/tag151.xml"/><Relationship Id="rId122" Type="http://schemas.openxmlformats.org/officeDocument/2006/relationships/tags" Target="../tags/tag172.xml"/><Relationship Id="rId143" Type="http://schemas.openxmlformats.org/officeDocument/2006/relationships/tags" Target="../tags/tag193.xml"/><Relationship Id="rId148" Type="http://schemas.openxmlformats.org/officeDocument/2006/relationships/tags" Target="../tags/tag198.xml"/><Relationship Id="rId164" Type="http://schemas.openxmlformats.org/officeDocument/2006/relationships/tags" Target="../tags/tag214.xml"/><Relationship Id="rId169" Type="http://schemas.openxmlformats.org/officeDocument/2006/relationships/tags" Target="../tags/tag219.xml"/><Relationship Id="rId185" Type="http://schemas.openxmlformats.org/officeDocument/2006/relationships/tags" Target="../tags/tag235.xml"/><Relationship Id="rId4" Type="http://schemas.openxmlformats.org/officeDocument/2006/relationships/tags" Target="../tags/tag54.xml"/><Relationship Id="rId9" Type="http://schemas.openxmlformats.org/officeDocument/2006/relationships/tags" Target="../tags/tag59.xml"/><Relationship Id="rId180" Type="http://schemas.openxmlformats.org/officeDocument/2006/relationships/tags" Target="../tags/tag230.xml"/><Relationship Id="rId210" Type="http://schemas.openxmlformats.org/officeDocument/2006/relationships/tags" Target="../tags/tag260.xml"/><Relationship Id="rId215" Type="http://schemas.openxmlformats.org/officeDocument/2006/relationships/tags" Target="../tags/tag265.xml"/><Relationship Id="rId236" Type="http://schemas.openxmlformats.org/officeDocument/2006/relationships/tags" Target="../tags/tag286.xml"/><Relationship Id="rId257" Type="http://schemas.openxmlformats.org/officeDocument/2006/relationships/tags" Target="../tags/tag307.xml"/><Relationship Id="rId278" Type="http://schemas.openxmlformats.org/officeDocument/2006/relationships/tags" Target="../tags/tag328.xml"/><Relationship Id="rId26" Type="http://schemas.openxmlformats.org/officeDocument/2006/relationships/tags" Target="../tags/tag76.xml"/><Relationship Id="rId231" Type="http://schemas.openxmlformats.org/officeDocument/2006/relationships/tags" Target="../tags/tag281.xml"/><Relationship Id="rId252" Type="http://schemas.openxmlformats.org/officeDocument/2006/relationships/tags" Target="../tags/tag302.xml"/><Relationship Id="rId273" Type="http://schemas.openxmlformats.org/officeDocument/2006/relationships/tags" Target="../tags/tag323.xml"/><Relationship Id="rId294" Type="http://schemas.openxmlformats.org/officeDocument/2006/relationships/tags" Target="../tags/tag344.xml"/><Relationship Id="rId308" Type="http://schemas.openxmlformats.org/officeDocument/2006/relationships/tags" Target="../tags/tag358.xml"/><Relationship Id="rId47" Type="http://schemas.openxmlformats.org/officeDocument/2006/relationships/tags" Target="../tags/tag97.xml"/><Relationship Id="rId68" Type="http://schemas.openxmlformats.org/officeDocument/2006/relationships/tags" Target="../tags/tag118.xml"/><Relationship Id="rId89" Type="http://schemas.openxmlformats.org/officeDocument/2006/relationships/tags" Target="../tags/tag139.xml"/><Relationship Id="rId112" Type="http://schemas.openxmlformats.org/officeDocument/2006/relationships/tags" Target="../tags/tag162.xml"/><Relationship Id="rId133" Type="http://schemas.openxmlformats.org/officeDocument/2006/relationships/tags" Target="../tags/tag183.xml"/><Relationship Id="rId154" Type="http://schemas.openxmlformats.org/officeDocument/2006/relationships/tags" Target="../tags/tag204.xml"/><Relationship Id="rId175" Type="http://schemas.openxmlformats.org/officeDocument/2006/relationships/tags" Target="../tags/tag225.xml"/><Relationship Id="rId196" Type="http://schemas.openxmlformats.org/officeDocument/2006/relationships/tags" Target="../tags/tag246.xml"/><Relationship Id="rId200" Type="http://schemas.openxmlformats.org/officeDocument/2006/relationships/tags" Target="../tags/tag250.xml"/><Relationship Id="rId16" Type="http://schemas.openxmlformats.org/officeDocument/2006/relationships/tags" Target="../tags/tag66.xml"/><Relationship Id="rId221" Type="http://schemas.openxmlformats.org/officeDocument/2006/relationships/tags" Target="../tags/tag271.xml"/><Relationship Id="rId242" Type="http://schemas.openxmlformats.org/officeDocument/2006/relationships/tags" Target="../tags/tag292.xml"/><Relationship Id="rId263" Type="http://schemas.openxmlformats.org/officeDocument/2006/relationships/tags" Target="../tags/tag313.xml"/><Relationship Id="rId284" Type="http://schemas.openxmlformats.org/officeDocument/2006/relationships/tags" Target="../tags/tag334.xml"/><Relationship Id="rId319" Type="http://schemas.openxmlformats.org/officeDocument/2006/relationships/image" Target="../media/image2.png"/><Relationship Id="rId37" Type="http://schemas.openxmlformats.org/officeDocument/2006/relationships/tags" Target="../tags/tag87.xml"/><Relationship Id="rId58" Type="http://schemas.openxmlformats.org/officeDocument/2006/relationships/tags" Target="../tags/tag108.xml"/><Relationship Id="rId79" Type="http://schemas.openxmlformats.org/officeDocument/2006/relationships/tags" Target="../tags/tag129.xml"/><Relationship Id="rId102" Type="http://schemas.openxmlformats.org/officeDocument/2006/relationships/tags" Target="../tags/tag152.xml"/><Relationship Id="rId123" Type="http://schemas.openxmlformats.org/officeDocument/2006/relationships/tags" Target="../tags/tag173.xml"/><Relationship Id="rId144" Type="http://schemas.openxmlformats.org/officeDocument/2006/relationships/tags" Target="../tags/tag194.xml"/><Relationship Id="rId90" Type="http://schemas.openxmlformats.org/officeDocument/2006/relationships/tags" Target="../tags/tag140.xml"/><Relationship Id="rId165" Type="http://schemas.openxmlformats.org/officeDocument/2006/relationships/tags" Target="../tags/tag215.xml"/><Relationship Id="rId186" Type="http://schemas.openxmlformats.org/officeDocument/2006/relationships/tags" Target="../tags/tag236.xml"/><Relationship Id="rId211" Type="http://schemas.openxmlformats.org/officeDocument/2006/relationships/tags" Target="../tags/tag261.xml"/><Relationship Id="rId232" Type="http://schemas.openxmlformats.org/officeDocument/2006/relationships/tags" Target="../tags/tag282.xml"/><Relationship Id="rId253" Type="http://schemas.openxmlformats.org/officeDocument/2006/relationships/tags" Target="../tags/tag303.xml"/><Relationship Id="rId274" Type="http://schemas.openxmlformats.org/officeDocument/2006/relationships/tags" Target="../tags/tag324.xml"/><Relationship Id="rId295" Type="http://schemas.openxmlformats.org/officeDocument/2006/relationships/tags" Target="../tags/tag345.xml"/><Relationship Id="rId309" Type="http://schemas.openxmlformats.org/officeDocument/2006/relationships/tags" Target="../tags/tag359.xml"/><Relationship Id="rId27" Type="http://schemas.openxmlformats.org/officeDocument/2006/relationships/tags" Target="../tags/tag77.xml"/><Relationship Id="rId48" Type="http://schemas.openxmlformats.org/officeDocument/2006/relationships/tags" Target="../tags/tag98.xml"/><Relationship Id="rId69" Type="http://schemas.openxmlformats.org/officeDocument/2006/relationships/tags" Target="../tags/tag119.xml"/><Relationship Id="rId113" Type="http://schemas.openxmlformats.org/officeDocument/2006/relationships/tags" Target="../tags/tag163.xml"/><Relationship Id="rId134" Type="http://schemas.openxmlformats.org/officeDocument/2006/relationships/tags" Target="../tags/tag184.xml"/><Relationship Id="rId320" Type="http://schemas.openxmlformats.org/officeDocument/2006/relationships/image" Target="../media/image10.png"/><Relationship Id="rId80" Type="http://schemas.openxmlformats.org/officeDocument/2006/relationships/tags" Target="../tags/tag130.xml"/><Relationship Id="rId155" Type="http://schemas.openxmlformats.org/officeDocument/2006/relationships/tags" Target="../tags/tag205.xml"/><Relationship Id="rId176" Type="http://schemas.openxmlformats.org/officeDocument/2006/relationships/tags" Target="../tags/tag226.xml"/><Relationship Id="rId197" Type="http://schemas.openxmlformats.org/officeDocument/2006/relationships/tags" Target="../tags/tag247.xml"/><Relationship Id="rId201" Type="http://schemas.openxmlformats.org/officeDocument/2006/relationships/tags" Target="../tags/tag251.xml"/><Relationship Id="rId222" Type="http://schemas.openxmlformats.org/officeDocument/2006/relationships/tags" Target="../tags/tag272.xml"/><Relationship Id="rId243" Type="http://schemas.openxmlformats.org/officeDocument/2006/relationships/tags" Target="../tags/tag293.xml"/><Relationship Id="rId264" Type="http://schemas.openxmlformats.org/officeDocument/2006/relationships/tags" Target="../tags/tag314.xml"/><Relationship Id="rId285" Type="http://schemas.openxmlformats.org/officeDocument/2006/relationships/tags" Target="../tags/tag335.xml"/><Relationship Id="rId17" Type="http://schemas.openxmlformats.org/officeDocument/2006/relationships/tags" Target="../tags/tag67.xml"/><Relationship Id="rId38" Type="http://schemas.openxmlformats.org/officeDocument/2006/relationships/tags" Target="../tags/tag88.xml"/><Relationship Id="rId59" Type="http://schemas.openxmlformats.org/officeDocument/2006/relationships/tags" Target="../tags/tag109.xml"/><Relationship Id="rId103" Type="http://schemas.openxmlformats.org/officeDocument/2006/relationships/tags" Target="../tags/tag153.xml"/><Relationship Id="rId124" Type="http://schemas.openxmlformats.org/officeDocument/2006/relationships/tags" Target="../tags/tag174.xml"/><Relationship Id="rId310" Type="http://schemas.openxmlformats.org/officeDocument/2006/relationships/tags" Target="../tags/tag360.xml"/><Relationship Id="rId70" Type="http://schemas.openxmlformats.org/officeDocument/2006/relationships/tags" Target="../tags/tag120.xml"/><Relationship Id="rId91" Type="http://schemas.openxmlformats.org/officeDocument/2006/relationships/tags" Target="../tags/tag141.xml"/><Relationship Id="rId145" Type="http://schemas.openxmlformats.org/officeDocument/2006/relationships/tags" Target="../tags/tag195.xml"/><Relationship Id="rId166" Type="http://schemas.openxmlformats.org/officeDocument/2006/relationships/tags" Target="../tags/tag216.xml"/><Relationship Id="rId187" Type="http://schemas.openxmlformats.org/officeDocument/2006/relationships/tags" Target="../tags/tag237.xml"/><Relationship Id="rId1" Type="http://schemas.openxmlformats.org/officeDocument/2006/relationships/tags" Target="../tags/tag51.xml"/><Relationship Id="rId212" Type="http://schemas.openxmlformats.org/officeDocument/2006/relationships/tags" Target="../tags/tag262.xml"/><Relationship Id="rId233" Type="http://schemas.openxmlformats.org/officeDocument/2006/relationships/tags" Target="../tags/tag283.xml"/><Relationship Id="rId254" Type="http://schemas.openxmlformats.org/officeDocument/2006/relationships/tags" Target="../tags/tag304.xml"/><Relationship Id="rId28" Type="http://schemas.openxmlformats.org/officeDocument/2006/relationships/tags" Target="../tags/tag78.xml"/><Relationship Id="rId49" Type="http://schemas.openxmlformats.org/officeDocument/2006/relationships/tags" Target="../tags/tag99.xml"/><Relationship Id="rId114" Type="http://schemas.openxmlformats.org/officeDocument/2006/relationships/tags" Target="../tags/tag164.xml"/><Relationship Id="rId275" Type="http://schemas.openxmlformats.org/officeDocument/2006/relationships/tags" Target="../tags/tag325.xml"/><Relationship Id="rId296" Type="http://schemas.openxmlformats.org/officeDocument/2006/relationships/tags" Target="../tags/tag346.xml"/><Relationship Id="rId300" Type="http://schemas.openxmlformats.org/officeDocument/2006/relationships/tags" Target="../tags/tag350.xml"/><Relationship Id="rId60" Type="http://schemas.openxmlformats.org/officeDocument/2006/relationships/tags" Target="../tags/tag110.xml"/><Relationship Id="rId81" Type="http://schemas.openxmlformats.org/officeDocument/2006/relationships/tags" Target="../tags/tag131.xml"/><Relationship Id="rId135" Type="http://schemas.openxmlformats.org/officeDocument/2006/relationships/tags" Target="../tags/tag185.xml"/><Relationship Id="rId156" Type="http://schemas.openxmlformats.org/officeDocument/2006/relationships/tags" Target="../tags/tag206.xml"/><Relationship Id="rId177" Type="http://schemas.openxmlformats.org/officeDocument/2006/relationships/tags" Target="../tags/tag227.xml"/><Relationship Id="rId198" Type="http://schemas.openxmlformats.org/officeDocument/2006/relationships/tags" Target="../tags/tag248.xml"/><Relationship Id="rId202" Type="http://schemas.openxmlformats.org/officeDocument/2006/relationships/tags" Target="../tags/tag252.xml"/><Relationship Id="rId223" Type="http://schemas.openxmlformats.org/officeDocument/2006/relationships/tags" Target="../tags/tag273.xml"/><Relationship Id="rId244" Type="http://schemas.openxmlformats.org/officeDocument/2006/relationships/tags" Target="../tags/tag294.xml"/><Relationship Id="rId18" Type="http://schemas.openxmlformats.org/officeDocument/2006/relationships/tags" Target="../tags/tag68.xml"/><Relationship Id="rId39" Type="http://schemas.openxmlformats.org/officeDocument/2006/relationships/tags" Target="../tags/tag89.xml"/><Relationship Id="rId265" Type="http://schemas.openxmlformats.org/officeDocument/2006/relationships/tags" Target="../tags/tag315.xml"/><Relationship Id="rId286" Type="http://schemas.openxmlformats.org/officeDocument/2006/relationships/tags" Target="../tags/tag336.xml"/><Relationship Id="rId50" Type="http://schemas.openxmlformats.org/officeDocument/2006/relationships/tags" Target="../tags/tag100.xml"/><Relationship Id="rId104" Type="http://schemas.openxmlformats.org/officeDocument/2006/relationships/tags" Target="../tags/tag154.xml"/><Relationship Id="rId125" Type="http://schemas.openxmlformats.org/officeDocument/2006/relationships/tags" Target="../tags/tag175.xml"/><Relationship Id="rId146" Type="http://schemas.openxmlformats.org/officeDocument/2006/relationships/tags" Target="../tags/tag196.xml"/><Relationship Id="rId167" Type="http://schemas.openxmlformats.org/officeDocument/2006/relationships/tags" Target="../tags/tag217.xml"/><Relationship Id="rId188" Type="http://schemas.openxmlformats.org/officeDocument/2006/relationships/tags" Target="../tags/tag238.xml"/><Relationship Id="rId311" Type="http://schemas.openxmlformats.org/officeDocument/2006/relationships/tags" Target="../tags/tag361.xml"/><Relationship Id="rId71" Type="http://schemas.openxmlformats.org/officeDocument/2006/relationships/tags" Target="../tags/tag121.xml"/><Relationship Id="rId92" Type="http://schemas.openxmlformats.org/officeDocument/2006/relationships/tags" Target="../tags/tag142.xml"/><Relationship Id="rId213" Type="http://schemas.openxmlformats.org/officeDocument/2006/relationships/tags" Target="../tags/tag263.xml"/><Relationship Id="rId234" Type="http://schemas.openxmlformats.org/officeDocument/2006/relationships/tags" Target="../tags/tag284.xml"/><Relationship Id="rId2" Type="http://schemas.openxmlformats.org/officeDocument/2006/relationships/tags" Target="../tags/tag52.xml"/><Relationship Id="rId29" Type="http://schemas.openxmlformats.org/officeDocument/2006/relationships/tags" Target="../tags/tag79.xml"/><Relationship Id="rId255" Type="http://schemas.openxmlformats.org/officeDocument/2006/relationships/tags" Target="../tags/tag305.xml"/><Relationship Id="rId276" Type="http://schemas.openxmlformats.org/officeDocument/2006/relationships/tags" Target="../tags/tag326.xml"/><Relationship Id="rId297" Type="http://schemas.openxmlformats.org/officeDocument/2006/relationships/tags" Target="../tags/tag347.xml"/><Relationship Id="rId40" Type="http://schemas.openxmlformats.org/officeDocument/2006/relationships/tags" Target="../tags/tag90.xml"/><Relationship Id="rId115" Type="http://schemas.openxmlformats.org/officeDocument/2006/relationships/tags" Target="../tags/tag165.xml"/><Relationship Id="rId136" Type="http://schemas.openxmlformats.org/officeDocument/2006/relationships/tags" Target="../tags/tag186.xml"/><Relationship Id="rId157" Type="http://schemas.openxmlformats.org/officeDocument/2006/relationships/tags" Target="../tags/tag207.xml"/><Relationship Id="rId178" Type="http://schemas.openxmlformats.org/officeDocument/2006/relationships/tags" Target="../tags/tag228.xml"/><Relationship Id="rId301" Type="http://schemas.openxmlformats.org/officeDocument/2006/relationships/tags" Target="../tags/tag351.xml"/><Relationship Id="rId61" Type="http://schemas.openxmlformats.org/officeDocument/2006/relationships/tags" Target="../tags/tag111.xml"/><Relationship Id="rId82" Type="http://schemas.openxmlformats.org/officeDocument/2006/relationships/tags" Target="../tags/tag132.xml"/><Relationship Id="rId199" Type="http://schemas.openxmlformats.org/officeDocument/2006/relationships/tags" Target="../tags/tag249.xml"/><Relationship Id="rId203" Type="http://schemas.openxmlformats.org/officeDocument/2006/relationships/tags" Target="../tags/tag253.xml"/></Relationships>
</file>

<file path=ppt/slides/_rels/slide6.xml.rels><?xml version="1.0" encoding="UTF-8" standalone="yes"?>
<Relationships xmlns="http://schemas.openxmlformats.org/package/2006/relationships"><Relationship Id="rId117" Type="http://schemas.openxmlformats.org/officeDocument/2006/relationships/tags" Target="../tags/tag483.xml"/><Relationship Id="rId299" Type="http://schemas.openxmlformats.org/officeDocument/2006/relationships/tags" Target="../tags/tag665.xml"/><Relationship Id="rId303" Type="http://schemas.openxmlformats.org/officeDocument/2006/relationships/tags" Target="../tags/tag669.xml"/><Relationship Id="rId21" Type="http://schemas.openxmlformats.org/officeDocument/2006/relationships/tags" Target="../tags/tag387.xml"/><Relationship Id="rId42" Type="http://schemas.openxmlformats.org/officeDocument/2006/relationships/tags" Target="../tags/tag408.xml"/><Relationship Id="rId63" Type="http://schemas.openxmlformats.org/officeDocument/2006/relationships/tags" Target="../tags/tag429.xml"/><Relationship Id="rId84" Type="http://schemas.openxmlformats.org/officeDocument/2006/relationships/tags" Target="../tags/tag450.xml"/><Relationship Id="rId138" Type="http://schemas.openxmlformats.org/officeDocument/2006/relationships/tags" Target="../tags/tag504.xml"/><Relationship Id="rId159" Type="http://schemas.openxmlformats.org/officeDocument/2006/relationships/tags" Target="../tags/tag525.xml"/><Relationship Id="rId324" Type="http://schemas.openxmlformats.org/officeDocument/2006/relationships/tags" Target="../tags/tag690.xml"/><Relationship Id="rId345" Type="http://schemas.openxmlformats.org/officeDocument/2006/relationships/image" Target="../media/image3.emf"/><Relationship Id="rId170" Type="http://schemas.openxmlformats.org/officeDocument/2006/relationships/tags" Target="../tags/tag536.xml"/><Relationship Id="rId191" Type="http://schemas.openxmlformats.org/officeDocument/2006/relationships/tags" Target="../tags/tag557.xml"/><Relationship Id="rId205" Type="http://schemas.openxmlformats.org/officeDocument/2006/relationships/tags" Target="../tags/tag571.xml"/><Relationship Id="rId226" Type="http://schemas.openxmlformats.org/officeDocument/2006/relationships/tags" Target="../tags/tag592.xml"/><Relationship Id="rId247" Type="http://schemas.openxmlformats.org/officeDocument/2006/relationships/tags" Target="../tags/tag613.xml"/><Relationship Id="rId107" Type="http://schemas.openxmlformats.org/officeDocument/2006/relationships/tags" Target="../tags/tag473.xml"/><Relationship Id="rId268" Type="http://schemas.openxmlformats.org/officeDocument/2006/relationships/tags" Target="../tags/tag634.xml"/><Relationship Id="rId289" Type="http://schemas.openxmlformats.org/officeDocument/2006/relationships/tags" Target="../tags/tag655.xml"/><Relationship Id="rId11" Type="http://schemas.openxmlformats.org/officeDocument/2006/relationships/tags" Target="../tags/tag377.xml"/><Relationship Id="rId32" Type="http://schemas.openxmlformats.org/officeDocument/2006/relationships/tags" Target="../tags/tag398.xml"/><Relationship Id="rId53" Type="http://schemas.openxmlformats.org/officeDocument/2006/relationships/tags" Target="../tags/tag419.xml"/><Relationship Id="rId74" Type="http://schemas.openxmlformats.org/officeDocument/2006/relationships/tags" Target="../tags/tag440.xml"/><Relationship Id="rId128" Type="http://schemas.openxmlformats.org/officeDocument/2006/relationships/tags" Target="../tags/tag494.xml"/><Relationship Id="rId149" Type="http://schemas.openxmlformats.org/officeDocument/2006/relationships/tags" Target="../tags/tag515.xml"/><Relationship Id="rId314" Type="http://schemas.openxmlformats.org/officeDocument/2006/relationships/tags" Target="../tags/tag680.xml"/><Relationship Id="rId335" Type="http://schemas.openxmlformats.org/officeDocument/2006/relationships/tags" Target="../tags/tag701.xml"/><Relationship Id="rId5" Type="http://schemas.openxmlformats.org/officeDocument/2006/relationships/tags" Target="../tags/tag371.xml"/><Relationship Id="rId95" Type="http://schemas.openxmlformats.org/officeDocument/2006/relationships/tags" Target="../tags/tag461.xml"/><Relationship Id="rId160" Type="http://schemas.openxmlformats.org/officeDocument/2006/relationships/tags" Target="../tags/tag526.xml"/><Relationship Id="rId181" Type="http://schemas.openxmlformats.org/officeDocument/2006/relationships/tags" Target="../tags/tag547.xml"/><Relationship Id="rId216" Type="http://schemas.openxmlformats.org/officeDocument/2006/relationships/tags" Target="../tags/tag582.xml"/><Relationship Id="rId237" Type="http://schemas.openxmlformats.org/officeDocument/2006/relationships/tags" Target="../tags/tag603.xml"/><Relationship Id="rId258" Type="http://schemas.openxmlformats.org/officeDocument/2006/relationships/tags" Target="../tags/tag624.xml"/><Relationship Id="rId279" Type="http://schemas.openxmlformats.org/officeDocument/2006/relationships/tags" Target="../tags/tag645.xml"/><Relationship Id="rId22" Type="http://schemas.openxmlformats.org/officeDocument/2006/relationships/tags" Target="../tags/tag388.xml"/><Relationship Id="rId43" Type="http://schemas.openxmlformats.org/officeDocument/2006/relationships/tags" Target="../tags/tag409.xml"/><Relationship Id="rId64" Type="http://schemas.openxmlformats.org/officeDocument/2006/relationships/tags" Target="../tags/tag430.xml"/><Relationship Id="rId118" Type="http://schemas.openxmlformats.org/officeDocument/2006/relationships/tags" Target="../tags/tag484.xml"/><Relationship Id="rId139" Type="http://schemas.openxmlformats.org/officeDocument/2006/relationships/tags" Target="../tags/tag505.xml"/><Relationship Id="rId290" Type="http://schemas.openxmlformats.org/officeDocument/2006/relationships/tags" Target="../tags/tag656.xml"/><Relationship Id="rId304" Type="http://schemas.openxmlformats.org/officeDocument/2006/relationships/tags" Target="../tags/tag670.xml"/><Relationship Id="rId325" Type="http://schemas.openxmlformats.org/officeDocument/2006/relationships/tags" Target="../tags/tag691.xml"/><Relationship Id="rId346" Type="http://schemas.openxmlformats.org/officeDocument/2006/relationships/image" Target="../media/image2.png"/><Relationship Id="rId85" Type="http://schemas.openxmlformats.org/officeDocument/2006/relationships/tags" Target="../tags/tag451.xml"/><Relationship Id="rId150" Type="http://schemas.openxmlformats.org/officeDocument/2006/relationships/tags" Target="../tags/tag516.xml"/><Relationship Id="rId171" Type="http://schemas.openxmlformats.org/officeDocument/2006/relationships/tags" Target="../tags/tag537.xml"/><Relationship Id="rId192" Type="http://schemas.openxmlformats.org/officeDocument/2006/relationships/tags" Target="../tags/tag558.xml"/><Relationship Id="rId206" Type="http://schemas.openxmlformats.org/officeDocument/2006/relationships/tags" Target="../tags/tag572.xml"/><Relationship Id="rId227" Type="http://schemas.openxmlformats.org/officeDocument/2006/relationships/tags" Target="../tags/tag593.xml"/><Relationship Id="rId248" Type="http://schemas.openxmlformats.org/officeDocument/2006/relationships/tags" Target="../tags/tag614.xml"/><Relationship Id="rId269" Type="http://schemas.openxmlformats.org/officeDocument/2006/relationships/tags" Target="../tags/tag635.xml"/><Relationship Id="rId12" Type="http://schemas.openxmlformats.org/officeDocument/2006/relationships/tags" Target="../tags/tag378.xml"/><Relationship Id="rId33" Type="http://schemas.openxmlformats.org/officeDocument/2006/relationships/tags" Target="../tags/tag399.xml"/><Relationship Id="rId108" Type="http://schemas.openxmlformats.org/officeDocument/2006/relationships/tags" Target="../tags/tag474.xml"/><Relationship Id="rId129" Type="http://schemas.openxmlformats.org/officeDocument/2006/relationships/tags" Target="../tags/tag495.xml"/><Relationship Id="rId280" Type="http://schemas.openxmlformats.org/officeDocument/2006/relationships/tags" Target="../tags/tag646.xml"/><Relationship Id="rId315" Type="http://schemas.openxmlformats.org/officeDocument/2006/relationships/tags" Target="../tags/tag681.xml"/><Relationship Id="rId336" Type="http://schemas.openxmlformats.org/officeDocument/2006/relationships/tags" Target="../tags/tag702.xml"/><Relationship Id="rId54" Type="http://schemas.openxmlformats.org/officeDocument/2006/relationships/tags" Target="../tags/tag420.xml"/><Relationship Id="rId75" Type="http://schemas.openxmlformats.org/officeDocument/2006/relationships/tags" Target="../tags/tag441.xml"/><Relationship Id="rId96" Type="http://schemas.openxmlformats.org/officeDocument/2006/relationships/tags" Target="../tags/tag462.xml"/><Relationship Id="rId140" Type="http://schemas.openxmlformats.org/officeDocument/2006/relationships/tags" Target="../tags/tag506.xml"/><Relationship Id="rId161" Type="http://schemas.openxmlformats.org/officeDocument/2006/relationships/tags" Target="../tags/tag527.xml"/><Relationship Id="rId182" Type="http://schemas.openxmlformats.org/officeDocument/2006/relationships/tags" Target="../tags/tag548.xml"/><Relationship Id="rId217" Type="http://schemas.openxmlformats.org/officeDocument/2006/relationships/tags" Target="../tags/tag583.xml"/><Relationship Id="rId6" Type="http://schemas.openxmlformats.org/officeDocument/2006/relationships/tags" Target="../tags/tag372.xml"/><Relationship Id="rId238" Type="http://schemas.openxmlformats.org/officeDocument/2006/relationships/tags" Target="../tags/tag604.xml"/><Relationship Id="rId259" Type="http://schemas.openxmlformats.org/officeDocument/2006/relationships/tags" Target="../tags/tag625.xml"/><Relationship Id="rId23" Type="http://schemas.openxmlformats.org/officeDocument/2006/relationships/tags" Target="../tags/tag389.xml"/><Relationship Id="rId119" Type="http://schemas.openxmlformats.org/officeDocument/2006/relationships/tags" Target="../tags/tag485.xml"/><Relationship Id="rId270" Type="http://schemas.openxmlformats.org/officeDocument/2006/relationships/tags" Target="../tags/tag636.xml"/><Relationship Id="rId291" Type="http://schemas.openxmlformats.org/officeDocument/2006/relationships/tags" Target="../tags/tag657.xml"/><Relationship Id="rId305" Type="http://schemas.openxmlformats.org/officeDocument/2006/relationships/tags" Target="../tags/tag671.xml"/><Relationship Id="rId326" Type="http://schemas.openxmlformats.org/officeDocument/2006/relationships/tags" Target="../tags/tag692.xml"/><Relationship Id="rId347" Type="http://schemas.openxmlformats.org/officeDocument/2006/relationships/image" Target="../media/image10.png"/><Relationship Id="rId44" Type="http://schemas.openxmlformats.org/officeDocument/2006/relationships/tags" Target="../tags/tag410.xml"/><Relationship Id="rId65" Type="http://schemas.openxmlformats.org/officeDocument/2006/relationships/tags" Target="../tags/tag431.xml"/><Relationship Id="rId86" Type="http://schemas.openxmlformats.org/officeDocument/2006/relationships/tags" Target="../tags/tag452.xml"/><Relationship Id="rId130" Type="http://schemas.openxmlformats.org/officeDocument/2006/relationships/tags" Target="../tags/tag496.xml"/><Relationship Id="rId151" Type="http://schemas.openxmlformats.org/officeDocument/2006/relationships/tags" Target="../tags/tag517.xml"/><Relationship Id="rId172" Type="http://schemas.openxmlformats.org/officeDocument/2006/relationships/tags" Target="../tags/tag538.xml"/><Relationship Id="rId193" Type="http://schemas.openxmlformats.org/officeDocument/2006/relationships/tags" Target="../tags/tag559.xml"/><Relationship Id="rId207" Type="http://schemas.openxmlformats.org/officeDocument/2006/relationships/tags" Target="../tags/tag573.xml"/><Relationship Id="rId228" Type="http://schemas.openxmlformats.org/officeDocument/2006/relationships/tags" Target="../tags/tag594.xml"/><Relationship Id="rId249" Type="http://schemas.openxmlformats.org/officeDocument/2006/relationships/tags" Target="../tags/tag615.xml"/><Relationship Id="rId13" Type="http://schemas.openxmlformats.org/officeDocument/2006/relationships/tags" Target="../tags/tag379.xml"/><Relationship Id="rId109" Type="http://schemas.openxmlformats.org/officeDocument/2006/relationships/tags" Target="../tags/tag475.xml"/><Relationship Id="rId260" Type="http://schemas.openxmlformats.org/officeDocument/2006/relationships/tags" Target="../tags/tag626.xml"/><Relationship Id="rId281" Type="http://schemas.openxmlformats.org/officeDocument/2006/relationships/tags" Target="../tags/tag647.xml"/><Relationship Id="rId316" Type="http://schemas.openxmlformats.org/officeDocument/2006/relationships/tags" Target="../tags/tag682.xml"/><Relationship Id="rId337" Type="http://schemas.openxmlformats.org/officeDocument/2006/relationships/tags" Target="../tags/tag703.xml"/><Relationship Id="rId34" Type="http://schemas.openxmlformats.org/officeDocument/2006/relationships/tags" Target="../tags/tag400.xml"/><Relationship Id="rId55" Type="http://schemas.openxmlformats.org/officeDocument/2006/relationships/tags" Target="../tags/tag421.xml"/><Relationship Id="rId76" Type="http://schemas.openxmlformats.org/officeDocument/2006/relationships/tags" Target="../tags/tag442.xml"/><Relationship Id="rId97" Type="http://schemas.openxmlformats.org/officeDocument/2006/relationships/tags" Target="../tags/tag463.xml"/><Relationship Id="rId120" Type="http://schemas.openxmlformats.org/officeDocument/2006/relationships/tags" Target="../tags/tag486.xml"/><Relationship Id="rId141" Type="http://schemas.openxmlformats.org/officeDocument/2006/relationships/tags" Target="../tags/tag507.xml"/><Relationship Id="rId7" Type="http://schemas.openxmlformats.org/officeDocument/2006/relationships/tags" Target="../tags/tag373.xml"/><Relationship Id="rId162" Type="http://schemas.openxmlformats.org/officeDocument/2006/relationships/tags" Target="../tags/tag528.xml"/><Relationship Id="rId183" Type="http://schemas.openxmlformats.org/officeDocument/2006/relationships/tags" Target="../tags/tag549.xml"/><Relationship Id="rId218" Type="http://schemas.openxmlformats.org/officeDocument/2006/relationships/tags" Target="../tags/tag584.xml"/><Relationship Id="rId239" Type="http://schemas.openxmlformats.org/officeDocument/2006/relationships/tags" Target="../tags/tag605.xml"/><Relationship Id="rId250" Type="http://schemas.openxmlformats.org/officeDocument/2006/relationships/tags" Target="../tags/tag616.xml"/><Relationship Id="rId271" Type="http://schemas.openxmlformats.org/officeDocument/2006/relationships/tags" Target="../tags/tag637.xml"/><Relationship Id="rId292" Type="http://schemas.openxmlformats.org/officeDocument/2006/relationships/tags" Target="../tags/tag658.xml"/><Relationship Id="rId306" Type="http://schemas.openxmlformats.org/officeDocument/2006/relationships/tags" Target="../tags/tag672.xml"/><Relationship Id="rId24" Type="http://schemas.openxmlformats.org/officeDocument/2006/relationships/tags" Target="../tags/tag390.xml"/><Relationship Id="rId45" Type="http://schemas.openxmlformats.org/officeDocument/2006/relationships/tags" Target="../tags/tag411.xml"/><Relationship Id="rId66" Type="http://schemas.openxmlformats.org/officeDocument/2006/relationships/tags" Target="../tags/tag432.xml"/><Relationship Id="rId87" Type="http://schemas.openxmlformats.org/officeDocument/2006/relationships/tags" Target="../tags/tag453.xml"/><Relationship Id="rId110" Type="http://schemas.openxmlformats.org/officeDocument/2006/relationships/tags" Target="../tags/tag476.xml"/><Relationship Id="rId131" Type="http://schemas.openxmlformats.org/officeDocument/2006/relationships/tags" Target="../tags/tag497.xml"/><Relationship Id="rId327" Type="http://schemas.openxmlformats.org/officeDocument/2006/relationships/tags" Target="../tags/tag693.xml"/><Relationship Id="rId152" Type="http://schemas.openxmlformats.org/officeDocument/2006/relationships/tags" Target="../tags/tag518.xml"/><Relationship Id="rId173" Type="http://schemas.openxmlformats.org/officeDocument/2006/relationships/tags" Target="../tags/tag539.xml"/><Relationship Id="rId194" Type="http://schemas.openxmlformats.org/officeDocument/2006/relationships/tags" Target="../tags/tag560.xml"/><Relationship Id="rId208" Type="http://schemas.openxmlformats.org/officeDocument/2006/relationships/tags" Target="../tags/tag574.xml"/><Relationship Id="rId229" Type="http://schemas.openxmlformats.org/officeDocument/2006/relationships/tags" Target="../tags/tag595.xml"/><Relationship Id="rId240" Type="http://schemas.openxmlformats.org/officeDocument/2006/relationships/tags" Target="../tags/tag606.xml"/><Relationship Id="rId261" Type="http://schemas.openxmlformats.org/officeDocument/2006/relationships/tags" Target="../tags/tag627.xml"/><Relationship Id="rId14" Type="http://schemas.openxmlformats.org/officeDocument/2006/relationships/tags" Target="../tags/tag380.xml"/><Relationship Id="rId35" Type="http://schemas.openxmlformats.org/officeDocument/2006/relationships/tags" Target="../tags/tag401.xml"/><Relationship Id="rId56" Type="http://schemas.openxmlformats.org/officeDocument/2006/relationships/tags" Target="../tags/tag422.xml"/><Relationship Id="rId77" Type="http://schemas.openxmlformats.org/officeDocument/2006/relationships/tags" Target="../tags/tag443.xml"/><Relationship Id="rId100" Type="http://schemas.openxmlformats.org/officeDocument/2006/relationships/tags" Target="../tags/tag466.xml"/><Relationship Id="rId282" Type="http://schemas.openxmlformats.org/officeDocument/2006/relationships/tags" Target="../tags/tag648.xml"/><Relationship Id="rId317" Type="http://schemas.openxmlformats.org/officeDocument/2006/relationships/tags" Target="../tags/tag683.xml"/><Relationship Id="rId338" Type="http://schemas.openxmlformats.org/officeDocument/2006/relationships/tags" Target="../tags/tag704.xml"/><Relationship Id="rId8" Type="http://schemas.openxmlformats.org/officeDocument/2006/relationships/tags" Target="../tags/tag374.xml"/><Relationship Id="rId98" Type="http://schemas.openxmlformats.org/officeDocument/2006/relationships/tags" Target="../tags/tag464.xml"/><Relationship Id="rId121" Type="http://schemas.openxmlformats.org/officeDocument/2006/relationships/tags" Target="../tags/tag487.xml"/><Relationship Id="rId142" Type="http://schemas.openxmlformats.org/officeDocument/2006/relationships/tags" Target="../tags/tag508.xml"/><Relationship Id="rId163" Type="http://schemas.openxmlformats.org/officeDocument/2006/relationships/tags" Target="../tags/tag529.xml"/><Relationship Id="rId184" Type="http://schemas.openxmlformats.org/officeDocument/2006/relationships/tags" Target="../tags/tag550.xml"/><Relationship Id="rId219" Type="http://schemas.openxmlformats.org/officeDocument/2006/relationships/tags" Target="../tags/tag585.xml"/><Relationship Id="rId230" Type="http://schemas.openxmlformats.org/officeDocument/2006/relationships/tags" Target="../tags/tag596.xml"/><Relationship Id="rId251" Type="http://schemas.openxmlformats.org/officeDocument/2006/relationships/tags" Target="../tags/tag617.xml"/><Relationship Id="rId25" Type="http://schemas.openxmlformats.org/officeDocument/2006/relationships/tags" Target="../tags/tag391.xml"/><Relationship Id="rId46" Type="http://schemas.openxmlformats.org/officeDocument/2006/relationships/tags" Target="../tags/tag412.xml"/><Relationship Id="rId67" Type="http://schemas.openxmlformats.org/officeDocument/2006/relationships/tags" Target="../tags/tag433.xml"/><Relationship Id="rId116" Type="http://schemas.openxmlformats.org/officeDocument/2006/relationships/tags" Target="../tags/tag482.xml"/><Relationship Id="rId137" Type="http://schemas.openxmlformats.org/officeDocument/2006/relationships/tags" Target="../tags/tag503.xml"/><Relationship Id="rId158" Type="http://schemas.openxmlformats.org/officeDocument/2006/relationships/tags" Target="../tags/tag524.xml"/><Relationship Id="rId272" Type="http://schemas.openxmlformats.org/officeDocument/2006/relationships/tags" Target="../tags/tag638.xml"/><Relationship Id="rId293" Type="http://schemas.openxmlformats.org/officeDocument/2006/relationships/tags" Target="../tags/tag659.xml"/><Relationship Id="rId302" Type="http://schemas.openxmlformats.org/officeDocument/2006/relationships/tags" Target="../tags/tag668.xml"/><Relationship Id="rId307" Type="http://schemas.openxmlformats.org/officeDocument/2006/relationships/tags" Target="../tags/tag673.xml"/><Relationship Id="rId323" Type="http://schemas.openxmlformats.org/officeDocument/2006/relationships/tags" Target="../tags/tag689.xml"/><Relationship Id="rId328" Type="http://schemas.openxmlformats.org/officeDocument/2006/relationships/tags" Target="../tags/tag694.xml"/><Relationship Id="rId344" Type="http://schemas.openxmlformats.org/officeDocument/2006/relationships/slideLayout" Target="../slideLayouts/slideLayout3.xml"/><Relationship Id="rId20" Type="http://schemas.openxmlformats.org/officeDocument/2006/relationships/tags" Target="../tags/tag386.xml"/><Relationship Id="rId41" Type="http://schemas.openxmlformats.org/officeDocument/2006/relationships/tags" Target="../tags/tag407.xml"/><Relationship Id="rId62" Type="http://schemas.openxmlformats.org/officeDocument/2006/relationships/tags" Target="../tags/tag428.xml"/><Relationship Id="rId83" Type="http://schemas.openxmlformats.org/officeDocument/2006/relationships/tags" Target="../tags/tag449.xml"/><Relationship Id="rId88" Type="http://schemas.openxmlformats.org/officeDocument/2006/relationships/tags" Target="../tags/tag454.xml"/><Relationship Id="rId111" Type="http://schemas.openxmlformats.org/officeDocument/2006/relationships/tags" Target="../tags/tag477.xml"/><Relationship Id="rId132" Type="http://schemas.openxmlformats.org/officeDocument/2006/relationships/tags" Target="../tags/tag498.xml"/><Relationship Id="rId153" Type="http://schemas.openxmlformats.org/officeDocument/2006/relationships/tags" Target="../tags/tag519.xml"/><Relationship Id="rId174" Type="http://schemas.openxmlformats.org/officeDocument/2006/relationships/tags" Target="../tags/tag540.xml"/><Relationship Id="rId179" Type="http://schemas.openxmlformats.org/officeDocument/2006/relationships/tags" Target="../tags/tag545.xml"/><Relationship Id="rId195" Type="http://schemas.openxmlformats.org/officeDocument/2006/relationships/tags" Target="../tags/tag561.xml"/><Relationship Id="rId209" Type="http://schemas.openxmlformats.org/officeDocument/2006/relationships/tags" Target="../tags/tag575.xml"/><Relationship Id="rId190" Type="http://schemas.openxmlformats.org/officeDocument/2006/relationships/tags" Target="../tags/tag556.xml"/><Relationship Id="rId204" Type="http://schemas.openxmlformats.org/officeDocument/2006/relationships/tags" Target="../tags/tag570.xml"/><Relationship Id="rId220" Type="http://schemas.openxmlformats.org/officeDocument/2006/relationships/tags" Target="../tags/tag586.xml"/><Relationship Id="rId225" Type="http://schemas.openxmlformats.org/officeDocument/2006/relationships/tags" Target="../tags/tag591.xml"/><Relationship Id="rId241" Type="http://schemas.openxmlformats.org/officeDocument/2006/relationships/tags" Target="../tags/tag607.xml"/><Relationship Id="rId246" Type="http://schemas.openxmlformats.org/officeDocument/2006/relationships/tags" Target="../tags/tag612.xml"/><Relationship Id="rId267" Type="http://schemas.openxmlformats.org/officeDocument/2006/relationships/tags" Target="../tags/tag633.xml"/><Relationship Id="rId288" Type="http://schemas.openxmlformats.org/officeDocument/2006/relationships/tags" Target="../tags/tag654.xml"/><Relationship Id="rId15" Type="http://schemas.openxmlformats.org/officeDocument/2006/relationships/tags" Target="../tags/tag381.xml"/><Relationship Id="rId36" Type="http://schemas.openxmlformats.org/officeDocument/2006/relationships/tags" Target="../tags/tag402.xml"/><Relationship Id="rId57" Type="http://schemas.openxmlformats.org/officeDocument/2006/relationships/tags" Target="../tags/tag423.xml"/><Relationship Id="rId106" Type="http://schemas.openxmlformats.org/officeDocument/2006/relationships/tags" Target="../tags/tag472.xml"/><Relationship Id="rId127" Type="http://schemas.openxmlformats.org/officeDocument/2006/relationships/tags" Target="../tags/tag493.xml"/><Relationship Id="rId262" Type="http://schemas.openxmlformats.org/officeDocument/2006/relationships/tags" Target="../tags/tag628.xml"/><Relationship Id="rId283" Type="http://schemas.openxmlformats.org/officeDocument/2006/relationships/tags" Target="../tags/tag649.xml"/><Relationship Id="rId313" Type="http://schemas.openxmlformats.org/officeDocument/2006/relationships/tags" Target="../tags/tag679.xml"/><Relationship Id="rId318" Type="http://schemas.openxmlformats.org/officeDocument/2006/relationships/tags" Target="../tags/tag684.xml"/><Relationship Id="rId339" Type="http://schemas.openxmlformats.org/officeDocument/2006/relationships/tags" Target="../tags/tag705.xml"/><Relationship Id="rId10" Type="http://schemas.openxmlformats.org/officeDocument/2006/relationships/tags" Target="../tags/tag376.xml"/><Relationship Id="rId31" Type="http://schemas.openxmlformats.org/officeDocument/2006/relationships/tags" Target="../tags/tag397.xml"/><Relationship Id="rId52" Type="http://schemas.openxmlformats.org/officeDocument/2006/relationships/tags" Target="../tags/tag418.xml"/><Relationship Id="rId73" Type="http://schemas.openxmlformats.org/officeDocument/2006/relationships/tags" Target="../tags/tag439.xml"/><Relationship Id="rId78" Type="http://schemas.openxmlformats.org/officeDocument/2006/relationships/tags" Target="../tags/tag444.xml"/><Relationship Id="rId94" Type="http://schemas.openxmlformats.org/officeDocument/2006/relationships/tags" Target="../tags/tag460.xml"/><Relationship Id="rId99" Type="http://schemas.openxmlformats.org/officeDocument/2006/relationships/tags" Target="../tags/tag465.xml"/><Relationship Id="rId101" Type="http://schemas.openxmlformats.org/officeDocument/2006/relationships/tags" Target="../tags/tag467.xml"/><Relationship Id="rId122" Type="http://schemas.openxmlformats.org/officeDocument/2006/relationships/tags" Target="../tags/tag488.xml"/><Relationship Id="rId143" Type="http://schemas.openxmlformats.org/officeDocument/2006/relationships/tags" Target="../tags/tag509.xml"/><Relationship Id="rId148" Type="http://schemas.openxmlformats.org/officeDocument/2006/relationships/tags" Target="../tags/tag514.xml"/><Relationship Id="rId164" Type="http://schemas.openxmlformats.org/officeDocument/2006/relationships/tags" Target="../tags/tag530.xml"/><Relationship Id="rId169" Type="http://schemas.openxmlformats.org/officeDocument/2006/relationships/tags" Target="../tags/tag535.xml"/><Relationship Id="rId185" Type="http://schemas.openxmlformats.org/officeDocument/2006/relationships/tags" Target="../tags/tag551.xml"/><Relationship Id="rId334" Type="http://schemas.openxmlformats.org/officeDocument/2006/relationships/tags" Target="../tags/tag700.xml"/><Relationship Id="rId4" Type="http://schemas.openxmlformats.org/officeDocument/2006/relationships/tags" Target="../tags/tag370.xml"/><Relationship Id="rId9" Type="http://schemas.openxmlformats.org/officeDocument/2006/relationships/tags" Target="../tags/tag375.xml"/><Relationship Id="rId180" Type="http://schemas.openxmlformats.org/officeDocument/2006/relationships/tags" Target="../tags/tag546.xml"/><Relationship Id="rId210" Type="http://schemas.openxmlformats.org/officeDocument/2006/relationships/tags" Target="../tags/tag576.xml"/><Relationship Id="rId215" Type="http://schemas.openxmlformats.org/officeDocument/2006/relationships/tags" Target="../tags/tag581.xml"/><Relationship Id="rId236" Type="http://schemas.openxmlformats.org/officeDocument/2006/relationships/tags" Target="../tags/tag602.xml"/><Relationship Id="rId257" Type="http://schemas.openxmlformats.org/officeDocument/2006/relationships/tags" Target="../tags/tag623.xml"/><Relationship Id="rId278" Type="http://schemas.openxmlformats.org/officeDocument/2006/relationships/tags" Target="../tags/tag644.xml"/><Relationship Id="rId26" Type="http://schemas.openxmlformats.org/officeDocument/2006/relationships/tags" Target="../tags/tag392.xml"/><Relationship Id="rId231" Type="http://schemas.openxmlformats.org/officeDocument/2006/relationships/tags" Target="../tags/tag597.xml"/><Relationship Id="rId252" Type="http://schemas.openxmlformats.org/officeDocument/2006/relationships/tags" Target="../tags/tag618.xml"/><Relationship Id="rId273" Type="http://schemas.openxmlformats.org/officeDocument/2006/relationships/tags" Target="../tags/tag639.xml"/><Relationship Id="rId294" Type="http://schemas.openxmlformats.org/officeDocument/2006/relationships/tags" Target="../tags/tag660.xml"/><Relationship Id="rId308" Type="http://schemas.openxmlformats.org/officeDocument/2006/relationships/tags" Target="../tags/tag674.xml"/><Relationship Id="rId329" Type="http://schemas.openxmlformats.org/officeDocument/2006/relationships/tags" Target="../tags/tag695.xml"/><Relationship Id="rId47" Type="http://schemas.openxmlformats.org/officeDocument/2006/relationships/tags" Target="../tags/tag413.xml"/><Relationship Id="rId68" Type="http://schemas.openxmlformats.org/officeDocument/2006/relationships/tags" Target="../tags/tag434.xml"/><Relationship Id="rId89" Type="http://schemas.openxmlformats.org/officeDocument/2006/relationships/tags" Target="../tags/tag455.xml"/><Relationship Id="rId112" Type="http://schemas.openxmlformats.org/officeDocument/2006/relationships/tags" Target="../tags/tag478.xml"/><Relationship Id="rId133" Type="http://schemas.openxmlformats.org/officeDocument/2006/relationships/tags" Target="../tags/tag499.xml"/><Relationship Id="rId154" Type="http://schemas.openxmlformats.org/officeDocument/2006/relationships/tags" Target="../tags/tag520.xml"/><Relationship Id="rId175" Type="http://schemas.openxmlformats.org/officeDocument/2006/relationships/tags" Target="../tags/tag541.xml"/><Relationship Id="rId340" Type="http://schemas.openxmlformats.org/officeDocument/2006/relationships/tags" Target="../tags/tag706.xml"/><Relationship Id="rId196" Type="http://schemas.openxmlformats.org/officeDocument/2006/relationships/tags" Target="../tags/tag562.xml"/><Relationship Id="rId200" Type="http://schemas.openxmlformats.org/officeDocument/2006/relationships/tags" Target="../tags/tag566.xml"/><Relationship Id="rId16" Type="http://schemas.openxmlformats.org/officeDocument/2006/relationships/tags" Target="../tags/tag382.xml"/><Relationship Id="rId221" Type="http://schemas.openxmlformats.org/officeDocument/2006/relationships/tags" Target="../tags/tag587.xml"/><Relationship Id="rId242" Type="http://schemas.openxmlformats.org/officeDocument/2006/relationships/tags" Target="../tags/tag608.xml"/><Relationship Id="rId263" Type="http://schemas.openxmlformats.org/officeDocument/2006/relationships/tags" Target="../tags/tag629.xml"/><Relationship Id="rId284" Type="http://schemas.openxmlformats.org/officeDocument/2006/relationships/tags" Target="../tags/tag650.xml"/><Relationship Id="rId319" Type="http://schemas.openxmlformats.org/officeDocument/2006/relationships/tags" Target="../tags/tag685.xml"/><Relationship Id="rId37" Type="http://schemas.openxmlformats.org/officeDocument/2006/relationships/tags" Target="../tags/tag403.xml"/><Relationship Id="rId58" Type="http://schemas.openxmlformats.org/officeDocument/2006/relationships/tags" Target="../tags/tag424.xml"/><Relationship Id="rId79" Type="http://schemas.openxmlformats.org/officeDocument/2006/relationships/tags" Target="../tags/tag445.xml"/><Relationship Id="rId102" Type="http://schemas.openxmlformats.org/officeDocument/2006/relationships/tags" Target="../tags/tag468.xml"/><Relationship Id="rId123" Type="http://schemas.openxmlformats.org/officeDocument/2006/relationships/tags" Target="../tags/tag489.xml"/><Relationship Id="rId144" Type="http://schemas.openxmlformats.org/officeDocument/2006/relationships/tags" Target="../tags/tag510.xml"/><Relationship Id="rId330" Type="http://schemas.openxmlformats.org/officeDocument/2006/relationships/tags" Target="../tags/tag696.xml"/><Relationship Id="rId90" Type="http://schemas.openxmlformats.org/officeDocument/2006/relationships/tags" Target="../tags/tag456.xml"/><Relationship Id="rId165" Type="http://schemas.openxmlformats.org/officeDocument/2006/relationships/tags" Target="../tags/tag531.xml"/><Relationship Id="rId186" Type="http://schemas.openxmlformats.org/officeDocument/2006/relationships/tags" Target="../tags/tag552.xml"/><Relationship Id="rId211" Type="http://schemas.openxmlformats.org/officeDocument/2006/relationships/tags" Target="../tags/tag577.xml"/><Relationship Id="rId232" Type="http://schemas.openxmlformats.org/officeDocument/2006/relationships/tags" Target="../tags/tag598.xml"/><Relationship Id="rId253" Type="http://schemas.openxmlformats.org/officeDocument/2006/relationships/tags" Target="../tags/tag619.xml"/><Relationship Id="rId274" Type="http://schemas.openxmlformats.org/officeDocument/2006/relationships/tags" Target="../tags/tag640.xml"/><Relationship Id="rId295" Type="http://schemas.openxmlformats.org/officeDocument/2006/relationships/tags" Target="../tags/tag661.xml"/><Relationship Id="rId309" Type="http://schemas.openxmlformats.org/officeDocument/2006/relationships/tags" Target="../tags/tag675.xml"/><Relationship Id="rId27" Type="http://schemas.openxmlformats.org/officeDocument/2006/relationships/tags" Target="../tags/tag393.xml"/><Relationship Id="rId48" Type="http://schemas.openxmlformats.org/officeDocument/2006/relationships/tags" Target="../tags/tag414.xml"/><Relationship Id="rId69" Type="http://schemas.openxmlformats.org/officeDocument/2006/relationships/tags" Target="../tags/tag435.xml"/><Relationship Id="rId113" Type="http://schemas.openxmlformats.org/officeDocument/2006/relationships/tags" Target="../tags/tag479.xml"/><Relationship Id="rId134" Type="http://schemas.openxmlformats.org/officeDocument/2006/relationships/tags" Target="../tags/tag500.xml"/><Relationship Id="rId320" Type="http://schemas.openxmlformats.org/officeDocument/2006/relationships/tags" Target="../tags/tag686.xml"/><Relationship Id="rId80" Type="http://schemas.openxmlformats.org/officeDocument/2006/relationships/tags" Target="../tags/tag446.xml"/><Relationship Id="rId155" Type="http://schemas.openxmlformats.org/officeDocument/2006/relationships/tags" Target="../tags/tag521.xml"/><Relationship Id="rId176" Type="http://schemas.openxmlformats.org/officeDocument/2006/relationships/tags" Target="../tags/tag542.xml"/><Relationship Id="rId197" Type="http://schemas.openxmlformats.org/officeDocument/2006/relationships/tags" Target="../tags/tag563.xml"/><Relationship Id="rId341" Type="http://schemas.openxmlformats.org/officeDocument/2006/relationships/tags" Target="../tags/tag707.xml"/><Relationship Id="rId201" Type="http://schemas.openxmlformats.org/officeDocument/2006/relationships/tags" Target="../tags/tag567.xml"/><Relationship Id="rId222" Type="http://schemas.openxmlformats.org/officeDocument/2006/relationships/tags" Target="../tags/tag588.xml"/><Relationship Id="rId243" Type="http://schemas.openxmlformats.org/officeDocument/2006/relationships/tags" Target="../tags/tag609.xml"/><Relationship Id="rId264" Type="http://schemas.openxmlformats.org/officeDocument/2006/relationships/tags" Target="../tags/tag630.xml"/><Relationship Id="rId285" Type="http://schemas.openxmlformats.org/officeDocument/2006/relationships/tags" Target="../tags/tag651.xml"/><Relationship Id="rId17" Type="http://schemas.openxmlformats.org/officeDocument/2006/relationships/tags" Target="../tags/tag383.xml"/><Relationship Id="rId38" Type="http://schemas.openxmlformats.org/officeDocument/2006/relationships/tags" Target="../tags/tag404.xml"/><Relationship Id="rId59" Type="http://schemas.openxmlformats.org/officeDocument/2006/relationships/tags" Target="../tags/tag425.xml"/><Relationship Id="rId103" Type="http://schemas.openxmlformats.org/officeDocument/2006/relationships/tags" Target="../tags/tag469.xml"/><Relationship Id="rId124" Type="http://schemas.openxmlformats.org/officeDocument/2006/relationships/tags" Target="../tags/tag490.xml"/><Relationship Id="rId310" Type="http://schemas.openxmlformats.org/officeDocument/2006/relationships/tags" Target="../tags/tag676.xml"/><Relationship Id="rId70" Type="http://schemas.openxmlformats.org/officeDocument/2006/relationships/tags" Target="../tags/tag436.xml"/><Relationship Id="rId91" Type="http://schemas.openxmlformats.org/officeDocument/2006/relationships/tags" Target="../tags/tag457.xml"/><Relationship Id="rId145" Type="http://schemas.openxmlformats.org/officeDocument/2006/relationships/tags" Target="../tags/tag511.xml"/><Relationship Id="rId166" Type="http://schemas.openxmlformats.org/officeDocument/2006/relationships/tags" Target="../tags/tag532.xml"/><Relationship Id="rId187" Type="http://schemas.openxmlformats.org/officeDocument/2006/relationships/tags" Target="../tags/tag553.xml"/><Relationship Id="rId331" Type="http://schemas.openxmlformats.org/officeDocument/2006/relationships/tags" Target="../tags/tag697.xml"/><Relationship Id="rId1" Type="http://schemas.openxmlformats.org/officeDocument/2006/relationships/tags" Target="../tags/tag367.xml"/><Relationship Id="rId212" Type="http://schemas.openxmlformats.org/officeDocument/2006/relationships/tags" Target="../tags/tag578.xml"/><Relationship Id="rId233" Type="http://schemas.openxmlformats.org/officeDocument/2006/relationships/tags" Target="../tags/tag599.xml"/><Relationship Id="rId254" Type="http://schemas.openxmlformats.org/officeDocument/2006/relationships/tags" Target="../tags/tag620.xml"/><Relationship Id="rId28" Type="http://schemas.openxmlformats.org/officeDocument/2006/relationships/tags" Target="../tags/tag394.xml"/><Relationship Id="rId49" Type="http://schemas.openxmlformats.org/officeDocument/2006/relationships/tags" Target="../tags/tag415.xml"/><Relationship Id="rId114" Type="http://schemas.openxmlformats.org/officeDocument/2006/relationships/tags" Target="../tags/tag480.xml"/><Relationship Id="rId275" Type="http://schemas.openxmlformats.org/officeDocument/2006/relationships/tags" Target="../tags/tag641.xml"/><Relationship Id="rId296" Type="http://schemas.openxmlformats.org/officeDocument/2006/relationships/tags" Target="../tags/tag662.xml"/><Relationship Id="rId300" Type="http://schemas.openxmlformats.org/officeDocument/2006/relationships/tags" Target="../tags/tag666.xml"/><Relationship Id="rId60" Type="http://schemas.openxmlformats.org/officeDocument/2006/relationships/tags" Target="../tags/tag426.xml"/><Relationship Id="rId81" Type="http://schemas.openxmlformats.org/officeDocument/2006/relationships/tags" Target="../tags/tag447.xml"/><Relationship Id="rId135" Type="http://schemas.openxmlformats.org/officeDocument/2006/relationships/tags" Target="../tags/tag501.xml"/><Relationship Id="rId156" Type="http://schemas.openxmlformats.org/officeDocument/2006/relationships/tags" Target="../tags/tag522.xml"/><Relationship Id="rId177" Type="http://schemas.openxmlformats.org/officeDocument/2006/relationships/tags" Target="../tags/tag543.xml"/><Relationship Id="rId198" Type="http://schemas.openxmlformats.org/officeDocument/2006/relationships/tags" Target="../tags/tag564.xml"/><Relationship Id="rId321" Type="http://schemas.openxmlformats.org/officeDocument/2006/relationships/tags" Target="../tags/tag687.xml"/><Relationship Id="rId342" Type="http://schemas.openxmlformats.org/officeDocument/2006/relationships/tags" Target="../tags/tag708.xml"/><Relationship Id="rId202" Type="http://schemas.openxmlformats.org/officeDocument/2006/relationships/tags" Target="../tags/tag568.xml"/><Relationship Id="rId223" Type="http://schemas.openxmlformats.org/officeDocument/2006/relationships/tags" Target="../tags/tag589.xml"/><Relationship Id="rId244" Type="http://schemas.openxmlformats.org/officeDocument/2006/relationships/tags" Target="../tags/tag610.xml"/><Relationship Id="rId18" Type="http://schemas.openxmlformats.org/officeDocument/2006/relationships/tags" Target="../tags/tag384.xml"/><Relationship Id="rId39" Type="http://schemas.openxmlformats.org/officeDocument/2006/relationships/tags" Target="../tags/tag405.xml"/><Relationship Id="rId265" Type="http://schemas.openxmlformats.org/officeDocument/2006/relationships/tags" Target="../tags/tag631.xml"/><Relationship Id="rId286" Type="http://schemas.openxmlformats.org/officeDocument/2006/relationships/tags" Target="../tags/tag652.xml"/><Relationship Id="rId50" Type="http://schemas.openxmlformats.org/officeDocument/2006/relationships/tags" Target="../tags/tag416.xml"/><Relationship Id="rId104" Type="http://schemas.openxmlformats.org/officeDocument/2006/relationships/tags" Target="../tags/tag470.xml"/><Relationship Id="rId125" Type="http://schemas.openxmlformats.org/officeDocument/2006/relationships/tags" Target="../tags/tag491.xml"/><Relationship Id="rId146" Type="http://schemas.openxmlformats.org/officeDocument/2006/relationships/tags" Target="../tags/tag512.xml"/><Relationship Id="rId167" Type="http://schemas.openxmlformats.org/officeDocument/2006/relationships/tags" Target="../tags/tag533.xml"/><Relationship Id="rId188" Type="http://schemas.openxmlformats.org/officeDocument/2006/relationships/tags" Target="../tags/tag554.xml"/><Relationship Id="rId311" Type="http://schemas.openxmlformats.org/officeDocument/2006/relationships/tags" Target="../tags/tag677.xml"/><Relationship Id="rId332" Type="http://schemas.openxmlformats.org/officeDocument/2006/relationships/tags" Target="../tags/tag698.xml"/><Relationship Id="rId71" Type="http://schemas.openxmlformats.org/officeDocument/2006/relationships/tags" Target="../tags/tag437.xml"/><Relationship Id="rId92" Type="http://schemas.openxmlformats.org/officeDocument/2006/relationships/tags" Target="../tags/tag458.xml"/><Relationship Id="rId213" Type="http://schemas.openxmlformats.org/officeDocument/2006/relationships/tags" Target="../tags/tag579.xml"/><Relationship Id="rId234" Type="http://schemas.openxmlformats.org/officeDocument/2006/relationships/tags" Target="../tags/tag600.xml"/><Relationship Id="rId2" Type="http://schemas.openxmlformats.org/officeDocument/2006/relationships/tags" Target="../tags/tag368.xml"/><Relationship Id="rId29" Type="http://schemas.openxmlformats.org/officeDocument/2006/relationships/tags" Target="../tags/tag395.xml"/><Relationship Id="rId255" Type="http://schemas.openxmlformats.org/officeDocument/2006/relationships/tags" Target="../tags/tag621.xml"/><Relationship Id="rId276" Type="http://schemas.openxmlformats.org/officeDocument/2006/relationships/tags" Target="../tags/tag642.xml"/><Relationship Id="rId297" Type="http://schemas.openxmlformats.org/officeDocument/2006/relationships/tags" Target="../tags/tag663.xml"/><Relationship Id="rId40" Type="http://schemas.openxmlformats.org/officeDocument/2006/relationships/tags" Target="../tags/tag406.xml"/><Relationship Id="rId115" Type="http://schemas.openxmlformats.org/officeDocument/2006/relationships/tags" Target="../tags/tag481.xml"/><Relationship Id="rId136" Type="http://schemas.openxmlformats.org/officeDocument/2006/relationships/tags" Target="../tags/tag502.xml"/><Relationship Id="rId157" Type="http://schemas.openxmlformats.org/officeDocument/2006/relationships/tags" Target="../tags/tag523.xml"/><Relationship Id="rId178" Type="http://schemas.openxmlformats.org/officeDocument/2006/relationships/tags" Target="../tags/tag544.xml"/><Relationship Id="rId301" Type="http://schemas.openxmlformats.org/officeDocument/2006/relationships/tags" Target="../tags/tag667.xml"/><Relationship Id="rId322" Type="http://schemas.openxmlformats.org/officeDocument/2006/relationships/tags" Target="../tags/tag688.xml"/><Relationship Id="rId343" Type="http://schemas.openxmlformats.org/officeDocument/2006/relationships/tags" Target="../tags/tag709.xml"/><Relationship Id="rId61" Type="http://schemas.openxmlformats.org/officeDocument/2006/relationships/tags" Target="../tags/tag427.xml"/><Relationship Id="rId82" Type="http://schemas.openxmlformats.org/officeDocument/2006/relationships/tags" Target="../tags/tag448.xml"/><Relationship Id="rId199" Type="http://schemas.openxmlformats.org/officeDocument/2006/relationships/tags" Target="../tags/tag565.xml"/><Relationship Id="rId203" Type="http://schemas.openxmlformats.org/officeDocument/2006/relationships/tags" Target="../tags/tag569.xml"/><Relationship Id="rId19" Type="http://schemas.openxmlformats.org/officeDocument/2006/relationships/tags" Target="../tags/tag385.xml"/><Relationship Id="rId224" Type="http://schemas.openxmlformats.org/officeDocument/2006/relationships/tags" Target="../tags/tag590.xml"/><Relationship Id="rId245" Type="http://schemas.openxmlformats.org/officeDocument/2006/relationships/tags" Target="../tags/tag611.xml"/><Relationship Id="rId266" Type="http://schemas.openxmlformats.org/officeDocument/2006/relationships/tags" Target="../tags/tag632.xml"/><Relationship Id="rId287" Type="http://schemas.openxmlformats.org/officeDocument/2006/relationships/tags" Target="../tags/tag653.xml"/><Relationship Id="rId30" Type="http://schemas.openxmlformats.org/officeDocument/2006/relationships/tags" Target="../tags/tag396.xml"/><Relationship Id="rId105" Type="http://schemas.openxmlformats.org/officeDocument/2006/relationships/tags" Target="../tags/tag471.xml"/><Relationship Id="rId126" Type="http://schemas.openxmlformats.org/officeDocument/2006/relationships/tags" Target="../tags/tag492.xml"/><Relationship Id="rId147" Type="http://schemas.openxmlformats.org/officeDocument/2006/relationships/tags" Target="../tags/tag513.xml"/><Relationship Id="rId168" Type="http://schemas.openxmlformats.org/officeDocument/2006/relationships/tags" Target="../tags/tag534.xml"/><Relationship Id="rId312" Type="http://schemas.openxmlformats.org/officeDocument/2006/relationships/tags" Target="../tags/tag678.xml"/><Relationship Id="rId333" Type="http://schemas.openxmlformats.org/officeDocument/2006/relationships/tags" Target="../tags/tag699.xml"/><Relationship Id="rId51" Type="http://schemas.openxmlformats.org/officeDocument/2006/relationships/tags" Target="../tags/tag417.xml"/><Relationship Id="rId72" Type="http://schemas.openxmlformats.org/officeDocument/2006/relationships/tags" Target="../tags/tag438.xml"/><Relationship Id="rId93" Type="http://schemas.openxmlformats.org/officeDocument/2006/relationships/tags" Target="../tags/tag459.xml"/><Relationship Id="rId189" Type="http://schemas.openxmlformats.org/officeDocument/2006/relationships/tags" Target="../tags/tag555.xml"/><Relationship Id="rId3" Type="http://schemas.openxmlformats.org/officeDocument/2006/relationships/tags" Target="../tags/tag369.xml"/><Relationship Id="rId214" Type="http://schemas.openxmlformats.org/officeDocument/2006/relationships/tags" Target="../tags/tag580.xml"/><Relationship Id="rId235" Type="http://schemas.openxmlformats.org/officeDocument/2006/relationships/tags" Target="../tags/tag601.xml"/><Relationship Id="rId256" Type="http://schemas.openxmlformats.org/officeDocument/2006/relationships/tags" Target="../tags/tag622.xml"/><Relationship Id="rId277" Type="http://schemas.openxmlformats.org/officeDocument/2006/relationships/tags" Target="../tags/tag643.xml"/><Relationship Id="rId298" Type="http://schemas.openxmlformats.org/officeDocument/2006/relationships/tags" Target="../tags/tag664.xml"/></Relationships>
</file>

<file path=ppt/slides/_rels/slide7.xml.rels><?xml version="1.0" encoding="UTF-8" standalone="yes"?>
<Relationships xmlns="http://schemas.openxmlformats.org/package/2006/relationships"><Relationship Id="rId8" Type="http://schemas.openxmlformats.org/officeDocument/2006/relationships/tags" Target="../tags/tag717.xml"/><Relationship Id="rId13" Type="http://schemas.openxmlformats.org/officeDocument/2006/relationships/image" Target="../media/image2.png"/><Relationship Id="rId3" Type="http://schemas.openxmlformats.org/officeDocument/2006/relationships/tags" Target="../tags/tag712.xml"/><Relationship Id="rId7" Type="http://schemas.openxmlformats.org/officeDocument/2006/relationships/tags" Target="../tags/tag716.xml"/><Relationship Id="rId12" Type="http://schemas.openxmlformats.org/officeDocument/2006/relationships/image" Target="../media/image3.emf"/><Relationship Id="rId2" Type="http://schemas.openxmlformats.org/officeDocument/2006/relationships/tags" Target="../tags/tag711.xml"/><Relationship Id="rId1" Type="http://schemas.openxmlformats.org/officeDocument/2006/relationships/tags" Target="../tags/tag710.xml"/><Relationship Id="rId6" Type="http://schemas.openxmlformats.org/officeDocument/2006/relationships/tags" Target="../tags/tag715.xml"/><Relationship Id="rId11" Type="http://schemas.openxmlformats.org/officeDocument/2006/relationships/notesSlide" Target="../notesSlides/notesSlide3.xml"/><Relationship Id="rId5" Type="http://schemas.openxmlformats.org/officeDocument/2006/relationships/tags" Target="../tags/tag714.xml"/><Relationship Id="rId10" Type="http://schemas.openxmlformats.org/officeDocument/2006/relationships/slideLayout" Target="../slideLayouts/slideLayout3.xml"/><Relationship Id="rId4" Type="http://schemas.openxmlformats.org/officeDocument/2006/relationships/tags" Target="../tags/tag713.xml"/><Relationship Id="rId9" Type="http://schemas.openxmlformats.org/officeDocument/2006/relationships/tags" Target="../tags/tag718.xml"/></Relationships>
</file>

<file path=ppt/slides/_rels/slide8.xml.rels><?xml version="1.0" encoding="UTF-8" standalone="yes"?>
<Relationships xmlns="http://schemas.openxmlformats.org/package/2006/relationships"><Relationship Id="rId13" Type="http://schemas.openxmlformats.org/officeDocument/2006/relationships/tags" Target="../tags/tag731.xml"/><Relationship Id="rId18" Type="http://schemas.openxmlformats.org/officeDocument/2006/relationships/tags" Target="../tags/tag736.xml"/><Relationship Id="rId26" Type="http://schemas.openxmlformats.org/officeDocument/2006/relationships/tags" Target="../tags/tag744.xml"/><Relationship Id="rId39" Type="http://schemas.openxmlformats.org/officeDocument/2006/relationships/tags" Target="../tags/tag757.xml"/><Relationship Id="rId21" Type="http://schemas.openxmlformats.org/officeDocument/2006/relationships/tags" Target="../tags/tag739.xml"/><Relationship Id="rId34" Type="http://schemas.openxmlformats.org/officeDocument/2006/relationships/tags" Target="../tags/tag752.xml"/><Relationship Id="rId42" Type="http://schemas.openxmlformats.org/officeDocument/2006/relationships/tags" Target="../tags/tag760.xml"/><Relationship Id="rId47" Type="http://schemas.openxmlformats.org/officeDocument/2006/relationships/tags" Target="../tags/tag765.xml"/><Relationship Id="rId50" Type="http://schemas.openxmlformats.org/officeDocument/2006/relationships/tags" Target="../tags/tag768.xml"/><Relationship Id="rId55" Type="http://schemas.openxmlformats.org/officeDocument/2006/relationships/tags" Target="../tags/tag773.xml"/><Relationship Id="rId63" Type="http://schemas.openxmlformats.org/officeDocument/2006/relationships/image" Target="../media/image2.png"/><Relationship Id="rId7" Type="http://schemas.openxmlformats.org/officeDocument/2006/relationships/tags" Target="../tags/tag725.xml"/><Relationship Id="rId2" Type="http://schemas.openxmlformats.org/officeDocument/2006/relationships/tags" Target="../tags/tag720.xml"/><Relationship Id="rId16" Type="http://schemas.openxmlformats.org/officeDocument/2006/relationships/tags" Target="../tags/tag734.xml"/><Relationship Id="rId29" Type="http://schemas.openxmlformats.org/officeDocument/2006/relationships/tags" Target="../tags/tag747.xml"/><Relationship Id="rId1" Type="http://schemas.openxmlformats.org/officeDocument/2006/relationships/tags" Target="../tags/tag719.xml"/><Relationship Id="rId6" Type="http://schemas.openxmlformats.org/officeDocument/2006/relationships/tags" Target="../tags/tag724.xml"/><Relationship Id="rId11" Type="http://schemas.openxmlformats.org/officeDocument/2006/relationships/tags" Target="../tags/tag729.xml"/><Relationship Id="rId24" Type="http://schemas.openxmlformats.org/officeDocument/2006/relationships/tags" Target="../tags/tag742.xml"/><Relationship Id="rId32" Type="http://schemas.openxmlformats.org/officeDocument/2006/relationships/tags" Target="../tags/tag750.xml"/><Relationship Id="rId37" Type="http://schemas.openxmlformats.org/officeDocument/2006/relationships/tags" Target="../tags/tag755.xml"/><Relationship Id="rId40" Type="http://schemas.openxmlformats.org/officeDocument/2006/relationships/tags" Target="../tags/tag758.xml"/><Relationship Id="rId45" Type="http://schemas.openxmlformats.org/officeDocument/2006/relationships/tags" Target="../tags/tag763.xml"/><Relationship Id="rId53" Type="http://schemas.openxmlformats.org/officeDocument/2006/relationships/tags" Target="../tags/tag771.xml"/><Relationship Id="rId58" Type="http://schemas.openxmlformats.org/officeDocument/2006/relationships/tags" Target="../tags/tag776.xml"/><Relationship Id="rId66" Type="http://schemas.openxmlformats.org/officeDocument/2006/relationships/image" Target="../media/image13.png"/><Relationship Id="rId5" Type="http://schemas.openxmlformats.org/officeDocument/2006/relationships/tags" Target="../tags/tag723.xml"/><Relationship Id="rId15" Type="http://schemas.openxmlformats.org/officeDocument/2006/relationships/tags" Target="../tags/tag733.xml"/><Relationship Id="rId23" Type="http://schemas.openxmlformats.org/officeDocument/2006/relationships/tags" Target="../tags/tag741.xml"/><Relationship Id="rId28" Type="http://schemas.openxmlformats.org/officeDocument/2006/relationships/tags" Target="../tags/tag746.xml"/><Relationship Id="rId36" Type="http://schemas.openxmlformats.org/officeDocument/2006/relationships/tags" Target="../tags/tag754.xml"/><Relationship Id="rId49" Type="http://schemas.openxmlformats.org/officeDocument/2006/relationships/tags" Target="../tags/tag767.xml"/><Relationship Id="rId57" Type="http://schemas.openxmlformats.org/officeDocument/2006/relationships/tags" Target="../tags/tag775.xml"/><Relationship Id="rId61" Type="http://schemas.openxmlformats.org/officeDocument/2006/relationships/notesSlide" Target="../notesSlides/notesSlide4.xml"/><Relationship Id="rId10" Type="http://schemas.openxmlformats.org/officeDocument/2006/relationships/tags" Target="../tags/tag728.xml"/><Relationship Id="rId19" Type="http://schemas.openxmlformats.org/officeDocument/2006/relationships/tags" Target="../tags/tag737.xml"/><Relationship Id="rId31" Type="http://schemas.openxmlformats.org/officeDocument/2006/relationships/tags" Target="../tags/tag749.xml"/><Relationship Id="rId44" Type="http://schemas.openxmlformats.org/officeDocument/2006/relationships/tags" Target="../tags/tag762.xml"/><Relationship Id="rId52" Type="http://schemas.openxmlformats.org/officeDocument/2006/relationships/tags" Target="../tags/tag770.xml"/><Relationship Id="rId60" Type="http://schemas.openxmlformats.org/officeDocument/2006/relationships/slideLayout" Target="../slideLayouts/slideLayout3.xml"/><Relationship Id="rId65" Type="http://schemas.openxmlformats.org/officeDocument/2006/relationships/image" Target="../media/image12.png"/><Relationship Id="rId4" Type="http://schemas.openxmlformats.org/officeDocument/2006/relationships/tags" Target="../tags/tag722.xml"/><Relationship Id="rId9" Type="http://schemas.openxmlformats.org/officeDocument/2006/relationships/tags" Target="../tags/tag727.xml"/><Relationship Id="rId14" Type="http://schemas.openxmlformats.org/officeDocument/2006/relationships/tags" Target="../tags/tag732.xml"/><Relationship Id="rId22" Type="http://schemas.openxmlformats.org/officeDocument/2006/relationships/tags" Target="../tags/tag740.xml"/><Relationship Id="rId27" Type="http://schemas.openxmlformats.org/officeDocument/2006/relationships/tags" Target="../tags/tag745.xml"/><Relationship Id="rId30" Type="http://schemas.openxmlformats.org/officeDocument/2006/relationships/tags" Target="../tags/tag748.xml"/><Relationship Id="rId35" Type="http://schemas.openxmlformats.org/officeDocument/2006/relationships/tags" Target="../tags/tag753.xml"/><Relationship Id="rId43" Type="http://schemas.openxmlformats.org/officeDocument/2006/relationships/tags" Target="../tags/tag761.xml"/><Relationship Id="rId48" Type="http://schemas.openxmlformats.org/officeDocument/2006/relationships/tags" Target="../tags/tag766.xml"/><Relationship Id="rId56" Type="http://schemas.openxmlformats.org/officeDocument/2006/relationships/tags" Target="../tags/tag774.xml"/><Relationship Id="rId64" Type="http://schemas.openxmlformats.org/officeDocument/2006/relationships/image" Target="../media/image11.wmf"/><Relationship Id="rId8" Type="http://schemas.openxmlformats.org/officeDocument/2006/relationships/tags" Target="../tags/tag726.xml"/><Relationship Id="rId51" Type="http://schemas.openxmlformats.org/officeDocument/2006/relationships/tags" Target="../tags/tag769.xml"/><Relationship Id="rId3" Type="http://schemas.openxmlformats.org/officeDocument/2006/relationships/tags" Target="../tags/tag721.xml"/><Relationship Id="rId12" Type="http://schemas.openxmlformats.org/officeDocument/2006/relationships/tags" Target="../tags/tag730.xml"/><Relationship Id="rId17" Type="http://schemas.openxmlformats.org/officeDocument/2006/relationships/tags" Target="../tags/tag735.xml"/><Relationship Id="rId25" Type="http://schemas.openxmlformats.org/officeDocument/2006/relationships/tags" Target="../tags/tag743.xml"/><Relationship Id="rId33" Type="http://schemas.openxmlformats.org/officeDocument/2006/relationships/tags" Target="../tags/tag751.xml"/><Relationship Id="rId38" Type="http://schemas.openxmlformats.org/officeDocument/2006/relationships/tags" Target="../tags/tag756.xml"/><Relationship Id="rId46" Type="http://schemas.openxmlformats.org/officeDocument/2006/relationships/tags" Target="../tags/tag764.xml"/><Relationship Id="rId59" Type="http://schemas.openxmlformats.org/officeDocument/2006/relationships/tags" Target="../tags/tag777.xml"/><Relationship Id="rId67" Type="http://schemas.openxmlformats.org/officeDocument/2006/relationships/image" Target="../media/image14.png"/><Relationship Id="rId20" Type="http://schemas.openxmlformats.org/officeDocument/2006/relationships/tags" Target="../tags/tag738.xml"/><Relationship Id="rId41" Type="http://schemas.openxmlformats.org/officeDocument/2006/relationships/tags" Target="../tags/tag759.xml"/><Relationship Id="rId54" Type="http://schemas.openxmlformats.org/officeDocument/2006/relationships/tags" Target="../tags/tag772.xml"/><Relationship Id="rId62" Type="http://schemas.openxmlformats.org/officeDocument/2006/relationships/image" Target="../media/image3.emf"/></Relationships>
</file>

<file path=ppt/slides/_rels/slide9.xml.rels><?xml version="1.0" encoding="UTF-8" standalone="yes"?>
<Relationships xmlns="http://schemas.openxmlformats.org/package/2006/relationships"><Relationship Id="rId8" Type="http://schemas.openxmlformats.org/officeDocument/2006/relationships/tags" Target="../tags/tag785.xml"/><Relationship Id="rId13" Type="http://schemas.openxmlformats.org/officeDocument/2006/relationships/tags" Target="../tags/tag790.xml"/><Relationship Id="rId18" Type="http://schemas.openxmlformats.org/officeDocument/2006/relationships/tags" Target="../tags/tag795.xml"/><Relationship Id="rId26" Type="http://schemas.openxmlformats.org/officeDocument/2006/relationships/tags" Target="../tags/tag803.xml"/><Relationship Id="rId39" Type="http://schemas.openxmlformats.org/officeDocument/2006/relationships/image" Target="../media/image16.png"/><Relationship Id="rId3" Type="http://schemas.openxmlformats.org/officeDocument/2006/relationships/tags" Target="../tags/tag780.xml"/><Relationship Id="rId21" Type="http://schemas.openxmlformats.org/officeDocument/2006/relationships/tags" Target="../tags/tag798.xml"/><Relationship Id="rId34" Type="http://schemas.openxmlformats.org/officeDocument/2006/relationships/notesSlide" Target="../notesSlides/notesSlide5.xml"/><Relationship Id="rId7" Type="http://schemas.openxmlformats.org/officeDocument/2006/relationships/tags" Target="../tags/tag784.xml"/><Relationship Id="rId12" Type="http://schemas.openxmlformats.org/officeDocument/2006/relationships/tags" Target="../tags/tag789.xml"/><Relationship Id="rId17" Type="http://schemas.openxmlformats.org/officeDocument/2006/relationships/tags" Target="../tags/tag794.xml"/><Relationship Id="rId25" Type="http://schemas.openxmlformats.org/officeDocument/2006/relationships/tags" Target="../tags/tag802.xml"/><Relationship Id="rId33" Type="http://schemas.openxmlformats.org/officeDocument/2006/relationships/slideLayout" Target="../slideLayouts/slideLayout3.xml"/><Relationship Id="rId38" Type="http://schemas.openxmlformats.org/officeDocument/2006/relationships/image" Target="../media/image15.png"/><Relationship Id="rId2" Type="http://schemas.openxmlformats.org/officeDocument/2006/relationships/tags" Target="../tags/tag779.xml"/><Relationship Id="rId16" Type="http://schemas.openxmlformats.org/officeDocument/2006/relationships/tags" Target="../tags/tag793.xml"/><Relationship Id="rId20" Type="http://schemas.openxmlformats.org/officeDocument/2006/relationships/tags" Target="../tags/tag797.xml"/><Relationship Id="rId29" Type="http://schemas.openxmlformats.org/officeDocument/2006/relationships/tags" Target="../tags/tag806.xml"/><Relationship Id="rId41" Type="http://schemas.openxmlformats.org/officeDocument/2006/relationships/image" Target="../media/image18.png"/><Relationship Id="rId1" Type="http://schemas.openxmlformats.org/officeDocument/2006/relationships/tags" Target="../tags/tag778.xml"/><Relationship Id="rId6" Type="http://schemas.openxmlformats.org/officeDocument/2006/relationships/tags" Target="../tags/tag783.xml"/><Relationship Id="rId11" Type="http://schemas.openxmlformats.org/officeDocument/2006/relationships/tags" Target="../tags/tag788.xml"/><Relationship Id="rId24" Type="http://schemas.openxmlformats.org/officeDocument/2006/relationships/tags" Target="../tags/tag801.xml"/><Relationship Id="rId32" Type="http://schemas.openxmlformats.org/officeDocument/2006/relationships/tags" Target="../tags/tag809.xml"/><Relationship Id="rId37" Type="http://schemas.openxmlformats.org/officeDocument/2006/relationships/image" Target="../media/image13.png"/><Relationship Id="rId40" Type="http://schemas.openxmlformats.org/officeDocument/2006/relationships/image" Target="../media/image17.png"/><Relationship Id="rId5" Type="http://schemas.openxmlformats.org/officeDocument/2006/relationships/tags" Target="../tags/tag782.xml"/><Relationship Id="rId15" Type="http://schemas.openxmlformats.org/officeDocument/2006/relationships/tags" Target="../tags/tag792.xml"/><Relationship Id="rId23" Type="http://schemas.openxmlformats.org/officeDocument/2006/relationships/tags" Target="../tags/tag800.xml"/><Relationship Id="rId28" Type="http://schemas.openxmlformats.org/officeDocument/2006/relationships/tags" Target="../tags/tag805.xml"/><Relationship Id="rId36" Type="http://schemas.openxmlformats.org/officeDocument/2006/relationships/image" Target="../media/image2.png"/><Relationship Id="rId10" Type="http://schemas.openxmlformats.org/officeDocument/2006/relationships/tags" Target="../tags/tag787.xml"/><Relationship Id="rId19" Type="http://schemas.openxmlformats.org/officeDocument/2006/relationships/tags" Target="../tags/tag796.xml"/><Relationship Id="rId31" Type="http://schemas.openxmlformats.org/officeDocument/2006/relationships/tags" Target="../tags/tag808.xml"/><Relationship Id="rId4" Type="http://schemas.openxmlformats.org/officeDocument/2006/relationships/tags" Target="../tags/tag781.xml"/><Relationship Id="rId9" Type="http://schemas.openxmlformats.org/officeDocument/2006/relationships/tags" Target="../tags/tag786.xml"/><Relationship Id="rId14" Type="http://schemas.openxmlformats.org/officeDocument/2006/relationships/tags" Target="../tags/tag791.xml"/><Relationship Id="rId22" Type="http://schemas.openxmlformats.org/officeDocument/2006/relationships/tags" Target="../tags/tag799.xml"/><Relationship Id="rId27" Type="http://schemas.openxmlformats.org/officeDocument/2006/relationships/tags" Target="../tags/tag804.xml"/><Relationship Id="rId30" Type="http://schemas.openxmlformats.org/officeDocument/2006/relationships/tags" Target="../tags/tag807.xml"/><Relationship Id="rId35" Type="http://schemas.openxmlformats.org/officeDocument/2006/relationships/image" Target="../media/image3.em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 name="Picture 11"/>
          <p:cNvPicPr>
            <a:picLocks/>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700405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9" name="Picture 8"/>
          <p:cNvPicPr>
            <a:picLocks/>
          </p:cNvPicPr>
          <p:nvPr>
            <p:custDataLst>
              <p:tags r:id="rId3"/>
            </p:custDataLst>
          </p:nvPr>
        </p:nvPicPr>
        <p:blipFill>
          <a:blip r:embed="rId14">
            <a:extLst>
              <a:ext uri="{28A0092B-C50C-407E-A947-70E740481C1C}">
                <a14:useLocalDpi xmlns:a14="http://schemas.microsoft.com/office/drawing/2010/main" val="0"/>
              </a:ext>
            </a:extLst>
          </a:blip>
          <a:stretch>
            <a:fillRect/>
          </a:stretch>
        </p:blipFill>
        <p:spPr>
          <a:xfrm>
            <a:off x="0" y="6041390"/>
            <a:ext cx="822833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7" name="Rectangle 6"/>
          <p:cNvSpPr>
            <a:spLocks/>
          </p:cNvSpPr>
          <p:nvPr>
            <p:custDataLst>
              <p:tags r:id="rId4"/>
            </p:custDataLst>
          </p:nvPr>
        </p:nvSpPr>
        <p:spPr>
          <a:xfrm>
            <a:off x="593090" y="5643880"/>
            <a:ext cx="64604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en-US" sz="600" smtClean="0">
                <a:solidFill>
                  <a:srgbClr val="000000"/>
                </a:solidFill>
                <a:latin typeface="Bosch Office Sans" pitchFamily="2" charset="0"/>
              </a:rPr>
              <a:t>Cross Divisional Group - Software, Methods and Tools | CF/COR1 | 19/02/2018</a:t>
            </a:r>
            <a:endParaRPr lang="en-US" sz="600" dirty="0">
              <a:solidFill>
                <a:srgbClr val="000000"/>
              </a:solidFill>
              <a:latin typeface="Bosch Office Sans" pitchFamily="2" charset="0"/>
            </a:endParaRPr>
          </a:p>
        </p:txBody>
      </p:sp>
      <p:sp>
        <p:nvSpPr>
          <p:cNvPr id="6" name="Rectangle 5"/>
          <p:cNvSpPr>
            <a:spLocks/>
          </p:cNvSpPr>
          <p:nvPr>
            <p:custDataLst>
              <p:tags r:id="rId5"/>
            </p:custDataLst>
          </p:nvPr>
        </p:nvSpPr>
        <p:spPr>
          <a:xfrm>
            <a:off x="593090" y="5758180"/>
            <a:ext cx="64604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en-US" sz="600" smtClean="0">
                <a:solidFill>
                  <a:srgbClr val="B2B3B5"/>
                </a:solidFill>
                <a:latin typeface="Bosch Office Sans" panose="020B0604020202020204" pitchFamily="34" charset="0"/>
              </a:rPr>
              <a:t>© Robert Bosch GmbH 2016. All rights reserved, also regarding any disposal, exploitation, reproduction, editing, distribution, as well as in the event of applications for industrial property rights.</a:t>
            </a:r>
            <a:endParaRPr lang="en-US" sz="600" dirty="0">
              <a:solidFill>
                <a:srgbClr val="B2B3B5"/>
              </a:solidFill>
              <a:latin typeface="Bosch Office Sans" panose="020B0604020202020204" pitchFamily="34" charset="0"/>
            </a:endParaRPr>
          </a:p>
        </p:txBody>
      </p:sp>
      <p:sp>
        <p:nvSpPr>
          <p:cNvPr id="5" name="Rectangle 4"/>
          <p:cNvSpPr>
            <a:spLocks/>
          </p:cNvSpPr>
          <p:nvPr>
            <p:custDataLst>
              <p:tags r:id="rId6"/>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r>
              <a:rPr lang="en-US" sz="1200" smtClean="0">
                <a:solidFill>
                  <a:srgbClr val="999FA6"/>
                </a:solidFill>
              </a:rPr>
              <a:t>1</a:t>
            </a:r>
            <a:endParaRPr lang="en-US" sz="1200" dirty="0">
              <a:solidFill>
                <a:srgbClr val="999FA6"/>
              </a:solidFill>
            </a:endParaRPr>
          </a:p>
        </p:txBody>
      </p:sp>
      <p:sp>
        <p:nvSpPr>
          <p:cNvPr id="4" name="Rectangle 3" hidden="1"/>
          <p:cNvSpPr>
            <a:spLocks/>
          </p:cNvSpPr>
          <p:nvPr>
            <p:custDataLst>
              <p:tags r:id="rId7"/>
            </p:custDataLst>
          </p:nvPr>
        </p:nvSpPr>
        <p:spPr>
          <a:xfrm>
            <a:off x="648208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7780" rIns="0" bIns="0" rtlCol="0" anchor="t">
            <a:normAutofit/>
          </a:bodyPr>
          <a:lstStyle/>
          <a:p>
            <a:pPr>
              <a:lnSpc>
                <a:spcPts val="900"/>
              </a:lnSpc>
            </a:pPr>
            <a:endParaRPr lang="en-US" sz="600" dirty="0">
              <a:solidFill>
                <a:srgbClr val="000000"/>
              </a:solidFill>
            </a:endParaRPr>
          </a:p>
        </p:txBody>
      </p:sp>
      <p:sp>
        <p:nvSpPr>
          <p:cNvPr id="2" name="Title 1"/>
          <p:cNvSpPr>
            <a:spLocks noGrp="1"/>
          </p:cNvSpPr>
          <p:nvPr>
            <p:ph type="title"/>
            <p:custDataLst>
              <p:tags r:id="rId8"/>
            </p:custDataLst>
          </p:nvPr>
        </p:nvSpPr>
        <p:spPr>
          <a:xfrm>
            <a:off x="259080" y="259080"/>
            <a:ext cx="6168390" cy="77724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spcAft>
                <a:spcPts val="0"/>
              </a:spcAft>
            </a:pPr>
            <a:r>
              <a:rPr lang="en-US" sz="2800" dirty="0" smtClean="0">
                <a:solidFill>
                  <a:schemeClr val="tx1"/>
                </a:solidFill>
              </a:rPr>
              <a:t>SSF FI Overview</a:t>
            </a:r>
            <a:endParaRPr lang="en-US" sz="2800" dirty="0">
              <a:solidFill>
                <a:schemeClr val="tx1"/>
              </a:solidFill>
            </a:endParaRPr>
          </a:p>
        </p:txBody>
      </p:sp>
      <p:pic>
        <p:nvPicPr>
          <p:cNvPr id="14" name="Picture 2"/>
          <p:cNvPicPr>
            <a:picLocks noChangeAspect="1"/>
          </p:cNvPicPr>
          <p:nvPr>
            <p:custDataLst>
              <p:tags r:id="rId9"/>
            </p:custDataLst>
          </p:nvPr>
        </p:nvPicPr>
        <p:blipFill>
          <a:blip r:embed="rId15" cstate="print">
            <a:extLst>
              <a:ext uri="{28A0092B-C50C-407E-A947-70E740481C1C}">
                <a14:useLocalDpi xmlns:a14="http://schemas.microsoft.com/office/drawing/2010/main" val="0"/>
              </a:ext>
            </a:extLst>
          </a:blip>
          <a:srcRect l="1437" t="3052" r="2094" b="28116"/>
          <a:stretch>
            <a:fillRect/>
          </a:stretch>
        </p:blipFill>
        <p:spPr bwMode="auto">
          <a:xfrm>
            <a:off x="0" y="1144727"/>
            <a:ext cx="8229600" cy="4841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a:spLocks noChangeArrowheads="1"/>
          </p:cNvSpPr>
          <p:nvPr>
            <p:custDataLst>
              <p:tags r:id="rId10"/>
            </p:custDataLst>
          </p:nvPr>
        </p:nvSpPr>
        <p:spPr bwMode="auto">
          <a:xfrm>
            <a:off x="0" y="4659540"/>
            <a:ext cx="8229600" cy="1319553"/>
          </a:xfrm>
          <a:prstGeom prst="rect">
            <a:avLst/>
          </a:prstGeom>
          <a:solidFill>
            <a:srgbClr val="D7D7DA">
              <a:alpha val="75000"/>
            </a:srgbClr>
          </a:solidFill>
          <a:ln w="9525">
            <a:noFill/>
            <a:miter lim="800000"/>
            <a:headEnd/>
            <a:tailEnd/>
          </a:ln>
          <a:effectLst/>
        </p:spPr>
        <p:txBody>
          <a:bodyPr wrap="none" anchor="ctr"/>
          <a:lstStyle/>
          <a:p>
            <a:pPr lvl="1">
              <a:defRPr/>
            </a:pPr>
            <a:r>
              <a:rPr lang="en-US" altLang="de-DE" sz="2800" dirty="0" smtClean="0"/>
              <a:t>Hoang Quynh Mai</a:t>
            </a:r>
          </a:p>
          <a:p>
            <a:pPr lvl="1">
              <a:defRPr/>
            </a:pPr>
            <a:r>
              <a:rPr lang="en-US" altLang="de-DE" sz="2800" dirty="0" smtClean="0"/>
              <a:t>(GS/ACE)</a:t>
            </a:r>
            <a:endParaRPr lang="en-US" sz="2800" dirty="0" smtClean="0">
              <a:latin typeface="Bosch Office Sans"/>
            </a:endParaRPr>
          </a:p>
        </p:txBody>
      </p:sp>
    </p:spTree>
    <p:custDataLst>
      <p:tags r:id="rId1"/>
    </p:custDataLst>
    <p:extLst>
      <p:ext uri="{BB962C8B-B14F-4D97-AF65-F5344CB8AC3E}">
        <p14:creationId xmlns:p14="http://schemas.microsoft.com/office/powerpoint/2010/main" val="4109478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fik 13"/>
          <p:cNvPicPr>
            <a:picLocks/>
          </p:cNvPicPr>
          <p:nvPr>
            <p:custDataLst>
              <p:tags r:id="rId2"/>
            </p:custDataLst>
          </p:nvPr>
        </p:nvPicPr>
        <p:blipFill>
          <a:blip r:embed="rId24" cstate="print">
            <a:extLst>
              <a:ext uri="{28A0092B-C50C-407E-A947-70E740481C1C}">
                <a14:useLocalDpi xmlns:a14="http://schemas.microsoft.com/office/drawing/2010/main" val="0"/>
              </a:ext>
            </a:extLst>
          </a:blip>
          <a:stretch>
            <a:fillRect/>
          </a:stretch>
        </p:blipFill>
        <p:spPr>
          <a:xfrm>
            <a:off x="7319716" y="4870106"/>
            <a:ext cx="821134" cy="431524"/>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11" name="Grafik 10"/>
          <p:cNvPicPr>
            <a:picLocks/>
          </p:cNvPicPr>
          <p:nvPr>
            <p:custDataLst>
              <p:tags r:id="rId3"/>
            </p:custDataLst>
          </p:nvPr>
        </p:nvPicPr>
        <p:blipFill>
          <a:blip r:embed="rId25" cstate="print">
            <a:extLst>
              <a:ext uri="{28A0092B-C50C-407E-A947-70E740481C1C}">
                <a14:useLocalDpi xmlns:a14="http://schemas.microsoft.com/office/drawing/2010/main" val="0"/>
              </a:ext>
            </a:extLst>
          </a:blip>
          <a:stretch>
            <a:fillRect/>
          </a:stretch>
        </p:blipFill>
        <p:spPr>
          <a:xfrm>
            <a:off x="0" y="5302583"/>
            <a:ext cx="8228489" cy="97164"/>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9" name="Textfeld 8"/>
          <p:cNvSpPr txBox="1">
            <a:spLocks/>
          </p:cNvSpPr>
          <p:nvPr>
            <p:custDataLst>
              <p:tags r:id="rId4"/>
            </p:custDataLst>
          </p:nvPr>
        </p:nvSpPr>
        <p:spPr>
          <a:xfrm>
            <a:off x="259080" y="259080"/>
            <a:ext cx="77089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defTabSz="685891">
              <a:lnSpc>
                <a:spcPct val="89000"/>
              </a:lnSpc>
            </a:pPr>
            <a:r>
              <a:rPr lang="en-US" altLang="en-US" sz="2800" dirty="0"/>
              <a:t>SSF </a:t>
            </a:r>
            <a:r>
              <a:rPr lang="en-US" sz="2800" dirty="0"/>
              <a:t>FI </a:t>
            </a:r>
            <a:r>
              <a:rPr lang="en-US" altLang="en-US" sz="2800" dirty="0"/>
              <a:t>Overview</a:t>
            </a:r>
            <a:r>
              <a:rPr lang="en-US" altLang="en-US" sz="2800" dirty="0">
                <a:solidFill>
                  <a:srgbClr val="0E78C5"/>
                </a:solidFill>
              </a:rPr>
              <a:t/>
            </a:r>
            <a:br>
              <a:rPr lang="en-US" altLang="en-US" sz="2800" dirty="0">
                <a:solidFill>
                  <a:srgbClr val="0E78C5"/>
                </a:solidFill>
              </a:rPr>
            </a:br>
            <a:r>
              <a:rPr lang="en-US" sz="2800" dirty="0" smtClean="0">
                <a:solidFill>
                  <a:srgbClr val="0E78C5"/>
                </a:solidFill>
              </a:rPr>
              <a:t>Self-Service Screen</a:t>
            </a:r>
            <a:endParaRPr lang="en-GB" sz="2800" kern="0" dirty="0">
              <a:solidFill>
                <a:schemeClr val="accent4">
                  <a:lumMod val="60000"/>
                  <a:lumOff val="40000"/>
                </a:schemeClr>
              </a:solidFill>
            </a:endParaRPr>
          </a:p>
        </p:txBody>
      </p:sp>
      <p:sp>
        <p:nvSpPr>
          <p:cNvPr id="8" name="Rechteck 7"/>
          <p:cNvSpPr>
            <a:spLocks/>
          </p:cNvSpPr>
          <p:nvPr>
            <p:custDataLst>
              <p:tags r:id="rId5"/>
            </p:custDataLst>
          </p:nvPr>
        </p:nvSpPr>
        <p:spPr>
          <a:xfrm>
            <a:off x="593090" y="5643880"/>
            <a:ext cx="64604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defTabSz="685891">
              <a:lnSpc>
                <a:spcPct val="107000"/>
              </a:lnSpc>
              <a:spcAft>
                <a:spcPts val="75"/>
              </a:spcAft>
            </a:pPr>
            <a:r>
              <a:rPr lang="en-US" sz="600" kern="0" smtClean="0">
                <a:solidFill>
                  <a:srgbClr val="000000"/>
                </a:solidFill>
                <a:latin typeface="Bosch Office Sans" pitchFamily="2" charset="0"/>
              </a:rPr>
              <a:t>Cross Divisional Group - Software, Methods and Tools | GS/ACE | 19/02/2018</a:t>
            </a:r>
            <a:endParaRPr lang="en-GB" sz="600" kern="0" dirty="0">
              <a:solidFill>
                <a:srgbClr val="000000"/>
              </a:solidFill>
              <a:latin typeface="Bosch Office Sans" pitchFamily="2" charset="0"/>
            </a:endParaRPr>
          </a:p>
        </p:txBody>
      </p:sp>
      <p:sp>
        <p:nvSpPr>
          <p:cNvPr id="7" name="Rechteck 6"/>
          <p:cNvSpPr>
            <a:spLocks/>
          </p:cNvSpPr>
          <p:nvPr>
            <p:custDataLst>
              <p:tags r:id="rId6"/>
            </p:custDataLst>
          </p:nvPr>
        </p:nvSpPr>
        <p:spPr>
          <a:xfrm>
            <a:off x="593090" y="5758180"/>
            <a:ext cx="64604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defTabSz="685891">
              <a:lnSpc>
                <a:spcPct val="107000"/>
              </a:lnSpc>
              <a:spcAft>
                <a:spcPts val="75"/>
              </a:spcAft>
            </a:pPr>
            <a:r>
              <a:rPr lang="en-US" sz="600" kern="0" smtClean="0">
                <a:solidFill>
                  <a:srgbClr val="B2B3B5"/>
                </a:solidFill>
                <a:latin typeface="Bosch Office Sans"/>
              </a:rPr>
              <a:t>© Robert Bosch GmbH 2016. All rights reserved, also regarding any disposal, exploitation, reproduction, editing, distribution, as well as in the event of applications for industrial property rights.</a:t>
            </a:r>
            <a:endParaRPr lang="en-GB" sz="600" kern="0" dirty="0">
              <a:solidFill>
                <a:srgbClr val="B2B3B5"/>
              </a:solidFill>
              <a:latin typeface="Bosch Office Sans"/>
            </a:endParaRPr>
          </a:p>
        </p:txBody>
      </p:sp>
      <p:sp>
        <p:nvSpPr>
          <p:cNvPr id="6" name="Rechteck 5"/>
          <p:cNvSpPr>
            <a:spLocks/>
          </p:cNvSpPr>
          <p:nvPr>
            <p:custDataLst>
              <p:tags r:id="rId7"/>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defTabSz="685891"/>
            <a:r>
              <a:rPr lang="en-GB" sz="900" kern="0" smtClean="0">
                <a:solidFill>
                  <a:srgbClr val="999FA6"/>
                </a:solidFill>
                <a:latin typeface="Bosch Office Sans"/>
              </a:rPr>
              <a:t>10</a:t>
            </a:r>
            <a:endParaRPr lang="en-GB" sz="900" kern="0" dirty="0">
              <a:solidFill>
                <a:srgbClr val="999FA6"/>
              </a:solidFill>
              <a:latin typeface="Bosch Office Sans"/>
            </a:endParaRPr>
          </a:p>
        </p:txBody>
      </p:sp>
      <p:sp>
        <p:nvSpPr>
          <p:cNvPr id="5" name="Rechteck 4" hidden="1"/>
          <p:cNvSpPr>
            <a:spLocks/>
          </p:cNvSpPr>
          <p:nvPr>
            <p:custDataLst>
              <p:tags r:id="rId8"/>
            </p:custDataLst>
          </p:nvPr>
        </p:nvSpPr>
        <p:spPr>
          <a:xfrm>
            <a:off x="648208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defTabSz="685891">
              <a:lnSpc>
                <a:spcPts val="675"/>
              </a:lnSpc>
            </a:pPr>
            <a:endParaRPr lang="en-GB" sz="413" kern="0" dirty="0">
              <a:latin typeface="Bosch Office Sans"/>
            </a:endParaRPr>
          </a:p>
        </p:txBody>
      </p:sp>
      <p:sp>
        <p:nvSpPr>
          <p:cNvPr id="4" name="Textfeld 3" hidden="1"/>
          <p:cNvSpPr txBox="1"/>
          <p:nvPr>
            <p:custDataLst>
              <p:tags r:id="rId9"/>
            </p:custDataLst>
          </p:nvPr>
        </p:nvSpPr>
        <p:spPr>
          <a:xfrm>
            <a:off x="0" y="5253048"/>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defTabSz="685891">
              <a:lnSpc>
                <a:spcPts val="1725"/>
              </a:lnSpc>
            </a:pPr>
            <a:endParaRPr lang="en-GB" sz="975" kern="0" dirty="0"/>
          </a:p>
        </p:txBody>
      </p:sp>
      <p:sp>
        <p:nvSpPr>
          <p:cNvPr id="12" name="Rechteck 11"/>
          <p:cNvSpPr/>
          <p:nvPr>
            <p:custDataLst>
              <p:tags r:id="rId10"/>
            </p:custDataLst>
          </p:nvPr>
        </p:nvSpPr>
        <p:spPr>
          <a:xfrm>
            <a:off x="194329" y="1679162"/>
            <a:ext cx="3631784" cy="487726"/>
          </a:xfrm>
          <a:prstGeom prst="rect">
            <a:avLst/>
          </a:prstGeom>
          <a:solidFill>
            <a:schemeClr val="accent3"/>
          </a:solidFill>
          <a:ln w="9525" cap="flat" cmpd="sng" algn="ctr">
            <a:noFill/>
            <a:prstDash val="solid"/>
          </a:ln>
          <a:effectLst/>
        </p:spPr>
        <p:txBody>
          <a:bodyPr lIns="108010" tIns="81008" rIns="108010" bIns="81008" rtlCol="0" anchor="ctr"/>
          <a:lstStyle/>
          <a:p>
            <a:pPr defTabSz="685891"/>
            <a:r>
              <a:rPr lang="en-US" sz="1350" b="1" kern="0" dirty="0">
                <a:solidFill>
                  <a:schemeClr val="bg1"/>
                </a:solidFill>
                <a:latin typeface="Bosch Office Sans"/>
              </a:rPr>
              <a:t>Launchpad</a:t>
            </a:r>
          </a:p>
          <a:p>
            <a:pPr defTabSz="685891"/>
            <a:r>
              <a:rPr lang="en-US" sz="1050" kern="0" dirty="0">
                <a:solidFill>
                  <a:schemeClr val="bg1"/>
                </a:solidFill>
                <a:latin typeface="Bosch Office Sans"/>
              </a:rPr>
              <a:t>= the new entry to </a:t>
            </a:r>
            <a:r>
              <a:rPr lang="en-US" sz="1050" kern="0" dirty="0" smtClean="0">
                <a:solidFill>
                  <a:schemeClr val="bg1"/>
                </a:solidFill>
                <a:latin typeface="Bosch Office Sans"/>
              </a:rPr>
              <a:t>SSF </a:t>
            </a:r>
            <a:r>
              <a:rPr lang="en-US" sz="1050" kern="0" dirty="0">
                <a:solidFill>
                  <a:schemeClr val="bg1"/>
                </a:solidFill>
                <a:latin typeface="Bosch Office Sans"/>
              </a:rPr>
              <a:t>FI</a:t>
            </a:r>
          </a:p>
        </p:txBody>
      </p:sp>
      <p:sp>
        <p:nvSpPr>
          <p:cNvPr id="13" name="Rechteck 12"/>
          <p:cNvSpPr/>
          <p:nvPr>
            <p:custDataLst>
              <p:tags r:id="rId11"/>
            </p:custDataLst>
          </p:nvPr>
        </p:nvSpPr>
        <p:spPr>
          <a:xfrm>
            <a:off x="194329" y="2235315"/>
            <a:ext cx="3631784" cy="2504047"/>
          </a:xfrm>
          <a:prstGeom prst="rect">
            <a:avLst/>
          </a:prstGeom>
          <a:solidFill>
            <a:schemeClr val="accent3">
              <a:alpha val="22000"/>
            </a:schemeClr>
          </a:solidFill>
          <a:ln w="9525" cap="flat" cmpd="sng" algn="ctr">
            <a:noFill/>
            <a:prstDash val="solid"/>
          </a:ln>
          <a:effectLst/>
        </p:spPr>
        <p:txBody>
          <a:bodyPr lIns="108010" tIns="81008" rIns="108010" bIns="81008" rtlCol="0" anchor="t"/>
          <a:lstStyle/>
          <a:p>
            <a:pPr defTabSz="685891"/>
            <a:endParaRPr lang="en-US" sz="1050" b="1" kern="0" dirty="0">
              <a:solidFill>
                <a:srgbClr val="000000"/>
              </a:solidFill>
              <a:latin typeface="Bosch Office Sans"/>
            </a:endParaRPr>
          </a:p>
        </p:txBody>
      </p:sp>
      <p:sp>
        <p:nvSpPr>
          <p:cNvPr id="16" name="Rechteck 15"/>
          <p:cNvSpPr/>
          <p:nvPr>
            <p:custDataLst>
              <p:tags r:id="rId12"/>
            </p:custDataLst>
          </p:nvPr>
        </p:nvSpPr>
        <p:spPr>
          <a:xfrm>
            <a:off x="3994472" y="1679162"/>
            <a:ext cx="3918496" cy="487726"/>
          </a:xfrm>
          <a:prstGeom prst="rect">
            <a:avLst/>
          </a:prstGeom>
          <a:solidFill>
            <a:schemeClr val="accent4"/>
          </a:solidFill>
          <a:ln w="9525" cap="flat" cmpd="sng" algn="ctr">
            <a:noFill/>
            <a:prstDash val="solid"/>
          </a:ln>
          <a:effectLst/>
        </p:spPr>
        <p:txBody>
          <a:bodyPr lIns="108010" tIns="81008" rIns="108010" bIns="81008" rtlCol="0" anchor="ctr"/>
          <a:lstStyle/>
          <a:p>
            <a:pPr defTabSz="685891"/>
            <a:r>
              <a:rPr lang="en-US" sz="1350" b="1" kern="0" dirty="0">
                <a:solidFill>
                  <a:schemeClr val="bg1"/>
                </a:solidFill>
                <a:latin typeface="Bosch Office Sans"/>
              </a:rPr>
              <a:t>SSF 2.0</a:t>
            </a:r>
          </a:p>
          <a:p>
            <a:pPr defTabSz="685891"/>
            <a:r>
              <a:rPr lang="en-US" sz="1050" kern="0" dirty="0">
                <a:solidFill>
                  <a:schemeClr val="bg1"/>
                </a:solidFill>
                <a:latin typeface="Bosch Office Sans"/>
              </a:rPr>
              <a:t>= the UX-optimized Version of SSF FI</a:t>
            </a:r>
          </a:p>
        </p:txBody>
      </p:sp>
      <p:sp>
        <p:nvSpPr>
          <p:cNvPr id="17" name="Rechteck 16"/>
          <p:cNvSpPr/>
          <p:nvPr>
            <p:custDataLst>
              <p:tags r:id="rId13"/>
            </p:custDataLst>
          </p:nvPr>
        </p:nvSpPr>
        <p:spPr>
          <a:xfrm>
            <a:off x="3994472" y="2235315"/>
            <a:ext cx="3918496" cy="2504047"/>
          </a:xfrm>
          <a:prstGeom prst="rect">
            <a:avLst/>
          </a:prstGeom>
          <a:solidFill>
            <a:schemeClr val="accent4">
              <a:alpha val="29000"/>
            </a:schemeClr>
          </a:solidFill>
          <a:ln w="9525" cap="flat" cmpd="sng" algn="ctr">
            <a:noFill/>
            <a:prstDash val="solid"/>
          </a:ln>
          <a:effectLst/>
        </p:spPr>
        <p:txBody>
          <a:bodyPr lIns="108010" tIns="81008" rIns="108010" bIns="81008" rtlCol="0" anchor="t"/>
          <a:lstStyle/>
          <a:p>
            <a:pPr defTabSz="685891"/>
            <a:endParaRPr lang="en-US" sz="1050" kern="0" dirty="0">
              <a:solidFill>
                <a:srgbClr val="000000"/>
              </a:solidFill>
              <a:latin typeface="Bosch Office Sans"/>
            </a:endParaRPr>
          </a:p>
        </p:txBody>
      </p:sp>
      <p:sp>
        <p:nvSpPr>
          <p:cNvPr id="18" name="Text Box 6"/>
          <p:cNvSpPr txBox="1">
            <a:spLocks noChangeArrowheads="1"/>
          </p:cNvSpPr>
          <p:nvPr>
            <p:custDataLst>
              <p:tags r:id="rId14"/>
            </p:custDataLst>
          </p:nvPr>
        </p:nvSpPr>
        <p:spPr bwMode="auto">
          <a:xfrm>
            <a:off x="194329" y="2266911"/>
            <a:ext cx="2883566" cy="307211"/>
          </a:xfrm>
          <a:prstGeom prst="rect">
            <a:avLst/>
          </a:prstGeom>
          <a:noFill/>
          <a:ln>
            <a:noFill/>
          </a:ln>
          <a:extLst>
            <a:ext uri="{909E8E84-426E-40DD-AFC4-6F175D3DCCD1}">
              <a14:hiddenFill xmlns:a14="http://schemas.microsoft.com/office/drawing/2010/main">
                <a:solidFill>
                  <a:srgbClr val="D8D8D8"/>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68587" tIns="34293" rIns="68587" bIns="34293" anchor="t" anchorCtr="0" upright="1">
            <a:noAutofit/>
          </a:bodyPr>
          <a:lstStyle/>
          <a:p>
            <a:pPr algn="just">
              <a:lnSpc>
                <a:spcPct val="115000"/>
              </a:lnSpc>
              <a:spcAft>
                <a:spcPts val="450"/>
              </a:spcAft>
            </a:pPr>
            <a:r>
              <a:rPr lang="en-US" sz="1500" b="1" dirty="0">
                <a:solidFill>
                  <a:srgbClr val="17365D"/>
                </a:solidFill>
                <a:latin typeface="Arial" panose="020B0604020202020204" pitchFamily="34" charset="0"/>
                <a:ea typeface="Calibri" panose="020F0502020204030204" pitchFamily="34" charset="0"/>
                <a:cs typeface="Arial" panose="020B0604020202020204" pitchFamily="34" charset="0"/>
              </a:rPr>
              <a:t>How can I </a:t>
            </a:r>
            <a:r>
              <a:rPr lang="en-US" sz="1500" b="1" dirty="0" smtClean="0">
                <a:solidFill>
                  <a:srgbClr val="17365D"/>
                </a:solidFill>
                <a:latin typeface="Arial" panose="020B0604020202020204" pitchFamily="34" charset="0"/>
                <a:ea typeface="Calibri" panose="020F0502020204030204" pitchFamily="34" charset="0"/>
                <a:cs typeface="Arial" panose="020B0604020202020204" pitchFamily="34" charset="0"/>
              </a:rPr>
              <a:t>access </a:t>
            </a:r>
            <a:r>
              <a:rPr lang="en-US" sz="1500" b="1" dirty="0">
                <a:solidFill>
                  <a:srgbClr val="17365D"/>
                </a:solidFill>
                <a:latin typeface="Arial" panose="020B0604020202020204" pitchFamily="34" charset="0"/>
                <a:ea typeface="Calibri" panose="020F0502020204030204" pitchFamily="34" charset="0"/>
                <a:cs typeface="Arial" panose="020B0604020202020204" pitchFamily="34" charset="0"/>
              </a:rPr>
              <a:t>SSF FI?</a:t>
            </a:r>
            <a:endParaRPr lang="de-DE" sz="750" dirty="0">
              <a:latin typeface="Arial" panose="020B0604020202020204" pitchFamily="34" charset="0"/>
              <a:ea typeface="Calibri" panose="020F0502020204030204" pitchFamily="34" charset="0"/>
              <a:cs typeface="Times New Roman" panose="02020603050405020304" pitchFamily="18" charset="0"/>
            </a:endParaRPr>
          </a:p>
          <a:p>
            <a:pPr marL="171473">
              <a:lnSpc>
                <a:spcPct val="150000"/>
              </a:lnSpc>
            </a:pPr>
            <a:r>
              <a:rPr lang="en-US" sz="600" dirty="0">
                <a:latin typeface="Arial" panose="020B0604020202020204" pitchFamily="34" charset="0"/>
                <a:ea typeface="Calibri" panose="020F0502020204030204" pitchFamily="34" charset="0"/>
                <a:cs typeface="Times New Roman" panose="02020603050405020304" pitchFamily="18" charset="0"/>
              </a:rPr>
              <a:t> </a:t>
            </a:r>
            <a:endParaRPr lang="de-DE" sz="750" dirty="0">
              <a:latin typeface="Arial" panose="020B0604020202020204" pitchFamily="34" charset="0"/>
              <a:ea typeface="Calibri" panose="020F0502020204030204" pitchFamily="34" charset="0"/>
              <a:cs typeface="Times New Roman" panose="02020603050405020304" pitchFamily="18" charset="0"/>
            </a:endParaRPr>
          </a:p>
        </p:txBody>
      </p:sp>
      <p:pic>
        <p:nvPicPr>
          <p:cNvPr id="20" name="Grafik 19"/>
          <p:cNvPicPr/>
          <p:nvPr>
            <p:custDataLst>
              <p:tags r:id="rId15"/>
            </p:custDataLst>
          </p:nvPr>
        </p:nvPicPr>
        <p:blipFill>
          <a:blip r:embed="rId26">
            <a:extLst>
              <a:ext uri="{28A0092B-C50C-407E-A947-70E740481C1C}">
                <a14:useLocalDpi xmlns:a14="http://schemas.microsoft.com/office/drawing/2010/main" val="0"/>
              </a:ext>
            </a:extLst>
          </a:blip>
          <a:stretch>
            <a:fillRect/>
          </a:stretch>
        </p:blipFill>
        <p:spPr>
          <a:xfrm>
            <a:off x="356853" y="2569359"/>
            <a:ext cx="3282208" cy="2103725"/>
          </a:xfrm>
          <a:prstGeom prst="rect">
            <a:avLst/>
          </a:prstGeom>
        </p:spPr>
      </p:pic>
      <p:sp>
        <p:nvSpPr>
          <p:cNvPr id="23" name="Text Box 6_"/>
          <p:cNvSpPr txBox="1">
            <a:spLocks noChangeArrowheads="1"/>
          </p:cNvSpPr>
          <p:nvPr>
            <p:custDataLst>
              <p:tags r:id="rId16"/>
            </p:custDataLst>
          </p:nvPr>
        </p:nvSpPr>
        <p:spPr bwMode="auto">
          <a:xfrm>
            <a:off x="3994472" y="2256809"/>
            <a:ext cx="3623744" cy="321500"/>
          </a:xfrm>
          <a:prstGeom prst="rect">
            <a:avLst/>
          </a:prstGeom>
          <a:noFill/>
          <a:ln>
            <a:noFill/>
          </a:ln>
          <a:extLst>
            <a:ext uri="{909E8E84-426E-40DD-AFC4-6F175D3DCCD1}">
              <a14:hiddenFill xmlns:a14="http://schemas.microsoft.com/office/drawing/2010/main">
                <a:solidFill>
                  <a:srgbClr val="D8D8D8"/>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68587" tIns="34293" rIns="68587" bIns="34293" anchor="t" anchorCtr="0" upright="1">
            <a:noAutofit/>
          </a:bodyPr>
          <a:lstStyle/>
          <a:p>
            <a:pPr algn="just">
              <a:lnSpc>
                <a:spcPct val="115000"/>
              </a:lnSpc>
              <a:spcAft>
                <a:spcPts val="450"/>
              </a:spcAft>
            </a:pPr>
            <a:r>
              <a:rPr lang="de-DE" sz="1500" b="1" dirty="0" err="1" smtClean="0">
                <a:solidFill>
                  <a:srgbClr val="17365D"/>
                </a:solidFill>
                <a:latin typeface="Arial" panose="020B0604020202020204" pitchFamily="34" charset="0"/>
                <a:ea typeface="Calibri" panose="020F0502020204030204" pitchFamily="34" charset="0"/>
                <a:cs typeface="Arial" panose="020B0604020202020204" pitchFamily="34" charset="0"/>
              </a:rPr>
              <a:t>How</a:t>
            </a:r>
            <a:r>
              <a:rPr lang="de-DE" sz="1500" b="1" dirty="0" smtClean="0">
                <a:solidFill>
                  <a:srgbClr val="17365D"/>
                </a:solidFill>
                <a:latin typeface="Arial" panose="020B0604020202020204" pitchFamily="34" charset="0"/>
                <a:ea typeface="Calibri" panose="020F0502020204030204" pitchFamily="34" charset="0"/>
                <a:cs typeface="Arial" panose="020B0604020202020204" pitchFamily="34" charset="0"/>
              </a:rPr>
              <a:t> </a:t>
            </a:r>
            <a:r>
              <a:rPr lang="de-DE" sz="1500" b="1" dirty="0" err="1" smtClean="0">
                <a:solidFill>
                  <a:srgbClr val="17365D"/>
                </a:solidFill>
                <a:latin typeface="Arial" panose="020B0604020202020204" pitchFamily="34" charset="0"/>
                <a:ea typeface="Calibri" panose="020F0502020204030204" pitchFamily="34" charset="0"/>
                <a:cs typeface="Arial" panose="020B0604020202020204" pitchFamily="34" charset="0"/>
              </a:rPr>
              <a:t>does</a:t>
            </a:r>
            <a:r>
              <a:rPr lang="de-DE" sz="1500" b="1" dirty="0" smtClean="0">
                <a:solidFill>
                  <a:srgbClr val="17365D"/>
                </a:solidFill>
                <a:latin typeface="Arial" panose="020B0604020202020204" pitchFamily="34" charset="0"/>
                <a:ea typeface="Calibri" panose="020F0502020204030204" pitchFamily="34" charset="0"/>
                <a:cs typeface="Arial" panose="020B0604020202020204" pitchFamily="34" charset="0"/>
              </a:rPr>
              <a:t> </a:t>
            </a:r>
            <a:r>
              <a:rPr lang="de-DE" sz="1500" b="1" dirty="0" err="1">
                <a:solidFill>
                  <a:srgbClr val="17365D"/>
                </a:solidFill>
                <a:latin typeface="Arial" panose="020B0604020202020204" pitchFamily="34" charset="0"/>
                <a:ea typeface="Calibri" panose="020F0502020204030204" pitchFamily="34" charset="0"/>
                <a:cs typeface="Arial" panose="020B0604020202020204" pitchFamily="34" charset="0"/>
              </a:rPr>
              <a:t>the</a:t>
            </a:r>
            <a:r>
              <a:rPr lang="de-DE" sz="1500" b="1" dirty="0">
                <a:solidFill>
                  <a:srgbClr val="17365D"/>
                </a:solidFill>
                <a:latin typeface="Arial" panose="020B0604020202020204" pitchFamily="34" charset="0"/>
                <a:ea typeface="Calibri" panose="020F0502020204030204" pitchFamily="34" charset="0"/>
                <a:cs typeface="Arial" panose="020B0604020202020204" pitchFamily="34" charset="0"/>
              </a:rPr>
              <a:t> </a:t>
            </a:r>
            <a:r>
              <a:rPr lang="de-DE" sz="1500" b="1" dirty="0" err="1">
                <a:solidFill>
                  <a:srgbClr val="17365D"/>
                </a:solidFill>
                <a:latin typeface="Arial" panose="020B0604020202020204" pitchFamily="34" charset="0"/>
                <a:ea typeface="Calibri" panose="020F0502020204030204" pitchFamily="34" charset="0"/>
                <a:cs typeface="Arial" panose="020B0604020202020204" pitchFamily="34" charset="0"/>
              </a:rPr>
              <a:t>new</a:t>
            </a:r>
            <a:r>
              <a:rPr lang="de-DE" sz="1500" b="1" dirty="0">
                <a:solidFill>
                  <a:srgbClr val="17365D"/>
                </a:solidFill>
                <a:latin typeface="Arial" panose="020B0604020202020204" pitchFamily="34" charset="0"/>
                <a:ea typeface="Calibri" panose="020F0502020204030204" pitchFamily="34" charset="0"/>
                <a:cs typeface="Arial" panose="020B0604020202020204" pitchFamily="34" charset="0"/>
              </a:rPr>
              <a:t> SSF FI </a:t>
            </a:r>
            <a:r>
              <a:rPr lang="de-DE" sz="1500" b="1" dirty="0" err="1">
                <a:solidFill>
                  <a:srgbClr val="17365D"/>
                </a:solidFill>
                <a:latin typeface="Arial" panose="020B0604020202020204" pitchFamily="34" charset="0"/>
                <a:ea typeface="Calibri" panose="020F0502020204030204" pitchFamily="34" charset="0"/>
                <a:cs typeface="Arial" panose="020B0604020202020204" pitchFamily="34" charset="0"/>
              </a:rPr>
              <a:t>look</a:t>
            </a:r>
            <a:r>
              <a:rPr lang="de-DE" sz="1500" b="1" dirty="0">
                <a:solidFill>
                  <a:srgbClr val="17365D"/>
                </a:solidFill>
                <a:latin typeface="Arial" panose="020B0604020202020204" pitchFamily="34" charset="0"/>
                <a:ea typeface="Calibri" panose="020F0502020204030204" pitchFamily="34" charset="0"/>
                <a:cs typeface="Arial" panose="020B0604020202020204" pitchFamily="34" charset="0"/>
              </a:rPr>
              <a:t> </a:t>
            </a:r>
            <a:r>
              <a:rPr lang="de-DE" sz="1500" b="1" dirty="0" smtClean="0">
                <a:solidFill>
                  <a:srgbClr val="17365D"/>
                </a:solidFill>
                <a:latin typeface="Arial" panose="020B0604020202020204" pitchFamily="34" charset="0"/>
                <a:ea typeface="Calibri" panose="020F0502020204030204" pitchFamily="34" charset="0"/>
                <a:cs typeface="Arial" panose="020B0604020202020204" pitchFamily="34" charset="0"/>
              </a:rPr>
              <a:t>?</a:t>
            </a:r>
            <a:endParaRPr lang="de-DE" sz="750" dirty="0">
              <a:latin typeface="Arial" panose="020B0604020202020204" pitchFamily="34" charset="0"/>
              <a:ea typeface="Calibri" panose="020F0502020204030204" pitchFamily="34" charset="0"/>
              <a:cs typeface="Times New Roman" panose="02020603050405020304" pitchFamily="18" charset="0"/>
            </a:endParaRPr>
          </a:p>
          <a:p>
            <a:pPr marL="171473">
              <a:lnSpc>
                <a:spcPct val="150000"/>
              </a:lnSpc>
            </a:pPr>
            <a:r>
              <a:rPr lang="de-DE" sz="600" dirty="0">
                <a:latin typeface="Arial" panose="020B0604020202020204" pitchFamily="34" charset="0"/>
                <a:ea typeface="Calibri" panose="020F0502020204030204" pitchFamily="34" charset="0"/>
                <a:cs typeface="Times New Roman" panose="02020603050405020304" pitchFamily="18" charset="0"/>
              </a:rPr>
              <a:t> </a:t>
            </a:r>
            <a:endParaRPr lang="de-DE" sz="750" dirty="0">
              <a:latin typeface="Arial" panose="020B0604020202020204" pitchFamily="34" charset="0"/>
              <a:ea typeface="Calibri" panose="020F0502020204030204" pitchFamily="34" charset="0"/>
              <a:cs typeface="Times New Roman" panose="02020603050405020304" pitchFamily="18" charset="0"/>
            </a:endParaRPr>
          </a:p>
        </p:txBody>
      </p:sp>
      <p:pic>
        <p:nvPicPr>
          <p:cNvPr id="25" name="Grafik 10_"/>
          <p:cNvPicPr>
            <a:picLocks noChangeAspect="1"/>
          </p:cNvPicPr>
          <p:nvPr>
            <p:custDataLst>
              <p:tags r:id="rId17"/>
            </p:custDataLst>
          </p:nvPr>
        </p:nvPicPr>
        <p:blipFill>
          <a:blip r:embed="rId27"/>
          <a:stretch>
            <a:fillRect/>
          </a:stretch>
        </p:blipFill>
        <p:spPr>
          <a:xfrm>
            <a:off x="4307917" y="2526882"/>
            <a:ext cx="3291605" cy="2134569"/>
          </a:xfrm>
          <a:prstGeom prst="rect">
            <a:avLst/>
          </a:prstGeom>
          <a:ln>
            <a:solidFill>
              <a:schemeClr val="tx1"/>
            </a:solidFill>
          </a:ln>
        </p:spPr>
      </p:pic>
      <p:pic>
        <p:nvPicPr>
          <p:cNvPr id="30" name="Picture 29"/>
          <p:cNvPicPr>
            <a:picLocks noChangeAspect="1"/>
          </p:cNvPicPr>
          <p:nvPr>
            <p:custDataLst>
              <p:tags r:id="rId18"/>
            </p:custDataLst>
          </p:nvPr>
        </p:nvPicPr>
        <p:blipFill>
          <a:blip r:embed="rId28"/>
          <a:stretch>
            <a:fillRect/>
          </a:stretch>
        </p:blipFill>
        <p:spPr>
          <a:xfrm>
            <a:off x="7421292" y="2646736"/>
            <a:ext cx="178230" cy="132530"/>
          </a:xfrm>
          <a:prstGeom prst="rect">
            <a:avLst/>
          </a:prstGeom>
        </p:spPr>
      </p:pic>
      <p:sp>
        <p:nvSpPr>
          <p:cNvPr id="32" name="Rechteckige Legende 28"/>
          <p:cNvSpPr/>
          <p:nvPr>
            <p:custDataLst>
              <p:tags r:id="rId19"/>
            </p:custDataLst>
          </p:nvPr>
        </p:nvSpPr>
        <p:spPr>
          <a:xfrm>
            <a:off x="7639091" y="2351336"/>
            <a:ext cx="472666" cy="280539"/>
          </a:xfrm>
          <a:prstGeom prst="wedgeRectCallout">
            <a:avLst>
              <a:gd name="adj1" fmla="val -57169"/>
              <a:gd name="adj2" fmla="val 84469"/>
            </a:avLst>
          </a:prstGeom>
          <a:solidFill>
            <a:schemeClr val="bg1">
              <a:lumMod val="85000"/>
            </a:schemeClr>
          </a:solidFill>
          <a:ln w="9525">
            <a:solidFill>
              <a:srgbClr val="17365D"/>
            </a:solidFill>
            <a:prstDash val="sysDash"/>
            <a:miter lim="800000"/>
            <a:headEnd/>
            <a:tailEnd/>
          </a:ln>
        </p:spPr>
        <p:txBody>
          <a:bodyPr rot="0" spcFirstLastPara="0" vert="horz" wrap="square" lIns="68605" tIns="34302" rIns="68605" bIns="34302" numCol="1" spcCol="0" rtlCol="0" fromWordArt="0" anchor="t" anchorCtr="0" forceAA="0" upright="1" compatLnSpc="1">
            <a:prstTxWarp prst="textNoShape">
              <a:avLst/>
            </a:prstTxWarp>
            <a:noAutofit/>
          </a:bodyPr>
          <a:lstStyle/>
          <a:p>
            <a:pPr algn="ctr">
              <a:lnSpc>
                <a:spcPct val="115000"/>
              </a:lnSpc>
              <a:spcAft>
                <a:spcPts val="750"/>
              </a:spcAft>
            </a:pPr>
            <a:r>
              <a:rPr lang="de-DE" sz="750">
                <a:latin typeface="Arial" panose="020B0604020202020204" pitchFamily="34" charset="0"/>
                <a:ea typeface="Calibri" panose="020F0502020204030204" pitchFamily="34" charset="0"/>
                <a:cs typeface="Times New Roman" panose="02020603050405020304" pitchFamily="18" charset="0"/>
              </a:rPr>
              <a:t> </a:t>
            </a:r>
          </a:p>
        </p:txBody>
      </p:sp>
      <p:sp>
        <p:nvSpPr>
          <p:cNvPr id="31" name="Textfeld 2_"/>
          <p:cNvSpPr txBox="1">
            <a:spLocks noChangeArrowheads="1"/>
          </p:cNvSpPr>
          <p:nvPr>
            <p:custDataLst>
              <p:tags r:id="rId20"/>
            </p:custDataLst>
          </p:nvPr>
        </p:nvSpPr>
        <p:spPr bwMode="auto">
          <a:xfrm>
            <a:off x="7507867" y="2355305"/>
            <a:ext cx="735114" cy="272599"/>
          </a:xfrm>
          <a:prstGeom prst="rect">
            <a:avLst/>
          </a:prstGeom>
          <a:noFill/>
          <a:ln w="9525">
            <a:noFill/>
            <a:miter lim="800000"/>
            <a:headEnd/>
            <a:tailEnd/>
          </a:ln>
        </p:spPr>
        <p:txBody>
          <a:bodyPr rot="0" vert="horz" wrap="square" lIns="68605" tIns="34302" rIns="68605" bIns="34302" anchor="t" anchorCtr="0">
            <a:spAutoFit/>
          </a:bodyPr>
          <a:lstStyle/>
          <a:p>
            <a:pPr algn="ctr">
              <a:lnSpc>
                <a:spcPct val="115000"/>
              </a:lnSpc>
            </a:pPr>
            <a:r>
              <a:rPr lang="en-US" sz="600" dirty="0" smtClean="0">
                <a:solidFill>
                  <a:srgbClr val="17365D"/>
                </a:solidFill>
                <a:ea typeface="Calibri" panose="020F0502020204030204" pitchFamily="34" charset="0"/>
                <a:cs typeface="Times New Roman" panose="02020603050405020304" pitchFamily="18" charset="0"/>
              </a:rPr>
              <a:t>Provide </a:t>
            </a:r>
          </a:p>
          <a:p>
            <a:pPr algn="ctr">
              <a:lnSpc>
                <a:spcPct val="115000"/>
              </a:lnSpc>
            </a:pPr>
            <a:r>
              <a:rPr lang="en-US" sz="600" dirty="0" smtClean="0">
                <a:solidFill>
                  <a:srgbClr val="17365D"/>
                </a:solidFill>
                <a:ea typeface="Calibri" panose="020F0502020204030204" pitchFamily="34" charset="0"/>
                <a:cs typeface="Times New Roman" panose="02020603050405020304" pitchFamily="18" charset="0"/>
              </a:rPr>
              <a:t>feedback</a:t>
            </a:r>
            <a:endParaRPr lang="de-DE" sz="750" dirty="0">
              <a:latin typeface="Arial" panose="020B0604020202020204" pitchFamily="34" charset="0"/>
              <a:ea typeface="Calibri" panose="020F0502020204030204" pitchFamily="34" charset="0"/>
              <a:cs typeface="Times New Roman" panose="02020603050405020304" pitchFamily="18" charset="0"/>
            </a:endParaRPr>
          </a:p>
        </p:txBody>
      </p:sp>
      <p:sp>
        <p:nvSpPr>
          <p:cNvPr id="2" name="Rectangle 1"/>
          <p:cNvSpPr/>
          <p:nvPr>
            <p:custDataLst>
              <p:tags r:id="rId21"/>
            </p:custDataLst>
          </p:nvPr>
        </p:nvSpPr>
        <p:spPr>
          <a:xfrm>
            <a:off x="0" y="4870106"/>
            <a:ext cx="8242981" cy="662014"/>
          </a:xfrm>
          <a:prstGeom prst="rect">
            <a:avLst/>
          </a:prstGeom>
          <a:solidFill>
            <a:schemeClr val="bg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pic>
        <p:nvPicPr>
          <p:cNvPr id="3" name="Picture 2"/>
          <p:cNvPicPr>
            <a:picLocks noChangeAspect="1"/>
          </p:cNvPicPr>
          <p:nvPr>
            <p:custDataLst>
              <p:tags r:id="rId22"/>
            </p:custDataLst>
          </p:nvPr>
        </p:nvPicPr>
        <p:blipFill>
          <a:blip r:embed="rId29"/>
          <a:stretch>
            <a:fillRect/>
          </a:stretch>
        </p:blipFill>
        <p:spPr>
          <a:xfrm>
            <a:off x="554990" y="3288038"/>
            <a:ext cx="2522905" cy="1268346"/>
          </a:xfrm>
          <a:prstGeom prst="rect">
            <a:avLst/>
          </a:prstGeom>
        </p:spPr>
      </p:pic>
    </p:spTree>
    <p:custDataLst>
      <p:tags r:id="rId1"/>
    </p:custDataLst>
    <p:extLst>
      <p:ext uri="{BB962C8B-B14F-4D97-AF65-F5344CB8AC3E}">
        <p14:creationId xmlns:p14="http://schemas.microsoft.com/office/powerpoint/2010/main" val="8201026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Abgerundetes Rechteck 13"/>
          <p:cNvSpPr/>
          <p:nvPr>
            <p:custDataLst>
              <p:tags r:id="rId2"/>
            </p:custDataLst>
          </p:nvPr>
        </p:nvSpPr>
        <p:spPr>
          <a:xfrm>
            <a:off x="2146852" y="2044561"/>
            <a:ext cx="1898282" cy="3074091"/>
          </a:xfrm>
          <a:prstGeom prst="roundRect">
            <a:avLst>
              <a:gd name="adj" fmla="val 8636"/>
            </a:avLst>
          </a:prstGeom>
          <a:solidFill>
            <a:srgbClr val="6D9ABC">
              <a:alpha val="0"/>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a:defRPr/>
            </a:pPr>
            <a:r>
              <a:rPr lang="en-US" sz="1200" dirty="0">
                <a:solidFill>
                  <a:schemeClr val="tx1"/>
                </a:solidFill>
              </a:rPr>
              <a:t>Communication </a:t>
            </a:r>
            <a:r>
              <a:rPr lang="en-US" sz="1200" dirty="0" smtClean="0">
                <a:solidFill>
                  <a:schemeClr val="tx1"/>
                </a:solidFill>
              </a:rPr>
              <a:t>framework</a:t>
            </a:r>
            <a:endParaRPr lang="en-US" sz="1200" dirty="0">
              <a:solidFill>
                <a:schemeClr val="tx1"/>
              </a:solidFill>
            </a:endParaRPr>
          </a:p>
        </p:txBody>
      </p:sp>
      <p:sp>
        <p:nvSpPr>
          <p:cNvPr id="23" name="Abgerundetes Rechteck 13______"/>
          <p:cNvSpPr/>
          <p:nvPr>
            <p:custDataLst>
              <p:tags r:id="rId3"/>
            </p:custDataLst>
          </p:nvPr>
        </p:nvSpPr>
        <p:spPr>
          <a:xfrm>
            <a:off x="2239135" y="2691966"/>
            <a:ext cx="1735596" cy="945854"/>
          </a:xfrm>
          <a:prstGeom prst="roundRect">
            <a:avLst>
              <a:gd name="adj" fmla="val 863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157" dirty="0">
                <a:solidFill>
                  <a:schemeClr val="bg1"/>
                </a:solidFill>
              </a:rPr>
              <a:t>Standardization on </a:t>
            </a:r>
            <a:r>
              <a:rPr lang="en-US" sz="1157" dirty="0" smtClean="0">
                <a:solidFill>
                  <a:schemeClr val="bg1"/>
                </a:solidFill>
              </a:rPr>
              <a:t>service </a:t>
            </a:r>
            <a:r>
              <a:rPr lang="en-US" sz="1157" dirty="0">
                <a:solidFill>
                  <a:schemeClr val="bg1"/>
                </a:solidFill>
              </a:rPr>
              <a:t>title level</a:t>
            </a:r>
          </a:p>
          <a:p>
            <a:pPr algn="ctr">
              <a:defRPr/>
            </a:pPr>
            <a:r>
              <a:rPr lang="en-US" sz="1157" dirty="0">
                <a:solidFill>
                  <a:schemeClr val="bg1"/>
                </a:solidFill>
              </a:rPr>
              <a:t>(GPLA level 4)</a:t>
            </a:r>
          </a:p>
          <a:p>
            <a:pPr algn="ctr">
              <a:defRPr/>
            </a:pPr>
            <a:r>
              <a:rPr lang="en-US" sz="1157" dirty="0">
                <a:solidFill>
                  <a:schemeClr val="bg1"/>
                </a:solidFill>
              </a:rPr>
              <a:t>Manual workflow functionality</a:t>
            </a:r>
          </a:p>
          <a:p>
            <a:pPr>
              <a:defRPr/>
            </a:pPr>
            <a:r>
              <a:rPr lang="en-US" sz="1157" dirty="0">
                <a:solidFill>
                  <a:schemeClr val="bg1"/>
                </a:solidFill>
              </a:rPr>
              <a:t/>
            </a:r>
            <a:br>
              <a:rPr lang="en-US" sz="1157" dirty="0">
                <a:solidFill>
                  <a:schemeClr val="bg1"/>
                </a:solidFill>
              </a:rPr>
            </a:br>
            <a:endParaRPr lang="en-US" sz="1157" dirty="0">
              <a:solidFill>
                <a:schemeClr val="bg1"/>
              </a:solidFill>
            </a:endParaRPr>
          </a:p>
        </p:txBody>
      </p:sp>
      <p:pic>
        <p:nvPicPr>
          <p:cNvPr id="43" name="Picture 42"/>
          <p:cNvPicPr>
            <a:picLocks/>
          </p:cNvPicPr>
          <p:nvPr>
            <p:custDataLst>
              <p:tags r:id="rId4"/>
            </p:custDataLst>
          </p:nvPr>
        </p:nvPicPr>
        <p:blipFill>
          <a:blip r:embed="rId25" cstate="print">
            <a:extLst>
              <a:ext uri="{28A0092B-C50C-407E-A947-70E740481C1C}">
                <a14:useLocalDpi xmlns:a14="http://schemas.microsoft.com/office/drawing/2010/main" val="0"/>
              </a:ext>
            </a:extLst>
          </a:blip>
          <a:stretch>
            <a:fillRect/>
          </a:stretch>
        </p:blipFill>
        <p:spPr>
          <a:xfrm>
            <a:off x="701675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40" name="Picture 39"/>
          <p:cNvPicPr>
            <a:picLocks/>
          </p:cNvPicPr>
          <p:nvPr>
            <p:custDataLst>
              <p:tags r:id="rId5"/>
            </p:custDataLst>
          </p:nvPr>
        </p:nvPicPr>
        <p:blipFill>
          <a:blip r:embed="rId26">
            <a:extLst>
              <a:ext uri="{28A0092B-C50C-407E-A947-70E740481C1C}">
                <a14:useLocalDpi xmlns:a14="http://schemas.microsoft.com/office/drawing/2010/main" val="0"/>
              </a:ext>
            </a:extLst>
          </a:blip>
          <a:stretch>
            <a:fillRect/>
          </a:stretch>
        </p:blipFill>
        <p:spPr>
          <a:xfrm>
            <a:off x="0" y="6041390"/>
            <a:ext cx="822833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9" name="Title 8"/>
          <p:cNvSpPr>
            <a:spLocks noGrp="1"/>
          </p:cNvSpPr>
          <p:nvPr>
            <p:ph type="title"/>
            <p:custDataLst>
              <p:tags r:id="rId6"/>
            </p:custDataLst>
          </p:nvPr>
        </p:nvSpPr>
        <p:spPr>
          <a:solidFill>
            <a:scrgbClr r="0" g="0" b="0">
              <a:alpha val="0"/>
            </a:scrgbClr>
          </a:solid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spcAft>
                <a:spcPts val="0"/>
              </a:spcAft>
            </a:pPr>
            <a:r>
              <a:rPr lang="en-US" altLang="en-US" sz="2800" dirty="0"/>
              <a:t>SSF </a:t>
            </a:r>
            <a:r>
              <a:rPr lang="en-US" sz="2800" dirty="0"/>
              <a:t>FI </a:t>
            </a:r>
            <a:r>
              <a:rPr lang="en-US" altLang="en-US" sz="2800" dirty="0" smtClean="0"/>
              <a:t>Overview</a:t>
            </a:r>
            <a:r>
              <a:rPr lang="en-US" altLang="en-US" sz="2800" dirty="0">
                <a:solidFill>
                  <a:srgbClr val="0E78C5"/>
                </a:solidFill>
              </a:rPr>
              <a:t/>
            </a:r>
            <a:br>
              <a:rPr lang="en-US" altLang="en-US" sz="2800" dirty="0">
                <a:solidFill>
                  <a:srgbClr val="0E78C5"/>
                </a:solidFill>
              </a:rPr>
            </a:br>
            <a:r>
              <a:rPr lang="en-US" sz="2800" dirty="0" smtClean="0">
                <a:solidFill>
                  <a:srgbClr val="0E78C5"/>
                </a:solidFill>
              </a:rPr>
              <a:t>Classification of SSF FI processes</a:t>
            </a:r>
            <a:endParaRPr lang="en-US" sz="2800" dirty="0">
              <a:solidFill>
                <a:srgbClr val="0E78C5"/>
              </a:solidFill>
            </a:endParaRPr>
          </a:p>
        </p:txBody>
      </p:sp>
      <p:sp>
        <p:nvSpPr>
          <p:cNvPr id="7" name="Rectangle 6"/>
          <p:cNvSpPr>
            <a:spLocks/>
          </p:cNvSpPr>
          <p:nvPr>
            <p:custDataLst>
              <p:tags r:id="rId7"/>
            </p:custDataLst>
          </p:nvPr>
        </p:nvSpPr>
        <p:spPr>
          <a:xfrm>
            <a:off x="593090" y="5643880"/>
            <a:ext cx="64604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en-US" sz="600" smtClean="0">
                <a:solidFill>
                  <a:srgbClr val="000000"/>
                </a:solidFill>
                <a:latin typeface="Bosch Office Sans" pitchFamily="2" charset="0"/>
              </a:rPr>
              <a:t>Cross Divisional Group - Software, Methods and Tools | GS/ACE | 19/02/2018</a:t>
            </a:r>
            <a:endParaRPr lang="en-US" sz="600" dirty="0">
              <a:solidFill>
                <a:srgbClr val="000000"/>
              </a:solidFill>
              <a:latin typeface="Bosch Office Sans" pitchFamily="2" charset="0"/>
            </a:endParaRPr>
          </a:p>
        </p:txBody>
      </p:sp>
      <p:sp>
        <p:nvSpPr>
          <p:cNvPr id="6" name="Rectangle 5"/>
          <p:cNvSpPr>
            <a:spLocks/>
          </p:cNvSpPr>
          <p:nvPr>
            <p:custDataLst>
              <p:tags r:id="rId8"/>
            </p:custDataLst>
          </p:nvPr>
        </p:nvSpPr>
        <p:spPr>
          <a:xfrm>
            <a:off x="593090" y="5758180"/>
            <a:ext cx="64604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en-US" sz="600" smtClean="0">
                <a:solidFill>
                  <a:srgbClr val="B2B3B5"/>
                </a:solidFill>
                <a:latin typeface="Bosch Office Sans" panose="020B0604020202020204" pitchFamily="34" charset="0"/>
              </a:rPr>
              <a:t>© Robert Bosch GmbH 2016. All rights reserved, also regarding any disposal, exploitation, reproduction, editing, distribution, as well as in the event of applications for industrial property rights.</a:t>
            </a:r>
            <a:endParaRPr lang="en-US" sz="600">
              <a:solidFill>
                <a:srgbClr val="B2B3B5"/>
              </a:solidFill>
              <a:latin typeface="Bosch Office Sans" panose="020B0604020202020204" pitchFamily="34" charset="0"/>
            </a:endParaRPr>
          </a:p>
        </p:txBody>
      </p:sp>
      <p:sp>
        <p:nvSpPr>
          <p:cNvPr id="4" name="Rectangle 3"/>
          <p:cNvSpPr>
            <a:spLocks/>
          </p:cNvSpPr>
          <p:nvPr>
            <p:custDataLst>
              <p:tags r:id="rId9"/>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r>
              <a:rPr lang="en-US" sz="1200" smtClean="0">
                <a:solidFill>
                  <a:srgbClr val="999FA6"/>
                </a:solidFill>
              </a:rPr>
              <a:t>11</a:t>
            </a:r>
            <a:endParaRPr lang="en-US" sz="1200">
              <a:solidFill>
                <a:srgbClr val="999FA6"/>
              </a:solidFill>
            </a:endParaRPr>
          </a:p>
        </p:txBody>
      </p:sp>
      <p:sp>
        <p:nvSpPr>
          <p:cNvPr id="3" name="Rectangle 2" hidden="1"/>
          <p:cNvSpPr>
            <a:spLocks/>
          </p:cNvSpPr>
          <p:nvPr>
            <p:custDataLst>
              <p:tags r:id="rId10"/>
            </p:custDataLst>
          </p:nvPr>
        </p:nvSpPr>
        <p:spPr>
          <a:xfrm>
            <a:off x="648208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7780" rIns="0" bIns="0" rtlCol="0" anchor="t">
            <a:normAutofit/>
          </a:bodyPr>
          <a:lstStyle/>
          <a:p>
            <a:pPr>
              <a:lnSpc>
                <a:spcPts val="900"/>
              </a:lnSpc>
            </a:pPr>
            <a:endParaRPr lang="en-US" sz="600">
              <a:solidFill>
                <a:srgbClr val="000000"/>
              </a:solidFill>
            </a:endParaRPr>
          </a:p>
        </p:txBody>
      </p:sp>
      <p:sp>
        <p:nvSpPr>
          <p:cNvPr id="24584" name="Rectangle 6_"/>
          <p:cNvSpPr>
            <a:spLocks noChangeArrowheads="1"/>
          </p:cNvSpPr>
          <p:nvPr/>
        </p:nvSpPr>
        <p:spPr bwMode="auto">
          <a:xfrm>
            <a:off x="8203524" y="5913685"/>
            <a:ext cx="24488" cy="146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lvl1pPr>
              <a:defRPr>
                <a:solidFill>
                  <a:schemeClr val="tx1"/>
                </a:solidFill>
                <a:latin typeface="Bosch Office Sans" panose="020B0604020202020204" pitchFamily="34" charset="0"/>
              </a:defRPr>
            </a:lvl1pPr>
            <a:lvl2pPr marL="742950" indent="-285750">
              <a:defRPr>
                <a:solidFill>
                  <a:schemeClr val="tx1"/>
                </a:solidFill>
                <a:latin typeface="Bosch Office Sans" panose="020B0604020202020204" pitchFamily="34" charset="0"/>
              </a:defRPr>
            </a:lvl2pPr>
            <a:lvl3pPr marL="1143000" indent="-228600">
              <a:defRPr>
                <a:solidFill>
                  <a:schemeClr val="tx1"/>
                </a:solidFill>
                <a:latin typeface="Bosch Office Sans" panose="020B0604020202020204" pitchFamily="34" charset="0"/>
              </a:defRPr>
            </a:lvl3pPr>
            <a:lvl4pPr marL="1600200" indent="-228600">
              <a:defRPr>
                <a:solidFill>
                  <a:schemeClr val="tx1"/>
                </a:solidFill>
                <a:latin typeface="Bosch Office Sans" panose="020B0604020202020204" pitchFamily="34" charset="0"/>
              </a:defRPr>
            </a:lvl4pPr>
            <a:lvl5pPr marL="2057400" indent="-228600">
              <a:defRPr>
                <a:solidFill>
                  <a:schemeClr val="tx1"/>
                </a:solidFill>
                <a:latin typeface="Bosch Office Sans" panose="020B0604020202020204" pitchFamily="34" charset="0"/>
              </a:defRPr>
            </a:lvl5pPr>
            <a:lvl6pPr marL="2514600" indent="-228600" eaLnBrk="0" fontAlgn="base" hangingPunct="0">
              <a:spcBef>
                <a:spcPct val="0"/>
              </a:spcBef>
              <a:spcAft>
                <a:spcPct val="0"/>
              </a:spcAft>
              <a:defRPr>
                <a:solidFill>
                  <a:schemeClr val="tx1"/>
                </a:solidFill>
                <a:latin typeface="Bosch Office Sans" panose="020B0604020202020204" pitchFamily="34" charset="0"/>
              </a:defRPr>
            </a:lvl6pPr>
            <a:lvl7pPr marL="2971800" indent="-228600" eaLnBrk="0" fontAlgn="base" hangingPunct="0">
              <a:spcBef>
                <a:spcPct val="0"/>
              </a:spcBef>
              <a:spcAft>
                <a:spcPct val="0"/>
              </a:spcAft>
              <a:defRPr>
                <a:solidFill>
                  <a:schemeClr val="tx1"/>
                </a:solidFill>
                <a:latin typeface="Bosch Office Sans" panose="020B0604020202020204" pitchFamily="34" charset="0"/>
              </a:defRPr>
            </a:lvl7pPr>
            <a:lvl8pPr marL="3429000" indent="-228600" eaLnBrk="0" fontAlgn="base" hangingPunct="0">
              <a:spcBef>
                <a:spcPct val="0"/>
              </a:spcBef>
              <a:spcAft>
                <a:spcPct val="0"/>
              </a:spcAft>
              <a:defRPr>
                <a:solidFill>
                  <a:schemeClr val="tx1"/>
                </a:solidFill>
                <a:latin typeface="Bosch Office Sans" panose="020B0604020202020204" pitchFamily="34" charset="0"/>
              </a:defRPr>
            </a:lvl8pPr>
            <a:lvl9pPr marL="3886200" indent="-228600" eaLnBrk="0" fontAlgn="base" hangingPunct="0">
              <a:spcBef>
                <a:spcPct val="0"/>
              </a:spcBef>
              <a:spcAft>
                <a:spcPct val="0"/>
              </a:spcAft>
              <a:defRPr>
                <a:solidFill>
                  <a:schemeClr val="tx1"/>
                </a:solidFill>
                <a:latin typeface="Bosch Office Sans" panose="020B0604020202020204" pitchFamily="34" charset="0"/>
              </a:defRPr>
            </a:lvl9pPr>
          </a:lstStyle>
          <a:p>
            <a:pPr algn="r">
              <a:lnSpc>
                <a:spcPct val="107000"/>
              </a:lnSpc>
            </a:pPr>
            <a:endParaRPr lang="ro-RO" altLang="en-US" sz="675"/>
          </a:p>
        </p:txBody>
      </p:sp>
      <p:sp>
        <p:nvSpPr>
          <p:cNvPr id="19" name="Rechtwinkliges Dreieck 30"/>
          <p:cNvSpPr/>
          <p:nvPr>
            <p:custDataLst>
              <p:tags r:id="rId11"/>
            </p:custDataLst>
          </p:nvPr>
        </p:nvSpPr>
        <p:spPr>
          <a:xfrm flipH="1">
            <a:off x="2146851" y="4796414"/>
            <a:ext cx="5785773" cy="625978"/>
          </a:xfrm>
          <a:prstGeom prst="rtTriangle">
            <a:avLst/>
          </a:prstGeom>
          <a:solidFill>
            <a:srgbClr val="424C5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sz="1200" dirty="0"/>
              <a:t>Increasing implementation </a:t>
            </a:r>
            <a:r>
              <a:rPr lang="en-US" sz="1200" dirty="0" smtClean="0"/>
              <a:t>complexity</a:t>
            </a:r>
            <a:endParaRPr lang="en-US" sz="1200" dirty="0"/>
          </a:p>
        </p:txBody>
      </p:sp>
      <p:sp>
        <p:nvSpPr>
          <p:cNvPr id="21" name="Abgerundetes Rechteck 13__"/>
          <p:cNvSpPr/>
          <p:nvPr>
            <p:custDataLst>
              <p:tags r:id="rId12"/>
            </p:custDataLst>
          </p:nvPr>
        </p:nvSpPr>
        <p:spPr>
          <a:xfrm>
            <a:off x="2239135" y="2182306"/>
            <a:ext cx="1735596" cy="416298"/>
          </a:xfrm>
          <a:prstGeom prst="roundRect">
            <a:avLst>
              <a:gd name="adj" fmla="val 8636"/>
            </a:avLst>
          </a:prstGeom>
          <a:solidFill>
            <a:srgbClr val="B2B3B5"/>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928" dirty="0">
                <a:solidFill>
                  <a:schemeClr val="tx1"/>
                </a:solidFill>
              </a:rPr>
              <a:t>Silver</a:t>
            </a:r>
          </a:p>
        </p:txBody>
      </p:sp>
      <p:sp>
        <p:nvSpPr>
          <p:cNvPr id="22" name="Abgerundetes Rechteck 13_____"/>
          <p:cNvSpPr/>
          <p:nvPr>
            <p:custDataLst>
              <p:tags r:id="rId13"/>
            </p:custDataLst>
          </p:nvPr>
        </p:nvSpPr>
        <p:spPr>
          <a:xfrm>
            <a:off x="2239135" y="3764852"/>
            <a:ext cx="3679341" cy="903000"/>
          </a:xfrm>
          <a:prstGeom prst="roundRect">
            <a:avLst>
              <a:gd name="adj" fmla="val 863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543" dirty="0" smtClean="0"/>
              <a:t>No </a:t>
            </a:r>
            <a:r>
              <a:rPr lang="en-US" sz="1543" dirty="0"/>
              <a:t>integration with ERP </a:t>
            </a:r>
            <a:r>
              <a:rPr lang="en-US" sz="1543" dirty="0" smtClean="0"/>
              <a:t>systems</a:t>
            </a:r>
            <a:endParaRPr lang="en-US" sz="1543" dirty="0"/>
          </a:p>
          <a:p>
            <a:pPr algn="ctr">
              <a:defRPr/>
            </a:pPr>
            <a:r>
              <a:rPr lang="en-US" sz="1543" dirty="0"/>
              <a:t>Not </a:t>
            </a:r>
            <a:r>
              <a:rPr lang="en-US" sz="1543" dirty="0" smtClean="0"/>
              <a:t>dependent </a:t>
            </a:r>
            <a:r>
              <a:rPr lang="en-US" sz="1543" dirty="0"/>
              <a:t>on the IT landscape of the entity</a:t>
            </a:r>
          </a:p>
        </p:txBody>
      </p:sp>
      <p:sp>
        <p:nvSpPr>
          <p:cNvPr id="25" name="Abgerundetes Rechteck 13________"/>
          <p:cNvSpPr/>
          <p:nvPr>
            <p:custDataLst>
              <p:tags r:id="rId14"/>
            </p:custDataLst>
          </p:nvPr>
        </p:nvSpPr>
        <p:spPr>
          <a:xfrm>
            <a:off x="6197029" y="2701149"/>
            <a:ext cx="1735596" cy="936671"/>
          </a:xfrm>
          <a:prstGeom prst="roundRect">
            <a:avLst>
              <a:gd name="adj" fmla="val 863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157" dirty="0" smtClean="0">
                <a:solidFill>
                  <a:schemeClr val="bg1"/>
                </a:solidFill>
              </a:rPr>
              <a:t>Automatic </a:t>
            </a:r>
            <a:r>
              <a:rPr lang="en-US" sz="1157" dirty="0">
                <a:solidFill>
                  <a:schemeClr val="bg1"/>
                </a:solidFill>
              </a:rPr>
              <a:t>workflow</a:t>
            </a:r>
          </a:p>
          <a:p>
            <a:pPr algn="ctr">
              <a:defRPr/>
            </a:pPr>
            <a:r>
              <a:rPr lang="en-US" sz="1157" dirty="0" smtClean="0">
                <a:solidFill>
                  <a:schemeClr val="bg1"/>
                </a:solidFill>
              </a:rPr>
              <a:t>&amp; Structured Inputs</a:t>
            </a:r>
            <a:r>
              <a:rPr lang="en-US" sz="868" dirty="0"/>
              <a:t/>
            </a:r>
            <a:br>
              <a:rPr lang="en-US" sz="868" dirty="0"/>
            </a:br>
            <a:endParaRPr lang="en-US" sz="868" dirty="0"/>
          </a:p>
        </p:txBody>
      </p:sp>
      <p:sp>
        <p:nvSpPr>
          <p:cNvPr id="26" name="Abgerundetes Rechteck 15__"/>
          <p:cNvSpPr/>
          <p:nvPr>
            <p:custDataLst>
              <p:tags r:id="rId15"/>
            </p:custDataLst>
          </p:nvPr>
        </p:nvSpPr>
        <p:spPr>
          <a:xfrm>
            <a:off x="6197029" y="3764852"/>
            <a:ext cx="1735596" cy="903000"/>
          </a:xfrm>
          <a:prstGeom prst="roundRect">
            <a:avLst>
              <a:gd name="adj" fmla="val 863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350" dirty="0" smtClean="0"/>
              <a:t>SSF FI </a:t>
            </a:r>
            <a:r>
              <a:rPr lang="en-US" sz="1350" dirty="0"/>
              <a:t>Processes </a:t>
            </a:r>
            <a:r>
              <a:rPr lang="en-US" sz="1350" b="1" dirty="0"/>
              <a:t>automated</a:t>
            </a:r>
            <a:r>
              <a:rPr lang="en-US" sz="1350" dirty="0"/>
              <a:t> or </a:t>
            </a:r>
            <a:r>
              <a:rPr lang="en-US" sz="1350" b="1" dirty="0"/>
              <a:t>with</a:t>
            </a:r>
            <a:r>
              <a:rPr lang="en-US" sz="1350" dirty="0"/>
              <a:t> integration to ERP </a:t>
            </a:r>
            <a:r>
              <a:rPr lang="en-US" sz="1350" dirty="0" smtClean="0"/>
              <a:t>systems</a:t>
            </a:r>
            <a:endParaRPr lang="en-US" sz="771" dirty="0"/>
          </a:p>
          <a:p>
            <a:pPr>
              <a:defRPr/>
            </a:pPr>
            <a:endParaRPr lang="en-US" sz="1012" dirty="0"/>
          </a:p>
          <a:p>
            <a:pPr>
              <a:defRPr/>
            </a:pPr>
            <a:endParaRPr lang="en-US" sz="1012" dirty="0"/>
          </a:p>
        </p:txBody>
      </p:sp>
      <p:sp>
        <p:nvSpPr>
          <p:cNvPr id="27" name="Abgerundetes Rechteck 13_______"/>
          <p:cNvSpPr/>
          <p:nvPr>
            <p:custDataLst>
              <p:tags r:id="rId16"/>
            </p:custDataLst>
          </p:nvPr>
        </p:nvSpPr>
        <p:spPr>
          <a:xfrm>
            <a:off x="4182880" y="2691966"/>
            <a:ext cx="1735596" cy="945854"/>
          </a:xfrm>
          <a:prstGeom prst="roundRect">
            <a:avLst>
              <a:gd name="adj" fmla="val 863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157" dirty="0">
                <a:solidFill>
                  <a:schemeClr val="bg1"/>
                </a:solidFill>
              </a:rPr>
              <a:t>Standardization on </a:t>
            </a:r>
            <a:r>
              <a:rPr lang="en-US" sz="1157" dirty="0" smtClean="0">
                <a:solidFill>
                  <a:schemeClr val="bg1"/>
                </a:solidFill>
              </a:rPr>
              <a:t>activity </a:t>
            </a:r>
            <a:r>
              <a:rPr lang="en-US" sz="1157" dirty="0">
                <a:solidFill>
                  <a:schemeClr val="bg1"/>
                </a:solidFill>
              </a:rPr>
              <a:t>level</a:t>
            </a:r>
          </a:p>
          <a:p>
            <a:pPr algn="ctr">
              <a:defRPr/>
            </a:pPr>
            <a:r>
              <a:rPr lang="en-US" sz="1157" dirty="0">
                <a:solidFill>
                  <a:schemeClr val="bg1"/>
                </a:solidFill>
              </a:rPr>
              <a:t>(GPLA level 5)</a:t>
            </a:r>
          </a:p>
          <a:p>
            <a:pPr algn="ctr">
              <a:defRPr/>
            </a:pPr>
            <a:r>
              <a:rPr lang="en-US" sz="1157" dirty="0" smtClean="0">
                <a:solidFill>
                  <a:schemeClr val="bg1"/>
                </a:solidFill>
              </a:rPr>
              <a:t>Automatic workflow</a:t>
            </a:r>
            <a:endParaRPr lang="en-US" sz="1157" dirty="0">
              <a:solidFill>
                <a:schemeClr val="bg1"/>
              </a:solidFill>
            </a:endParaRPr>
          </a:p>
          <a:p>
            <a:pPr algn="ctr">
              <a:defRPr/>
            </a:pPr>
            <a:r>
              <a:rPr lang="en-US" sz="1157" dirty="0" smtClean="0">
                <a:solidFill>
                  <a:schemeClr val="bg1"/>
                </a:solidFill>
              </a:rPr>
              <a:t>&amp; Structured Inputs</a:t>
            </a:r>
            <a:endParaRPr lang="en-US" sz="1157" dirty="0">
              <a:solidFill>
                <a:schemeClr val="bg1"/>
              </a:solidFill>
            </a:endParaRPr>
          </a:p>
          <a:p>
            <a:pPr>
              <a:defRPr/>
            </a:pPr>
            <a:r>
              <a:rPr lang="en-US" sz="1157" dirty="0">
                <a:solidFill>
                  <a:schemeClr val="bg1"/>
                </a:solidFill>
              </a:rPr>
              <a:t/>
            </a:r>
            <a:br>
              <a:rPr lang="en-US" sz="1157" dirty="0">
                <a:solidFill>
                  <a:schemeClr val="bg1"/>
                </a:solidFill>
              </a:rPr>
            </a:br>
            <a:endParaRPr lang="en-US" sz="1157" dirty="0">
              <a:solidFill>
                <a:schemeClr val="bg1"/>
              </a:solidFill>
            </a:endParaRPr>
          </a:p>
        </p:txBody>
      </p:sp>
      <p:sp>
        <p:nvSpPr>
          <p:cNvPr id="29" name="Abgerundetes Rechteck 13___"/>
          <p:cNvSpPr/>
          <p:nvPr>
            <p:custDataLst>
              <p:tags r:id="rId17"/>
            </p:custDataLst>
          </p:nvPr>
        </p:nvSpPr>
        <p:spPr>
          <a:xfrm>
            <a:off x="4182880" y="2182306"/>
            <a:ext cx="1735596" cy="416298"/>
          </a:xfrm>
          <a:prstGeom prst="roundRect">
            <a:avLst>
              <a:gd name="adj" fmla="val 8636"/>
            </a:avLst>
          </a:prstGeom>
          <a:solidFill>
            <a:srgbClr val="6D9ABC"/>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928" dirty="0">
                <a:solidFill>
                  <a:schemeClr val="tx1"/>
                </a:solidFill>
              </a:rPr>
              <a:t>Gold</a:t>
            </a:r>
          </a:p>
        </p:txBody>
      </p:sp>
      <p:sp>
        <p:nvSpPr>
          <p:cNvPr id="30" name="Abgerundetes Rechteck 13_________"/>
          <p:cNvSpPr/>
          <p:nvPr>
            <p:custDataLst>
              <p:tags r:id="rId18"/>
            </p:custDataLst>
          </p:nvPr>
        </p:nvSpPr>
        <p:spPr>
          <a:xfrm>
            <a:off x="6197029" y="2182306"/>
            <a:ext cx="1735596" cy="416298"/>
          </a:xfrm>
          <a:prstGeom prst="roundRect">
            <a:avLst>
              <a:gd name="adj" fmla="val 8636"/>
            </a:avLst>
          </a:prstGeom>
          <a:solidFill>
            <a:srgbClr val="1399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928" dirty="0">
                <a:solidFill>
                  <a:schemeClr val="tx1"/>
                </a:solidFill>
              </a:rPr>
              <a:t>Diamond</a:t>
            </a:r>
          </a:p>
        </p:txBody>
      </p:sp>
      <p:sp>
        <p:nvSpPr>
          <p:cNvPr id="31" name="Down Arrow Callout 30"/>
          <p:cNvSpPr/>
          <p:nvPr>
            <p:custDataLst>
              <p:tags r:id="rId19"/>
            </p:custDataLst>
          </p:nvPr>
        </p:nvSpPr>
        <p:spPr>
          <a:xfrm>
            <a:off x="2239135" y="1210434"/>
            <a:ext cx="1735596" cy="903000"/>
          </a:xfrm>
          <a:prstGeom prst="downArrow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57" dirty="0">
                <a:solidFill>
                  <a:schemeClr val="tx1"/>
                </a:solidFill>
              </a:rPr>
              <a:t>Harmonized </a:t>
            </a:r>
          </a:p>
          <a:p>
            <a:pPr algn="ctr">
              <a:defRPr/>
            </a:pPr>
            <a:r>
              <a:rPr lang="en-US" sz="1157" dirty="0">
                <a:solidFill>
                  <a:schemeClr val="tx1"/>
                </a:solidFill>
              </a:rPr>
              <a:t>GPLA </a:t>
            </a:r>
            <a:r>
              <a:rPr lang="en-US" sz="1157" dirty="0" smtClean="0">
                <a:solidFill>
                  <a:schemeClr val="tx1"/>
                </a:solidFill>
              </a:rPr>
              <a:t>level </a:t>
            </a:r>
            <a:r>
              <a:rPr lang="en-US" sz="1157" dirty="0">
                <a:solidFill>
                  <a:schemeClr val="tx1"/>
                </a:solidFill>
              </a:rPr>
              <a:t>4</a:t>
            </a:r>
          </a:p>
        </p:txBody>
      </p:sp>
      <p:sp>
        <p:nvSpPr>
          <p:cNvPr id="32" name="Down Arrow Callout 31"/>
          <p:cNvSpPr/>
          <p:nvPr>
            <p:custDataLst>
              <p:tags r:id="rId20"/>
            </p:custDataLst>
          </p:nvPr>
        </p:nvSpPr>
        <p:spPr>
          <a:xfrm>
            <a:off x="4182880" y="1210434"/>
            <a:ext cx="1735596" cy="903000"/>
          </a:xfrm>
          <a:prstGeom prst="downArrow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57" dirty="0">
                <a:solidFill>
                  <a:schemeClr val="tx1"/>
                </a:solidFill>
              </a:rPr>
              <a:t>Harmonized </a:t>
            </a:r>
          </a:p>
          <a:p>
            <a:pPr algn="ctr">
              <a:defRPr/>
            </a:pPr>
            <a:r>
              <a:rPr lang="en-US" sz="1157" dirty="0">
                <a:solidFill>
                  <a:schemeClr val="tx1"/>
                </a:solidFill>
              </a:rPr>
              <a:t>GPLA </a:t>
            </a:r>
            <a:r>
              <a:rPr lang="en-US" sz="1157" dirty="0" smtClean="0">
                <a:solidFill>
                  <a:schemeClr val="tx1"/>
                </a:solidFill>
              </a:rPr>
              <a:t>level </a:t>
            </a:r>
            <a:r>
              <a:rPr lang="en-US" sz="1157" dirty="0">
                <a:solidFill>
                  <a:schemeClr val="tx1"/>
                </a:solidFill>
              </a:rPr>
              <a:t>5</a:t>
            </a:r>
          </a:p>
        </p:txBody>
      </p:sp>
      <p:sp>
        <p:nvSpPr>
          <p:cNvPr id="33" name="Down Arrow Callout 32"/>
          <p:cNvSpPr/>
          <p:nvPr>
            <p:custDataLst>
              <p:tags r:id="rId21"/>
            </p:custDataLst>
          </p:nvPr>
        </p:nvSpPr>
        <p:spPr>
          <a:xfrm>
            <a:off x="6197029" y="1210434"/>
            <a:ext cx="1735596" cy="903000"/>
          </a:xfrm>
          <a:prstGeom prst="downArrow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57" dirty="0">
                <a:solidFill>
                  <a:schemeClr val="tx1"/>
                </a:solidFill>
              </a:rPr>
              <a:t>Harmonized </a:t>
            </a:r>
          </a:p>
          <a:p>
            <a:pPr algn="ctr">
              <a:defRPr/>
            </a:pPr>
            <a:r>
              <a:rPr lang="en-US" sz="1157" dirty="0">
                <a:solidFill>
                  <a:schemeClr val="tx1"/>
                </a:solidFill>
              </a:rPr>
              <a:t>(partly) system landscape</a:t>
            </a:r>
          </a:p>
        </p:txBody>
      </p:sp>
      <p:sp>
        <p:nvSpPr>
          <p:cNvPr id="34" name="Abgerundetes Rechteck 13____"/>
          <p:cNvSpPr/>
          <p:nvPr>
            <p:custDataLst>
              <p:tags r:id="rId22"/>
            </p:custDataLst>
          </p:nvPr>
        </p:nvSpPr>
        <p:spPr>
          <a:xfrm>
            <a:off x="295389" y="1199720"/>
            <a:ext cx="1735596" cy="416298"/>
          </a:xfrm>
          <a:prstGeom prst="roundRect">
            <a:avLst>
              <a:gd name="adj" fmla="val 86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928" dirty="0">
                <a:solidFill>
                  <a:srgbClr val="000000"/>
                </a:solidFill>
              </a:rPr>
              <a:t>Prerequisite</a:t>
            </a:r>
          </a:p>
          <a:p>
            <a:pPr algn="ctr">
              <a:defRPr/>
            </a:pPr>
            <a:r>
              <a:rPr lang="en-US" sz="1157" dirty="0">
                <a:solidFill>
                  <a:srgbClr val="000000"/>
                </a:solidFill>
              </a:rPr>
              <a:t>(process view)</a:t>
            </a:r>
          </a:p>
        </p:txBody>
      </p:sp>
    </p:spTree>
    <p:custDataLst>
      <p:tags r:id="rId1"/>
    </p:custDataLst>
    <p:extLst>
      <p:ext uri="{BB962C8B-B14F-4D97-AF65-F5344CB8AC3E}">
        <p14:creationId xmlns:p14="http://schemas.microsoft.com/office/powerpoint/2010/main" val="3449075312"/>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p:cNvPicPr>
          <p:nvPr>
            <p:custDataLst>
              <p:tags r:id="rId2"/>
            </p:custDataLst>
          </p:nvPr>
        </p:nvPicPr>
        <p:blipFill>
          <a:blip r:embed="rId64" cstate="print">
            <a:extLst>
              <a:ext uri="{28A0092B-C50C-407E-A947-70E740481C1C}">
                <a14:useLocalDpi xmlns:a14="http://schemas.microsoft.com/office/drawing/2010/main" val="0"/>
              </a:ext>
            </a:extLst>
          </a:blip>
          <a:stretch>
            <a:fillRect/>
          </a:stretch>
        </p:blipFill>
        <p:spPr>
          <a:xfrm>
            <a:off x="701675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24" name="Picture 23"/>
          <p:cNvPicPr>
            <a:picLocks/>
          </p:cNvPicPr>
          <p:nvPr>
            <p:custDataLst>
              <p:tags r:id="rId3"/>
            </p:custDataLst>
          </p:nvPr>
        </p:nvPicPr>
        <p:blipFill>
          <a:blip r:embed="rId65">
            <a:extLst>
              <a:ext uri="{28A0092B-C50C-407E-A947-70E740481C1C}">
                <a14:useLocalDpi xmlns:a14="http://schemas.microsoft.com/office/drawing/2010/main" val="0"/>
              </a:ext>
            </a:extLst>
          </a:blip>
          <a:stretch>
            <a:fillRect/>
          </a:stretch>
        </p:blipFill>
        <p:spPr>
          <a:xfrm>
            <a:off x="0" y="6041390"/>
            <a:ext cx="822833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34818" name="Rectangle 10"/>
          <p:cNvSpPr>
            <a:spLocks noGrp="1" noChangeArrowheads="1"/>
          </p:cNvSpPr>
          <p:nvPr>
            <p:ph type="title"/>
            <p:custDataLst>
              <p:tags r:id="rId4"/>
            </p:custDataLst>
          </p:nvPr>
        </p:nvSpPr>
        <p:spPr>
          <a:solidFill>
            <a:scrgbClr r="0" g="0" b="0">
              <a:alpha val="0"/>
            </a:scrgbClr>
          </a:solid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spcAft>
                <a:spcPts val="0"/>
              </a:spcAft>
            </a:pPr>
            <a:r>
              <a:rPr lang="en-US" altLang="en-US" sz="2800" dirty="0"/>
              <a:t>SSF </a:t>
            </a:r>
            <a:r>
              <a:rPr lang="en-US" sz="2800" dirty="0"/>
              <a:t>FI </a:t>
            </a:r>
            <a:r>
              <a:rPr lang="en-US" altLang="en-US" sz="2800" dirty="0" smtClean="0"/>
              <a:t>Overview</a:t>
            </a:r>
            <a:r>
              <a:rPr lang="en-US" altLang="en-US" sz="2800" dirty="0">
                <a:solidFill>
                  <a:srgbClr val="0E78C5"/>
                </a:solidFill>
              </a:rPr>
              <a:t/>
            </a:r>
            <a:br>
              <a:rPr lang="en-US" altLang="en-US" sz="2800" dirty="0">
                <a:solidFill>
                  <a:srgbClr val="0E78C5"/>
                </a:solidFill>
              </a:rPr>
            </a:br>
            <a:r>
              <a:rPr lang="en-US" altLang="en-US" sz="2800" dirty="0" smtClean="0">
                <a:solidFill>
                  <a:srgbClr val="0E78C5"/>
                </a:solidFill>
              </a:rPr>
              <a:t>Standardization of SSF FI processes</a:t>
            </a:r>
            <a:endParaRPr lang="de-DE" altLang="en-US" sz="2800" dirty="0" smtClean="0">
              <a:solidFill>
                <a:srgbClr val="0E78C5"/>
              </a:solidFill>
            </a:endParaRPr>
          </a:p>
        </p:txBody>
      </p:sp>
      <p:sp>
        <p:nvSpPr>
          <p:cNvPr id="29" name="Content Placeholder 28"/>
          <p:cNvSpPr>
            <a:spLocks noGrp="1"/>
          </p:cNvSpPr>
          <p:nvPr>
            <p:ph idx="1"/>
            <p:custDataLst>
              <p:tags r:id="rId5"/>
            </p:custDataLst>
          </p:nvPr>
        </p:nvSpPr>
        <p:spPr>
          <a:xfrm>
            <a:off x="266700" y="1105310"/>
            <a:ext cx="7680960" cy="4168140"/>
          </a:xfrm>
          <a:solidFill>
            <a:scrgbClr r="0" g="0" b="0">
              <a:alpha val="0"/>
            </a:scrgbClr>
          </a:solid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marL="0" indent="0">
              <a:spcAft>
                <a:spcPts val="0"/>
              </a:spcAft>
            </a:pPr>
            <a:r>
              <a:rPr lang="de-DE" altLang="en-US" b="1" dirty="0" smtClean="0">
                <a:solidFill>
                  <a:srgbClr val="000000"/>
                </a:solidFill>
                <a:latin typeface="+mn-lt"/>
              </a:rPr>
              <a:t>SSF FI </a:t>
            </a:r>
            <a:r>
              <a:rPr lang="de-DE" altLang="en-US" b="1" dirty="0" err="1" smtClean="0">
                <a:solidFill>
                  <a:srgbClr val="000000"/>
                </a:solidFill>
                <a:latin typeface="+mn-lt"/>
              </a:rPr>
              <a:t>silver</a:t>
            </a:r>
            <a:r>
              <a:rPr lang="de-DE" altLang="en-US" b="1" dirty="0" smtClean="0">
                <a:solidFill>
                  <a:srgbClr val="000000"/>
                </a:solidFill>
                <a:latin typeface="+mn-lt"/>
              </a:rPr>
              <a:t> </a:t>
            </a:r>
            <a:r>
              <a:rPr lang="de-DE" altLang="en-US" b="1" dirty="0" err="1" smtClean="0">
                <a:solidFill>
                  <a:srgbClr val="000000"/>
                </a:solidFill>
                <a:latin typeface="+mn-lt"/>
              </a:rPr>
              <a:t>processes</a:t>
            </a:r>
            <a:r>
              <a:rPr lang="de-DE" altLang="en-US" b="1" dirty="0" smtClean="0">
                <a:solidFill>
                  <a:srgbClr val="000000"/>
                </a:solidFill>
                <a:latin typeface="+mn-lt"/>
              </a:rPr>
              <a:t> </a:t>
            </a:r>
            <a:r>
              <a:rPr lang="de-DE" altLang="en-US" b="1" dirty="0">
                <a:solidFill>
                  <a:srgbClr val="000000"/>
                </a:solidFill>
                <a:latin typeface="+mn-lt"/>
              </a:rPr>
              <a:t>versus GPLA</a:t>
            </a:r>
            <a:endParaRPr lang="en-US" b="1" dirty="0">
              <a:solidFill>
                <a:srgbClr val="000000"/>
              </a:solidFill>
              <a:latin typeface="+mn-lt"/>
            </a:endParaRPr>
          </a:p>
        </p:txBody>
      </p:sp>
      <p:sp>
        <p:nvSpPr>
          <p:cNvPr id="7" name="Rectangle 6"/>
          <p:cNvSpPr>
            <a:spLocks/>
          </p:cNvSpPr>
          <p:nvPr>
            <p:custDataLst>
              <p:tags r:id="rId6"/>
            </p:custDataLst>
          </p:nvPr>
        </p:nvSpPr>
        <p:spPr>
          <a:xfrm>
            <a:off x="593090" y="5643880"/>
            <a:ext cx="64604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en-US" sz="600" smtClean="0">
                <a:solidFill>
                  <a:srgbClr val="000000"/>
                </a:solidFill>
                <a:latin typeface="Bosch Office Sans" pitchFamily="2" charset="0"/>
              </a:rPr>
              <a:t>Cross Divisional Group - Software, Methods and Tools | GS/ACE | 19/02/2018</a:t>
            </a:r>
            <a:endParaRPr lang="en-US" sz="600" dirty="0">
              <a:solidFill>
                <a:srgbClr val="000000"/>
              </a:solidFill>
              <a:latin typeface="Bosch Office Sans" pitchFamily="2" charset="0"/>
            </a:endParaRPr>
          </a:p>
        </p:txBody>
      </p:sp>
      <p:sp>
        <p:nvSpPr>
          <p:cNvPr id="6" name="Rectangle 5"/>
          <p:cNvSpPr>
            <a:spLocks/>
          </p:cNvSpPr>
          <p:nvPr>
            <p:custDataLst>
              <p:tags r:id="rId7"/>
            </p:custDataLst>
          </p:nvPr>
        </p:nvSpPr>
        <p:spPr>
          <a:xfrm>
            <a:off x="593090" y="5758180"/>
            <a:ext cx="64604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en-US" sz="600" smtClean="0">
                <a:solidFill>
                  <a:srgbClr val="B2B3B5"/>
                </a:solidFill>
                <a:latin typeface="Bosch Office Sans" panose="020B0604020202020204" pitchFamily="34" charset="0"/>
              </a:rPr>
              <a:t>© Robert Bosch GmbH 2016. All rights reserved, also regarding any disposal, exploitation, reproduction, editing, distribution, as well as in the event of applications for industrial property rights.</a:t>
            </a:r>
            <a:endParaRPr lang="en-US" sz="600">
              <a:solidFill>
                <a:srgbClr val="B2B3B5"/>
              </a:solidFill>
              <a:latin typeface="Bosch Office Sans" panose="020B0604020202020204" pitchFamily="34" charset="0"/>
            </a:endParaRPr>
          </a:p>
        </p:txBody>
      </p:sp>
      <p:sp>
        <p:nvSpPr>
          <p:cNvPr id="5" name="Rectangle 4"/>
          <p:cNvSpPr>
            <a:spLocks/>
          </p:cNvSpPr>
          <p:nvPr>
            <p:custDataLst>
              <p:tags r:id="rId8"/>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r>
              <a:rPr lang="en-US" sz="1200" smtClean="0">
                <a:solidFill>
                  <a:srgbClr val="999FA6"/>
                </a:solidFill>
              </a:rPr>
              <a:t>12</a:t>
            </a:r>
            <a:endParaRPr lang="en-US" sz="1200">
              <a:solidFill>
                <a:srgbClr val="999FA6"/>
              </a:solidFill>
            </a:endParaRPr>
          </a:p>
        </p:txBody>
      </p:sp>
      <p:sp>
        <p:nvSpPr>
          <p:cNvPr id="4" name="Rectangle 3" hidden="1"/>
          <p:cNvSpPr>
            <a:spLocks/>
          </p:cNvSpPr>
          <p:nvPr>
            <p:custDataLst>
              <p:tags r:id="rId9"/>
            </p:custDataLst>
          </p:nvPr>
        </p:nvSpPr>
        <p:spPr>
          <a:xfrm>
            <a:off x="648208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7780" rIns="0" bIns="0" rtlCol="0" anchor="t">
            <a:normAutofit/>
          </a:bodyPr>
          <a:lstStyle/>
          <a:p>
            <a:pPr>
              <a:lnSpc>
                <a:spcPts val="900"/>
              </a:lnSpc>
            </a:pPr>
            <a:endParaRPr lang="en-US" sz="600">
              <a:solidFill>
                <a:srgbClr val="000000"/>
              </a:solidFill>
            </a:endParaRPr>
          </a:p>
        </p:txBody>
      </p:sp>
      <p:sp>
        <p:nvSpPr>
          <p:cNvPr id="34821" name="Rectangle 4__"/>
          <p:cNvSpPr>
            <a:spLocks noChangeArrowheads="1"/>
          </p:cNvSpPr>
          <p:nvPr/>
        </p:nvSpPr>
        <p:spPr bwMode="auto">
          <a:xfrm>
            <a:off x="6244473" y="293659"/>
            <a:ext cx="1763146" cy="146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nchor="ctr"/>
          <a:lstStyle>
            <a:lvl1pPr>
              <a:defRPr>
                <a:solidFill>
                  <a:schemeClr val="tx1"/>
                </a:solidFill>
                <a:latin typeface="Bosch Office Sans" panose="020B0604020202020204" pitchFamily="34" charset="0"/>
              </a:defRPr>
            </a:lvl1pPr>
            <a:lvl2pPr marL="742950" indent="-285750">
              <a:defRPr>
                <a:solidFill>
                  <a:schemeClr val="tx1"/>
                </a:solidFill>
                <a:latin typeface="Bosch Office Sans" panose="020B0604020202020204" pitchFamily="34" charset="0"/>
              </a:defRPr>
            </a:lvl2pPr>
            <a:lvl3pPr marL="1143000" indent="-228600">
              <a:defRPr>
                <a:solidFill>
                  <a:schemeClr val="tx1"/>
                </a:solidFill>
                <a:latin typeface="Bosch Office Sans" panose="020B0604020202020204" pitchFamily="34" charset="0"/>
              </a:defRPr>
            </a:lvl3pPr>
            <a:lvl4pPr marL="1600200" indent="-228600">
              <a:defRPr>
                <a:solidFill>
                  <a:schemeClr val="tx1"/>
                </a:solidFill>
                <a:latin typeface="Bosch Office Sans" panose="020B0604020202020204" pitchFamily="34" charset="0"/>
              </a:defRPr>
            </a:lvl4pPr>
            <a:lvl5pPr marL="2057400" indent="-228600">
              <a:defRPr>
                <a:solidFill>
                  <a:schemeClr val="tx1"/>
                </a:solidFill>
                <a:latin typeface="Bosch Office Sans" panose="020B0604020202020204" pitchFamily="34" charset="0"/>
              </a:defRPr>
            </a:lvl5pPr>
            <a:lvl6pPr marL="2514600" indent="-228600" eaLnBrk="0" fontAlgn="base" hangingPunct="0">
              <a:spcBef>
                <a:spcPct val="0"/>
              </a:spcBef>
              <a:spcAft>
                <a:spcPct val="0"/>
              </a:spcAft>
              <a:defRPr>
                <a:solidFill>
                  <a:schemeClr val="tx1"/>
                </a:solidFill>
                <a:latin typeface="Bosch Office Sans" panose="020B0604020202020204" pitchFamily="34" charset="0"/>
              </a:defRPr>
            </a:lvl6pPr>
            <a:lvl7pPr marL="2971800" indent="-228600" eaLnBrk="0" fontAlgn="base" hangingPunct="0">
              <a:spcBef>
                <a:spcPct val="0"/>
              </a:spcBef>
              <a:spcAft>
                <a:spcPct val="0"/>
              </a:spcAft>
              <a:defRPr>
                <a:solidFill>
                  <a:schemeClr val="tx1"/>
                </a:solidFill>
                <a:latin typeface="Bosch Office Sans" panose="020B0604020202020204" pitchFamily="34" charset="0"/>
              </a:defRPr>
            </a:lvl7pPr>
            <a:lvl8pPr marL="3429000" indent="-228600" eaLnBrk="0" fontAlgn="base" hangingPunct="0">
              <a:spcBef>
                <a:spcPct val="0"/>
              </a:spcBef>
              <a:spcAft>
                <a:spcPct val="0"/>
              </a:spcAft>
              <a:defRPr>
                <a:solidFill>
                  <a:schemeClr val="tx1"/>
                </a:solidFill>
                <a:latin typeface="Bosch Office Sans" panose="020B0604020202020204" pitchFamily="34" charset="0"/>
              </a:defRPr>
            </a:lvl8pPr>
            <a:lvl9pPr marL="3886200" indent="-228600" eaLnBrk="0" fontAlgn="base" hangingPunct="0">
              <a:spcBef>
                <a:spcPct val="0"/>
              </a:spcBef>
              <a:spcAft>
                <a:spcPct val="0"/>
              </a:spcAft>
              <a:defRPr>
                <a:solidFill>
                  <a:schemeClr val="tx1"/>
                </a:solidFill>
                <a:latin typeface="Bosch Office Sans" panose="020B0604020202020204" pitchFamily="34" charset="0"/>
              </a:defRPr>
            </a:lvl9pPr>
          </a:lstStyle>
          <a:p>
            <a:endParaRPr lang="ro-RO" altLang="en-US" sz="771">
              <a:solidFill>
                <a:srgbClr val="FFFFFF"/>
              </a:solidFill>
            </a:endParaRPr>
          </a:p>
        </p:txBody>
      </p:sp>
      <p:sp>
        <p:nvSpPr>
          <p:cNvPr id="34823" name="Rectangle 6_"/>
          <p:cNvSpPr>
            <a:spLocks noChangeArrowheads="1"/>
          </p:cNvSpPr>
          <p:nvPr/>
        </p:nvSpPr>
        <p:spPr bwMode="auto">
          <a:xfrm>
            <a:off x="8203524" y="5913685"/>
            <a:ext cx="24488" cy="146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lvl1pPr>
              <a:defRPr>
                <a:solidFill>
                  <a:schemeClr val="tx1"/>
                </a:solidFill>
                <a:latin typeface="Bosch Office Sans" panose="020B0604020202020204" pitchFamily="34" charset="0"/>
              </a:defRPr>
            </a:lvl1pPr>
            <a:lvl2pPr marL="742950" indent="-285750">
              <a:defRPr>
                <a:solidFill>
                  <a:schemeClr val="tx1"/>
                </a:solidFill>
                <a:latin typeface="Bosch Office Sans" panose="020B0604020202020204" pitchFamily="34" charset="0"/>
              </a:defRPr>
            </a:lvl2pPr>
            <a:lvl3pPr marL="1143000" indent="-228600">
              <a:defRPr>
                <a:solidFill>
                  <a:schemeClr val="tx1"/>
                </a:solidFill>
                <a:latin typeface="Bosch Office Sans" panose="020B0604020202020204" pitchFamily="34" charset="0"/>
              </a:defRPr>
            </a:lvl3pPr>
            <a:lvl4pPr marL="1600200" indent="-228600">
              <a:defRPr>
                <a:solidFill>
                  <a:schemeClr val="tx1"/>
                </a:solidFill>
                <a:latin typeface="Bosch Office Sans" panose="020B0604020202020204" pitchFamily="34" charset="0"/>
              </a:defRPr>
            </a:lvl4pPr>
            <a:lvl5pPr marL="2057400" indent="-228600">
              <a:defRPr>
                <a:solidFill>
                  <a:schemeClr val="tx1"/>
                </a:solidFill>
                <a:latin typeface="Bosch Office Sans" panose="020B0604020202020204" pitchFamily="34" charset="0"/>
              </a:defRPr>
            </a:lvl5pPr>
            <a:lvl6pPr marL="2514600" indent="-228600" eaLnBrk="0" fontAlgn="base" hangingPunct="0">
              <a:spcBef>
                <a:spcPct val="0"/>
              </a:spcBef>
              <a:spcAft>
                <a:spcPct val="0"/>
              </a:spcAft>
              <a:defRPr>
                <a:solidFill>
                  <a:schemeClr val="tx1"/>
                </a:solidFill>
                <a:latin typeface="Bosch Office Sans" panose="020B0604020202020204" pitchFamily="34" charset="0"/>
              </a:defRPr>
            </a:lvl6pPr>
            <a:lvl7pPr marL="2971800" indent="-228600" eaLnBrk="0" fontAlgn="base" hangingPunct="0">
              <a:spcBef>
                <a:spcPct val="0"/>
              </a:spcBef>
              <a:spcAft>
                <a:spcPct val="0"/>
              </a:spcAft>
              <a:defRPr>
                <a:solidFill>
                  <a:schemeClr val="tx1"/>
                </a:solidFill>
                <a:latin typeface="Bosch Office Sans" panose="020B0604020202020204" pitchFamily="34" charset="0"/>
              </a:defRPr>
            </a:lvl7pPr>
            <a:lvl8pPr marL="3429000" indent="-228600" eaLnBrk="0" fontAlgn="base" hangingPunct="0">
              <a:spcBef>
                <a:spcPct val="0"/>
              </a:spcBef>
              <a:spcAft>
                <a:spcPct val="0"/>
              </a:spcAft>
              <a:defRPr>
                <a:solidFill>
                  <a:schemeClr val="tx1"/>
                </a:solidFill>
                <a:latin typeface="Bosch Office Sans" panose="020B0604020202020204" pitchFamily="34" charset="0"/>
              </a:defRPr>
            </a:lvl8pPr>
            <a:lvl9pPr marL="3886200" indent="-228600" eaLnBrk="0" fontAlgn="base" hangingPunct="0">
              <a:spcBef>
                <a:spcPct val="0"/>
              </a:spcBef>
              <a:spcAft>
                <a:spcPct val="0"/>
              </a:spcAft>
              <a:defRPr>
                <a:solidFill>
                  <a:schemeClr val="tx1"/>
                </a:solidFill>
                <a:latin typeface="Bosch Office Sans" panose="020B0604020202020204" pitchFamily="34" charset="0"/>
              </a:defRPr>
            </a:lvl9pPr>
          </a:lstStyle>
          <a:p>
            <a:pPr algn="r">
              <a:lnSpc>
                <a:spcPct val="107000"/>
              </a:lnSpc>
            </a:pPr>
            <a:endParaRPr lang="ro-RO" altLang="en-US" sz="675"/>
          </a:p>
        </p:txBody>
      </p:sp>
      <p:sp>
        <p:nvSpPr>
          <p:cNvPr id="27" name="Rectangle 26"/>
          <p:cNvSpPr/>
          <p:nvPr>
            <p:custDataLst>
              <p:tags r:id="rId10"/>
            </p:custDataLst>
          </p:nvPr>
        </p:nvSpPr>
        <p:spPr>
          <a:xfrm>
            <a:off x="434665" y="1766008"/>
            <a:ext cx="971873" cy="3540066"/>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sz="1735"/>
          </a:p>
        </p:txBody>
      </p:sp>
      <p:sp>
        <p:nvSpPr>
          <p:cNvPr id="31" name="Rectangle 30"/>
          <p:cNvSpPr/>
          <p:nvPr>
            <p:custDataLst>
              <p:tags r:id="rId11"/>
            </p:custDataLst>
          </p:nvPr>
        </p:nvSpPr>
        <p:spPr>
          <a:xfrm>
            <a:off x="1406537" y="1766008"/>
            <a:ext cx="971872" cy="3540066"/>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sz="1735"/>
          </a:p>
        </p:txBody>
      </p:sp>
      <p:sp>
        <p:nvSpPr>
          <p:cNvPr id="32" name="Rectangle 31"/>
          <p:cNvSpPr/>
          <p:nvPr>
            <p:custDataLst>
              <p:tags r:id="rId12"/>
            </p:custDataLst>
          </p:nvPr>
        </p:nvSpPr>
        <p:spPr>
          <a:xfrm>
            <a:off x="2378410" y="1766008"/>
            <a:ext cx="971873" cy="3540066"/>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sz="1735"/>
          </a:p>
        </p:txBody>
      </p:sp>
      <p:sp>
        <p:nvSpPr>
          <p:cNvPr id="36" name="Rectangle 35"/>
          <p:cNvSpPr/>
          <p:nvPr>
            <p:custDataLst>
              <p:tags r:id="rId13"/>
            </p:custDataLst>
          </p:nvPr>
        </p:nvSpPr>
        <p:spPr>
          <a:xfrm>
            <a:off x="3350283" y="1766008"/>
            <a:ext cx="971872" cy="3540066"/>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sz="1735"/>
          </a:p>
        </p:txBody>
      </p:sp>
      <p:sp>
        <p:nvSpPr>
          <p:cNvPr id="37" name="Rectangle 36"/>
          <p:cNvSpPr/>
          <p:nvPr>
            <p:custDataLst>
              <p:tags r:id="rId14"/>
            </p:custDataLst>
          </p:nvPr>
        </p:nvSpPr>
        <p:spPr>
          <a:xfrm>
            <a:off x="434665" y="1766008"/>
            <a:ext cx="971873" cy="34742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de-DE" sz="1157" dirty="0"/>
              <a:t>Service category 1</a:t>
            </a:r>
          </a:p>
        </p:txBody>
      </p:sp>
      <p:sp>
        <p:nvSpPr>
          <p:cNvPr id="39" name="Rectangle 38"/>
          <p:cNvSpPr/>
          <p:nvPr>
            <p:custDataLst>
              <p:tags r:id="rId15"/>
            </p:custDataLst>
          </p:nvPr>
        </p:nvSpPr>
        <p:spPr>
          <a:xfrm>
            <a:off x="1406537" y="1766008"/>
            <a:ext cx="971872" cy="34742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de-DE" sz="1157" dirty="0"/>
              <a:t>Service category 2</a:t>
            </a:r>
          </a:p>
        </p:txBody>
      </p:sp>
      <p:sp>
        <p:nvSpPr>
          <p:cNvPr id="40" name="Rectangle 39"/>
          <p:cNvSpPr/>
          <p:nvPr>
            <p:custDataLst>
              <p:tags r:id="rId16"/>
            </p:custDataLst>
          </p:nvPr>
        </p:nvSpPr>
        <p:spPr>
          <a:xfrm>
            <a:off x="2378410" y="1766008"/>
            <a:ext cx="971873" cy="34742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de-DE" sz="1157" dirty="0"/>
              <a:t>Service category 3</a:t>
            </a:r>
          </a:p>
        </p:txBody>
      </p:sp>
      <p:sp>
        <p:nvSpPr>
          <p:cNvPr id="41" name="Rectangle 40"/>
          <p:cNvSpPr/>
          <p:nvPr>
            <p:custDataLst>
              <p:tags r:id="rId17"/>
            </p:custDataLst>
          </p:nvPr>
        </p:nvSpPr>
        <p:spPr>
          <a:xfrm>
            <a:off x="3350283" y="1766008"/>
            <a:ext cx="971872" cy="34742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de-DE" sz="1157" dirty="0"/>
              <a:t>Service category 4</a:t>
            </a:r>
          </a:p>
        </p:txBody>
      </p:sp>
      <p:sp>
        <p:nvSpPr>
          <p:cNvPr id="34835" name="TextBox 41"/>
          <p:cNvSpPr txBox="1">
            <a:spLocks noChangeArrowheads="1"/>
          </p:cNvSpPr>
          <p:nvPr>
            <p:custDataLst>
              <p:tags r:id="rId18"/>
            </p:custDataLst>
          </p:nvPr>
        </p:nvSpPr>
        <p:spPr bwMode="auto">
          <a:xfrm>
            <a:off x="434665" y="2390456"/>
            <a:ext cx="971873" cy="418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Bosch Office Sans" panose="020B0604020202020204" pitchFamily="34" charset="0"/>
              </a:defRPr>
            </a:lvl1pPr>
            <a:lvl2pPr marL="742950" indent="-285750">
              <a:defRPr>
                <a:solidFill>
                  <a:schemeClr val="tx1"/>
                </a:solidFill>
                <a:latin typeface="Bosch Office Sans" panose="020B0604020202020204" pitchFamily="34" charset="0"/>
              </a:defRPr>
            </a:lvl2pPr>
            <a:lvl3pPr marL="1143000" indent="-228600">
              <a:defRPr>
                <a:solidFill>
                  <a:schemeClr val="tx1"/>
                </a:solidFill>
                <a:latin typeface="Bosch Office Sans" panose="020B0604020202020204" pitchFamily="34" charset="0"/>
              </a:defRPr>
            </a:lvl3pPr>
            <a:lvl4pPr marL="1600200" indent="-228600">
              <a:defRPr>
                <a:solidFill>
                  <a:schemeClr val="tx1"/>
                </a:solidFill>
                <a:latin typeface="Bosch Office Sans" panose="020B0604020202020204" pitchFamily="34" charset="0"/>
              </a:defRPr>
            </a:lvl4pPr>
            <a:lvl5pPr marL="2057400" indent="-228600">
              <a:defRPr>
                <a:solidFill>
                  <a:schemeClr val="tx1"/>
                </a:solidFill>
                <a:latin typeface="Bosch Office Sans" panose="020B0604020202020204" pitchFamily="34" charset="0"/>
              </a:defRPr>
            </a:lvl5pPr>
            <a:lvl6pPr marL="2514600" indent="-228600" eaLnBrk="0" fontAlgn="base" hangingPunct="0">
              <a:spcBef>
                <a:spcPct val="0"/>
              </a:spcBef>
              <a:spcAft>
                <a:spcPct val="0"/>
              </a:spcAft>
              <a:defRPr>
                <a:solidFill>
                  <a:schemeClr val="tx1"/>
                </a:solidFill>
                <a:latin typeface="Bosch Office Sans" panose="020B0604020202020204" pitchFamily="34" charset="0"/>
              </a:defRPr>
            </a:lvl6pPr>
            <a:lvl7pPr marL="2971800" indent="-228600" eaLnBrk="0" fontAlgn="base" hangingPunct="0">
              <a:spcBef>
                <a:spcPct val="0"/>
              </a:spcBef>
              <a:spcAft>
                <a:spcPct val="0"/>
              </a:spcAft>
              <a:defRPr>
                <a:solidFill>
                  <a:schemeClr val="tx1"/>
                </a:solidFill>
                <a:latin typeface="Bosch Office Sans" panose="020B0604020202020204" pitchFamily="34" charset="0"/>
              </a:defRPr>
            </a:lvl7pPr>
            <a:lvl8pPr marL="3429000" indent="-228600" eaLnBrk="0" fontAlgn="base" hangingPunct="0">
              <a:spcBef>
                <a:spcPct val="0"/>
              </a:spcBef>
              <a:spcAft>
                <a:spcPct val="0"/>
              </a:spcAft>
              <a:defRPr>
                <a:solidFill>
                  <a:schemeClr val="tx1"/>
                </a:solidFill>
                <a:latin typeface="Bosch Office Sans" panose="020B0604020202020204" pitchFamily="34" charset="0"/>
              </a:defRPr>
            </a:lvl8pPr>
            <a:lvl9pPr marL="3886200" indent="-228600" eaLnBrk="0" fontAlgn="base" hangingPunct="0">
              <a:spcBef>
                <a:spcPct val="0"/>
              </a:spcBef>
              <a:spcAft>
                <a:spcPct val="0"/>
              </a:spcAft>
              <a:defRPr>
                <a:solidFill>
                  <a:schemeClr val="tx1"/>
                </a:solidFill>
                <a:latin typeface="Bosch Office Sans" panose="020B0604020202020204" pitchFamily="34" charset="0"/>
              </a:defRPr>
            </a:lvl9pPr>
          </a:lstStyle>
          <a:p>
            <a:pPr algn="ctr"/>
            <a:r>
              <a:rPr lang="de-DE" altLang="en-US" sz="1061" dirty="0"/>
              <a:t>Business </a:t>
            </a:r>
            <a:r>
              <a:rPr lang="de-DE" altLang="en-US" sz="1061" dirty="0" err="1" smtClean="0"/>
              <a:t>process</a:t>
            </a:r>
            <a:endParaRPr lang="de-DE" altLang="en-US" sz="1061" dirty="0"/>
          </a:p>
        </p:txBody>
      </p:sp>
      <p:sp>
        <p:nvSpPr>
          <p:cNvPr id="34836" name="TextBox 42"/>
          <p:cNvSpPr txBox="1">
            <a:spLocks noChangeArrowheads="1"/>
          </p:cNvSpPr>
          <p:nvPr>
            <p:custDataLst>
              <p:tags r:id="rId19"/>
            </p:custDataLst>
          </p:nvPr>
        </p:nvSpPr>
        <p:spPr bwMode="auto">
          <a:xfrm>
            <a:off x="1406537" y="2390456"/>
            <a:ext cx="971872" cy="418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Bosch Office Sans" panose="020B0604020202020204" pitchFamily="34" charset="0"/>
              </a:defRPr>
            </a:lvl1pPr>
            <a:lvl2pPr marL="742950" indent="-285750">
              <a:defRPr>
                <a:solidFill>
                  <a:schemeClr val="tx1"/>
                </a:solidFill>
                <a:latin typeface="Bosch Office Sans" panose="020B0604020202020204" pitchFamily="34" charset="0"/>
              </a:defRPr>
            </a:lvl2pPr>
            <a:lvl3pPr marL="1143000" indent="-228600">
              <a:defRPr>
                <a:solidFill>
                  <a:schemeClr val="tx1"/>
                </a:solidFill>
                <a:latin typeface="Bosch Office Sans" panose="020B0604020202020204" pitchFamily="34" charset="0"/>
              </a:defRPr>
            </a:lvl3pPr>
            <a:lvl4pPr marL="1600200" indent="-228600">
              <a:defRPr>
                <a:solidFill>
                  <a:schemeClr val="tx1"/>
                </a:solidFill>
                <a:latin typeface="Bosch Office Sans" panose="020B0604020202020204" pitchFamily="34" charset="0"/>
              </a:defRPr>
            </a:lvl4pPr>
            <a:lvl5pPr marL="2057400" indent="-228600">
              <a:defRPr>
                <a:solidFill>
                  <a:schemeClr val="tx1"/>
                </a:solidFill>
                <a:latin typeface="Bosch Office Sans" panose="020B0604020202020204" pitchFamily="34" charset="0"/>
              </a:defRPr>
            </a:lvl5pPr>
            <a:lvl6pPr marL="2514600" indent="-228600" eaLnBrk="0" fontAlgn="base" hangingPunct="0">
              <a:spcBef>
                <a:spcPct val="0"/>
              </a:spcBef>
              <a:spcAft>
                <a:spcPct val="0"/>
              </a:spcAft>
              <a:defRPr>
                <a:solidFill>
                  <a:schemeClr val="tx1"/>
                </a:solidFill>
                <a:latin typeface="Bosch Office Sans" panose="020B0604020202020204" pitchFamily="34" charset="0"/>
              </a:defRPr>
            </a:lvl6pPr>
            <a:lvl7pPr marL="2971800" indent="-228600" eaLnBrk="0" fontAlgn="base" hangingPunct="0">
              <a:spcBef>
                <a:spcPct val="0"/>
              </a:spcBef>
              <a:spcAft>
                <a:spcPct val="0"/>
              </a:spcAft>
              <a:defRPr>
                <a:solidFill>
                  <a:schemeClr val="tx1"/>
                </a:solidFill>
                <a:latin typeface="Bosch Office Sans" panose="020B0604020202020204" pitchFamily="34" charset="0"/>
              </a:defRPr>
            </a:lvl7pPr>
            <a:lvl8pPr marL="3429000" indent="-228600" eaLnBrk="0" fontAlgn="base" hangingPunct="0">
              <a:spcBef>
                <a:spcPct val="0"/>
              </a:spcBef>
              <a:spcAft>
                <a:spcPct val="0"/>
              </a:spcAft>
              <a:defRPr>
                <a:solidFill>
                  <a:schemeClr val="tx1"/>
                </a:solidFill>
                <a:latin typeface="Bosch Office Sans" panose="020B0604020202020204" pitchFamily="34" charset="0"/>
              </a:defRPr>
            </a:lvl8pPr>
            <a:lvl9pPr marL="3886200" indent="-228600" eaLnBrk="0" fontAlgn="base" hangingPunct="0">
              <a:spcBef>
                <a:spcPct val="0"/>
              </a:spcBef>
              <a:spcAft>
                <a:spcPct val="0"/>
              </a:spcAft>
              <a:defRPr>
                <a:solidFill>
                  <a:schemeClr val="tx1"/>
                </a:solidFill>
                <a:latin typeface="Bosch Office Sans" panose="020B0604020202020204" pitchFamily="34" charset="0"/>
              </a:defRPr>
            </a:lvl9pPr>
          </a:lstStyle>
          <a:p>
            <a:pPr algn="ctr"/>
            <a:r>
              <a:rPr lang="de-DE" altLang="en-US" sz="1061" dirty="0"/>
              <a:t>Main </a:t>
            </a:r>
            <a:r>
              <a:rPr lang="de-DE" altLang="en-US" sz="1061" dirty="0" err="1" smtClean="0"/>
              <a:t>process</a:t>
            </a:r>
            <a:endParaRPr lang="de-DE" altLang="en-US" sz="1061" dirty="0"/>
          </a:p>
        </p:txBody>
      </p:sp>
      <p:sp>
        <p:nvSpPr>
          <p:cNvPr id="34837" name="TextBox 43"/>
          <p:cNvSpPr txBox="1">
            <a:spLocks noChangeArrowheads="1"/>
          </p:cNvSpPr>
          <p:nvPr>
            <p:custDataLst>
              <p:tags r:id="rId20"/>
            </p:custDataLst>
          </p:nvPr>
        </p:nvSpPr>
        <p:spPr bwMode="auto">
          <a:xfrm>
            <a:off x="2378410" y="2390455"/>
            <a:ext cx="971873" cy="416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Bosch Office Sans" panose="020B0604020202020204" pitchFamily="34" charset="0"/>
              </a:defRPr>
            </a:lvl1pPr>
            <a:lvl2pPr marL="742950" indent="-285750">
              <a:defRPr>
                <a:solidFill>
                  <a:schemeClr val="tx1"/>
                </a:solidFill>
                <a:latin typeface="Bosch Office Sans" panose="020B0604020202020204" pitchFamily="34" charset="0"/>
              </a:defRPr>
            </a:lvl2pPr>
            <a:lvl3pPr marL="1143000" indent="-228600">
              <a:defRPr>
                <a:solidFill>
                  <a:schemeClr val="tx1"/>
                </a:solidFill>
                <a:latin typeface="Bosch Office Sans" panose="020B0604020202020204" pitchFamily="34" charset="0"/>
              </a:defRPr>
            </a:lvl3pPr>
            <a:lvl4pPr marL="1600200" indent="-228600">
              <a:defRPr>
                <a:solidFill>
                  <a:schemeClr val="tx1"/>
                </a:solidFill>
                <a:latin typeface="Bosch Office Sans" panose="020B0604020202020204" pitchFamily="34" charset="0"/>
              </a:defRPr>
            </a:lvl4pPr>
            <a:lvl5pPr marL="2057400" indent="-228600">
              <a:defRPr>
                <a:solidFill>
                  <a:schemeClr val="tx1"/>
                </a:solidFill>
                <a:latin typeface="Bosch Office Sans" panose="020B0604020202020204" pitchFamily="34" charset="0"/>
              </a:defRPr>
            </a:lvl5pPr>
            <a:lvl6pPr marL="2514600" indent="-228600" eaLnBrk="0" fontAlgn="base" hangingPunct="0">
              <a:spcBef>
                <a:spcPct val="0"/>
              </a:spcBef>
              <a:spcAft>
                <a:spcPct val="0"/>
              </a:spcAft>
              <a:defRPr>
                <a:solidFill>
                  <a:schemeClr val="tx1"/>
                </a:solidFill>
                <a:latin typeface="Bosch Office Sans" panose="020B0604020202020204" pitchFamily="34" charset="0"/>
              </a:defRPr>
            </a:lvl6pPr>
            <a:lvl7pPr marL="2971800" indent="-228600" eaLnBrk="0" fontAlgn="base" hangingPunct="0">
              <a:spcBef>
                <a:spcPct val="0"/>
              </a:spcBef>
              <a:spcAft>
                <a:spcPct val="0"/>
              </a:spcAft>
              <a:defRPr>
                <a:solidFill>
                  <a:schemeClr val="tx1"/>
                </a:solidFill>
                <a:latin typeface="Bosch Office Sans" panose="020B0604020202020204" pitchFamily="34" charset="0"/>
              </a:defRPr>
            </a:lvl7pPr>
            <a:lvl8pPr marL="3429000" indent="-228600" eaLnBrk="0" fontAlgn="base" hangingPunct="0">
              <a:spcBef>
                <a:spcPct val="0"/>
              </a:spcBef>
              <a:spcAft>
                <a:spcPct val="0"/>
              </a:spcAft>
              <a:defRPr>
                <a:solidFill>
                  <a:schemeClr val="tx1"/>
                </a:solidFill>
                <a:latin typeface="Bosch Office Sans" panose="020B0604020202020204" pitchFamily="34" charset="0"/>
              </a:defRPr>
            </a:lvl8pPr>
            <a:lvl9pPr marL="3886200" indent="-228600" eaLnBrk="0" fontAlgn="base" hangingPunct="0">
              <a:spcBef>
                <a:spcPct val="0"/>
              </a:spcBef>
              <a:spcAft>
                <a:spcPct val="0"/>
              </a:spcAft>
              <a:defRPr>
                <a:solidFill>
                  <a:schemeClr val="tx1"/>
                </a:solidFill>
                <a:latin typeface="Bosch Office Sans" panose="020B0604020202020204" pitchFamily="34" charset="0"/>
              </a:defRPr>
            </a:lvl9pPr>
          </a:lstStyle>
          <a:p>
            <a:pPr algn="ctr"/>
            <a:r>
              <a:rPr lang="de-DE" altLang="en-US" sz="1061" dirty="0"/>
              <a:t>Sub-</a:t>
            </a:r>
          </a:p>
          <a:p>
            <a:pPr algn="ctr"/>
            <a:r>
              <a:rPr lang="de-DE" altLang="en-US" sz="1061" dirty="0" err="1"/>
              <a:t>process</a:t>
            </a:r>
            <a:endParaRPr lang="de-DE" altLang="en-US" sz="1061" dirty="0"/>
          </a:p>
        </p:txBody>
      </p:sp>
      <p:sp>
        <p:nvSpPr>
          <p:cNvPr id="34838" name="TextBox 44"/>
          <p:cNvSpPr txBox="1">
            <a:spLocks noChangeArrowheads="1"/>
          </p:cNvSpPr>
          <p:nvPr>
            <p:custDataLst>
              <p:tags r:id="rId21"/>
            </p:custDataLst>
          </p:nvPr>
        </p:nvSpPr>
        <p:spPr bwMode="auto">
          <a:xfrm>
            <a:off x="3350283" y="2390455"/>
            <a:ext cx="971872" cy="255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Bosch Office Sans" panose="020B0604020202020204" pitchFamily="34" charset="0"/>
              </a:defRPr>
            </a:lvl1pPr>
            <a:lvl2pPr marL="742950" indent="-285750">
              <a:defRPr>
                <a:solidFill>
                  <a:schemeClr val="tx1"/>
                </a:solidFill>
                <a:latin typeface="Bosch Office Sans" panose="020B0604020202020204" pitchFamily="34" charset="0"/>
              </a:defRPr>
            </a:lvl2pPr>
            <a:lvl3pPr marL="1143000" indent="-228600">
              <a:defRPr>
                <a:solidFill>
                  <a:schemeClr val="tx1"/>
                </a:solidFill>
                <a:latin typeface="Bosch Office Sans" panose="020B0604020202020204" pitchFamily="34" charset="0"/>
              </a:defRPr>
            </a:lvl3pPr>
            <a:lvl4pPr marL="1600200" indent="-228600">
              <a:defRPr>
                <a:solidFill>
                  <a:schemeClr val="tx1"/>
                </a:solidFill>
                <a:latin typeface="Bosch Office Sans" panose="020B0604020202020204" pitchFamily="34" charset="0"/>
              </a:defRPr>
            </a:lvl4pPr>
            <a:lvl5pPr marL="2057400" indent="-228600">
              <a:defRPr>
                <a:solidFill>
                  <a:schemeClr val="tx1"/>
                </a:solidFill>
                <a:latin typeface="Bosch Office Sans" panose="020B0604020202020204" pitchFamily="34" charset="0"/>
              </a:defRPr>
            </a:lvl5pPr>
            <a:lvl6pPr marL="2514600" indent="-228600" eaLnBrk="0" fontAlgn="base" hangingPunct="0">
              <a:spcBef>
                <a:spcPct val="0"/>
              </a:spcBef>
              <a:spcAft>
                <a:spcPct val="0"/>
              </a:spcAft>
              <a:defRPr>
                <a:solidFill>
                  <a:schemeClr val="tx1"/>
                </a:solidFill>
                <a:latin typeface="Bosch Office Sans" panose="020B0604020202020204" pitchFamily="34" charset="0"/>
              </a:defRPr>
            </a:lvl6pPr>
            <a:lvl7pPr marL="2971800" indent="-228600" eaLnBrk="0" fontAlgn="base" hangingPunct="0">
              <a:spcBef>
                <a:spcPct val="0"/>
              </a:spcBef>
              <a:spcAft>
                <a:spcPct val="0"/>
              </a:spcAft>
              <a:defRPr>
                <a:solidFill>
                  <a:schemeClr val="tx1"/>
                </a:solidFill>
                <a:latin typeface="Bosch Office Sans" panose="020B0604020202020204" pitchFamily="34" charset="0"/>
              </a:defRPr>
            </a:lvl7pPr>
            <a:lvl8pPr marL="3429000" indent="-228600" eaLnBrk="0" fontAlgn="base" hangingPunct="0">
              <a:spcBef>
                <a:spcPct val="0"/>
              </a:spcBef>
              <a:spcAft>
                <a:spcPct val="0"/>
              </a:spcAft>
              <a:defRPr>
                <a:solidFill>
                  <a:schemeClr val="tx1"/>
                </a:solidFill>
                <a:latin typeface="Bosch Office Sans" panose="020B0604020202020204" pitchFamily="34" charset="0"/>
              </a:defRPr>
            </a:lvl8pPr>
            <a:lvl9pPr marL="3886200" indent="-228600" eaLnBrk="0" fontAlgn="base" hangingPunct="0">
              <a:spcBef>
                <a:spcPct val="0"/>
              </a:spcBef>
              <a:spcAft>
                <a:spcPct val="0"/>
              </a:spcAft>
              <a:defRPr>
                <a:solidFill>
                  <a:schemeClr val="tx1"/>
                </a:solidFill>
                <a:latin typeface="Bosch Office Sans" panose="020B0604020202020204" pitchFamily="34" charset="0"/>
              </a:defRPr>
            </a:lvl9pPr>
          </a:lstStyle>
          <a:p>
            <a:pPr algn="ctr"/>
            <a:r>
              <a:rPr lang="de-DE" altLang="en-US" sz="1061"/>
              <a:t>Service</a:t>
            </a:r>
          </a:p>
        </p:txBody>
      </p:sp>
      <p:sp>
        <p:nvSpPr>
          <p:cNvPr id="46" name="Rectangle 45"/>
          <p:cNvSpPr/>
          <p:nvPr>
            <p:custDataLst>
              <p:tags r:id="rId22"/>
            </p:custDataLst>
          </p:nvPr>
        </p:nvSpPr>
        <p:spPr>
          <a:xfrm>
            <a:off x="434665" y="2808285"/>
            <a:ext cx="971873" cy="208149"/>
          </a:xfrm>
          <a:prstGeom prst="rect">
            <a:avLst/>
          </a:prstGeom>
          <a:solidFill>
            <a:srgbClr val="424C5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de-DE" sz="1157" dirty="0"/>
              <a:t>Accounting</a:t>
            </a:r>
          </a:p>
        </p:txBody>
      </p:sp>
      <p:cxnSp>
        <p:nvCxnSpPr>
          <p:cNvPr id="60" name="Straight Connector 59"/>
          <p:cNvCxnSpPr/>
          <p:nvPr>
            <p:custDataLst>
              <p:tags r:id="rId23"/>
            </p:custDataLst>
          </p:nvPr>
        </p:nvCxnSpPr>
        <p:spPr>
          <a:xfrm>
            <a:off x="850962" y="3016433"/>
            <a:ext cx="0" cy="1388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custDataLst>
              <p:tags r:id="rId24"/>
            </p:custDataLst>
          </p:nvPr>
        </p:nvCxnSpPr>
        <p:spPr>
          <a:xfrm flipH="1">
            <a:off x="1753962" y="3917903"/>
            <a:ext cx="0" cy="2081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custDataLst>
              <p:tags r:id="rId25"/>
            </p:custDataLst>
          </p:nvPr>
        </p:nvCxnSpPr>
        <p:spPr>
          <a:xfrm flipH="1">
            <a:off x="1753962" y="4543881"/>
            <a:ext cx="0" cy="2081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custDataLst>
              <p:tags r:id="rId26"/>
            </p:custDataLst>
          </p:nvPr>
        </p:nvCxnSpPr>
        <p:spPr>
          <a:xfrm>
            <a:off x="2655432" y="4196455"/>
            <a:ext cx="0" cy="3474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custDataLst>
              <p:tags r:id="rId27"/>
            </p:custDataLst>
          </p:nvPr>
        </p:nvCxnSpPr>
        <p:spPr>
          <a:xfrm>
            <a:off x="2655432" y="4820903"/>
            <a:ext cx="0" cy="4162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p:cNvSpPr/>
          <p:nvPr>
            <p:custDataLst>
              <p:tags r:id="rId28"/>
            </p:custDataLst>
          </p:nvPr>
        </p:nvSpPr>
        <p:spPr>
          <a:xfrm>
            <a:off x="1406537" y="3085306"/>
            <a:ext cx="971872" cy="208149"/>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de-DE" sz="1157" dirty="0" smtClean="0">
                <a:solidFill>
                  <a:schemeClr val="tx1"/>
                </a:solidFill>
              </a:rPr>
              <a:t>I2P</a:t>
            </a:r>
            <a:endParaRPr lang="de-DE" sz="1157" dirty="0">
              <a:solidFill>
                <a:schemeClr val="tx1"/>
              </a:solidFill>
            </a:endParaRPr>
          </a:p>
        </p:txBody>
      </p:sp>
      <p:sp>
        <p:nvSpPr>
          <p:cNvPr id="48" name="Rectangle 47"/>
          <p:cNvSpPr/>
          <p:nvPr>
            <p:custDataLst>
              <p:tags r:id="rId29"/>
            </p:custDataLst>
          </p:nvPr>
        </p:nvSpPr>
        <p:spPr>
          <a:xfrm>
            <a:off x="1406537" y="3709753"/>
            <a:ext cx="971872" cy="208149"/>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de-DE" sz="1157" dirty="0" smtClean="0">
                <a:solidFill>
                  <a:schemeClr val="tx1"/>
                </a:solidFill>
              </a:rPr>
              <a:t>I2D</a:t>
            </a:r>
            <a:endParaRPr lang="de-DE" sz="1157" dirty="0">
              <a:solidFill>
                <a:schemeClr val="tx1"/>
              </a:solidFill>
            </a:endParaRPr>
          </a:p>
        </p:txBody>
      </p:sp>
      <p:sp>
        <p:nvSpPr>
          <p:cNvPr id="49" name="Rectangle 48"/>
          <p:cNvSpPr/>
          <p:nvPr>
            <p:custDataLst>
              <p:tags r:id="rId30"/>
            </p:custDataLst>
          </p:nvPr>
        </p:nvSpPr>
        <p:spPr>
          <a:xfrm>
            <a:off x="1406537" y="4334201"/>
            <a:ext cx="971872" cy="20968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de-DE" sz="1157" dirty="0" smtClean="0">
                <a:solidFill>
                  <a:schemeClr val="tx1"/>
                </a:solidFill>
              </a:rPr>
              <a:t>B2R</a:t>
            </a:r>
            <a:endParaRPr lang="de-DE" sz="1157" dirty="0">
              <a:solidFill>
                <a:schemeClr val="tx1"/>
              </a:solidFill>
            </a:endParaRPr>
          </a:p>
        </p:txBody>
      </p:sp>
      <p:sp>
        <p:nvSpPr>
          <p:cNvPr id="50" name="Rectangle 49"/>
          <p:cNvSpPr/>
          <p:nvPr>
            <p:custDataLst>
              <p:tags r:id="rId31"/>
            </p:custDataLst>
          </p:nvPr>
        </p:nvSpPr>
        <p:spPr>
          <a:xfrm>
            <a:off x="2378410" y="3362329"/>
            <a:ext cx="971873" cy="20967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algn="ctr">
              <a:defRPr/>
            </a:pPr>
            <a:r>
              <a:rPr lang="de-DE" sz="964" dirty="0">
                <a:solidFill>
                  <a:schemeClr val="tx1"/>
                </a:solidFill>
              </a:rPr>
              <a:t>Payment</a:t>
            </a:r>
          </a:p>
        </p:txBody>
      </p:sp>
      <p:sp>
        <p:nvSpPr>
          <p:cNvPr id="51" name="Rectangle 50"/>
          <p:cNvSpPr/>
          <p:nvPr>
            <p:custDataLst>
              <p:tags r:id="rId32"/>
            </p:custDataLst>
          </p:nvPr>
        </p:nvSpPr>
        <p:spPr>
          <a:xfrm>
            <a:off x="2378410" y="3988306"/>
            <a:ext cx="971873" cy="20814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algn="ctr">
              <a:defRPr/>
            </a:pPr>
            <a:r>
              <a:rPr lang="de-DE" sz="964" dirty="0" smtClean="0">
                <a:solidFill>
                  <a:schemeClr val="tx1"/>
                </a:solidFill>
              </a:rPr>
              <a:t>Disposition</a:t>
            </a:r>
            <a:endParaRPr lang="de-DE" sz="1157" dirty="0">
              <a:solidFill>
                <a:schemeClr val="tx1"/>
              </a:solidFill>
            </a:endParaRPr>
          </a:p>
        </p:txBody>
      </p:sp>
      <p:sp>
        <p:nvSpPr>
          <p:cNvPr id="52" name="Rectangle 51"/>
          <p:cNvSpPr/>
          <p:nvPr>
            <p:custDataLst>
              <p:tags r:id="rId33"/>
            </p:custDataLst>
          </p:nvPr>
        </p:nvSpPr>
        <p:spPr>
          <a:xfrm>
            <a:off x="2378410" y="4658669"/>
            <a:ext cx="971873" cy="20814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algn="ctr">
              <a:defRPr/>
            </a:pPr>
            <a:r>
              <a:rPr lang="de-DE" sz="964" dirty="0" err="1">
                <a:solidFill>
                  <a:schemeClr val="tx1"/>
                </a:solidFill>
              </a:rPr>
              <a:t>Postings</a:t>
            </a:r>
            <a:endParaRPr lang="de-DE" sz="964" dirty="0">
              <a:solidFill>
                <a:schemeClr val="tx1"/>
              </a:solidFill>
            </a:endParaRPr>
          </a:p>
        </p:txBody>
      </p:sp>
      <p:sp>
        <p:nvSpPr>
          <p:cNvPr id="53" name="Rectangle 52"/>
          <p:cNvSpPr/>
          <p:nvPr>
            <p:custDataLst>
              <p:tags r:id="rId34"/>
            </p:custDataLst>
          </p:nvPr>
        </p:nvSpPr>
        <p:spPr>
          <a:xfrm>
            <a:off x="3350283" y="3572008"/>
            <a:ext cx="971872" cy="20814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algn="ctr">
              <a:defRPr/>
            </a:pPr>
            <a:r>
              <a:rPr lang="de-DE" sz="771" dirty="0">
                <a:solidFill>
                  <a:schemeClr val="tx1"/>
                </a:solidFill>
              </a:rPr>
              <a:t>Standard </a:t>
            </a:r>
            <a:r>
              <a:rPr lang="de-DE" sz="771" dirty="0" err="1" smtClean="0">
                <a:solidFill>
                  <a:schemeClr val="tx1"/>
                </a:solidFill>
              </a:rPr>
              <a:t>pymt</a:t>
            </a:r>
            <a:r>
              <a:rPr lang="de-DE" sz="771" dirty="0" smtClean="0">
                <a:solidFill>
                  <a:schemeClr val="tx1"/>
                </a:solidFill>
              </a:rPr>
              <a:t> </a:t>
            </a:r>
            <a:r>
              <a:rPr lang="de-DE" sz="771" dirty="0" err="1">
                <a:solidFill>
                  <a:schemeClr val="tx1"/>
                </a:solidFill>
              </a:rPr>
              <a:t>run</a:t>
            </a:r>
            <a:endParaRPr lang="de-DE" sz="771" dirty="0">
              <a:solidFill>
                <a:schemeClr val="tx1"/>
              </a:solidFill>
            </a:endParaRPr>
          </a:p>
        </p:txBody>
      </p:sp>
      <p:sp>
        <p:nvSpPr>
          <p:cNvPr id="54" name="Rectangle 53"/>
          <p:cNvSpPr/>
          <p:nvPr>
            <p:custDataLst>
              <p:tags r:id="rId35"/>
            </p:custDataLst>
          </p:nvPr>
        </p:nvSpPr>
        <p:spPr>
          <a:xfrm>
            <a:off x="3350283" y="3780157"/>
            <a:ext cx="971872" cy="20814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algn="ctr">
              <a:defRPr/>
            </a:pPr>
            <a:r>
              <a:rPr lang="de-DE" sz="771" dirty="0" smtClean="0">
                <a:solidFill>
                  <a:schemeClr val="tx1"/>
                </a:solidFill>
              </a:rPr>
              <a:t>Urgent </a:t>
            </a:r>
            <a:r>
              <a:rPr lang="de-DE" sz="771" dirty="0" err="1" smtClean="0">
                <a:solidFill>
                  <a:schemeClr val="tx1"/>
                </a:solidFill>
              </a:rPr>
              <a:t>pymt</a:t>
            </a:r>
            <a:r>
              <a:rPr lang="de-DE" sz="771" dirty="0" smtClean="0">
                <a:solidFill>
                  <a:schemeClr val="tx1"/>
                </a:solidFill>
              </a:rPr>
              <a:t> </a:t>
            </a:r>
            <a:r>
              <a:rPr lang="de-DE" sz="771" dirty="0" err="1">
                <a:solidFill>
                  <a:schemeClr val="tx1"/>
                </a:solidFill>
              </a:rPr>
              <a:t>run</a:t>
            </a:r>
            <a:endParaRPr lang="de-DE" sz="771" dirty="0">
              <a:solidFill>
                <a:schemeClr val="tx1"/>
              </a:solidFill>
            </a:endParaRPr>
          </a:p>
        </p:txBody>
      </p:sp>
      <p:sp>
        <p:nvSpPr>
          <p:cNvPr id="55" name="Rectangle 54"/>
          <p:cNvSpPr/>
          <p:nvPr>
            <p:custDataLst>
              <p:tags r:id="rId36"/>
            </p:custDataLst>
          </p:nvPr>
        </p:nvSpPr>
        <p:spPr>
          <a:xfrm>
            <a:off x="3350283" y="4201047"/>
            <a:ext cx="971872" cy="20814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algn="ctr">
              <a:defRPr/>
            </a:pPr>
            <a:r>
              <a:rPr lang="de-DE" sz="771" dirty="0">
                <a:solidFill>
                  <a:schemeClr val="tx1"/>
                </a:solidFill>
              </a:rPr>
              <a:t>Asset </a:t>
            </a:r>
            <a:r>
              <a:rPr lang="de-DE" sz="771" dirty="0" err="1">
                <a:solidFill>
                  <a:schemeClr val="tx1"/>
                </a:solidFill>
              </a:rPr>
              <a:t>sale</a:t>
            </a:r>
            <a:endParaRPr lang="de-DE" sz="771" dirty="0">
              <a:solidFill>
                <a:schemeClr val="tx1"/>
              </a:solidFill>
            </a:endParaRPr>
          </a:p>
        </p:txBody>
      </p:sp>
      <p:sp>
        <p:nvSpPr>
          <p:cNvPr id="56" name="Rectangle 55"/>
          <p:cNvSpPr/>
          <p:nvPr>
            <p:custDataLst>
              <p:tags r:id="rId37"/>
            </p:custDataLst>
          </p:nvPr>
        </p:nvSpPr>
        <p:spPr>
          <a:xfrm>
            <a:off x="3350283" y="4400013"/>
            <a:ext cx="971872" cy="20814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algn="ctr">
              <a:defRPr/>
            </a:pPr>
            <a:r>
              <a:rPr lang="de-DE" sz="771" dirty="0" smtClean="0">
                <a:solidFill>
                  <a:schemeClr val="tx1"/>
                </a:solidFill>
              </a:rPr>
              <a:t>Asset </a:t>
            </a:r>
            <a:r>
              <a:rPr lang="de-DE" sz="771" dirty="0" err="1" smtClean="0">
                <a:solidFill>
                  <a:schemeClr val="tx1"/>
                </a:solidFill>
              </a:rPr>
              <a:t>scrapping</a:t>
            </a:r>
            <a:endParaRPr lang="de-DE" sz="771" dirty="0">
              <a:solidFill>
                <a:schemeClr val="tx1"/>
              </a:solidFill>
            </a:endParaRPr>
          </a:p>
        </p:txBody>
      </p:sp>
      <p:sp>
        <p:nvSpPr>
          <p:cNvPr id="57" name="Rectangle 56"/>
          <p:cNvSpPr/>
          <p:nvPr>
            <p:custDataLst>
              <p:tags r:id="rId38"/>
            </p:custDataLst>
          </p:nvPr>
        </p:nvSpPr>
        <p:spPr>
          <a:xfrm>
            <a:off x="3350283" y="4889776"/>
            <a:ext cx="971872" cy="20814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algn="ctr">
              <a:defRPr/>
            </a:pPr>
            <a:r>
              <a:rPr lang="de-DE" sz="771" dirty="0">
                <a:solidFill>
                  <a:schemeClr val="tx1"/>
                </a:solidFill>
              </a:rPr>
              <a:t>Journal </a:t>
            </a:r>
            <a:r>
              <a:rPr lang="de-DE" sz="771" dirty="0" err="1">
                <a:solidFill>
                  <a:schemeClr val="tx1"/>
                </a:solidFill>
              </a:rPr>
              <a:t>entry</a:t>
            </a:r>
            <a:r>
              <a:rPr lang="de-DE" sz="771" dirty="0">
                <a:solidFill>
                  <a:schemeClr val="tx1"/>
                </a:solidFill>
              </a:rPr>
              <a:t> </a:t>
            </a:r>
            <a:r>
              <a:rPr lang="de-DE" sz="771" dirty="0" err="1" smtClean="0">
                <a:solidFill>
                  <a:schemeClr val="tx1"/>
                </a:solidFill>
              </a:rPr>
              <a:t>post</a:t>
            </a:r>
            <a:r>
              <a:rPr lang="de-DE" sz="771" dirty="0" smtClean="0">
                <a:solidFill>
                  <a:schemeClr val="tx1"/>
                </a:solidFill>
              </a:rPr>
              <a:t>.</a:t>
            </a:r>
            <a:endParaRPr lang="de-DE" sz="771" dirty="0">
              <a:solidFill>
                <a:schemeClr val="tx1"/>
              </a:solidFill>
            </a:endParaRPr>
          </a:p>
        </p:txBody>
      </p:sp>
      <p:sp>
        <p:nvSpPr>
          <p:cNvPr id="58" name="Rectangle 57"/>
          <p:cNvSpPr/>
          <p:nvPr>
            <p:custDataLst>
              <p:tags r:id="rId39"/>
            </p:custDataLst>
          </p:nvPr>
        </p:nvSpPr>
        <p:spPr>
          <a:xfrm>
            <a:off x="3350283" y="5097925"/>
            <a:ext cx="971872" cy="20814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algn="ctr">
              <a:defRPr/>
            </a:pPr>
            <a:r>
              <a:rPr lang="de-DE" sz="771" dirty="0" err="1" smtClean="0">
                <a:solidFill>
                  <a:schemeClr val="tx1"/>
                </a:solidFill>
              </a:rPr>
              <a:t>Recurr</a:t>
            </a:r>
            <a:r>
              <a:rPr lang="de-DE" sz="771" dirty="0" smtClean="0">
                <a:solidFill>
                  <a:schemeClr val="tx1"/>
                </a:solidFill>
              </a:rPr>
              <a:t>. </a:t>
            </a:r>
            <a:r>
              <a:rPr lang="de-DE" sz="771" dirty="0" err="1">
                <a:solidFill>
                  <a:schemeClr val="tx1"/>
                </a:solidFill>
              </a:rPr>
              <a:t>journal</a:t>
            </a:r>
            <a:r>
              <a:rPr lang="de-DE" sz="771" dirty="0">
                <a:solidFill>
                  <a:schemeClr val="tx1"/>
                </a:solidFill>
              </a:rPr>
              <a:t> </a:t>
            </a:r>
            <a:r>
              <a:rPr lang="de-DE" sz="771" dirty="0" err="1">
                <a:solidFill>
                  <a:schemeClr val="tx1"/>
                </a:solidFill>
              </a:rPr>
              <a:t>entry</a:t>
            </a:r>
            <a:endParaRPr lang="de-DE" sz="771" dirty="0">
              <a:solidFill>
                <a:schemeClr val="tx1"/>
              </a:solidFill>
            </a:endParaRPr>
          </a:p>
        </p:txBody>
      </p:sp>
      <p:cxnSp>
        <p:nvCxnSpPr>
          <p:cNvPr id="103" name="Straight Arrow Connector 102"/>
          <p:cNvCxnSpPr/>
          <p:nvPr>
            <p:custDataLst>
              <p:tags r:id="rId40"/>
            </p:custDataLst>
          </p:nvPr>
        </p:nvCxnSpPr>
        <p:spPr>
          <a:xfrm>
            <a:off x="850963" y="3154179"/>
            <a:ext cx="555575"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custDataLst>
              <p:tags r:id="rId41"/>
            </p:custDataLst>
          </p:nvPr>
        </p:nvCxnSpPr>
        <p:spPr>
          <a:xfrm>
            <a:off x="850963" y="3780157"/>
            <a:ext cx="555575"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custDataLst>
              <p:tags r:id="rId42"/>
            </p:custDataLst>
          </p:nvPr>
        </p:nvCxnSpPr>
        <p:spPr>
          <a:xfrm>
            <a:off x="850963" y="4404604"/>
            <a:ext cx="555575"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custDataLst>
              <p:tags r:id="rId43"/>
            </p:custDataLst>
          </p:nvPr>
        </p:nvCxnSpPr>
        <p:spPr>
          <a:xfrm>
            <a:off x="1753962" y="3487830"/>
            <a:ext cx="624447"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custDataLst>
              <p:tags r:id="rId44"/>
            </p:custDataLst>
          </p:nvPr>
        </p:nvCxnSpPr>
        <p:spPr>
          <a:xfrm>
            <a:off x="1753962" y="4116869"/>
            <a:ext cx="624447"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custDataLst>
              <p:tags r:id="rId45"/>
            </p:custDataLst>
          </p:nvPr>
        </p:nvCxnSpPr>
        <p:spPr>
          <a:xfrm>
            <a:off x="1753962" y="4752030"/>
            <a:ext cx="624447"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custDataLst>
              <p:tags r:id="rId46"/>
            </p:custDataLst>
          </p:nvPr>
        </p:nvCxnSpPr>
        <p:spPr>
          <a:xfrm>
            <a:off x="2655432" y="3686796"/>
            <a:ext cx="694851"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custDataLst>
              <p:tags r:id="rId47"/>
            </p:custDataLst>
          </p:nvPr>
        </p:nvCxnSpPr>
        <p:spPr>
          <a:xfrm>
            <a:off x="2655432" y="3862804"/>
            <a:ext cx="694851"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custDataLst>
              <p:tags r:id="rId48"/>
            </p:custDataLst>
          </p:nvPr>
        </p:nvCxnSpPr>
        <p:spPr>
          <a:xfrm>
            <a:off x="2655432" y="4334201"/>
            <a:ext cx="694851"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custDataLst>
              <p:tags r:id="rId49"/>
            </p:custDataLst>
          </p:nvPr>
        </p:nvCxnSpPr>
        <p:spPr>
          <a:xfrm>
            <a:off x="2655432" y="4525515"/>
            <a:ext cx="694851"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custDataLst>
              <p:tags r:id="rId50"/>
            </p:custDataLst>
          </p:nvPr>
        </p:nvCxnSpPr>
        <p:spPr>
          <a:xfrm>
            <a:off x="2655432" y="5029052"/>
            <a:ext cx="694851"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custDataLst>
              <p:tags r:id="rId51"/>
            </p:custDataLst>
          </p:nvPr>
        </p:nvCxnSpPr>
        <p:spPr>
          <a:xfrm>
            <a:off x="2655432" y="5218835"/>
            <a:ext cx="694851"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custDataLst>
              <p:tags r:id="rId52"/>
            </p:custDataLst>
          </p:nvPr>
        </p:nvCxnSpPr>
        <p:spPr>
          <a:xfrm>
            <a:off x="434664" y="2390455"/>
            <a:ext cx="38874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4870" name="TextBox 125"/>
          <p:cNvSpPr txBox="1">
            <a:spLocks noChangeArrowheads="1"/>
          </p:cNvSpPr>
          <p:nvPr>
            <p:custDataLst>
              <p:tags r:id="rId53"/>
            </p:custDataLst>
          </p:nvPr>
        </p:nvSpPr>
        <p:spPr bwMode="auto">
          <a:xfrm>
            <a:off x="503538" y="2113434"/>
            <a:ext cx="903000" cy="270395"/>
          </a:xfrm>
          <a:prstGeom prst="rect">
            <a:avLst/>
          </a:prstGeom>
          <a:noFill/>
          <a:ln>
            <a:noFill/>
          </a:ln>
        </p:spPr>
        <p:txBody>
          <a:bodyPr>
            <a:spAutoFit/>
          </a:bodyPr>
          <a:lstStyle>
            <a:lvl1pPr>
              <a:defRPr>
                <a:solidFill>
                  <a:schemeClr val="tx1"/>
                </a:solidFill>
                <a:latin typeface="Bosch Office Sans" panose="020B0604020202020204" pitchFamily="34" charset="0"/>
              </a:defRPr>
            </a:lvl1pPr>
            <a:lvl2pPr marL="742950" indent="-285750">
              <a:defRPr>
                <a:solidFill>
                  <a:schemeClr val="tx1"/>
                </a:solidFill>
                <a:latin typeface="Bosch Office Sans" panose="020B0604020202020204" pitchFamily="34" charset="0"/>
              </a:defRPr>
            </a:lvl2pPr>
            <a:lvl3pPr marL="1143000" indent="-228600">
              <a:defRPr>
                <a:solidFill>
                  <a:schemeClr val="tx1"/>
                </a:solidFill>
                <a:latin typeface="Bosch Office Sans" panose="020B0604020202020204" pitchFamily="34" charset="0"/>
              </a:defRPr>
            </a:lvl3pPr>
            <a:lvl4pPr marL="1600200" indent="-228600">
              <a:defRPr>
                <a:solidFill>
                  <a:schemeClr val="tx1"/>
                </a:solidFill>
                <a:latin typeface="Bosch Office Sans" panose="020B0604020202020204" pitchFamily="34" charset="0"/>
              </a:defRPr>
            </a:lvl4pPr>
            <a:lvl5pPr marL="2057400" indent="-228600">
              <a:defRPr>
                <a:solidFill>
                  <a:schemeClr val="tx1"/>
                </a:solidFill>
                <a:latin typeface="Bosch Office Sans" panose="020B0604020202020204" pitchFamily="34" charset="0"/>
              </a:defRPr>
            </a:lvl5pPr>
            <a:lvl6pPr marL="2514600" indent="-228600" eaLnBrk="0" fontAlgn="base" hangingPunct="0">
              <a:spcBef>
                <a:spcPct val="0"/>
              </a:spcBef>
              <a:spcAft>
                <a:spcPct val="0"/>
              </a:spcAft>
              <a:defRPr>
                <a:solidFill>
                  <a:schemeClr val="tx1"/>
                </a:solidFill>
                <a:latin typeface="Bosch Office Sans" panose="020B0604020202020204" pitchFamily="34" charset="0"/>
              </a:defRPr>
            </a:lvl6pPr>
            <a:lvl7pPr marL="2971800" indent="-228600" eaLnBrk="0" fontAlgn="base" hangingPunct="0">
              <a:spcBef>
                <a:spcPct val="0"/>
              </a:spcBef>
              <a:spcAft>
                <a:spcPct val="0"/>
              </a:spcAft>
              <a:defRPr>
                <a:solidFill>
                  <a:schemeClr val="tx1"/>
                </a:solidFill>
                <a:latin typeface="Bosch Office Sans" panose="020B0604020202020204" pitchFamily="34" charset="0"/>
              </a:defRPr>
            </a:lvl7pPr>
            <a:lvl8pPr marL="3429000" indent="-228600" eaLnBrk="0" fontAlgn="base" hangingPunct="0">
              <a:spcBef>
                <a:spcPct val="0"/>
              </a:spcBef>
              <a:spcAft>
                <a:spcPct val="0"/>
              </a:spcAft>
              <a:defRPr>
                <a:solidFill>
                  <a:schemeClr val="tx1"/>
                </a:solidFill>
                <a:latin typeface="Bosch Office Sans" panose="020B0604020202020204" pitchFamily="34" charset="0"/>
              </a:defRPr>
            </a:lvl8pPr>
            <a:lvl9pPr marL="3886200" indent="-228600" eaLnBrk="0" fontAlgn="base" hangingPunct="0">
              <a:spcBef>
                <a:spcPct val="0"/>
              </a:spcBef>
              <a:spcAft>
                <a:spcPct val="0"/>
              </a:spcAft>
              <a:defRPr>
                <a:solidFill>
                  <a:schemeClr val="tx1"/>
                </a:solidFill>
                <a:latin typeface="Bosch Office Sans" panose="020B0604020202020204" pitchFamily="34" charset="0"/>
              </a:defRPr>
            </a:lvl9pPr>
          </a:lstStyle>
          <a:p>
            <a:pPr algn="ctr"/>
            <a:r>
              <a:rPr lang="de-DE" altLang="en-US" sz="1157" b="1" dirty="0"/>
              <a:t>GPLA  L1</a:t>
            </a:r>
          </a:p>
        </p:txBody>
      </p:sp>
      <p:sp>
        <p:nvSpPr>
          <p:cNvPr id="34871" name="TextBox 126"/>
          <p:cNvSpPr txBox="1">
            <a:spLocks noChangeArrowheads="1"/>
          </p:cNvSpPr>
          <p:nvPr>
            <p:custDataLst>
              <p:tags r:id="rId54"/>
            </p:custDataLst>
          </p:nvPr>
        </p:nvSpPr>
        <p:spPr bwMode="auto">
          <a:xfrm>
            <a:off x="1406538" y="2113434"/>
            <a:ext cx="903000" cy="270395"/>
          </a:xfrm>
          <a:prstGeom prst="rect">
            <a:avLst/>
          </a:prstGeom>
          <a:noFill/>
          <a:ln>
            <a:noFill/>
          </a:ln>
        </p:spPr>
        <p:txBody>
          <a:bodyPr>
            <a:spAutoFit/>
          </a:bodyPr>
          <a:lstStyle>
            <a:lvl1pPr>
              <a:defRPr>
                <a:solidFill>
                  <a:schemeClr val="tx1"/>
                </a:solidFill>
                <a:latin typeface="Bosch Office Sans" panose="020B0604020202020204" pitchFamily="34" charset="0"/>
              </a:defRPr>
            </a:lvl1pPr>
            <a:lvl2pPr marL="742950" indent="-285750">
              <a:defRPr>
                <a:solidFill>
                  <a:schemeClr val="tx1"/>
                </a:solidFill>
                <a:latin typeface="Bosch Office Sans" panose="020B0604020202020204" pitchFamily="34" charset="0"/>
              </a:defRPr>
            </a:lvl2pPr>
            <a:lvl3pPr marL="1143000" indent="-228600">
              <a:defRPr>
                <a:solidFill>
                  <a:schemeClr val="tx1"/>
                </a:solidFill>
                <a:latin typeface="Bosch Office Sans" panose="020B0604020202020204" pitchFamily="34" charset="0"/>
              </a:defRPr>
            </a:lvl3pPr>
            <a:lvl4pPr marL="1600200" indent="-228600">
              <a:defRPr>
                <a:solidFill>
                  <a:schemeClr val="tx1"/>
                </a:solidFill>
                <a:latin typeface="Bosch Office Sans" panose="020B0604020202020204" pitchFamily="34" charset="0"/>
              </a:defRPr>
            </a:lvl4pPr>
            <a:lvl5pPr marL="2057400" indent="-228600">
              <a:defRPr>
                <a:solidFill>
                  <a:schemeClr val="tx1"/>
                </a:solidFill>
                <a:latin typeface="Bosch Office Sans" panose="020B0604020202020204" pitchFamily="34" charset="0"/>
              </a:defRPr>
            </a:lvl5pPr>
            <a:lvl6pPr marL="2514600" indent="-228600" eaLnBrk="0" fontAlgn="base" hangingPunct="0">
              <a:spcBef>
                <a:spcPct val="0"/>
              </a:spcBef>
              <a:spcAft>
                <a:spcPct val="0"/>
              </a:spcAft>
              <a:defRPr>
                <a:solidFill>
                  <a:schemeClr val="tx1"/>
                </a:solidFill>
                <a:latin typeface="Bosch Office Sans" panose="020B0604020202020204" pitchFamily="34" charset="0"/>
              </a:defRPr>
            </a:lvl6pPr>
            <a:lvl7pPr marL="2971800" indent="-228600" eaLnBrk="0" fontAlgn="base" hangingPunct="0">
              <a:spcBef>
                <a:spcPct val="0"/>
              </a:spcBef>
              <a:spcAft>
                <a:spcPct val="0"/>
              </a:spcAft>
              <a:defRPr>
                <a:solidFill>
                  <a:schemeClr val="tx1"/>
                </a:solidFill>
                <a:latin typeface="Bosch Office Sans" panose="020B0604020202020204" pitchFamily="34" charset="0"/>
              </a:defRPr>
            </a:lvl7pPr>
            <a:lvl8pPr marL="3429000" indent="-228600" eaLnBrk="0" fontAlgn="base" hangingPunct="0">
              <a:spcBef>
                <a:spcPct val="0"/>
              </a:spcBef>
              <a:spcAft>
                <a:spcPct val="0"/>
              </a:spcAft>
              <a:defRPr>
                <a:solidFill>
                  <a:schemeClr val="tx1"/>
                </a:solidFill>
                <a:latin typeface="Bosch Office Sans" panose="020B0604020202020204" pitchFamily="34" charset="0"/>
              </a:defRPr>
            </a:lvl8pPr>
            <a:lvl9pPr marL="3886200" indent="-228600" eaLnBrk="0" fontAlgn="base" hangingPunct="0">
              <a:spcBef>
                <a:spcPct val="0"/>
              </a:spcBef>
              <a:spcAft>
                <a:spcPct val="0"/>
              </a:spcAft>
              <a:defRPr>
                <a:solidFill>
                  <a:schemeClr val="tx1"/>
                </a:solidFill>
                <a:latin typeface="Bosch Office Sans" panose="020B0604020202020204" pitchFamily="34" charset="0"/>
              </a:defRPr>
            </a:lvl9pPr>
          </a:lstStyle>
          <a:p>
            <a:pPr algn="ctr"/>
            <a:r>
              <a:rPr lang="de-DE" altLang="en-US" sz="1157" b="1"/>
              <a:t>GPLA  L2</a:t>
            </a:r>
          </a:p>
        </p:txBody>
      </p:sp>
      <p:sp>
        <p:nvSpPr>
          <p:cNvPr id="34872" name="TextBox 127"/>
          <p:cNvSpPr txBox="1">
            <a:spLocks noChangeArrowheads="1"/>
          </p:cNvSpPr>
          <p:nvPr>
            <p:custDataLst>
              <p:tags r:id="rId55"/>
            </p:custDataLst>
          </p:nvPr>
        </p:nvSpPr>
        <p:spPr bwMode="auto">
          <a:xfrm>
            <a:off x="2378410" y="2113434"/>
            <a:ext cx="903000" cy="270395"/>
          </a:xfrm>
          <a:prstGeom prst="rect">
            <a:avLst/>
          </a:prstGeom>
          <a:noFill/>
          <a:ln>
            <a:noFill/>
          </a:ln>
        </p:spPr>
        <p:txBody>
          <a:bodyPr>
            <a:spAutoFit/>
          </a:bodyPr>
          <a:lstStyle>
            <a:lvl1pPr>
              <a:defRPr>
                <a:solidFill>
                  <a:schemeClr val="tx1"/>
                </a:solidFill>
                <a:latin typeface="Bosch Office Sans" panose="020B0604020202020204" pitchFamily="34" charset="0"/>
              </a:defRPr>
            </a:lvl1pPr>
            <a:lvl2pPr marL="742950" indent="-285750">
              <a:defRPr>
                <a:solidFill>
                  <a:schemeClr val="tx1"/>
                </a:solidFill>
                <a:latin typeface="Bosch Office Sans" panose="020B0604020202020204" pitchFamily="34" charset="0"/>
              </a:defRPr>
            </a:lvl2pPr>
            <a:lvl3pPr marL="1143000" indent="-228600">
              <a:defRPr>
                <a:solidFill>
                  <a:schemeClr val="tx1"/>
                </a:solidFill>
                <a:latin typeface="Bosch Office Sans" panose="020B0604020202020204" pitchFamily="34" charset="0"/>
              </a:defRPr>
            </a:lvl3pPr>
            <a:lvl4pPr marL="1600200" indent="-228600">
              <a:defRPr>
                <a:solidFill>
                  <a:schemeClr val="tx1"/>
                </a:solidFill>
                <a:latin typeface="Bosch Office Sans" panose="020B0604020202020204" pitchFamily="34" charset="0"/>
              </a:defRPr>
            </a:lvl4pPr>
            <a:lvl5pPr marL="2057400" indent="-228600">
              <a:defRPr>
                <a:solidFill>
                  <a:schemeClr val="tx1"/>
                </a:solidFill>
                <a:latin typeface="Bosch Office Sans" panose="020B0604020202020204" pitchFamily="34" charset="0"/>
              </a:defRPr>
            </a:lvl5pPr>
            <a:lvl6pPr marL="2514600" indent="-228600" eaLnBrk="0" fontAlgn="base" hangingPunct="0">
              <a:spcBef>
                <a:spcPct val="0"/>
              </a:spcBef>
              <a:spcAft>
                <a:spcPct val="0"/>
              </a:spcAft>
              <a:defRPr>
                <a:solidFill>
                  <a:schemeClr val="tx1"/>
                </a:solidFill>
                <a:latin typeface="Bosch Office Sans" panose="020B0604020202020204" pitchFamily="34" charset="0"/>
              </a:defRPr>
            </a:lvl6pPr>
            <a:lvl7pPr marL="2971800" indent="-228600" eaLnBrk="0" fontAlgn="base" hangingPunct="0">
              <a:spcBef>
                <a:spcPct val="0"/>
              </a:spcBef>
              <a:spcAft>
                <a:spcPct val="0"/>
              </a:spcAft>
              <a:defRPr>
                <a:solidFill>
                  <a:schemeClr val="tx1"/>
                </a:solidFill>
                <a:latin typeface="Bosch Office Sans" panose="020B0604020202020204" pitchFamily="34" charset="0"/>
              </a:defRPr>
            </a:lvl7pPr>
            <a:lvl8pPr marL="3429000" indent="-228600" eaLnBrk="0" fontAlgn="base" hangingPunct="0">
              <a:spcBef>
                <a:spcPct val="0"/>
              </a:spcBef>
              <a:spcAft>
                <a:spcPct val="0"/>
              </a:spcAft>
              <a:defRPr>
                <a:solidFill>
                  <a:schemeClr val="tx1"/>
                </a:solidFill>
                <a:latin typeface="Bosch Office Sans" panose="020B0604020202020204" pitchFamily="34" charset="0"/>
              </a:defRPr>
            </a:lvl8pPr>
            <a:lvl9pPr marL="3886200" indent="-228600" eaLnBrk="0" fontAlgn="base" hangingPunct="0">
              <a:spcBef>
                <a:spcPct val="0"/>
              </a:spcBef>
              <a:spcAft>
                <a:spcPct val="0"/>
              </a:spcAft>
              <a:defRPr>
                <a:solidFill>
                  <a:schemeClr val="tx1"/>
                </a:solidFill>
                <a:latin typeface="Bosch Office Sans" panose="020B0604020202020204" pitchFamily="34" charset="0"/>
              </a:defRPr>
            </a:lvl9pPr>
          </a:lstStyle>
          <a:p>
            <a:pPr algn="ctr"/>
            <a:r>
              <a:rPr lang="de-DE" altLang="en-US" sz="1157" b="1"/>
              <a:t>GPLA  L3</a:t>
            </a:r>
          </a:p>
        </p:txBody>
      </p:sp>
      <p:sp>
        <p:nvSpPr>
          <p:cNvPr id="34873" name="TextBox 128"/>
          <p:cNvSpPr txBox="1">
            <a:spLocks noChangeArrowheads="1"/>
          </p:cNvSpPr>
          <p:nvPr>
            <p:custDataLst>
              <p:tags r:id="rId56"/>
            </p:custDataLst>
          </p:nvPr>
        </p:nvSpPr>
        <p:spPr bwMode="auto">
          <a:xfrm>
            <a:off x="3350283" y="2113434"/>
            <a:ext cx="903000" cy="270395"/>
          </a:xfrm>
          <a:prstGeom prst="rect">
            <a:avLst/>
          </a:prstGeom>
          <a:noFill/>
          <a:ln>
            <a:noFill/>
          </a:ln>
        </p:spPr>
        <p:txBody>
          <a:bodyPr>
            <a:spAutoFit/>
          </a:bodyPr>
          <a:lstStyle>
            <a:lvl1pPr>
              <a:defRPr>
                <a:solidFill>
                  <a:schemeClr val="tx1"/>
                </a:solidFill>
                <a:latin typeface="Bosch Office Sans" panose="020B0604020202020204" pitchFamily="34" charset="0"/>
              </a:defRPr>
            </a:lvl1pPr>
            <a:lvl2pPr marL="742950" indent="-285750">
              <a:defRPr>
                <a:solidFill>
                  <a:schemeClr val="tx1"/>
                </a:solidFill>
                <a:latin typeface="Bosch Office Sans" panose="020B0604020202020204" pitchFamily="34" charset="0"/>
              </a:defRPr>
            </a:lvl2pPr>
            <a:lvl3pPr marL="1143000" indent="-228600">
              <a:defRPr>
                <a:solidFill>
                  <a:schemeClr val="tx1"/>
                </a:solidFill>
                <a:latin typeface="Bosch Office Sans" panose="020B0604020202020204" pitchFamily="34" charset="0"/>
              </a:defRPr>
            </a:lvl3pPr>
            <a:lvl4pPr marL="1600200" indent="-228600">
              <a:defRPr>
                <a:solidFill>
                  <a:schemeClr val="tx1"/>
                </a:solidFill>
                <a:latin typeface="Bosch Office Sans" panose="020B0604020202020204" pitchFamily="34" charset="0"/>
              </a:defRPr>
            </a:lvl4pPr>
            <a:lvl5pPr marL="2057400" indent="-228600">
              <a:defRPr>
                <a:solidFill>
                  <a:schemeClr val="tx1"/>
                </a:solidFill>
                <a:latin typeface="Bosch Office Sans" panose="020B0604020202020204" pitchFamily="34" charset="0"/>
              </a:defRPr>
            </a:lvl5pPr>
            <a:lvl6pPr marL="2514600" indent="-228600" eaLnBrk="0" fontAlgn="base" hangingPunct="0">
              <a:spcBef>
                <a:spcPct val="0"/>
              </a:spcBef>
              <a:spcAft>
                <a:spcPct val="0"/>
              </a:spcAft>
              <a:defRPr>
                <a:solidFill>
                  <a:schemeClr val="tx1"/>
                </a:solidFill>
                <a:latin typeface="Bosch Office Sans" panose="020B0604020202020204" pitchFamily="34" charset="0"/>
              </a:defRPr>
            </a:lvl6pPr>
            <a:lvl7pPr marL="2971800" indent="-228600" eaLnBrk="0" fontAlgn="base" hangingPunct="0">
              <a:spcBef>
                <a:spcPct val="0"/>
              </a:spcBef>
              <a:spcAft>
                <a:spcPct val="0"/>
              </a:spcAft>
              <a:defRPr>
                <a:solidFill>
                  <a:schemeClr val="tx1"/>
                </a:solidFill>
                <a:latin typeface="Bosch Office Sans" panose="020B0604020202020204" pitchFamily="34" charset="0"/>
              </a:defRPr>
            </a:lvl7pPr>
            <a:lvl8pPr marL="3429000" indent="-228600" eaLnBrk="0" fontAlgn="base" hangingPunct="0">
              <a:spcBef>
                <a:spcPct val="0"/>
              </a:spcBef>
              <a:spcAft>
                <a:spcPct val="0"/>
              </a:spcAft>
              <a:defRPr>
                <a:solidFill>
                  <a:schemeClr val="tx1"/>
                </a:solidFill>
                <a:latin typeface="Bosch Office Sans" panose="020B0604020202020204" pitchFamily="34" charset="0"/>
              </a:defRPr>
            </a:lvl8pPr>
            <a:lvl9pPr marL="3886200" indent="-228600" eaLnBrk="0" fontAlgn="base" hangingPunct="0">
              <a:spcBef>
                <a:spcPct val="0"/>
              </a:spcBef>
              <a:spcAft>
                <a:spcPct val="0"/>
              </a:spcAft>
              <a:defRPr>
                <a:solidFill>
                  <a:schemeClr val="tx1"/>
                </a:solidFill>
                <a:latin typeface="Bosch Office Sans" panose="020B0604020202020204" pitchFamily="34" charset="0"/>
              </a:defRPr>
            </a:lvl9pPr>
          </a:lstStyle>
          <a:p>
            <a:pPr algn="ctr"/>
            <a:r>
              <a:rPr lang="de-DE" altLang="en-US" sz="1157" b="1"/>
              <a:t>GPLA  L4</a:t>
            </a:r>
          </a:p>
        </p:txBody>
      </p:sp>
      <p:cxnSp>
        <p:nvCxnSpPr>
          <p:cNvPr id="87" name="Straight Connector 86"/>
          <p:cNvCxnSpPr/>
          <p:nvPr>
            <p:custDataLst>
              <p:tags r:id="rId57"/>
            </p:custDataLst>
          </p:nvPr>
        </p:nvCxnSpPr>
        <p:spPr>
          <a:xfrm flipV="1">
            <a:off x="1753962" y="3293455"/>
            <a:ext cx="0" cy="2081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custDataLst>
              <p:tags r:id="rId58"/>
            </p:custDataLst>
          </p:nvPr>
        </p:nvCxnSpPr>
        <p:spPr>
          <a:xfrm flipV="1">
            <a:off x="2655432" y="3572008"/>
            <a:ext cx="0" cy="2770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Grafik 2"/>
          <p:cNvPicPr>
            <a:picLocks noChangeAspect="1"/>
          </p:cNvPicPr>
          <p:nvPr>
            <p:custDataLst>
              <p:tags r:id="rId59"/>
            </p:custDataLst>
          </p:nvPr>
        </p:nvPicPr>
        <p:blipFill>
          <a:blip r:embed="rId66"/>
          <a:stretch>
            <a:fillRect/>
          </a:stretch>
        </p:blipFill>
        <p:spPr>
          <a:xfrm>
            <a:off x="4468954" y="1773155"/>
            <a:ext cx="3527639" cy="1060029"/>
          </a:xfrm>
          <a:prstGeom prst="rect">
            <a:avLst/>
          </a:prstGeom>
        </p:spPr>
      </p:pic>
      <p:sp>
        <p:nvSpPr>
          <p:cNvPr id="2" name="Rectangle 1"/>
          <p:cNvSpPr/>
          <p:nvPr>
            <p:custDataLst>
              <p:tags r:id="rId60"/>
            </p:custDataLst>
          </p:nvPr>
        </p:nvSpPr>
        <p:spPr>
          <a:xfrm>
            <a:off x="955038" y="1454678"/>
            <a:ext cx="2395245" cy="299350"/>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GPLA Category</a:t>
            </a:r>
            <a:endParaRPr lang="en-US" sz="1600" dirty="0">
              <a:solidFill>
                <a:schemeClr val="tx1"/>
              </a:solidFill>
            </a:endParaRPr>
          </a:p>
        </p:txBody>
      </p:sp>
      <p:sp>
        <p:nvSpPr>
          <p:cNvPr id="63" name="Rectangle 62"/>
          <p:cNvSpPr/>
          <p:nvPr>
            <p:custDataLst>
              <p:tags r:id="rId61"/>
            </p:custDataLst>
          </p:nvPr>
        </p:nvSpPr>
        <p:spPr>
          <a:xfrm>
            <a:off x="5159031" y="1454678"/>
            <a:ext cx="2395245" cy="299350"/>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SSF Category</a:t>
            </a:r>
            <a:endParaRPr lang="en-US" sz="1600" dirty="0">
              <a:solidFill>
                <a:schemeClr val="tx1"/>
              </a:solidFill>
            </a:endParaRPr>
          </a:p>
        </p:txBody>
      </p:sp>
    </p:spTree>
    <p:custDataLst>
      <p:tags r:id="rId1"/>
    </p:custDataLst>
    <p:extLst>
      <p:ext uri="{BB962C8B-B14F-4D97-AF65-F5344CB8AC3E}">
        <p14:creationId xmlns:p14="http://schemas.microsoft.com/office/powerpoint/2010/main" val="188868984"/>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p:cNvSpPr>
            <a:spLocks/>
          </p:cNvSpPr>
          <p:nvPr>
            <p:custDataLst>
              <p:tags r:id="rId2"/>
            </p:custDataLst>
          </p:nvPr>
        </p:nvSpPr>
        <p:spPr>
          <a:xfrm>
            <a:off x="593090" y="5643880"/>
            <a:ext cx="64604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en-US" sz="600" smtClean="0">
                <a:solidFill>
                  <a:srgbClr val="000000"/>
                </a:solidFill>
                <a:latin typeface="Bosch Office Sans" pitchFamily="2" charset="0"/>
              </a:rPr>
              <a:t>Cross Divisional Group - Software, Methods and Tools | GS/ACE | 19/02/2018</a:t>
            </a:r>
            <a:endParaRPr lang="en-US" sz="600" dirty="0">
              <a:solidFill>
                <a:srgbClr val="000000"/>
              </a:solidFill>
              <a:latin typeface="Bosch Office Sans" pitchFamily="2" charset="0"/>
            </a:endParaRPr>
          </a:p>
        </p:txBody>
      </p:sp>
      <p:sp>
        <p:nvSpPr>
          <p:cNvPr id="7" name="Rechteck 6"/>
          <p:cNvSpPr>
            <a:spLocks/>
          </p:cNvSpPr>
          <p:nvPr>
            <p:custDataLst>
              <p:tags r:id="rId3"/>
            </p:custDataLst>
          </p:nvPr>
        </p:nvSpPr>
        <p:spPr>
          <a:xfrm>
            <a:off x="593090" y="5758180"/>
            <a:ext cx="64604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en-US" sz="600" smtClean="0">
                <a:solidFill>
                  <a:srgbClr val="B2B3B5"/>
                </a:solidFill>
              </a:rPr>
              <a:t>© Robert Bosch GmbH 2016. All rights reserved, also regarding any disposal, exploitation, reproduction, editing, distribution, as well as in the event of applications for industrial property rights.</a:t>
            </a:r>
            <a:endParaRPr lang="en-US" sz="600" dirty="0">
              <a:solidFill>
                <a:srgbClr val="B2B3B5"/>
              </a:solidFill>
            </a:endParaRPr>
          </a:p>
        </p:txBody>
      </p:sp>
      <p:sp>
        <p:nvSpPr>
          <p:cNvPr id="6" name="Rechteck 5"/>
          <p:cNvSpPr>
            <a:spLocks/>
          </p:cNvSpPr>
          <p:nvPr>
            <p:custDataLst>
              <p:tags r:id="rId4"/>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r>
              <a:rPr lang="en-US" sz="1200" smtClean="0">
                <a:solidFill>
                  <a:srgbClr val="999FA6"/>
                </a:solidFill>
              </a:rPr>
              <a:t>13</a:t>
            </a:r>
            <a:endParaRPr lang="en-US" sz="1200">
              <a:solidFill>
                <a:srgbClr val="999FA6"/>
              </a:solidFill>
            </a:endParaRPr>
          </a:p>
        </p:txBody>
      </p:sp>
      <p:sp>
        <p:nvSpPr>
          <p:cNvPr id="5" name="Rechteck 4" hidden="1"/>
          <p:cNvSpPr>
            <a:spLocks/>
          </p:cNvSpPr>
          <p:nvPr>
            <p:custDataLst>
              <p:tags r:id="rId5"/>
            </p:custDataLst>
          </p:nvPr>
        </p:nvSpPr>
        <p:spPr>
          <a:xfrm>
            <a:off x="648208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7780" rIns="0" bIns="0" rtlCol="0" anchor="t">
            <a:normAutofit/>
          </a:bodyPr>
          <a:lstStyle/>
          <a:p>
            <a:pPr>
              <a:lnSpc>
                <a:spcPts val="900"/>
              </a:lnSpc>
            </a:pPr>
            <a:endParaRPr lang="en-US" sz="550">
              <a:solidFill>
                <a:schemeClr val="tx1"/>
              </a:solidFill>
            </a:endParaRPr>
          </a:p>
        </p:txBody>
      </p:sp>
      <p:sp>
        <p:nvSpPr>
          <p:cNvPr id="4" name="Textfeld 3" hidden="1"/>
          <p:cNvSpPr txBox="1"/>
          <p:nvPr>
            <p:custDataLst>
              <p:tags r:id="rId6"/>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L="252000" indent="-252000">
              <a:lnSpc>
                <a:spcPts val="2300"/>
              </a:lnSpc>
              <a:buFontTx/>
              <a:buNone/>
            </a:pPr>
            <a:endParaRPr lang="en-US" sz="1300" dirty="0" smtClean="0"/>
          </a:p>
        </p:txBody>
      </p:sp>
      <p:sp>
        <p:nvSpPr>
          <p:cNvPr id="10" name="Title 1"/>
          <p:cNvSpPr>
            <a:spLocks noGrp="1"/>
          </p:cNvSpPr>
          <p:nvPr>
            <p:ph type="title"/>
            <p:custDataLst>
              <p:tags r:id="rId7"/>
            </p:custDataLst>
          </p:nvPr>
        </p:nvSpPr>
        <p:spPr>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spcAft>
                <a:spcPts val="0"/>
              </a:spcAft>
            </a:pPr>
            <a:r>
              <a:rPr lang="en-US" sz="2800" dirty="0"/>
              <a:t>SSF </a:t>
            </a:r>
            <a:r>
              <a:rPr lang="en-US" sz="2800" dirty="0" smtClean="0"/>
              <a:t>FI Overview</a:t>
            </a:r>
            <a:r>
              <a:rPr lang="en-US" sz="2800" dirty="0"/>
              <a:t/>
            </a:r>
            <a:br>
              <a:rPr lang="en-US" sz="2800" dirty="0"/>
            </a:br>
            <a:r>
              <a:rPr lang="en-US" sz="2800" dirty="0" smtClean="0">
                <a:solidFill>
                  <a:srgbClr val="0E78C5"/>
                </a:solidFill>
              </a:rPr>
              <a:t>Agenda</a:t>
            </a:r>
            <a:endParaRPr lang="en-US" sz="2800" dirty="0">
              <a:solidFill>
                <a:srgbClr val="0E78C5"/>
              </a:solidFill>
            </a:endParaRPr>
          </a:p>
        </p:txBody>
      </p:sp>
      <p:sp>
        <p:nvSpPr>
          <p:cNvPr id="3" name="Inhaltsplatzhalter 2"/>
          <p:cNvSpPr>
            <a:spLocks noGrp="1"/>
          </p:cNvSpPr>
          <p:nvPr>
            <p:ph idx="1"/>
            <p:custDataLst>
              <p:tags r:id="rId8"/>
            </p:custDataLst>
          </p:nvPr>
        </p:nvSpPr>
        <p:spPr>
          <a:xfrm>
            <a:off x="259080" y="1295400"/>
            <a:ext cx="7708900" cy="416814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marL="342900" indent="-342900">
              <a:lnSpc>
                <a:spcPct val="100000"/>
              </a:lnSpc>
              <a:spcAft>
                <a:spcPts val="600"/>
              </a:spcAft>
              <a:buFont typeface="+mj-lt"/>
              <a:buAutoNum type="arabicPeriod"/>
            </a:pPr>
            <a:r>
              <a:rPr lang="en-US" dirty="0" smtClean="0">
                <a:solidFill>
                  <a:schemeClr val="bg1">
                    <a:lumMod val="75000"/>
                  </a:schemeClr>
                </a:solidFill>
              </a:rPr>
              <a:t>SSF FI Overview</a:t>
            </a:r>
          </a:p>
          <a:p>
            <a:pPr marL="342900" indent="-342900">
              <a:lnSpc>
                <a:spcPct val="100000"/>
              </a:lnSpc>
              <a:spcAft>
                <a:spcPts val="600"/>
              </a:spcAft>
              <a:buFont typeface="+mj-lt"/>
              <a:buAutoNum type="arabicPeriod"/>
            </a:pPr>
            <a:r>
              <a:rPr lang="en-US" dirty="0" smtClean="0"/>
              <a:t>SSF FI Benefits</a:t>
            </a:r>
          </a:p>
          <a:p>
            <a:pPr marL="342900" indent="-342900">
              <a:lnSpc>
                <a:spcPct val="107000"/>
              </a:lnSpc>
              <a:spcAft>
                <a:spcPts val="600"/>
              </a:spcAft>
              <a:buFont typeface="+mj-lt"/>
              <a:buAutoNum type="arabicPeriod"/>
            </a:pPr>
            <a:r>
              <a:rPr lang="en-US" dirty="0" smtClean="0">
                <a:solidFill>
                  <a:schemeClr val="bg1">
                    <a:lumMod val="75000"/>
                  </a:schemeClr>
                </a:solidFill>
              </a:rPr>
              <a:t>Rollout Plan</a:t>
            </a:r>
          </a:p>
          <a:p>
            <a:pPr marL="342900" indent="-342900">
              <a:lnSpc>
                <a:spcPct val="107000"/>
              </a:lnSpc>
              <a:spcAft>
                <a:spcPts val="0"/>
              </a:spcAft>
              <a:buFont typeface="+mj-lt"/>
              <a:buAutoNum type="arabicPeriod"/>
            </a:pPr>
            <a:r>
              <a:rPr lang="en-US" dirty="0" smtClean="0">
                <a:solidFill>
                  <a:schemeClr val="bg1">
                    <a:lumMod val="75000"/>
                  </a:schemeClr>
                </a:solidFill>
              </a:rPr>
              <a:t>Current Usage</a:t>
            </a:r>
          </a:p>
          <a:p>
            <a:pPr marL="342900" indent="-342900">
              <a:lnSpc>
                <a:spcPct val="107000"/>
              </a:lnSpc>
              <a:spcAft>
                <a:spcPts val="0"/>
              </a:spcAft>
              <a:buFont typeface="+mj-lt"/>
              <a:buAutoNum type="arabicPeriod"/>
            </a:pPr>
            <a:r>
              <a:rPr lang="en-US" dirty="0" smtClean="0">
                <a:solidFill>
                  <a:schemeClr val="bg1">
                    <a:lumMod val="75000"/>
                  </a:schemeClr>
                </a:solidFill>
              </a:rPr>
              <a:t>Vision 2020</a:t>
            </a:r>
          </a:p>
          <a:p>
            <a:pPr marL="342900" indent="-342900">
              <a:lnSpc>
                <a:spcPct val="107000"/>
              </a:lnSpc>
              <a:spcAft>
                <a:spcPts val="0"/>
              </a:spcAft>
              <a:buFont typeface="+mj-lt"/>
              <a:buAutoNum type="arabicPeriod"/>
            </a:pPr>
            <a:r>
              <a:rPr lang="en-US" dirty="0" smtClean="0">
                <a:solidFill>
                  <a:schemeClr val="bg1">
                    <a:lumMod val="75000"/>
                  </a:schemeClr>
                </a:solidFill>
              </a:rPr>
              <a:t>Live Demo</a:t>
            </a:r>
            <a:endParaRPr lang="en-US" dirty="0">
              <a:solidFill>
                <a:schemeClr val="bg1">
                  <a:lumMod val="75000"/>
                </a:schemeClr>
              </a:solidFill>
            </a:endParaRPr>
          </a:p>
        </p:txBody>
      </p:sp>
    </p:spTree>
    <p:custDataLst>
      <p:tags r:id="rId1"/>
    </p:custDataLst>
    <p:extLst>
      <p:ext uri="{BB962C8B-B14F-4D97-AF65-F5344CB8AC3E}">
        <p14:creationId xmlns:p14="http://schemas.microsoft.com/office/powerpoint/2010/main" val="4743383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701675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20" name="Picture 19"/>
          <p:cNvPicPr>
            <a:picLocks/>
          </p:cNvPicPr>
          <p:nvPr>
            <p:custDataLst>
              <p:tags r:id="rId3"/>
            </p:custDataLst>
          </p:nvPr>
        </p:nvPicPr>
        <p:blipFill>
          <a:blip r:embed="rId14">
            <a:extLst>
              <a:ext uri="{28A0092B-C50C-407E-A947-70E740481C1C}">
                <a14:useLocalDpi xmlns:a14="http://schemas.microsoft.com/office/drawing/2010/main" val="0"/>
              </a:ext>
            </a:extLst>
          </a:blip>
          <a:stretch>
            <a:fillRect/>
          </a:stretch>
        </p:blipFill>
        <p:spPr>
          <a:xfrm>
            <a:off x="0" y="6041390"/>
            <a:ext cx="822833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14338" name="Rectangle 10"/>
          <p:cNvSpPr>
            <a:spLocks noGrp="1" noChangeArrowheads="1"/>
          </p:cNvSpPr>
          <p:nvPr>
            <p:ph type="title"/>
            <p:custDataLst>
              <p:tags r:id="rId4"/>
            </p:custDataLst>
          </p:nvPr>
        </p:nvSpPr>
        <p:spPr>
          <a:solidFill>
            <a:scrgbClr r="0" g="0" b="0">
              <a:alpha val="0"/>
            </a:scrgbClr>
          </a:solid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spcAft>
                <a:spcPts val="0"/>
              </a:spcAft>
            </a:pPr>
            <a:r>
              <a:rPr lang="en-US" altLang="en-US" sz="2800" dirty="0"/>
              <a:t>SSF </a:t>
            </a:r>
            <a:r>
              <a:rPr lang="en-US" sz="2800" dirty="0"/>
              <a:t>FI </a:t>
            </a:r>
            <a:r>
              <a:rPr lang="en-US" altLang="en-US" sz="2800" dirty="0" smtClean="0"/>
              <a:t>Overview</a:t>
            </a:r>
            <a:r>
              <a:rPr lang="en-US" altLang="en-US" sz="2800" dirty="0" smtClean="0">
                <a:solidFill>
                  <a:srgbClr val="0E78C5"/>
                </a:solidFill>
              </a:rPr>
              <a:t/>
            </a:r>
            <a:br>
              <a:rPr lang="en-US" altLang="en-US" sz="2800" dirty="0" smtClean="0">
                <a:solidFill>
                  <a:srgbClr val="0E78C5"/>
                </a:solidFill>
              </a:rPr>
            </a:br>
            <a:r>
              <a:rPr lang="en-US" altLang="en-US" sz="2800" dirty="0" smtClean="0">
                <a:solidFill>
                  <a:srgbClr val="0E78C5"/>
                </a:solidFill>
              </a:rPr>
              <a:t>Benefits of SSF FI</a:t>
            </a:r>
            <a:endParaRPr lang="de-DE" altLang="en-US" sz="2800" dirty="0" smtClean="0">
              <a:solidFill>
                <a:srgbClr val="0E78C5"/>
              </a:solidFill>
            </a:endParaRPr>
          </a:p>
        </p:txBody>
      </p:sp>
      <p:sp>
        <p:nvSpPr>
          <p:cNvPr id="24" name="Content Placeholder 23"/>
          <p:cNvSpPr>
            <a:spLocks noGrp="1"/>
          </p:cNvSpPr>
          <p:nvPr>
            <p:ph idx="1"/>
            <p:custDataLst>
              <p:tags r:id="rId5"/>
            </p:custDataLst>
          </p:nvPr>
        </p:nvSpPr>
        <p:spPr>
          <a:xfrm>
            <a:off x="261938" y="1212850"/>
            <a:ext cx="7680960" cy="4168140"/>
          </a:xfrm>
          <a:solidFill>
            <a:scrgbClr r="0" g="0" b="0">
              <a:alpha val="0"/>
            </a:scrgbClr>
          </a:solid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marL="0" indent="0">
              <a:spcAft>
                <a:spcPts val="0"/>
              </a:spcAft>
            </a:pPr>
            <a:r>
              <a:rPr lang="en-US" altLang="en-US" b="1" dirty="0" smtClean="0">
                <a:solidFill>
                  <a:srgbClr val="000000"/>
                </a:solidFill>
              </a:rPr>
              <a:t>Benefits of silver processes (1)</a:t>
            </a:r>
          </a:p>
          <a:p>
            <a:pPr>
              <a:spcAft>
                <a:spcPts val="0"/>
              </a:spcAft>
              <a:buFont typeface="Wingdings 3" panose="05040102010807070707" pitchFamily="18" charset="2"/>
              <a:buChar char=""/>
            </a:pPr>
            <a:r>
              <a:rPr lang="en-US" altLang="de-DE" dirty="0">
                <a:solidFill>
                  <a:srgbClr val="000000"/>
                </a:solidFill>
              </a:rPr>
              <a:t>“Lift-Drop-Change”-Compatibility</a:t>
            </a:r>
          </a:p>
          <a:p>
            <a:pPr marL="531813" lvl="2" indent="-258763">
              <a:lnSpc>
                <a:spcPct val="100000"/>
              </a:lnSpc>
              <a:spcBef>
                <a:spcPts val="0"/>
              </a:spcBef>
              <a:spcAft>
                <a:spcPts val="0"/>
              </a:spcAft>
              <a:defRPr/>
            </a:pPr>
            <a:r>
              <a:rPr lang="en-US" altLang="de-DE" dirty="0">
                <a:solidFill>
                  <a:srgbClr val="000000"/>
                </a:solidFill>
              </a:rPr>
              <a:t>Enable the accountants to use </a:t>
            </a:r>
            <a:r>
              <a:rPr lang="en-US" altLang="de-DE" dirty="0" smtClean="0">
                <a:solidFill>
                  <a:srgbClr val="000000"/>
                </a:solidFill>
              </a:rPr>
              <a:t>SSF FI </a:t>
            </a:r>
            <a:r>
              <a:rPr lang="en-US" altLang="de-DE" dirty="0">
                <a:solidFill>
                  <a:srgbClr val="000000"/>
                </a:solidFill>
              </a:rPr>
              <a:t>right after organizational transition to </a:t>
            </a:r>
            <a:r>
              <a:rPr lang="en-US" altLang="de-DE" dirty="0" smtClean="0">
                <a:solidFill>
                  <a:srgbClr val="000000"/>
                </a:solidFill>
              </a:rPr>
              <a:t>GSA</a:t>
            </a:r>
            <a:endParaRPr lang="en-US" altLang="de-DE" dirty="0" smtClean="0">
              <a:solidFill>
                <a:srgbClr val="000000"/>
              </a:solidFill>
              <a:sym typeface="Wingdings 3" panose="05040102010807070707" pitchFamily="18" charset="2"/>
            </a:endParaRPr>
          </a:p>
          <a:p>
            <a:pPr>
              <a:spcAft>
                <a:spcPts val="0"/>
              </a:spcAft>
              <a:buFont typeface="Wingdings 3" panose="05040102010807070707" pitchFamily="18" charset="2"/>
              <a:buChar char=""/>
            </a:pPr>
            <a:r>
              <a:rPr lang="en-US" altLang="de-DE" dirty="0" smtClean="0">
                <a:solidFill>
                  <a:srgbClr val="000000"/>
                </a:solidFill>
                <a:sym typeface="Wingdings 3" panose="05040102010807070707" pitchFamily="18" charset="2"/>
              </a:rPr>
              <a:t>Service center management </a:t>
            </a:r>
          </a:p>
          <a:p>
            <a:pPr marL="531813" lvl="2" indent="-258763">
              <a:lnSpc>
                <a:spcPct val="100000"/>
              </a:lnSpc>
              <a:spcBef>
                <a:spcPts val="0"/>
              </a:spcBef>
              <a:spcAft>
                <a:spcPts val="0"/>
              </a:spcAft>
              <a:defRPr/>
            </a:pPr>
            <a:r>
              <a:rPr lang="en-US" altLang="de-DE" dirty="0" smtClean="0">
                <a:solidFill>
                  <a:srgbClr val="000000"/>
                </a:solidFill>
                <a:cs typeface="+mn-cs"/>
                <a:sym typeface="Wingdings 3" panose="05040102010807070707" pitchFamily="18" charset="2"/>
              </a:rPr>
              <a:t>Tool for shared service centers offering transparency and traceability of communication </a:t>
            </a:r>
          </a:p>
          <a:p>
            <a:pPr>
              <a:spcAft>
                <a:spcPts val="0"/>
              </a:spcAft>
              <a:buFont typeface="Wingdings 3" panose="05040102010807070707" pitchFamily="18" charset="2"/>
              <a:buChar char=""/>
            </a:pPr>
            <a:r>
              <a:rPr lang="en-US" altLang="de-DE" dirty="0" smtClean="0">
                <a:solidFill>
                  <a:srgbClr val="000000"/>
                </a:solidFill>
                <a:sym typeface="Wingdings 3" panose="05040102010807070707" pitchFamily="18" charset="2"/>
              </a:rPr>
              <a:t>Communication management </a:t>
            </a:r>
          </a:p>
          <a:p>
            <a:pPr marL="531813" lvl="2" indent="-258763">
              <a:lnSpc>
                <a:spcPct val="100000"/>
              </a:lnSpc>
              <a:spcBef>
                <a:spcPts val="0"/>
              </a:spcBef>
              <a:spcAft>
                <a:spcPts val="0"/>
              </a:spcAft>
              <a:defRPr/>
            </a:pPr>
            <a:r>
              <a:rPr lang="en-US" altLang="de-DE" dirty="0">
                <a:solidFill>
                  <a:srgbClr val="000000"/>
                </a:solidFill>
                <a:cs typeface="+mn-cs"/>
                <a:sym typeface="Wingdings 3" panose="05040102010807070707" pitchFamily="18" charset="2"/>
              </a:rPr>
              <a:t>O</a:t>
            </a:r>
            <a:r>
              <a:rPr lang="en-US" altLang="de-DE" dirty="0" smtClean="0">
                <a:solidFill>
                  <a:srgbClr val="000000"/>
                </a:solidFill>
                <a:cs typeface="+mn-cs"/>
                <a:sym typeface="Wingdings 3" panose="05040102010807070707" pitchFamily="18" charset="2"/>
              </a:rPr>
              <a:t>ffer communication functionality via SSF FI self service, manual e-mail and tickets</a:t>
            </a:r>
          </a:p>
          <a:p>
            <a:pPr>
              <a:spcAft>
                <a:spcPts val="0"/>
              </a:spcAft>
              <a:buFont typeface="Wingdings 3" panose="05040102010807070707" pitchFamily="18" charset="2"/>
              <a:buChar char=""/>
            </a:pPr>
            <a:r>
              <a:rPr lang="en-US" altLang="de-DE" dirty="0" smtClean="0">
                <a:solidFill>
                  <a:srgbClr val="000000"/>
                </a:solidFill>
              </a:rPr>
              <a:t>Service delivery </a:t>
            </a:r>
          </a:p>
          <a:p>
            <a:pPr marL="531813" lvl="2" indent="-258763">
              <a:lnSpc>
                <a:spcPct val="100000"/>
              </a:lnSpc>
              <a:spcBef>
                <a:spcPts val="0"/>
              </a:spcBef>
              <a:spcAft>
                <a:spcPts val="0"/>
              </a:spcAft>
              <a:defRPr/>
            </a:pPr>
            <a:r>
              <a:rPr lang="en-US" altLang="de-DE" dirty="0" smtClean="0">
                <a:solidFill>
                  <a:srgbClr val="000000"/>
                </a:solidFill>
                <a:cs typeface="+mn-cs"/>
              </a:rPr>
              <a:t>Automatic or manual routing of requests from customers to the correct service team</a:t>
            </a:r>
          </a:p>
          <a:p>
            <a:pPr marL="0" lvl="1" indent="0">
              <a:lnSpc>
                <a:spcPct val="100000"/>
              </a:lnSpc>
              <a:spcBef>
                <a:spcPts val="0"/>
              </a:spcBef>
              <a:spcAft>
                <a:spcPts val="0"/>
              </a:spcAft>
              <a:defRPr/>
            </a:pPr>
            <a:endParaRPr lang="en-US" altLang="de-DE" dirty="0" smtClean="0">
              <a:solidFill>
                <a:srgbClr val="000000"/>
              </a:solidFill>
              <a:cs typeface="+mn-cs"/>
            </a:endParaRPr>
          </a:p>
        </p:txBody>
      </p:sp>
      <p:sp>
        <p:nvSpPr>
          <p:cNvPr id="6" name="Rectangle 5"/>
          <p:cNvSpPr>
            <a:spLocks/>
          </p:cNvSpPr>
          <p:nvPr>
            <p:custDataLst>
              <p:tags r:id="rId6"/>
            </p:custDataLst>
          </p:nvPr>
        </p:nvSpPr>
        <p:spPr>
          <a:xfrm>
            <a:off x="593090" y="5643880"/>
            <a:ext cx="64604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en-US" sz="600" smtClean="0">
                <a:solidFill>
                  <a:srgbClr val="000000"/>
                </a:solidFill>
                <a:latin typeface="Bosch Office Sans" pitchFamily="2" charset="0"/>
              </a:rPr>
              <a:t>Cross Divisional Group - Software, Methods and Tools | GS/ACE | 19/02/2018</a:t>
            </a:r>
            <a:endParaRPr lang="en-US" sz="600" dirty="0">
              <a:solidFill>
                <a:srgbClr val="000000"/>
              </a:solidFill>
              <a:latin typeface="Bosch Office Sans" pitchFamily="2" charset="0"/>
            </a:endParaRPr>
          </a:p>
        </p:txBody>
      </p:sp>
      <p:sp>
        <p:nvSpPr>
          <p:cNvPr id="5" name="Rectangle 4"/>
          <p:cNvSpPr>
            <a:spLocks/>
          </p:cNvSpPr>
          <p:nvPr>
            <p:custDataLst>
              <p:tags r:id="rId7"/>
            </p:custDataLst>
          </p:nvPr>
        </p:nvSpPr>
        <p:spPr>
          <a:xfrm>
            <a:off x="593090" y="5758180"/>
            <a:ext cx="64604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en-US" sz="600" smtClean="0">
                <a:solidFill>
                  <a:srgbClr val="B2B3B5"/>
                </a:solidFill>
                <a:latin typeface="Bosch Office Sans" panose="020B0604020202020204" pitchFamily="34" charset="0"/>
              </a:rPr>
              <a:t>© Robert Bosch GmbH 2016. All rights reserved, also regarding any disposal, exploitation, reproduction, editing, distribution, as well as in the event of applications for industrial property rights.</a:t>
            </a:r>
            <a:endParaRPr lang="en-US" sz="600" dirty="0">
              <a:solidFill>
                <a:srgbClr val="B2B3B5"/>
              </a:solidFill>
              <a:latin typeface="Bosch Office Sans" panose="020B0604020202020204" pitchFamily="34" charset="0"/>
            </a:endParaRPr>
          </a:p>
        </p:txBody>
      </p:sp>
      <p:sp>
        <p:nvSpPr>
          <p:cNvPr id="4" name="Rectangle 3"/>
          <p:cNvSpPr>
            <a:spLocks/>
          </p:cNvSpPr>
          <p:nvPr>
            <p:custDataLst>
              <p:tags r:id="rId8"/>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r>
              <a:rPr lang="en-US" sz="1200" smtClean="0">
                <a:solidFill>
                  <a:srgbClr val="999FA6"/>
                </a:solidFill>
              </a:rPr>
              <a:t>14</a:t>
            </a:r>
            <a:endParaRPr lang="en-US" sz="1200">
              <a:solidFill>
                <a:srgbClr val="999FA6"/>
              </a:solidFill>
            </a:endParaRPr>
          </a:p>
        </p:txBody>
      </p:sp>
      <p:sp>
        <p:nvSpPr>
          <p:cNvPr id="3" name="Rectangle 2" hidden="1"/>
          <p:cNvSpPr>
            <a:spLocks/>
          </p:cNvSpPr>
          <p:nvPr>
            <p:custDataLst>
              <p:tags r:id="rId9"/>
            </p:custDataLst>
          </p:nvPr>
        </p:nvSpPr>
        <p:spPr>
          <a:xfrm>
            <a:off x="648208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7780" rIns="0" bIns="0" rtlCol="0" anchor="t">
            <a:normAutofit/>
          </a:bodyPr>
          <a:lstStyle/>
          <a:p>
            <a:pPr>
              <a:lnSpc>
                <a:spcPts val="900"/>
              </a:lnSpc>
            </a:pPr>
            <a:endParaRPr lang="en-US" sz="600">
              <a:solidFill>
                <a:srgbClr val="000000"/>
              </a:solidFill>
            </a:endParaRPr>
          </a:p>
        </p:txBody>
      </p:sp>
      <p:sp>
        <p:nvSpPr>
          <p:cNvPr id="14341" name="Rectangle 4__"/>
          <p:cNvSpPr>
            <a:spLocks noChangeArrowheads="1"/>
          </p:cNvSpPr>
          <p:nvPr/>
        </p:nvSpPr>
        <p:spPr bwMode="auto">
          <a:xfrm>
            <a:off x="6244473" y="293659"/>
            <a:ext cx="1763146" cy="146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nchor="ctr"/>
          <a:lstStyle>
            <a:lvl1pPr>
              <a:defRPr>
                <a:solidFill>
                  <a:schemeClr val="tx1"/>
                </a:solidFill>
                <a:latin typeface="Bosch Office Sans" panose="020B0604020202020204" pitchFamily="34" charset="0"/>
              </a:defRPr>
            </a:lvl1pPr>
            <a:lvl2pPr marL="742950" indent="-285750">
              <a:defRPr>
                <a:solidFill>
                  <a:schemeClr val="tx1"/>
                </a:solidFill>
                <a:latin typeface="Bosch Office Sans" panose="020B0604020202020204" pitchFamily="34" charset="0"/>
              </a:defRPr>
            </a:lvl2pPr>
            <a:lvl3pPr marL="1143000" indent="-228600">
              <a:defRPr>
                <a:solidFill>
                  <a:schemeClr val="tx1"/>
                </a:solidFill>
                <a:latin typeface="Bosch Office Sans" panose="020B0604020202020204" pitchFamily="34" charset="0"/>
              </a:defRPr>
            </a:lvl3pPr>
            <a:lvl4pPr marL="1600200" indent="-228600">
              <a:defRPr>
                <a:solidFill>
                  <a:schemeClr val="tx1"/>
                </a:solidFill>
                <a:latin typeface="Bosch Office Sans" panose="020B0604020202020204" pitchFamily="34" charset="0"/>
              </a:defRPr>
            </a:lvl4pPr>
            <a:lvl5pPr marL="2057400" indent="-228600">
              <a:defRPr>
                <a:solidFill>
                  <a:schemeClr val="tx1"/>
                </a:solidFill>
                <a:latin typeface="Bosch Office Sans" panose="020B0604020202020204" pitchFamily="34" charset="0"/>
              </a:defRPr>
            </a:lvl5pPr>
            <a:lvl6pPr marL="2514600" indent="-228600" eaLnBrk="0" fontAlgn="base" hangingPunct="0">
              <a:spcBef>
                <a:spcPct val="0"/>
              </a:spcBef>
              <a:spcAft>
                <a:spcPct val="0"/>
              </a:spcAft>
              <a:defRPr>
                <a:solidFill>
                  <a:schemeClr val="tx1"/>
                </a:solidFill>
                <a:latin typeface="Bosch Office Sans" panose="020B0604020202020204" pitchFamily="34" charset="0"/>
              </a:defRPr>
            </a:lvl6pPr>
            <a:lvl7pPr marL="2971800" indent="-228600" eaLnBrk="0" fontAlgn="base" hangingPunct="0">
              <a:spcBef>
                <a:spcPct val="0"/>
              </a:spcBef>
              <a:spcAft>
                <a:spcPct val="0"/>
              </a:spcAft>
              <a:defRPr>
                <a:solidFill>
                  <a:schemeClr val="tx1"/>
                </a:solidFill>
                <a:latin typeface="Bosch Office Sans" panose="020B0604020202020204" pitchFamily="34" charset="0"/>
              </a:defRPr>
            </a:lvl7pPr>
            <a:lvl8pPr marL="3429000" indent="-228600" eaLnBrk="0" fontAlgn="base" hangingPunct="0">
              <a:spcBef>
                <a:spcPct val="0"/>
              </a:spcBef>
              <a:spcAft>
                <a:spcPct val="0"/>
              </a:spcAft>
              <a:defRPr>
                <a:solidFill>
                  <a:schemeClr val="tx1"/>
                </a:solidFill>
                <a:latin typeface="Bosch Office Sans" panose="020B0604020202020204" pitchFamily="34" charset="0"/>
              </a:defRPr>
            </a:lvl8pPr>
            <a:lvl9pPr marL="3886200" indent="-228600" eaLnBrk="0" fontAlgn="base" hangingPunct="0">
              <a:spcBef>
                <a:spcPct val="0"/>
              </a:spcBef>
              <a:spcAft>
                <a:spcPct val="0"/>
              </a:spcAft>
              <a:defRPr>
                <a:solidFill>
                  <a:schemeClr val="tx1"/>
                </a:solidFill>
                <a:latin typeface="Bosch Office Sans" panose="020B0604020202020204" pitchFamily="34" charset="0"/>
              </a:defRPr>
            </a:lvl9pPr>
          </a:lstStyle>
          <a:p>
            <a:endParaRPr lang="ro-RO" altLang="en-US" sz="771">
              <a:solidFill>
                <a:srgbClr val="FFFFFF"/>
              </a:solidFill>
            </a:endParaRPr>
          </a:p>
        </p:txBody>
      </p:sp>
      <p:sp>
        <p:nvSpPr>
          <p:cNvPr id="14343" name="Rectangle 6"/>
          <p:cNvSpPr>
            <a:spLocks noChangeArrowheads="1"/>
          </p:cNvSpPr>
          <p:nvPr/>
        </p:nvSpPr>
        <p:spPr bwMode="auto">
          <a:xfrm>
            <a:off x="8203524" y="5913685"/>
            <a:ext cx="24488" cy="146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lvl1pPr>
              <a:defRPr>
                <a:solidFill>
                  <a:schemeClr val="tx1"/>
                </a:solidFill>
                <a:latin typeface="Bosch Office Sans" panose="020B0604020202020204" pitchFamily="34" charset="0"/>
              </a:defRPr>
            </a:lvl1pPr>
            <a:lvl2pPr marL="742950" indent="-285750">
              <a:defRPr>
                <a:solidFill>
                  <a:schemeClr val="tx1"/>
                </a:solidFill>
                <a:latin typeface="Bosch Office Sans" panose="020B0604020202020204" pitchFamily="34" charset="0"/>
              </a:defRPr>
            </a:lvl2pPr>
            <a:lvl3pPr marL="1143000" indent="-228600">
              <a:defRPr>
                <a:solidFill>
                  <a:schemeClr val="tx1"/>
                </a:solidFill>
                <a:latin typeface="Bosch Office Sans" panose="020B0604020202020204" pitchFamily="34" charset="0"/>
              </a:defRPr>
            </a:lvl3pPr>
            <a:lvl4pPr marL="1600200" indent="-228600">
              <a:defRPr>
                <a:solidFill>
                  <a:schemeClr val="tx1"/>
                </a:solidFill>
                <a:latin typeface="Bosch Office Sans" panose="020B0604020202020204" pitchFamily="34" charset="0"/>
              </a:defRPr>
            </a:lvl4pPr>
            <a:lvl5pPr marL="2057400" indent="-228600">
              <a:defRPr>
                <a:solidFill>
                  <a:schemeClr val="tx1"/>
                </a:solidFill>
                <a:latin typeface="Bosch Office Sans" panose="020B0604020202020204" pitchFamily="34" charset="0"/>
              </a:defRPr>
            </a:lvl5pPr>
            <a:lvl6pPr marL="2514600" indent="-228600" eaLnBrk="0" fontAlgn="base" hangingPunct="0">
              <a:spcBef>
                <a:spcPct val="0"/>
              </a:spcBef>
              <a:spcAft>
                <a:spcPct val="0"/>
              </a:spcAft>
              <a:defRPr>
                <a:solidFill>
                  <a:schemeClr val="tx1"/>
                </a:solidFill>
                <a:latin typeface="Bosch Office Sans" panose="020B0604020202020204" pitchFamily="34" charset="0"/>
              </a:defRPr>
            </a:lvl6pPr>
            <a:lvl7pPr marL="2971800" indent="-228600" eaLnBrk="0" fontAlgn="base" hangingPunct="0">
              <a:spcBef>
                <a:spcPct val="0"/>
              </a:spcBef>
              <a:spcAft>
                <a:spcPct val="0"/>
              </a:spcAft>
              <a:defRPr>
                <a:solidFill>
                  <a:schemeClr val="tx1"/>
                </a:solidFill>
                <a:latin typeface="Bosch Office Sans" panose="020B0604020202020204" pitchFamily="34" charset="0"/>
              </a:defRPr>
            </a:lvl7pPr>
            <a:lvl8pPr marL="3429000" indent="-228600" eaLnBrk="0" fontAlgn="base" hangingPunct="0">
              <a:spcBef>
                <a:spcPct val="0"/>
              </a:spcBef>
              <a:spcAft>
                <a:spcPct val="0"/>
              </a:spcAft>
              <a:defRPr>
                <a:solidFill>
                  <a:schemeClr val="tx1"/>
                </a:solidFill>
                <a:latin typeface="Bosch Office Sans" panose="020B0604020202020204" pitchFamily="34" charset="0"/>
              </a:defRPr>
            </a:lvl8pPr>
            <a:lvl9pPr marL="3886200" indent="-228600" eaLnBrk="0" fontAlgn="base" hangingPunct="0">
              <a:spcBef>
                <a:spcPct val="0"/>
              </a:spcBef>
              <a:spcAft>
                <a:spcPct val="0"/>
              </a:spcAft>
              <a:defRPr>
                <a:solidFill>
                  <a:schemeClr val="tx1"/>
                </a:solidFill>
                <a:latin typeface="Bosch Office Sans" panose="020B0604020202020204" pitchFamily="34" charset="0"/>
              </a:defRPr>
            </a:lvl9pPr>
          </a:lstStyle>
          <a:p>
            <a:pPr algn="r">
              <a:lnSpc>
                <a:spcPct val="107000"/>
              </a:lnSpc>
            </a:pPr>
            <a:endParaRPr lang="ro-RO" altLang="en-US" sz="675"/>
          </a:p>
        </p:txBody>
      </p:sp>
      <p:pic>
        <p:nvPicPr>
          <p:cNvPr id="2" name="Picture 1"/>
          <p:cNvPicPr>
            <a:picLocks noChangeAspect="1"/>
          </p:cNvPicPr>
          <p:nvPr>
            <p:custDataLst>
              <p:tags r:id="rId10"/>
            </p:custDataLst>
          </p:nvPr>
        </p:nvPicPr>
        <p:blipFill>
          <a:blip r:embed="rId15"/>
          <a:stretch>
            <a:fillRect/>
          </a:stretch>
        </p:blipFill>
        <p:spPr>
          <a:xfrm>
            <a:off x="6482080" y="0"/>
            <a:ext cx="1721444" cy="1204272"/>
          </a:xfrm>
          <a:prstGeom prst="rect">
            <a:avLst/>
          </a:prstGeom>
        </p:spPr>
      </p:pic>
    </p:spTree>
    <p:custDataLst>
      <p:tags r:id="rId1"/>
    </p:custDataLst>
    <p:extLst>
      <p:ext uri="{BB962C8B-B14F-4D97-AF65-F5344CB8AC3E}">
        <p14:creationId xmlns:p14="http://schemas.microsoft.com/office/powerpoint/2010/main" val="3206465426"/>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701675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20" name="Picture 19"/>
          <p:cNvPicPr>
            <a:picLocks/>
          </p:cNvPicPr>
          <p:nvPr>
            <p:custDataLst>
              <p:tags r:id="rId3"/>
            </p:custDataLst>
          </p:nvPr>
        </p:nvPicPr>
        <p:blipFill>
          <a:blip r:embed="rId14">
            <a:extLst>
              <a:ext uri="{28A0092B-C50C-407E-A947-70E740481C1C}">
                <a14:useLocalDpi xmlns:a14="http://schemas.microsoft.com/office/drawing/2010/main" val="0"/>
              </a:ext>
            </a:extLst>
          </a:blip>
          <a:stretch>
            <a:fillRect/>
          </a:stretch>
        </p:blipFill>
        <p:spPr>
          <a:xfrm>
            <a:off x="0" y="6041390"/>
            <a:ext cx="822833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14338" name="Rectangle 10"/>
          <p:cNvSpPr>
            <a:spLocks noGrp="1" noChangeArrowheads="1"/>
          </p:cNvSpPr>
          <p:nvPr>
            <p:ph type="title"/>
            <p:custDataLst>
              <p:tags r:id="rId4"/>
            </p:custDataLst>
          </p:nvPr>
        </p:nvSpPr>
        <p:spPr>
          <a:solidFill>
            <a:scrgbClr r="0" g="0" b="0">
              <a:alpha val="0"/>
            </a:scrgbClr>
          </a:solid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spcAft>
                <a:spcPts val="0"/>
              </a:spcAft>
            </a:pPr>
            <a:r>
              <a:rPr lang="en-US" altLang="en-US" sz="2800" dirty="0"/>
              <a:t>SSF </a:t>
            </a:r>
            <a:r>
              <a:rPr lang="en-US" sz="2800" dirty="0"/>
              <a:t>FI </a:t>
            </a:r>
            <a:r>
              <a:rPr lang="en-US" altLang="en-US" sz="2800" dirty="0" smtClean="0"/>
              <a:t>Overview</a:t>
            </a:r>
            <a:r>
              <a:rPr lang="en-US" altLang="en-US" sz="2800" dirty="0" smtClean="0">
                <a:solidFill>
                  <a:srgbClr val="0E78C5"/>
                </a:solidFill>
              </a:rPr>
              <a:t/>
            </a:r>
            <a:br>
              <a:rPr lang="en-US" altLang="en-US" sz="2800" dirty="0" smtClean="0">
                <a:solidFill>
                  <a:srgbClr val="0E78C5"/>
                </a:solidFill>
              </a:rPr>
            </a:br>
            <a:r>
              <a:rPr lang="en-US" altLang="en-US" sz="2800" dirty="0" smtClean="0">
                <a:solidFill>
                  <a:srgbClr val="0E78C5"/>
                </a:solidFill>
              </a:rPr>
              <a:t>Benefits of SSF FI</a:t>
            </a:r>
            <a:endParaRPr lang="de-DE" altLang="en-US" sz="2800" dirty="0" smtClean="0">
              <a:solidFill>
                <a:srgbClr val="0E78C5"/>
              </a:solidFill>
            </a:endParaRPr>
          </a:p>
        </p:txBody>
      </p:sp>
      <p:sp>
        <p:nvSpPr>
          <p:cNvPr id="24" name="Content Placeholder 23"/>
          <p:cNvSpPr>
            <a:spLocks noGrp="1"/>
          </p:cNvSpPr>
          <p:nvPr>
            <p:ph idx="1"/>
            <p:custDataLst>
              <p:tags r:id="rId5"/>
            </p:custDataLst>
          </p:nvPr>
        </p:nvSpPr>
        <p:spPr>
          <a:xfrm>
            <a:off x="261938" y="1212850"/>
            <a:ext cx="7680960" cy="4168140"/>
          </a:xfrm>
          <a:solidFill>
            <a:scrgbClr r="0" g="0" b="0">
              <a:alpha val="0"/>
            </a:scrgbClr>
          </a:solid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marL="0" indent="0">
              <a:spcAft>
                <a:spcPts val="0"/>
              </a:spcAft>
            </a:pPr>
            <a:r>
              <a:rPr lang="en-US" altLang="en-US" b="1" dirty="0" smtClean="0">
                <a:solidFill>
                  <a:srgbClr val="000000"/>
                </a:solidFill>
              </a:rPr>
              <a:t>Benefits of silver processes (2)</a:t>
            </a:r>
          </a:p>
          <a:p>
            <a:pPr>
              <a:spcAft>
                <a:spcPts val="0"/>
              </a:spcAft>
              <a:buFont typeface="Wingdings 3" panose="05040102010807070707" pitchFamily="18" charset="2"/>
              <a:buChar char=""/>
            </a:pPr>
            <a:r>
              <a:rPr lang="en-US" altLang="de-DE" dirty="0" smtClean="0">
                <a:solidFill>
                  <a:srgbClr val="000000"/>
                </a:solidFill>
                <a:sym typeface="Wingdings 3" panose="05040102010807070707" pitchFamily="18" charset="2"/>
              </a:rPr>
              <a:t>Automation </a:t>
            </a:r>
            <a:endParaRPr lang="en-US" altLang="de-DE" dirty="0">
              <a:solidFill>
                <a:srgbClr val="000000"/>
              </a:solidFill>
              <a:sym typeface="Wingdings 3" panose="05040102010807070707" pitchFamily="18" charset="2"/>
            </a:endParaRPr>
          </a:p>
          <a:p>
            <a:pPr marL="531813" lvl="2" indent="-258763">
              <a:lnSpc>
                <a:spcPct val="100000"/>
              </a:lnSpc>
              <a:spcBef>
                <a:spcPts val="0"/>
              </a:spcBef>
              <a:spcAft>
                <a:spcPts val="0"/>
              </a:spcAft>
              <a:defRPr/>
            </a:pPr>
            <a:r>
              <a:rPr lang="en-US" altLang="de-DE" dirty="0" smtClean="0">
                <a:solidFill>
                  <a:srgbClr val="000000"/>
                </a:solidFill>
              </a:rPr>
              <a:t>Launch different </a:t>
            </a:r>
            <a:r>
              <a:rPr lang="en-US" altLang="de-DE" dirty="0">
                <a:solidFill>
                  <a:srgbClr val="000000"/>
                </a:solidFill>
              </a:rPr>
              <a:t>SAP systems and transaction </a:t>
            </a:r>
            <a:r>
              <a:rPr lang="en-US" altLang="de-DE" dirty="0" smtClean="0">
                <a:solidFill>
                  <a:srgbClr val="000000"/>
                </a:solidFill>
              </a:rPr>
              <a:t>codes via Single Sign On</a:t>
            </a:r>
          </a:p>
          <a:p>
            <a:pPr marL="531813" lvl="2" indent="-258763">
              <a:lnSpc>
                <a:spcPct val="100000"/>
              </a:lnSpc>
              <a:spcBef>
                <a:spcPts val="0"/>
              </a:spcBef>
              <a:spcAft>
                <a:spcPts val="0"/>
              </a:spcAft>
              <a:defRPr/>
            </a:pPr>
            <a:r>
              <a:rPr lang="en-US" altLang="de-DE" dirty="0" smtClean="0">
                <a:solidFill>
                  <a:srgbClr val="000000"/>
                </a:solidFill>
              </a:rPr>
              <a:t>Automatic e-mail notifications to Bosch employees</a:t>
            </a:r>
          </a:p>
          <a:p>
            <a:pPr marL="531813" lvl="2" indent="-258763">
              <a:lnSpc>
                <a:spcPct val="100000"/>
              </a:lnSpc>
              <a:spcBef>
                <a:spcPts val="0"/>
              </a:spcBef>
              <a:spcAft>
                <a:spcPts val="0"/>
              </a:spcAft>
              <a:defRPr/>
            </a:pPr>
            <a:r>
              <a:rPr lang="en-US" altLang="de-DE" dirty="0" smtClean="0">
                <a:solidFill>
                  <a:srgbClr val="000000"/>
                </a:solidFill>
              </a:rPr>
              <a:t>Real </a:t>
            </a:r>
            <a:r>
              <a:rPr lang="en-US" altLang="de-DE" dirty="0">
                <a:solidFill>
                  <a:srgbClr val="000000"/>
                </a:solidFill>
              </a:rPr>
              <a:t>time tracking of </a:t>
            </a:r>
            <a:r>
              <a:rPr lang="en-US" altLang="de-DE" dirty="0" smtClean="0">
                <a:solidFill>
                  <a:srgbClr val="000000"/>
                </a:solidFill>
              </a:rPr>
              <a:t>Service Requests</a:t>
            </a:r>
          </a:p>
          <a:p>
            <a:pPr marL="273050" lvl="2" indent="0">
              <a:lnSpc>
                <a:spcPct val="100000"/>
              </a:lnSpc>
              <a:spcBef>
                <a:spcPts val="0"/>
              </a:spcBef>
              <a:spcAft>
                <a:spcPts val="0"/>
              </a:spcAft>
              <a:buNone/>
              <a:defRPr/>
            </a:pPr>
            <a:endParaRPr lang="en-US" altLang="de-DE" dirty="0">
              <a:solidFill>
                <a:srgbClr val="000000"/>
              </a:solidFill>
            </a:endParaRPr>
          </a:p>
          <a:p>
            <a:pPr>
              <a:spcAft>
                <a:spcPts val="0"/>
              </a:spcAft>
              <a:buFont typeface="Wingdings 3" panose="05040102010807070707" pitchFamily="18" charset="2"/>
              <a:buChar char=""/>
            </a:pPr>
            <a:r>
              <a:rPr lang="en-US" altLang="de-DE" dirty="0">
                <a:solidFill>
                  <a:srgbClr val="000000"/>
                </a:solidFill>
                <a:sym typeface="Wingdings 3" panose="05040102010807070707" pitchFamily="18" charset="2"/>
              </a:rPr>
              <a:t>Analytics </a:t>
            </a:r>
          </a:p>
          <a:p>
            <a:pPr marL="531813" lvl="2" indent="-258763">
              <a:lnSpc>
                <a:spcPct val="100000"/>
              </a:lnSpc>
              <a:spcBef>
                <a:spcPts val="0"/>
              </a:spcBef>
              <a:spcAft>
                <a:spcPts val="0"/>
              </a:spcAft>
              <a:defRPr/>
            </a:pPr>
            <a:r>
              <a:rPr lang="en-US" altLang="de-DE" dirty="0">
                <a:solidFill>
                  <a:srgbClr val="000000"/>
                </a:solidFill>
                <a:sym typeface="Wingdings 3" panose="05040102010807070707" pitchFamily="18" charset="2"/>
              </a:rPr>
              <a:t>BI Reporting functionality can be used to generates reports and analysis on service delivery</a:t>
            </a:r>
          </a:p>
          <a:p>
            <a:pPr marL="273050" lvl="2" indent="0">
              <a:lnSpc>
                <a:spcPct val="100000"/>
              </a:lnSpc>
              <a:spcBef>
                <a:spcPts val="0"/>
              </a:spcBef>
              <a:spcAft>
                <a:spcPts val="0"/>
              </a:spcAft>
              <a:buNone/>
              <a:defRPr/>
            </a:pPr>
            <a:endParaRPr lang="en-US" altLang="de-DE" dirty="0" smtClean="0">
              <a:solidFill>
                <a:srgbClr val="000000"/>
              </a:solidFill>
            </a:endParaRPr>
          </a:p>
          <a:p>
            <a:pPr marL="0" lvl="1" indent="0">
              <a:lnSpc>
                <a:spcPct val="100000"/>
              </a:lnSpc>
              <a:spcBef>
                <a:spcPts val="0"/>
              </a:spcBef>
              <a:spcAft>
                <a:spcPts val="0"/>
              </a:spcAft>
              <a:defRPr/>
            </a:pPr>
            <a:endParaRPr lang="en-US" altLang="de-DE" dirty="0" smtClean="0">
              <a:solidFill>
                <a:srgbClr val="000000"/>
              </a:solidFill>
              <a:cs typeface="+mn-cs"/>
            </a:endParaRPr>
          </a:p>
        </p:txBody>
      </p:sp>
      <p:sp>
        <p:nvSpPr>
          <p:cNvPr id="6" name="Rectangle 5"/>
          <p:cNvSpPr>
            <a:spLocks/>
          </p:cNvSpPr>
          <p:nvPr>
            <p:custDataLst>
              <p:tags r:id="rId6"/>
            </p:custDataLst>
          </p:nvPr>
        </p:nvSpPr>
        <p:spPr>
          <a:xfrm>
            <a:off x="593090" y="5643880"/>
            <a:ext cx="64604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en-US" sz="600" smtClean="0">
                <a:solidFill>
                  <a:srgbClr val="000000"/>
                </a:solidFill>
                <a:latin typeface="Bosch Office Sans" pitchFamily="2" charset="0"/>
              </a:rPr>
              <a:t>Cross Divisional Group - Software, Methods and Tools | GS/ACE | 19/02/2018</a:t>
            </a:r>
            <a:endParaRPr lang="en-US" sz="600" dirty="0">
              <a:solidFill>
                <a:srgbClr val="000000"/>
              </a:solidFill>
              <a:latin typeface="Bosch Office Sans" pitchFamily="2" charset="0"/>
            </a:endParaRPr>
          </a:p>
        </p:txBody>
      </p:sp>
      <p:sp>
        <p:nvSpPr>
          <p:cNvPr id="5" name="Rectangle 4"/>
          <p:cNvSpPr>
            <a:spLocks/>
          </p:cNvSpPr>
          <p:nvPr>
            <p:custDataLst>
              <p:tags r:id="rId7"/>
            </p:custDataLst>
          </p:nvPr>
        </p:nvSpPr>
        <p:spPr>
          <a:xfrm>
            <a:off x="593090" y="5758180"/>
            <a:ext cx="64604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en-US" sz="600" smtClean="0">
                <a:solidFill>
                  <a:srgbClr val="B2B3B5"/>
                </a:solidFill>
                <a:latin typeface="Bosch Office Sans" panose="020B0604020202020204" pitchFamily="34" charset="0"/>
              </a:rPr>
              <a:t>© Robert Bosch GmbH 2016. All rights reserved, also regarding any disposal, exploitation, reproduction, editing, distribution, as well as in the event of applications for industrial property rights.</a:t>
            </a:r>
            <a:endParaRPr lang="en-US" sz="600" dirty="0">
              <a:solidFill>
                <a:srgbClr val="B2B3B5"/>
              </a:solidFill>
              <a:latin typeface="Bosch Office Sans" panose="020B0604020202020204" pitchFamily="34" charset="0"/>
            </a:endParaRPr>
          </a:p>
        </p:txBody>
      </p:sp>
      <p:sp>
        <p:nvSpPr>
          <p:cNvPr id="4" name="Rectangle 3"/>
          <p:cNvSpPr>
            <a:spLocks/>
          </p:cNvSpPr>
          <p:nvPr>
            <p:custDataLst>
              <p:tags r:id="rId8"/>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r>
              <a:rPr lang="en-US" sz="1200" smtClean="0">
                <a:solidFill>
                  <a:srgbClr val="999FA6"/>
                </a:solidFill>
              </a:rPr>
              <a:t>15</a:t>
            </a:r>
            <a:endParaRPr lang="en-US" sz="1200">
              <a:solidFill>
                <a:srgbClr val="999FA6"/>
              </a:solidFill>
            </a:endParaRPr>
          </a:p>
        </p:txBody>
      </p:sp>
      <p:sp>
        <p:nvSpPr>
          <p:cNvPr id="3" name="Rectangle 2" hidden="1"/>
          <p:cNvSpPr>
            <a:spLocks/>
          </p:cNvSpPr>
          <p:nvPr>
            <p:custDataLst>
              <p:tags r:id="rId9"/>
            </p:custDataLst>
          </p:nvPr>
        </p:nvSpPr>
        <p:spPr>
          <a:xfrm>
            <a:off x="648208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7780" rIns="0" bIns="0" rtlCol="0" anchor="t">
            <a:normAutofit/>
          </a:bodyPr>
          <a:lstStyle/>
          <a:p>
            <a:pPr>
              <a:lnSpc>
                <a:spcPts val="900"/>
              </a:lnSpc>
            </a:pPr>
            <a:endParaRPr lang="en-US" sz="600">
              <a:solidFill>
                <a:srgbClr val="000000"/>
              </a:solidFill>
            </a:endParaRPr>
          </a:p>
        </p:txBody>
      </p:sp>
      <p:sp>
        <p:nvSpPr>
          <p:cNvPr id="14341" name="Rectangle 4__"/>
          <p:cNvSpPr>
            <a:spLocks noChangeArrowheads="1"/>
          </p:cNvSpPr>
          <p:nvPr/>
        </p:nvSpPr>
        <p:spPr bwMode="auto">
          <a:xfrm>
            <a:off x="6244473" y="293659"/>
            <a:ext cx="1763146" cy="146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nchor="ctr"/>
          <a:lstStyle>
            <a:lvl1pPr>
              <a:defRPr>
                <a:solidFill>
                  <a:schemeClr val="tx1"/>
                </a:solidFill>
                <a:latin typeface="Bosch Office Sans" panose="020B0604020202020204" pitchFamily="34" charset="0"/>
              </a:defRPr>
            </a:lvl1pPr>
            <a:lvl2pPr marL="742950" indent="-285750">
              <a:defRPr>
                <a:solidFill>
                  <a:schemeClr val="tx1"/>
                </a:solidFill>
                <a:latin typeface="Bosch Office Sans" panose="020B0604020202020204" pitchFamily="34" charset="0"/>
              </a:defRPr>
            </a:lvl2pPr>
            <a:lvl3pPr marL="1143000" indent="-228600">
              <a:defRPr>
                <a:solidFill>
                  <a:schemeClr val="tx1"/>
                </a:solidFill>
                <a:latin typeface="Bosch Office Sans" panose="020B0604020202020204" pitchFamily="34" charset="0"/>
              </a:defRPr>
            </a:lvl3pPr>
            <a:lvl4pPr marL="1600200" indent="-228600">
              <a:defRPr>
                <a:solidFill>
                  <a:schemeClr val="tx1"/>
                </a:solidFill>
                <a:latin typeface="Bosch Office Sans" panose="020B0604020202020204" pitchFamily="34" charset="0"/>
              </a:defRPr>
            </a:lvl4pPr>
            <a:lvl5pPr marL="2057400" indent="-228600">
              <a:defRPr>
                <a:solidFill>
                  <a:schemeClr val="tx1"/>
                </a:solidFill>
                <a:latin typeface="Bosch Office Sans" panose="020B0604020202020204" pitchFamily="34" charset="0"/>
              </a:defRPr>
            </a:lvl5pPr>
            <a:lvl6pPr marL="2514600" indent="-228600" eaLnBrk="0" fontAlgn="base" hangingPunct="0">
              <a:spcBef>
                <a:spcPct val="0"/>
              </a:spcBef>
              <a:spcAft>
                <a:spcPct val="0"/>
              </a:spcAft>
              <a:defRPr>
                <a:solidFill>
                  <a:schemeClr val="tx1"/>
                </a:solidFill>
                <a:latin typeface="Bosch Office Sans" panose="020B0604020202020204" pitchFamily="34" charset="0"/>
              </a:defRPr>
            </a:lvl6pPr>
            <a:lvl7pPr marL="2971800" indent="-228600" eaLnBrk="0" fontAlgn="base" hangingPunct="0">
              <a:spcBef>
                <a:spcPct val="0"/>
              </a:spcBef>
              <a:spcAft>
                <a:spcPct val="0"/>
              </a:spcAft>
              <a:defRPr>
                <a:solidFill>
                  <a:schemeClr val="tx1"/>
                </a:solidFill>
                <a:latin typeface="Bosch Office Sans" panose="020B0604020202020204" pitchFamily="34" charset="0"/>
              </a:defRPr>
            </a:lvl7pPr>
            <a:lvl8pPr marL="3429000" indent="-228600" eaLnBrk="0" fontAlgn="base" hangingPunct="0">
              <a:spcBef>
                <a:spcPct val="0"/>
              </a:spcBef>
              <a:spcAft>
                <a:spcPct val="0"/>
              </a:spcAft>
              <a:defRPr>
                <a:solidFill>
                  <a:schemeClr val="tx1"/>
                </a:solidFill>
                <a:latin typeface="Bosch Office Sans" panose="020B0604020202020204" pitchFamily="34" charset="0"/>
              </a:defRPr>
            </a:lvl8pPr>
            <a:lvl9pPr marL="3886200" indent="-228600" eaLnBrk="0" fontAlgn="base" hangingPunct="0">
              <a:spcBef>
                <a:spcPct val="0"/>
              </a:spcBef>
              <a:spcAft>
                <a:spcPct val="0"/>
              </a:spcAft>
              <a:defRPr>
                <a:solidFill>
                  <a:schemeClr val="tx1"/>
                </a:solidFill>
                <a:latin typeface="Bosch Office Sans" panose="020B0604020202020204" pitchFamily="34" charset="0"/>
              </a:defRPr>
            </a:lvl9pPr>
          </a:lstStyle>
          <a:p>
            <a:endParaRPr lang="ro-RO" altLang="en-US" sz="771">
              <a:solidFill>
                <a:srgbClr val="FFFFFF"/>
              </a:solidFill>
            </a:endParaRPr>
          </a:p>
        </p:txBody>
      </p:sp>
      <p:sp>
        <p:nvSpPr>
          <p:cNvPr id="14343" name="Rectangle 6"/>
          <p:cNvSpPr>
            <a:spLocks noChangeArrowheads="1"/>
          </p:cNvSpPr>
          <p:nvPr/>
        </p:nvSpPr>
        <p:spPr bwMode="auto">
          <a:xfrm>
            <a:off x="8203524" y="5913685"/>
            <a:ext cx="24488" cy="146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lvl1pPr>
              <a:defRPr>
                <a:solidFill>
                  <a:schemeClr val="tx1"/>
                </a:solidFill>
                <a:latin typeface="Bosch Office Sans" panose="020B0604020202020204" pitchFamily="34" charset="0"/>
              </a:defRPr>
            </a:lvl1pPr>
            <a:lvl2pPr marL="742950" indent="-285750">
              <a:defRPr>
                <a:solidFill>
                  <a:schemeClr val="tx1"/>
                </a:solidFill>
                <a:latin typeface="Bosch Office Sans" panose="020B0604020202020204" pitchFamily="34" charset="0"/>
              </a:defRPr>
            </a:lvl2pPr>
            <a:lvl3pPr marL="1143000" indent="-228600">
              <a:defRPr>
                <a:solidFill>
                  <a:schemeClr val="tx1"/>
                </a:solidFill>
                <a:latin typeface="Bosch Office Sans" panose="020B0604020202020204" pitchFamily="34" charset="0"/>
              </a:defRPr>
            </a:lvl3pPr>
            <a:lvl4pPr marL="1600200" indent="-228600">
              <a:defRPr>
                <a:solidFill>
                  <a:schemeClr val="tx1"/>
                </a:solidFill>
                <a:latin typeface="Bosch Office Sans" panose="020B0604020202020204" pitchFamily="34" charset="0"/>
              </a:defRPr>
            </a:lvl4pPr>
            <a:lvl5pPr marL="2057400" indent="-228600">
              <a:defRPr>
                <a:solidFill>
                  <a:schemeClr val="tx1"/>
                </a:solidFill>
                <a:latin typeface="Bosch Office Sans" panose="020B0604020202020204" pitchFamily="34" charset="0"/>
              </a:defRPr>
            </a:lvl5pPr>
            <a:lvl6pPr marL="2514600" indent="-228600" eaLnBrk="0" fontAlgn="base" hangingPunct="0">
              <a:spcBef>
                <a:spcPct val="0"/>
              </a:spcBef>
              <a:spcAft>
                <a:spcPct val="0"/>
              </a:spcAft>
              <a:defRPr>
                <a:solidFill>
                  <a:schemeClr val="tx1"/>
                </a:solidFill>
                <a:latin typeface="Bosch Office Sans" panose="020B0604020202020204" pitchFamily="34" charset="0"/>
              </a:defRPr>
            </a:lvl6pPr>
            <a:lvl7pPr marL="2971800" indent="-228600" eaLnBrk="0" fontAlgn="base" hangingPunct="0">
              <a:spcBef>
                <a:spcPct val="0"/>
              </a:spcBef>
              <a:spcAft>
                <a:spcPct val="0"/>
              </a:spcAft>
              <a:defRPr>
                <a:solidFill>
                  <a:schemeClr val="tx1"/>
                </a:solidFill>
                <a:latin typeface="Bosch Office Sans" panose="020B0604020202020204" pitchFamily="34" charset="0"/>
              </a:defRPr>
            </a:lvl7pPr>
            <a:lvl8pPr marL="3429000" indent="-228600" eaLnBrk="0" fontAlgn="base" hangingPunct="0">
              <a:spcBef>
                <a:spcPct val="0"/>
              </a:spcBef>
              <a:spcAft>
                <a:spcPct val="0"/>
              </a:spcAft>
              <a:defRPr>
                <a:solidFill>
                  <a:schemeClr val="tx1"/>
                </a:solidFill>
                <a:latin typeface="Bosch Office Sans" panose="020B0604020202020204" pitchFamily="34" charset="0"/>
              </a:defRPr>
            </a:lvl8pPr>
            <a:lvl9pPr marL="3886200" indent="-228600" eaLnBrk="0" fontAlgn="base" hangingPunct="0">
              <a:spcBef>
                <a:spcPct val="0"/>
              </a:spcBef>
              <a:spcAft>
                <a:spcPct val="0"/>
              </a:spcAft>
              <a:defRPr>
                <a:solidFill>
                  <a:schemeClr val="tx1"/>
                </a:solidFill>
                <a:latin typeface="Bosch Office Sans" panose="020B0604020202020204" pitchFamily="34" charset="0"/>
              </a:defRPr>
            </a:lvl9pPr>
          </a:lstStyle>
          <a:p>
            <a:pPr algn="r">
              <a:lnSpc>
                <a:spcPct val="107000"/>
              </a:lnSpc>
            </a:pPr>
            <a:endParaRPr lang="ro-RO" altLang="en-US" sz="675"/>
          </a:p>
        </p:txBody>
      </p:sp>
      <p:pic>
        <p:nvPicPr>
          <p:cNvPr id="12" name="Picture 11"/>
          <p:cNvPicPr>
            <a:picLocks noChangeAspect="1"/>
          </p:cNvPicPr>
          <p:nvPr>
            <p:custDataLst>
              <p:tags r:id="rId10"/>
            </p:custDataLst>
          </p:nvPr>
        </p:nvPicPr>
        <p:blipFill>
          <a:blip r:embed="rId15"/>
          <a:stretch>
            <a:fillRect/>
          </a:stretch>
        </p:blipFill>
        <p:spPr>
          <a:xfrm>
            <a:off x="6482080" y="0"/>
            <a:ext cx="1721444" cy="1204272"/>
          </a:xfrm>
          <a:prstGeom prst="rect">
            <a:avLst/>
          </a:prstGeom>
        </p:spPr>
      </p:pic>
    </p:spTree>
    <p:custDataLst>
      <p:tags r:id="rId1"/>
    </p:custDataLst>
    <p:extLst>
      <p:ext uri="{BB962C8B-B14F-4D97-AF65-F5344CB8AC3E}">
        <p14:creationId xmlns:p14="http://schemas.microsoft.com/office/powerpoint/2010/main" val="3675153602"/>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701675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20" name="Picture 19"/>
          <p:cNvPicPr>
            <a:picLocks/>
          </p:cNvPicPr>
          <p:nvPr>
            <p:custDataLst>
              <p:tags r:id="rId3"/>
            </p:custDataLst>
          </p:nvPr>
        </p:nvPicPr>
        <p:blipFill>
          <a:blip r:embed="rId14">
            <a:extLst>
              <a:ext uri="{28A0092B-C50C-407E-A947-70E740481C1C}">
                <a14:useLocalDpi xmlns:a14="http://schemas.microsoft.com/office/drawing/2010/main" val="0"/>
              </a:ext>
            </a:extLst>
          </a:blip>
          <a:stretch>
            <a:fillRect/>
          </a:stretch>
        </p:blipFill>
        <p:spPr>
          <a:xfrm>
            <a:off x="0" y="6041390"/>
            <a:ext cx="822833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14338" name="Rectangle 10"/>
          <p:cNvSpPr>
            <a:spLocks noGrp="1" noChangeArrowheads="1"/>
          </p:cNvSpPr>
          <p:nvPr>
            <p:ph type="title"/>
            <p:custDataLst>
              <p:tags r:id="rId4"/>
            </p:custDataLst>
          </p:nvPr>
        </p:nvSpPr>
        <p:spPr>
          <a:solidFill>
            <a:scrgbClr r="0" g="0" b="0">
              <a:alpha val="0"/>
            </a:scrgbClr>
          </a:solid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spcAft>
                <a:spcPts val="0"/>
              </a:spcAft>
            </a:pPr>
            <a:r>
              <a:rPr lang="en-US" altLang="en-US" sz="2800" dirty="0"/>
              <a:t>SSF </a:t>
            </a:r>
            <a:r>
              <a:rPr lang="en-US" sz="2800" dirty="0"/>
              <a:t>FI </a:t>
            </a:r>
            <a:r>
              <a:rPr lang="en-US" altLang="en-US" sz="2800" dirty="0" smtClean="0"/>
              <a:t>Overview</a:t>
            </a:r>
            <a:r>
              <a:rPr lang="en-US" altLang="en-US" sz="2800" dirty="0" smtClean="0">
                <a:solidFill>
                  <a:srgbClr val="0E78C5"/>
                </a:solidFill>
              </a:rPr>
              <a:t/>
            </a:r>
            <a:br>
              <a:rPr lang="en-US" altLang="en-US" sz="2800" dirty="0" smtClean="0">
                <a:solidFill>
                  <a:srgbClr val="0E78C5"/>
                </a:solidFill>
              </a:rPr>
            </a:br>
            <a:r>
              <a:rPr lang="en-US" altLang="en-US" sz="2800" dirty="0">
                <a:solidFill>
                  <a:srgbClr val="0E78C5"/>
                </a:solidFill>
              </a:rPr>
              <a:t>Benefits of </a:t>
            </a:r>
            <a:r>
              <a:rPr lang="en-US" altLang="en-US" sz="2800" dirty="0" smtClean="0">
                <a:solidFill>
                  <a:srgbClr val="0E78C5"/>
                </a:solidFill>
              </a:rPr>
              <a:t>SSF FI</a:t>
            </a:r>
            <a:endParaRPr lang="de-DE" altLang="en-US" sz="2800" dirty="0" smtClean="0">
              <a:solidFill>
                <a:srgbClr val="0E78C5"/>
              </a:solidFill>
            </a:endParaRPr>
          </a:p>
        </p:txBody>
      </p:sp>
      <p:sp>
        <p:nvSpPr>
          <p:cNvPr id="24" name="Content Placeholder 23"/>
          <p:cNvSpPr>
            <a:spLocks noGrp="1"/>
          </p:cNvSpPr>
          <p:nvPr>
            <p:ph idx="1"/>
            <p:custDataLst>
              <p:tags r:id="rId5"/>
            </p:custDataLst>
          </p:nvPr>
        </p:nvSpPr>
        <p:spPr>
          <a:xfrm>
            <a:off x="249895" y="1443411"/>
            <a:ext cx="7680960" cy="3589284"/>
          </a:xfrm>
          <a:solidFill>
            <a:scrgbClr r="0" g="0" b="0">
              <a:alpha val="0"/>
            </a:scrgbClr>
          </a:solid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marL="0" indent="0">
              <a:spcAft>
                <a:spcPts val="0"/>
              </a:spcAft>
            </a:pPr>
            <a:r>
              <a:rPr lang="en-US" altLang="en-US" b="1" dirty="0" smtClean="0">
                <a:solidFill>
                  <a:srgbClr val="000000"/>
                </a:solidFill>
              </a:rPr>
              <a:t>Benefits of Gold processes</a:t>
            </a:r>
          </a:p>
          <a:p>
            <a:pPr>
              <a:spcAft>
                <a:spcPts val="0"/>
              </a:spcAft>
              <a:buFont typeface="Wingdings 3" panose="05040102010807070707" pitchFamily="18" charset="2"/>
              <a:buChar char=""/>
            </a:pPr>
            <a:r>
              <a:rPr lang="en-US" dirty="0" smtClean="0"/>
              <a:t>All benefits of Silver processes</a:t>
            </a:r>
            <a:endParaRPr lang="en-US" altLang="en-US" b="1" dirty="0" smtClean="0">
              <a:solidFill>
                <a:srgbClr val="000000"/>
              </a:solidFill>
            </a:endParaRPr>
          </a:p>
          <a:p>
            <a:pPr>
              <a:spcAft>
                <a:spcPts val="0"/>
              </a:spcAft>
              <a:buFont typeface="Wingdings 3" panose="05040102010807070707" pitchFamily="18" charset="2"/>
              <a:buChar char=""/>
            </a:pPr>
            <a:r>
              <a:rPr lang="en-US" dirty="0" smtClean="0"/>
              <a:t>Governance and compliance</a:t>
            </a:r>
          </a:p>
          <a:p>
            <a:pPr lvl="2">
              <a:spcBef>
                <a:spcPts val="0"/>
              </a:spcBef>
            </a:pPr>
            <a:r>
              <a:rPr lang="en-US" dirty="0" smtClean="0"/>
              <a:t>Requests </a:t>
            </a:r>
            <a:r>
              <a:rPr lang="en-US" dirty="0"/>
              <a:t>are processed according to </a:t>
            </a:r>
            <a:r>
              <a:rPr lang="en-US" dirty="0" smtClean="0"/>
              <a:t>GPLA</a:t>
            </a:r>
          </a:p>
          <a:p>
            <a:pPr marL="288000" lvl="2" indent="0">
              <a:spcBef>
                <a:spcPts val="0"/>
              </a:spcBef>
              <a:buNone/>
            </a:pPr>
            <a:endParaRPr lang="en-US" dirty="0" smtClean="0"/>
          </a:p>
          <a:p>
            <a:pPr>
              <a:spcAft>
                <a:spcPts val="0"/>
              </a:spcAft>
              <a:buFont typeface="Wingdings 3" panose="05040102010807070707" pitchFamily="18" charset="2"/>
              <a:buChar char=""/>
            </a:pPr>
            <a:r>
              <a:rPr lang="en-US" dirty="0" smtClean="0"/>
              <a:t>Structured inputs</a:t>
            </a:r>
          </a:p>
          <a:p>
            <a:pPr lvl="2">
              <a:spcBef>
                <a:spcPts val="0"/>
              </a:spcBef>
            </a:pPr>
            <a:r>
              <a:rPr lang="en-US" dirty="0" smtClean="0"/>
              <a:t>Request details are collected in the process specific fields</a:t>
            </a:r>
          </a:p>
          <a:p>
            <a:pPr marL="288000" lvl="2" indent="0">
              <a:spcBef>
                <a:spcPts val="0"/>
              </a:spcBef>
              <a:buNone/>
            </a:pPr>
            <a:endParaRPr lang="en-US" dirty="0"/>
          </a:p>
          <a:p>
            <a:pPr>
              <a:spcAft>
                <a:spcPts val="0"/>
              </a:spcAft>
              <a:buFont typeface="Wingdings 3" panose="05040102010807070707" pitchFamily="18" charset="2"/>
              <a:buChar char=""/>
            </a:pPr>
            <a:r>
              <a:rPr lang="en-US" dirty="0" smtClean="0"/>
              <a:t>Automatic Approval Workflow</a:t>
            </a:r>
          </a:p>
          <a:p>
            <a:pPr lvl="2">
              <a:spcBef>
                <a:spcPts val="0"/>
              </a:spcBef>
            </a:pPr>
            <a:r>
              <a:rPr lang="en-US" dirty="0" smtClean="0"/>
              <a:t>Approval Workflow is triggered automatically based on cost center and process</a:t>
            </a:r>
          </a:p>
          <a:p>
            <a:pPr lvl="2">
              <a:spcBef>
                <a:spcPts val="0"/>
              </a:spcBef>
            </a:pPr>
            <a:r>
              <a:rPr lang="en-US" dirty="0" smtClean="0"/>
              <a:t>Future integration with AWA, </a:t>
            </a:r>
            <a:r>
              <a:rPr lang="en-US" dirty="0" err="1" smtClean="0"/>
              <a:t>i.e</a:t>
            </a:r>
            <a:r>
              <a:rPr lang="en-US" dirty="0" smtClean="0"/>
              <a:t> no maintenance in SSF is required</a:t>
            </a:r>
            <a:endParaRPr lang="en-US" dirty="0"/>
          </a:p>
          <a:p>
            <a:pPr marL="0" indent="0">
              <a:spcAft>
                <a:spcPts val="0"/>
              </a:spcAft>
            </a:pPr>
            <a:endParaRPr lang="en-US" dirty="0" smtClean="0"/>
          </a:p>
          <a:p>
            <a:pPr marL="288000" lvl="2" indent="0">
              <a:spcBef>
                <a:spcPts val="0"/>
              </a:spcBef>
              <a:buNone/>
            </a:pPr>
            <a:endParaRPr lang="en-US" dirty="0" smtClean="0"/>
          </a:p>
          <a:p>
            <a:pPr marL="288000" lvl="2" indent="0">
              <a:spcBef>
                <a:spcPts val="0"/>
              </a:spcBef>
              <a:buNone/>
            </a:pPr>
            <a:endParaRPr lang="en-US" dirty="0">
              <a:solidFill>
                <a:srgbClr val="000000"/>
              </a:solidFill>
              <a:cs typeface="+mn-cs"/>
              <a:sym typeface="Wingdings 3" panose="05040102010807070707" pitchFamily="18" charset="2"/>
            </a:endParaRPr>
          </a:p>
        </p:txBody>
      </p:sp>
      <p:sp>
        <p:nvSpPr>
          <p:cNvPr id="6" name="Rectangle 5"/>
          <p:cNvSpPr>
            <a:spLocks/>
          </p:cNvSpPr>
          <p:nvPr>
            <p:custDataLst>
              <p:tags r:id="rId6"/>
            </p:custDataLst>
          </p:nvPr>
        </p:nvSpPr>
        <p:spPr>
          <a:xfrm>
            <a:off x="593090" y="5643880"/>
            <a:ext cx="64604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en-US" sz="600" smtClean="0">
                <a:solidFill>
                  <a:srgbClr val="000000"/>
                </a:solidFill>
                <a:latin typeface="Bosch Office Sans" pitchFamily="2" charset="0"/>
              </a:rPr>
              <a:t>Cross Divisional Group - Software, Methods and Tools | GS/ACE | 19/02/2018</a:t>
            </a:r>
            <a:endParaRPr lang="en-US" sz="600" dirty="0">
              <a:solidFill>
                <a:srgbClr val="000000"/>
              </a:solidFill>
              <a:latin typeface="Bosch Office Sans" pitchFamily="2" charset="0"/>
            </a:endParaRPr>
          </a:p>
        </p:txBody>
      </p:sp>
      <p:sp>
        <p:nvSpPr>
          <p:cNvPr id="5" name="Rectangle 4"/>
          <p:cNvSpPr>
            <a:spLocks/>
          </p:cNvSpPr>
          <p:nvPr>
            <p:custDataLst>
              <p:tags r:id="rId7"/>
            </p:custDataLst>
          </p:nvPr>
        </p:nvSpPr>
        <p:spPr>
          <a:xfrm>
            <a:off x="593090" y="5758180"/>
            <a:ext cx="64604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en-US" sz="600" smtClean="0">
                <a:solidFill>
                  <a:srgbClr val="B2B3B5"/>
                </a:solidFill>
                <a:latin typeface="Bosch Office Sans" panose="020B0604020202020204" pitchFamily="34" charset="0"/>
              </a:rPr>
              <a:t>© Robert Bosch GmbH 2016. All rights reserved, also regarding any disposal, exploitation, reproduction, editing, distribution, as well as in the event of applications for industrial property rights.</a:t>
            </a:r>
            <a:endParaRPr lang="en-US" sz="600">
              <a:solidFill>
                <a:srgbClr val="B2B3B5"/>
              </a:solidFill>
              <a:latin typeface="Bosch Office Sans" panose="020B0604020202020204" pitchFamily="34" charset="0"/>
            </a:endParaRPr>
          </a:p>
        </p:txBody>
      </p:sp>
      <p:sp>
        <p:nvSpPr>
          <p:cNvPr id="4" name="Rectangle 3"/>
          <p:cNvSpPr>
            <a:spLocks/>
          </p:cNvSpPr>
          <p:nvPr>
            <p:custDataLst>
              <p:tags r:id="rId8"/>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r>
              <a:rPr lang="en-US" sz="1200" smtClean="0">
                <a:solidFill>
                  <a:srgbClr val="999FA6"/>
                </a:solidFill>
              </a:rPr>
              <a:t>16</a:t>
            </a:r>
            <a:endParaRPr lang="en-US" sz="1200">
              <a:solidFill>
                <a:srgbClr val="999FA6"/>
              </a:solidFill>
            </a:endParaRPr>
          </a:p>
        </p:txBody>
      </p:sp>
      <p:sp>
        <p:nvSpPr>
          <p:cNvPr id="3" name="Rectangle 2" hidden="1"/>
          <p:cNvSpPr>
            <a:spLocks/>
          </p:cNvSpPr>
          <p:nvPr>
            <p:custDataLst>
              <p:tags r:id="rId9"/>
            </p:custDataLst>
          </p:nvPr>
        </p:nvSpPr>
        <p:spPr>
          <a:xfrm>
            <a:off x="648208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7780" rIns="0" bIns="0" rtlCol="0" anchor="t">
            <a:normAutofit/>
          </a:bodyPr>
          <a:lstStyle/>
          <a:p>
            <a:pPr>
              <a:lnSpc>
                <a:spcPts val="900"/>
              </a:lnSpc>
            </a:pPr>
            <a:endParaRPr lang="en-US" sz="600">
              <a:solidFill>
                <a:srgbClr val="000000"/>
              </a:solidFill>
            </a:endParaRPr>
          </a:p>
        </p:txBody>
      </p:sp>
      <p:sp>
        <p:nvSpPr>
          <p:cNvPr id="14341" name="Rectangle 4__"/>
          <p:cNvSpPr>
            <a:spLocks noChangeArrowheads="1"/>
          </p:cNvSpPr>
          <p:nvPr/>
        </p:nvSpPr>
        <p:spPr bwMode="auto">
          <a:xfrm>
            <a:off x="6244473" y="293659"/>
            <a:ext cx="1763146" cy="146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nchor="ctr"/>
          <a:lstStyle>
            <a:lvl1pPr>
              <a:defRPr>
                <a:solidFill>
                  <a:schemeClr val="tx1"/>
                </a:solidFill>
                <a:latin typeface="Bosch Office Sans" panose="020B0604020202020204" pitchFamily="34" charset="0"/>
              </a:defRPr>
            </a:lvl1pPr>
            <a:lvl2pPr marL="742950" indent="-285750">
              <a:defRPr>
                <a:solidFill>
                  <a:schemeClr val="tx1"/>
                </a:solidFill>
                <a:latin typeface="Bosch Office Sans" panose="020B0604020202020204" pitchFamily="34" charset="0"/>
              </a:defRPr>
            </a:lvl2pPr>
            <a:lvl3pPr marL="1143000" indent="-228600">
              <a:defRPr>
                <a:solidFill>
                  <a:schemeClr val="tx1"/>
                </a:solidFill>
                <a:latin typeface="Bosch Office Sans" panose="020B0604020202020204" pitchFamily="34" charset="0"/>
              </a:defRPr>
            </a:lvl3pPr>
            <a:lvl4pPr marL="1600200" indent="-228600">
              <a:defRPr>
                <a:solidFill>
                  <a:schemeClr val="tx1"/>
                </a:solidFill>
                <a:latin typeface="Bosch Office Sans" panose="020B0604020202020204" pitchFamily="34" charset="0"/>
              </a:defRPr>
            </a:lvl4pPr>
            <a:lvl5pPr marL="2057400" indent="-228600">
              <a:defRPr>
                <a:solidFill>
                  <a:schemeClr val="tx1"/>
                </a:solidFill>
                <a:latin typeface="Bosch Office Sans" panose="020B0604020202020204" pitchFamily="34" charset="0"/>
              </a:defRPr>
            </a:lvl5pPr>
            <a:lvl6pPr marL="2514600" indent="-228600" eaLnBrk="0" fontAlgn="base" hangingPunct="0">
              <a:spcBef>
                <a:spcPct val="0"/>
              </a:spcBef>
              <a:spcAft>
                <a:spcPct val="0"/>
              </a:spcAft>
              <a:defRPr>
                <a:solidFill>
                  <a:schemeClr val="tx1"/>
                </a:solidFill>
                <a:latin typeface="Bosch Office Sans" panose="020B0604020202020204" pitchFamily="34" charset="0"/>
              </a:defRPr>
            </a:lvl6pPr>
            <a:lvl7pPr marL="2971800" indent="-228600" eaLnBrk="0" fontAlgn="base" hangingPunct="0">
              <a:spcBef>
                <a:spcPct val="0"/>
              </a:spcBef>
              <a:spcAft>
                <a:spcPct val="0"/>
              </a:spcAft>
              <a:defRPr>
                <a:solidFill>
                  <a:schemeClr val="tx1"/>
                </a:solidFill>
                <a:latin typeface="Bosch Office Sans" panose="020B0604020202020204" pitchFamily="34" charset="0"/>
              </a:defRPr>
            </a:lvl7pPr>
            <a:lvl8pPr marL="3429000" indent="-228600" eaLnBrk="0" fontAlgn="base" hangingPunct="0">
              <a:spcBef>
                <a:spcPct val="0"/>
              </a:spcBef>
              <a:spcAft>
                <a:spcPct val="0"/>
              </a:spcAft>
              <a:defRPr>
                <a:solidFill>
                  <a:schemeClr val="tx1"/>
                </a:solidFill>
                <a:latin typeface="Bosch Office Sans" panose="020B0604020202020204" pitchFamily="34" charset="0"/>
              </a:defRPr>
            </a:lvl8pPr>
            <a:lvl9pPr marL="3886200" indent="-228600" eaLnBrk="0" fontAlgn="base" hangingPunct="0">
              <a:spcBef>
                <a:spcPct val="0"/>
              </a:spcBef>
              <a:spcAft>
                <a:spcPct val="0"/>
              </a:spcAft>
              <a:defRPr>
                <a:solidFill>
                  <a:schemeClr val="tx1"/>
                </a:solidFill>
                <a:latin typeface="Bosch Office Sans" panose="020B0604020202020204" pitchFamily="34" charset="0"/>
              </a:defRPr>
            </a:lvl9pPr>
          </a:lstStyle>
          <a:p>
            <a:endParaRPr lang="ro-RO" altLang="en-US" sz="771">
              <a:solidFill>
                <a:srgbClr val="FFFFFF"/>
              </a:solidFill>
            </a:endParaRPr>
          </a:p>
        </p:txBody>
      </p:sp>
      <p:sp>
        <p:nvSpPr>
          <p:cNvPr id="14343" name="Rectangle 6"/>
          <p:cNvSpPr>
            <a:spLocks noChangeArrowheads="1"/>
          </p:cNvSpPr>
          <p:nvPr/>
        </p:nvSpPr>
        <p:spPr bwMode="auto">
          <a:xfrm>
            <a:off x="8203524" y="5913685"/>
            <a:ext cx="24488" cy="146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lvl1pPr>
              <a:defRPr>
                <a:solidFill>
                  <a:schemeClr val="tx1"/>
                </a:solidFill>
                <a:latin typeface="Bosch Office Sans" panose="020B0604020202020204" pitchFamily="34" charset="0"/>
              </a:defRPr>
            </a:lvl1pPr>
            <a:lvl2pPr marL="742950" indent="-285750">
              <a:defRPr>
                <a:solidFill>
                  <a:schemeClr val="tx1"/>
                </a:solidFill>
                <a:latin typeface="Bosch Office Sans" panose="020B0604020202020204" pitchFamily="34" charset="0"/>
              </a:defRPr>
            </a:lvl2pPr>
            <a:lvl3pPr marL="1143000" indent="-228600">
              <a:defRPr>
                <a:solidFill>
                  <a:schemeClr val="tx1"/>
                </a:solidFill>
                <a:latin typeface="Bosch Office Sans" panose="020B0604020202020204" pitchFamily="34" charset="0"/>
              </a:defRPr>
            </a:lvl3pPr>
            <a:lvl4pPr marL="1600200" indent="-228600">
              <a:defRPr>
                <a:solidFill>
                  <a:schemeClr val="tx1"/>
                </a:solidFill>
                <a:latin typeface="Bosch Office Sans" panose="020B0604020202020204" pitchFamily="34" charset="0"/>
              </a:defRPr>
            </a:lvl4pPr>
            <a:lvl5pPr marL="2057400" indent="-228600">
              <a:defRPr>
                <a:solidFill>
                  <a:schemeClr val="tx1"/>
                </a:solidFill>
                <a:latin typeface="Bosch Office Sans" panose="020B0604020202020204" pitchFamily="34" charset="0"/>
              </a:defRPr>
            </a:lvl5pPr>
            <a:lvl6pPr marL="2514600" indent="-228600" eaLnBrk="0" fontAlgn="base" hangingPunct="0">
              <a:spcBef>
                <a:spcPct val="0"/>
              </a:spcBef>
              <a:spcAft>
                <a:spcPct val="0"/>
              </a:spcAft>
              <a:defRPr>
                <a:solidFill>
                  <a:schemeClr val="tx1"/>
                </a:solidFill>
                <a:latin typeface="Bosch Office Sans" panose="020B0604020202020204" pitchFamily="34" charset="0"/>
              </a:defRPr>
            </a:lvl6pPr>
            <a:lvl7pPr marL="2971800" indent="-228600" eaLnBrk="0" fontAlgn="base" hangingPunct="0">
              <a:spcBef>
                <a:spcPct val="0"/>
              </a:spcBef>
              <a:spcAft>
                <a:spcPct val="0"/>
              </a:spcAft>
              <a:defRPr>
                <a:solidFill>
                  <a:schemeClr val="tx1"/>
                </a:solidFill>
                <a:latin typeface="Bosch Office Sans" panose="020B0604020202020204" pitchFamily="34" charset="0"/>
              </a:defRPr>
            </a:lvl7pPr>
            <a:lvl8pPr marL="3429000" indent="-228600" eaLnBrk="0" fontAlgn="base" hangingPunct="0">
              <a:spcBef>
                <a:spcPct val="0"/>
              </a:spcBef>
              <a:spcAft>
                <a:spcPct val="0"/>
              </a:spcAft>
              <a:defRPr>
                <a:solidFill>
                  <a:schemeClr val="tx1"/>
                </a:solidFill>
                <a:latin typeface="Bosch Office Sans" panose="020B0604020202020204" pitchFamily="34" charset="0"/>
              </a:defRPr>
            </a:lvl8pPr>
            <a:lvl9pPr marL="3886200" indent="-228600" eaLnBrk="0" fontAlgn="base" hangingPunct="0">
              <a:spcBef>
                <a:spcPct val="0"/>
              </a:spcBef>
              <a:spcAft>
                <a:spcPct val="0"/>
              </a:spcAft>
              <a:defRPr>
                <a:solidFill>
                  <a:schemeClr val="tx1"/>
                </a:solidFill>
                <a:latin typeface="Bosch Office Sans" panose="020B0604020202020204" pitchFamily="34" charset="0"/>
              </a:defRPr>
            </a:lvl9pPr>
          </a:lstStyle>
          <a:p>
            <a:pPr algn="r">
              <a:lnSpc>
                <a:spcPct val="107000"/>
              </a:lnSpc>
            </a:pPr>
            <a:endParaRPr lang="ro-RO" altLang="en-US" sz="675"/>
          </a:p>
        </p:txBody>
      </p:sp>
      <p:pic>
        <p:nvPicPr>
          <p:cNvPr id="2" name="Picture 1"/>
          <p:cNvPicPr>
            <a:picLocks noChangeAspect="1"/>
          </p:cNvPicPr>
          <p:nvPr>
            <p:custDataLst>
              <p:tags r:id="rId10"/>
            </p:custDataLst>
          </p:nvPr>
        </p:nvPicPr>
        <p:blipFill>
          <a:blip r:embed="rId15"/>
          <a:stretch>
            <a:fillRect/>
          </a:stretch>
        </p:blipFill>
        <p:spPr>
          <a:xfrm>
            <a:off x="6464066" y="79246"/>
            <a:ext cx="1739458" cy="1150820"/>
          </a:xfrm>
          <a:prstGeom prst="rect">
            <a:avLst/>
          </a:prstGeom>
        </p:spPr>
      </p:pic>
    </p:spTree>
    <p:custDataLst>
      <p:tags r:id="rId1"/>
    </p:custDataLst>
    <p:extLst>
      <p:ext uri="{BB962C8B-B14F-4D97-AF65-F5344CB8AC3E}">
        <p14:creationId xmlns:p14="http://schemas.microsoft.com/office/powerpoint/2010/main" val="2220183833"/>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701675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20" name="Picture 19"/>
          <p:cNvPicPr>
            <a:picLocks/>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0" y="6041390"/>
            <a:ext cx="822833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14338" name="Rectangle 10"/>
          <p:cNvSpPr>
            <a:spLocks noGrp="1" noChangeArrowheads="1"/>
          </p:cNvSpPr>
          <p:nvPr>
            <p:ph type="title"/>
            <p:custDataLst>
              <p:tags r:id="rId4"/>
            </p:custDataLst>
          </p:nvPr>
        </p:nvSpPr>
        <p:spPr>
          <a:solidFill>
            <a:scrgbClr r="0" g="0" b="0">
              <a:alpha val="0"/>
            </a:scrgbClr>
          </a:solid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spcAft>
                <a:spcPts val="0"/>
              </a:spcAft>
            </a:pPr>
            <a:r>
              <a:rPr lang="en-US" altLang="en-US" sz="2800" dirty="0"/>
              <a:t>SSF </a:t>
            </a:r>
            <a:r>
              <a:rPr lang="en-US" sz="2800" dirty="0"/>
              <a:t>FI </a:t>
            </a:r>
            <a:r>
              <a:rPr lang="en-US" altLang="en-US" sz="2800" dirty="0" smtClean="0"/>
              <a:t>Overview</a:t>
            </a:r>
            <a:r>
              <a:rPr lang="en-US" altLang="en-US" sz="2800" dirty="0" smtClean="0">
                <a:solidFill>
                  <a:srgbClr val="0E78C5"/>
                </a:solidFill>
              </a:rPr>
              <a:t/>
            </a:r>
            <a:br>
              <a:rPr lang="en-US" altLang="en-US" sz="2800" dirty="0" smtClean="0">
                <a:solidFill>
                  <a:srgbClr val="0E78C5"/>
                </a:solidFill>
              </a:rPr>
            </a:br>
            <a:r>
              <a:rPr lang="en-US" altLang="en-US" sz="2800" dirty="0">
                <a:solidFill>
                  <a:srgbClr val="0E78C5"/>
                </a:solidFill>
              </a:rPr>
              <a:t>Benefits of </a:t>
            </a:r>
            <a:r>
              <a:rPr lang="en-US" altLang="en-US" sz="2800" dirty="0" smtClean="0">
                <a:solidFill>
                  <a:srgbClr val="0E78C5"/>
                </a:solidFill>
              </a:rPr>
              <a:t>SSF FI</a:t>
            </a:r>
            <a:endParaRPr lang="de-DE" altLang="en-US" sz="2800" dirty="0" smtClean="0">
              <a:solidFill>
                <a:srgbClr val="0E78C5"/>
              </a:solidFill>
            </a:endParaRPr>
          </a:p>
        </p:txBody>
      </p:sp>
      <p:sp>
        <p:nvSpPr>
          <p:cNvPr id="24" name="Content Placeholder 23"/>
          <p:cNvSpPr>
            <a:spLocks noGrp="1"/>
          </p:cNvSpPr>
          <p:nvPr>
            <p:ph idx="1"/>
            <p:custDataLst>
              <p:tags r:id="rId5"/>
            </p:custDataLst>
          </p:nvPr>
        </p:nvSpPr>
        <p:spPr>
          <a:xfrm>
            <a:off x="261938" y="1230066"/>
            <a:ext cx="7680960" cy="4168140"/>
          </a:xfrm>
          <a:solidFill>
            <a:scrgbClr r="0" g="0" b="0">
              <a:alpha val="0"/>
            </a:scrgbClr>
          </a:solid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marL="288000" lvl="2" indent="0">
              <a:spcBef>
                <a:spcPts val="0"/>
              </a:spcBef>
              <a:buNone/>
            </a:pPr>
            <a:endParaRPr lang="en-US" dirty="0">
              <a:solidFill>
                <a:srgbClr val="000000"/>
              </a:solidFill>
              <a:cs typeface="+mn-cs"/>
              <a:sym typeface="Wingdings 3" panose="05040102010807070707" pitchFamily="18" charset="2"/>
            </a:endParaRPr>
          </a:p>
          <a:p>
            <a:pPr marL="0" lvl="2" indent="0">
              <a:spcBef>
                <a:spcPts val="0"/>
              </a:spcBef>
              <a:buNone/>
            </a:pPr>
            <a:r>
              <a:rPr lang="en-US" altLang="en-US" sz="1800" b="1" dirty="0" smtClean="0">
                <a:solidFill>
                  <a:srgbClr val="000000"/>
                </a:solidFill>
              </a:rPr>
              <a:t>Benefits of Diamond processes</a:t>
            </a:r>
            <a:endParaRPr lang="en-US" altLang="en-US" sz="1800" b="1" dirty="0">
              <a:solidFill>
                <a:srgbClr val="000000"/>
              </a:solidFill>
            </a:endParaRPr>
          </a:p>
          <a:p>
            <a:pPr lvl="0">
              <a:spcAft>
                <a:spcPts val="0"/>
              </a:spcAft>
              <a:buFont typeface="Wingdings 3" panose="05040102010807070707" pitchFamily="18" charset="2"/>
              <a:buChar char=""/>
            </a:pPr>
            <a:r>
              <a:rPr lang="en-US" dirty="0" smtClean="0">
                <a:solidFill>
                  <a:srgbClr val="000000"/>
                </a:solidFill>
              </a:rPr>
              <a:t>All benefits of Silver &amp; Gold processes (except </a:t>
            </a:r>
            <a:r>
              <a:rPr lang="en-US" smtClean="0">
                <a:solidFill>
                  <a:srgbClr val="000000"/>
                </a:solidFill>
              </a:rPr>
              <a:t>GPLA compliance)</a:t>
            </a:r>
            <a:endParaRPr lang="en-US" dirty="0" smtClean="0">
              <a:solidFill>
                <a:srgbClr val="000000"/>
              </a:solidFill>
            </a:endParaRPr>
          </a:p>
          <a:p>
            <a:pPr lvl="0">
              <a:spcAft>
                <a:spcPts val="0"/>
              </a:spcAft>
              <a:buFont typeface="Wingdings 3" panose="05040102010807070707" pitchFamily="18" charset="2"/>
              <a:buChar char=""/>
            </a:pPr>
            <a:r>
              <a:rPr lang="en-US" dirty="0" smtClean="0">
                <a:solidFill>
                  <a:srgbClr val="000000"/>
                </a:solidFill>
              </a:rPr>
              <a:t>ERP Automation</a:t>
            </a:r>
            <a:endParaRPr lang="en-US" dirty="0" smtClean="0">
              <a:solidFill>
                <a:srgbClr val="000000"/>
              </a:solidFill>
              <a:cs typeface="+mn-cs"/>
              <a:sym typeface="Wingdings 3" panose="05040102010807070707" pitchFamily="18" charset="2"/>
            </a:endParaRPr>
          </a:p>
          <a:p>
            <a:pPr lvl="2">
              <a:spcBef>
                <a:spcPts val="0"/>
              </a:spcBef>
            </a:pPr>
            <a:r>
              <a:rPr lang="en-US" altLang="de-DE" dirty="0" smtClean="0">
                <a:solidFill>
                  <a:srgbClr val="000000"/>
                </a:solidFill>
              </a:rPr>
              <a:t>Automatic data </a:t>
            </a:r>
            <a:r>
              <a:rPr lang="en-US" altLang="de-DE" dirty="0">
                <a:solidFill>
                  <a:srgbClr val="000000"/>
                </a:solidFill>
              </a:rPr>
              <a:t>retrieving </a:t>
            </a:r>
            <a:r>
              <a:rPr lang="en-US" altLang="de-DE" dirty="0" smtClean="0">
                <a:solidFill>
                  <a:srgbClr val="000000"/>
                </a:solidFill>
              </a:rPr>
              <a:t>from ERP system(s)</a:t>
            </a:r>
          </a:p>
          <a:p>
            <a:pPr lvl="2">
              <a:spcBef>
                <a:spcPts val="0"/>
              </a:spcBef>
            </a:pPr>
            <a:r>
              <a:rPr lang="en-US" altLang="de-DE" dirty="0" smtClean="0">
                <a:solidFill>
                  <a:srgbClr val="000000"/>
                </a:solidFill>
              </a:rPr>
              <a:t>Automatic postings </a:t>
            </a:r>
            <a:r>
              <a:rPr lang="en-US" altLang="de-DE" dirty="0">
                <a:solidFill>
                  <a:srgbClr val="000000"/>
                </a:solidFill>
              </a:rPr>
              <a:t>from </a:t>
            </a:r>
            <a:r>
              <a:rPr lang="en-US" altLang="de-DE" dirty="0" smtClean="0">
                <a:solidFill>
                  <a:srgbClr val="000000"/>
                </a:solidFill>
              </a:rPr>
              <a:t>SSF FI </a:t>
            </a:r>
            <a:r>
              <a:rPr lang="en-US" altLang="de-DE" dirty="0">
                <a:solidFill>
                  <a:srgbClr val="000000"/>
                </a:solidFill>
              </a:rPr>
              <a:t>to different ERP </a:t>
            </a:r>
            <a:r>
              <a:rPr lang="en-US" altLang="de-DE" dirty="0" smtClean="0">
                <a:solidFill>
                  <a:srgbClr val="000000"/>
                </a:solidFill>
              </a:rPr>
              <a:t>systems</a:t>
            </a:r>
          </a:p>
          <a:p>
            <a:pPr lvl="2">
              <a:spcBef>
                <a:spcPts val="0"/>
              </a:spcBef>
            </a:pPr>
            <a:r>
              <a:rPr lang="en-US" altLang="de-DE" dirty="0" smtClean="0">
                <a:solidFill>
                  <a:srgbClr val="000000"/>
                </a:solidFill>
              </a:rPr>
              <a:t>Automatic archiving on ERP systems</a:t>
            </a:r>
            <a:endParaRPr lang="en-US" altLang="de-DE" dirty="0">
              <a:solidFill>
                <a:srgbClr val="000000"/>
              </a:solidFill>
            </a:endParaRPr>
          </a:p>
          <a:p>
            <a:pPr lvl="2">
              <a:spcBef>
                <a:spcPts val="0"/>
              </a:spcBef>
            </a:pPr>
            <a:endParaRPr lang="en-US" dirty="0"/>
          </a:p>
        </p:txBody>
      </p:sp>
      <p:sp>
        <p:nvSpPr>
          <p:cNvPr id="6" name="Rectangle 5"/>
          <p:cNvSpPr>
            <a:spLocks/>
          </p:cNvSpPr>
          <p:nvPr>
            <p:custDataLst>
              <p:tags r:id="rId6"/>
            </p:custDataLst>
          </p:nvPr>
        </p:nvSpPr>
        <p:spPr>
          <a:xfrm>
            <a:off x="593090" y="5643880"/>
            <a:ext cx="64604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en-US" sz="600" smtClean="0">
                <a:solidFill>
                  <a:srgbClr val="000000"/>
                </a:solidFill>
                <a:latin typeface="Bosch Office Sans" pitchFamily="2" charset="0"/>
              </a:rPr>
              <a:t>Cross Divisional Group - Software, Methods and Tools | GS/ACE | 19/02/2018</a:t>
            </a:r>
            <a:endParaRPr lang="en-US" sz="600" dirty="0">
              <a:solidFill>
                <a:srgbClr val="000000"/>
              </a:solidFill>
              <a:latin typeface="Bosch Office Sans" pitchFamily="2" charset="0"/>
            </a:endParaRPr>
          </a:p>
        </p:txBody>
      </p:sp>
      <p:sp>
        <p:nvSpPr>
          <p:cNvPr id="5" name="Rectangle 4"/>
          <p:cNvSpPr>
            <a:spLocks/>
          </p:cNvSpPr>
          <p:nvPr>
            <p:custDataLst>
              <p:tags r:id="rId7"/>
            </p:custDataLst>
          </p:nvPr>
        </p:nvSpPr>
        <p:spPr>
          <a:xfrm>
            <a:off x="593090" y="5758180"/>
            <a:ext cx="64604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en-US" sz="600" smtClean="0">
                <a:solidFill>
                  <a:srgbClr val="B2B3B5"/>
                </a:solidFill>
                <a:latin typeface="Bosch Office Sans" panose="020B0604020202020204" pitchFamily="34" charset="0"/>
              </a:rPr>
              <a:t>© Robert Bosch GmbH 2016. All rights reserved, also regarding any disposal, exploitation, reproduction, editing, distribution, as well as in the event of applications for industrial property rights.</a:t>
            </a:r>
            <a:endParaRPr lang="en-US" sz="600">
              <a:solidFill>
                <a:srgbClr val="B2B3B5"/>
              </a:solidFill>
              <a:latin typeface="Bosch Office Sans" panose="020B0604020202020204" pitchFamily="34" charset="0"/>
            </a:endParaRPr>
          </a:p>
        </p:txBody>
      </p:sp>
      <p:sp>
        <p:nvSpPr>
          <p:cNvPr id="4" name="Rectangle 3"/>
          <p:cNvSpPr>
            <a:spLocks/>
          </p:cNvSpPr>
          <p:nvPr>
            <p:custDataLst>
              <p:tags r:id="rId8"/>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r>
              <a:rPr lang="en-US" sz="1200" smtClean="0">
                <a:solidFill>
                  <a:srgbClr val="999FA6"/>
                </a:solidFill>
              </a:rPr>
              <a:t>17</a:t>
            </a:r>
            <a:endParaRPr lang="en-US" sz="1200">
              <a:solidFill>
                <a:srgbClr val="999FA6"/>
              </a:solidFill>
            </a:endParaRPr>
          </a:p>
        </p:txBody>
      </p:sp>
      <p:sp>
        <p:nvSpPr>
          <p:cNvPr id="14341" name="Rectangle 4__"/>
          <p:cNvSpPr>
            <a:spLocks noChangeArrowheads="1"/>
          </p:cNvSpPr>
          <p:nvPr/>
        </p:nvSpPr>
        <p:spPr bwMode="auto">
          <a:xfrm>
            <a:off x="6244473" y="293659"/>
            <a:ext cx="1763146" cy="146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nchor="ctr"/>
          <a:lstStyle>
            <a:lvl1pPr>
              <a:defRPr>
                <a:solidFill>
                  <a:schemeClr val="tx1"/>
                </a:solidFill>
                <a:latin typeface="Bosch Office Sans" panose="020B0604020202020204" pitchFamily="34" charset="0"/>
              </a:defRPr>
            </a:lvl1pPr>
            <a:lvl2pPr marL="742950" indent="-285750">
              <a:defRPr>
                <a:solidFill>
                  <a:schemeClr val="tx1"/>
                </a:solidFill>
                <a:latin typeface="Bosch Office Sans" panose="020B0604020202020204" pitchFamily="34" charset="0"/>
              </a:defRPr>
            </a:lvl2pPr>
            <a:lvl3pPr marL="1143000" indent="-228600">
              <a:defRPr>
                <a:solidFill>
                  <a:schemeClr val="tx1"/>
                </a:solidFill>
                <a:latin typeface="Bosch Office Sans" panose="020B0604020202020204" pitchFamily="34" charset="0"/>
              </a:defRPr>
            </a:lvl3pPr>
            <a:lvl4pPr marL="1600200" indent="-228600">
              <a:defRPr>
                <a:solidFill>
                  <a:schemeClr val="tx1"/>
                </a:solidFill>
                <a:latin typeface="Bosch Office Sans" panose="020B0604020202020204" pitchFamily="34" charset="0"/>
              </a:defRPr>
            </a:lvl4pPr>
            <a:lvl5pPr marL="2057400" indent="-228600">
              <a:defRPr>
                <a:solidFill>
                  <a:schemeClr val="tx1"/>
                </a:solidFill>
                <a:latin typeface="Bosch Office Sans" panose="020B0604020202020204" pitchFamily="34" charset="0"/>
              </a:defRPr>
            </a:lvl5pPr>
            <a:lvl6pPr marL="2514600" indent="-228600" eaLnBrk="0" fontAlgn="base" hangingPunct="0">
              <a:spcBef>
                <a:spcPct val="0"/>
              </a:spcBef>
              <a:spcAft>
                <a:spcPct val="0"/>
              </a:spcAft>
              <a:defRPr>
                <a:solidFill>
                  <a:schemeClr val="tx1"/>
                </a:solidFill>
                <a:latin typeface="Bosch Office Sans" panose="020B0604020202020204" pitchFamily="34" charset="0"/>
              </a:defRPr>
            </a:lvl6pPr>
            <a:lvl7pPr marL="2971800" indent="-228600" eaLnBrk="0" fontAlgn="base" hangingPunct="0">
              <a:spcBef>
                <a:spcPct val="0"/>
              </a:spcBef>
              <a:spcAft>
                <a:spcPct val="0"/>
              </a:spcAft>
              <a:defRPr>
                <a:solidFill>
                  <a:schemeClr val="tx1"/>
                </a:solidFill>
                <a:latin typeface="Bosch Office Sans" panose="020B0604020202020204" pitchFamily="34" charset="0"/>
              </a:defRPr>
            </a:lvl7pPr>
            <a:lvl8pPr marL="3429000" indent="-228600" eaLnBrk="0" fontAlgn="base" hangingPunct="0">
              <a:spcBef>
                <a:spcPct val="0"/>
              </a:spcBef>
              <a:spcAft>
                <a:spcPct val="0"/>
              </a:spcAft>
              <a:defRPr>
                <a:solidFill>
                  <a:schemeClr val="tx1"/>
                </a:solidFill>
                <a:latin typeface="Bosch Office Sans" panose="020B0604020202020204" pitchFamily="34" charset="0"/>
              </a:defRPr>
            </a:lvl8pPr>
            <a:lvl9pPr marL="3886200" indent="-228600" eaLnBrk="0" fontAlgn="base" hangingPunct="0">
              <a:spcBef>
                <a:spcPct val="0"/>
              </a:spcBef>
              <a:spcAft>
                <a:spcPct val="0"/>
              </a:spcAft>
              <a:defRPr>
                <a:solidFill>
                  <a:schemeClr val="tx1"/>
                </a:solidFill>
                <a:latin typeface="Bosch Office Sans" panose="020B0604020202020204" pitchFamily="34" charset="0"/>
              </a:defRPr>
            </a:lvl9pPr>
          </a:lstStyle>
          <a:p>
            <a:endParaRPr lang="ro-RO" altLang="en-US" sz="771">
              <a:solidFill>
                <a:srgbClr val="FFFFFF"/>
              </a:solidFill>
            </a:endParaRPr>
          </a:p>
        </p:txBody>
      </p:sp>
      <p:sp>
        <p:nvSpPr>
          <p:cNvPr id="14343" name="Rectangle 6"/>
          <p:cNvSpPr>
            <a:spLocks noChangeArrowheads="1"/>
          </p:cNvSpPr>
          <p:nvPr/>
        </p:nvSpPr>
        <p:spPr bwMode="auto">
          <a:xfrm>
            <a:off x="8203524" y="5913685"/>
            <a:ext cx="24488" cy="146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lvl1pPr>
              <a:defRPr>
                <a:solidFill>
                  <a:schemeClr val="tx1"/>
                </a:solidFill>
                <a:latin typeface="Bosch Office Sans" panose="020B0604020202020204" pitchFamily="34" charset="0"/>
              </a:defRPr>
            </a:lvl1pPr>
            <a:lvl2pPr marL="742950" indent="-285750">
              <a:defRPr>
                <a:solidFill>
                  <a:schemeClr val="tx1"/>
                </a:solidFill>
                <a:latin typeface="Bosch Office Sans" panose="020B0604020202020204" pitchFamily="34" charset="0"/>
              </a:defRPr>
            </a:lvl2pPr>
            <a:lvl3pPr marL="1143000" indent="-228600">
              <a:defRPr>
                <a:solidFill>
                  <a:schemeClr val="tx1"/>
                </a:solidFill>
                <a:latin typeface="Bosch Office Sans" panose="020B0604020202020204" pitchFamily="34" charset="0"/>
              </a:defRPr>
            </a:lvl3pPr>
            <a:lvl4pPr marL="1600200" indent="-228600">
              <a:defRPr>
                <a:solidFill>
                  <a:schemeClr val="tx1"/>
                </a:solidFill>
                <a:latin typeface="Bosch Office Sans" panose="020B0604020202020204" pitchFamily="34" charset="0"/>
              </a:defRPr>
            </a:lvl4pPr>
            <a:lvl5pPr marL="2057400" indent="-228600">
              <a:defRPr>
                <a:solidFill>
                  <a:schemeClr val="tx1"/>
                </a:solidFill>
                <a:latin typeface="Bosch Office Sans" panose="020B0604020202020204" pitchFamily="34" charset="0"/>
              </a:defRPr>
            </a:lvl5pPr>
            <a:lvl6pPr marL="2514600" indent="-228600" eaLnBrk="0" fontAlgn="base" hangingPunct="0">
              <a:spcBef>
                <a:spcPct val="0"/>
              </a:spcBef>
              <a:spcAft>
                <a:spcPct val="0"/>
              </a:spcAft>
              <a:defRPr>
                <a:solidFill>
                  <a:schemeClr val="tx1"/>
                </a:solidFill>
                <a:latin typeface="Bosch Office Sans" panose="020B0604020202020204" pitchFamily="34" charset="0"/>
              </a:defRPr>
            </a:lvl6pPr>
            <a:lvl7pPr marL="2971800" indent="-228600" eaLnBrk="0" fontAlgn="base" hangingPunct="0">
              <a:spcBef>
                <a:spcPct val="0"/>
              </a:spcBef>
              <a:spcAft>
                <a:spcPct val="0"/>
              </a:spcAft>
              <a:defRPr>
                <a:solidFill>
                  <a:schemeClr val="tx1"/>
                </a:solidFill>
                <a:latin typeface="Bosch Office Sans" panose="020B0604020202020204" pitchFamily="34" charset="0"/>
              </a:defRPr>
            </a:lvl7pPr>
            <a:lvl8pPr marL="3429000" indent="-228600" eaLnBrk="0" fontAlgn="base" hangingPunct="0">
              <a:spcBef>
                <a:spcPct val="0"/>
              </a:spcBef>
              <a:spcAft>
                <a:spcPct val="0"/>
              </a:spcAft>
              <a:defRPr>
                <a:solidFill>
                  <a:schemeClr val="tx1"/>
                </a:solidFill>
                <a:latin typeface="Bosch Office Sans" panose="020B0604020202020204" pitchFamily="34" charset="0"/>
              </a:defRPr>
            </a:lvl8pPr>
            <a:lvl9pPr marL="3886200" indent="-228600" eaLnBrk="0" fontAlgn="base" hangingPunct="0">
              <a:spcBef>
                <a:spcPct val="0"/>
              </a:spcBef>
              <a:spcAft>
                <a:spcPct val="0"/>
              </a:spcAft>
              <a:defRPr>
                <a:solidFill>
                  <a:schemeClr val="tx1"/>
                </a:solidFill>
                <a:latin typeface="Bosch Office Sans" panose="020B0604020202020204" pitchFamily="34" charset="0"/>
              </a:defRPr>
            </a:lvl9pPr>
          </a:lstStyle>
          <a:p>
            <a:pPr algn="r">
              <a:lnSpc>
                <a:spcPct val="107000"/>
              </a:lnSpc>
            </a:pPr>
            <a:endParaRPr lang="ro-RO" altLang="en-US" sz="675"/>
          </a:p>
        </p:txBody>
      </p:sp>
      <p:pic>
        <p:nvPicPr>
          <p:cNvPr id="7" name="Picture 6"/>
          <p:cNvPicPr>
            <a:picLocks noChangeAspect="1"/>
          </p:cNvPicPr>
          <p:nvPr>
            <p:custDataLst>
              <p:tags r:id="rId9"/>
            </p:custDataLst>
          </p:nvPr>
        </p:nvPicPr>
        <p:blipFill>
          <a:blip r:embed="rId14"/>
          <a:stretch>
            <a:fillRect/>
          </a:stretch>
        </p:blipFill>
        <p:spPr>
          <a:xfrm>
            <a:off x="6718852" y="34693"/>
            <a:ext cx="1484672" cy="1013922"/>
          </a:xfrm>
          <a:prstGeom prst="rect">
            <a:avLst/>
          </a:prstGeom>
        </p:spPr>
      </p:pic>
    </p:spTree>
    <p:custDataLst>
      <p:tags r:id="rId1"/>
    </p:custDataLst>
    <p:extLst>
      <p:ext uri="{BB962C8B-B14F-4D97-AF65-F5344CB8AC3E}">
        <p14:creationId xmlns:p14="http://schemas.microsoft.com/office/powerpoint/2010/main" val="3014998824"/>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p:cNvSpPr>
            <a:spLocks/>
          </p:cNvSpPr>
          <p:nvPr>
            <p:custDataLst>
              <p:tags r:id="rId2"/>
            </p:custDataLst>
          </p:nvPr>
        </p:nvSpPr>
        <p:spPr>
          <a:xfrm>
            <a:off x="593090" y="5643880"/>
            <a:ext cx="64604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en-US" sz="600" smtClean="0">
                <a:solidFill>
                  <a:srgbClr val="000000"/>
                </a:solidFill>
                <a:latin typeface="Bosch Office Sans" pitchFamily="2" charset="0"/>
              </a:rPr>
              <a:t>Cross Divisional Group - Software, Methods and Tools | GS/ACE | 19/02/2018</a:t>
            </a:r>
            <a:endParaRPr lang="en-US" sz="600" dirty="0">
              <a:solidFill>
                <a:srgbClr val="000000"/>
              </a:solidFill>
              <a:latin typeface="Bosch Office Sans" pitchFamily="2" charset="0"/>
            </a:endParaRPr>
          </a:p>
        </p:txBody>
      </p:sp>
      <p:sp>
        <p:nvSpPr>
          <p:cNvPr id="7" name="Rechteck 6"/>
          <p:cNvSpPr>
            <a:spLocks/>
          </p:cNvSpPr>
          <p:nvPr>
            <p:custDataLst>
              <p:tags r:id="rId3"/>
            </p:custDataLst>
          </p:nvPr>
        </p:nvSpPr>
        <p:spPr>
          <a:xfrm>
            <a:off x="593090" y="5758180"/>
            <a:ext cx="64604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en-US" sz="600" smtClean="0">
                <a:solidFill>
                  <a:srgbClr val="B2B3B5"/>
                </a:solidFill>
              </a:rPr>
              <a:t>© Robert Bosch GmbH 2016. All rights reserved, also regarding any disposal, exploitation, reproduction, editing, distribution, as well as in the event of applications for industrial property rights.</a:t>
            </a:r>
            <a:endParaRPr lang="en-US" sz="600">
              <a:solidFill>
                <a:srgbClr val="B2B3B5"/>
              </a:solidFill>
            </a:endParaRPr>
          </a:p>
        </p:txBody>
      </p:sp>
      <p:sp>
        <p:nvSpPr>
          <p:cNvPr id="6" name="Rechteck 5"/>
          <p:cNvSpPr>
            <a:spLocks/>
          </p:cNvSpPr>
          <p:nvPr>
            <p:custDataLst>
              <p:tags r:id="rId4"/>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r>
              <a:rPr lang="en-US" sz="1200" smtClean="0">
                <a:solidFill>
                  <a:srgbClr val="999FA6"/>
                </a:solidFill>
              </a:rPr>
              <a:t>18</a:t>
            </a:r>
            <a:endParaRPr lang="en-US" sz="1200">
              <a:solidFill>
                <a:srgbClr val="999FA6"/>
              </a:solidFill>
            </a:endParaRPr>
          </a:p>
        </p:txBody>
      </p:sp>
      <p:sp>
        <p:nvSpPr>
          <p:cNvPr id="5" name="Rechteck 4" hidden="1"/>
          <p:cNvSpPr>
            <a:spLocks/>
          </p:cNvSpPr>
          <p:nvPr>
            <p:custDataLst>
              <p:tags r:id="rId5"/>
            </p:custDataLst>
          </p:nvPr>
        </p:nvSpPr>
        <p:spPr>
          <a:xfrm>
            <a:off x="648208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7780" rIns="0" bIns="0" rtlCol="0" anchor="t">
            <a:normAutofit/>
          </a:bodyPr>
          <a:lstStyle/>
          <a:p>
            <a:pPr>
              <a:lnSpc>
                <a:spcPts val="900"/>
              </a:lnSpc>
            </a:pPr>
            <a:endParaRPr lang="en-US" sz="550">
              <a:solidFill>
                <a:schemeClr val="tx1"/>
              </a:solidFill>
            </a:endParaRPr>
          </a:p>
        </p:txBody>
      </p:sp>
      <p:sp>
        <p:nvSpPr>
          <p:cNvPr id="4" name="Textfeld 3" hidden="1"/>
          <p:cNvSpPr txBox="1"/>
          <p:nvPr>
            <p:custDataLst>
              <p:tags r:id="rId6"/>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L="252000" indent="-252000">
              <a:lnSpc>
                <a:spcPts val="2300"/>
              </a:lnSpc>
              <a:buFontTx/>
              <a:buNone/>
            </a:pPr>
            <a:endParaRPr lang="en-US" sz="1300" dirty="0" smtClean="0"/>
          </a:p>
        </p:txBody>
      </p:sp>
      <p:sp>
        <p:nvSpPr>
          <p:cNvPr id="10" name="Title 1"/>
          <p:cNvSpPr>
            <a:spLocks noGrp="1"/>
          </p:cNvSpPr>
          <p:nvPr>
            <p:ph type="title"/>
            <p:custDataLst>
              <p:tags r:id="rId7"/>
            </p:custDataLst>
          </p:nvPr>
        </p:nvSpPr>
        <p:spPr>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spcAft>
                <a:spcPts val="0"/>
              </a:spcAft>
            </a:pPr>
            <a:r>
              <a:rPr lang="en-US" sz="2800" dirty="0"/>
              <a:t>SSF </a:t>
            </a:r>
            <a:r>
              <a:rPr lang="en-US" sz="2800" dirty="0" smtClean="0"/>
              <a:t>FI Overview</a:t>
            </a:r>
            <a:r>
              <a:rPr lang="en-US" sz="2800" dirty="0"/>
              <a:t/>
            </a:r>
            <a:br>
              <a:rPr lang="en-US" sz="2800" dirty="0"/>
            </a:br>
            <a:r>
              <a:rPr lang="en-US" sz="2800" dirty="0" smtClean="0">
                <a:solidFill>
                  <a:srgbClr val="0E78C5"/>
                </a:solidFill>
              </a:rPr>
              <a:t>Agenda</a:t>
            </a:r>
            <a:endParaRPr lang="en-US" sz="2800" dirty="0">
              <a:solidFill>
                <a:srgbClr val="0E78C5"/>
              </a:solidFill>
            </a:endParaRPr>
          </a:p>
        </p:txBody>
      </p:sp>
      <p:sp>
        <p:nvSpPr>
          <p:cNvPr id="3" name="Inhaltsplatzhalter 2"/>
          <p:cNvSpPr>
            <a:spLocks noGrp="1"/>
          </p:cNvSpPr>
          <p:nvPr>
            <p:ph idx="1"/>
            <p:custDataLst>
              <p:tags r:id="rId8"/>
            </p:custDataLst>
          </p:nvPr>
        </p:nvSpPr>
        <p:spPr>
          <a:xfrm>
            <a:off x="259080" y="1295400"/>
            <a:ext cx="7708900" cy="416814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marL="342900" indent="-342900">
              <a:lnSpc>
                <a:spcPct val="100000"/>
              </a:lnSpc>
              <a:spcAft>
                <a:spcPts val="600"/>
              </a:spcAft>
              <a:buFont typeface="+mj-lt"/>
              <a:buAutoNum type="arabicPeriod"/>
            </a:pPr>
            <a:r>
              <a:rPr lang="en-US" dirty="0" smtClean="0">
                <a:solidFill>
                  <a:schemeClr val="bg1">
                    <a:lumMod val="75000"/>
                  </a:schemeClr>
                </a:solidFill>
              </a:rPr>
              <a:t>SSF FI Overview</a:t>
            </a:r>
          </a:p>
          <a:p>
            <a:pPr marL="342900" indent="-342900">
              <a:lnSpc>
                <a:spcPct val="100000"/>
              </a:lnSpc>
              <a:spcAft>
                <a:spcPts val="600"/>
              </a:spcAft>
              <a:buFont typeface="+mj-lt"/>
              <a:buAutoNum type="arabicPeriod"/>
            </a:pPr>
            <a:r>
              <a:rPr lang="en-US" dirty="0" smtClean="0">
                <a:solidFill>
                  <a:schemeClr val="bg1">
                    <a:lumMod val="75000"/>
                  </a:schemeClr>
                </a:solidFill>
              </a:rPr>
              <a:t>SSF FI Benefits</a:t>
            </a:r>
          </a:p>
          <a:p>
            <a:pPr marL="342900" indent="-342900">
              <a:lnSpc>
                <a:spcPct val="107000"/>
              </a:lnSpc>
              <a:spcAft>
                <a:spcPts val="600"/>
              </a:spcAft>
              <a:buFont typeface="+mj-lt"/>
              <a:buAutoNum type="arabicPeriod"/>
            </a:pPr>
            <a:r>
              <a:rPr lang="en-US" dirty="0" smtClean="0"/>
              <a:t>Rollout Plan</a:t>
            </a:r>
          </a:p>
          <a:p>
            <a:pPr marL="342900" indent="-342900">
              <a:lnSpc>
                <a:spcPct val="107000"/>
              </a:lnSpc>
              <a:spcAft>
                <a:spcPts val="0"/>
              </a:spcAft>
              <a:buFont typeface="+mj-lt"/>
              <a:buAutoNum type="arabicPeriod"/>
            </a:pPr>
            <a:r>
              <a:rPr lang="en-US" dirty="0" smtClean="0">
                <a:solidFill>
                  <a:schemeClr val="bg1">
                    <a:lumMod val="75000"/>
                  </a:schemeClr>
                </a:solidFill>
              </a:rPr>
              <a:t>Current Usage</a:t>
            </a:r>
          </a:p>
          <a:p>
            <a:pPr marL="342900" indent="-342900">
              <a:lnSpc>
                <a:spcPct val="107000"/>
              </a:lnSpc>
              <a:spcAft>
                <a:spcPts val="0"/>
              </a:spcAft>
              <a:buFont typeface="+mj-lt"/>
              <a:buAutoNum type="arabicPeriod"/>
            </a:pPr>
            <a:r>
              <a:rPr lang="en-US" dirty="0" smtClean="0">
                <a:solidFill>
                  <a:schemeClr val="bg1">
                    <a:lumMod val="75000"/>
                  </a:schemeClr>
                </a:solidFill>
              </a:rPr>
              <a:t>Vision 2020</a:t>
            </a:r>
          </a:p>
          <a:p>
            <a:pPr marL="342900" indent="-342900">
              <a:lnSpc>
                <a:spcPct val="107000"/>
              </a:lnSpc>
              <a:spcAft>
                <a:spcPts val="0"/>
              </a:spcAft>
              <a:buFont typeface="+mj-lt"/>
              <a:buAutoNum type="arabicPeriod"/>
            </a:pPr>
            <a:r>
              <a:rPr lang="en-US" dirty="0" smtClean="0">
                <a:solidFill>
                  <a:schemeClr val="bg1">
                    <a:lumMod val="75000"/>
                  </a:schemeClr>
                </a:solidFill>
              </a:rPr>
              <a:t>Live Demo</a:t>
            </a:r>
            <a:endParaRPr lang="en-US" dirty="0">
              <a:solidFill>
                <a:schemeClr val="bg1">
                  <a:lumMod val="75000"/>
                </a:schemeClr>
              </a:solidFill>
            </a:endParaRPr>
          </a:p>
        </p:txBody>
      </p:sp>
    </p:spTree>
    <p:custDataLst>
      <p:tags r:id="rId1"/>
    </p:custDataLst>
    <p:extLst>
      <p:ext uri="{BB962C8B-B14F-4D97-AF65-F5344CB8AC3E}">
        <p14:creationId xmlns:p14="http://schemas.microsoft.com/office/powerpoint/2010/main" val="21821430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feld 8"/>
          <p:cNvSpPr txBox="1">
            <a:spLocks/>
          </p:cNvSpPr>
          <p:nvPr>
            <p:custDataLst>
              <p:tags r:id="rId2"/>
            </p:custDataLst>
          </p:nvPr>
        </p:nvSpPr>
        <p:spPr>
          <a:xfrm>
            <a:off x="259080" y="259080"/>
            <a:ext cx="77089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defTabSz="685891">
              <a:lnSpc>
                <a:spcPct val="89000"/>
              </a:lnSpc>
              <a:defRPr/>
            </a:pPr>
            <a:r>
              <a:rPr lang="en-GB" sz="2100" kern="0" dirty="0">
                <a:solidFill>
                  <a:prstClr val="black"/>
                </a:solidFill>
              </a:rPr>
              <a:t>SSF FI Rollouts - Roadmap 2019  </a:t>
            </a:r>
          </a:p>
        </p:txBody>
      </p:sp>
      <p:sp>
        <p:nvSpPr>
          <p:cNvPr id="8" name="Rechteck 7"/>
          <p:cNvSpPr>
            <a:spLocks/>
          </p:cNvSpPr>
          <p:nvPr>
            <p:custDataLst>
              <p:tags r:id="rId3"/>
            </p:custDataLst>
          </p:nvPr>
        </p:nvSpPr>
        <p:spPr>
          <a:xfrm>
            <a:off x="593090" y="5643880"/>
            <a:ext cx="64604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defTabSz="685891">
              <a:lnSpc>
                <a:spcPct val="107000"/>
              </a:lnSpc>
              <a:spcAft>
                <a:spcPts val="75"/>
              </a:spcAft>
              <a:defRPr/>
            </a:pPr>
            <a:r>
              <a:rPr lang="en-US" sz="600" kern="0" smtClean="0">
                <a:solidFill>
                  <a:srgbClr val="000000"/>
                </a:solidFill>
                <a:latin typeface="Bosch Office Sans" pitchFamily="2" charset="0"/>
              </a:rPr>
              <a:t>Cross Divisional Group - Software, Methods and Tools | CF/ACE7 | 19/02/2018</a:t>
            </a:r>
            <a:endParaRPr lang="en-GB" sz="600" kern="0" dirty="0">
              <a:solidFill>
                <a:srgbClr val="000000"/>
              </a:solidFill>
              <a:latin typeface="Bosch Office Sans" pitchFamily="2" charset="0"/>
            </a:endParaRPr>
          </a:p>
        </p:txBody>
      </p:sp>
      <p:sp>
        <p:nvSpPr>
          <p:cNvPr id="7" name="Rechteck 6"/>
          <p:cNvSpPr>
            <a:spLocks/>
          </p:cNvSpPr>
          <p:nvPr>
            <p:custDataLst>
              <p:tags r:id="rId4"/>
            </p:custDataLst>
          </p:nvPr>
        </p:nvSpPr>
        <p:spPr>
          <a:xfrm>
            <a:off x="593090" y="5758180"/>
            <a:ext cx="64604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defTabSz="685891">
              <a:lnSpc>
                <a:spcPct val="107000"/>
              </a:lnSpc>
              <a:spcAft>
                <a:spcPts val="75"/>
              </a:spcAft>
              <a:defRPr/>
            </a:pPr>
            <a:r>
              <a:rPr lang="en-US" sz="600" kern="0" smtClean="0">
                <a:solidFill>
                  <a:srgbClr val="B2B3B5"/>
                </a:solidFill>
                <a:latin typeface="Bosch Office Sans"/>
              </a:rPr>
              <a:t>© Robert Bosch GmbH 2016. All rights reserved, also regarding any disposal, exploitation, reproduction, editing, distribution, as well as in the event of applications for industrial property rights.</a:t>
            </a:r>
            <a:endParaRPr lang="en-GB" sz="600" kern="0" dirty="0">
              <a:solidFill>
                <a:srgbClr val="B2B3B5"/>
              </a:solidFill>
              <a:latin typeface="Bosch Office Sans"/>
            </a:endParaRPr>
          </a:p>
        </p:txBody>
      </p:sp>
      <p:sp>
        <p:nvSpPr>
          <p:cNvPr id="6" name="Rechteck 5"/>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defTabSz="685891">
              <a:defRPr/>
            </a:pPr>
            <a:r>
              <a:rPr lang="en-GB" sz="900" kern="0" smtClean="0">
                <a:solidFill>
                  <a:srgbClr val="999FA6"/>
                </a:solidFill>
                <a:latin typeface="Bosch Office Sans"/>
              </a:rPr>
              <a:t>19</a:t>
            </a:r>
            <a:endParaRPr lang="en-GB" sz="900" kern="0" dirty="0">
              <a:solidFill>
                <a:srgbClr val="999FA6"/>
              </a:solidFill>
              <a:latin typeface="Bosch Office Sans"/>
            </a:endParaRPr>
          </a:p>
        </p:txBody>
      </p:sp>
      <p:sp>
        <p:nvSpPr>
          <p:cNvPr id="5" name="Rechteck 4" hidden="1"/>
          <p:cNvSpPr>
            <a:spLocks/>
          </p:cNvSpPr>
          <p:nvPr>
            <p:custDataLst>
              <p:tags r:id="rId6"/>
            </p:custDataLst>
          </p:nvPr>
        </p:nvSpPr>
        <p:spPr>
          <a:xfrm>
            <a:off x="648208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7780" rIns="0" bIns="0" rtlCol="0" anchor="t">
            <a:normAutofit/>
          </a:bodyPr>
          <a:lstStyle/>
          <a:p>
            <a:pPr defTabSz="685891">
              <a:lnSpc>
                <a:spcPts val="675"/>
              </a:lnSpc>
              <a:defRPr/>
            </a:pPr>
            <a:endParaRPr lang="en-GB" sz="413" kern="0" dirty="0">
              <a:solidFill>
                <a:prstClr val="black"/>
              </a:solidFill>
              <a:latin typeface="Bosch Office Sans"/>
            </a:endParaRPr>
          </a:p>
        </p:txBody>
      </p:sp>
      <p:sp>
        <p:nvSpPr>
          <p:cNvPr id="4" name="Textfeld 3" hidden="1"/>
          <p:cNvSpPr txBox="1"/>
          <p:nvPr>
            <p:custDataLst>
              <p:tags r:id="rId7"/>
            </p:custDataLst>
          </p:nvPr>
        </p:nvSpPr>
        <p:spPr>
          <a:xfrm>
            <a:off x="132" y="5252979"/>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defTabSz="685891">
              <a:lnSpc>
                <a:spcPts val="1725"/>
              </a:lnSpc>
              <a:defRPr/>
            </a:pPr>
            <a:endParaRPr lang="en-GB" sz="975" kern="0" dirty="0">
              <a:solidFill>
                <a:prstClr val="black"/>
              </a:solidFill>
            </a:endParaRPr>
          </a:p>
        </p:txBody>
      </p:sp>
      <p:sp>
        <p:nvSpPr>
          <p:cNvPr id="14" name="Rechteck 13"/>
          <p:cNvSpPr/>
          <p:nvPr>
            <p:custDataLst>
              <p:tags r:id="rId8"/>
            </p:custDataLst>
          </p:nvPr>
        </p:nvSpPr>
        <p:spPr>
          <a:xfrm>
            <a:off x="194456" y="1244389"/>
            <a:ext cx="7726800" cy="234527"/>
          </a:xfrm>
          <a:prstGeom prst="rect">
            <a:avLst/>
          </a:prstGeom>
          <a:solidFill>
            <a:schemeClr val="accent3"/>
          </a:solidFill>
          <a:ln w="9525" cap="flat" cmpd="sng" algn="ctr">
            <a:noFill/>
            <a:prstDash val="solid"/>
          </a:ln>
          <a:effectLst/>
        </p:spPr>
        <p:txBody>
          <a:bodyPr lIns="108007" tIns="81006" rIns="108007" bIns="81006" rtlCol="0" anchor="ctr"/>
          <a:lstStyle/>
          <a:p>
            <a:pPr algn="ctr" defTabSz="685891">
              <a:defRPr/>
            </a:pPr>
            <a:r>
              <a:rPr lang="en-US" sz="1350" b="1" kern="0" dirty="0">
                <a:solidFill>
                  <a:prstClr val="white"/>
                </a:solidFill>
                <a:latin typeface="Bosch Office Sans"/>
              </a:rPr>
              <a:t>ROLLOUTS</a:t>
            </a:r>
            <a:endParaRPr lang="en-US" sz="1050" kern="0" dirty="0">
              <a:solidFill>
                <a:prstClr val="white"/>
              </a:solidFill>
              <a:latin typeface="Bosch Office Sans"/>
            </a:endParaRPr>
          </a:p>
        </p:txBody>
      </p:sp>
      <p:graphicFrame>
        <p:nvGraphicFramePr>
          <p:cNvPr id="17" name="Tabelle 16"/>
          <p:cNvGraphicFramePr>
            <a:graphicFrameLocks noGrp="1"/>
          </p:cNvGraphicFramePr>
          <p:nvPr>
            <p:custDataLst>
              <p:tags r:id="rId9"/>
            </p:custDataLst>
            <p:extLst>
              <p:ext uri="{D42A27DB-BD31-4B8C-83A1-F6EECF244321}">
                <p14:modId xmlns:p14="http://schemas.microsoft.com/office/powerpoint/2010/main" val="3117721400"/>
              </p:ext>
            </p:extLst>
          </p:nvPr>
        </p:nvGraphicFramePr>
        <p:xfrm>
          <a:off x="193598" y="1477643"/>
          <a:ext cx="7726800" cy="3437782"/>
        </p:xfrm>
        <a:graphic>
          <a:graphicData uri="http://schemas.openxmlformats.org/drawingml/2006/table">
            <a:tbl>
              <a:tblPr firstRow="1" bandRow="1">
                <a:tableStyleId>{00A15C55-8517-42AA-B614-E9B94910E393}</a:tableStyleId>
              </a:tblPr>
              <a:tblGrid>
                <a:gridCol w="2451637">
                  <a:extLst>
                    <a:ext uri="{9D8B030D-6E8A-4147-A177-3AD203B41FA5}">
                      <a16:colId xmlns:a16="http://schemas.microsoft.com/office/drawing/2014/main" val="20000"/>
                    </a:ext>
                  </a:extLst>
                </a:gridCol>
                <a:gridCol w="5275163">
                  <a:extLst>
                    <a:ext uri="{9D8B030D-6E8A-4147-A177-3AD203B41FA5}">
                      <a16:colId xmlns:a16="http://schemas.microsoft.com/office/drawing/2014/main" val="20001"/>
                    </a:ext>
                  </a:extLst>
                </a:gridCol>
              </a:tblGrid>
              <a:tr h="446334">
                <a:tc>
                  <a:txBody>
                    <a:bodyPr/>
                    <a:lstStyle/>
                    <a:p>
                      <a:pPr algn="ctr"/>
                      <a:r>
                        <a:rPr lang="en-US" sz="800" dirty="0" smtClean="0"/>
                        <a:t>Previous Rollouts</a:t>
                      </a:r>
                    </a:p>
                  </a:txBody>
                  <a:tcPr marL="68585" marR="68585" marT="34293" marB="34293" anchor="ctr">
                    <a:solidFill>
                      <a:schemeClr val="accent3"/>
                    </a:solidFill>
                  </a:tcPr>
                </a:tc>
                <a:tc>
                  <a:txBody>
                    <a:bodyPr/>
                    <a:lstStyle/>
                    <a:p>
                      <a:pPr algn="ctr"/>
                      <a:r>
                        <a:rPr lang="en-US" sz="1500" dirty="0" smtClean="0"/>
                        <a:t>2019</a:t>
                      </a:r>
                      <a:endParaRPr lang="en-US" sz="1500" b="1" dirty="0" smtClean="0"/>
                    </a:p>
                  </a:txBody>
                  <a:tcPr marL="68585" marR="68585" marT="34293" marB="34293" anchor="ctr">
                    <a:solidFill>
                      <a:schemeClr val="accent3"/>
                    </a:solidFill>
                  </a:tcPr>
                </a:tc>
                <a:extLst>
                  <a:ext uri="{0D108BD9-81ED-4DB2-BD59-A6C34878D82A}">
                    <a16:rowId xmlns:a16="http://schemas.microsoft.com/office/drawing/2014/main" val="10000"/>
                  </a:ext>
                </a:extLst>
              </a:tr>
              <a:tr h="1176094">
                <a:tc>
                  <a:txBody>
                    <a:bodyPr/>
                    <a:lstStyle/>
                    <a:p>
                      <a:pPr marL="0" algn="ctr" defTabSz="822716" rtl="0" eaLnBrk="1" latinLnBrk="0" hangingPunct="1"/>
                      <a:r>
                        <a:rPr lang="en-US" sz="800" b="1" kern="1200" dirty="0" smtClean="0">
                          <a:solidFill>
                            <a:schemeClr val="accent3"/>
                          </a:solidFill>
                          <a:latin typeface="+mn-lt"/>
                          <a:ea typeface="+mn-ea"/>
                          <a:cs typeface="+mn-cs"/>
                        </a:rPr>
                        <a:t>Europe</a:t>
                      </a:r>
                    </a:p>
                    <a:p>
                      <a:pPr marL="0" algn="ctr" defTabSz="822716" rtl="0" eaLnBrk="1" latinLnBrk="0" hangingPunct="1"/>
                      <a:r>
                        <a:rPr lang="en-US" sz="600" kern="1200" dirty="0" smtClean="0">
                          <a:solidFill>
                            <a:schemeClr val="accent3"/>
                          </a:solidFill>
                          <a:latin typeface="+mn-lt"/>
                          <a:ea typeface="+mn-ea"/>
                          <a:cs typeface="+mn-cs"/>
                        </a:rPr>
                        <a:t>AA-AS (DE), RB GmbH</a:t>
                      </a:r>
                      <a:r>
                        <a:rPr lang="en-US" sz="600" kern="1200" baseline="0" dirty="0" smtClean="0">
                          <a:solidFill>
                            <a:schemeClr val="accent3"/>
                          </a:solidFill>
                          <a:latin typeface="+mn-lt"/>
                          <a:ea typeface="+mn-ea"/>
                          <a:cs typeface="+mn-cs"/>
                        </a:rPr>
                        <a:t> (DE), </a:t>
                      </a:r>
                      <a:r>
                        <a:rPr lang="en-US" sz="600" kern="1200" dirty="0" smtClean="0">
                          <a:solidFill>
                            <a:schemeClr val="accent3"/>
                          </a:solidFill>
                          <a:latin typeface="+mn-lt"/>
                          <a:ea typeface="+mn-ea"/>
                          <a:cs typeface="+mn-cs"/>
                        </a:rPr>
                        <a:t>RBOS (AT), BGAT (AT), DCAT (AT),</a:t>
                      </a:r>
                      <a:r>
                        <a:rPr lang="en-US" sz="600" kern="1200" baseline="0" dirty="0" smtClean="0">
                          <a:solidFill>
                            <a:schemeClr val="accent3"/>
                          </a:solidFill>
                          <a:latin typeface="+mn-lt"/>
                          <a:ea typeface="+mn-ea"/>
                          <a:cs typeface="+mn-cs"/>
                        </a:rPr>
                        <a:t> </a:t>
                      </a:r>
                      <a:r>
                        <a:rPr lang="en-US" sz="600" kern="1200" dirty="0" smtClean="0">
                          <a:solidFill>
                            <a:schemeClr val="accent3"/>
                          </a:solidFill>
                          <a:latin typeface="+mn-lt"/>
                          <a:ea typeface="+mn-ea"/>
                          <a:cs typeface="+mn-cs"/>
                        </a:rPr>
                        <a:t>RBGB (GB), RBIE (IE), RBGH (GB), TTGB (GB), DCGB (GB), STGB (GB), STRO (RO), RBRO (RO),</a:t>
                      </a:r>
                      <a:r>
                        <a:rPr lang="en-US" sz="600" kern="1200" baseline="0" dirty="0" smtClean="0">
                          <a:solidFill>
                            <a:schemeClr val="accent3"/>
                          </a:solidFill>
                          <a:latin typeface="+mn-lt"/>
                          <a:ea typeface="+mn-ea"/>
                          <a:cs typeface="+mn-cs"/>
                        </a:rPr>
                        <a:t> PTIT (IT), DCIT (IT), </a:t>
                      </a:r>
                    </a:p>
                    <a:p>
                      <a:pPr marL="0" algn="ctr" defTabSz="822716" rtl="0" eaLnBrk="1" latinLnBrk="0" hangingPunct="1"/>
                      <a:r>
                        <a:rPr lang="en-US" sz="600" kern="1200" dirty="0" smtClean="0">
                          <a:solidFill>
                            <a:schemeClr val="accent3"/>
                          </a:solidFill>
                          <a:latin typeface="+mn-lt"/>
                          <a:ea typeface="+mn-ea"/>
                          <a:cs typeface="+mn-cs"/>
                        </a:rPr>
                        <a:t>RBHU (HU),</a:t>
                      </a:r>
                      <a:r>
                        <a:rPr lang="en-US" sz="600" kern="1200" baseline="0" dirty="0" smtClean="0">
                          <a:solidFill>
                            <a:schemeClr val="accent3"/>
                          </a:solidFill>
                          <a:latin typeface="+mn-lt"/>
                          <a:ea typeface="+mn-ea"/>
                          <a:cs typeface="+mn-cs"/>
                        </a:rPr>
                        <a:t> DCHU (HU), </a:t>
                      </a:r>
                      <a:r>
                        <a:rPr lang="en-US" sz="600" kern="1200" dirty="0" smtClean="0">
                          <a:solidFill>
                            <a:schemeClr val="accent3"/>
                          </a:solidFill>
                          <a:latin typeface="+mn-lt"/>
                          <a:ea typeface="+mn-ea"/>
                          <a:cs typeface="+mn-cs"/>
                        </a:rPr>
                        <a:t>RBVB (GB), DCBE (BE), </a:t>
                      </a:r>
                      <a:r>
                        <a:rPr lang="en-US" sz="600" kern="1200" baseline="0" dirty="0" smtClean="0">
                          <a:solidFill>
                            <a:schemeClr val="accent3"/>
                          </a:solidFill>
                          <a:latin typeface="+mn-lt"/>
                          <a:ea typeface="+mn-ea"/>
                          <a:cs typeface="+mn-cs"/>
                        </a:rPr>
                        <a:t>DCCH (CH), RBCH (CH), RBSC (CH), RBSW (SE), RBNO (NO), RBFI (FI), RBDK (DK), DCSW (SE), DCNO (NO), DCFI (FI), DCDK (DK), STFR (FR), DCES (ES), DCSI (SI), RBSI (SI), PTHU (HU), </a:t>
                      </a:r>
                    </a:p>
                    <a:p>
                      <a:pPr marL="0" algn="ctr" defTabSz="822716" rtl="0" eaLnBrk="1" latinLnBrk="0" hangingPunct="1"/>
                      <a:r>
                        <a:rPr lang="en-US" sz="600" kern="1200" baseline="0" dirty="0" smtClean="0">
                          <a:solidFill>
                            <a:schemeClr val="accent3"/>
                          </a:solidFill>
                          <a:latin typeface="+mn-lt"/>
                          <a:ea typeface="+mn-ea"/>
                          <a:cs typeface="+mn-cs"/>
                        </a:rPr>
                        <a:t>DCNL (NL), DCTR (TR), TTCH (CH), </a:t>
                      </a:r>
                      <a:endParaRPr lang="en-US" sz="600" kern="1200" dirty="0" smtClean="0">
                        <a:solidFill>
                          <a:schemeClr val="accent3"/>
                        </a:solidFill>
                        <a:latin typeface="+mn-lt"/>
                        <a:ea typeface="+mn-ea"/>
                        <a:cs typeface="+mn-cs"/>
                      </a:endParaRPr>
                    </a:p>
                  </a:txBody>
                  <a:tcPr marL="68585" marR="68585" marT="34293" marB="34293" anchor="ctr">
                    <a:solidFill>
                      <a:schemeClr val="accent3">
                        <a:alpha val="31000"/>
                      </a:schemeClr>
                    </a:solidFill>
                  </a:tcPr>
                </a:tc>
                <a:tc rowSpan="5">
                  <a:txBody>
                    <a:bodyPr/>
                    <a:lstStyle/>
                    <a:p>
                      <a:pPr algn="ctr"/>
                      <a:endParaRPr lang="en-US" sz="600" dirty="0" smtClean="0"/>
                    </a:p>
                  </a:txBody>
                  <a:tcPr marL="68585" marR="68585" marT="34293" marB="34293" anchor="ctr">
                    <a:solidFill>
                      <a:schemeClr val="accent3">
                        <a:alpha val="31000"/>
                      </a:schemeClr>
                    </a:solidFill>
                  </a:tcPr>
                </a:tc>
                <a:extLst>
                  <a:ext uri="{0D108BD9-81ED-4DB2-BD59-A6C34878D82A}">
                    <a16:rowId xmlns:a16="http://schemas.microsoft.com/office/drawing/2014/main" val="10001"/>
                  </a:ext>
                </a:extLst>
              </a:tr>
              <a:tr h="470437">
                <a:tc>
                  <a:txBody>
                    <a:bodyPr/>
                    <a:lstStyle/>
                    <a:p>
                      <a:pPr marL="0" algn="ctr" defTabSz="822716" rtl="0" eaLnBrk="1" latinLnBrk="0" hangingPunct="1"/>
                      <a:r>
                        <a:rPr lang="en-US" sz="800" b="1" kern="1200" dirty="0" smtClean="0">
                          <a:solidFill>
                            <a:schemeClr val="accent3"/>
                          </a:solidFill>
                          <a:latin typeface="+mn-lt"/>
                          <a:ea typeface="+mn-ea"/>
                          <a:cs typeface="+mn-cs"/>
                        </a:rPr>
                        <a:t>China</a:t>
                      </a:r>
                    </a:p>
                    <a:p>
                      <a:pPr marL="0" algn="ctr" defTabSz="822716" rtl="0" eaLnBrk="1" latinLnBrk="0" hangingPunct="1"/>
                      <a:r>
                        <a:rPr lang="en-US" sz="600" kern="1200" baseline="0" dirty="0" smtClean="0">
                          <a:solidFill>
                            <a:schemeClr val="accent3"/>
                          </a:solidFill>
                          <a:latin typeface="+mn-lt"/>
                          <a:ea typeface="+mn-ea"/>
                          <a:cs typeface="+mn-cs"/>
                        </a:rPr>
                        <a:t>DCCC, DCCX, PACN, DCCB, RBCD, RBCW, DCCS, PTCN, RBHK, SXCN</a:t>
                      </a:r>
                    </a:p>
                  </a:txBody>
                  <a:tcPr marL="68585" marR="68585" marT="34293" marB="34293" anchor="ctr">
                    <a:solidFill>
                      <a:schemeClr val="bg1">
                        <a:lumMod val="95000"/>
                      </a:schemeClr>
                    </a:solidFill>
                  </a:tcPr>
                </a:tc>
                <a:tc vMerge="1">
                  <a:txBody>
                    <a:bodyPr/>
                    <a:lstStyle/>
                    <a:p>
                      <a:endParaRPr lang="en-GB"/>
                    </a:p>
                  </a:txBody>
                  <a:tcPr/>
                </a:tc>
                <a:extLst>
                  <a:ext uri="{0D108BD9-81ED-4DB2-BD59-A6C34878D82A}">
                    <a16:rowId xmlns:a16="http://schemas.microsoft.com/office/drawing/2014/main" val="1895366633"/>
                  </a:ext>
                </a:extLst>
              </a:tr>
              <a:tr h="470437">
                <a:tc>
                  <a:txBody>
                    <a:bodyPr/>
                    <a:lstStyle/>
                    <a:p>
                      <a:pPr marL="0" algn="ctr" defTabSz="822716" rtl="0" eaLnBrk="1" latinLnBrk="0" hangingPunct="1"/>
                      <a:r>
                        <a:rPr lang="en-US" sz="800" b="1" kern="1200" dirty="0" smtClean="0">
                          <a:solidFill>
                            <a:schemeClr val="accent3"/>
                          </a:solidFill>
                          <a:latin typeface="+mn-lt"/>
                          <a:ea typeface="+mn-ea"/>
                          <a:cs typeface="+mn-cs"/>
                        </a:rPr>
                        <a:t>APAC</a:t>
                      </a:r>
                    </a:p>
                    <a:p>
                      <a:pPr marL="0" algn="ctr" defTabSz="822716" rtl="0" eaLnBrk="1" latinLnBrk="0" hangingPunct="1"/>
                      <a:r>
                        <a:rPr lang="en-US" sz="600" b="0" kern="1200" dirty="0" smtClean="0">
                          <a:solidFill>
                            <a:schemeClr val="accent3"/>
                          </a:solidFill>
                          <a:latin typeface="+mn-lt"/>
                          <a:ea typeface="+mn-ea"/>
                          <a:cs typeface="+mn-cs"/>
                        </a:rPr>
                        <a:t>DCSG (SG), DCHK (HK), RBJP (JP), PTMA (MA), DCKR (KR), DCMY (MY), RBVN (VN)</a:t>
                      </a:r>
                    </a:p>
                  </a:txBody>
                  <a:tcPr marL="68585" marR="68585" marT="34293" marB="34293" anchor="ctr">
                    <a:solidFill>
                      <a:schemeClr val="accent3">
                        <a:alpha val="31000"/>
                      </a:schemeClr>
                    </a:solidFill>
                  </a:tcPr>
                </a:tc>
                <a:tc vMerge="1">
                  <a:txBody>
                    <a:bodyPr/>
                    <a:lstStyle/>
                    <a:p>
                      <a:pPr algn="ctr"/>
                      <a:endParaRPr lang="en-US" sz="800" dirty="0"/>
                    </a:p>
                  </a:txBody>
                  <a:tcPr anchor="ctr">
                    <a:solidFill>
                      <a:schemeClr val="accent3">
                        <a:alpha val="31000"/>
                      </a:schemeClr>
                    </a:solidFill>
                  </a:tcPr>
                </a:tc>
                <a:extLst>
                  <a:ext uri="{0D108BD9-81ED-4DB2-BD59-A6C34878D82A}">
                    <a16:rowId xmlns:a16="http://schemas.microsoft.com/office/drawing/2014/main" val="10005"/>
                  </a:ext>
                </a:extLst>
              </a:tr>
              <a:tr h="437240">
                <a:tc>
                  <a:txBody>
                    <a:bodyPr/>
                    <a:lstStyle/>
                    <a:p>
                      <a:pPr algn="ctr"/>
                      <a:r>
                        <a:rPr lang="en-US" sz="800" b="1" kern="1200" dirty="0" smtClean="0">
                          <a:solidFill>
                            <a:schemeClr val="accent3"/>
                          </a:solidFill>
                          <a:latin typeface="+mn-lt"/>
                          <a:ea typeface="+mn-ea"/>
                          <a:cs typeface="+mn-cs"/>
                        </a:rPr>
                        <a:t>Latin</a:t>
                      </a:r>
                      <a:r>
                        <a:rPr lang="en-US" sz="800" b="1" kern="1200" baseline="0" dirty="0" smtClean="0">
                          <a:solidFill>
                            <a:schemeClr val="accent3"/>
                          </a:solidFill>
                          <a:latin typeface="+mn-lt"/>
                          <a:ea typeface="+mn-ea"/>
                          <a:cs typeface="+mn-cs"/>
                        </a:rPr>
                        <a:t> America</a:t>
                      </a:r>
                      <a:endParaRPr lang="en-US" sz="800" b="1" kern="1200" dirty="0" smtClean="0">
                        <a:solidFill>
                          <a:schemeClr val="accent3"/>
                        </a:solidFill>
                        <a:latin typeface="+mn-lt"/>
                        <a:ea typeface="+mn-ea"/>
                        <a:cs typeface="+mn-cs"/>
                      </a:endParaRPr>
                    </a:p>
                    <a:p>
                      <a:pPr marL="0" algn="ctr" defTabSz="822716" rtl="0" eaLnBrk="1" latinLnBrk="0" hangingPunct="1"/>
                      <a:r>
                        <a:rPr lang="en-US" sz="600" kern="1200" dirty="0" smtClean="0">
                          <a:solidFill>
                            <a:schemeClr val="accent3"/>
                          </a:solidFill>
                          <a:latin typeface="+mn-lt"/>
                          <a:ea typeface="+mn-ea"/>
                          <a:cs typeface="+mn-cs"/>
                        </a:rPr>
                        <a:t>RBLA (BR)</a:t>
                      </a:r>
                    </a:p>
                  </a:txBody>
                  <a:tcPr marL="68585" marR="68585" marT="34293" marB="34293" anchor="ctr">
                    <a:solidFill>
                      <a:schemeClr val="bg1">
                        <a:lumMod val="95000"/>
                        <a:alpha val="31000"/>
                      </a:schemeClr>
                    </a:solidFill>
                  </a:tcPr>
                </a:tc>
                <a:tc vMerge="1">
                  <a:txBody>
                    <a:bodyPr/>
                    <a:lstStyle/>
                    <a:p>
                      <a:pPr algn="ctr"/>
                      <a:endParaRPr lang="en-US" sz="800" dirty="0" smtClean="0"/>
                    </a:p>
                  </a:txBody>
                  <a:tcPr anchor="ctr">
                    <a:solidFill>
                      <a:schemeClr val="accent3">
                        <a:alpha val="31000"/>
                      </a:schemeClr>
                    </a:solidFill>
                  </a:tcPr>
                </a:tc>
                <a:extLst>
                  <a:ext uri="{0D108BD9-81ED-4DB2-BD59-A6C34878D82A}">
                    <a16:rowId xmlns:a16="http://schemas.microsoft.com/office/drawing/2014/main" val="3645203873"/>
                  </a:ext>
                </a:extLst>
              </a:tr>
              <a:tr h="437240">
                <a:tc>
                  <a:txBody>
                    <a:bodyPr/>
                    <a:lstStyle/>
                    <a:p>
                      <a:pPr algn="ctr"/>
                      <a:r>
                        <a:rPr lang="en-US" sz="800" b="1" kern="1200" dirty="0" smtClean="0">
                          <a:solidFill>
                            <a:schemeClr val="accent3"/>
                          </a:solidFill>
                          <a:latin typeface="+mn-lt"/>
                          <a:ea typeface="+mn-ea"/>
                          <a:cs typeface="+mn-cs"/>
                        </a:rPr>
                        <a:t>India</a:t>
                      </a:r>
                    </a:p>
                    <a:p>
                      <a:pPr marL="0" algn="ctr" defTabSz="822716" rtl="0" eaLnBrk="1" latinLnBrk="0" hangingPunct="1"/>
                      <a:r>
                        <a:rPr lang="en-US" sz="600" kern="1200" dirty="0" smtClean="0">
                          <a:solidFill>
                            <a:schemeClr val="accent3"/>
                          </a:solidFill>
                          <a:latin typeface="+mn-lt"/>
                          <a:ea typeface="+mn-ea"/>
                          <a:cs typeface="+mn-cs"/>
                        </a:rPr>
                        <a:t>DCIN, RBAI, RBEI, RBDI</a:t>
                      </a:r>
                    </a:p>
                  </a:txBody>
                  <a:tcPr marL="68585" marR="68585" marT="34293" marB="34293" anchor="ctr">
                    <a:solidFill>
                      <a:schemeClr val="accent3">
                        <a:alpha val="31000"/>
                      </a:schemeClr>
                    </a:solidFill>
                  </a:tcPr>
                </a:tc>
                <a:tc vMerge="1">
                  <a:txBody>
                    <a:bodyPr/>
                    <a:lstStyle/>
                    <a:p>
                      <a:pPr algn="ctr"/>
                      <a:endParaRPr lang="en-US" sz="800" dirty="0" smtClean="0"/>
                    </a:p>
                  </a:txBody>
                  <a:tcPr anchor="ctr">
                    <a:solidFill>
                      <a:schemeClr val="accent3">
                        <a:alpha val="31000"/>
                      </a:schemeClr>
                    </a:solidFill>
                  </a:tcPr>
                </a:tc>
                <a:extLst>
                  <a:ext uri="{0D108BD9-81ED-4DB2-BD59-A6C34878D82A}">
                    <a16:rowId xmlns:a16="http://schemas.microsoft.com/office/drawing/2014/main" val="3836577790"/>
                  </a:ext>
                </a:extLst>
              </a:tr>
            </a:tbl>
          </a:graphicData>
        </a:graphic>
      </p:graphicFrame>
      <p:graphicFrame>
        <p:nvGraphicFramePr>
          <p:cNvPr id="20" name="Tabelle 19"/>
          <p:cNvGraphicFramePr>
            <a:graphicFrameLocks noGrp="1"/>
          </p:cNvGraphicFramePr>
          <p:nvPr>
            <p:custDataLst>
              <p:tags r:id="rId10"/>
            </p:custDataLst>
            <p:extLst/>
          </p:nvPr>
        </p:nvGraphicFramePr>
        <p:xfrm>
          <a:off x="2793296" y="1924736"/>
          <a:ext cx="4972836" cy="3041764"/>
        </p:xfrm>
        <a:graphic>
          <a:graphicData uri="http://schemas.openxmlformats.org/drawingml/2006/table">
            <a:tbl>
              <a:tblPr firstRow="1" bandRow="1">
                <a:tableStyleId>{00A15C55-8517-42AA-B614-E9B94910E393}</a:tableStyleId>
              </a:tblPr>
              <a:tblGrid>
                <a:gridCol w="414403">
                  <a:extLst>
                    <a:ext uri="{9D8B030D-6E8A-4147-A177-3AD203B41FA5}">
                      <a16:colId xmlns:a16="http://schemas.microsoft.com/office/drawing/2014/main" val="20000"/>
                    </a:ext>
                  </a:extLst>
                </a:gridCol>
                <a:gridCol w="414403">
                  <a:extLst>
                    <a:ext uri="{9D8B030D-6E8A-4147-A177-3AD203B41FA5}">
                      <a16:colId xmlns:a16="http://schemas.microsoft.com/office/drawing/2014/main" val="20001"/>
                    </a:ext>
                  </a:extLst>
                </a:gridCol>
                <a:gridCol w="414403">
                  <a:extLst>
                    <a:ext uri="{9D8B030D-6E8A-4147-A177-3AD203B41FA5}">
                      <a16:colId xmlns:a16="http://schemas.microsoft.com/office/drawing/2014/main" val="20002"/>
                    </a:ext>
                  </a:extLst>
                </a:gridCol>
                <a:gridCol w="414403">
                  <a:extLst>
                    <a:ext uri="{9D8B030D-6E8A-4147-A177-3AD203B41FA5}">
                      <a16:colId xmlns:a16="http://schemas.microsoft.com/office/drawing/2014/main" val="20003"/>
                    </a:ext>
                  </a:extLst>
                </a:gridCol>
                <a:gridCol w="414403">
                  <a:extLst>
                    <a:ext uri="{9D8B030D-6E8A-4147-A177-3AD203B41FA5}">
                      <a16:colId xmlns:a16="http://schemas.microsoft.com/office/drawing/2014/main" val="20004"/>
                    </a:ext>
                  </a:extLst>
                </a:gridCol>
                <a:gridCol w="414403">
                  <a:extLst>
                    <a:ext uri="{9D8B030D-6E8A-4147-A177-3AD203B41FA5}">
                      <a16:colId xmlns:a16="http://schemas.microsoft.com/office/drawing/2014/main" val="702502529"/>
                    </a:ext>
                  </a:extLst>
                </a:gridCol>
                <a:gridCol w="414403">
                  <a:extLst>
                    <a:ext uri="{9D8B030D-6E8A-4147-A177-3AD203B41FA5}">
                      <a16:colId xmlns:a16="http://schemas.microsoft.com/office/drawing/2014/main" val="2404886910"/>
                    </a:ext>
                  </a:extLst>
                </a:gridCol>
                <a:gridCol w="414403">
                  <a:extLst>
                    <a:ext uri="{9D8B030D-6E8A-4147-A177-3AD203B41FA5}">
                      <a16:colId xmlns:a16="http://schemas.microsoft.com/office/drawing/2014/main" val="530074338"/>
                    </a:ext>
                  </a:extLst>
                </a:gridCol>
                <a:gridCol w="414403">
                  <a:extLst>
                    <a:ext uri="{9D8B030D-6E8A-4147-A177-3AD203B41FA5}">
                      <a16:colId xmlns:a16="http://schemas.microsoft.com/office/drawing/2014/main" val="1480506539"/>
                    </a:ext>
                  </a:extLst>
                </a:gridCol>
                <a:gridCol w="414403">
                  <a:extLst>
                    <a:ext uri="{9D8B030D-6E8A-4147-A177-3AD203B41FA5}">
                      <a16:colId xmlns:a16="http://schemas.microsoft.com/office/drawing/2014/main" val="3640951155"/>
                    </a:ext>
                  </a:extLst>
                </a:gridCol>
                <a:gridCol w="414403">
                  <a:extLst>
                    <a:ext uri="{9D8B030D-6E8A-4147-A177-3AD203B41FA5}">
                      <a16:colId xmlns:a16="http://schemas.microsoft.com/office/drawing/2014/main" val="158146048"/>
                    </a:ext>
                  </a:extLst>
                </a:gridCol>
                <a:gridCol w="414403">
                  <a:extLst>
                    <a:ext uri="{9D8B030D-6E8A-4147-A177-3AD203B41FA5}">
                      <a16:colId xmlns:a16="http://schemas.microsoft.com/office/drawing/2014/main" val="2745591364"/>
                    </a:ext>
                  </a:extLst>
                </a:gridCol>
              </a:tblGrid>
              <a:tr h="435135">
                <a:tc>
                  <a:txBody>
                    <a:bodyPr/>
                    <a:lstStyle/>
                    <a:p>
                      <a:pPr algn="ctr"/>
                      <a:r>
                        <a:rPr lang="en-US" sz="800" dirty="0" smtClean="0"/>
                        <a:t>Jan.</a:t>
                      </a:r>
                    </a:p>
                  </a:txBody>
                  <a:tcPr marL="68585" marR="68585" marT="34293" marB="34293" anchor="ctr">
                    <a:solidFill>
                      <a:schemeClr val="accent3"/>
                    </a:solidFill>
                  </a:tcPr>
                </a:tc>
                <a:tc>
                  <a:txBody>
                    <a:bodyPr/>
                    <a:lstStyle/>
                    <a:p>
                      <a:pPr algn="ctr"/>
                      <a:r>
                        <a:rPr lang="en-US" sz="800" dirty="0" smtClean="0"/>
                        <a:t>Feb.</a:t>
                      </a:r>
                    </a:p>
                  </a:txBody>
                  <a:tcPr marL="68585" marR="68585" marT="34293" marB="34293" anchor="ctr">
                    <a:solidFill>
                      <a:schemeClr val="accent3"/>
                    </a:solidFill>
                  </a:tcPr>
                </a:tc>
                <a:tc>
                  <a:txBody>
                    <a:bodyPr/>
                    <a:lstStyle/>
                    <a:p>
                      <a:pPr algn="ctr"/>
                      <a:r>
                        <a:rPr lang="en-US" sz="800" dirty="0" smtClean="0"/>
                        <a:t>Mar.</a:t>
                      </a:r>
                    </a:p>
                  </a:txBody>
                  <a:tcPr marL="68585" marR="68585" marT="34293" marB="34293" anchor="ctr">
                    <a:solidFill>
                      <a:schemeClr val="accent3"/>
                    </a:solidFill>
                  </a:tcPr>
                </a:tc>
                <a:tc>
                  <a:txBody>
                    <a:bodyPr/>
                    <a:lstStyle/>
                    <a:p>
                      <a:pPr algn="ctr"/>
                      <a:r>
                        <a:rPr lang="en-US" sz="800" dirty="0" smtClean="0"/>
                        <a:t>April</a:t>
                      </a:r>
                    </a:p>
                  </a:txBody>
                  <a:tcPr marL="68585" marR="68585" marT="34293" marB="34293" anchor="ctr">
                    <a:solidFill>
                      <a:schemeClr val="accent3"/>
                    </a:solidFill>
                  </a:tcPr>
                </a:tc>
                <a:tc>
                  <a:txBody>
                    <a:bodyPr/>
                    <a:lstStyle/>
                    <a:p>
                      <a:pPr algn="ctr"/>
                      <a:r>
                        <a:rPr lang="en-US" sz="800" dirty="0" smtClean="0"/>
                        <a:t>May</a:t>
                      </a:r>
                    </a:p>
                  </a:txBody>
                  <a:tcPr marL="68585" marR="68585" marT="34293" marB="34293" anchor="ctr">
                    <a:solidFill>
                      <a:schemeClr val="accent3"/>
                    </a:solidFill>
                  </a:tcPr>
                </a:tc>
                <a:tc>
                  <a:txBody>
                    <a:bodyPr/>
                    <a:lstStyle/>
                    <a:p>
                      <a:pPr algn="ctr"/>
                      <a:r>
                        <a:rPr lang="en-US" sz="800" dirty="0" smtClean="0"/>
                        <a:t>June</a:t>
                      </a:r>
                    </a:p>
                  </a:txBody>
                  <a:tcPr marL="68585" marR="68585" marT="34293" marB="34293" anchor="ctr">
                    <a:solidFill>
                      <a:schemeClr val="accent3"/>
                    </a:solidFill>
                  </a:tcPr>
                </a:tc>
                <a:tc>
                  <a:txBody>
                    <a:bodyPr/>
                    <a:lstStyle/>
                    <a:p>
                      <a:pPr algn="ctr"/>
                      <a:r>
                        <a:rPr lang="en-US" sz="800" dirty="0" smtClean="0"/>
                        <a:t>July</a:t>
                      </a:r>
                    </a:p>
                  </a:txBody>
                  <a:tcPr marL="68585" marR="68585" marT="34293" marB="34293" anchor="ctr">
                    <a:solidFill>
                      <a:schemeClr val="accent3"/>
                    </a:solidFill>
                  </a:tcPr>
                </a:tc>
                <a:tc>
                  <a:txBody>
                    <a:bodyPr/>
                    <a:lstStyle/>
                    <a:p>
                      <a:pPr algn="ctr"/>
                      <a:r>
                        <a:rPr lang="en-US" sz="800" dirty="0" smtClean="0"/>
                        <a:t>Aug</a:t>
                      </a:r>
                    </a:p>
                  </a:txBody>
                  <a:tcPr marL="68585" marR="68585" marT="34293" marB="34293" anchor="ctr">
                    <a:solidFill>
                      <a:schemeClr val="accent3"/>
                    </a:solidFill>
                  </a:tcPr>
                </a:tc>
                <a:tc>
                  <a:txBody>
                    <a:bodyPr/>
                    <a:lstStyle/>
                    <a:p>
                      <a:pPr algn="ctr"/>
                      <a:r>
                        <a:rPr lang="en-US" sz="800" dirty="0" smtClean="0"/>
                        <a:t>Sept.</a:t>
                      </a:r>
                    </a:p>
                  </a:txBody>
                  <a:tcPr marL="68585" marR="68585" marT="34293" marB="34293" anchor="ctr">
                    <a:solidFill>
                      <a:schemeClr val="accent3"/>
                    </a:solidFill>
                  </a:tcPr>
                </a:tc>
                <a:tc>
                  <a:txBody>
                    <a:bodyPr/>
                    <a:lstStyle/>
                    <a:p>
                      <a:pPr algn="ctr"/>
                      <a:r>
                        <a:rPr lang="en-US" sz="800" dirty="0" smtClean="0"/>
                        <a:t>Oct.</a:t>
                      </a:r>
                    </a:p>
                  </a:txBody>
                  <a:tcPr marL="68585" marR="68585" marT="34293" marB="34293" anchor="ctr">
                    <a:solidFill>
                      <a:schemeClr val="accent3"/>
                    </a:solidFill>
                  </a:tcPr>
                </a:tc>
                <a:tc>
                  <a:txBody>
                    <a:bodyPr/>
                    <a:lstStyle/>
                    <a:p>
                      <a:pPr algn="ctr"/>
                      <a:r>
                        <a:rPr lang="en-US" sz="800" dirty="0" smtClean="0"/>
                        <a:t>Nov.</a:t>
                      </a:r>
                    </a:p>
                  </a:txBody>
                  <a:tcPr marL="68585" marR="68585" marT="34293" marB="34293" anchor="ctr">
                    <a:solidFill>
                      <a:schemeClr val="accent3"/>
                    </a:solidFill>
                  </a:tcPr>
                </a:tc>
                <a:tc>
                  <a:txBody>
                    <a:bodyPr/>
                    <a:lstStyle/>
                    <a:p>
                      <a:pPr algn="ctr"/>
                      <a:r>
                        <a:rPr lang="en-US" sz="800" dirty="0" smtClean="0"/>
                        <a:t>Dec.</a:t>
                      </a:r>
                    </a:p>
                  </a:txBody>
                  <a:tcPr marL="68585" marR="68585" marT="34293" marB="34293" anchor="ctr">
                    <a:solidFill>
                      <a:schemeClr val="accent3"/>
                    </a:solidFill>
                  </a:tcPr>
                </a:tc>
                <a:extLst>
                  <a:ext uri="{0D108BD9-81ED-4DB2-BD59-A6C34878D82A}">
                    <a16:rowId xmlns:a16="http://schemas.microsoft.com/office/drawing/2014/main" val="10000"/>
                  </a:ext>
                </a:extLst>
              </a:tr>
              <a:tr h="2606629">
                <a:tc gridSpan="12">
                  <a:txBody>
                    <a:bodyPr/>
                    <a:lstStyle/>
                    <a:p>
                      <a:pPr marL="0" algn="ctr" defTabSz="822716" rtl="0" eaLnBrk="1" latinLnBrk="0" hangingPunct="1"/>
                      <a:endParaRPr lang="en-US" sz="600" kern="1200" dirty="0" smtClean="0">
                        <a:solidFill>
                          <a:srgbClr val="FF0000"/>
                        </a:solidFill>
                        <a:latin typeface="+mn-lt"/>
                        <a:ea typeface="+mn-ea"/>
                        <a:cs typeface="+mn-cs"/>
                      </a:endParaRPr>
                    </a:p>
                  </a:txBody>
                  <a:tcPr marL="68585" marR="68585" marT="34293" marB="34293" anchor="ctr">
                    <a:solidFill>
                      <a:schemeClr val="accent3">
                        <a:alpha val="35000"/>
                      </a:schemeClr>
                    </a:solidFill>
                  </a:tcPr>
                </a:tc>
                <a:tc hMerge="1">
                  <a:txBody>
                    <a:bodyPr/>
                    <a:lstStyle/>
                    <a:p>
                      <a:pPr marL="0" algn="ctr" defTabSz="822716" rtl="0" eaLnBrk="1" latinLnBrk="0" hangingPunct="1"/>
                      <a:endParaRPr lang="en-US" sz="800" kern="1200" dirty="0" smtClean="0">
                        <a:solidFill>
                          <a:schemeClr val="dk1"/>
                        </a:solidFill>
                        <a:latin typeface="+mn-lt"/>
                        <a:ea typeface="+mn-ea"/>
                        <a:cs typeface="+mn-cs"/>
                      </a:endParaRPr>
                    </a:p>
                  </a:txBody>
                  <a:tcPr anchor="ctr">
                    <a:solidFill>
                      <a:schemeClr val="bg1">
                        <a:lumMod val="75000"/>
                        <a:alpha val="73000"/>
                      </a:schemeClr>
                    </a:solidFill>
                  </a:tcPr>
                </a:tc>
                <a:tc hMerge="1">
                  <a:txBody>
                    <a:bodyPr/>
                    <a:lstStyle/>
                    <a:p>
                      <a:pPr marL="0" algn="ctr" defTabSz="822716" rtl="0" eaLnBrk="1" latinLnBrk="0" hangingPunct="1"/>
                      <a:endParaRPr lang="en-US" sz="800" kern="1200" dirty="0" smtClean="0">
                        <a:solidFill>
                          <a:schemeClr val="dk1"/>
                        </a:solidFill>
                        <a:latin typeface="+mn-lt"/>
                        <a:ea typeface="+mn-ea"/>
                        <a:cs typeface="+mn-cs"/>
                      </a:endParaRPr>
                    </a:p>
                  </a:txBody>
                  <a:tcPr anchor="ctr">
                    <a:solidFill>
                      <a:schemeClr val="bg1">
                        <a:lumMod val="75000"/>
                        <a:alpha val="73000"/>
                      </a:schemeClr>
                    </a:solidFill>
                  </a:tcPr>
                </a:tc>
                <a:tc hMerge="1">
                  <a:txBody>
                    <a:bodyPr/>
                    <a:lstStyle/>
                    <a:p>
                      <a:pPr marL="0" algn="ctr" defTabSz="822716" rtl="0" eaLnBrk="1" latinLnBrk="0" hangingPunct="1"/>
                      <a:endParaRPr lang="en-US" sz="800" kern="1200" dirty="0" smtClean="0">
                        <a:solidFill>
                          <a:schemeClr val="dk1"/>
                        </a:solidFill>
                        <a:latin typeface="+mn-lt"/>
                        <a:ea typeface="+mn-ea"/>
                        <a:cs typeface="+mn-cs"/>
                      </a:endParaRPr>
                    </a:p>
                  </a:txBody>
                  <a:tcPr anchor="ctr">
                    <a:solidFill>
                      <a:schemeClr val="bg1">
                        <a:lumMod val="75000"/>
                        <a:alpha val="73000"/>
                      </a:schemeClr>
                    </a:solidFill>
                  </a:tcPr>
                </a:tc>
                <a:tc hMerge="1">
                  <a:txBody>
                    <a:bodyPr/>
                    <a:lstStyle/>
                    <a:p>
                      <a:pPr marL="0" algn="ctr" defTabSz="822716" rtl="0" eaLnBrk="1" latinLnBrk="0" hangingPunct="1"/>
                      <a:endParaRPr lang="en-US" sz="800" kern="1200" dirty="0" smtClean="0">
                        <a:solidFill>
                          <a:schemeClr val="dk1"/>
                        </a:solidFill>
                        <a:latin typeface="+mn-lt"/>
                        <a:ea typeface="+mn-ea"/>
                        <a:cs typeface="+mn-cs"/>
                      </a:endParaRPr>
                    </a:p>
                  </a:txBody>
                  <a:tcPr anchor="ctr">
                    <a:solidFill>
                      <a:schemeClr val="bg1">
                        <a:lumMod val="75000"/>
                        <a:alpha val="73000"/>
                      </a:schemeClr>
                    </a:solidFill>
                  </a:tcPr>
                </a:tc>
                <a:tc hMerge="1">
                  <a:txBody>
                    <a:bodyPr/>
                    <a:lstStyle/>
                    <a:p>
                      <a:pPr marL="0" algn="ctr" defTabSz="822716" rtl="0" eaLnBrk="1" latinLnBrk="0" hangingPunct="1"/>
                      <a:endParaRPr lang="en-US" sz="800" kern="1200" dirty="0" smtClean="0">
                        <a:solidFill>
                          <a:schemeClr val="dk1"/>
                        </a:solidFill>
                        <a:latin typeface="+mn-lt"/>
                        <a:ea typeface="+mn-ea"/>
                        <a:cs typeface="+mn-cs"/>
                      </a:endParaRPr>
                    </a:p>
                  </a:txBody>
                  <a:tcPr anchor="ctr">
                    <a:solidFill>
                      <a:schemeClr val="accent3">
                        <a:alpha val="35000"/>
                      </a:schemeClr>
                    </a:solidFill>
                  </a:tcPr>
                </a:tc>
                <a:tc hMerge="1">
                  <a:txBody>
                    <a:bodyPr/>
                    <a:lstStyle/>
                    <a:p>
                      <a:pPr marL="0" algn="ctr" defTabSz="822716" rtl="0" eaLnBrk="1" latinLnBrk="0" hangingPunct="1"/>
                      <a:endParaRPr lang="en-US" sz="800" kern="1200" dirty="0" smtClean="0">
                        <a:solidFill>
                          <a:schemeClr val="dk1"/>
                        </a:solidFill>
                        <a:latin typeface="+mn-lt"/>
                        <a:ea typeface="+mn-ea"/>
                        <a:cs typeface="+mn-cs"/>
                      </a:endParaRPr>
                    </a:p>
                  </a:txBody>
                  <a:tcPr anchor="ctr">
                    <a:solidFill>
                      <a:schemeClr val="accent3">
                        <a:alpha val="35000"/>
                      </a:schemeClr>
                    </a:solidFill>
                  </a:tcPr>
                </a:tc>
                <a:tc hMerge="1">
                  <a:txBody>
                    <a:bodyPr/>
                    <a:lstStyle/>
                    <a:p>
                      <a:pPr marL="0" algn="ctr" defTabSz="822716" rtl="0" eaLnBrk="1" latinLnBrk="0" hangingPunct="1"/>
                      <a:endParaRPr lang="en-US" sz="800" kern="1200" dirty="0" smtClean="0">
                        <a:solidFill>
                          <a:schemeClr val="dk1"/>
                        </a:solidFill>
                        <a:latin typeface="+mn-lt"/>
                        <a:ea typeface="+mn-ea"/>
                        <a:cs typeface="+mn-cs"/>
                      </a:endParaRPr>
                    </a:p>
                  </a:txBody>
                  <a:tcPr anchor="ctr">
                    <a:solidFill>
                      <a:schemeClr val="accent3">
                        <a:alpha val="35000"/>
                      </a:schemeClr>
                    </a:solidFill>
                  </a:tcPr>
                </a:tc>
                <a:tc hMerge="1">
                  <a:txBody>
                    <a:bodyPr/>
                    <a:lstStyle/>
                    <a:p>
                      <a:pPr marL="0" algn="ctr" defTabSz="822716" rtl="0" eaLnBrk="1" latinLnBrk="0" hangingPunct="1"/>
                      <a:endParaRPr lang="en-US" sz="800" kern="1200" dirty="0" smtClean="0">
                        <a:solidFill>
                          <a:schemeClr val="dk1"/>
                        </a:solidFill>
                        <a:latin typeface="+mn-lt"/>
                        <a:ea typeface="+mn-ea"/>
                        <a:cs typeface="+mn-cs"/>
                      </a:endParaRPr>
                    </a:p>
                  </a:txBody>
                  <a:tcPr anchor="ctr">
                    <a:solidFill>
                      <a:schemeClr val="accent3">
                        <a:alpha val="35000"/>
                      </a:schemeClr>
                    </a:solidFill>
                  </a:tcPr>
                </a:tc>
                <a:tc hMerge="1">
                  <a:txBody>
                    <a:bodyPr/>
                    <a:lstStyle/>
                    <a:p>
                      <a:pPr marL="0" algn="ctr" defTabSz="822716" rtl="0" eaLnBrk="1" latinLnBrk="0" hangingPunct="1"/>
                      <a:endParaRPr lang="en-US" sz="800" kern="1200" dirty="0" smtClean="0">
                        <a:solidFill>
                          <a:schemeClr val="dk1"/>
                        </a:solidFill>
                        <a:latin typeface="+mn-lt"/>
                        <a:ea typeface="+mn-ea"/>
                        <a:cs typeface="+mn-cs"/>
                      </a:endParaRPr>
                    </a:p>
                  </a:txBody>
                  <a:tcPr anchor="ctr">
                    <a:solidFill>
                      <a:schemeClr val="accent3">
                        <a:alpha val="35000"/>
                      </a:schemeClr>
                    </a:solidFill>
                  </a:tcPr>
                </a:tc>
                <a:tc hMerge="1">
                  <a:txBody>
                    <a:bodyPr/>
                    <a:lstStyle/>
                    <a:p>
                      <a:pPr marL="0" algn="ctr" defTabSz="822716" rtl="0" eaLnBrk="1" latinLnBrk="0" hangingPunct="1"/>
                      <a:endParaRPr lang="en-US" sz="800" kern="1200" dirty="0" smtClean="0">
                        <a:solidFill>
                          <a:schemeClr val="dk1"/>
                        </a:solidFill>
                        <a:latin typeface="+mn-lt"/>
                        <a:ea typeface="+mn-ea"/>
                        <a:cs typeface="+mn-cs"/>
                      </a:endParaRPr>
                    </a:p>
                  </a:txBody>
                  <a:tcPr anchor="ctr">
                    <a:solidFill>
                      <a:schemeClr val="accent3">
                        <a:alpha val="35000"/>
                      </a:schemeClr>
                    </a:solidFill>
                  </a:tcPr>
                </a:tc>
                <a:tc hMerge="1">
                  <a:txBody>
                    <a:bodyPr/>
                    <a:lstStyle/>
                    <a:p>
                      <a:pPr marL="0" algn="ctr" defTabSz="822716" rtl="0" eaLnBrk="1" latinLnBrk="0" hangingPunct="1"/>
                      <a:endParaRPr lang="en-US" sz="800" kern="1200" dirty="0" smtClean="0">
                        <a:solidFill>
                          <a:schemeClr val="dk1"/>
                        </a:solidFill>
                        <a:latin typeface="+mn-lt"/>
                        <a:ea typeface="+mn-ea"/>
                        <a:cs typeface="+mn-cs"/>
                      </a:endParaRPr>
                    </a:p>
                  </a:txBody>
                  <a:tcPr anchor="ctr">
                    <a:solidFill>
                      <a:schemeClr val="accent3">
                        <a:alpha val="35000"/>
                      </a:schemeClr>
                    </a:solidFill>
                  </a:tcPr>
                </a:tc>
                <a:extLst>
                  <a:ext uri="{0D108BD9-81ED-4DB2-BD59-A6C34878D82A}">
                    <a16:rowId xmlns:a16="http://schemas.microsoft.com/office/drawing/2014/main" val="10001"/>
                  </a:ext>
                </a:extLst>
              </a:tr>
            </a:tbl>
          </a:graphicData>
        </a:graphic>
      </p:graphicFrame>
      <p:sp>
        <p:nvSpPr>
          <p:cNvPr id="31" name="Rechteck 30"/>
          <p:cNvSpPr/>
          <p:nvPr>
            <p:custDataLst>
              <p:tags r:id="rId11"/>
            </p:custDataLst>
          </p:nvPr>
        </p:nvSpPr>
        <p:spPr>
          <a:xfrm>
            <a:off x="2802523" y="2489244"/>
            <a:ext cx="1642778" cy="162010"/>
          </a:xfrm>
          <a:prstGeom prst="rect">
            <a:avLst/>
          </a:prstGeom>
          <a:solidFill>
            <a:srgbClr val="6FB9E2"/>
          </a:solidFill>
          <a:ln/>
        </p:spPr>
        <p:style>
          <a:lnRef idx="0">
            <a:schemeClr val="accent6"/>
          </a:lnRef>
          <a:fillRef idx="3">
            <a:schemeClr val="accent6"/>
          </a:fillRef>
          <a:effectRef idx="3">
            <a:schemeClr val="accent6"/>
          </a:effectRef>
          <a:fontRef idx="minor">
            <a:schemeClr val="lt1"/>
          </a:fontRef>
        </p:style>
        <p:txBody>
          <a:bodyPr rtlCol="0" anchor="ctr"/>
          <a:lstStyle/>
          <a:p>
            <a:pPr algn="ctr" defTabSz="685891">
              <a:defRPr/>
            </a:pPr>
            <a:endParaRPr lang="en-GB" sz="525" kern="0" dirty="0">
              <a:solidFill>
                <a:srgbClr val="08427E"/>
              </a:solidFill>
              <a:latin typeface="Bosch Office Sans"/>
            </a:endParaRPr>
          </a:p>
        </p:txBody>
      </p:sp>
      <p:sp>
        <p:nvSpPr>
          <p:cNvPr id="36" name="Textfeld 35"/>
          <p:cNvSpPr txBox="1"/>
          <p:nvPr>
            <p:custDataLst>
              <p:tags r:id="rId12"/>
            </p:custDataLst>
          </p:nvPr>
        </p:nvSpPr>
        <p:spPr>
          <a:xfrm>
            <a:off x="3000992" y="2509750"/>
            <a:ext cx="962269" cy="195967"/>
          </a:xfrm>
          <a:prstGeom prst="rect">
            <a:avLst/>
          </a:prstGeom>
          <a:noFill/>
        </p:spPr>
        <p:txBody>
          <a:bodyPr wrap="square" lIns="0" tIns="0" rIns="0" bIns="0" rtlCol="0">
            <a:noAutofit/>
          </a:bodyPr>
          <a:lstStyle/>
          <a:p>
            <a:pPr algn="ctr" defTabSz="685891">
              <a:lnSpc>
                <a:spcPts val="1725"/>
              </a:lnSpc>
              <a:spcBef>
                <a:spcPts val="375"/>
              </a:spcBef>
              <a:defRPr/>
            </a:pPr>
            <a:endParaRPr lang="en-GB" sz="488" kern="0" dirty="0">
              <a:solidFill>
                <a:srgbClr val="08427E"/>
              </a:solidFill>
            </a:endParaRPr>
          </a:p>
        </p:txBody>
      </p:sp>
      <p:sp>
        <p:nvSpPr>
          <p:cNvPr id="45" name="Textfeld 44"/>
          <p:cNvSpPr txBox="1"/>
          <p:nvPr>
            <p:custDataLst>
              <p:tags r:id="rId13"/>
            </p:custDataLst>
          </p:nvPr>
        </p:nvSpPr>
        <p:spPr>
          <a:xfrm>
            <a:off x="2977341" y="2397498"/>
            <a:ext cx="1168713" cy="182391"/>
          </a:xfrm>
          <a:prstGeom prst="rect">
            <a:avLst/>
          </a:prstGeom>
          <a:noFill/>
        </p:spPr>
        <p:txBody>
          <a:bodyPr wrap="square" lIns="0" tIns="0" rIns="0" bIns="0" rtlCol="0">
            <a:noAutofit/>
          </a:bodyPr>
          <a:lstStyle/>
          <a:p>
            <a:pPr algn="ctr" defTabSz="685891">
              <a:lnSpc>
                <a:spcPts val="1725"/>
              </a:lnSpc>
              <a:spcBef>
                <a:spcPts val="375"/>
              </a:spcBef>
              <a:defRPr/>
            </a:pPr>
            <a:r>
              <a:rPr lang="en-GB" sz="563" b="1" kern="0" dirty="0">
                <a:solidFill>
                  <a:srgbClr val="08427E"/>
                </a:solidFill>
              </a:rPr>
              <a:t>Spain, Belgium, Vietnam (EUR14)</a:t>
            </a:r>
          </a:p>
        </p:txBody>
      </p:sp>
      <p:sp>
        <p:nvSpPr>
          <p:cNvPr id="29" name="Rechteck 28"/>
          <p:cNvSpPr/>
          <p:nvPr>
            <p:custDataLst>
              <p:tags r:id="rId14"/>
            </p:custDataLst>
          </p:nvPr>
        </p:nvSpPr>
        <p:spPr>
          <a:xfrm>
            <a:off x="2656878" y="1924027"/>
            <a:ext cx="128527" cy="3038357"/>
          </a:xfrm>
          <a:prstGeom prst="rect">
            <a:avLst/>
          </a:prstGeom>
          <a:solidFill>
            <a:schemeClr val="accent3"/>
          </a:solidFill>
          <a:ln w="9525" cap="flat" cmpd="sng" algn="ctr">
            <a:noFill/>
            <a:prstDash val="solid"/>
          </a:ln>
          <a:effectLst/>
        </p:spPr>
        <p:txBody>
          <a:bodyPr lIns="108007" tIns="81006" rIns="108007" bIns="81006" rtlCol="0" anchor="ctr"/>
          <a:lstStyle/>
          <a:p>
            <a:pPr algn="ctr" defTabSz="685891">
              <a:defRPr/>
            </a:pPr>
            <a:endParaRPr lang="en-US" sz="1050" kern="0" dirty="0">
              <a:solidFill>
                <a:prstClr val="white"/>
              </a:solidFill>
              <a:latin typeface="Bosch Office Sans"/>
            </a:endParaRPr>
          </a:p>
        </p:txBody>
      </p:sp>
      <p:sp>
        <p:nvSpPr>
          <p:cNvPr id="16" name="Rechteck 15"/>
          <p:cNvSpPr/>
          <p:nvPr>
            <p:custDataLst>
              <p:tags r:id="rId15"/>
            </p:custDataLst>
          </p:nvPr>
        </p:nvSpPr>
        <p:spPr>
          <a:xfrm>
            <a:off x="3897832" y="3811016"/>
            <a:ext cx="2449193" cy="175424"/>
          </a:xfrm>
          <a:prstGeom prst="rect">
            <a:avLst/>
          </a:prstGeom>
          <a:solidFill>
            <a:srgbClr val="6FB9E2"/>
          </a:solidFill>
          <a:ln/>
        </p:spPr>
        <p:style>
          <a:lnRef idx="0">
            <a:schemeClr val="accent6"/>
          </a:lnRef>
          <a:fillRef idx="3">
            <a:schemeClr val="accent6"/>
          </a:fillRef>
          <a:effectRef idx="3">
            <a:schemeClr val="accent6"/>
          </a:effectRef>
          <a:fontRef idx="minor">
            <a:schemeClr val="lt1"/>
          </a:fontRef>
        </p:style>
        <p:txBody>
          <a:bodyPr rtlCol="0" anchor="ctr"/>
          <a:lstStyle/>
          <a:p>
            <a:pPr algn="ctr" defTabSz="685891">
              <a:defRPr/>
            </a:pPr>
            <a:endParaRPr lang="en-GB" sz="525" kern="0" dirty="0">
              <a:solidFill>
                <a:srgbClr val="08427E"/>
              </a:solidFill>
              <a:latin typeface="Bosch Office Sans"/>
            </a:endParaRPr>
          </a:p>
        </p:txBody>
      </p:sp>
      <p:sp>
        <p:nvSpPr>
          <p:cNvPr id="18" name="Textfeld 17"/>
          <p:cNvSpPr txBox="1"/>
          <p:nvPr>
            <p:custDataLst>
              <p:tags r:id="rId16"/>
            </p:custDataLst>
          </p:nvPr>
        </p:nvSpPr>
        <p:spPr>
          <a:xfrm>
            <a:off x="3840016" y="3716295"/>
            <a:ext cx="2583368" cy="195967"/>
          </a:xfrm>
          <a:prstGeom prst="rect">
            <a:avLst/>
          </a:prstGeom>
          <a:noFill/>
        </p:spPr>
        <p:txBody>
          <a:bodyPr wrap="square" lIns="0" tIns="0" rIns="0" bIns="0" rtlCol="0">
            <a:noAutofit/>
          </a:bodyPr>
          <a:lstStyle/>
          <a:p>
            <a:pPr algn="ctr" defTabSz="685891">
              <a:lnSpc>
                <a:spcPts val="1725"/>
              </a:lnSpc>
              <a:spcBef>
                <a:spcPts val="375"/>
              </a:spcBef>
              <a:defRPr/>
            </a:pPr>
            <a:r>
              <a:rPr lang="en-GB" sz="563" b="1" kern="0" dirty="0">
                <a:solidFill>
                  <a:srgbClr val="08427E"/>
                </a:solidFill>
              </a:rPr>
              <a:t>Netherland, France, Czech Rep., Italy, Romania, Korea (EUR15)</a:t>
            </a:r>
          </a:p>
        </p:txBody>
      </p:sp>
      <p:sp>
        <p:nvSpPr>
          <p:cNvPr id="21" name="Rechteck 20"/>
          <p:cNvSpPr/>
          <p:nvPr>
            <p:custDataLst>
              <p:tags r:id="rId17"/>
            </p:custDataLst>
          </p:nvPr>
        </p:nvSpPr>
        <p:spPr>
          <a:xfrm>
            <a:off x="4215713" y="4586838"/>
            <a:ext cx="3549236" cy="162010"/>
          </a:xfrm>
          <a:prstGeom prst="rect">
            <a:avLst/>
          </a:prstGeom>
          <a:solidFill>
            <a:srgbClr val="6FB9E2"/>
          </a:solidFill>
          <a:ln/>
        </p:spPr>
        <p:style>
          <a:lnRef idx="0">
            <a:schemeClr val="accent6"/>
          </a:lnRef>
          <a:fillRef idx="3">
            <a:schemeClr val="accent6"/>
          </a:fillRef>
          <a:effectRef idx="3">
            <a:schemeClr val="accent6"/>
          </a:effectRef>
          <a:fontRef idx="minor">
            <a:schemeClr val="lt1"/>
          </a:fontRef>
        </p:style>
        <p:txBody>
          <a:bodyPr rtlCol="0" anchor="ctr"/>
          <a:lstStyle/>
          <a:p>
            <a:pPr algn="ctr" defTabSz="685891">
              <a:defRPr/>
            </a:pPr>
            <a:endParaRPr lang="en-GB" sz="525" kern="0" dirty="0">
              <a:solidFill>
                <a:srgbClr val="08427E"/>
              </a:solidFill>
              <a:latin typeface="Bosch Office Sans"/>
            </a:endParaRPr>
          </a:p>
        </p:txBody>
      </p:sp>
      <p:sp>
        <p:nvSpPr>
          <p:cNvPr id="23" name="Textfeld 22"/>
          <p:cNvSpPr txBox="1"/>
          <p:nvPr>
            <p:custDataLst>
              <p:tags r:id="rId18"/>
            </p:custDataLst>
          </p:nvPr>
        </p:nvSpPr>
        <p:spPr>
          <a:xfrm>
            <a:off x="5087252" y="4587830"/>
            <a:ext cx="1508558" cy="195967"/>
          </a:xfrm>
          <a:prstGeom prst="rect">
            <a:avLst/>
          </a:prstGeom>
          <a:noFill/>
        </p:spPr>
        <p:txBody>
          <a:bodyPr wrap="square" lIns="0" tIns="0" rIns="0" bIns="0" rtlCol="0">
            <a:noAutofit/>
          </a:bodyPr>
          <a:lstStyle/>
          <a:p>
            <a:pPr algn="ctr" defTabSz="685891">
              <a:lnSpc>
                <a:spcPts val="1725"/>
              </a:lnSpc>
              <a:spcBef>
                <a:spcPts val="375"/>
              </a:spcBef>
              <a:defRPr/>
            </a:pPr>
            <a:endParaRPr lang="en-GB" sz="488" kern="0" dirty="0">
              <a:solidFill>
                <a:srgbClr val="08427E"/>
              </a:solidFill>
            </a:endParaRPr>
          </a:p>
        </p:txBody>
      </p:sp>
      <p:sp>
        <p:nvSpPr>
          <p:cNvPr id="24" name="Textfeld 23"/>
          <p:cNvSpPr txBox="1"/>
          <p:nvPr>
            <p:custDataLst>
              <p:tags r:id="rId19"/>
            </p:custDataLst>
          </p:nvPr>
        </p:nvSpPr>
        <p:spPr>
          <a:xfrm>
            <a:off x="4387173" y="4499880"/>
            <a:ext cx="3290113" cy="195967"/>
          </a:xfrm>
          <a:prstGeom prst="rect">
            <a:avLst/>
          </a:prstGeom>
          <a:noFill/>
        </p:spPr>
        <p:txBody>
          <a:bodyPr wrap="square" lIns="0" tIns="0" rIns="0" bIns="0" rtlCol="0">
            <a:noAutofit/>
          </a:bodyPr>
          <a:lstStyle/>
          <a:p>
            <a:pPr algn="ctr" defTabSz="685891">
              <a:lnSpc>
                <a:spcPts val="1725"/>
              </a:lnSpc>
              <a:spcBef>
                <a:spcPts val="375"/>
              </a:spcBef>
              <a:defRPr/>
            </a:pPr>
            <a:r>
              <a:rPr lang="en-GB" sz="563" b="1" kern="0" dirty="0">
                <a:solidFill>
                  <a:srgbClr val="08427E"/>
                </a:solidFill>
              </a:rPr>
              <a:t>Spain, Portugal, Hungary, France, Czech R., Turkey, Malaysia, Indonesia, Australia ( EUR16)</a:t>
            </a:r>
          </a:p>
        </p:txBody>
      </p:sp>
      <p:sp>
        <p:nvSpPr>
          <p:cNvPr id="28" name="Rechteck 27"/>
          <p:cNvSpPr/>
          <p:nvPr>
            <p:custDataLst>
              <p:tags r:id="rId20"/>
            </p:custDataLst>
          </p:nvPr>
        </p:nvSpPr>
        <p:spPr>
          <a:xfrm>
            <a:off x="3511997" y="3436024"/>
            <a:ext cx="2157998" cy="162010"/>
          </a:xfrm>
          <a:prstGeom prst="rect">
            <a:avLst/>
          </a:prstGeom>
          <a:solidFill>
            <a:srgbClr val="FFC000"/>
          </a:solidFill>
          <a:ln/>
        </p:spPr>
        <p:style>
          <a:lnRef idx="0">
            <a:schemeClr val="accent6"/>
          </a:lnRef>
          <a:fillRef idx="3">
            <a:schemeClr val="accent6"/>
          </a:fillRef>
          <a:effectRef idx="3">
            <a:schemeClr val="accent6"/>
          </a:effectRef>
          <a:fontRef idx="minor">
            <a:schemeClr val="lt1"/>
          </a:fontRef>
        </p:style>
        <p:txBody>
          <a:bodyPr rtlCol="0" anchor="ctr"/>
          <a:lstStyle/>
          <a:p>
            <a:pPr algn="ctr" defTabSz="685891">
              <a:defRPr/>
            </a:pPr>
            <a:endParaRPr lang="en-GB" sz="525" kern="0" dirty="0">
              <a:solidFill>
                <a:srgbClr val="08427E"/>
              </a:solidFill>
              <a:latin typeface="Bosch Office Sans"/>
            </a:endParaRPr>
          </a:p>
        </p:txBody>
      </p:sp>
      <p:sp>
        <p:nvSpPr>
          <p:cNvPr id="30" name="Textfeld 29"/>
          <p:cNvSpPr txBox="1"/>
          <p:nvPr>
            <p:custDataLst>
              <p:tags r:id="rId21"/>
            </p:custDataLst>
          </p:nvPr>
        </p:nvSpPr>
        <p:spPr>
          <a:xfrm>
            <a:off x="3484468" y="3346363"/>
            <a:ext cx="2237335" cy="195967"/>
          </a:xfrm>
          <a:prstGeom prst="rect">
            <a:avLst/>
          </a:prstGeom>
          <a:noFill/>
        </p:spPr>
        <p:txBody>
          <a:bodyPr wrap="square" lIns="0" tIns="0" rIns="0" bIns="0" rtlCol="0">
            <a:noAutofit/>
          </a:bodyPr>
          <a:lstStyle/>
          <a:p>
            <a:pPr algn="ctr" defTabSz="685891">
              <a:lnSpc>
                <a:spcPts val="1725"/>
              </a:lnSpc>
              <a:spcBef>
                <a:spcPts val="375"/>
              </a:spcBef>
              <a:defRPr/>
            </a:pPr>
            <a:r>
              <a:rPr lang="en-GB" sz="563" b="1" kern="0" dirty="0">
                <a:solidFill>
                  <a:srgbClr val="08427E"/>
                </a:solidFill>
              </a:rPr>
              <a:t>India (IND03)</a:t>
            </a:r>
          </a:p>
        </p:txBody>
      </p:sp>
      <p:sp>
        <p:nvSpPr>
          <p:cNvPr id="32" name="Textfeld 31"/>
          <p:cNvSpPr txBox="1"/>
          <p:nvPr>
            <p:custDataLst>
              <p:tags r:id="rId22"/>
            </p:custDataLst>
          </p:nvPr>
        </p:nvSpPr>
        <p:spPr>
          <a:xfrm>
            <a:off x="3364594" y="3554364"/>
            <a:ext cx="2022938" cy="82409"/>
          </a:xfrm>
          <a:prstGeom prst="rect">
            <a:avLst/>
          </a:prstGeom>
          <a:noFill/>
        </p:spPr>
        <p:txBody>
          <a:bodyPr wrap="square" lIns="0" tIns="0" rIns="0" bIns="0" rtlCol="0">
            <a:noAutofit/>
          </a:bodyPr>
          <a:lstStyle/>
          <a:p>
            <a:pPr algn="ctr" defTabSz="685891">
              <a:lnSpc>
                <a:spcPts val="1725"/>
              </a:lnSpc>
              <a:spcBef>
                <a:spcPts val="375"/>
              </a:spcBef>
              <a:defRPr/>
            </a:pPr>
            <a:r>
              <a:rPr lang="en-GB" sz="488" kern="0" dirty="0">
                <a:solidFill>
                  <a:srgbClr val="08427E"/>
                </a:solidFill>
              </a:rPr>
              <a:t>RBIN, RBIC</a:t>
            </a:r>
          </a:p>
        </p:txBody>
      </p:sp>
      <p:sp>
        <p:nvSpPr>
          <p:cNvPr id="33" name="Rechteck 32"/>
          <p:cNvSpPr/>
          <p:nvPr>
            <p:custDataLst>
              <p:tags r:id="rId23"/>
            </p:custDataLst>
          </p:nvPr>
        </p:nvSpPr>
        <p:spPr>
          <a:xfrm>
            <a:off x="3515770" y="3065779"/>
            <a:ext cx="2154225" cy="162010"/>
          </a:xfrm>
          <a:prstGeom prst="rect">
            <a:avLst/>
          </a:prstGeom>
          <a:solidFill>
            <a:srgbClr val="FFFF00"/>
          </a:solidFill>
          <a:ln/>
        </p:spPr>
        <p:style>
          <a:lnRef idx="0">
            <a:schemeClr val="accent6"/>
          </a:lnRef>
          <a:fillRef idx="3">
            <a:schemeClr val="accent6"/>
          </a:fillRef>
          <a:effectRef idx="3">
            <a:schemeClr val="accent6"/>
          </a:effectRef>
          <a:fontRef idx="minor">
            <a:schemeClr val="lt1"/>
          </a:fontRef>
        </p:style>
        <p:txBody>
          <a:bodyPr rtlCol="0" anchor="ctr"/>
          <a:lstStyle/>
          <a:p>
            <a:pPr algn="ctr" defTabSz="685891">
              <a:defRPr/>
            </a:pPr>
            <a:endParaRPr lang="en-GB" sz="525" kern="0" dirty="0">
              <a:solidFill>
                <a:srgbClr val="08427E"/>
              </a:solidFill>
              <a:latin typeface="Bosch Office Sans"/>
            </a:endParaRPr>
          </a:p>
        </p:txBody>
      </p:sp>
      <p:sp>
        <p:nvSpPr>
          <p:cNvPr id="34" name="Textfeld 33"/>
          <p:cNvSpPr txBox="1"/>
          <p:nvPr>
            <p:custDataLst>
              <p:tags r:id="rId24"/>
            </p:custDataLst>
          </p:nvPr>
        </p:nvSpPr>
        <p:spPr>
          <a:xfrm>
            <a:off x="3795940" y="2984770"/>
            <a:ext cx="1668438" cy="195967"/>
          </a:xfrm>
          <a:prstGeom prst="rect">
            <a:avLst/>
          </a:prstGeom>
          <a:noFill/>
        </p:spPr>
        <p:txBody>
          <a:bodyPr wrap="square" lIns="0" tIns="0" rIns="0" bIns="0" rtlCol="0">
            <a:noAutofit/>
          </a:bodyPr>
          <a:lstStyle/>
          <a:p>
            <a:pPr algn="ctr" defTabSz="685891">
              <a:lnSpc>
                <a:spcPts val="1725"/>
              </a:lnSpc>
              <a:spcBef>
                <a:spcPts val="375"/>
              </a:spcBef>
              <a:defRPr/>
            </a:pPr>
            <a:r>
              <a:rPr lang="en-GB" sz="563" b="1" kern="0" dirty="0">
                <a:solidFill>
                  <a:srgbClr val="08427E"/>
                </a:solidFill>
              </a:rPr>
              <a:t>China (CN10)</a:t>
            </a:r>
          </a:p>
        </p:txBody>
      </p:sp>
      <p:sp>
        <p:nvSpPr>
          <p:cNvPr id="35" name="Textfeld 34"/>
          <p:cNvSpPr txBox="1"/>
          <p:nvPr>
            <p:custDataLst>
              <p:tags r:id="rId25"/>
            </p:custDataLst>
          </p:nvPr>
        </p:nvSpPr>
        <p:spPr>
          <a:xfrm>
            <a:off x="3856251" y="3042383"/>
            <a:ext cx="1508558" cy="195967"/>
          </a:xfrm>
          <a:prstGeom prst="rect">
            <a:avLst/>
          </a:prstGeom>
          <a:noFill/>
        </p:spPr>
        <p:txBody>
          <a:bodyPr wrap="square" lIns="0" tIns="0" rIns="0" bIns="0" rtlCol="0">
            <a:noAutofit/>
          </a:bodyPr>
          <a:lstStyle/>
          <a:p>
            <a:pPr algn="ctr" defTabSz="685891">
              <a:lnSpc>
                <a:spcPts val="1725"/>
              </a:lnSpc>
              <a:spcBef>
                <a:spcPts val="375"/>
              </a:spcBef>
              <a:defRPr/>
            </a:pPr>
            <a:r>
              <a:rPr lang="en-GB" sz="488" kern="0" dirty="0">
                <a:solidFill>
                  <a:srgbClr val="08427E"/>
                </a:solidFill>
              </a:rPr>
              <a:t>  RBCN, RBCT</a:t>
            </a:r>
          </a:p>
        </p:txBody>
      </p:sp>
      <p:sp>
        <p:nvSpPr>
          <p:cNvPr id="37" name="Rechteck 36"/>
          <p:cNvSpPr/>
          <p:nvPr>
            <p:custDataLst>
              <p:tags r:id="rId26"/>
            </p:custDataLst>
          </p:nvPr>
        </p:nvSpPr>
        <p:spPr>
          <a:xfrm>
            <a:off x="4328101" y="4009893"/>
            <a:ext cx="2160139" cy="162010"/>
          </a:xfrm>
          <a:prstGeom prst="rect">
            <a:avLst/>
          </a:prstGeom>
          <a:solidFill>
            <a:srgbClr val="FFFF00"/>
          </a:solidFill>
          <a:ln/>
        </p:spPr>
        <p:style>
          <a:lnRef idx="0">
            <a:schemeClr val="accent6"/>
          </a:lnRef>
          <a:fillRef idx="3">
            <a:schemeClr val="accent6"/>
          </a:fillRef>
          <a:effectRef idx="3">
            <a:schemeClr val="accent6"/>
          </a:effectRef>
          <a:fontRef idx="minor">
            <a:schemeClr val="lt1"/>
          </a:fontRef>
        </p:style>
        <p:txBody>
          <a:bodyPr rtlCol="0" anchor="ctr"/>
          <a:lstStyle/>
          <a:p>
            <a:pPr algn="ctr" defTabSz="685891">
              <a:defRPr/>
            </a:pPr>
            <a:endParaRPr lang="en-GB" sz="525" kern="0" dirty="0">
              <a:solidFill>
                <a:srgbClr val="08427E"/>
              </a:solidFill>
              <a:latin typeface="Bosch Office Sans"/>
            </a:endParaRPr>
          </a:p>
        </p:txBody>
      </p:sp>
      <p:sp>
        <p:nvSpPr>
          <p:cNvPr id="38" name="Textfeld 37"/>
          <p:cNvSpPr txBox="1"/>
          <p:nvPr>
            <p:custDataLst>
              <p:tags r:id="rId27"/>
            </p:custDataLst>
          </p:nvPr>
        </p:nvSpPr>
        <p:spPr>
          <a:xfrm>
            <a:off x="4583717" y="3919887"/>
            <a:ext cx="1668438" cy="195967"/>
          </a:xfrm>
          <a:prstGeom prst="rect">
            <a:avLst/>
          </a:prstGeom>
          <a:noFill/>
        </p:spPr>
        <p:txBody>
          <a:bodyPr wrap="square" lIns="0" tIns="0" rIns="0" bIns="0" rtlCol="0">
            <a:noAutofit/>
          </a:bodyPr>
          <a:lstStyle/>
          <a:p>
            <a:pPr algn="ctr" defTabSz="685891">
              <a:lnSpc>
                <a:spcPts val="1725"/>
              </a:lnSpc>
              <a:spcBef>
                <a:spcPts val="375"/>
              </a:spcBef>
              <a:defRPr/>
            </a:pPr>
            <a:r>
              <a:rPr lang="en-GB" sz="563" b="1" kern="0" dirty="0">
                <a:solidFill>
                  <a:srgbClr val="08427E"/>
                </a:solidFill>
              </a:rPr>
              <a:t>China (CN11)</a:t>
            </a:r>
          </a:p>
        </p:txBody>
      </p:sp>
      <p:sp>
        <p:nvSpPr>
          <p:cNvPr id="39" name="Textfeld 38"/>
          <p:cNvSpPr txBox="1"/>
          <p:nvPr>
            <p:custDataLst>
              <p:tags r:id="rId28"/>
            </p:custDataLst>
          </p:nvPr>
        </p:nvSpPr>
        <p:spPr>
          <a:xfrm>
            <a:off x="4680695" y="3984703"/>
            <a:ext cx="1508558" cy="195967"/>
          </a:xfrm>
          <a:prstGeom prst="rect">
            <a:avLst/>
          </a:prstGeom>
          <a:noFill/>
        </p:spPr>
        <p:txBody>
          <a:bodyPr wrap="square" lIns="0" tIns="0" rIns="0" bIns="0" rtlCol="0">
            <a:noAutofit/>
          </a:bodyPr>
          <a:lstStyle/>
          <a:p>
            <a:pPr algn="ctr" defTabSz="685891">
              <a:lnSpc>
                <a:spcPts val="1725"/>
              </a:lnSpc>
              <a:spcBef>
                <a:spcPts val="375"/>
              </a:spcBef>
              <a:defRPr/>
            </a:pPr>
            <a:r>
              <a:rPr lang="en-GB" sz="488" kern="0" dirty="0">
                <a:solidFill>
                  <a:srgbClr val="08427E"/>
                </a:solidFill>
              </a:rPr>
              <a:t>AACN, TBD</a:t>
            </a:r>
          </a:p>
        </p:txBody>
      </p:sp>
      <p:sp>
        <p:nvSpPr>
          <p:cNvPr id="43" name="Textfeld 42"/>
          <p:cNvSpPr txBox="1"/>
          <p:nvPr>
            <p:custDataLst>
              <p:tags r:id="rId29"/>
            </p:custDataLst>
          </p:nvPr>
        </p:nvSpPr>
        <p:spPr>
          <a:xfrm>
            <a:off x="2800979" y="2472423"/>
            <a:ext cx="1514686" cy="202253"/>
          </a:xfrm>
          <a:prstGeom prst="rect">
            <a:avLst/>
          </a:prstGeom>
          <a:noFill/>
        </p:spPr>
        <p:txBody>
          <a:bodyPr wrap="square" lIns="0" tIns="0" rIns="0" bIns="0" rtlCol="0">
            <a:noAutofit/>
          </a:bodyPr>
          <a:lstStyle/>
          <a:p>
            <a:pPr algn="ctr" defTabSz="685891">
              <a:lnSpc>
                <a:spcPts val="1725"/>
              </a:lnSpc>
              <a:spcBef>
                <a:spcPts val="375"/>
              </a:spcBef>
              <a:defRPr/>
            </a:pPr>
            <a:r>
              <a:rPr lang="en-GB" sz="488" kern="0" dirty="0">
                <a:solidFill>
                  <a:srgbClr val="08427E"/>
                </a:solidFill>
              </a:rPr>
              <a:t>  BSES, TTBE, BTVN</a:t>
            </a:r>
          </a:p>
          <a:p>
            <a:pPr algn="ctr" defTabSz="685891">
              <a:lnSpc>
                <a:spcPts val="1725"/>
              </a:lnSpc>
              <a:spcBef>
                <a:spcPts val="375"/>
              </a:spcBef>
              <a:defRPr/>
            </a:pPr>
            <a:endParaRPr lang="en-GB" sz="488" kern="0" dirty="0">
              <a:solidFill>
                <a:srgbClr val="08427E"/>
              </a:solidFill>
            </a:endParaRPr>
          </a:p>
        </p:txBody>
      </p:sp>
      <p:sp>
        <p:nvSpPr>
          <p:cNvPr id="44" name="Textfeld 43"/>
          <p:cNvSpPr txBox="1"/>
          <p:nvPr>
            <p:custDataLst>
              <p:tags r:id="rId30"/>
            </p:custDataLst>
          </p:nvPr>
        </p:nvSpPr>
        <p:spPr>
          <a:xfrm>
            <a:off x="4026591" y="3793398"/>
            <a:ext cx="2237657" cy="195967"/>
          </a:xfrm>
          <a:prstGeom prst="rect">
            <a:avLst/>
          </a:prstGeom>
          <a:noFill/>
        </p:spPr>
        <p:txBody>
          <a:bodyPr wrap="square" lIns="0" tIns="0" rIns="0" bIns="0" rtlCol="0">
            <a:noAutofit/>
          </a:bodyPr>
          <a:lstStyle/>
          <a:p>
            <a:pPr algn="ctr" defTabSz="685891">
              <a:lnSpc>
                <a:spcPts val="1725"/>
              </a:lnSpc>
              <a:spcBef>
                <a:spcPts val="375"/>
              </a:spcBef>
              <a:defRPr/>
            </a:pPr>
            <a:r>
              <a:rPr lang="en-GB" sz="488" kern="0" dirty="0">
                <a:solidFill>
                  <a:srgbClr val="08427E"/>
                </a:solidFill>
              </a:rPr>
              <a:t>STNL, DCFR, DCFD, RBCB, CVIT, TDIT, RBNT, RBKB </a:t>
            </a:r>
          </a:p>
        </p:txBody>
      </p:sp>
      <p:sp>
        <p:nvSpPr>
          <p:cNvPr id="46" name="Textfeld 45"/>
          <p:cNvSpPr txBox="1"/>
          <p:nvPr>
            <p:custDataLst>
              <p:tags r:id="rId31"/>
            </p:custDataLst>
          </p:nvPr>
        </p:nvSpPr>
        <p:spPr>
          <a:xfrm>
            <a:off x="4443066" y="4562702"/>
            <a:ext cx="3234220" cy="195967"/>
          </a:xfrm>
          <a:prstGeom prst="rect">
            <a:avLst/>
          </a:prstGeom>
          <a:noFill/>
        </p:spPr>
        <p:txBody>
          <a:bodyPr wrap="square" lIns="0" tIns="0" rIns="0" bIns="0" rtlCol="0">
            <a:noAutofit/>
          </a:bodyPr>
          <a:lstStyle/>
          <a:p>
            <a:pPr algn="ctr" defTabSz="685891">
              <a:lnSpc>
                <a:spcPts val="1725"/>
              </a:lnSpc>
              <a:spcBef>
                <a:spcPts val="375"/>
              </a:spcBef>
              <a:defRPr/>
            </a:pPr>
            <a:r>
              <a:rPr lang="en-GB" sz="488" kern="0" dirty="0">
                <a:solidFill>
                  <a:srgbClr val="08427E"/>
                </a:solidFill>
              </a:rPr>
              <a:t>RBES, RNPO, RBHH, RBFR, SOFR, RBRO, RBCJ (02/2020), RBTR (02/2020), RBMA, DCID, RBAU</a:t>
            </a:r>
          </a:p>
        </p:txBody>
      </p:sp>
      <p:sp>
        <p:nvSpPr>
          <p:cNvPr id="50" name="Rechteck 49"/>
          <p:cNvSpPr/>
          <p:nvPr>
            <p:custDataLst>
              <p:tags r:id="rId32"/>
            </p:custDataLst>
          </p:nvPr>
        </p:nvSpPr>
        <p:spPr>
          <a:xfrm>
            <a:off x="3223884" y="3620802"/>
            <a:ext cx="2446111" cy="162010"/>
          </a:xfrm>
          <a:prstGeom prst="rect">
            <a:avLst/>
          </a:prstGeom>
          <a:solidFill>
            <a:schemeClr val="accent6">
              <a:lumMod val="60000"/>
              <a:lumOff val="40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defTabSz="685891">
              <a:defRPr/>
            </a:pPr>
            <a:endParaRPr lang="en-GB" sz="525" kern="0" dirty="0">
              <a:solidFill>
                <a:srgbClr val="08427E"/>
              </a:solidFill>
              <a:latin typeface="Bosch Office Sans"/>
            </a:endParaRPr>
          </a:p>
        </p:txBody>
      </p:sp>
      <p:sp>
        <p:nvSpPr>
          <p:cNvPr id="51" name="Textfeld 50"/>
          <p:cNvSpPr txBox="1"/>
          <p:nvPr>
            <p:custDataLst>
              <p:tags r:id="rId33"/>
            </p:custDataLst>
          </p:nvPr>
        </p:nvSpPr>
        <p:spPr>
          <a:xfrm>
            <a:off x="4933464" y="3621794"/>
            <a:ext cx="1508558" cy="195967"/>
          </a:xfrm>
          <a:prstGeom prst="rect">
            <a:avLst/>
          </a:prstGeom>
          <a:noFill/>
        </p:spPr>
        <p:txBody>
          <a:bodyPr wrap="square" lIns="0" tIns="0" rIns="0" bIns="0" rtlCol="0">
            <a:noAutofit/>
          </a:bodyPr>
          <a:lstStyle/>
          <a:p>
            <a:pPr algn="ctr" defTabSz="685891">
              <a:lnSpc>
                <a:spcPts val="1725"/>
              </a:lnSpc>
              <a:spcBef>
                <a:spcPts val="375"/>
              </a:spcBef>
              <a:defRPr/>
            </a:pPr>
            <a:endParaRPr lang="en-GB" sz="488" kern="0" dirty="0">
              <a:solidFill>
                <a:srgbClr val="08427E"/>
              </a:solidFill>
            </a:endParaRPr>
          </a:p>
        </p:txBody>
      </p:sp>
      <p:sp>
        <p:nvSpPr>
          <p:cNvPr id="52" name="Textfeld 51"/>
          <p:cNvSpPr txBox="1"/>
          <p:nvPr>
            <p:custDataLst>
              <p:tags r:id="rId34"/>
            </p:custDataLst>
          </p:nvPr>
        </p:nvSpPr>
        <p:spPr>
          <a:xfrm>
            <a:off x="2731642" y="3535584"/>
            <a:ext cx="3550675" cy="195967"/>
          </a:xfrm>
          <a:prstGeom prst="rect">
            <a:avLst/>
          </a:prstGeom>
          <a:noFill/>
        </p:spPr>
        <p:txBody>
          <a:bodyPr wrap="square" lIns="0" tIns="0" rIns="0" bIns="0" rtlCol="0">
            <a:noAutofit/>
          </a:bodyPr>
          <a:lstStyle/>
          <a:p>
            <a:pPr algn="ctr" defTabSz="685891">
              <a:lnSpc>
                <a:spcPts val="1725"/>
              </a:lnSpc>
              <a:spcBef>
                <a:spcPts val="375"/>
              </a:spcBef>
              <a:defRPr/>
            </a:pPr>
            <a:r>
              <a:rPr lang="en-GB" sz="563" b="1" kern="0" dirty="0">
                <a:solidFill>
                  <a:srgbClr val="08427E"/>
                </a:solidFill>
              </a:rPr>
              <a:t>ARG. BRA, CHL, COL, ECU, PAN, PRY, PER, URY, VEN ( LA02)</a:t>
            </a:r>
          </a:p>
        </p:txBody>
      </p:sp>
      <p:sp>
        <p:nvSpPr>
          <p:cNvPr id="53" name="Textfeld 52"/>
          <p:cNvSpPr txBox="1"/>
          <p:nvPr>
            <p:custDataLst>
              <p:tags r:id="rId35"/>
            </p:custDataLst>
          </p:nvPr>
        </p:nvSpPr>
        <p:spPr>
          <a:xfrm>
            <a:off x="3042503" y="3600348"/>
            <a:ext cx="2820478" cy="195967"/>
          </a:xfrm>
          <a:prstGeom prst="rect">
            <a:avLst/>
          </a:prstGeom>
          <a:noFill/>
        </p:spPr>
        <p:txBody>
          <a:bodyPr wrap="square" lIns="0" tIns="0" rIns="0" bIns="0" rtlCol="0">
            <a:noAutofit/>
          </a:bodyPr>
          <a:lstStyle/>
          <a:p>
            <a:pPr algn="ctr" defTabSz="685891">
              <a:lnSpc>
                <a:spcPts val="1725"/>
              </a:lnSpc>
              <a:spcBef>
                <a:spcPts val="375"/>
              </a:spcBef>
              <a:defRPr/>
            </a:pPr>
            <a:r>
              <a:rPr lang="en-GB" sz="488" kern="0" dirty="0">
                <a:solidFill>
                  <a:srgbClr val="08427E"/>
                </a:solidFill>
              </a:rPr>
              <a:t>RBAR, BISB, ASBR, RBCL, DCCL, RBCO, RBEQ, RBPC, RBPY, RBPE, RBUY, RBVE</a:t>
            </a:r>
          </a:p>
        </p:txBody>
      </p:sp>
      <p:sp>
        <p:nvSpPr>
          <p:cNvPr id="47" name="Rechteck 46"/>
          <p:cNvSpPr/>
          <p:nvPr>
            <p:custDataLst>
              <p:tags r:id="rId36"/>
            </p:custDataLst>
          </p:nvPr>
        </p:nvSpPr>
        <p:spPr>
          <a:xfrm>
            <a:off x="7768114" y="1917238"/>
            <a:ext cx="149120" cy="3040378"/>
          </a:xfrm>
          <a:prstGeom prst="rect">
            <a:avLst/>
          </a:prstGeom>
          <a:solidFill>
            <a:schemeClr val="accent3"/>
          </a:solidFill>
          <a:ln w="9525" cap="flat" cmpd="sng" algn="ctr">
            <a:noFill/>
            <a:prstDash val="solid"/>
          </a:ln>
          <a:effectLst/>
        </p:spPr>
        <p:txBody>
          <a:bodyPr lIns="108007" tIns="81006" rIns="108007" bIns="81006" rtlCol="0" anchor="ctr"/>
          <a:lstStyle/>
          <a:p>
            <a:pPr algn="ctr" defTabSz="685891">
              <a:defRPr/>
            </a:pPr>
            <a:endParaRPr lang="en-US" sz="1050" kern="0" dirty="0">
              <a:solidFill>
                <a:prstClr val="white"/>
              </a:solidFill>
              <a:latin typeface="Bosch Office Sans"/>
            </a:endParaRPr>
          </a:p>
        </p:txBody>
      </p:sp>
      <p:sp>
        <p:nvSpPr>
          <p:cNvPr id="55" name="Rechteck 54"/>
          <p:cNvSpPr/>
          <p:nvPr>
            <p:custDataLst>
              <p:tags r:id="rId37"/>
            </p:custDataLst>
          </p:nvPr>
        </p:nvSpPr>
        <p:spPr>
          <a:xfrm>
            <a:off x="3511997" y="3250971"/>
            <a:ext cx="2160139" cy="162010"/>
          </a:xfrm>
          <a:prstGeom prst="rect">
            <a:avLst/>
          </a:prstGeom>
          <a:solidFill>
            <a:schemeClr val="bg1">
              <a:lumMod val="75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defTabSz="685891">
              <a:defRPr/>
            </a:pPr>
            <a:endParaRPr lang="en-GB" sz="525" kern="0" dirty="0">
              <a:solidFill>
                <a:srgbClr val="08427E"/>
              </a:solidFill>
              <a:latin typeface="Bosch Office Sans"/>
            </a:endParaRPr>
          </a:p>
        </p:txBody>
      </p:sp>
      <p:sp>
        <p:nvSpPr>
          <p:cNvPr id="56" name="Rechteck 55"/>
          <p:cNvSpPr/>
          <p:nvPr>
            <p:custDataLst>
              <p:tags r:id="rId38"/>
            </p:custDataLst>
          </p:nvPr>
        </p:nvSpPr>
        <p:spPr>
          <a:xfrm>
            <a:off x="2806693" y="2679571"/>
            <a:ext cx="1638609" cy="162010"/>
          </a:xfrm>
          <a:prstGeom prst="rect">
            <a:avLst/>
          </a:prstGeom>
          <a:solidFill>
            <a:schemeClr val="bg1">
              <a:lumMod val="75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defTabSz="685891">
              <a:defRPr/>
            </a:pPr>
            <a:endParaRPr lang="en-GB" sz="525" kern="0" dirty="0">
              <a:solidFill>
                <a:srgbClr val="08427E"/>
              </a:solidFill>
              <a:latin typeface="Bosch Office Sans"/>
            </a:endParaRPr>
          </a:p>
        </p:txBody>
      </p:sp>
      <p:sp>
        <p:nvSpPr>
          <p:cNvPr id="57" name="Textfeld 56"/>
          <p:cNvSpPr txBox="1"/>
          <p:nvPr>
            <p:custDataLst>
              <p:tags r:id="rId39"/>
            </p:custDataLst>
          </p:nvPr>
        </p:nvSpPr>
        <p:spPr>
          <a:xfrm>
            <a:off x="3061896" y="2586018"/>
            <a:ext cx="1168713" cy="182391"/>
          </a:xfrm>
          <a:prstGeom prst="rect">
            <a:avLst/>
          </a:prstGeom>
          <a:noFill/>
        </p:spPr>
        <p:txBody>
          <a:bodyPr wrap="square" lIns="0" tIns="0" rIns="0" bIns="0" rtlCol="0">
            <a:noAutofit/>
          </a:bodyPr>
          <a:lstStyle/>
          <a:p>
            <a:pPr algn="ctr" defTabSz="685891">
              <a:lnSpc>
                <a:spcPts val="1725"/>
              </a:lnSpc>
              <a:spcBef>
                <a:spcPts val="375"/>
              </a:spcBef>
              <a:defRPr/>
            </a:pPr>
            <a:r>
              <a:rPr lang="en-GB" sz="563" b="1" kern="0" dirty="0">
                <a:solidFill>
                  <a:srgbClr val="08427E"/>
                </a:solidFill>
              </a:rPr>
              <a:t>Germany (GER02)</a:t>
            </a:r>
          </a:p>
        </p:txBody>
      </p:sp>
      <p:sp>
        <p:nvSpPr>
          <p:cNvPr id="58" name="Textfeld 57"/>
          <p:cNvSpPr txBox="1"/>
          <p:nvPr>
            <p:custDataLst>
              <p:tags r:id="rId40"/>
            </p:custDataLst>
          </p:nvPr>
        </p:nvSpPr>
        <p:spPr>
          <a:xfrm>
            <a:off x="2833753" y="2659175"/>
            <a:ext cx="1606018" cy="169505"/>
          </a:xfrm>
          <a:prstGeom prst="rect">
            <a:avLst/>
          </a:prstGeom>
          <a:noFill/>
        </p:spPr>
        <p:txBody>
          <a:bodyPr wrap="square" lIns="0" tIns="0" rIns="0" bIns="0" rtlCol="0">
            <a:noAutofit/>
          </a:bodyPr>
          <a:lstStyle/>
          <a:p>
            <a:pPr algn="ctr" defTabSz="685891">
              <a:lnSpc>
                <a:spcPts val="1725"/>
              </a:lnSpc>
              <a:spcBef>
                <a:spcPts val="375"/>
              </a:spcBef>
              <a:defRPr/>
            </a:pPr>
            <a:r>
              <a:rPr lang="en-GB" sz="450" kern="0" dirty="0">
                <a:solidFill>
                  <a:srgbClr val="08427E"/>
                </a:solidFill>
              </a:rPr>
              <a:t>BCDS, BESG, BHCS, HOME, CECO, CODE, RBVC, BSOT…</a:t>
            </a:r>
          </a:p>
        </p:txBody>
      </p:sp>
      <p:sp>
        <p:nvSpPr>
          <p:cNvPr id="59" name="Rechteck 58"/>
          <p:cNvSpPr/>
          <p:nvPr>
            <p:custDataLst>
              <p:tags r:id="rId41"/>
            </p:custDataLst>
          </p:nvPr>
        </p:nvSpPr>
        <p:spPr>
          <a:xfrm>
            <a:off x="4328481" y="4197265"/>
            <a:ext cx="2160139" cy="162010"/>
          </a:xfrm>
          <a:prstGeom prst="rect">
            <a:avLst/>
          </a:prstGeom>
          <a:solidFill>
            <a:schemeClr val="bg1">
              <a:lumMod val="75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defTabSz="685891">
              <a:defRPr/>
            </a:pPr>
            <a:endParaRPr lang="en-GB" sz="525" kern="0" dirty="0">
              <a:solidFill>
                <a:srgbClr val="08427E"/>
              </a:solidFill>
              <a:latin typeface="Bosch Office Sans"/>
            </a:endParaRPr>
          </a:p>
        </p:txBody>
      </p:sp>
      <p:sp>
        <p:nvSpPr>
          <p:cNvPr id="60" name="Textfeld 59"/>
          <p:cNvSpPr txBox="1"/>
          <p:nvPr>
            <p:custDataLst>
              <p:tags r:id="rId42"/>
            </p:custDataLst>
          </p:nvPr>
        </p:nvSpPr>
        <p:spPr>
          <a:xfrm>
            <a:off x="3223883" y="3222179"/>
            <a:ext cx="2758505" cy="189012"/>
          </a:xfrm>
          <a:prstGeom prst="rect">
            <a:avLst/>
          </a:prstGeom>
          <a:noFill/>
        </p:spPr>
        <p:txBody>
          <a:bodyPr wrap="square" lIns="0" tIns="0" rIns="0" bIns="0" rtlCol="0">
            <a:noAutofit/>
          </a:bodyPr>
          <a:lstStyle/>
          <a:p>
            <a:pPr algn="ctr" defTabSz="685891">
              <a:lnSpc>
                <a:spcPts val="1725"/>
              </a:lnSpc>
              <a:spcBef>
                <a:spcPts val="375"/>
              </a:spcBef>
              <a:defRPr/>
            </a:pPr>
            <a:r>
              <a:rPr lang="en-GB" sz="488" kern="0" dirty="0">
                <a:solidFill>
                  <a:srgbClr val="08427E"/>
                </a:solidFill>
              </a:rPr>
              <a:t>ETAS, PTDE, GROW, RB GmbH AA, PEBGIT, PEETIT, PERBRIT, PERBIT</a:t>
            </a:r>
          </a:p>
        </p:txBody>
      </p:sp>
      <p:sp>
        <p:nvSpPr>
          <p:cNvPr id="65" name="Textfeld 64"/>
          <p:cNvSpPr txBox="1"/>
          <p:nvPr>
            <p:custDataLst>
              <p:tags r:id="rId43"/>
            </p:custDataLst>
          </p:nvPr>
        </p:nvSpPr>
        <p:spPr>
          <a:xfrm>
            <a:off x="4633120" y="4174058"/>
            <a:ext cx="1508558" cy="195967"/>
          </a:xfrm>
          <a:prstGeom prst="rect">
            <a:avLst/>
          </a:prstGeom>
          <a:noFill/>
        </p:spPr>
        <p:txBody>
          <a:bodyPr wrap="square" lIns="0" tIns="0" rIns="0" bIns="0" rtlCol="0">
            <a:noAutofit/>
          </a:bodyPr>
          <a:lstStyle/>
          <a:p>
            <a:pPr algn="ctr" defTabSz="685891">
              <a:lnSpc>
                <a:spcPts val="1725"/>
              </a:lnSpc>
              <a:spcBef>
                <a:spcPts val="375"/>
              </a:spcBef>
              <a:defRPr/>
            </a:pPr>
            <a:r>
              <a:rPr lang="en-GB" sz="488" kern="0" dirty="0" err="1">
                <a:solidFill>
                  <a:srgbClr val="08427E"/>
                </a:solidFill>
              </a:rPr>
              <a:t>Rb</a:t>
            </a:r>
            <a:r>
              <a:rPr lang="en-GB" sz="488" kern="0" dirty="0">
                <a:solidFill>
                  <a:srgbClr val="08427E"/>
                </a:solidFill>
              </a:rPr>
              <a:t> GmbH CM, TTDE, RBDB, RBLF, RBCM, PADM</a:t>
            </a:r>
          </a:p>
        </p:txBody>
      </p:sp>
      <p:sp>
        <p:nvSpPr>
          <p:cNvPr id="66" name="Textfeld 65"/>
          <p:cNvSpPr txBox="1"/>
          <p:nvPr>
            <p:custDataLst>
              <p:tags r:id="rId44"/>
            </p:custDataLst>
          </p:nvPr>
        </p:nvSpPr>
        <p:spPr>
          <a:xfrm>
            <a:off x="4026173" y="3153777"/>
            <a:ext cx="1168713" cy="182391"/>
          </a:xfrm>
          <a:prstGeom prst="rect">
            <a:avLst/>
          </a:prstGeom>
          <a:noFill/>
        </p:spPr>
        <p:txBody>
          <a:bodyPr wrap="square" lIns="0" tIns="0" rIns="0" bIns="0" rtlCol="0">
            <a:noAutofit/>
          </a:bodyPr>
          <a:lstStyle/>
          <a:p>
            <a:pPr algn="ctr" defTabSz="685891">
              <a:lnSpc>
                <a:spcPts val="1725"/>
              </a:lnSpc>
              <a:spcBef>
                <a:spcPts val="375"/>
              </a:spcBef>
              <a:defRPr/>
            </a:pPr>
            <a:r>
              <a:rPr lang="en-GB" sz="563" b="1" kern="0" dirty="0">
                <a:solidFill>
                  <a:srgbClr val="08427E"/>
                </a:solidFill>
              </a:rPr>
              <a:t>Germany (GER03)</a:t>
            </a:r>
          </a:p>
        </p:txBody>
      </p:sp>
      <p:sp>
        <p:nvSpPr>
          <p:cNvPr id="68" name="Textfeld 67"/>
          <p:cNvSpPr txBox="1"/>
          <p:nvPr>
            <p:custDataLst>
              <p:tags r:id="rId45"/>
            </p:custDataLst>
          </p:nvPr>
        </p:nvSpPr>
        <p:spPr>
          <a:xfrm>
            <a:off x="4813676" y="4101556"/>
            <a:ext cx="1168713" cy="182391"/>
          </a:xfrm>
          <a:prstGeom prst="rect">
            <a:avLst/>
          </a:prstGeom>
          <a:noFill/>
        </p:spPr>
        <p:txBody>
          <a:bodyPr wrap="square" lIns="0" tIns="0" rIns="0" bIns="0" rtlCol="0">
            <a:noAutofit/>
          </a:bodyPr>
          <a:lstStyle/>
          <a:p>
            <a:pPr algn="ctr" defTabSz="685891">
              <a:lnSpc>
                <a:spcPts val="1725"/>
              </a:lnSpc>
              <a:spcBef>
                <a:spcPts val="375"/>
              </a:spcBef>
              <a:defRPr/>
            </a:pPr>
            <a:r>
              <a:rPr lang="en-GB" sz="563" b="1" kern="0" dirty="0">
                <a:solidFill>
                  <a:srgbClr val="08427E"/>
                </a:solidFill>
              </a:rPr>
              <a:t>Germany (GER04)</a:t>
            </a:r>
          </a:p>
        </p:txBody>
      </p:sp>
      <p:sp>
        <p:nvSpPr>
          <p:cNvPr id="49" name="Rechteck 48"/>
          <p:cNvSpPr/>
          <p:nvPr>
            <p:custDataLst>
              <p:tags r:id="rId46"/>
            </p:custDataLst>
          </p:nvPr>
        </p:nvSpPr>
        <p:spPr>
          <a:xfrm>
            <a:off x="3282691" y="2875352"/>
            <a:ext cx="1979489" cy="162010"/>
          </a:xfrm>
          <a:prstGeom prst="rect">
            <a:avLst/>
          </a:prstGeom>
          <a:solidFill>
            <a:srgbClr val="EA6876"/>
          </a:solidFill>
          <a:ln/>
        </p:spPr>
        <p:style>
          <a:lnRef idx="0">
            <a:schemeClr val="accent6"/>
          </a:lnRef>
          <a:fillRef idx="3">
            <a:schemeClr val="accent6"/>
          </a:fillRef>
          <a:effectRef idx="3">
            <a:schemeClr val="accent6"/>
          </a:effectRef>
          <a:fontRef idx="minor">
            <a:schemeClr val="lt1"/>
          </a:fontRef>
        </p:style>
        <p:txBody>
          <a:bodyPr rtlCol="0" anchor="ctr"/>
          <a:lstStyle/>
          <a:p>
            <a:pPr algn="ctr" defTabSz="685891">
              <a:defRPr/>
            </a:pPr>
            <a:endParaRPr lang="en-GB" sz="525" kern="0" dirty="0">
              <a:solidFill>
                <a:srgbClr val="08427E"/>
              </a:solidFill>
              <a:latin typeface="Bosch Office Sans"/>
            </a:endParaRPr>
          </a:p>
        </p:txBody>
      </p:sp>
      <p:sp>
        <p:nvSpPr>
          <p:cNvPr id="54" name="Rechteck 53"/>
          <p:cNvSpPr/>
          <p:nvPr>
            <p:custDataLst>
              <p:tags r:id="rId47"/>
            </p:custDataLst>
          </p:nvPr>
        </p:nvSpPr>
        <p:spPr>
          <a:xfrm>
            <a:off x="4393078" y="4388015"/>
            <a:ext cx="2160139" cy="162010"/>
          </a:xfrm>
          <a:prstGeom prst="rect">
            <a:avLst/>
          </a:prstGeom>
          <a:solidFill>
            <a:srgbClr val="EA6876"/>
          </a:solidFill>
          <a:ln/>
        </p:spPr>
        <p:style>
          <a:lnRef idx="0">
            <a:schemeClr val="accent6"/>
          </a:lnRef>
          <a:fillRef idx="3">
            <a:schemeClr val="accent6"/>
          </a:fillRef>
          <a:effectRef idx="3">
            <a:schemeClr val="accent6"/>
          </a:effectRef>
          <a:fontRef idx="minor">
            <a:schemeClr val="lt1"/>
          </a:fontRef>
        </p:style>
        <p:txBody>
          <a:bodyPr rtlCol="0" anchor="ctr"/>
          <a:lstStyle/>
          <a:p>
            <a:pPr algn="ctr" defTabSz="685891">
              <a:defRPr/>
            </a:pPr>
            <a:endParaRPr lang="en-GB" sz="525" kern="0" dirty="0">
              <a:solidFill>
                <a:srgbClr val="08427E"/>
              </a:solidFill>
              <a:latin typeface="Bosch Office Sans"/>
            </a:endParaRPr>
          </a:p>
        </p:txBody>
      </p:sp>
      <p:sp>
        <p:nvSpPr>
          <p:cNvPr id="61" name="Textfeld 60"/>
          <p:cNvSpPr txBox="1"/>
          <p:nvPr>
            <p:custDataLst>
              <p:tags r:id="rId48"/>
            </p:custDataLst>
          </p:nvPr>
        </p:nvSpPr>
        <p:spPr>
          <a:xfrm>
            <a:off x="3129069" y="2850353"/>
            <a:ext cx="2345955" cy="207017"/>
          </a:xfrm>
          <a:prstGeom prst="rect">
            <a:avLst/>
          </a:prstGeom>
          <a:noFill/>
        </p:spPr>
        <p:txBody>
          <a:bodyPr wrap="square" lIns="0" tIns="0" rIns="0" bIns="0" rtlCol="0">
            <a:noAutofit/>
          </a:bodyPr>
          <a:lstStyle/>
          <a:p>
            <a:pPr algn="ctr" defTabSz="685891">
              <a:lnSpc>
                <a:spcPts val="1725"/>
              </a:lnSpc>
              <a:spcBef>
                <a:spcPts val="375"/>
              </a:spcBef>
              <a:defRPr/>
            </a:pPr>
            <a:r>
              <a:rPr lang="en-GB" sz="450" kern="0" dirty="0">
                <a:solidFill>
                  <a:srgbClr val="08427E"/>
                </a:solidFill>
              </a:rPr>
              <a:t>FA: RBNA, RBFS, DCUS, STNA, PTNA, RBMX, DCCA, RBCA, DCCA </a:t>
            </a:r>
          </a:p>
        </p:txBody>
      </p:sp>
      <p:sp>
        <p:nvSpPr>
          <p:cNvPr id="63" name="Textfeld 62"/>
          <p:cNvSpPr txBox="1"/>
          <p:nvPr>
            <p:custDataLst>
              <p:tags r:id="rId49"/>
            </p:custDataLst>
          </p:nvPr>
        </p:nvSpPr>
        <p:spPr>
          <a:xfrm>
            <a:off x="4374314" y="4293226"/>
            <a:ext cx="2237335" cy="195967"/>
          </a:xfrm>
          <a:prstGeom prst="rect">
            <a:avLst/>
          </a:prstGeom>
          <a:noFill/>
        </p:spPr>
        <p:txBody>
          <a:bodyPr wrap="square" lIns="0" tIns="0" rIns="0" bIns="0" rtlCol="0">
            <a:noAutofit/>
          </a:bodyPr>
          <a:lstStyle/>
          <a:p>
            <a:pPr algn="ctr" defTabSz="685891">
              <a:lnSpc>
                <a:spcPts val="1725"/>
              </a:lnSpc>
              <a:spcBef>
                <a:spcPts val="375"/>
              </a:spcBef>
              <a:defRPr/>
            </a:pPr>
            <a:r>
              <a:rPr lang="en-GB" sz="563" b="1" kern="0" dirty="0">
                <a:solidFill>
                  <a:srgbClr val="08427E"/>
                </a:solidFill>
              </a:rPr>
              <a:t>United States (NAM02)</a:t>
            </a:r>
          </a:p>
        </p:txBody>
      </p:sp>
      <p:sp>
        <p:nvSpPr>
          <p:cNvPr id="64" name="Textfeld 63"/>
          <p:cNvSpPr txBox="1"/>
          <p:nvPr>
            <p:custDataLst>
              <p:tags r:id="rId50"/>
            </p:custDataLst>
          </p:nvPr>
        </p:nvSpPr>
        <p:spPr>
          <a:xfrm>
            <a:off x="3076553" y="2777367"/>
            <a:ext cx="2237335" cy="195967"/>
          </a:xfrm>
          <a:prstGeom prst="rect">
            <a:avLst/>
          </a:prstGeom>
          <a:noFill/>
        </p:spPr>
        <p:txBody>
          <a:bodyPr wrap="square" lIns="0" tIns="0" rIns="0" bIns="0" rtlCol="0">
            <a:noAutofit/>
          </a:bodyPr>
          <a:lstStyle/>
          <a:p>
            <a:pPr algn="ctr" defTabSz="685891">
              <a:lnSpc>
                <a:spcPts val="1725"/>
              </a:lnSpc>
              <a:spcBef>
                <a:spcPts val="375"/>
              </a:spcBef>
              <a:defRPr/>
            </a:pPr>
            <a:r>
              <a:rPr lang="en-GB" sz="563" b="1" kern="0" dirty="0">
                <a:solidFill>
                  <a:srgbClr val="08427E"/>
                </a:solidFill>
              </a:rPr>
              <a:t>United States, Mexico, Canada (NAM01)</a:t>
            </a:r>
          </a:p>
        </p:txBody>
      </p:sp>
      <p:sp>
        <p:nvSpPr>
          <p:cNvPr id="69" name="Textfeld 68"/>
          <p:cNvSpPr txBox="1"/>
          <p:nvPr>
            <p:custDataLst>
              <p:tags r:id="rId51"/>
            </p:custDataLst>
          </p:nvPr>
        </p:nvSpPr>
        <p:spPr>
          <a:xfrm>
            <a:off x="3707170" y="3411612"/>
            <a:ext cx="1806720" cy="195685"/>
          </a:xfrm>
          <a:prstGeom prst="rect">
            <a:avLst/>
          </a:prstGeom>
          <a:noFill/>
        </p:spPr>
        <p:txBody>
          <a:bodyPr wrap="square" lIns="0" tIns="0" rIns="0" bIns="0" rtlCol="0">
            <a:noAutofit/>
          </a:bodyPr>
          <a:lstStyle/>
          <a:p>
            <a:pPr algn="ctr" defTabSz="685891">
              <a:lnSpc>
                <a:spcPts val="1725"/>
              </a:lnSpc>
              <a:spcBef>
                <a:spcPts val="375"/>
              </a:spcBef>
              <a:defRPr/>
            </a:pPr>
            <a:r>
              <a:rPr lang="en-GB" sz="488" kern="0" dirty="0">
                <a:solidFill>
                  <a:srgbClr val="08427E"/>
                </a:solidFill>
              </a:rPr>
              <a:t>RBIN, RBIC</a:t>
            </a:r>
          </a:p>
        </p:txBody>
      </p:sp>
      <p:sp>
        <p:nvSpPr>
          <p:cNvPr id="71" name="Textfeld 70"/>
          <p:cNvSpPr txBox="1"/>
          <p:nvPr>
            <p:custDataLst>
              <p:tags r:id="rId52"/>
            </p:custDataLst>
          </p:nvPr>
        </p:nvSpPr>
        <p:spPr>
          <a:xfrm>
            <a:off x="4197395" y="4361326"/>
            <a:ext cx="2577546" cy="169505"/>
          </a:xfrm>
          <a:prstGeom prst="rect">
            <a:avLst/>
          </a:prstGeom>
          <a:noFill/>
        </p:spPr>
        <p:txBody>
          <a:bodyPr wrap="square" lIns="0" tIns="0" rIns="0" bIns="0" rtlCol="0">
            <a:noAutofit/>
          </a:bodyPr>
          <a:lstStyle/>
          <a:p>
            <a:pPr algn="ctr" defTabSz="685891">
              <a:lnSpc>
                <a:spcPts val="1725"/>
              </a:lnSpc>
              <a:spcBef>
                <a:spcPts val="375"/>
              </a:spcBef>
              <a:defRPr/>
            </a:pPr>
            <a:r>
              <a:rPr lang="en-GB" sz="450" kern="0" dirty="0">
                <a:solidFill>
                  <a:srgbClr val="08427E"/>
                </a:solidFill>
              </a:rPr>
              <a:t>Other processes: RBNA, RBFS, DCUS, STNA, PTNA, RBMX, DCCA, RBCA, DCCA </a:t>
            </a:r>
          </a:p>
          <a:p>
            <a:pPr algn="ctr" defTabSz="685891">
              <a:lnSpc>
                <a:spcPts val="1725"/>
              </a:lnSpc>
              <a:spcBef>
                <a:spcPts val="375"/>
              </a:spcBef>
              <a:defRPr/>
            </a:pPr>
            <a:endParaRPr lang="en-GB" sz="488" kern="0" dirty="0">
              <a:solidFill>
                <a:srgbClr val="08427E"/>
              </a:solidFill>
            </a:endParaRPr>
          </a:p>
        </p:txBody>
      </p:sp>
      <p:sp>
        <p:nvSpPr>
          <p:cNvPr id="72" name="Rechteck 71"/>
          <p:cNvSpPr/>
          <p:nvPr>
            <p:custDataLst>
              <p:tags r:id="rId53"/>
            </p:custDataLst>
          </p:nvPr>
        </p:nvSpPr>
        <p:spPr>
          <a:xfrm>
            <a:off x="2764327" y="4884777"/>
            <a:ext cx="5146049" cy="72626"/>
          </a:xfrm>
          <a:prstGeom prst="rect">
            <a:avLst/>
          </a:prstGeom>
          <a:solidFill>
            <a:schemeClr val="accent3"/>
          </a:solidFill>
          <a:ln w="9525" cap="flat" cmpd="sng" algn="ctr">
            <a:noFill/>
            <a:prstDash val="solid"/>
          </a:ln>
          <a:effectLst/>
        </p:spPr>
        <p:txBody>
          <a:bodyPr lIns="108007" tIns="81006" rIns="108007" bIns="81006" rtlCol="0" anchor="ctr"/>
          <a:lstStyle/>
          <a:p>
            <a:pPr algn="ctr" defTabSz="685891">
              <a:defRPr/>
            </a:pPr>
            <a:endParaRPr lang="en-US" sz="1050" kern="0" dirty="0">
              <a:solidFill>
                <a:prstClr val="white"/>
              </a:solidFill>
              <a:latin typeface="Bosch Office Sans"/>
            </a:endParaRPr>
          </a:p>
        </p:txBody>
      </p:sp>
      <p:sp>
        <p:nvSpPr>
          <p:cNvPr id="62" name="Textfeld 61"/>
          <p:cNvSpPr txBox="1"/>
          <p:nvPr>
            <p:custDataLst>
              <p:tags r:id="rId54"/>
            </p:custDataLst>
          </p:nvPr>
        </p:nvSpPr>
        <p:spPr>
          <a:xfrm>
            <a:off x="4610529" y="4779989"/>
            <a:ext cx="1668438" cy="195967"/>
          </a:xfrm>
          <a:prstGeom prst="rect">
            <a:avLst/>
          </a:prstGeom>
          <a:noFill/>
        </p:spPr>
        <p:txBody>
          <a:bodyPr wrap="square" lIns="0" tIns="0" rIns="0" bIns="0" rtlCol="0">
            <a:noAutofit/>
          </a:bodyPr>
          <a:lstStyle/>
          <a:p>
            <a:pPr algn="ctr" defTabSz="685891">
              <a:lnSpc>
                <a:spcPts val="1725"/>
              </a:lnSpc>
              <a:spcBef>
                <a:spcPts val="375"/>
              </a:spcBef>
              <a:defRPr/>
            </a:pPr>
            <a:r>
              <a:rPr lang="en-GB" sz="525" b="1" kern="0" dirty="0">
                <a:solidFill>
                  <a:prstClr val="white"/>
                </a:solidFill>
              </a:rPr>
              <a:t>76 legal entities</a:t>
            </a:r>
          </a:p>
        </p:txBody>
      </p:sp>
    </p:spTree>
    <p:custDataLst>
      <p:tags r:id="rId1"/>
    </p:custDataLst>
    <p:extLst>
      <p:ext uri="{BB962C8B-B14F-4D97-AF65-F5344CB8AC3E}">
        <p14:creationId xmlns:p14="http://schemas.microsoft.com/office/powerpoint/2010/main" val="2708206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p:cNvSpPr>
            <a:spLocks/>
          </p:cNvSpPr>
          <p:nvPr>
            <p:custDataLst>
              <p:tags r:id="rId2"/>
            </p:custDataLst>
          </p:nvPr>
        </p:nvSpPr>
        <p:spPr>
          <a:xfrm>
            <a:off x="593090" y="5643880"/>
            <a:ext cx="64604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en-US" sz="600" smtClean="0">
                <a:solidFill>
                  <a:srgbClr val="000000"/>
                </a:solidFill>
                <a:latin typeface="Bosch Office Sans" pitchFamily="2" charset="0"/>
              </a:rPr>
              <a:t>Cross Divisional Group - Software, Methods and Tools | GS/ACE | 19/02/2018</a:t>
            </a:r>
            <a:endParaRPr lang="en-US" sz="600" dirty="0">
              <a:solidFill>
                <a:srgbClr val="000000"/>
              </a:solidFill>
              <a:latin typeface="Bosch Office Sans" pitchFamily="2" charset="0"/>
            </a:endParaRPr>
          </a:p>
        </p:txBody>
      </p:sp>
      <p:sp>
        <p:nvSpPr>
          <p:cNvPr id="7" name="Rechteck 6"/>
          <p:cNvSpPr>
            <a:spLocks/>
          </p:cNvSpPr>
          <p:nvPr>
            <p:custDataLst>
              <p:tags r:id="rId3"/>
            </p:custDataLst>
          </p:nvPr>
        </p:nvSpPr>
        <p:spPr>
          <a:xfrm>
            <a:off x="593090" y="5758180"/>
            <a:ext cx="64604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en-US" sz="600" smtClean="0">
                <a:solidFill>
                  <a:srgbClr val="B2B3B5"/>
                </a:solidFill>
              </a:rPr>
              <a:t>© Robert Bosch GmbH 2016. All rights reserved, also regarding any disposal, exploitation, reproduction, editing, distribution, as well as in the event of applications for industrial property rights.</a:t>
            </a:r>
            <a:endParaRPr lang="en-US" sz="600">
              <a:solidFill>
                <a:srgbClr val="B2B3B5"/>
              </a:solidFill>
            </a:endParaRPr>
          </a:p>
        </p:txBody>
      </p:sp>
      <p:sp>
        <p:nvSpPr>
          <p:cNvPr id="6" name="Rechteck 5"/>
          <p:cNvSpPr>
            <a:spLocks/>
          </p:cNvSpPr>
          <p:nvPr>
            <p:custDataLst>
              <p:tags r:id="rId4"/>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r>
              <a:rPr lang="en-US" sz="1200" smtClean="0">
                <a:solidFill>
                  <a:srgbClr val="999FA6"/>
                </a:solidFill>
              </a:rPr>
              <a:t>2</a:t>
            </a:r>
            <a:endParaRPr lang="en-US" sz="1200">
              <a:solidFill>
                <a:srgbClr val="999FA6"/>
              </a:solidFill>
            </a:endParaRPr>
          </a:p>
        </p:txBody>
      </p:sp>
      <p:sp>
        <p:nvSpPr>
          <p:cNvPr id="5" name="Rechteck 4" hidden="1"/>
          <p:cNvSpPr>
            <a:spLocks/>
          </p:cNvSpPr>
          <p:nvPr>
            <p:custDataLst>
              <p:tags r:id="rId5"/>
            </p:custDataLst>
          </p:nvPr>
        </p:nvSpPr>
        <p:spPr>
          <a:xfrm>
            <a:off x="648208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7780" rIns="0" bIns="0" rtlCol="0" anchor="t">
            <a:normAutofit/>
          </a:bodyPr>
          <a:lstStyle/>
          <a:p>
            <a:pPr>
              <a:lnSpc>
                <a:spcPts val="900"/>
              </a:lnSpc>
            </a:pPr>
            <a:endParaRPr lang="en-US" sz="550">
              <a:solidFill>
                <a:schemeClr val="tx1"/>
              </a:solidFill>
            </a:endParaRPr>
          </a:p>
        </p:txBody>
      </p:sp>
      <p:sp>
        <p:nvSpPr>
          <p:cNvPr id="4" name="Textfeld 3" hidden="1"/>
          <p:cNvSpPr txBox="1"/>
          <p:nvPr>
            <p:custDataLst>
              <p:tags r:id="rId6"/>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L="252000" indent="-252000">
              <a:lnSpc>
                <a:spcPts val="2300"/>
              </a:lnSpc>
              <a:buFontTx/>
              <a:buNone/>
            </a:pPr>
            <a:endParaRPr lang="en-US" sz="1300" dirty="0" smtClean="0"/>
          </a:p>
        </p:txBody>
      </p:sp>
      <p:sp>
        <p:nvSpPr>
          <p:cNvPr id="3" name="Inhaltsplatzhalter 2"/>
          <p:cNvSpPr>
            <a:spLocks noGrp="1"/>
          </p:cNvSpPr>
          <p:nvPr>
            <p:ph idx="1"/>
            <p:custDataLst>
              <p:tags r:id="rId7"/>
            </p:custDataLst>
          </p:nvPr>
        </p:nvSpPr>
        <p:spPr>
          <a:xfrm>
            <a:off x="259080" y="1295400"/>
            <a:ext cx="7708900" cy="416814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marL="342900" indent="-342900">
              <a:lnSpc>
                <a:spcPct val="100000"/>
              </a:lnSpc>
              <a:spcAft>
                <a:spcPts val="600"/>
              </a:spcAft>
              <a:buFont typeface="+mj-lt"/>
              <a:buAutoNum type="arabicPeriod"/>
            </a:pPr>
            <a:r>
              <a:rPr lang="en-US" dirty="0" smtClean="0"/>
              <a:t>SSF FI Overview</a:t>
            </a:r>
          </a:p>
          <a:p>
            <a:pPr marL="342900" indent="-342900">
              <a:lnSpc>
                <a:spcPct val="100000"/>
              </a:lnSpc>
              <a:spcAft>
                <a:spcPts val="600"/>
              </a:spcAft>
              <a:buFont typeface="+mj-lt"/>
              <a:buAutoNum type="arabicPeriod"/>
            </a:pPr>
            <a:r>
              <a:rPr lang="en-US" dirty="0" smtClean="0"/>
              <a:t>SSF FI Benefits</a:t>
            </a:r>
          </a:p>
          <a:p>
            <a:pPr marL="342900" indent="-342900">
              <a:lnSpc>
                <a:spcPct val="107000"/>
              </a:lnSpc>
              <a:spcAft>
                <a:spcPts val="600"/>
              </a:spcAft>
              <a:buFont typeface="+mj-lt"/>
              <a:buAutoNum type="arabicPeriod"/>
            </a:pPr>
            <a:r>
              <a:rPr lang="en-US" dirty="0" smtClean="0"/>
              <a:t>Rollout Plan</a:t>
            </a:r>
          </a:p>
          <a:p>
            <a:pPr marL="342900" indent="-342900">
              <a:lnSpc>
                <a:spcPct val="107000"/>
              </a:lnSpc>
              <a:spcAft>
                <a:spcPts val="0"/>
              </a:spcAft>
              <a:buFont typeface="+mj-lt"/>
              <a:buAutoNum type="arabicPeriod"/>
            </a:pPr>
            <a:r>
              <a:rPr lang="en-US" dirty="0" smtClean="0"/>
              <a:t>Current Usage</a:t>
            </a:r>
          </a:p>
          <a:p>
            <a:pPr marL="342900" indent="-342900">
              <a:lnSpc>
                <a:spcPct val="107000"/>
              </a:lnSpc>
              <a:spcAft>
                <a:spcPts val="0"/>
              </a:spcAft>
              <a:buFont typeface="+mj-lt"/>
              <a:buAutoNum type="arabicPeriod"/>
            </a:pPr>
            <a:r>
              <a:rPr lang="en-US" dirty="0" smtClean="0"/>
              <a:t>Vision 2020</a:t>
            </a:r>
          </a:p>
          <a:p>
            <a:pPr marL="342900" indent="-342900">
              <a:lnSpc>
                <a:spcPct val="107000"/>
              </a:lnSpc>
              <a:spcAft>
                <a:spcPts val="0"/>
              </a:spcAft>
              <a:buFont typeface="+mj-lt"/>
              <a:buAutoNum type="arabicPeriod"/>
            </a:pPr>
            <a:r>
              <a:rPr lang="en-US" dirty="0" smtClean="0"/>
              <a:t>Live Demo</a:t>
            </a:r>
            <a:endParaRPr lang="en-US" dirty="0"/>
          </a:p>
        </p:txBody>
      </p:sp>
      <p:sp>
        <p:nvSpPr>
          <p:cNvPr id="10" name="Title 1"/>
          <p:cNvSpPr>
            <a:spLocks noGrp="1"/>
          </p:cNvSpPr>
          <p:nvPr>
            <p:ph type="title"/>
            <p:custDataLst>
              <p:tags r:id="rId8"/>
            </p:custDataLst>
          </p:nvPr>
        </p:nvSpPr>
        <p:spPr>
          <a:xfrm>
            <a:off x="249895" y="259133"/>
            <a:ext cx="6736744" cy="77740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spcAft>
                <a:spcPts val="0"/>
              </a:spcAft>
            </a:pPr>
            <a:r>
              <a:rPr lang="en-US" sz="2800" dirty="0"/>
              <a:t>SSF </a:t>
            </a:r>
            <a:r>
              <a:rPr lang="en-US" sz="2800" dirty="0" smtClean="0"/>
              <a:t>FI Overview</a:t>
            </a:r>
            <a:r>
              <a:rPr lang="en-US" sz="2800" dirty="0"/>
              <a:t/>
            </a:r>
            <a:br>
              <a:rPr lang="en-US" sz="2800" dirty="0"/>
            </a:br>
            <a:r>
              <a:rPr lang="en-US" sz="2800" dirty="0" smtClean="0">
                <a:solidFill>
                  <a:srgbClr val="0E78C5"/>
                </a:solidFill>
              </a:rPr>
              <a:t>Agenda</a:t>
            </a:r>
            <a:endParaRPr lang="en-US" sz="2800" dirty="0">
              <a:solidFill>
                <a:srgbClr val="0E78C5"/>
              </a:solidFill>
            </a:endParaRPr>
          </a:p>
        </p:txBody>
      </p:sp>
    </p:spTree>
    <p:custDataLst>
      <p:tags r:id="rId1"/>
    </p:custDataLst>
    <p:extLst>
      <p:ext uri="{BB962C8B-B14F-4D97-AF65-F5344CB8AC3E}">
        <p14:creationId xmlns:p14="http://schemas.microsoft.com/office/powerpoint/2010/main" val="11092234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p:cNvSpPr>
            <a:spLocks/>
          </p:cNvSpPr>
          <p:nvPr>
            <p:custDataLst>
              <p:tags r:id="rId2"/>
            </p:custDataLst>
          </p:nvPr>
        </p:nvSpPr>
        <p:spPr>
          <a:xfrm>
            <a:off x="593090" y="5643880"/>
            <a:ext cx="64604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en-US" sz="600" smtClean="0">
                <a:solidFill>
                  <a:srgbClr val="000000"/>
                </a:solidFill>
                <a:latin typeface="Bosch Office Sans" pitchFamily="2" charset="0"/>
              </a:rPr>
              <a:t>Cross Divisional Group - Software, Methods and Tools | CF/ACS | 19/02/2018</a:t>
            </a:r>
            <a:endParaRPr lang="en-US" sz="600" dirty="0">
              <a:solidFill>
                <a:srgbClr val="000000"/>
              </a:solidFill>
              <a:latin typeface="Bosch Office Sans" pitchFamily="2" charset="0"/>
            </a:endParaRPr>
          </a:p>
        </p:txBody>
      </p:sp>
      <p:sp>
        <p:nvSpPr>
          <p:cNvPr id="7" name="Rechteck 6"/>
          <p:cNvSpPr>
            <a:spLocks/>
          </p:cNvSpPr>
          <p:nvPr>
            <p:custDataLst>
              <p:tags r:id="rId3"/>
            </p:custDataLst>
          </p:nvPr>
        </p:nvSpPr>
        <p:spPr>
          <a:xfrm>
            <a:off x="593090" y="5758180"/>
            <a:ext cx="64604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en-US" sz="600" smtClean="0">
                <a:solidFill>
                  <a:srgbClr val="B2B3B5"/>
                </a:solidFill>
              </a:rPr>
              <a:t>© Robert Bosch GmbH 2016. All rights reserved, also regarding any disposal, exploitation, reproduction, editing, distribution, as well as in the event of applications for industrial property rights.</a:t>
            </a:r>
            <a:endParaRPr lang="en-US" sz="600">
              <a:solidFill>
                <a:srgbClr val="B2B3B5"/>
              </a:solidFill>
            </a:endParaRPr>
          </a:p>
        </p:txBody>
      </p:sp>
      <p:sp>
        <p:nvSpPr>
          <p:cNvPr id="6" name="Rechteck 5"/>
          <p:cNvSpPr>
            <a:spLocks/>
          </p:cNvSpPr>
          <p:nvPr>
            <p:custDataLst>
              <p:tags r:id="rId4"/>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r>
              <a:rPr lang="en-US" sz="1200" smtClean="0">
                <a:solidFill>
                  <a:srgbClr val="999FA6"/>
                </a:solidFill>
              </a:rPr>
              <a:t>20</a:t>
            </a:r>
            <a:endParaRPr lang="en-US" sz="1200">
              <a:solidFill>
                <a:srgbClr val="999FA6"/>
              </a:solidFill>
            </a:endParaRPr>
          </a:p>
        </p:txBody>
      </p:sp>
      <p:sp>
        <p:nvSpPr>
          <p:cNvPr id="5" name="Rechteck 4" hidden="1"/>
          <p:cNvSpPr>
            <a:spLocks/>
          </p:cNvSpPr>
          <p:nvPr>
            <p:custDataLst>
              <p:tags r:id="rId5"/>
            </p:custDataLst>
          </p:nvPr>
        </p:nvSpPr>
        <p:spPr>
          <a:xfrm>
            <a:off x="648208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7780" rIns="0" bIns="0" rtlCol="0" anchor="t">
            <a:normAutofit/>
          </a:bodyPr>
          <a:lstStyle/>
          <a:p>
            <a:pPr>
              <a:lnSpc>
                <a:spcPts val="900"/>
              </a:lnSpc>
            </a:pPr>
            <a:endParaRPr lang="en-US" sz="550">
              <a:solidFill>
                <a:schemeClr val="tx1"/>
              </a:solidFill>
            </a:endParaRPr>
          </a:p>
        </p:txBody>
      </p:sp>
      <p:sp>
        <p:nvSpPr>
          <p:cNvPr id="4" name="Textfeld 3" hidden="1"/>
          <p:cNvSpPr txBox="1"/>
          <p:nvPr>
            <p:custDataLst>
              <p:tags r:id="rId6"/>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L="252000" indent="-252000">
              <a:lnSpc>
                <a:spcPts val="2300"/>
              </a:lnSpc>
              <a:buFontTx/>
              <a:buNone/>
            </a:pPr>
            <a:endParaRPr lang="en-US" sz="1300" dirty="0" smtClean="0"/>
          </a:p>
        </p:txBody>
      </p:sp>
      <p:sp>
        <p:nvSpPr>
          <p:cNvPr id="10" name="Title 1"/>
          <p:cNvSpPr>
            <a:spLocks noGrp="1"/>
          </p:cNvSpPr>
          <p:nvPr>
            <p:ph type="title"/>
            <p:custDataLst>
              <p:tags r:id="rId7"/>
            </p:custDataLst>
          </p:nvPr>
        </p:nvSpPr>
        <p:spPr>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spcAft>
                <a:spcPts val="0"/>
              </a:spcAft>
            </a:pPr>
            <a:r>
              <a:rPr lang="en-US" sz="2800" dirty="0"/>
              <a:t>SSF </a:t>
            </a:r>
            <a:r>
              <a:rPr lang="en-US" sz="2800" dirty="0" smtClean="0"/>
              <a:t>FI Overview</a:t>
            </a:r>
            <a:r>
              <a:rPr lang="en-US" sz="2800" dirty="0"/>
              <a:t/>
            </a:r>
            <a:br>
              <a:rPr lang="en-US" sz="2800" dirty="0"/>
            </a:br>
            <a:r>
              <a:rPr lang="en-US" sz="2800" dirty="0" smtClean="0">
                <a:solidFill>
                  <a:srgbClr val="0E78C5"/>
                </a:solidFill>
              </a:rPr>
              <a:t>Agenda</a:t>
            </a:r>
            <a:endParaRPr lang="en-US" sz="2800" dirty="0">
              <a:solidFill>
                <a:srgbClr val="0E78C5"/>
              </a:solidFill>
            </a:endParaRPr>
          </a:p>
        </p:txBody>
      </p:sp>
      <p:sp>
        <p:nvSpPr>
          <p:cNvPr id="3" name="Inhaltsplatzhalter 2"/>
          <p:cNvSpPr>
            <a:spLocks noGrp="1"/>
          </p:cNvSpPr>
          <p:nvPr>
            <p:ph idx="1"/>
            <p:custDataLst>
              <p:tags r:id="rId8"/>
            </p:custDataLst>
          </p:nvPr>
        </p:nvSpPr>
        <p:spPr>
          <a:xfrm>
            <a:off x="259080" y="1295400"/>
            <a:ext cx="7708900" cy="416814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marL="342900" indent="-342900">
              <a:lnSpc>
                <a:spcPct val="100000"/>
              </a:lnSpc>
              <a:spcAft>
                <a:spcPts val="600"/>
              </a:spcAft>
              <a:buFont typeface="+mj-lt"/>
              <a:buAutoNum type="arabicPeriod"/>
            </a:pPr>
            <a:r>
              <a:rPr lang="en-US" dirty="0" smtClean="0">
                <a:solidFill>
                  <a:schemeClr val="bg1">
                    <a:lumMod val="75000"/>
                  </a:schemeClr>
                </a:solidFill>
              </a:rPr>
              <a:t>SSF FI Overview</a:t>
            </a:r>
          </a:p>
          <a:p>
            <a:pPr marL="342900" indent="-342900">
              <a:lnSpc>
                <a:spcPct val="100000"/>
              </a:lnSpc>
              <a:spcAft>
                <a:spcPts val="600"/>
              </a:spcAft>
              <a:buFont typeface="+mj-lt"/>
              <a:buAutoNum type="arabicPeriod"/>
            </a:pPr>
            <a:r>
              <a:rPr lang="en-US" dirty="0" smtClean="0">
                <a:solidFill>
                  <a:schemeClr val="bg1">
                    <a:lumMod val="75000"/>
                  </a:schemeClr>
                </a:solidFill>
              </a:rPr>
              <a:t>SSF FI Benefits</a:t>
            </a:r>
          </a:p>
          <a:p>
            <a:pPr marL="342900" indent="-342900">
              <a:lnSpc>
                <a:spcPct val="107000"/>
              </a:lnSpc>
              <a:spcAft>
                <a:spcPts val="600"/>
              </a:spcAft>
              <a:buFont typeface="+mj-lt"/>
              <a:buAutoNum type="arabicPeriod"/>
            </a:pPr>
            <a:r>
              <a:rPr lang="en-US" dirty="0" smtClean="0">
                <a:solidFill>
                  <a:schemeClr val="bg1">
                    <a:lumMod val="75000"/>
                  </a:schemeClr>
                </a:solidFill>
              </a:rPr>
              <a:t>Rollout Plan</a:t>
            </a:r>
          </a:p>
          <a:p>
            <a:pPr marL="342900" indent="-342900">
              <a:lnSpc>
                <a:spcPct val="107000"/>
              </a:lnSpc>
              <a:spcAft>
                <a:spcPts val="0"/>
              </a:spcAft>
              <a:buFont typeface="+mj-lt"/>
              <a:buAutoNum type="arabicPeriod"/>
            </a:pPr>
            <a:r>
              <a:rPr lang="en-US" dirty="0" smtClean="0"/>
              <a:t>Current Usage</a:t>
            </a:r>
          </a:p>
          <a:p>
            <a:pPr marL="342900" indent="-342900">
              <a:lnSpc>
                <a:spcPct val="107000"/>
              </a:lnSpc>
              <a:spcAft>
                <a:spcPts val="0"/>
              </a:spcAft>
              <a:buFont typeface="+mj-lt"/>
              <a:buAutoNum type="arabicPeriod"/>
            </a:pPr>
            <a:r>
              <a:rPr lang="en-US" dirty="0" smtClean="0">
                <a:solidFill>
                  <a:schemeClr val="bg1">
                    <a:lumMod val="75000"/>
                  </a:schemeClr>
                </a:solidFill>
              </a:rPr>
              <a:t>Vision 2020</a:t>
            </a:r>
          </a:p>
          <a:p>
            <a:pPr marL="342900" indent="-342900">
              <a:lnSpc>
                <a:spcPct val="107000"/>
              </a:lnSpc>
              <a:spcAft>
                <a:spcPts val="0"/>
              </a:spcAft>
              <a:buFont typeface="+mj-lt"/>
              <a:buAutoNum type="arabicPeriod"/>
            </a:pPr>
            <a:r>
              <a:rPr lang="en-US" dirty="0" smtClean="0">
                <a:solidFill>
                  <a:schemeClr val="bg1">
                    <a:lumMod val="75000"/>
                  </a:schemeClr>
                </a:solidFill>
              </a:rPr>
              <a:t>Live Demo</a:t>
            </a:r>
            <a:endParaRPr lang="en-US" dirty="0">
              <a:solidFill>
                <a:schemeClr val="bg1">
                  <a:lumMod val="75000"/>
                </a:schemeClr>
              </a:solidFill>
            </a:endParaRPr>
          </a:p>
        </p:txBody>
      </p:sp>
    </p:spTree>
    <p:custDataLst>
      <p:tags r:id="rId1"/>
    </p:custDataLst>
    <p:extLst>
      <p:ext uri="{BB962C8B-B14F-4D97-AF65-F5344CB8AC3E}">
        <p14:creationId xmlns:p14="http://schemas.microsoft.com/office/powerpoint/2010/main" val="7419260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p:cNvPicPr>
            <a:picLocks/>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701675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12" name="Picture 11"/>
          <p:cNvPicPr>
            <a:picLocks/>
          </p:cNvPicPr>
          <p:nvPr>
            <p:custDataLst>
              <p:tags r:id="rId3"/>
            </p:custDataLst>
          </p:nvPr>
        </p:nvPicPr>
        <p:blipFill>
          <a:blip r:embed="rId17">
            <a:extLst>
              <a:ext uri="{28A0092B-C50C-407E-A947-70E740481C1C}">
                <a14:useLocalDpi xmlns:a14="http://schemas.microsoft.com/office/drawing/2010/main" val="0"/>
              </a:ext>
            </a:extLst>
          </a:blip>
          <a:stretch>
            <a:fillRect/>
          </a:stretch>
        </p:blipFill>
        <p:spPr>
          <a:xfrm>
            <a:off x="0" y="6041390"/>
            <a:ext cx="822833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Rectangle 7"/>
          <p:cNvSpPr>
            <a:spLocks/>
          </p:cNvSpPr>
          <p:nvPr>
            <p:custDataLst>
              <p:tags r:id="rId4"/>
            </p:custDataLst>
          </p:nvPr>
        </p:nvSpPr>
        <p:spPr>
          <a:xfrm>
            <a:off x="593090" y="5643880"/>
            <a:ext cx="64604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en-US" sz="600" smtClean="0">
                <a:solidFill>
                  <a:srgbClr val="000000"/>
                </a:solidFill>
                <a:latin typeface="Bosch Office Sans" pitchFamily="2" charset="0"/>
              </a:rPr>
              <a:t>Cross Divisional Group - Software, Methods and Tools | CF/ACE | 19/02/2018</a:t>
            </a:r>
            <a:endParaRPr lang="en-US" sz="600" dirty="0">
              <a:solidFill>
                <a:srgbClr val="000000"/>
              </a:solidFill>
              <a:latin typeface="Bosch Office Sans" pitchFamily="2" charset="0"/>
            </a:endParaRPr>
          </a:p>
        </p:txBody>
      </p:sp>
      <p:sp>
        <p:nvSpPr>
          <p:cNvPr id="7" name="Rectangle 6"/>
          <p:cNvSpPr>
            <a:spLocks/>
          </p:cNvSpPr>
          <p:nvPr>
            <p:custDataLst>
              <p:tags r:id="rId5"/>
            </p:custDataLst>
          </p:nvPr>
        </p:nvSpPr>
        <p:spPr>
          <a:xfrm>
            <a:off x="593090" y="5758180"/>
            <a:ext cx="64604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en-US" sz="600" smtClean="0">
                <a:solidFill>
                  <a:srgbClr val="B2B3B5"/>
                </a:solidFill>
              </a:rPr>
              <a:t>© Robert Bosch GmbH 2016. All rights reserved, also regarding any disposal, exploitation, reproduction, editing, distribution, as well as in the event of applications for industrial property rights.</a:t>
            </a:r>
            <a:endParaRPr lang="en-US" sz="600">
              <a:solidFill>
                <a:srgbClr val="B2B3B5"/>
              </a:solidFill>
            </a:endParaRPr>
          </a:p>
        </p:txBody>
      </p:sp>
      <p:sp>
        <p:nvSpPr>
          <p:cNvPr id="6" name="Rectangle 5"/>
          <p:cNvSpPr>
            <a:spLocks/>
          </p:cNvSpPr>
          <p:nvPr>
            <p:custDataLst>
              <p:tags r:id="rId6"/>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r>
              <a:rPr lang="en-US" sz="1200" smtClean="0">
                <a:solidFill>
                  <a:srgbClr val="999FA6"/>
                </a:solidFill>
              </a:rPr>
              <a:t>21</a:t>
            </a:r>
            <a:endParaRPr lang="en-US" sz="1200">
              <a:solidFill>
                <a:srgbClr val="999FA6"/>
              </a:solidFill>
            </a:endParaRPr>
          </a:p>
        </p:txBody>
      </p:sp>
      <p:sp>
        <p:nvSpPr>
          <p:cNvPr id="5" name="Rectangle 4" hidden="1"/>
          <p:cNvSpPr>
            <a:spLocks/>
          </p:cNvSpPr>
          <p:nvPr>
            <p:custDataLst>
              <p:tags r:id="rId7"/>
            </p:custDataLst>
          </p:nvPr>
        </p:nvSpPr>
        <p:spPr>
          <a:xfrm>
            <a:off x="648208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7780" rIns="0" bIns="0" rtlCol="0" anchor="t">
            <a:normAutofit/>
          </a:bodyPr>
          <a:lstStyle/>
          <a:p>
            <a:pPr>
              <a:lnSpc>
                <a:spcPts val="900"/>
              </a:lnSpc>
            </a:pPr>
            <a:endParaRPr lang="en-US" sz="550">
              <a:solidFill>
                <a:schemeClr val="tx1"/>
              </a:solidFill>
            </a:endParaRPr>
          </a:p>
        </p:txBody>
      </p:sp>
      <p:sp>
        <p:nvSpPr>
          <p:cNvPr id="4" name="TextBox 3" hidden="1"/>
          <p:cNvSpPr txBox="1"/>
          <p:nvPr>
            <p:custDataLst>
              <p:tags r:id="rId8"/>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L="252000" indent="-252000">
              <a:lnSpc>
                <a:spcPts val="2300"/>
              </a:lnSpc>
              <a:buFontTx/>
              <a:buNone/>
            </a:pPr>
            <a:endParaRPr lang="en-US" sz="1300" dirty="0" smtClean="0"/>
          </a:p>
        </p:txBody>
      </p:sp>
      <p:sp>
        <p:nvSpPr>
          <p:cNvPr id="18" name="Title 1"/>
          <p:cNvSpPr>
            <a:spLocks noGrp="1"/>
          </p:cNvSpPr>
          <p:nvPr>
            <p:ph type="title"/>
            <p:custDataLst>
              <p:tags r:id="rId9"/>
            </p:custDataLst>
          </p:nvPr>
        </p:nvSpPr>
        <p:spPr>
          <a:xfrm>
            <a:off x="249895" y="259133"/>
            <a:ext cx="6736744" cy="77740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spcAft>
                <a:spcPts val="0"/>
              </a:spcAft>
            </a:pPr>
            <a:r>
              <a:rPr lang="en-US" sz="2800" dirty="0"/>
              <a:t>SSF </a:t>
            </a:r>
            <a:r>
              <a:rPr lang="en-US" sz="2800" dirty="0" smtClean="0"/>
              <a:t>FI Overview</a:t>
            </a:r>
            <a:r>
              <a:rPr lang="en-US" sz="2800" dirty="0"/>
              <a:t/>
            </a:r>
            <a:br>
              <a:rPr lang="en-US" sz="2800" dirty="0"/>
            </a:br>
            <a:r>
              <a:rPr lang="en-US" sz="2800" dirty="0" smtClean="0">
                <a:solidFill>
                  <a:srgbClr val="0E78C5"/>
                </a:solidFill>
              </a:rPr>
              <a:t>Current Usage</a:t>
            </a:r>
            <a:endParaRPr lang="en-US" sz="2800" dirty="0">
              <a:solidFill>
                <a:srgbClr val="0E78C5"/>
              </a:solidFill>
            </a:endParaRPr>
          </a:p>
        </p:txBody>
      </p:sp>
      <p:pic>
        <p:nvPicPr>
          <p:cNvPr id="11" name="Picture 10"/>
          <p:cNvPicPr>
            <a:picLocks noChangeAspect="1"/>
          </p:cNvPicPr>
          <p:nvPr>
            <p:custDataLst>
              <p:tags r:id="rId10"/>
            </p:custDataLst>
          </p:nvPr>
        </p:nvPicPr>
        <p:blipFill>
          <a:blip r:embed="rId18"/>
          <a:stretch>
            <a:fillRect/>
          </a:stretch>
        </p:blipFill>
        <p:spPr>
          <a:xfrm>
            <a:off x="410845" y="1215604"/>
            <a:ext cx="4431121" cy="1732774"/>
          </a:xfrm>
          <a:prstGeom prst="rect">
            <a:avLst/>
          </a:prstGeom>
        </p:spPr>
      </p:pic>
      <p:pic>
        <p:nvPicPr>
          <p:cNvPr id="20" name="Picture 19"/>
          <p:cNvPicPr>
            <a:picLocks noChangeAspect="1"/>
          </p:cNvPicPr>
          <p:nvPr>
            <p:custDataLst>
              <p:tags r:id="rId11"/>
            </p:custDataLst>
          </p:nvPr>
        </p:nvPicPr>
        <p:blipFill>
          <a:blip r:embed="rId19"/>
          <a:stretch>
            <a:fillRect/>
          </a:stretch>
        </p:blipFill>
        <p:spPr>
          <a:xfrm>
            <a:off x="4655526" y="851513"/>
            <a:ext cx="3147356" cy="2216420"/>
          </a:xfrm>
          <a:prstGeom prst="rect">
            <a:avLst/>
          </a:prstGeom>
        </p:spPr>
      </p:pic>
      <p:pic>
        <p:nvPicPr>
          <p:cNvPr id="21" name="Picture 20"/>
          <p:cNvPicPr>
            <a:picLocks noChangeAspect="1"/>
          </p:cNvPicPr>
          <p:nvPr>
            <p:custDataLst>
              <p:tags r:id="rId12"/>
            </p:custDataLst>
          </p:nvPr>
        </p:nvPicPr>
        <p:blipFill>
          <a:blip r:embed="rId20"/>
          <a:stretch>
            <a:fillRect/>
          </a:stretch>
        </p:blipFill>
        <p:spPr>
          <a:xfrm>
            <a:off x="4812451" y="3357493"/>
            <a:ext cx="3077484" cy="2166832"/>
          </a:xfrm>
          <a:prstGeom prst="rect">
            <a:avLst/>
          </a:prstGeom>
        </p:spPr>
      </p:pic>
      <p:pic>
        <p:nvPicPr>
          <p:cNvPr id="22" name="Picture 21"/>
          <p:cNvPicPr>
            <a:picLocks noChangeAspect="1"/>
          </p:cNvPicPr>
          <p:nvPr>
            <p:custDataLst>
              <p:tags r:id="rId13"/>
            </p:custDataLst>
          </p:nvPr>
        </p:nvPicPr>
        <p:blipFill>
          <a:blip r:embed="rId21"/>
          <a:stretch>
            <a:fillRect/>
          </a:stretch>
        </p:blipFill>
        <p:spPr>
          <a:xfrm>
            <a:off x="410845" y="4271117"/>
            <a:ext cx="4840863" cy="968939"/>
          </a:xfrm>
          <a:prstGeom prst="rect">
            <a:avLst/>
          </a:prstGeom>
        </p:spPr>
      </p:pic>
    </p:spTree>
    <p:custDataLst>
      <p:tags r:id="rId1"/>
    </p:custDataLst>
    <p:extLst>
      <p:ext uri="{BB962C8B-B14F-4D97-AF65-F5344CB8AC3E}">
        <p14:creationId xmlns:p14="http://schemas.microsoft.com/office/powerpoint/2010/main" val="42765655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p:cNvSpPr>
            <a:spLocks/>
          </p:cNvSpPr>
          <p:nvPr>
            <p:custDataLst>
              <p:tags r:id="rId2"/>
            </p:custDataLst>
          </p:nvPr>
        </p:nvSpPr>
        <p:spPr>
          <a:xfrm>
            <a:off x="593090" y="5643880"/>
            <a:ext cx="64604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en-US" sz="600" smtClean="0">
                <a:solidFill>
                  <a:srgbClr val="000000"/>
                </a:solidFill>
                <a:latin typeface="Bosch Office Sans" pitchFamily="2" charset="0"/>
              </a:rPr>
              <a:t>Cross Divisional Group - Software, Methods and Tools | CF/ACS | 19/02/2018</a:t>
            </a:r>
            <a:endParaRPr lang="en-US" sz="600" dirty="0">
              <a:solidFill>
                <a:srgbClr val="000000"/>
              </a:solidFill>
              <a:latin typeface="Bosch Office Sans" pitchFamily="2" charset="0"/>
            </a:endParaRPr>
          </a:p>
        </p:txBody>
      </p:sp>
      <p:sp>
        <p:nvSpPr>
          <p:cNvPr id="7" name="Rechteck 6"/>
          <p:cNvSpPr>
            <a:spLocks/>
          </p:cNvSpPr>
          <p:nvPr>
            <p:custDataLst>
              <p:tags r:id="rId3"/>
            </p:custDataLst>
          </p:nvPr>
        </p:nvSpPr>
        <p:spPr>
          <a:xfrm>
            <a:off x="593090" y="5758180"/>
            <a:ext cx="64604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en-US" sz="600" smtClean="0">
                <a:solidFill>
                  <a:srgbClr val="B2B3B5"/>
                </a:solidFill>
              </a:rPr>
              <a:t>© Robert Bosch GmbH 2016. All rights reserved, also regarding any disposal, exploitation, reproduction, editing, distribution, as well as in the event of applications for industrial property rights.</a:t>
            </a:r>
            <a:endParaRPr lang="en-US" sz="600">
              <a:solidFill>
                <a:srgbClr val="B2B3B5"/>
              </a:solidFill>
            </a:endParaRPr>
          </a:p>
        </p:txBody>
      </p:sp>
      <p:sp>
        <p:nvSpPr>
          <p:cNvPr id="6" name="Rechteck 5"/>
          <p:cNvSpPr>
            <a:spLocks/>
          </p:cNvSpPr>
          <p:nvPr>
            <p:custDataLst>
              <p:tags r:id="rId4"/>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r>
              <a:rPr lang="en-US" sz="1200" smtClean="0">
                <a:solidFill>
                  <a:srgbClr val="999FA6"/>
                </a:solidFill>
              </a:rPr>
              <a:t>22</a:t>
            </a:r>
            <a:endParaRPr lang="en-US" sz="1200">
              <a:solidFill>
                <a:srgbClr val="999FA6"/>
              </a:solidFill>
            </a:endParaRPr>
          </a:p>
        </p:txBody>
      </p:sp>
      <p:sp>
        <p:nvSpPr>
          <p:cNvPr id="5" name="Rechteck 4" hidden="1"/>
          <p:cNvSpPr>
            <a:spLocks/>
          </p:cNvSpPr>
          <p:nvPr>
            <p:custDataLst>
              <p:tags r:id="rId5"/>
            </p:custDataLst>
          </p:nvPr>
        </p:nvSpPr>
        <p:spPr>
          <a:xfrm>
            <a:off x="648208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7780" rIns="0" bIns="0" rtlCol="0" anchor="t">
            <a:normAutofit/>
          </a:bodyPr>
          <a:lstStyle/>
          <a:p>
            <a:pPr>
              <a:lnSpc>
                <a:spcPts val="900"/>
              </a:lnSpc>
            </a:pPr>
            <a:endParaRPr lang="en-US" sz="550">
              <a:solidFill>
                <a:schemeClr val="tx1"/>
              </a:solidFill>
            </a:endParaRPr>
          </a:p>
        </p:txBody>
      </p:sp>
      <p:sp>
        <p:nvSpPr>
          <p:cNvPr id="4" name="Textfeld 3" hidden="1"/>
          <p:cNvSpPr txBox="1"/>
          <p:nvPr>
            <p:custDataLst>
              <p:tags r:id="rId6"/>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L="252000" indent="-252000">
              <a:lnSpc>
                <a:spcPts val="2300"/>
              </a:lnSpc>
              <a:buFontTx/>
              <a:buNone/>
            </a:pPr>
            <a:endParaRPr lang="en-US" sz="1300" dirty="0" smtClean="0"/>
          </a:p>
        </p:txBody>
      </p:sp>
      <p:sp>
        <p:nvSpPr>
          <p:cNvPr id="10" name="Title 1"/>
          <p:cNvSpPr>
            <a:spLocks noGrp="1"/>
          </p:cNvSpPr>
          <p:nvPr>
            <p:ph type="title"/>
            <p:custDataLst>
              <p:tags r:id="rId7"/>
            </p:custDataLst>
          </p:nvPr>
        </p:nvSpPr>
        <p:spPr>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spcAft>
                <a:spcPts val="0"/>
              </a:spcAft>
            </a:pPr>
            <a:r>
              <a:rPr lang="en-US" sz="2800" dirty="0"/>
              <a:t>SSF </a:t>
            </a:r>
            <a:r>
              <a:rPr lang="en-US" sz="2800" dirty="0" smtClean="0"/>
              <a:t>FI Overview</a:t>
            </a:r>
            <a:r>
              <a:rPr lang="en-US" sz="2800" dirty="0"/>
              <a:t/>
            </a:r>
            <a:br>
              <a:rPr lang="en-US" sz="2800" dirty="0"/>
            </a:br>
            <a:r>
              <a:rPr lang="en-US" sz="2800" dirty="0" smtClean="0">
                <a:solidFill>
                  <a:srgbClr val="0E78C5"/>
                </a:solidFill>
              </a:rPr>
              <a:t>Agenda</a:t>
            </a:r>
            <a:endParaRPr lang="en-US" sz="2800" dirty="0">
              <a:solidFill>
                <a:srgbClr val="0E78C5"/>
              </a:solidFill>
            </a:endParaRPr>
          </a:p>
        </p:txBody>
      </p:sp>
      <p:sp>
        <p:nvSpPr>
          <p:cNvPr id="3" name="Inhaltsplatzhalter 2"/>
          <p:cNvSpPr>
            <a:spLocks noGrp="1"/>
          </p:cNvSpPr>
          <p:nvPr>
            <p:ph idx="1"/>
            <p:custDataLst>
              <p:tags r:id="rId8"/>
            </p:custDataLst>
          </p:nvPr>
        </p:nvSpPr>
        <p:spPr>
          <a:xfrm>
            <a:off x="259080" y="1295400"/>
            <a:ext cx="7708900" cy="416814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marL="342900" indent="-342900">
              <a:lnSpc>
                <a:spcPct val="100000"/>
              </a:lnSpc>
              <a:spcAft>
                <a:spcPts val="600"/>
              </a:spcAft>
              <a:buFont typeface="+mj-lt"/>
              <a:buAutoNum type="arabicPeriod"/>
            </a:pPr>
            <a:r>
              <a:rPr lang="en-US" dirty="0" smtClean="0">
                <a:solidFill>
                  <a:schemeClr val="bg1">
                    <a:lumMod val="75000"/>
                  </a:schemeClr>
                </a:solidFill>
              </a:rPr>
              <a:t>SSF FI Overview</a:t>
            </a:r>
          </a:p>
          <a:p>
            <a:pPr marL="342900" indent="-342900">
              <a:lnSpc>
                <a:spcPct val="100000"/>
              </a:lnSpc>
              <a:spcAft>
                <a:spcPts val="600"/>
              </a:spcAft>
              <a:buFont typeface="+mj-lt"/>
              <a:buAutoNum type="arabicPeriod"/>
            </a:pPr>
            <a:r>
              <a:rPr lang="en-US" dirty="0" smtClean="0">
                <a:solidFill>
                  <a:schemeClr val="bg1">
                    <a:lumMod val="75000"/>
                  </a:schemeClr>
                </a:solidFill>
              </a:rPr>
              <a:t>SSF FI Benefits</a:t>
            </a:r>
          </a:p>
          <a:p>
            <a:pPr marL="342900" indent="-342900">
              <a:lnSpc>
                <a:spcPct val="107000"/>
              </a:lnSpc>
              <a:spcAft>
                <a:spcPts val="600"/>
              </a:spcAft>
              <a:buFont typeface="+mj-lt"/>
              <a:buAutoNum type="arabicPeriod"/>
            </a:pPr>
            <a:r>
              <a:rPr lang="en-US" dirty="0" smtClean="0">
                <a:solidFill>
                  <a:schemeClr val="bg1">
                    <a:lumMod val="75000"/>
                  </a:schemeClr>
                </a:solidFill>
              </a:rPr>
              <a:t>Rollout Plan</a:t>
            </a:r>
          </a:p>
          <a:p>
            <a:pPr marL="342900" indent="-342900">
              <a:lnSpc>
                <a:spcPct val="107000"/>
              </a:lnSpc>
              <a:spcAft>
                <a:spcPts val="0"/>
              </a:spcAft>
              <a:buFont typeface="+mj-lt"/>
              <a:buAutoNum type="arabicPeriod"/>
            </a:pPr>
            <a:r>
              <a:rPr lang="en-US" dirty="0" smtClean="0">
                <a:solidFill>
                  <a:schemeClr val="bg1">
                    <a:lumMod val="75000"/>
                  </a:schemeClr>
                </a:solidFill>
              </a:rPr>
              <a:t>Current Usage</a:t>
            </a:r>
          </a:p>
          <a:p>
            <a:pPr marL="342900" indent="-342900">
              <a:lnSpc>
                <a:spcPct val="107000"/>
              </a:lnSpc>
              <a:spcAft>
                <a:spcPts val="0"/>
              </a:spcAft>
              <a:buFont typeface="+mj-lt"/>
              <a:buAutoNum type="arabicPeriod"/>
            </a:pPr>
            <a:r>
              <a:rPr lang="en-US" dirty="0" smtClean="0"/>
              <a:t>Vision 2020</a:t>
            </a:r>
          </a:p>
          <a:p>
            <a:pPr marL="342900" indent="-342900">
              <a:lnSpc>
                <a:spcPct val="107000"/>
              </a:lnSpc>
              <a:spcAft>
                <a:spcPts val="0"/>
              </a:spcAft>
              <a:buFont typeface="+mj-lt"/>
              <a:buAutoNum type="arabicPeriod"/>
            </a:pPr>
            <a:r>
              <a:rPr lang="en-US" dirty="0" smtClean="0">
                <a:solidFill>
                  <a:schemeClr val="bg1">
                    <a:lumMod val="75000"/>
                  </a:schemeClr>
                </a:solidFill>
              </a:rPr>
              <a:t>Live Demo</a:t>
            </a:r>
            <a:endParaRPr lang="en-US" dirty="0">
              <a:solidFill>
                <a:schemeClr val="bg1">
                  <a:lumMod val="75000"/>
                </a:schemeClr>
              </a:solidFill>
            </a:endParaRPr>
          </a:p>
        </p:txBody>
      </p:sp>
    </p:spTree>
    <p:custDataLst>
      <p:tags r:id="rId1"/>
    </p:custDataLst>
    <p:extLst>
      <p:ext uri="{BB962C8B-B14F-4D97-AF65-F5344CB8AC3E}">
        <p14:creationId xmlns:p14="http://schemas.microsoft.com/office/powerpoint/2010/main" val="26666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a:spLocks/>
          </p:cNvSpPr>
          <p:nvPr>
            <p:custDataLst>
              <p:tags r:id="rId2"/>
            </p:custDataLst>
          </p:nvPr>
        </p:nvSpPr>
        <p:spPr>
          <a:xfrm>
            <a:off x="593090" y="5643880"/>
            <a:ext cx="64604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en-US" sz="600" smtClean="0">
                <a:solidFill>
                  <a:srgbClr val="000000"/>
                </a:solidFill>
                <a:latin typeface="Bosch Office Sans" pitchFamily="2" charset="0"/>
              </a:rPr>
              <a:t>Cross Divisional Group - Software, Methods and Tools | CF/ACS | 19/02/2018</a:t>
            </a:r>
            <a:endParaRPr lang="en-US" sz="600" dirty="0">
              <a:solidFill>
                <a:srgbClr val="000000"/>
              </a:solidFill>
              <a:latin typeface="Bosch Office Sans" pitchFamily="2" charset="0"/>
            </a:endParaRPr>
          </a:p>
        </p:txBody>
      </p:sp>
      <p:sp>
        <p:nvSpPr>
          <p:cNvPr id="17" name="Rectangle 16"/>
          <p:cNvSpPr>
            <a:spLocks/>
          </p:cNvSpPr>
          <p:nvPr>
            <p:custDataLst>
              <p:tags r:id="rId3"/>
            </p:custDataLst>
          </p:nvPr>
        </p:nvSpPr>
        <p:spPr>
          <a:xfrm>
            <a:off x="593090" y="5758180"/>
            <a:ext cx="64604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en-US" sz="600" smtClean="0">
                <a:solidFill>
                  <a:srgbClr val="B2B3B5"/>
                </a:solidFill>
              </a:rPr>
              <a:t>© Robert Bosch GmbH 2016. All rights reserved, also regarding any disposal, exploitation, reproduction, editing, distribution, as well as in the event of applications for industrial property rights.</a:t>
            </a:r>
            <a:endParaRPr lang="en-US" sz="600">
              <a:solidFill>
                <a:srgbClr val="B2B3B5"/>
              </a:solidFill>
            </a:endParaRPr>
          </a:p>
        </p:txBody>
      </p:sp>
      <p:sp>
        <p:nvSpPr>
          <p:cNvPr id="14" name="Rectangle 13"/>
          <p:cNvSpPr>
            <a:spLocks/>
          </p:cNvSpPr>
          <p:nvPr>
            <p:custDataLst>
              <p:tags r:id="rId4"/>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r>
              <a:rPr lang="en-US" sz="1200" smtClean="0">
                <a:solidFill>
                  <a:srgbClr val="999FA6"/>
                </a:solidFill>
              </a:rPr>
              <a:t>23</a:t>
            </a:r>
            <a:endParaRPr lang="en-US" sz="1200">
              <a:solidFill>
                <a:srgbClr val="999FA6"/>
              </a:solidFill>
            </a:endParaRPr>
          </a:p>
        </p:txBody>
      </p:sp>
      <p:sp>
        <p:nvSpPr>
          <p:cNvPr id="13" name="Rectangle 12" hidden="1"/>
          <p:cNvSpPr>
            <a:spLocks/>
          </p:cNvSpPr>
          <p:nvPr>
            <p:custDataLst>
              <p:tags r:id="rId5"/>
            </p:custDataLst>
          </p:nvPr>
        </p:nvSpPr>
        <p:spPr>
          <a:xfrm>
            <a:off x="648208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7780" rIns="0" bIns="0" rtlCol="0" anchor="t">
            <a:normAutofit/>
          </a:bodyPr>
          <a:lstStyle/>
          <a:p>
            <a:pPr>
              <a:lnSpc>
                <a:spcPts val="900"/>
              </a:lnSpc>
            </a:pPr>
            <a:endParaRPr lang="en-US" sz="550">
              <a:solidFill>
                <a:schemeClr val="tx1"/>
              </a:solidFill>
            </a:endParaRPr>
          </a:p>
        </p:txBody>
      </p:sp>
      <p:sp>
        <p:nvSpPr>
          <p:cNvPr id="8" name="TextBox 7" hidden="1"/>
          <p:cNvSpPr txBox="1"/>
          <p:nvPr>
            <p:custDataLst>
              <p:tags r:id="rId6"/>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L="252000" indent="-252000">
              <a:lnSpc>
                <a:spcPts val="2300"/>
              </a:lnSpc>
              <a:buFontTx/>
              <a:buNone/>
            </a:pPr>
            <a:endParaRPr lang="en-US" sz="1300" dirty="0" smtClean="0"/>
          </a:p>
        </p:txBody>
      </p:sp>
      <p:sp>
        <p:nvSpPr>
          <p:cNvPr id="3" name="Content Placeholder 2"/>
          <p:cNvSpPr>
            <a:spLocks noGrp="1"/>
          </p:cNvSpPr>
          <p:nvPr>
            <p:ph idx="1"/>
            <p:custDataLst>
              <p:tags r:id="rId7"/>
            </p:custDataLst>
          </p:nvPr>
        </p:nvSpPr>
        <p:spPr>
          <a:xfrm>
            <a:off x="259080" y="1295400"/>
            <a:ext cx="7708900" cy="416814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107000"/>
              </a:lnSpc>
              <a:spcAft>
                <a:spcPts val="0"/>
              </a:spcAft>
              <a:buFont typeface="Wingdings 3" panose="05040102010807070707" pitchFamily="18" charset="2"/>
              <a:buChar char=""/>
            </a:pPr>
            <a:endParaRPr lang="en-US"/>
          </a:p>
        </p:txBody>
      </p:sp>
      <p:sp>
        <p:nvSpPr>
          <p:cNvPr id="5" name="Rectangle 4"/>
          <p:cNvSpPr/>
          <p:nvPr>
            <p:custDataLst>
              <p:tags r:id="rId8"/>
            </p:custDataLst>
          </p:nvPr>
        </p:nvSpPr>
        <p:spPr>
          <a:xfrm>
            <a:off x="455358" y="3184256"/>
            <a:ext cx="2294557" cy="1619688"/>
          </a:xfrm>
          <a:prstGeom prst="rect">
            <a:avLst/>
          </a:prstGeom>
          <a:solidFill>
            <a:schemeClr val="bg1">
              <a:alpha val="50000"/>
            </a:schemeClr>
          </a:solidFill>
          <a:ln>
            <a:solidFill>
              <a:srgbClr val="0E78C5"/>
            </a:solidFill>
          </a:ln>
        </p:spPr>
        <p:txBody>
          <a:bodyPr wrap="square" lIns="53990" tIns="53990" rIns="53990" bIns="53990" rtlCol="0" anchor="t">
            <a:noAutofit/>
          </a:bodyPr>
          <a:lstStyle/>
          <a:p>
            <a:pPr marL="214284" indent="-214284">
              <a:spcAft>
                <a:spcPts val="450"/>
              </a:spcAft>
              <a:buFont typeface="Wingdings" panose="05000000000000000000" pitchFamily="2" charset="2"/>
              <a:buChar char="§"/>
            </a:pPr>
            <a:r>
              <a:rPr lang="en-US" sz="900" i="1" dirty="0">
                <a:cs typeface="Bosch Office Sans"/>
              </a:rPr>
              <a:t>Pilot SSF-FI Robotics and Automation</a:t>
            </a:r>
          </a:p>
          <a:p>
            <a:pPr marL="522853" lvl="1" indent="-214284">
              <a:spcAft>
                <a:spcPts val="450"/>
              </a:spcAft>
              <a:buFont typeface="Wingdings" panose="05000000000000000000" pitchFamily="2" charset="2"/>
              <a:buChar char="§"/>
            </a:pPr>
            <a:r>
              <a:rPr lang="en-US" sz="750" i="1" dirty="0">
                <a:cs typeface="Bosch Office Sans"/>
              </a:rPr>
              <a:t>Process Automation (RPA) for SSF FI</a:t>
            </a:r>
          </a:p>
          <a:p>
            <a:pPr marL="214284" indent="-214284">
              <a:spcAft>
                <a:spcPts val="450"/>
              </a:spcAft>
              <a:buFont typeface="Wingdings" panose="05000000000000000000" pitchFamily="2" charset="2"/>
              <a:buChar char="§"/>
            </a:pPr>
            <a:r>
              <a:rPr lang="en-US" sz="900" i="1" dirty="0">
                <a:cs typeface="Bosch Office Sans"/>
              </a:rPr>
              <a:t>Increase appropriate usage of SSF (ACCs &amp; GSAs)</a:t>
            </a:r>
          </a:p>
          <a:p>
            <a:pPr marL="214284" indent="-214284">
              <a:spcAft>
                <a:spcPts val="450"/>
              </a:spcAft>
              <a:buFont typeface="Wingdings" panose="05000000000000000000" pitchFamily="2" charset="2"/>
              <a:buChar char="§"/>
            </a:pPr>
            <a:r>
              <a:rPr lang="en-US" sz="900" i="1" dirty="0">
                <a:cs typeface="Bosch Office Sans"/>
              </a:rPr>
              <a:t>Streamline current SSF services</a:t>
            </a:r>
          </a:p>
          <a:p>
            <a:pPr marL="214284" indent="-214284">
              <a:spcAft>
                <a:spcPts val="450"/>
              </a:spcAft>
              <a:buFont typeface="Wingdings" panose="05000000000000000000" pitchFamily="2" charset="2"/>
              <a:buChar char="§"/>
            </a:pPr>
            <a:r>
              <a:rPr lang="en-US" sz="900" i="1" dirty="0">
                <a:cs typeface="Bosch Office Sans"/>
              </a:rPr>
              <a:t>Increase robustness of SSF </a:t>
            </a:r>
          </a:p>
          <a:p>
            <a:pPr marL="522853" lvl="1" indent="-214284">
              <a:spcAft>
                <a:spcPts val="450"/>
              </a:spcAft>
              <a:buFont typeface="Wingdings" panose="05000000000000000000" pitchFamily="2" charset="2"/>
              <a:buChar char="§"/>
            </a:pPr>
            <a:r>
              <a:rPr lang="en-US" sz="750" i="1" dirty="0">
                <a:cs typeface="Bosch Office Sans"/>
              </a:rPr>
              <a:t>Improve performance, reduce defects </a:t>
            </a:r>
          </a:p>
          <a:p>
            <a:pPr marL="214284" indent="-214284">
              <a:spcAft>
                <a:spcPts val="450"/>
              </a:spcAft>
              <a:buFont typeface="Wingdings" panose="05000000000000000000" pitchFamily="2" charset="2"/>
              <a:buChar char="§"/>
            </a:pPr>
            <a:r>
              <a:rPr lang="en-US" sz="900" i="1" dirty="0">
                <a:cs typeface="Bosch Office Sans"/>
              </a:rPr>
              <a:t>Intensify SSF trainings</a:t>
            </a:r>
          </a:p>
        </p:txBody>
      </p:sp>
      <p:sp>
        <p:nvSpPr>
          <p:cNvPr id="6" name="Rectangle 5"/>
          <p:cNvSpPr/>
          <p:nvPr/>
        </p:nvSpPr>
        <p:spPr>
          <a:xfrm>
            <a:off x="2969596" y="2644360"/>
            <a:ext cx="2294557" cy="2159583"/>
          </a:xfrm>
          <a:prstGeom prst="rect">
            <a:avLst/>
          </a:prstGeom>
          <a:solidFill>
            <a:schemeClr val="bg1">
              <a:alpha val="50000"/>
            </a:schemeClr>
          </a:solidFill>
          <a:ln>
            <a:solidFill>
              <a:srgbClr val="6FB9E2"/>
            </a:solidFill>
          </a:ln>
        </p:spPr>
        <p:txBody>
          <a:bodyPr wrap="square" lIns="53990" tIns="53990" rIns="53990" bIns="53990" rtlCol="0" anchor="t">
            <a:noAutofit/>
          </a:bodyPr>
          <a:lstStyle/>
          <a:p>
            <a:pPr marL="128570" indent="-128570">
              <a:spcAft>
                <a:spcPts val="225"/>
              </a:spcAft>
              <a:buFont typeface="Arial" panose="020B0604020202020204" pitchFamily="34" charset="0"/>
              <a:buChar char="•"/>
            </a:pPr>
            <a:endParaRPr lang="de-DE" sz="900" i="1" dirty="0">
              <a:latin typeface="Bosch Office Sans"/>
              <a:cs typeface="Bosch Office Sans"/>
            </a:endParaRPr>
          </a:p>
          <a:p>
            <a:pPr marL="128570" indent="-128570">
              <a:spcAft>
                <a:spcPts val="225"/>
              </a:spcAft>
              <a:buFont typeface="Arial" panose="020B0604020202020204" pitchFamily="34" charset="0"/>
              <a:buChar char="•"/>
            </a:pPr>
            <a:r>
              <a:rPr lang="de-DE" sz="900" i="1" dirty="0">
                <a:latin typeface="Bosch Office Sans"/>
                <a:cs typeface="Bosch Office Sans"/>
              </a:rPr>
              <a:t>Increase efficiency of processes for handling of service requests </a:t>
            </a:r>
          </a:p>
          <a:p>
            <a:pPr marL="128570" indent="-128570">
              <a:spcAft>
                <a:spcPts val="225"/>
              </a:spcAft>
              <a:buFont typeface="Arial" panose="020B0604020202020204" pitchFamily="34" charset="0"/>
              <a:buChar char="•"/>
            </a:pPr>
            <a:r>
              <a:rPr lang="de-DE" sz="900" i="1" dirty="0">
                <a:latin typeface="Bosch Office Sans"/>
                <a:cs typeface="Bosch Office Sans"/>
              </a:rPr>
              <a:t>Usage driven automation of repetitive tasks</a:t>
            </a:r>
          </a:p>
          <a:p>
            <a:pPr marL="128570" indent="-128570">
              <a:spcAft>
                <a:spcPts val="225"/>
              </a:spcAft>
              <a:buFont typeface="Arial" panose="020B0604020202020204" pitchFamily="34" charset="0"/>
              <a:buChar char="•"/>
            </a:pPr>
            <a:r>
              <a:rPr lang="de-DE" sz="900" i="1" dirty="0">
                <a:latin typeface="Bosch Office Sans"/>
                <a:cs typeface="Bosch Office Sans"/>
              </a:rPr>
              <a:t>Implement SSF in North America</a:t>
            </a:r>
          </a:p>
          <a:p>
            <a:pPr marL="128570" indent="-128570">
              <a:spcAft>
                <a:spcPts val="225"/>
              </a:spcAft>
              <a:buFont typeface="Arial" panose="020B0604020202020204" pitchFamily="34" charset="0"/>
              <a:buChar char="•"/>
            </a:pPr>
            <a:r>
              <a:rPr lang="en-US" sz="900" i="1" dirty="0">
                <a:latin typeface="Bosch Office Sans"/>
                <a:cs typeface="Bosch Office Sans"/>
              </a:rPr>
              <a:t>Automation and Integration with ERP backend systems</a:t>
            </a:r>
          </a:p>
          <a:p>
            <a:pPr marL="128570" indent="-128570">
              <a:spcAft>
                <a:spcPts val="225"/>
              </a:spcAft>
              <a:buFont typeface="Arial" panose="020B0604020202020204" pitchFamily="34" charset="0"/>
              <a:buChar char="•"/>
            </a:pPr>
            <a:endParaRPr lang="en-US" sz="900" i="1" dirty="0">
              <a:latin typeface="Bosch Office Sans"/>
              <a:cs typeface="Bosch Office Sans"/>
            </a:endParaRPr>
          </a:p>
        </p:txBody>
      </p:sp>
      <p:sp>
        <p:nvSpPr>
          <p:cNvPr id="7" name="Rectangle 6"/>
          <p:cNvSpPr/>
          <p:nvPr/>
        </p:nvSpPr>
        <p:spPr>
          <a:xfrm>
            <a:off x="5483834" y="2104465"/>
            <a:ext cx="2294557" cy="2699479"/>
          </a:xfrm>
          <a:prstGeom prst="rect">
            <a:avLst/>
          </a:prstGeom>
          <a:solidFill>
            <a:schemeClr val="bg1">
              <a:alpha val="50000"/>
            </a:schemeClr>
          </a:solidFill>
          <a:ln>
            <a:solidFill>
              <a:srgbClr val="0E78C5"/>
            </a:solidFill>
          </a:ln>
        </p:spPr>
        <p:txBody>
          <a:bodyPr wrap="square" lIns="53990" tIns="53990" rIns="53990" bIns="53990" rtlCol="0" anchor="t">
            <a:noAutofit/>
          </a:bodyPr>
          <a:lstStyle/>
          <a:p>
            <a:pPr marL="214284" indent="-214284">
              <a:spcAft>
                <a:spcPts val="450"/>
              </a:spcAft>
              <a:buFont typeface="Wingdings" panose="05000000000000000000" pitchFamily="2" charset="2"/>
              <a:buChar char="§"/>
            </a:pPr>
            <a:endParaRPr lang="en-US" sz="900" i="1" dirty="0">
              <a:latin typeface="Bosch Office Sans"/>
              <a:cs typeface="Bosch Office Sans"/>
            </a:endParaRPr>
          </a:p>
          <a:p>
            <a:pPr marL="214284" indent="-214284">
              <a:spcAft>
                <a:spcPts val="450"/>
              </a:spcAft>
              <a:buFont typeface="Wingdings" panose="05000000000000000000" pitchFamily="2" charset="2"/>
              <a:buChar char="§"/>
            </a:pPr>
            <a:r>
              <a:rPr lang="en-US" sz="900" i="1" dirty="0">
                <a:latin typeface="Bosch Office Sans"/>
                <a:cs typeface="Bosch Office Sans"/>
              </a:rPr>
              <a:t>Leverage SAP centric enabling technologies e.g.</a:t>
            </a:r>
          </a:p>
          <a:p>
            <a:pPr marL="522853" lvl="1" indent="-214284">
              <a:spcAft>
                <a:spcPts val="450"/>
              </a:spcAft>
              <a:buFont typeface="Wingdings" panose="05000000000000000000" pitchFamily="2" charset="2"/>
              <a:buChar char="§"/>
            </a:pPr>
            <a:r>
              <a:rPr lang="en-US" sz="750" i="1" dirty="0">
                <a:latin typeface="Bosch Office Sans"/>
                <a:cs typeface="Bosch Office Sans"/>
              </a:rPr>
              <a:t>BPMD, MDG, S/4HANA</a:t>
            </a:r>
          </a:p>
          <a:p>
            <a:pPr marL="214284" indent="-214284">
              <a:spcAft>
                <a:spcPts val="450"/>
              </a:spcAft>
              <a:buFont typeface="Wingdings" panose="05000000000000000000" pitchFamily="2" charset="2"/>
              <a:buChar char="§"/>
            </a:pPr>
            <a:r>
              <a:rPr lang="en-US" sz="900" i="1" dirty="0">
                <a:latin typeface="Bosch Office Sans"/>
                <a:cs typeface="Bosch Office Sans"/>
              </a:rPr>
              <a:t>Leverage Bosch initiatives e.g.</a:t>
            </a:r>
          </a:p>
          <a:p>
            <a:pPr marL="522853" lvl="1" indent="-214284">
              <a:spcAft>
                <a:spcPts val="450"/>
              </a:spcAft>
              <a:buFont typeface="Wingdings" panose="05000000000000000000" pitchFamily="2" charset="2"/>
              <a:buChar char="§"/>
            </a:pPr>
            <a:r>
              <a:rPr lang="en-US" sz="750" i="1" dirty="0">
                <a:latin typeface="Bosch Office Sans"/>
                <a:cs typeface="Bosch Office Sans"/>
              </a:rPr>
              <a:t>supplier portal, travel 4.0, POE only</a:t>
            </a:r>
          </a:p>
          <a:p>
            <a:pPr marL="214284" indent="-214284">
              <a:spcAft>
                <a:spcPts val="450"/>
              </a:spcAft>
              <a:buFont typeface="Wingdings" panose="05000000000000000000" pitchFamily="2" charset="2"/>
              <a:buChar char="§"/>
            </a:pPr>
            <a:r>
              <a:rPr lang="en-US" sz="900" i="1" dirty="0">
                <a:latin typeface="Bosch Office Sans"/>
                <a:cs typeface="Bosch Office Sans"/>
              </a:rPr>
              <a:t>Leverage automation capabilities of </a:t>
            </a:r>
          </a:p>
          <a:p>
            <a:pPr marL="522853" lvl="1" indent="-214284">
              <a:spcAft>
                <a:spcPts val="450"/>
              </a:spcAft>
              <a:buFont typeface="Wingdings" panose="05000000000000000000" pitchFamily="2" charset="2"/>
              <a:buChar char="§"/>
            </a:pPr>
            <a:r>
              <a:rPr lang="en-US" sz="750" i="1" dirty="0">
                <a:latin typeface="Bosch Office Sans"/>
                <a:cs typeface="Bosch Office Sans"/>
              </a:rPr>
              <a:t>ITPA (IT process automation)</a:t>
            </a:r>
          </a:p>
          <a:p>
            <a:pPr marL="522853" lvl="1" indent="-214284">
              <a:spcAft>
                <a:spcPts val="450"/>
              </a:spcAft>
              <a:buFont typeface="Wingdings" panose="05000000000000000000" pitchFamily="2" charset="2"/>
              <a:buChar char="§"/>
            </a:pPr>
            <a:r>
              <a:rPr lang="en-US" sz="750" i="1" dirty="0">
                <a:latin typeface="Bosch Office Sans"/>
                <a:cs typeface="Bosch Office Sans"/>
              </a:rPr>
              <a:t>RPA (Robotic Process Automation)</a:t>
            </a:r>
            <a:endParaRPr lang="en-US" sz="900" i="1" dirty="0">
              <a:latin typeface="Bosch Office Sans"/>
              <a:cs typeface="Bosch Office Sans"/>
            </a:endParaRPr>
          </a:p>
          <a:p>
            <a:pPr marL="214284" indent="-214284">
              <a:spcAft>
                <a:spcPts val="450"/>
              </a:spcAft>
              <a:buFont typeface="Wingdings" panose="05000000000000000000" pitchFamily="2" charset="2"/>
              <a:buChar char="§"/>
            </a:pPr>
            <a:endParaRPr lang="en-US" sz="900" i="1" dirty="0">
              <a:latin typeface="Bosch Office Sans"/>
              <a:cs typeface="Bosch Office Sans"/>
            </a:endParaRPr>
          </a:p>
          <a:p>
            <a:pPr marL="214284" indent="-214284">
              <a:spcAft>
                <a:spcPts val="450"/>
              </a:spcAft>
              <a:buFont typeface="Wingdings" panose="05000000000000000000" pitchFamily="2" charset="2"/>
              <a:buChar char="§"/>
            </a:pPr>
            <a:endParaRPr lang="en-US" sz="900" i="1" dirty="0">
              <a:latin typeface="Bosch Office Sans"/>
              <a:cs typeface="Bosch Office Sans"/>
            </a:endParaRPr>
          </a:p>
          <a:p>
            <a:pPr marL="214284" indent="-214284">
              <a:spcAft>
                <a:spcPts val="450"/>
              </a:spcAft>
              <a:buFont typeface="Wingdings" panose="05000000000000000000" pitchFamily="2" charset="2"/>
              <a:buChar char="§"/>
            </a:pPr>
            <a:endParaRPr lang="en-US" sz="900" i="1" dirty="0">
              <a:latin typeface="Bosch Office Sans"/>
              <a:cs typeface="Bosch Office Sans"/>
            </a:endParaRPr>
          </a:p>
          <a:p>
            <a:pPr marL="214284" indent="-214284">
              <a:spcAft>
                <a:spcPts val="450"/>
              </a:spcAft>
              <a:buFont typeface="Wingdings" panose="05000000000000000000" pitchFamily="2" charset="2"/>
              <a:buChar char="§"/>
            </a:pPr>
            <a:endParaRPr lang="en-US" sz="900" i="1" dirty="0">
              <a:latin typeface="Bosch Office Sans"/>
              <a:cs typeface="Bosch Office Sans"/>
            </a:endParaRPr>
          </a:p>
          <a:p>
            <a:pPr marL="214284" indent="-214284">
              <a:spcAft>
                <a:spcPts val="225"/>
              </a:spcAft>
              <a:buFont typeface="Wingdings" panose="05000000000000000000" pitchFamily="2" charset="2"/>
              <a:buChar char="§"/>
            </a:pPr>
            <a:endParaRPr lang="en-US" sz="900" i="1" dirty="0">
              <a:latin typeface="Bosch Office Sans"/>
              <a:cs typeface="Bosch Office Sans"/>
            </a:endParaRPr>
          </a:p>
        </p:txBody>
      </p:sp>
      <p:sp>
        <p:nvSpPr>
          <p:cNvPr id="9" name="Rectangle 8"/>
          <p:cNvSpPr/>
          <p:nvPr/>
        </p:nvSpPr>
        <p:spPr>
          <a:xfrm>
            <a:off x="455358" y="2858741"/>
            <a:ext cx="2299956" cy="323938"/>
          </a:xfrm>
          <a:prstGeom prst="rect">
            <a:avLst/>
          </a:prstGeom>
          <a:solidFill>
            <a:srgbClr val="0E78C5"/>
          </a:solidFill>
        </p:spPr>
        <p:txBody>
          <a:bodyPr wrap="square" lIns="0" tIns="0" rIns="0" bIns="0" rtlCol="0" anchor="ctr">
            <a:noAutofit/>
          </a:bodyPr>
          <a:lstStyle/>
          <a:p>
            <a:pPr algn="ctr"/>
            <a:r>
              <a:rPr lang="en-US" sz="1050" b="1" dirty="0">
                <a:solidFill>
                  <a:schemeClr val="bg1"/>
                </a:solidFill>
                <a:latin typeface="Bosch Office Sans"/>
                <a:cs typeface="Bosch Office Sans"/>
              </a:rPr>
              <a:t>2018 (Enable)</a:t>
            </a:r>
          </a:p>
          <a:p>
            <a:pPr algn="ctr"/>
            <a:r>
              <a:rPr lang="en-US" sz="1050" i="1" dirty="0">
                <a:solidFill>
                  <a:schemeClr val="bg1"/>
                </a:solidFill>
                <a:cs typeface="Bosch Office Sans"/>
              </a:rPr>
              <a:t>Realize “must haves” &amp; Automate</a:t>
            </a:r>
          </a:p>
        </p:txBody>
      </p:sp>
      <p:sp>
        <p:nvSpPr>
          <p:cNvPr id="10" name="Rectangle 9"/>
          <p:cNvSpPr/>
          <p:nvPr/>
        </p:nvSpPr>
        <p:spPr>
          <a:xfrm>
            <a:off x="2969596" y="2321718"/>
            <a:ext cx="2299956" cy="323938"/>
          </a:xfrm>
          <a:prstGeom prst="rect">
            <a:avLst/>
          </a:prstGeom>
          <a:solidFill>
            <a:srgbClr val="6FB9E2"/>
          </a:solidFill>
        </p:spPr>
        <p:txBody>
          <a:bodyPr wrap="square" lIns="0" tIns="0" rIns="0" bIns="0" rtlCol="0" anchor="ctr">
            <a:noAutofit/>
          </a:bodyPr>
          <a:lstStyle/>
          <a:p>
            <a:pPr algn="ctr"/>
            <a:r>
              <a:rPr lang="en-US" sz="1050" b="1" dirty="0">
                <a:solidFill>
                  <a:schemeClr val="bg1"/>
                </a:solidFill>
                <a:latin typeface="Bosch Office Sans"/>
                <a:cs typeface="Bosch Office Sans"/>
              </a:rPr>
              <a:t>2019 (Optimize)</a:t>
            </a:r>
          </a:p>
          <a:p>
            <a:pPr algn="ctr"/>
            <a:r>
              <a:rPr lang="en-US" sz="1050" i="1" dirty="0">
                <a:solidFill>
                  <a:schemeClr val="bg1"/>
                </a:solidFill>
                <a:latin typeface="Bosch Office Sans"/>
                <a:cs typeface="Bosch Office Sans"/>
              </a:rPr>
              <a:t>World view &amp; smart processes</a:t>
            </a:r>
          </a:p>
        </p:txBody>
      </p:sp>
      <p:sp>
        <p:nvSpPr>
          <p:cNvPr id="11" name="Rectangle 10"/>
          <p:cNvSpPr/>
          <p:nvPr/>
        </p:nvSpPr>
        <p:spPr>
          <a:xfrm>
            <a:off x="5483834" y="1792994"/>
            <a:ext cx="2299956" cy="323938"/>
          </a:xfrm>
          <a:prstGeom prst="rect">
            <a:avLst/>
          </a:prstGeom>
          <a:solidFill>
            <a:srgbClr val="0E78C5"/>
          </a:solidFill>
        </p:spPr>
        <p:txBody>
          <a:bodyPr wrap="square" lIns="0" tIns="0" rIns="0" bIns="0" rtlCol="0" anchor="ctr">
            <a:noAutofit/>
          </a:bodyPr>
          <a:lstStyle/>
          <a:p>
            <a:pPr algn="ctr"/>
            <a:r>
              <a:rPr lang="en-US" sz="1050" b="1" dirty="0">
                <a:solidFill>
                  <a:schemeClr val="bg1"/>
                </a:solidFill>
                <a:latin typeface="Bosch Office Sans"/>
                <a:cs typeface="Bosch Office Sans"/>
              </a:rPr>
              <a:t>2020 – 20xx (Transform)</a:t>
            </a:r>
          </a:p>
          <a:p>
            <a:pPr algn="ctr"/>
            <a:r>
              <a:rPr lang="en-US" sz="1050" i="1" dirty="0">
                <a:solidFill>
                  <a:schemeClr val="bg1"/>
                </a:solidFill>
                <a:latin typeface="Bosch Office Sans"/>
                <a:cs typeface="Bosch Office Sans"/>
              </a:rPr>
              <a:t>Leverage full automation potential</a:t>
            </a:r>
          </a:p>
        </p:txBody>
      </p:sp>
      <p:sp>
        <p:nvSpPr>
          <p:cNvPr id="12" name="Right Arrow 11"/>
          <p:cNvSpPr/>
          <p:nvPr/>
        </p:nvSpPr>
        <p:spPr>
          <a:xfrm>
            <a:off x="264887" y="4622321"/>
            <a:ext cx="7703975" cy="342295"/>
          </a:xfrm>
          <a:prstGeom prst="rightArrow">
            <a:avLst>
              <a:gd name="adj1" fmla="val 50000"/>
              <a:gd name="adj2" fmla="val 60489"/>
            </a:avLst>
          </a:prstGeom>
          <a:solidFill>
            <a:srgbClr val="424C58"/>
          </a:solidFill>
        </p:spPr>
        <p:txBody>
          <a:bodyPr wrap="square" lIns="0" tIns="0" rIns="0" bIns="0" rtlCol="0" anchor="ctr">
            <a:noAutofit/>
          </a:bodyPr>
          <a:lstStyle/>
          <a:p>
            <a:pPr algn="ctr"/>
            <a:r>
              <a:rPr lang="en-US" sz="1050" b="1" dirty="0">
                <a:solidFill>
                  <a:schemeClr val="bg1"/>
                </a:solidFill>
                <a:latin typeface="Bosch Office Sans"/>
                <a:cs typeface="Bosch Office Sans"/>
              </a:rPr>
              <a:t>Ongoing roll-out of SSF tool during transitions</a:t>
            </a:r>
          </a:p>
        </p:txBody>
      </p:sp>
      <p:sp>
        <p:nvSpPr>
          <p:cNvPr id="15" name="Shape 14"/>
          <p:cNvSpPr/>
          <p:nvPr/>
        </p:nvSpPr>
        <p:spPr bwMode="gray">
          <a:xfrm rot="155070">
            <a:off x="1415635" y="2313212"/>
            <a:ext cx="1524073" cy="558339"/>
          </a:xfrm>
          <a:prstGeom prst="swooshArrow">
            <a:avLst>
              <a:gd name="adj1" fmla="val 22661"/>
              <a:gd name="adj2" fmla="val 25000"/>
            </a:avLst>
          </a:prstGeom>
          <a:gradFill>
            <a:gsLst>
              <a:gs pos="31000">
                <a:srgbClr val="6FB9E2"/>
              </a:gs>
              <a:gs pos="55000">
                <a:srgbClr val="0E78C5"/>
              </a:gs>
            </a:gsLst>
            <a:lin ang="5400000" scaled="1"/>
          </a:gra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defPPr>
              <a:defRPr lang="en-US"/>
            </a:defPPr>
            <a:lvl1pPr marL="0" algn="l" defTabSz="914400" rtl="0" eaLnBrk="1" latinLnBrk="0" hangingPunct="1">
              <a:defRPr sz="1800" kern="1200">
                <a:solidFill>
                  <a:schemeClr val="dk1">
                    <a:hueOff val="0"/>
                    <a:satOff val="0"/>
                    <a:lumOff val="0"/>
                    <a:alphaOff val="0"/>
                  </a:schemeClr>
                </a:solidFill>
                <a:latin typeface="+mn-lt"/>
                <a:ea typeface="+mn-ea"/>
                <a:cs typeface="+mn-cs"/>
              </a:defRPr>
            </a:lvl1pPr>
            <a:lvl2pPr marL="457200" algn="l" defTabSz="914400" rtl="0" eaLnBrk="1" latinLnBrk="0" hangingPunct="1">
              <a:defRPr sz="1800" kern="1200">
                <a:solidFill>
                  <a:schemeClr val="dk1">
                    <a:hueOff val="0"/>
                    <a:satOff val="0"/>
                    <a:lumOff val="0"/>
                    <a:alphaOff val="0"/>
                  </a:schemeClr>
                </a:solidFill>
                <a:latin typeface="+mn-lt"/>
                <a:ea typeface="+mn-ea"/>
                <a:cs typeface="+mn-cs"/>
              </a:defRPr>
            </a:lvl2pPr>
            <a:lvl3pPr marL="914400" algn="l" defTabSz="914400" rtl="0" eaLnBrk="1" latinLnBrk="0" hangingPunct="1">
              <a:defRPr sz="1800" kern="1200">
                <a:solidFill>
                  <a:schemeClr val="dk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dk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dk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dk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dk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dk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dk1">
                    <a:hueOff val="0"/>
                    <a:satOff val="0"/>
                    <a:lumOff val="0"/>
                    <a:alphaOff val="0"/>
                  </a:schemeClr>
                </a:solidFill>
                <a:latin typeface="+mn-lt"/>
                <a:ea typeface="+mn-ea"/>
                <a:cs typeface="+mn-cs"/>
              </a:defRPr>
            </a:lvl9pPr>
          </a:lstStyle>
          <a:p>
            <a:endParaRPr lang="en-US" sz="1012" dirty="0"/>
          </a:p>
        </p:txBody>
      </p:sp>
      <p:sp>
        <p:nvSpPr>
          <p:cNvPr id="16" name="Shape 15"/>
          <p:cNvSpPr/>
          <p:nvPr/>
        </p:nvSpPr>
        <p:spPr bwMode="gray">
          <a:xfrm rot="155070">
            <a:off x="3911799" y="1777418"/>
            <a:ext cx="1524073" cy="558339"/>
          </a:xfrm>
          <a:prstGeom prst="swooshArrow">
            <a:avLst>
              <a:gd name="adj1" fmla="val 22661"/>
              <a:gd name="adj2" fmla="val 25000"/>
            </a:avLst>
          </a:prstGeom>
          <a:gradFill>
            <a:gsLst>
              <a:gs pos="30000">
                <a:srgbClr val="0E78C5"/>
              </a:gs>
              <a:gs pos="43000">
                <a:srgbClr val="6FB9E2"/>
              </a:gs>
            </a:gsLst>
            <a:lin ang="5400000" scaled="1"/>
          </a:gra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defPPr>
              <a:defRPr lang="en-US"/>
            </a:defPPr>
            <a:lvl1pPr marL="0" algn="l" defTabSz="914400" rtl="0" eaLnBrk="1" latinLnBrk="0" hangingPunct="1">
              <a:defRPr sz="1800" kern="1200">
                <a:solidFill>
                  <a:schemeClr val="dk1">
                    <a:hueOff val="0"/>
                    <a:satOff val="0"/>
                    <a:lumOff val="0"/>
                    <a:alphaOff val="0"/>
                  </a:schemeClr>
                </a:solidFill>
                <a:latin typeface="+mn-lt"/>
                <a:ea typeface="+mn-ea"/>
                <a:cs typeface="+mn-cs"/>
              </a:defRPr>
            </a:lvl1pPr>
            <a:lvl2pPr marL="457200" algn="l" defTabSz="914400" rtl="0" eaLnBrk="1" latinLnBrk="0" hangingPunct="1">
              <a:defRPr sz="1800" kern="1200">
                <a:solidFill>
                  <a:schemeClr val="dk1">
                    <a:hueOff val="0"/>
                    <a:satOff val="0"/>
                    <a:lumOff val="0"/>
                    <a:alphaOff val="0"/>
                  </a:schemeClr>
                </a:solidFill>
                <a:latin typeface="+mn-lt"/>
                <a:ea typeface="+mn-ea"/>
                <a:cs typeface="+mn-cs"/>
              </a:defRPr>
            </a:lvl2pPr>
            <a:lvl3pPr marL="914400" algn="l" defTabSz="914400" rtl="0" eaLnBrk="1" latinLnBrk="0" hangingPunct="1">
              <a:defRPr sz="1800" kern="1200">
                <a:solidFill>
                  <a:schemeClr val="dk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dk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dk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dk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dk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dk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dk1">
                    <a:hueOff val="0"/>
                    <a:satOff val="0"/>
                    <a:lumOff val="0"/>
                    <a:alphaOff val="0"/>
                  </a:schemeClr>
                </a:solidFill>
                <a:latin typeface="+mn-lt"/>
                <a:ea typeface="+mn-ea"/>
                <a:cs typeface="+mn-cs"/>
              </a:defRPr>
            </a:lvl9pPr>
          </a:lstStyle>
          <a:p>
            <a:endParaRPr lang="en-US" sz="1012" dirty="0"/>
          </a:p>
        </p:txBody>
      </p:sp>
      <p:sp>
        <p:nvSpPr>
          <p:cNvPr id="21" name="Title 1"/>
          <p:cNvSpPr>
            <a:spLocks noGrp="1"/>
          </p:cNvSpPr>
          <p:nvPr>
            <p:ph type="title"/>
            <p:custDataLst>
              <p:tags r:id="rId9"/>
            </p:custDataLst>
          </p:nvPr>
        </p:nvSpPr>
        <p:spPr>
          <a:xfrm>
            <a:off x="249895" y="259133"/>
            <a:ext cx="6736744" cy="77740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spcAft>
                <a:spcPts val="0"/>
              </a:spcAft>
            </a:pPr>
            <a:r>
              <a:rPr lang="en-US" sz="2800" dirty="0"/>
              <a:t>SSF </a:t>
            </a:r>
            <a:r>
              <a:rPr lang="en-US" sz="2800" dirty="0" smtClean="0"/>
              <a:t>FI Overview</a:t>
            </a:r>
            <a:r>
              <a:rPr lang="en-US" sz="2800" dirty="0"/>
              <a:t/>
            </a:r>
            <a:br>
              <a:rPr lang="en-US" sz="2800" dirty="0"/>
            </a:br>
            <a:r>
              <a:rPr lang="en-US" sz="2800" dirty="0" smtClean="0">
                <a:solidFill>
                  <a:srgbClr val="0E78C5"/>
                </a:solidFill>
              </a:rPr>
              <a:t>Vision 2020</a:t>
            </a:r>
            <a:endParaRPr lang="en-US" sz="2800" dirty="0">
              <a:solidFill>
                <a:srgbClr val="0E78C5"/>
              </a:solidFill>
            </a:endParaRPr>
          </a:p>
        </p:txBody>
      </p:sp>
    </p:spTree>
    <p:custDataLst>
      <p:tags r:id="rId1"/>
    </p:custDataLst>
    <p:extLst>
      <p:ext uri="{BB962C8B-B14F-4D97-AF65-F5344CB8AC3E}">
        <p14:creationId xmlns:p14="http://schemas.microsoft.com/office/powerpoint/2010/main" val="5453219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p:cNvSpPr>
            <a:spLocks/>
          </p:cNvSpPr>
          <p:nvPr>
            <p:custDataLst>
              <p:tags r:id="rId2"/>
            </p:custDataLst>
          </p:nvPr>
        </p:nvSpPr>
        <p:spPr>
          <a:xfrm>
            <a:off x="593090" y="5643880"/>
            <a:ext cx="64604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en-US" sz="600" smtClean="0">
                <a:solidFill>
                  <a:srgbClr val="000000"/>
                </a:solidFill>
                <a:latin typeface="Bosch Office Sans" pitchFamily="2" charset="0"/>
              </a:rPr>
              <a:t>Cross Divisional Group - Software, Methods and Tools | CF/ACS | 19/02/2018</a:t>
            </a:r>
            <a:endParaRPr lang="en-US" sz="600" dirty="0">
              <a:solidFill>
                <a:srgbClr val="000000"/>
              </a:solidFill>
              <a:latin typeface="Bosch Office Sans" pitchFamily="2" charset="0"/>
            </a:endParaRPr>
          </a:p>
        </p:txBody>
      </p:sp>
      <p:sp>
        <p:nvSpPr>
          <p:cNvPr id="7" name="Rechteck 6"/>
          <p:cNvSpPr>
            <a:spLocks/>
          </p:cNvSpPr>
          <p:nvPr>
            <p:custDataLst>
              <p:tags r:id="rId3"/>
            </p:custDataLst>
          </p:nvPr>
        </p:nvSpPr>
        <p:spPr>
          <a:xfrm>
            <a:off x="593090" y="5758180"/>
            <a:ext cx="64604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en-US" sz="600" smtClean="0">
                <a:solidFill>
                  <a:srgbClr val="B2B3B5"/>
                </a:solidFill>
              </a:rPr>
              <a:t>© Robert Bosch GmbH 2016. All rights reserved, also regarding any disposal, exploitation, reproduction, editing, distribution, as well as in the event of applications for industrial property rights.</a:t>
            </a:r>
            <a:endParaRPr lang="en-US" sz="600">
              <a:solidFill>
                <a:srgbClr val="B2B3B5"/>
              </a:solidFill>
            </a:endParaRPr>
          </a:p>
        </p:txBody>
      </p:sp>
      <p:sp>
        <p:nvSpPr>
          <p:cNvPr id="6" name="Rechteck 5"/>
          <p:cNvSpPr>
            <a:spLocks/>
          </p:cNvSpPr>
          <p:nvPr>
            <p:custDataLst>
              <p:tags r:id="rId4"/>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r>
              <a:rPr lang="en-US" sz="1200" smtClean="0">
                <a:solidFill>
                  <a:srgbClr val="999FA6"/>
                </a:solidFill>
              </a:rPr>
              <a:t>24</a:t>
            </a:r>
            <a:endParaRPr lang="en-US" sz="1200">
              <a:solidFill>
                <a:srgbClr val="999FA6"/>
              </a:solidFill>
            </a:endParaRPr>
          </a:p>
        </p:txBody>
      </p:sp>
      <p:sp>
        <p:nvSpPr>
          <p:cNvPr id="5" name="Rechteck 4" hidden="1"/>
          <p:cNvSpPr>
            <a:spLocks/>
          </p:cNvSpPr>
          <p:nvPr>
            <p:custDataLst>
              <p:tags r:id="rId5"/>
            </p:custDataLst>
          </p:nvPr>
        </p:nvSpPr>
        <p:spPr>
          <a:xfrm>
            <a:off x="648208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7780" rIns="0" bIns="0" rtlCol="0" anchor="t">
            <a:normAutofit/>
          </a:bodyPr>
          <a:lstStyle/>
          <a:p>
            <a:pPr>
              <a:lnSpc>
                <a:spcPts val="900"/>
              </a:lnSpc>
            </a:pPr>
            <a:endParaRPr lang="en-US" sz="550">
              <a:solidFill>
                <a:schemeClr val="tx1"/>
              </a:solidFill>
            </a:endParaRPr>
          </a:p>
        </p:txBody>
      </p:sp>
      <p:sp>
        <p:nvSpPr>
          <p:cNvPr id="4" name="Textfeld 3" hidden="1"/>
          <p:cNvSpPr txBox="1"/>
          <p:nvPr>
            <p:custDataLst>
              <p:tags r:id="rId6"/>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L="252000" indent="-252000">
              <a:lnSpc>
                <a:spcPts val="2300"/>
              </a:lnSpc>
              <a:buFontTx/>
              <a:buNone/>
            </a:pPr>
            <a:endParaRPr lang="en-US" sz="1300" dirty="0" smtClean="0"/>
          </a:p>
        </p:txBody>
      </p:sp>
      <p:sp>
        <p:nvSpPr>
          <p:cNvPr id="10" name="Title 1"/>
          <p:cNvSpPr>
            <a:spLocks noGrp="1"/>
          </p:cNvSpPr>
          <p:nvPr>
            <p:ph type="title"/>
            <p:custDataLst>
              <p:tags r:id="rId7"/>
            </p:custDataLst>
          </p:nvPr>
        </p:nvSpPr>
        <p:spPr>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spcAft>
                <a:spcPts val="0"/>
              </a:spcAft>
            </a:pPr>
            <a:r>
              <a:rPr lang="en-US" sz="2800" dirty="0"/>
              <a:t>SSF </a:t>
            </a:r>
            <a:r>
              <a:rPr lang="en-US" sz="2800" dirty="0" smtClean="0"/>
              <a:t>FI Overview</a:t>
            </a:r>
            <a:r>
              <a:rPr lang="en-US" sz="2800" dirty="0"/>
              <a:t/>
            </a:r>
            <a:br>
              <a:rPr lang="en-US" sz="2800" dirty="0"/>
            </a:br>
            <a:r>
              <a:rPr lang="en-US" sz="2800" dirty="0" smtClean="0">
                <a:solidFill>
                  <a:srgbClr val="0E78C5"/>
                </a:solidFill>
              </a:rPr>
              <a:t>Agenda</a:t>
            </a:r>
            <a:endParaRPr lang="en-US" sz="2800" dirty="0">
              <a:solidFill>
                <a:srgbClr val="0E78C5"/>
              </a:solidFill>
            </a:endParaRPr>
          </a:p>
        </p:txBody>
      </p:sp>
      <p:sp>
        <p:nvSpPr>
          <p:cNvPr id="3" name="Inhaltsplatzhalter 2"/>
          <p:cNvSpPr>
            <a:spLocks noGrp="1"/>
          </p:cNvSpPr>
          <p:nvPr>
            <p:ph idx="1"/>
            <p:custDataLst>
              <p:tags r:id="rId8"/>
            </p:custDataLst>
          </p:nvPr>
        </p:nvSpPr>
        <p:spPr>
          <a:xfrm>
            <a:off x="259080" y="1295400"/>
            <a:ext cx="7708900" cy="416814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marL="342900" indent="-342900">
              <a:lnSpc>
                <a:spcPct val="100000"/>
              </a:lnSpc>
              <a:spcAft>
                <a:spcPts val="600"/>
              </a:spcAft>
              <a:buFont typeface="+mj-lt"/>
              <a:buAutoNum type="arabicPeriod"/>
            </a:pPr>
            <a:r>
              <a:rPr lang="en-US" dirty="0" smtClean="0">
                <a:solidFill>
                  <a:schemeClr val="bg1">
                    <a:lumMod val="75000"/>
                  </a:schemeClr>
                </a:solidFill>
              </a:rPr>
              <a:t>SSF FI Overview</a:t>
            </a:r>
          </a:p>
          <a:p>
            <a:pPr marL="342900" indent="-342900">
              <a:lnSpc>
                <a:spcPct val="100000"/>
              </a:lnSpc>
              <a:spcAft>
                <a:spcPts val="600"/>
              </a:spcAft>
              <a:buFont typeface="+mj-lt"/>
              <a:buAutoNum type="arabicPeriod"/>
            </a:pPr>
            <a:r>
              <a:rPr lang="en-US" dirty="0" smtClean="0">
                <a:solidFill>
                  <a:schemeClr val="bg1">
                    <a:lumMod val="75000"/>
                  </a:schemeClr>
                </a:solidFill>
              </a:rPr>
              <a:t>SSF FI Benefits</a:t>
            </a:r>
          </a:p>
          <a:p>
            <a:pPr marL="342900" indent="-342900">
              <a:lnSpc>
                <a:spcPct val="107000"/>
              </a:lnSpc>
              <a:spcAft>
                <a:spcPts val="600"/>
              </a:spcAft>
              <a:buFont typeface="+mj-lt"/>
              <a:buAutoNum type="arabicPeriod"/>
            </a:pPr>
            <a:r>
              <a:rPr lang="en-US" dirty="0" smtClean="0">
                <a:solidFill>
                  <a:schemeClr val="bg1">
                    <a:lumMod val="75000"/>
                  </a:schemeClr>
                </a:solidFill>
              </a:rPr>
              <a:t>Rollout Plan</a:t>
            </a:r>
          </a:p>
          <a:p>
            <a:pPr marL="342900" indent="-342900">
              <a:lnSpc>
                <a:spcPct val="107000"/>
              </a:lnSpc>
              <a:spcAft>
                <a:spcPts val="0"/>
              </a:spcAft>
              <a:buFont typeface="+mj-lt"/>
              <a:buAutoNum type="arabicPeriod"/>
            </a:pPr>
            <a:r>
              <a:rPr lang="en-US" dirty="0" smtClean="0">
                <a:solidFill>
                  <a:schemeClr val="bg1">
                    <a:lumMod val="75000"/>
                  </a:schemeClr>
                </a:solidFill>
              </a:rPr>
              <a:t>Current Usage</a:t>
            </a:r>
          </a:p>
          <a:p>
            <a:pPr marL="342900" indent="-342900">
              <a:lnSpc>
                <a:spcPct val="107000"/>
              </a:lnSpc>
              <a:spcAft>
                <a:spcPts val="0"/>
              </a:spcAft>
              <a:buFont typeface="+mj-lt"/>
              <a:buAutoNum type="arabicPeriod"/>
            </a:pPr>
            <a:r>
              <a:rPr lang="en-US" dirty="0" smtClean="0">
                <a:solidFill>
                  <a:schemeClr val="bg1">
                    <a:lumMod val="75000"/>
                  </a:schemeClr>
                </a:solidFill>
              </a:rPr>
              <a:t>Vision 2020</a:t>
            </a:r>
          </a:p>
          <a:p>
            <a:pPr marL="342900" indent="-342900">
              <a:lnSpc>
                <a:spcPct val="107000"/>
              </a:lnSpc>
              <a:spcAft>
                <a:spcPts val="0"/>
              </a:spcAft>
              <a:buFont typeface="+mj-lt"/>
              <a:buAutoNum type="arabicPeriod"/>
            </a:pPr>
            <a:r>
              <a:rPr lang="en-US" dirty="0" smtClean="0"/>
              <a:t>Live Demo</a:t>
            </a:r>
            <a:endParaRPr lang="en-US" dirty="0"/>
          </a:p>
        </p:txBody>
      </p:sp>
    </p:spTree>
    <p:custDataLst>
      <p:tags r:id="rId1"/>
    </p:custDataLst>
    <p:extLst>
      <p:ext uri="{BB962C8B-B14F-4D97-AF65-F5344CB8AC3E}">
        <p14:creationId xmlns:p14="http://schemas.microsoft.com/office/powerpoint/2010/main" val="39067093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a:spLocks/>
          </p:cNvSpPr>
          <p:nvPr>
            <p:custDataLst>
              <p:tags r:id="rId2"/>
            </p:custDataLst>
          </p:nvPr>
        </p:nvSpPr>
        <p:spPr>
          <a:xfrm>
            <a:off x="593090" y="5643880"/>
            <a:ext cx="64604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en-US" sz="600" smtClean="0">
                <a:solidFill>
                  <a:srgbClr val="000000"/>
                </a:solidFill>
                <a:latin typeface="Bosch Office Sans" pitchFamily="2" charset="0"/>
              </a:rPr>
              <a:t>Cross Divisional Group - Software, Methods and Tools | CF/ACS | 19/02/2018</a:t>
            </a:r>
            <a:endParaRPr lang="en-US" sz="600" dirty="0">
              <a:solidFill>
                <a:srgbClr val="000000"/>
              </a:solidFill>
              <a:latin typeface="Bosch Office Sans" pitchFamily="2" charset="0"/>
            </a:endParaRPr>
          </a:p>
        </p:txBody>
      </p:sp>
      <p:sp>
        <p:nvSpPr>
          <p:cNvPr id="17" name="Rectangle 16"/>
          <p:cNvSpPr>
            <a:spLocks/>
          </p:cNvSpPr>
          <p:nvPr>
            <p:custDataLst>
              <p:tags r:id="rId3"/>
            </p:custDataLst>
          </p:nvPr>
        </p:nvSpPr>
        <p:spPr>
          <a:xfrm>
            <a:off x="593090" y="5758180"/>
            <a:ext cx="64604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en-US" sz="600" smtClean="0">
                <a:solidFill>
                  <a:srgbClr val="B2B3B5"/>
                </a:solidFill>
              </a:rPr>
              <a:t>© Robert Bosch GmbH 2016. All rights reserved, also regarding any disposal, exploitation, reproduction, editing, distribution, as well as in the event of applications for industrial property rights.</a:t>
            </a:r>
            <a:endParaRPr lang="en-US" sz="600">
              <a:solidFill>
                <a:srgbClr val="B2B3B5"/>
              </a:solidFill>
            </a:endParaRPr>
          </a:p>
        </p:txBody>
      </p:sp>
      <p:sp>
        <p:nvSpPr>
          <p:cNvPr id="14" name="Rectangle 13"/>
          <p:cNvSpPr>
            <a:spLocks/>
          </p:cNvSpPr>
          <p:nvPr>
            <p:custDataLst>
              <p:tags r:id="rId4"/>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r>
              <a:rPr lang="en-US" sz="1200" smtClean="0">
                <a:solidFill>
                  <a:srgbClr val="999FA6"/>
                </a:solidFill>
              </a:rPr>
              <a:t>25</a:t>
            </a:r>
            <a:endParaRPr lang="en-US" sz="1200">
              <a:solidFill>
                <a:srgbClr val="999FA6"/>
              </a:solidFill>
            </a:endParaRPr>
          </a:p>
        </p:txBody>
      </p:sp>
      <p:sp>
        <p:nvSpPr>
          <p:cNvPr id="13" name="Rectangle 12" hidden="1"/>
          <p:cNvSpPr>
            <a:spLocks/>
          </p:cNvSpPr>
          <p:nvPr>
            <p:custDataLst>
              <p:tags r:id="rId5"/>
            </p:custDataLst>
          </p:nvPr>
        </p:nvSpPr>
        <p:spPr>
          <a:xfrm>
            <a:off x="648208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7780" rIns="0" bIns="0" rtlCol="0" anchor="t">
            <a:normAutofit/>
          </a:bodyPr>
          <a:lstStyle/>
          <a:p>
            <a:pPr>
              <a:lnSpc>
                <a:spcPts val="900"/>
              </a:lnSpc>
            </a:pPr>
            <a:endParaRPr lang="en-US" sz="550">
              <a:solidFill>
                <a:schemeClr val="tx1"/>
              </a:solidFill>
            </a:endParaRPr>
          </a:p>
        </p:txBody>
      </p:sp>
      <p:sp>
        <p:nvSpPr>
          <p:cNvPr id="8" name="TextBox 7" hidden="1"/>
          <p:cNvSpPr txBox="1"/>
          <p:nvPr>
            <p:custDataLst>
              <p:tags r:id="rId6"/>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L="252000" indent="-252000">
              <a:lnSpc>
                <a:spcPts val="2300"/>
              </a:lnSpc>
              <a:buFontTx/>
              <a:buNone/>
            </a:pPr>
            <a:endParaRPr lang="en-US" sz="1300" dirty="0" smtClean="0"/>
          </a:p>
        </p:txBody>
      </p:sp>
      <p:sp>
        <p:nvSpPr>
          <p:cNvPr id="24" name="Title 1"/>
          <p:cNvSpPr>
            <a:spLocks noGrp="1"/>
          </p:cNvSpPr>
          <p:nvPr>
            <p:ph type="title"/>
            <p:custDataLst>
              <p:tags r:id="rId7"/>
            </p:custDataLst>
          </p:nvPr>
        </p:nvSpPr>
        <p:spPr>
          <a:xfrm>
            <a:off x="249894" y="259133"/>
            <a:ext cx="7718085" cy="77740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spcAft>
                <a:spcPts val="0"/>
              </a:spcAft>
            </a:pPr>
            <a:r>
              <a:rPr lang="en-US" sz="2800" dirty="0"/>
              <a:t>SSF </a:t>
            </a:r>
            <a:r>
              <a:rPr lang="en-US" sz="2800" dirty="0" smtClean="0"/>
              <a:t>FI Overview</a:t>
            </a:r>
            <a:r>
              <a:rPr lang="en-US" sz="2800" dirty="0"/>
              <a:t/>
            </a:r>
            <a:br>
              <a:rPr lang="en-US" sz="2800" dirty="0"/>
            </a:br>
            <a:r>
              <a:rPr lang="en-US" sz="2600" dirty="0" smtClean="0">
                <a:solidFill>
                  <a:srgbClr val="0E78C5"/>
                </a:solidFill>
              </a:rPr>
              <a:t>SSF Live Demo</a:t>
            </a:r>
            <a:endParaRPr lang="en-US" sz="2600" dirty="0">
              <a:solidFill>
                <a:srgbClr val="0E78C5"/>
              </a:solidFill>
            </a:endParaRPr>
          </a:p>
        </p:txBody>
      </p:sp>
      <p:sp>
        <p:nvSpPr>
          <p:cNvPr id="28" name="Inhaltsplatzhalter 2"/>
          <p:cNvSpPr>
            <a:spLocks noGrp="1"/>
          </p:cNvSpPr>
          <p:nvPr>
            <p:ph idx="1"/>
            <p:custDataLst>
              <p:tags r:id="rId8"/>
            </p:custDataLst>
          </p:nvPr>
        </p:nvSpPr>
        <p:spPr>
          <a:xfrm>
            <a:off x="259080" y="1295400"/>
            <a:ext cx="7708900" cy="416814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marL="342900" indent="-342900">
              <a:lnSpc>
                <a:spcPct val="107000"/>
              </a:lnSpc>
              <a:spcAft>
                <a:spcPts val="600"/>
              </a:spcAft>
              <a:buFont typeface="Wingdings" panose="05000000000000000000" pitchFamily="2" charset="2"/>
              <a:buChar char="ü"/>
            </a:pPr>
            <a:r>
              <a:rPr lang="en-US" dirty="0" smtClean="0"/>
              <a:t>Create a Service Request from Self-Service Screen by Bosch employee</a:t>
            </a:r>
          </a:p>
          <a:p>
            <a:pPr marL="342900" indent="-342900">
              <a:lnSpc>
                <a:spcPct val="107000"/>
              </a:lnSpc>
              <a:spcAft>
                <a:spcPts val="600"/>
              </a:spcAft>
              <a:buFont typeface="Wingdings" panose="05000000000000000000" pitchFamily="2" charset="2"/>
              <a:buChar char="ü"/>
            </a:pPr>
            <a:r>
              <a:rPr lang="en-US" dirty="0" smtClean="0"/>
              <a:t>Process the Service Request by GSA Agent</a:t>
            </a:r>
            <a:endParaRPr lang="en-US" dirty="0"/>
          </a:p>
        </p:txBody>
      </p:sp>
    </p:spTree>
    <p:custDataLst>
      <p:tags r:id="rId1"/>
    </p:custDataLst>
    <p:extLst>
      <p:ext uri="{BB962C8B-B14F-4D97-AF65-F5344CB8AC3E}">
        <p14:creationId xmlns:p14="http://schemas.microsoft.com/office/powerpoint/2010/main" val="26476183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a:spLocks/>
          </p:cNvSpPr>
          <p:nvPr>
            <p:custDataLst>
              <p:tags r:id="rId2"/>
            </p:custDataLst>
          </p:nvPr>
        </p:nvSpPr>
        <p:spPr>
          <a:xfrm>
            <a:off x="593090" y="5643880"/>
            <a:ext cx="64604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en-US" sz="600" smtClean="0">
                <a:solidFill>
                  <a:srgbClr val="000000"/>
                </a:solidFill>
                <a:latin typeface="Bosch Office Sans" pitchFamily="2" charset="0"/>
              </a:rPr>
              <a:t>Cross Divisional Group - Software, Methods and Tools | CF/ACS | 19/02/2018</a:t>
            </a:r>
            <a:endParaRPr lang="de-DE" sz="600" dirty="0">
              <a:solidFill>
                <a:srgbClr val="000000"/>
              </a:solidFill>
              <a:latin typeface="Bosch Office Sans" pitchFamily="2" charset="0"/>
            </a:endParaRPr>
          </a:p>
        </p:txBody>
      </p:sp>
      <p:sp>
        <p:nvSpPr>
          <p:cNvPr id="6" name="Rechteck 5"/>
          <p:cNvSpPr>
            <a:spLocks/>
          </p:cNvSpPr>
          <p:nvPr>
            <p:custDataLst>
              <p:tags r:id="rId3"/>
            </p:custDataLst>
          </p:nvPr>
        </p:nvSpPr>
        <p:spPr>
          <a:xfrm>
            <a:off x="593090" y="5758180"/>
            <a:ext cx="64604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en-US" sz="600" smtClean="0">
                <a:solidFill>
                  <a:srgbClr val="B2B3B5"/>
                </a:solidFill>
                <a:latin typeface="Bosch Office Sans" panose="020B0604020202020204" pitchFamily="34" charset="0"/>
              </a:rPr>
              <a:t>© Robert Bosch GmbH 2016. All rights reserved, also regarding any disposal, exploitation, reproduction, editing, distribution, as well as in the event of applications for industrial property rights.</a:t>
            </a:r>
            <a:endParaRPr lang="de-DE" sz="600">
              <a:solidFill>
                <a:srgbClr val="B2B3B5"/>
              </a:solidFill>
              <a:latin typeface="Bosch Office Sans" panose="020B0604020202020204" pitchFamily="34" charset="0"/>
            </a:endParaRPr>
          </a:p>
        </p:txBody>
      </p:sp>
      <p:sp>
        <p:nvSpPr>
          <p:cNvPr id="5" name="Rechteck 4"/>
          <p:cNvSpPr>
            <a:spLocks/>
          </p:cNvSpPr>
          <p:nvPr>
            <p:custDataLst>
              <p:tags r:id="rId4"/>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r>
              <a:rPr lang="de-DE" sz="1200" smtClean="0">
                <a:solidFill>
                  <a:srgbClr val="999FA6"/>
                </a:solidFill>
              </a:rPr>
              <a:t>26</a:t>
            </a:r>
            <a:endParaRPr lang="de-DE" sz="1200">
              <a:solidFill>
                <a:srgbClr val="999FA6"/>
              </a:solidFill>
            </a:endParaRPr>
          </a:p>
        </p:txBody>
      </p:sp>
      <p:sp>
        <p:nvSpPr>
          <p:cNvPr id="4" name="Rechteck 3" hidden="1"/>
          <p:cNvSpPr>
            <a:spLocks/>
          </p:cNvSpPr>
          <p:nvPr>
            <p:custDataLst>
              <p:tags r:id="rId5"/>
            </p:custDataLst>
          </p:nvPr>
        </p:nvSpPr>
        <p:spPr>
          <a:xfrm>
            <a:off x="648208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7780" rIns="0" bIns="0" rtlCol="0" anchor="t">
            <a:normAutofit/>
          </a:bodyPr>
          <a:lstStyle/>
          <a:p>
            <a:pPr>
              <a:lnSpc>
                <a:spcPts val="900"/>
              </a:lnSpc>
            </a:pPr>
            <a:endParaRPr lang="de-DE" sz="600">
              <a:solidFill>
                <a:srgbClr val="000000"/>
              </a:solidFill>
            </a:endParaRPr>
          </a:p>
        </p:txBody>
      </p:sp>
      <p:sp>
        <p:nvSpPr>
          <p:cNvPr id="2" name="Titel 1"/>
          <p:cNvSpPr>
            <a:spLocks noGrp="1"/>
          </p:cNvSpPr>
          <p:nvPr>
            <p:ph type="title"/>
            <p:custDataLst>
              <p:tags r:id="rId6"/>
            </p:custDataLst>
          </p:nvPr>
        </p:nvSpPr>
        <p:spPr>
          <a:xfrm>
            <a:off x="259080" y="259080"/>
            <a:ext cx="7272936" cy="77724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spcAft>
                <a:spcPts val="0"/>
              </a:spcAft>
            </a:pPr>
            <a:r>
              <a:rPr lang="en-US" altLang="en-US" sz="2800" dirty="0"/>
              <a:t>SSF </a:t>
            </a:r>
            <a:r>
              <a:rPr lang="en-US" sz="2800" dirty="0"/>
              <a:t>FI </a:t>
            </a:r>
            <a:r>
              <a:rPr lang="en-US" altLang="en-US" sz="2800" dirty="0" smtClean="0"/>
              <a:t>Overview</a:t>
            </a:r>
            <a:r>
              <a:rPr lang="de-DE" altLang="en-US" sz="2800" dirty="0">
                <a:solidFill>
                  <a:srgbClr val="08427E"/>
                </a:solidFill>
              </a:rPr>
              <a:t/>
            </a:r>
            <a:br>
              <a:rPr lang="de-DE" altLang="en-US" sz="2800" dirty="0">
                <a:solidFill>
                  <a:srgbClr val="08427E"/>
                </a:solidFill>
              </a:rPr>
            </a:br>
            <a:r>
              <a:rPr lang="en-US" altLang="en-US" sz="2800" dirty="0" smtClean="0">
                <a:solidFill>
                  <a:srgbClr val="0E78C5"/>
                </a:solidFill>
              </a:rPr>
              <a:t>C</a:t>
            </a:r>
            <a:r>
              <a:rPr lang="en-US" sz="2800" dirty="0" smtClean="0">
                <a:solidFill>
                  <a:srgbClr val="0E78C5"/>
                </a:solidFill>
              </a:rPr>
              <a:t>ommunity  @ BoschConnect</a:t>
            </a:r>
            <a:endParaRPr lang="de-DE" sz="2800" dirty="0">
              <a:solidFill>
                <a:srgbClr val="08427E"/>
              </a:solidFill>
            </a:endParaRPr>
          </a:p>
        </p:txBody>
      </p:sp>
      <p:pic>
        <p:nvPicPr>
          <p:cNvPr id="8" name="Grafik 7">
            <a:hlinkClick r:id="rId11"/>
          </p:cNvPr>
          <p:cNvPicPr>
            <a:picLocks noChangeAspect="1"/>
          </p:cNvPicPr>
          <p:nvPr>
            <p:custDataLst>
              <p:tags r:id="rId7"/>
            </p:custDataLst>
          </p:nvPr>
        </p:nvPicPr>
        <p:blipFill>
          <a:blip r:embed="rId12"/>
          <a:stretch>
            <a:fillRect/>
          </a:stretch>
        </p:blipFill>
        <p:spPr>
          <a:xfrm>
            <a:off x="3607903" y="1229081"/>
            <a:ext cx="4049737" cy="4008367"/>
          </a:xfrm>
          <a:prstGeom prst="rect">
            <a:avLst/>
          </a:prstGeom>
        </p:spPr>
      </p:pic>
      <p:sp>
        <p:nvSpPr>
          <p:cNvPr id="9" name="Inhaltsplatzhalter 2"/>
          <p:cNvSpPr>
            <a:spLocks noGrp="1"/>
          </p:cNvSpPr>
          <p:nvPr>
            <p:ph idx="1"/>
            <p:custDataLst>
              <p:tags r:id="rId8"/>
            </p:custDataLst>
          </p:nvPr>
        </p:nvSpPr>
        <p:spPr>
          <a:xfrm>
            <a:off x="259080" y="1295400"/>
            <a:ext cx="3179859" cy="4012096"/>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marL="0" indent="0">
              <a:lnSpc>
                <a:spcPct val="107000"/>
              </a:lnSpc>
              <a:spcAft>
                <a:spcPts val="600"/>
              </a:spcAft>
            </a:pPr>
            <a:r>
              <a:rPr lang="en-US" sz="1600" dirty="0" smtClean="0"/>
              <a:t>In this SSF Community Page, you can</a:t>
            </a:r>
          </a:p>
          <a:p>
            <a:pPr marL="171450" indent="-171450">
              <a:lnSpc>
                <a:spcPct val="107000"/>
              </a:lnSpc>
              <a:spcAft>
                <a:spcPts val="600"/>
              </a:spcAft>
              <a:buFont typeface="Wingdings" panose="05000000000000000000" pitchFamily="2" charset="2"/>
              <a:buChar char="ü"/>
            </a:pPr>
            <a:r>
              <a:rPr lang="en-US" sz="1600" dirty="0" smtClean="0"/>
              <a:t>Post question to SSF Team</a:t>
            </a:r>
          </a:p>
          <a:p>
            <a:pPr marL="171450" indent="-171450">
              <a:lnSpc>
                <a:spcPct val="107000"/>
              </a:lnSpc>
              <a:spcAft>
                <a:spcPts val="600"/>
              </a:spcAft>
              <a:buFont typeface="Wingdings" panose="05000000000000000000" pitchFamily="2" charset="2"/>
              <a:buChar char="ü"/>
            </a:pPr>
            <a:r>
              <a:rPr lang="en-US" sz="1600" dirty="0" smtClean="0"/>
              <a:t>Create Group discussion via Forum</a:t>
            </a:r>
          </a:p>
          <a:p>
            <a:pPr marL="171450" indent="-171450">
              <a:lnSpc>
                <a:spcPct val="107000"/>
              </a:lnSpc>
              <a:spcAft>
                <a:spcPts val="600"/>
              </a:spcAft>
              <a:buFont typeface="Wingdings" panose="05000000000000000000" pitchFamily="2" charset="2"/>
              <a:buChar char="ü"/>
            </a:pPr>
            <a:r>
              <a:rPr lang="en-US" sz="1600" dirty="0" smtClean="0"/>
              <a:t>Access to SSF Rollout Plan</a:t>
            </a:r>
          </a:p>
          <a:p>
            <a:pPr marL="171450" indent="-171450">
              <a:lnSpc>
                <a:spcPct val="107000"/>
              </a:lnSpc>
              <a:spcAft>
                <a:spcPts val="600"/>
              </a:spcAft>
              <a:buFont typeface="Wingdings" panose="05000000000000000000" pitchFamily="2" charset="2"/>
              <a:buChar char="ü"/>
            </a:pPr>
            <a:r>
              <a:rPr lang="en-US" sz="1600" dirty="0" smtClean="0"/>
              <a:t>Access to System Development Plan and Training Materials</a:t>
            </a:r>
          </a:p>
          <a:p>
            <a:pPr marL="171450" indent="-171450">
              <a:lnSpc>
                <a:spcPct val="107000"/>
              </a:lnSpc>
              <a:spcAft>
                <a:spcPts val="600"/>
              </a:spcAft>
              <a:buFont typeface="Wingdings" panose="05000000000000000000" pitchFamily="2" charset="2"/>
              <a:buChar char="ü"/>
            </a:pPr>
            <a:r>
              <a:rPr lang="en-US" sz="1600" dirty="0" smtClean="0"/>
              <a:t>Self-learn Tips &amp; Tricks</a:t>
            </a:r>
            <a:endParaRPr lang="en-US" sz="1600" dirty="0"/>
          </a:p>
        </p:txBody>
      </p:sp>
    </p:spTree>
    <p:custDataLst>
      <p:tags r:id="rId1"/>
    </p:custDataLst>
    <p:extLst>
      <p:ext uri="{BB962C8B-B14F-4D97-AF65-F5344CB8AC3E}">
        <p14:creationId xmlns:p14="http://schemas.microsoft.com/office/powerpoint/2010/main" val="827281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a:spLocks/>
          </p:cNvSpPr>
          <p:nvPr>
            <p:custDataLst>
              <p:tags r:id="rId3"/>
            </p:custDataLst>
          </p:nvPr>
        </p:nvSpPr>
        <p:spPr>
          <a:xfrm>
            <a:off x="593090" y="5643880"/>
            <a:ext cx="64604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en-US" sz="600" smtClean="0">
                <a:solidFill>
                  <a:srgbClr val="000000"/>
                </a:solidFill>
                <a:latin typeface="Bosch Office Sans" pitchFamily="2" charset="0"/>
              </a:rPr>
              <a:t>Cross Divisional Group - Software, Methods and Tools | CF/ACS | 19/02/2018</a:t>
            </a:r>
            <a:endParaRPr lang="de-DE" sz="600" dirty="0">
              <a:solidFill>
                <a:srgbClr val="000000"/>
              </a:solidFill>
              <a:latin typeface="Bosch Office Sans" pitchFamily="2" charset="0"/>
            </a:endParaRPr>
          </a:p>
        </p:txBody>
      </p:sp>
      <p:sp>
        <p:nvSpPr>
          <p:cNvPr id="6" name="Rechteck 5"/>
          <p:cNvSpPr>
            <a:spLocks/>
          </p:cNvSpPr>
          <p:nvPr>
            <p:custDataLst>
              <p:tags r:id="rId4"/>
            </p:custDataLst>
          </p:nvPr>
        </p:nvSpPr>
        <p:spPr>
          <a:xfrm>
            <a:off x="593090" y="5758180"/>
            <a:ext cx="64604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en-US" sz="600" smtClean="0">
                <a:solidFill>
                  <a:srgbClr val="B2B3B5"/>
                </a:solidFill>
                <a:latin typeface="Bosch Office Sans" panose="020B0604020202020204" pitchFamily="34" charset="0"/>
              </a:rPr>
              <a:t>© Robert Bosch GmbH 2016. All rights reserved, also regarding any disposal, exploitation, reproduction, editing, distribution, as well as in the event of applications for industrial property rights.</a:t>
            </a:r>
            <a:endParaRPr lang="de-DE" sz="600">
              <a:solidFill>
                <a:srgbClr val="B2B3B5"/>
              </a:solidFill>
              <a:latin typeface="Bosch Office Sans" panose="020B0604020202020204" pitchFamily="34" charset="0"/>
            </a:endParaRPr>
          </a:p>
        </p:txBody>
      </p:sp>
      <p:sp>
        <p:nvSpPr>
          <p:cNvPr id="5" name="Rechteck 4"/>
          <p:cNvSpPr>
            <a:spLocks/>
          </p:cNvSpPr>
          <p:nvPr>
            <p:custDataLst>
              <p:tags r:id="rId5"/>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r>
              <a:rPr lang="de-DE" sz="1200" smtClean="0">
                <a:solidFill>
                  <a:srgbClr val="999FA6"/>
                </a:solidFill>
              </a:rPr>
              <a:t>27</a:t>
            </a:r>
            <a:endParaRPr lang="de-DE" sz="1200">
              <a:solidFill>
                <a:srgbClr val="999FA6"/>
              </a:solidFill>
            </a:endParaRPr>
          </a:p>
        </p:txBody>
      </p:sp>
      <p:sp>
        <p:nvSpPr>
          <p:cNvPr id="4" name="Rechteck 3" hidden="1"/>
          <p:cNvSpPr>
            <a:spLocks/>
          </p:cNvSpPr>
          <p:nvPr>
            <p:custDataLst>
              <p:tags r:id="rId6"/>
            </p:custDataLst>
          </p:nvPr>
        </p:nvSpPr>
        <p:spPr>
          <a:xfrm>
            <a:off x="648208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7780" rIns="0" bIns="0" rtlCol="0" anchor="t">
            <a:normAutofit/>
          </a:bodyPr>
          <a:lstStyle/>
          <a:p>
            <a:pPr>
              <a:lnSpc>
                <a:spcPts val="900"/>
              </a:lnSpc>
            </a:pPr>
            <a:endParaRPr lang="de-DE" sz="600">
              <a:solidFill>
                <a:srgbClr val="000000"/>
              </a:solidFill>
            </a:endParaRPr>
          </a:p>
        </p:txBody>
      </p:sp>
      <p:sp>
        <p:nvSpPr>
          <p:cNvPr id="2" name="Titel 1"/>
          <p:cNvSpPr>
            <a:spLocks noGrp="1"/>
          </p:cNvSpPr>
          <p:nvPr>
            <p:ph type="title"/>
            <p:custDataLst>
              <p:tags r:id="rId7"/>
            </p:custDataLst>
          </p:nvPr>
        </p:nvSpPr>
        <p:spPr>
          <a:xfrm>
            <a:off x="259080" y="259080"/>
            <a:ext cx="7272936" cy="77724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spcAft>
                <a:spcPts val="0"/>
              </a:spcAft>
            </a:pPr>
            <a:r>
              <a:rPr lang="en-US" altLang="en-US" sz="2800" dirty="0"/>
              <a:t>SSF </a:t>
            </a:r>
            <a:r>
              <a:rPr lang="en-US" sz="2800" dirty="0"/>
              <a:t>FI </a:t>
            </a:r>
            <a:r>
              <a:rPr lang="en-US" altLang="en-US" sz="2800" dirty="0" smtClean="0"/>
              <a:t>Overview</a:t>
            </a:r>
            <a:r>
              <a:rPr lang="de-DE" altLang="en-US" sz="2800" dirty="0">
                <a:solidFill>
                  <a:srgbClr val="08427E"/>
                </a:solidFill>
              </a:rPr>
              <a:t/>
            </a:r>
            <a:br>
              <a:rPr lang="de-DE" altLang="en-US" sz="2800" dirty="0">
                <a:solidFill>
                  <a:srgbClr val="08427E"/>
                </a:solidFill>
              </a:rPr>
            </a:br>
            <a:r>
              <a:rPr lang="en-US" altLang="en-US" sz="2800" dirty="0" smtClean="0">
                <a:solidFill>
                  <a:srgbClr val="0E78C5"/>
                </a:solidFill>
              </a:rPr>
              <a:t>SSF Bulletin</a:t>
            </a:r>
            <a:endParaRPr lang="de-DE" sz="2800" dirty="0">
              <a:solidFill>
                <a:srgbClr val="08427E"/>
              </a:solidFill>
            </a:endParaRPr>
          </a:p>
        </p:txBody>
      </p:sp>
      <p:graphicFrame>
        <p:nvGraphicFramePr>
          <p:cNvPr id="8" name="Object 7"/>
          <p:cNvGraphicFramePr>
            <a:graphicFrameLocks noChangeAspect="1"/>
          </p:cNvGraphicFramePr>
          <p:nvPr>
            <p:custDataLst>
              <p:tags r:id="rId8"/>
            </p:custDataLst>
            <p:extLst>
              <p:ext uri="{D42A27DB-BD31-4B8C-83A1-F6EECF244321}">
                <p14:modId xmlns:p14="http://schemas.microsoft.com/office/powerpoint/2010/main" val="2183390567"/>
              </p:ext>
            </p:extLst>
          </p:nvPr>
        </p:nvGraphicFramePr>
        <p:xfrm>
          <a:off x="4359833" y="400595"/>
          <a:ext cx="3868180" cy="5007429"/>
        </p:xfrm>
        <a:graphic>
          <a:graphicData uri="http://schemas.openxmlformats.org/presentationml/2006/ole">
            <mc:AlternateContent xmlns:mc="http://schemas.openxmlformats.org/markup-compatibility/2006">
              <mc:Choice xmlns:v="urn:schemas-microsoft-com:vml" Requires="v">
                <p:oleObj spid="_x0000_s4149" name="Acrobat Document" r:id="rId12" imgW="4663262" imgH="6035040" progId="AcroExch.Document.DC">
                  <p:embed/>
                </p:oleObj>
              </mc:Choice>
              <mc:Fallback>
                <p:oleObj name="Acrobat Document" r:id="rId12" imgW="4663262" imgH="6035040" progId="AcroExch.Document.DC">
                  <p:embed/>
                  <p:pic>
                    <p:nvPicPr>
                      <p:cNvPr id="0" name=""/>
                      <p:cNvPicPr/>
                      <p:nvPr/>
                    </p:nvPicPr>
                    <p:blipFill>
                      <a:blip r:embed="rId13"/>
                      <a:stretch>
                        <a:fillRect/>
                      </a:stretch>
                    </p:blipFill>
                    <p:spPr>
                      <a:xfrm>
                        <a:off x="4359833" y="400595"/>
                        <a:ext cx="3868180" cy="5007429"/>
                      </a:xfrm>
                      <a:prstGeom prst="rect">
                        <a:avLst/>
                      </a:prstGeom>
                    </p:spPr>
                  </p:pic>
                </p:oleObj>
              </mc:Fallback>
            </mc:AlternateContent>
          </a:graphicData>
        </a:graphic>
      </p:graphicFrame>
      <p:graphicFrame>
        <p:nvGraphicFramePr>
          <p:cNvPr id="11" name="Object 10"/>
          <p:cNvGraphicFramePr>
            <a:graphicFrameLocks noChangeAspect="1"/>
          </p:cNvGraphicFramePr>
          <p:nvPr>
            <p:custDataLst>
              <p:tags r:id="rId9"/>
            </p:custDataLst>
            <p:extLst>
              <p:ext uri="{D42A27DB-BD31-4B8C-83A1-F6EECF244321}">
                <p14:modId xmlns:p14="http://schemas.microsoft.com/office/powerpoint/2010/main" val="907084678"/>
              </p:ext>
            </p:extLst>
          </p:nvPr>
        </p:nvGraphicFramePr>
        <p:xfrm>
          <a:off x="410845" y="1530985"/>
          <a:ext cx="914400" cy="792163"/>
        </p:xfrm>
        <a:graphic>
          <a:graphicData uri="http://schemas.openxmlformats.org/presentationml/2006/ole">
            <mc:AlternateContent xmlns:mc="http://schemas.openxmlformats.org/markup-compatibility/2006">
              <mc:Choice xmlns:v="urn:schemas-microsoft-com:vml" Requires="v">
                <p:oleObj spid="_x0000_s4150" name="Acrobat Document" showAsIcon="1" r:id="rId14" imgW="914400" imgH="792360" progId="AcroExch.Document.DC">
                  <p:embed/>
                </p:oleObj>
              </mc:Choice>
              <mc:Fallback>
                <p:oleObj name="Acrobat Document" showAsIcon="1" r:id="rId14" imgW="914400" imgH="792360" progId="AcroExch.Document.DC">
                  <p:embed/>
                  <p:pic>
                    <p:nvPicPr>
                      <p:cNvPr id="0" name=""/>
                      <p:cNvPicPr/>
                      <p:nvPr/>
                    </p:nvPicPr>
                    <p:blipFill>
                      <a:blip r:embed="rId15"/>
                      <a:stretch>
                        <a:fillRect/>
                      </a:stretch>
                    </p:blipFill>
                    <p:spPr>
                      <a:xfrm>
                        <a:off x="410845" y="1530985"/>
                        <a:ext cx="914400" cy="792163"/>
                      </a:xfrm>
                      <a:prstGeom prst="rect">
                        <a:avLst/>
                      </a:prstGeom>
                    </p:spPr>
                  </p:pic>
                </p:oleObj>
              </mc:Fallback>
            </mc:AlternateContent>
          </a:graphicData>
        </a:graphic>
      </p:graphicFrame>
    </p:spTree>
    <p:custDataLst>
      <p:tags r:id="rId2"/>
    </p:custDataLst>
    <p:extLst>
      <p:ext uri="{BB962C8B-B14F-4D97-AF65-F5344CB8AC3E}">
        <p14:creationId xmlns:p14="http://schemas.microsoft.com/office/powerpoint/2010/main" val="13468208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Grafik 9"/>
          <p:cNvPicPr>
            <a:picLocks/>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00405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8" name="Grafik 7"/>
          <p:cNvPicPr>
            <a:picLocks/>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0" y="6041390"/>
            <a:ext cx="822833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7" name="Rectangle 6"/>
          <p:cNvSpPr>
            <a:spLocks/>
          </p:cNvSpPr>
          <p:nvPr>
            <p:custDataLst>
              <p:tags r:id="rId4"/>
            </p:custDataLst>
          </p:nvPr>
        </p:nvSpPr>
        <p:spPr>
          <a:xfrm>
            <a:off x="593090" y="5643880"/>
            <a:ext cx="64604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nSpc>
                <a:spcPct val="107000"/>
              </a:lnSpc>
              <a:spcAft>
                <a:spcPts val="100"/>
              </a:spcAft>
            </a:pPr>
            <a:r>
              <a:rPr lang="en-US" sz="600" smtClean="0">
                <a:solidFill>
                  <a:srgbClr val="000000"/>
                </a:solidFill>
                <a:latin typeface="Bosch Office Sans" pitchFamily="2" charset="0"/>
              </a:rPr>
              <a:t>Cross Divisional Group - Software, Methods and Tools | CF/ACS | 19/02/2018</a:t>
            </a:r>
            <a:endParaRPr lang="en-US" sz="600" dirty="0">
              <a:solidFill>
                <a:srgbClr val="000000"/>
              </a:solidFill>
              <a:latin typeface="Bosch Office Sans" pitchFamily="2" charset="0"/>
            </a:endParaRPr>
          </a:p>
        </p:txBody>
      </p:sp>
      <p:sp>
        <p:nvSpPr>
          <p:cNvPr id="6" name="Rectangle 5"/>
          <p:cNvSpPr>
            <a:spLocks/>
          </p:cNvSpPr>
          <p:nvPr>
            <p:custDataLst>
              <p:tags r:id="rId5"/>
            </p:custDataLst>
          </p:nvPr>
        </p:nvSpPr>
        <p:spPr>
          <a:xfrm>
            <a:off x="593090" y="5758180"/>
            <a:ext cx="64604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nSpc>
                <a:spcPct val="107000"/>
              </a:lnSpc>
              <a:spcAft>
                <a:spcPts val="100"/>
              </a:spcAft>
            </a:pPr>
            <a:r>
              <a:rPr lang="en-US" sz="600" smtClean="0">
                <a:solidFill>
                  <a:srgbClr val="B2B3B5"/>
                </a:solidFill>
                <a:latin typeface="Bosch Office Sans" panose="020B0604020202020204" pitchFamily="34" charset="0"/>
              </a:rPr>
              <a:t>© Robert Bosch GmbH 2016. All rights reserved, also regarding any disposal, exploitation, reproduction, editing, distribution, as well as in the event of applications for industrial property rights.</a:t>
            </a:r>
            <a:endParaRPr lang="en-US" sz="600">
              <a:solidFill>
                <a:srgbClr val="B2B3B5"/>
              </a:solidFill>
              <a:latin typeface="Bosch Office Sans" panose="020B0604020202020204" pitchFamily="34" charset="0"/>
            </a:endParaRPr>
          </a:p>
        </p:txBody>
      </p:sp>
      <p:sp>
        <p:nvSpPr>
          <p:cNvPr id="5" name="Rectangle 4"/>
          <p:cNvSpPr>
            <a:spLocks/>
          </p:cNvSpPr>
          <p:nvPr>
            <p:custDataLst>
              <p:tags r:id="rId6"/>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oAutofit/>
          </a:bodyPr>
          <a:lstStyle/>
          <a:p>
            <a:r>
              <a:rPr lang="en-US" sz="1200" smtClean="0">
                <a:solidFill>
                  <a:srgbClr val="999FA6"/>
                </a:solidFill>
              </a:rPr>
              <a:t>28</a:t>
            </a:r>
            <a:endParaRPr lang="en-US" sz="1200">
              <a:solidFill>
                <a:srgbClr val="999FA6"/>
              </a:solidFill>
            </a:endParaRPr>
          </a:p>
        </p:txBody>
      </p:sp>
      <p:sp>
        <p:nvSpPr>
          <p:cNvPr id="4" name="Rectangle 3" hidden="1"/>
          <p:cNvSpPr>
            <a:spLocks/>
          </p:cNvSpPr>
          <p:nvPr>
            <p:custDataLst>
              <p:tags r:id="rId7"/>
            </p:custDataLst>
          </p:nvPr>
        </p:nvSpPr>
        <p:spPr>
          <a:xfrm>
            <a:off x="648208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7780" rIns="0" bIns="0" rtlCol="0" anchor="t">
            <a:normAutofit/>
          </a:bodyPr>
          <a:lstStyle/>
          <a:p>
            <a:pPr>
              <a:lnSpc>
                <a:spcPts val="900"/>
              </a:lnSpc>
            </a:pPr>
            <a:endParaRPr lang="en-US" sz="600">
              <a:solidFill>
                <a:srgbClr val="000000"/>
              </a:solidFill>
            </a:endParaRPr>
          </a:p>
        </p:txBody>
      </p:sp>
      <p:sp>
        <p:nvSpPr>
          <p:cNvPr id="2" name="Title 1"/>
          <p:cNvSpPr>
            <a:spLocks noGrp="1"/>
          </p:cNvSpPr>
          <p:nvPr>
            <p:ph type="title"/>
            <p:custDataLst>
              <p:tags r:id="rId8"/>
            </p:custDataLst>
          </p:nvPr>
        </p:nvSpPr>
        <p:spPr>
          <a:solidFill>
            <a:scrgbClr r="0" g="0" b="0">
              <a:alpha val="0"/>
            </a:scrgbClr>
          </a:solid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spcAft>
                <a:spcPts val="0"/>
              </a:spcAft>
            </a:pPr>
            <a:r>
              <a:rPr lang="en-US" sz="2800" dirty="0"/>
              <a:t>SSF FI Overview</a:t>
            </a:r>
            <a:br>
              <a:rPr lang="en-US" sz="2800" dirty="0"/>
            </a:br>
            <a:endParaRPr lang="en-US" sz="2800" dirty="0">
              <a:solidFill>
                <a:srgbClr val="0E78C5"/>
              </a:solidFill>
            </a:endParaRPr>
          </a:p>
        </p:txBody>
      </p:sp>
      <p:pic>
        <p:nvPicPr>
          <p:cNvPr id="11" name="Picture 10"/>
          <p:cNvPicPr>
            <a:picLocks noChangeAspect="1"/>
          </p:cNvPicPr>
          <p:nvPr>
            <p:custDataLst>
              <p:tags r:id="rId9"/>
            </p:custDataLst>
          </p:nvPr>
        </p:nvPicPr>
        <p:blipFill>
          <a:blip r:embed="rId13" cstate="print">
            <a:extLst>
              <a:ext uri="{28A0092B-C50C-407E-A947-70E740481C1C}">
                <a14:useLocalDpi xmlns:a14="http://schemas.microsoft.com/office/drawing/2010/main" val="0"/>
              </a:ext>
            </a:extLst>
          </a:blip>
          <a:stretch>
            <a:fillRect/>
          </a:stretch>
        </p:blipFill>
        <p:spPr>
          <a:xfrm>
            <a:off x="855357" y="1036320"/>
            <a:ext cx="6317493" cy="4428490"/>
          </a:xfrm>
          <a:prstGeom prst="rect">
            <a:avLst/>
          </a:prstGeom>
        </p:spPr>
      </p:pic>
    </p:spTree>
    <p:custDataLst>
      <p:tags r:id="rId1"/>
    </p:custDataLst>
    <p:extLst>
      <p:ext uri="{BB962C8B-B14F-4D97-AF65-F5344CB8AC3E}">
        <p14:creationId xmlns:p14="http://schemas.microsoft.com/office/powerpoint/2010/main" val="10627913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4" name="Picture 13"/>
          <p:cNvPicPr>
            <a:picLocks/>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701675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11" name="Picture 10"/>
          <p:cNvPicPr>
            <a:picLocks/>
          </p:cNvPicPr>
          <p:nvPr>
            <p:custDataLst>
              <p:tags r:id="rId3"/>
            </p:custDataLst>
          </p:nvPr>
        </p:nvPicPr>
        <p:blipFill>
          <a:blip r:embed="rId14">
            <a:extLst>
              <a:ext uri="{28A0092B-C50C-407E-A947-70E740481C1C}">
                <a14:useLocalDpi xmlns:a14="http://schemas.microsoft.com/office/drawing/2010/main" val="0"/>
              </a:ext>
            </a:extLst>
          </a:blip>
          <a:stretch>
            <a:fillRect/>
          </a:stretch>
        </p:blipFill>
        <p:spPr>
          <a:xfrm>
            <a:off x="0" y="6041390"/>
            <a:ext cx="822833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9" name="TextBox 8"/>
          <p:cNvSpPr txBox="1">
            <a:spLocks/>
          </p:cNvSpPr>
          <p:nvPr>
            <p:custDataLst>
              <p:tags r:id="rId4"/>
            </p:custDataLst>
          </p:nvPr>
        </p:nvSpPr>
        <p:spPr>
          <a:xfrm>
            <a:off x="259080" y="259080"/>
            <a:ext cx="77089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marL="252000" indent="-252000">
              <a:lnSpc>
                <a:spcPct val="89000"/>
              </a:lnSpc>
              <a:buFontTx/>
              <a:buNone/>
            </a:pPr>
            <a:endParaRPr lang="en-US" sz="2800" dirty="0" smtClean="0"/>
          </a:p>
        </p:txBody>
      </p:sp>
      <p:sp>
        <p:nvSpPr>
          <p:cNvPr id="8" name="Rectangle 7"/>
          <p:cNvSpPr>
            <a:spLocks/>
          </p:cNvSpPr>
          <p:nvPr>
            <p:custDataLst>
              <p:tags r:id="rId5"/>
            </p:custDataLst>
          </p:nvPr>
        </p:nvSpPr>
        <p:spPr>
          <a:xfrm>
            <a:off x="593090" y="5643880"/>
            <a:ext cx="64604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en-US" sz="600" smtClean="0">
                <a:solidFill>
                  <a:srgbClr val="000000"/>
                </a:solidFill>
                <a:latin typeface="Bosch Office Sans" pitchFamily="2" charset="0"/>
              </a:rPr>
              <a:t>Cross Divisional Group - Software, Methods and Tools | CF/ACS | 19/02/2018</a:t>
            </a:r>
            <a:endParaRPr lang="en-US" sz="600" dirty="0">
              <a:solidFill>
                <a:srgbClr val="000000"/>
              </a:solidFill>
              <a:latin typeface="Bosch Office Sans" pitchFamily="2" charset="0"/>
            </a:endParaRPr>
          </a:p>
        </p:txBody>
      </p:sp>
      <p:sp>
        <p:nvSpPr>
          <p:cNvPr id="7" name="Rectangle 6"/>
          <p:cNvSpPr>
            <a:spLocks/>
          </p:cNvSpPr>
          <p:nvPr>
            <p:custDataLst>
              <p:tags r:id="rId6"/>
            </p:custDataLst>
          </p:nvPr>
        </p:nvSpPr>
        <p:spPr>
          <a:xfrm>
            <a:off x="593090" y="5758180"/>
            <a:ext cx="64604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en-US" sz="600" smtClean="0">
                <a:solidFill>
                  <a:srgbClr val="B2B3B5"/>
                </a:solidFill>
              </a:rPr>
              <a:t>© Robert Bosch GmbH 2016. All rights reserved, also regarding any disposal, exploitation, reproduction, editing, distribution, as well as in the event of applications for industrial property rights.</a:t>
            </a:r>
            <a:endParaRPr lang="en-US" sz="600">
              <a:solidFill>
                <a:srgbClr val="B2B3B5"/>
              </a:solidFill>
            </a:endParaRPr>
          </a:p>
        </p:txBody>
      </p:sp>
      <p:sp>
        <p:nvSpPr>
          <p:cNvPr id="6" name="Rectangle 5"/>
          <p:cNvSpPr>
            <a:spLocks/>
          </p:cNvSpPr>
          <p:nvPr>
            <p:custDataLst>
              <p:tags r:id="rId7"/>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r>
              <a:rPr lang="en-US" sz="1200" smtClean="0">
                <a:solidFill>
                  <a:srgbClr val="999FA6"/>
                </a:solidFill>
              </a:rPr>
              <a:t>29</a:t>
            </a:r>
            <a:endParaRPr lang="en-US" sz="1200">
              <a:solidFill>
                <a:srgbClr val="999FA6"/>
              </a:solidFill>
            </a:endParaRPr>
          </a:p>
        </p:txBody>
      </p:sp>
      <p:sp>
        <p:nvSpPr>
          <p:cNvPr id="5" name="Rectangle 4" hidden="1"/>
          <p:cNvSpPr>
            <a:spLocks/>
          </p:cNvSpPr>
          <p:nvPr>
            <p:custDataLst>
              <p:tags r:id="rId8"/>
            </p:custDataLst>
          </p:nvPr>
        </p:nvSpPr>
        <p:spPr>
          <a:xfrm>
            <a:off x="648208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7780" rIns="0" bIns="0" rtlCol="0" anchor="t">
            <a:normAutofit/>
          </a:bodyPr>
          <a:lstStyle/>
          <a:p>
            <a:pPr>
              <a:lnSpc>
                <a:spcPts val="900"/>
              </a:lnSpc>
            </a:pPr>
            <a:endParaRPr lang="en-US" sz="550">
              <a:solidFill>
                <a:schemeClr val="tx1"/>
              </a:solidFill>
            </a:endParaRPr>
          </a:p>
        </p:txBody>
      </p:sp>
      <p:sp>
        <p:nvSpPr>
          <p:cNvPr id="4" name="TextBox 3" hidden="1"/>
          <p:cNvSpPr txBox="1"/>
          <p:nvPr>
            <p:custDataLst>
              <p:tags r:id="rId9"/>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L="252000" indent="-252000">
              <a:lnSpc>
                <a:spcPts val="2300"/>
              </a:lnSpc>
              <a:buFontTx/>
              <a:buNone/>
            </a:pPr>
            <a:endParaRPr lang="en-US" sz="1300" dirty="0" smtClean="0"/>
          </a:p>
        </p:txBody>
      </p:sp>
      <p:sp>
        <p:nvSpPr>
          <p:cNvPr id="15" name="Content Placeholder 14"/>
          <p:cNvSpPr>
            <a:spLocks noGrp="1"/>
          </p:cNvSpPr>
          <p:nvPr>
            <p:ph idx="1"/>
            <p:custDataLst>
              <p:tags r:id="rId10"/>
            </p:custDataLst>
          </p:nvPr>
        </p:nvSpPr>
        <p:spPr>
          <a:xfrm>
            <a:off x="259080" y="1295400"/>
            <a:ext cx="7708900" cy="416814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107000"/>
              </a:lnSpc>
              <a:spcAft>
                <a:spcPts val="0"/>
              </a:spcAft>
              <a:buFont typeface="Wingdings 3" panose="05040102010807070707" pitchFamily="18" charset="2"/>
              <a:buChar char=""/>
            </a:pPr>
            <a:endParaRPr lang="en-US"/>
          </a:p>
        </p:txBody>
      </p:sp>
      <p:sp>
        <p:nvSpPr>
          <p:cNvPr id="2" name="Title 1"/>
          <p:cNvSpPr>
            <a:spLocks noGrp="1"/>
          </p:cNvSpPr>
          <p:nvPr>
            <p:ph type="title"/>
            <p:custDataLst>
              <p:tags r:id="rId11"/>
            </p:custDataLst>
          </p:nvPr>
        </p:nvSpPr>
        <p:spPr>
          <a:xfrm>
            <a:off x="259080" y="647700"/>
            <a:ext cx="77089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spcAft>
                <a:spcPts val="0"/>
              </a:spcAft>
            </a:pPr>
            <a:r>
              <a:rPr lang="en-US" sz="2800" dirty="0" smtClean="0">
                <a:solidFill>
                  <a:srgbClr val="0E78C5"/>
                </a:solidFill>
              </a:rPr>
              <a:t>Back-up Slides</a:t>
            </a:r>
            <a:endParaRPr lang="en-US" sz="2800" dirty="0">
              <a:solidFill>
                <a:srgbClr val="0E78C5"/>
              </a:solidFill>
            </a:endParaRPr>
          </a:p>
        </p:txBody>
      </p:sp>
    </p:spTree>
    <p:custDataLst>
      <p:tags r:id="rId1"/>
    </p:custDataLst>
    <p:extLst>
      <p:ext uri="{BB962C8B-B14F-4D97-AF65-F5344CB8AC3E}">
        <p14:creationId xmlns:p14="http://schemas.microsoft.com/office/powerpoint/2010/main" val="2060771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p:cNvSpPr>
            <a:spLocks/>
          </p:cNvSpPr>
          <p:nvPr>
            <p:custDataLst>
              <p:tags r:id="rId2"/>
            </p:custDataLst>
          </p:nvPr>
        </p:nvSpPr>
        <p:spPr>
          <a:xfrm>
            <a:off x="593090" y="5643880"/>
            <a:ext cx="64604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en-US" sz="600" smtClean="0">
                <a:solidFill>
                  <a:srgbClr val="000000"/>
                </a:solidFill>
                <a:latin typeface="Bosch Office Sans" pitchFamily="2" charset="0"/>
              </a:rPr>
              <a:t>Cross Divisional Group - Software, Methods and Tools | GS/ACE | 19/02/2018</a:t>
            </a:r>
            <a:endParaRPr lang="en-US" sz="600" dirty="0">
              <a:solidFill>
                <a:srgbClr val="000000"/>
              </a:solidFill>
              <a:latin typeface="Bosch Office Sans" pitchFamily="2" charset="0"/>
            </a:endParaRPr>
          </a:p>
        </p:txBody>
      </p:sp>
      <p:sp>
        <p:nvSpPr>
          <p:cNvPr id="7" name="Rechteck 6"/>
          <p:cNvSpPr>
            <a:spLocks/>
          </p:cNvSpPr>
          <p:nvPr>
            <p:custDataLst>
              <p:tags r:id="rId3"/>
            </p:custDataLst>
          </p:nvPr>
        </p:nvSpPr>
        <p:spPr>
          <a:xfrm>
            <a:off x="593090" y="5758180"/>
            <a:ext cx="64604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en-US" sz="600" smtClean="0">
                <a:solidFill>
                  <a:srgbClr val="B2B3B5"/>
                </a:solidFill>
              </a:rPr>
              <a:t>© Robert Bosch GmbH 2016. All rights reserved, also regarding any disposal, exploitation, reproduction, editing, distribution, as well as in the event of applications for industrial property rights.</a:t>
            </a:r>
            <a:endParaRPr lang="en-US" sz="600">
              <a:solidFill>
                <a:srgbClr val="B2B3B5"/>
              </a:solidFill>
            </a:endParaRPr>
          </a:p>
        </p:txBody>
      </p:sp>
      <p:sp>
        <p:nvSpPr>
          <p:cNvPr id="6" name="Rechteck 5"/>
          <p:cNvSpPr>
            <a:spLocks/>
          </p:cNvSpPr>
          <p:nvPr>
            <p:custDataLst>
              <p:tags r:id="rId4"/>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r>
              <a:rPr lang="en-US" sz="1200" smtClean="0">
                <a:solidFill>
                  <a:srgbClr val="999FA6"/>
                </a:solidFill>
              </a:rPr>
              <a:t>3</a:t>
            </a:r>
            <a:endParaRPr lang="en-US" sz="1200">
              <a:solidFill>
                <a:srgbClr val="999FA6"/>
              </a:solidFill>
            </a:endParaRPr>
          </a:p>
        </p:txBody>
      </p:sp>
      <p:sp>
        <p:nvSpPr>
          <p:cNvPr id="5" name="Rechteck 4" hidden="1"/>
          <p:cNvSpPr>
            <a:spLocks/>
          </p:cNvSpPr>
          <p:nvPr>
            <p:custDataLst>
              <p:tags r:id="rId5"/>
            </p:custDataLst>
          </p:nvPr>
        </p:nvSpPr>
        <p:spPr>
          <a:xfrm>
            <a:off x="648208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7780" rIns="0" bIns="0" rtlCol="0" anchor="t">
            <a:normAutofit/>
          </a:bodyPr>
          <a:lstStyle/>
          <a:p>
            <a:pPr>
              <a:lnSpc>
                <a:spcPts val="900"/>
              </a:lnSpc>
            </a:pPr>
            <a:endParaRPr lang="en-US" sz="550">
              <a:solidFill>
                <a:schemeClr val="tx1"/>
              </a:solidFill>
            </a:endParaRPr>
          </a:p>
        </p:txBody>
      </p:sp>
      <p:sp>
        <p:nvSpPr>
          <p:cNvPr id="4" name="Textfeld 3" hidden="1"/>
          <p:cNvSpPr txBox="1"/>
          <p:nvPr>
            <p:custDataLst>
              <p:tags r:id="rId6"/>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L="252000" indent="-252000">
              <a:lnSpc>
                <a:spcPts val="2300"/>
              </a:lnSpc>
              <a:buFontTx/>
              <a:buNone/>
            </a:pPr>
            <a:endParaRPr lang="en-US" sz="1300" dirty="0" smtClean="0"/>
          </a:p>
        </p:txBody>
      </p:sp>
      <p:sp>
        <p:nvSpPr>
          <p:cNvPr id="10" name="Title 1"/>
          <p:cNvSpPr>
            <a:spLocks noGrp="1"/>
          </p:cNvSpPr>
          <p:nvPr>
            <p:ph type="title"/>
            <p:custDataLst>
              <p:tags r:id="rId7"/>
            </p:custDataLst>
          </p:nvPr>
        </p:nvSpPr>
        <p:spPr>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spcAft>
                <a:spcPts val="0"/>
              </a:spcAft>
            </a:pPr>
            <a:r>
              <a:rPr lang="en-US" sz="2800" dirty="0"/>
              <a:t>SSF </a:t>
            </a:r>
            <a:r>
              <a:rPr lang="en-US" sz="2800" dirty="0" smtClean="0"/>
              <a:t>FI Overview</a:t>
            </a:r>
            <a:r>
              <a:rPr lang="en-US" sz="2800" dirty="0"/>
              <a:t/>
            </a:r>
            <a:br>
              <a:rPr lang="en-US" sz="2800" dirty="0"/>
            </a:br>
            <a:r>
              <a:rPr lang="en-US" sz="2800" dirty="0" smtClean="0">
                <a:solidFill>
                  <a:srgbClr val="0E78C5"/>
                </a:solidFill>
              </a:rPr>
              <a:t>Agenda</a:t>
            </a:r>
            <a:endParaRPr lang="en-US" sz="2800" dirty="0">
              <a:solidFill>
                <a:srgbClr val="0E78C5"/>
              </a:solidFill>
            </a:endParaRPr>
          </a:p>
        </p:txBody>
      </p:sp>
      <p:sp>
        <p:nvSpPr>
          <p:cNvPr id="3" name="Inhaltsplatzhalter 2"/>
          <p:cNvSpPr>
            <a:spLocks noGrp="1"/>
          </p:cNvSpPr>
          <p:nvPr>
            <p:ph idx="1"/>
            <p:custDataLst>
              <p:tags r:id="rId8"/>
            </p:custDataLst>
          </p:nvPr>
        </p:nvSpPr>
        <p:spPr>
          <a:xfrm>
            <a:off x="259080" y="1295400"/>
            <a:ext cx="7708900" cy="416814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marL="342900" indent="-342900">
              <a:lnSpc>
                <a:spcPct val="100000"/>
              </a:lnSpc>
              <a:spcAft>
                <a:spcPts val="600"/>
              </a:spcAft>
              <a:buFont typeface="+mj-lt"/>
              <a:buAutoNum type="arabicPeriod"/>
            </a:pPr>
            <a:r>
              <a:rPr lang="en-US" dirty="0" smtClean="0"/>
              <a:t>SSF FI Overview</a:t>
            </a:r>
          </a:p>
          <a:p>
            <a:pPr marL="342900" indent="-342900">
              <a:lnSpc>
                <a:spcPct val="100000"/>
              </a:lnSpc>
              <a:spcAft>
                <a:spcPts val="600"/>
              </a:spcAft>
              <a:buFont typeface="+mj-lt"/>
              <a:buAutoNum type="arabicPeriod"/>
            </a:pPr>
            <a:r>
              <a:rPr lang="en-US" dirty="0" smtClean="0">
                <a:solidFill>
                  <a:schemeClr val="bg1">
                    <a:lumMod val="75000"/>
                  </a:schemeClr>
                </a:solidFill>
              </a:rPr>
              <a:t>SSF FI Benefits</a:t>
            </a:r>
          </a:p>
          <a:p>
            <a:pPr marL="342900" indent="-342900">
              <a:lnSpc>
                <a:spcPct val="107000"/>
              </a:lnSpc>
              <a:spcAft>
                <a:spcPts val="600"/>
              </a:spcAft>
              <a:buFont typeface="+mj-lt"/>
              <a:buAutoNum type="arabicPeriod"/>
            </a:pPr>
            <a:r>
              <a:rPr lang="en-US" dirty="0" smtClean="0">
                <a:solidFill>
                  <a:schemeClr val="bg1">
                    <a:lumMod val="75000"/>
                  </a:schemeClr>
                </a:solidFill>
              </a:rPr>
              <a:t>Rollout Plan</a:t>
            </a:r>
          </a:p>
          <a:p>
            <a:pPr marL="342900" indent="-342900">
              <a:lnSpc>
                <a:spcPct val="107000"/>
              </a:lnSpc>
              <a:spcAft>
                <a:spcPts val="0"/>
              </a:spcAft>
              <a:buFont typeface="+mj-lt"/>
              <a:buAutoNum type="arabicPeriod"/>
            </a:pPr>
            <a:r>
              <a:rPr lang="en-US" dirty="0" smtClean="0">
                <a:solidFill>
                  <a:schemeClr val="bg1">
                    <a:lumMod val="75000"/>
                  </a:schemeClr>
                </a:solidFill>
              </a:rPr>
              <a:t>Current Usage</a:t>
            </a:r>
          </a:p>
          <a:p>
            <a:pPr marL="342900" indent="-342900">
              <a:lnSpc>
                <a:spcPct val="107000"/>
              </a:lnSpc>
              <a:spcAft>
                <a:spcPts val="0"/>
              </a:spcAft>
              <a:buFont typeface="+mj-lt"/>
              <a:buAutoNum type="arabicPeriod"/>
            </a:pPr>
            <a:r>
              <a:rPr lang="en-US" dirty="0" smtClean="0">
                <a:solidFill>
                  <a:schemeClr val="bg1">
                    <a:lumMod val="75000"/>
                  </a:schemeClr>
                </a:solidFill>
              </a:rPr>
              <a:t>Vision 2020</a:t>
            </a:r>
          </a:p>
          <a:p>
            <a:pPr marL="342900" indent="-342900">
              <a:lnSpc>
                <a:spcPct val="107000"/>
              </a:lnSpc>
              <a:spcAft>
                <a:spcPts val="0"/>
              </a:spcAft>
              <a:buFont typeface="+mj-lt"/>
              <a:buAutoNum type="arabicPeriod"/>
            </a:pPr>
            <a:r>
              <a:rPr lang="en-US" dirty="0" smtClean="0">
                <a:solidFill>
                  <a:schemeClr val="bg1">
                    <a:lumMod val="75000"/>
                  </a:schemeClr>
                </a:solidFill>
              </a:rPr>
              <a:t>Live Demo</a:t>
            </a:r>
            <a:endParaRPr lang="en-US" dirty="0">
              <a:solidFill>
                <a:schemeClr val="bg1">
                  <a:lumMod val="75000"/>
                </a:schemeClr>
              </a:solidFill>
            </a:endParaRPr>
          </a:p>
        </p:txBody>
      </p:sp>
    </p:spTree>
    <p:custDataLst>
      <p:tags r:id="rId1"/>
    </p:custDataLst>
    <p:extLst>
      <p:ext uri="{BB962C8B-B14F-4D97-AF65-F5344CB8AC3E}">
        <p14:creationId xmlns:p14="http://schemas.microsoft.com/office/powerpoint/2010/main" val="37982261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p:cNvPicPr>
            <a:picLocks/>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701675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3" name="Picture 2"/>
          <p:cNvPicPr>
            <a:picLocks/>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0" y="6041390"/>
            <a:ext cx="822833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9" name="Textfeld 8"/>
          <p:cNvSpPr txBox="1">
            <a:spLocks/>
          </p:cNvSpPr>
          <p:nvPr>
            <p:custDataLst>
              <p:tags r:id="rId4"/>
            </p:custDataLst>
          </p:nvPr>
        </p:nvSpPr>
        <p:spPr>
          <a:xfrm>
            <a:off x="259080" y="259080"/>
            <a:ext cx="77089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pPr>
            <a:r>
              <a:rPr lang="de-DE" sz="2800" dirty="0"/>
              <a:t>SSF </a:t>
            </a:r>
            <a:r>
              <a:rPr lang="de-DE" sz="2800" dirty="0" smtClean="0"/>
              <a:t>FI Overview </a:t>
            </a:r>
            <a:endParaRPr lang="de-DE" sz="2800" kern="0" dirty="0"/>
          </a:p>
        </p:txBody>
      </p:sp>
      <p:sp>
        <p:nvSpPr>
          <p:cNvPr id="8" name="Rechteck 7"/>
          <p:cNvSpPr>
            <a:spLocks/>
          </p:cNvSpPr>
          <p:nvPr>
            <p:custDataLst>
              <p:tags r:id="rId5"/>
            </p:custDataLst>
          </p:nvPr>
        </p:nvSpPr>
        <p:spPr>
          <a:xfrm>
            <a:off x="593090" y="5643880"/>
            <a:ext cx="64604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rtlCol="0" anchor="t">
            <a:noAutofit/>
          </a:bodyPr>
          <a:lstStyle/>
          <a:p>
            <a:pPr defTabSz="685891">
              <a:lnSpc>
                <a:spcPct val="107000"/>
              </a:lnSpc>
              <a:spcAft>
                <a:spcPts val="100"/>
              </a:spcAft>
            </a:pPr>
            <a:r>
              <a:rPr lang="en-US" sz="600" kern="0" smtClean="0">
                <a:solidFill>
                  <a:srgbClr val="000000"/>
                </a:solidFill>
                <a:latin typeface="Bosch Office Sans" pitchFamily="2" charset="0"/>
              </a:rPr>
              <a:t>Cross Divisional Group - Software, Methods and Tools | CF/ACS | 19/02/2018</a:t>
            </a:r>
            <a:endParaRPr lang="de-DE" sz="600" kern="0" dirty="0">
              <a:solidFill>
                <a:srgbClr val="000000"/>
              </a:solidFill>
              <a:latin typeface="Bosch Office Sans" pitchFamily="2" charset="0"/>
            </a:endParaRPr>
          </a:p>
        </p:txBody>
      </p:sp>
      <p:sp>
        <p:nvSpPr>
          <p:cNvPr id="7" name="Rechteck 6"/>
          <p:cNvSpPr>
            <a:spLocks/>
          </p:cNvSpPr>
          <p:nvPr>
            <p:custDataLst>
              <p:tags r:id="rId6"/>
            </p:custDataLst>
          </p:nvPr>
        </p:nvSpPr>
        <p:spPr>
          <a:xfrm>
            <a:off x="593090" y="5758180"/>
            <a:ext cx="64604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rtlCol="0" anchor="t">
            <a:noAutofit/>
          </a:bodyPr>
          <a:lstStyle/>
          <a:p>
            <a:pPr defTabSz="685891">
              <a:lnSpc>
                <a:spcPct val="107000"/>
              </a:lnSpc>
              <a:spcAft>
                <a:spcPts val="100"/>
              </a:spcAft>
            </a:pPr>
            <a:r>
              <a:rPr lang="en-US" sz="600" kern="0" smtClean="0">
                <a:solidFill>
                  <a:srgbClr val="B2B3B5"/>
                </a:solidFill>
                <a:latin typeface="Bosch Office Sans"/>
              </a:rPr>
              <a:t>© Robert Bosch GmbH 2016. All rights reserved, also regarding any disposal, exploitation, reproduction, editing, distribution, as well as in the event of applications for industrial property rights.</a:t>
            </a:r>
            <a:endParaRPr lang="de-DE" sz="600" kern="0" dirty="0">
              <a:solidFill>
                <a:srgbClr val="B2B3B5"/>
              </a:solidFill>
              <a:latin typeface="Bosch Office Sans"/>
            </a:endParaRPr>
          </a:p>
        </p:txBody>
      </p:sp>
      <p:sp>
        <p:nvSpPr>
          <p:cNvPr id="6" name="Rechteck 5"/>
          <p:cNvSpPr>
            <a:spLocks/>
          </p:cNvSpPr>
          <p:nvPr>
            <p:custDataLst>
              <p:tags r:id="rId7"/>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noAutofit/>
          </a:bodyPr>
          <a:lstStyle/>
          <a:p>
            <a:pPr defTabSz="685891"/>
            <a:r>
              <a:rPr lang="de-DE" sz="1200" kern="0" smtClean="0">
                <a:solidFill>
                  <a:srgbClr val="999FA6"/>
                </a:solidFill>
                <a:latin typeface="Bosch Office Sans"/>
              </a:rPr>
              <a:t>30</a:t>
            </a:r>
            <a:endParaRPr lang="de-DE" sz="1200" kern="0" dirty="0">
              <a:solidFill>
                <a:srgbClr val="999FA6"/>
              </a:solidFill>
              <a:latin typeface="Bosch Office Sans"/>
            </a:endParaRPr>
          </a:p>
        </p:txBody>
      </p:sp>
      <p:sp>
        <p:nvSpPr>
          <p:cNvPr id="4" name="Textfeld 3" hidden="1"/>
          <p:cNvSpPr txBox="1">
            <a:spLocks/>
          </p:cNvSpPr>
          <p:nvPr>
            <p:custDataLst>
              <p:tags r:id="rId8"/>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defTabSz="685891">
              <a:lnSpc>
                <a:spcPts val="1725"/>
              </a:lnSpc>
            </a:pPr>
            <a:endParaRPr lang="de-DE" sz="1300" kern="0" dirty="0"/>
          </a:p>
        </p:txBody>
      </p:sp>
      <p:sp>
        <p:nvSpPr>
          <p:cNvPr id="2" name="Title 1"/>
          <p:cNvSpPr>
            <a:spLocks noGrp="1"/>
          </p:cNvSpPr>
          <p:nvPr>
            <p:ph type="title"/>
            <p:custDataLst>
              <p:tags r:id="rId9"/>
            </p:custDataLst>
          </p:nvPr>
        </p:nvSpPr>
        <p:spPr>
          <a:xfrm>
            <a:off x="259080" y="647700"/>
            <a:ext cx="77089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spcAft>
                <a:spcPts val="0"/>
              </a:spcAft>
            </a:pPr>
            <a:r>
              <a:rPr lang="en-US" sz="2800" dirty="0" smtClean="0">
                <a:solidFill>
                  <a:srgbClr val="0E78C5"/>
                </a:solidFill>
              </a:rPr>
              <a:t>Key data</a:t>
            </a:r>
            <a:endParaRPr lang="en-US" sz="2800" dirty="0">
              <a:solidFill>
                <a:srgbClr val="0E78C5"/>
              </a:solidFill>
            </a:endParaRPr>
          </a:p>
        </p:txBody>
      </p:sp>
      <p:sp>
        <p:nvSpPr>
          <p:cNvPr id="10" name="Content Placeholder 2"/>
          <p:cNvSpPr>
            <a:spLocks noGrp="1"/>
          </p:cNvSpPr>
          <p:nvPr>
            <p:ph idx="1"/>
            <p:custDataLst>
              <p:tags r:id="rId10"/>
            </p:custDataLst>
          </p:nvPr>
        </p:nvSpPr>
        <p:spPr>
          <a:xfrm>
            <a:off x="259080" y="1295400"/>
            <a:ext cx="7708900" cy="416814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marL="285750" indent="-285750">
              <a:buFont typeface="Arial" panose="020B0604020202020204" pitchFamily="34" charset="0"/>
              <a:buChar char="•"/>
            </a:pPr>
            <a:r>
              <a:rPr lang="en-US" dirty="0" smtClean="0"/>
              <a:t>No</a:t>
            </a:r>
            <a:r>
              <a:rPr lang="en-US" dirty="0"/>
              <a:t>. of entities world wide – 684 ( in scope ~ 400 )</a:t>
            </a:r>
          </a:p>
          <a:p>
            <a:pPr marL="285750" indent="-285750">
              <a:buFont typeface="Arial" panose="020B0604020202020204" pitchFamily="34" charset="0"/>
              <a:buChar char="•"/>
            </a:pPr>
            <a:r>
              <a:rPr lang="en-US" dirty="0"/>
              <a:t>No. of ERP systems ~ 100 (of which SAP ~ 60) </a:t>
            </a:r>
            <a:endParaRPr lang="en-US" dirty="0" smtClean="0"/>
          </a:p>
          <a:p>
            <a:pPr marL="285750" indent="-285750">
              <a:buFont typeface="Arial" panose="020B0604020202020204" pitchFamily="34" charset="0"/>
              <a:buChar char="•"/>
            </a:pPr>
            <a:r>
              <a:rPr lang="en-US" dirty="0" smtClean="0"/>
              <a:t>No</a:t>
            </a:r>
            <a:r>
              <a:rPr lang="en-US" dirty="0"/>
              <a:t>. of SSF Clients – </a:t>
            </a:r>
            <a:r>
              <a:rPr lang="en-US" dirty="0" smtClean="0"/>
              <a:t>1 (PDX)</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No</a:t>
            </a:r>
            <a:r>
              <a:rPr lang="en-US" dirty="0"/>
              <a:t>. of process areas – 7 </a:t>
            </a:r>
          </a:p>
          <a:p>
            <a:pPr marL="730250" lvl="2" indent="-204470">
              <a:buFontTx/>
              <a:buChar char="‒"/>
            </a:pPr>
            <a:r>
              <a:rPr lang="en-US" sz="1400" dirty="0"/>
              <a:t>Invoice to </a:t>
            </a:r>
            <a:r>
              <a:rPr lang="en-US" sz="1400" dirty="0" smtClean="0"/>
              <a:t>Pay</a:t>
            </a:r>
            <a:r>
              <a:rPr lang="en-US" sz="1400" dirty="0"/>
              <a:t>, Bill to </a:t>
            </a:r>
            <a:r>
              <a:rPr lang="en-US" sz="1400" dirty="0" smtClean="0"/>
              <a:t>Cash</a:t>
            </a:r>
            <a:r>
              <a:rPr lang="en-US" sz="1400" dirty="0"/>
              <a:t>, Book to </a:t>
            </a:r>
            <a:r>
              <a:rPr lang="en-US" sz="1400" dirty="0" smtClean="0"/>
              <a:t>Report</a:t>
            </a:r>
            <a:r>
              <a:rPr lang="en-US" sz="1400" dirty="0"/>
              <a:t>, Investment to Disposal, Travel &amp; Expense and Master data </a:t>
            </a:r>
            <a:r>
              <a:rPr lang="en-US" sz="1400" dirty="0" smtClean="0"/>
              <a:t>Management, Affiliate to Affiliate business</a:t>
            </a:r>
          </a:p>
          <a:p>
            <a:pPr marL="525780" lvl="2" indent="0">
              <a:buNone/>
            </a:pPr>
            <a:endParaRPr lang="en-US" sz="1400" dirty="0"/>
          </a:p>
          <a:p>
            <a:pPr marL="285750" indent="-285750">
              <a:buFont typeface="Arial" panose="020B0604020202020204" pitchFamily="34" charset="0"/>
              <a:buChar char="•"/>
            </a:pPr>
            <a:r>
              <a:rPr lang="en-US" dirty="0" smtClean="0"/>
              <a:t>Total </a:t>
            </a:r>
            <a:r>
              <a:rPr lang="en-US" dirty="0"/>
              <a:t>No. Of processes - 169</a:t>
            </a:r>
          </a:p>
          <a:p>
            <a:pPr marL="730250" lvl="2" indent="-204470">
              <a:buFontTx/>
              <a:buChar char="‒"/>
            </a:pPr>
            <a:r>
              <a:rPr lang="en-US" sz="1400" dirty="0"/>
              <a:t>Processes with no ERP integration - 129</a:t>
            </a:r>
          </a:p>
          <a:p>
            <a:pPr marL="730250" lvl="2" indent="-204470">
              <a:buFontTx/>
              <a:buChar char="‒"/>
            </a:pPr>
            <a:r>
              <a:rPr lang="en-US" sz="1400" dirty="0"/>
              <a:t>Processes with ERP integration – 40</a:t>
            </a:r>
          </a:p>
          <a:p>
            <a:pPr marL="730250" lvl="2" indent="-204470">
              <a:buFontTx/>
              <a:buChar char="‒"/>
            </a:pPr>
            <a:r>
              <a:rPr lang="en-US" sz="1400" dirty="0"/>
              <a:t>Processes with self service activated -67</a:t>
            </a:r>
          </a:p>
          <a:p>
            <a:endParaRPr lang="en-US" dirty="0"/>
          </a:p>
        </p:txBody>
      </p:sp>
    </p:spTree>
    <p:custDataLst>
      <p:tags r:id="rId1"/>
    </p:custDataLst>
    <p:extLst>
      <p:ext uri="{BB962C8B-B14F-4D97-AF65-F5344CB8AC3E}">
        <p14:creationId xmlns:p14="http://schemas.microsoft.com/office/powerpoint/2010/main" val="1398957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15"/>
          <p:cNvPicPr>
            <a:picLocks/>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701675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10" name="Picture 9"/>
          <p:cNvPicPr>
            <a:picLocks/>
          </p:cNvPicPr>
          <p:nvPr>
            <p:custDataLst>
              <p:tags r:id="rId3"/>
            </p:custDataLst>
          </p:nvPr>
        </p:nvPicPr>
        <p:blipFill>
          <a:blip r:embed="rId14">
            <a:extLst>
              <a:ext uri="{28A0092B-C50C-407E-A947-70E740481C1C}">
                <a14:useLocalDpi xmlns:a14="http://schemas.microsoft.com/office/drawing/2010/main" val="0"/>
              </a:ext>
            </a:extLst>
          </a:blip>
          <a:stretch>
            <a:fillRect/>
          </a:stretch>
        </p:blipFill>
        <p:spPr>
          <a:xfrm>
            <a:off x="0" y="6041390"/>
            <a:ext cx="822833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9" name="Textfeld 8"/>
          <p:cNvSpPr txBox="1">
            <a:spLocks/>
          </p:cNvSpPr>
          <p:nvPr>
            <p:custDataLst>
              <p:tags r:id="rId4"/>
            </p:custDataLst>
          </p:nvPr>
        </p:nvSpPr>
        <p:spPr>
          <a:xfrm>
            <a:off x="259080" y="259080"/>
            <a:ext cx="77089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defTabSz="685891">
              <a:lnSpc>
                <a:spcPct val="89000"/>
              </a:lnSpc>
            </a:pPr>
            <a:r>
              <a:rPr lang="en-US" altLang="en-US" sz="2800" dirty="0"/>
              <a:t>SSF </a:t>
            </a:r>
            <a:r>
              <a:rPr lang="en-US" sz="2800" dirty="0"/>
              <a:t>FI </a:t>
            </a:r>
            <a:r>
              <a:rPr lang="en-US" altLang="en-US" sz="2800" dirty="0"/>
              <a:t>Overview</a:t>
            </a:r>
            <a:endParaRPr lang="en-GB" sz="2800" kern="0" dirty="0"/>
          </a:p>
        </p:txBody>
      </p:sp>
      <p:sp>
        <p:nvSpPr>
          <p:cNvPr id="8" name="Rechteck 7"/>
          <p:cNvSpPr>
            <a:spLocks/>
          </p:cNvSpPr>
          <p:nvPr>
            <p:custDataLst>
              <p:tags r:id="rId5"/>
            </p:custDataLst>
          </p:nvPr>
        </p:nvSpPr>
        <p:spPr>
          <a:xfrm>
            <a:off x="593090" y="5643880"/>
            <a:ext cx="64604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rtlCol="0" anchor="t">
            <a:noAutofit/>
          </a:bodyPr>
          <a:lstStyle/>
          <a:p>
            <a:pPr defTabSz="685891">
              <a:lnSpc>
                <a:spcPct val="107000"/>
              </a:lnSpc>
              <a:spcAft>
                <a:spcPts val="100"/>
              </a:spcAft>
            </a:pPr>
            <a:r>
              <a:rPr lang="en-US" sz="600" kern="0" smtClean="0">
                <a:solidFill>
                  <a:srgbClr val="000000"/>
                </a:solidFill>
                <a:latin typeface="Bosch Office Sans" pitchFamily="2" charset="0"/>
              </a:rPr>
              <a:t>Cross Divisional Group - Software, Methods and Tools | CF/ACS | 19/02/2018</a:t>
            </a:r>
            <a:endParaRPr lang="en-GB" sz="600" kern="0" dirty="0">
              <a:solidFill>
                <a:srgbClr val="000000"/>
              </a:solidFill>
              <a:latin typeface="Bosch Office Sans" pitchFamily="2" charset="0"/>
            </a:endParaRPr>
          </a:p>
        </p:txBody>
      </p:sp>
      <p:sp>
        <p:nvSpPr>
          <p:cNvPr id="7" name="Rechteck 6"/>
          <p:cNvSpPr>
            <a:spLocks/>
          </p:cNvSpPr>
          <p:nvPr>
            <p:custDataLst>
              <p:tags r:id="rId6"/>
            </p:custDataLst>
          </p:nvPr>
        </p:nvSpPr>
        <p:spPr>
          <a:xfrm>
            <a:off x="593090" y="5758180"/>
            <a:ext cx="64604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rtlCol="0" anchor="t">
            <a:noAutofit/>
          </a:bodyPr>
          <a:lstStyle/>
          <a:p>
            <a:pPr defTabSz="685891">
              <a:lnSpc>
                <a:spcPct val="107000"/>
              </a:lnSpc>
              <a:spcAft>
                <a:spcPts val="100"/>
              </a:spcAft>
            </a:pPr>
            <a:r>
              <a:rPr lang="en-US" sz="600" kern="0" smtClean="0">
                <a:solidFill>
                  <a:srgbClr val="B2B3B5"/>
                </a:solidFill>
                <a:latin typeface="Bosch Office Sans"/>
              </a:rPr>
              <a:t>© Robert Bosch GmbH 2016. All rights reserved, also regarding any disposal, exploitation, reproduction, editing, distribution, as well as in the event of applications for industrial property rights.</a:t>
            </a:r>
            <a:endParaRPr lang="en-GB" sz="600" kern="0" dirty="0">
              <a:solidFill>
                <a:srgbClr val="B2B3B5"/>
              </a:solidFill>
              <a:latin typeface="Bosch Office Sans"/>
            </a:endParaRPr>
          </a:p>
        </p:txBody>
      </p:sp>
      <p:sp>
        <p:nvSpPr>
          <p:cNvPr id="6" name="Rechteck 5"/>
          <p:cNvSpPr>
            <a:spLocks/>
          </p:cNvSpPr>
          <p:nvPr>
            <p:custDataLst>
              <p:tags r:id="rId7"/>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noAutofit/>
          </a:bodyPr>
          <a:lstStyle/>
          <a:p>
            <a:pPr defTabSz="685891"/>
            <a:r>
              <a:rPr lang="en-GB" sz="1200" kern="0" smtClean="0">
                <a:solidFill>
                  <a:srgbClr val="999FA6"/>
                </a:solidFill>
                <a:latin typeface="Bosch Office Sans"/>
              </a:rPr>
              <a:t>31</a:t>
            </a:r>
            <a:endParaRPr lang="en-GB" sz="1200" kern="0" dirty="0">
              <a:solidFill>
                <a:srgbClr val="999FA6"/>
              </a:solidFill>
              <a:latin typeface="Bosch Office Sans"/>
            </a:endParaRPr>
          </a:p>
        </p:txBody>
      </p:sp>
      <p:sp>
        <p:nvSpPr>
          <p:cNvPr id="5" name="Rechteck 4" hidden="1"/>
          <p:cNvSpPr>
            <a:spLocks/>
          </p:cNvSpPr>
          <p:nvPr>
            <p:custDataLst>
              <p:tags r:id="rId8"/>
            </p:custDataLst>
          </p:nvPr>
        </p:nvSpPr>
        <p:spPr>
          <a:xfrm>
            <a:off x="648208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17780" rIns="0" bIns="0" rtlCol="0" anchor="t">
            <a:normAutofit/>
          </a:bodyPr>
          <a:lstStyle/>
          <a:p>
            <a:pPr defTabSz="685891">
              <a:lnSpc>
                <a:spcPts val="900"/>
              </a:lnSpc>
            </a:pPr>
            <a:endParaRPr lang="en-GB" sz="550" kern="0" dirty="0">
              <a:latin typeface="Bosch Office Sans"/>
            </a:endParaRPr>
          </a:p>
        </p:txBody>
      </p:sp>
      <p:sp>
        <p:nvSpPr>
          <p:cNvPr id="4" name="Textfeld 3" hidden="1"/>
          <p:cNvSpPr txBox="1">
            <a:spLocks/>
          </p:cNvSpPr>
          <p:nvPr>
            <p:custDataLst>
              <p:tags r:id="rId9"/>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defTabSz="685891">
              <a:lnSpc>
                <a:spcPts val="1725"/>
              </a:lnSpc>
            </a:pPr>
            <a:endParaRPr lang="en-GB" sz="1300" kern="0" dirty="0"/>
          </a:p>
        </p:txBody>
      </p:sp>
      <p:sp>
        <p:nvSpPr>
          <p:cNvPr id="21" name="Title 20"/>
          <p:cNvSpPr>
            <a:spLocks noGrp="1"/>
          </p:cNvSpPr>
          <p:nvPr>
            <p:ph type="title"/>
            <p:custDataLst>
              <p:tags r:id="rId10"/>
            </p:custDataLst>
          </p:nvPr>
        </p:nvSpPr>
        <p:spPr>
          <a:xfrm>
            <a:off x="249895" y="259133"/>
            <a:ext cx="7708900" cy="77740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spcAft>
                <a:spcPts val="0"/>
              </a:spcAft>
            </a:pPr>
            <a:r>
              <a:rPr lang="en-US" altLang="en-US" sz="2800" dirty="0" smtClean="0">
                <a:solidFill>
                  <a:srgbClr val="0E78C5"/>
                </a:solidFill>
              </a:rPr>
              <a:t/>
            </a:r>
            <a:br>
              <a:rPr lang="en-US" altLang="en-US" sz="2800" dirty="0" smtClean="0">
                <a:solidFill>
                  <a:srgbClr val="0E78C5"/>
                </a:solidFill>
              </a:rPr>
            </a:br>
            <a:r>
              <a:rPr lang="en-US" altLang="en-US" sz="2800" dirty="0" smtClean="0">
                <a:solidFill>
                  <a:srgbClr val="0E78C5"/>
                </a:solidFill>
              </a:rPr>
              <a:t>Trainings </a:t>
            </a:r>
            <a:r>
              <a:rPr lang="en-GB" sz="2800" dirty="0">
                <a:solidFill>
                  <a:srgbClr val="0E78C5"/>
                </a:solidFill>
              </a:rPr>
              <a:t/>
            </a:r>
            <a:br>
              <a:rPr lang="en-GB" sz="2800" dirty="0">
                <a:solidFill>
                  <a:srgbClr val="0E78C5"/>
                </a:solidFill>
              </a:rPr>
            </a:br>
            <a:endParaRPr lang="en-US" sz="2800" dirty="0">
              <a:solidFill>
                <a:srgbClr val="0E78C5"/>
              </a:solidFill>
            </a:endParaRPr>
          </a:p>
        </p:txBody>
      </p:sp>
      <p:pic>
        <p:nvPicPr>
          <p:cNvPr id="2" name="Picture 1"/>
          <p:cNvPicPr>
            <a:picLocks noChangeAspect="1"/>
          </p:cNvPicPr>
          <p:nvPr>
            <p:custDataLst>
              <p:tags r:id="rId11"/>
            </p:custDataLst>
          </p:nvPr>
        </p:nvPicPr>
        <p:blipFill>
          <a:blip r:embed="rId15"/>
          <a:stretch>
            <a:fillRect/>
          </a:stretch>
        </p:blipFill>
        <p:spPr>
          <a:xfrm>
            <a:off x="-1" y="1863459"/>
            <a:ext cx="8228013" cy="2443693"/>
          </a:xfrm>
          <a:prstGeom prst="rect">
            <a:avLst/>
          </a:prstGeom>
        </p:spPr>
      </p:pic>
    </p:spTree>
    <p:custDataLst>
      <p:tags r:id="rId1"/>
    </p:custDataLst>
    <p:extLst>
      <p:ext uri="{BB962C8B-B14F-4D97-AF65-F5344CB8AC3E}">
        <p14:creationId xmlns:p14="http://schemas.microsoft.com/office/powerpoint/2010/main" val="489818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15"/>
          <p:cNvPicPr>
            <a:picLocks/>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701675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10" name="Picture 9"/>
          <p:cNvPicPr>
            <a:picLocks/>
          </p:cNvPicPr>
          <p:nvPr>
            <p:custDataLst>
              <p:tags r:id="rId3"/>
            </p:custDataLst>
          </p:nvPr>
        </p:nvPicPr>
        <p:blipFill>
          <a:blip r:embed="rId14">
            <a:extLst>
              <a:ext uri="{28A0092B-C50C-407E-A947-70E740481C1C}">
                <a14:useLocalDpi xmlns:a14="http://schemas.microsoft.com/office/drawing/2010/main" val="0"/>
              </a:ext>
            </a:extLst>
          </a:blip>
          <a:stretch>
            <a:fillRect/>
          </a:stretch>
        </p:blipFill>
        <p:spPr>
          <a:xfrm>
            <a:off x="0" y="6041390"/>
            <a:ext cx="822833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9" name="Textfeld 8"/>
          <p:cNvSpPr txBox="1">
            <a:spLocks/>
          </p:cNvSpPr>
          <p:nvPr>
            <p:custDataLst>
              <p:tags r:id="rId4"/>
            </p:custDataLst>
          </p:nvPr>
        </p:nvSpPr>
        <p:spPr>
          <a:xfrm>
            <a:off x="259080" y="259080"/>
            <a:ext cx="77089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defTabSz="685891">
              <a:lnSpc>
                <a:spcPct val="89000"/>
              </a:lnSpc>
            </a:pPr>
            <a:r>
              <a:rPr lang="en-US" altLang="en-US" sz="2800" dirty="0"/>
              <a:t>SSF </a:t>
            </a:r>
            <a:r>
              <a:rPr lang="en-US" sz="2800" dirty="0"/>
              <a:t>FI </a:t>
            </a:r>
            <a:r>
              <a:rPr lang="en-US" altLang="en-US" sz="2800" dirty="0"/>
              <a:t>Overview</a:t>
            </a:r>
            <a:endParaRPr lang="en-GB" sz="2800" kern="0" dirty="0"/>
          </a:p>
        </p:txBody>
      </p:sp>
      <p:sp>
        <p:nvSpPr>
          <p:cNvPr id="8" name="Rechteck 7"/>
          <p:cNvSpPr>
            <a:spLocks/>
          </p:cNvSpPr>
          <p:nvPr>
            <p:custDataLst>
              <p:tags r:id="rId5"/>
            </p:custDataLst>
          </p:nvPr>
        </p:nvSpPr>
        <p:spPr>
          <a:xfrm>
            <a:off x="593090" y="5643880"/>
            <a:ext cx="64604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rtlCol="0" anchor="t">
            <a:noAutofit/>
          </a:bodyPr>
          <a:lstStyle/>
          <a:p>
            <a:pPr defTabSz="685891">
              <a:lnSpc>
                <a:spcPct val="107000"/>
              </a:lnSpc>
              <a:spcAft>
                <a:spcPts val="100"/>
              </a:spcAft>
            </a:pPr>
            <a:r>
              <a:rPr lang="en-US" sz="600" kern="0" smtClean="0">
                <a:solidFill>
                  <a:srgbClr val="000000"/>
                </a:solidFill>
                <a:latin typeface="Bosch Office Sans" pitchFamily="2" charset="0"/>
              </a:rPr>
              <a:t>Cross Divisional Group - Software, Methods and Tools | CF/ACS | 19/02/2018</a:t>
            </a:r>
            <a:endParaRPr lang="en-GB" sz="600" kern="0" dirty="0">
              <a:solidFill>
                <a:srgbClr val="000000"/>
              </a:solidFill>
              <a:latin typeface="Bosch Office Sans" pitchFamily="2" charset="0"/>
            </a:endParaRPr>
          </a:p>
        </p:txBody>
      </p:sp>
      <p:sp>
        <p:nvSpPr>
          <p:cNvPr id="7" name="Rechteck 6"/>
          <p:cNvSpPr>
            <a:spLocks/>
          </p:cNvSpPr>
          <p:nvPr>
            <p:custDataLst>
              <p:tags r:id="rId6"/>
            </p:custDataLst>
          </p:nvPr>
        </p:nvSpPr>
        <p:spPr>
          <a:xfrm>
            <a:off x="593090" y="5758180"/>
            <a:ext cx="64604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rtlCol="0" anchor="t">
            <a:noAutofit/>
          </a:bodyPr>
          <a:lstStyle/>
          <a:p>
            <a:pPr defTabSz="685891">
              <a:lnSpc>
                <a:spcPct val="107000"/>
              </a:lnSpc>
              <a:spcAft>
                <a:spcPts val="100"/>
              </a:spcAft>
            </a:pPr>
            <a:r>
              <a:rPr lang="en-US" sz="600" kern="0" smtClean="0">
                <a:solidFill>
                  <a:srgbClr val="B2B3B5"/>
                </a:solidFill>
                <a:latin typeface="Bosch Office Sans"/>
              </a:rPr>
              <a:t>© Robert Bosch GmbH 2016. All rights reserved, also regarding any disposal, exploitation, reproduction, editing, distribution, as well as in the event of applications for industrial property rights.</a:t>
            </a:r>
            <a:endParaRPr lang="en-GB" sz="600" kern="0" dirty="0">
              <a:solidFill>
                <a:srgbClr val="B2B3B5"/>
              </a:solidFill>
              <a:latin typeface="Bosch Office Sans"/>
            </a:endParaRPr>
          </a:p>
        </p:txBody>
      </p:sp>
      <p:sp>
        <p:nvSpPr>
          <p:cNvPr id="6" name="Rechteck 5"/>
          <p:cNvSpPr>
            <a:spLocks/>
          </p:cNvSpPr>
          <p:nvPr>
            <p:custDataLst>
              <p:tags r:id="rId7"/>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noAutofit/>
          </a:bodyPr>
          <a:lstStyle/>
          <a:p>
            <a:pPr defTabSz="685891"/>
            <a:r>
              <a:rPr lang="en-GB" sz="1200" kern="0" smtClean="0">
                <a:solidFill>
                  <a:srgbClr val="999FA6"/>
                </a:solidFill>
                <a:latin typeface="Bosch Office Sans"/>
              </a:rPr>
              <a:t>32</a:t>
            </a:r>
            <a:endParaRPr lang="en-GB" sz="1200" kern="0" dirty="0">
              <a:solidFill>
                <a:srgbClr val="999FA6"/>
              </a:solidFill>
              <a:latin typeface="Bosch Office Sans"/>
            </a:endParaRPr>
          </a:p>
        </p:txBody>
      </p:sp>
      <p:sp>
        <p:nvSpPr>
          <p:cNvPr id="5" name="Rechteck 4" hidden="1"/>
          <p:cNvSpPr>
            <a:spLocks/>
          </p:cNvSpPr>
          <p:nvPr>
            <p:custDataLst>
              <p:tags r:id="rId8"/>
            </p:custDataLst>
          </p:nvPr>
        </p:nvSpPr>
        <p:spPr>
          <a:xfrm>
            <a:off x="648208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17780" rIns="0" bIns="0" rtlCol="0" anchor="t">
            <a:normAutofit/>
          </a:bodyPr>
          <a:lstStyle/>
          <a:p>
            <a:pPr defTabSz="685891">
              <a:lnSpc>
                <a:spcPts val="900"/>
              </a:lnSpc>
            </a:pPr>
            <a:endParaRPr lang="en-GB" sz="550" kern="0" dirty="0">
              <a:latin typeface="Bosch Office Sans"/>
            </a:endParaRPr>
          </a:p>
        </p:txBody>
      </p:sp>
      <p:sp>
        <p:nvSpPr>
          <p:cNvPr id="4" name="Textfeld 3" hidden="1"/>
          <p:cNvSpPr txBox="1">
            <a:spLocks/>
          </p:cNvSpPr>
          <p:nvPr>
            <p:custDataLst>
              <p:tags r:id="rId9"/>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defTabSz="685891">
              <a:lnSpc>
                <a:spcPts val="1725"/>
              </a:lnSpc>
            </a:pPr>
            <a:endParaRPr lang="en-GB" sz="1300" kern="0" dirty="0"/>
          </a:p>
        </p:txBody>
      </p:sp>
      <p:sp>
        <p:nvSpPr>
          <p:cNvPr id="21" name="Title 20"/>
          <p:cNvSpPr>
            <a:spLocks noGrp="1"/>
          </p:cNvSpPr>
          <p:nvPr>
            <p:ph type="title"/>
            <p:custDataLst>
              <p:tags r:id="rId10"/>
            </p:custDataLst>
          </p:nvPr>
        </p:nvSpPr>
        <p:spPr>
          <a:xfrm>
            <a:off x="249895" y="259133"/>
            <a:ext cx="7708900" cy="77740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spcAft>
                <a:spcPts val="0"/>
              </a:spcAft>
            </a:pPr>
            <a:r>
              <a:rPr lang="en-US" altLang="en-US" sz="2800" dirty="0" smtClean="0">
                <a:solidFill>
                  <a:srgbClr val="0E78C5"/>
                </a:solidFill>
              </a:rPr>
              <a:t/>
            </a:r>
            <a:br>
              <a:rPr lang="en-US" altLang="en-US" sz="2800" dirty="0" smtClean="0">
                <a:solidFill>
                  <a:srgbClr val="0E78C5"/>
                </a:solidFill>
              </a:rPr>
            </a:br>
            <a:r>
              <a:rPr lang="en-US" altLang="en-US" sz="2800" dirty="0" smtClean="0">
                <a:solidFill>
                  <a:srgbClr val="0E78C5"/>
                </a:solidFill>
              </a:rPr>
              <a:t>Trainings </a:t>
            </a:r>
            <a:r>
              <a:rPr lang="en-GB" sz="2800" dirty="0">
                <a:solidFill>
                  <a:srgbClr val="0E78C5"/>
                </a:solidFill>
              </a:rPr>
              <a:t/>
            </a:r>
            <a:br>
              <a:rPr lang="en-GB" sz="2800" dirty="0">
                <a:solidFill>
                  <a:srgbClr val="0E78C5"/>
                </a:solidFill>
              </a:rPr>
            </a:br>
            <a:endParaRPr lang="en-US" sz="2800" dirty="0">
              <a:solidFill>
                <a:srgbClr val="0E78C5"/>
              </a:solidFill>
            </a:endParaRPr>
          </a:p>
        </p:txBody>
      </p:sp>
      <p:pic>
        <p:nvPicPr>
          <p:cNvPr id="3" name="Picture 2"/>
          <p:cNvPicPr>
            <a:picLocks noChangeAspect="1"/>
          </p:cNvPicPr>
          <p:nvPr>
            <p:custDataLst>
              <p:tags r:id="rId11"/>
            </p:custDataLst>
          </p:nvPr>
        </p:nvPicPr>
        <p:blipFill>
          <a:blip r:embed="rId15"/>
          <a:stretch>
            <a:fillRect/>
          </a:stretch>
        </p:blipFill>
        <p:spPr>
          <a:xfrm>
            <a:off x="554990" y="1128933"/>
            <a:ext cx="7347479" cy="4392068"/>
          </a:xfrm>
          <a:prstGeom prst="rect">
            <a:avLst/>
          </a:prstGeom>
        </p:spPr>
      </p:pic>
    </p:spTree>
    <p:custDataLst>
      <p:tags r:id="rId1"/>
    </p:custDataLst>
    <p:extLst>
      <p:ext uri="{BB962C8B-B14F-4D97-AF65-F5344CB8AC3E}">
        <p14:creationId xmlns:p14="http://schemas.microsoft.com/office/powerpoint/2010/main" val="15127810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700405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8" name="Picture 7"/>
          <p:cNvPicPr>
            <a:picLocks/>
          </p:cNvPicPr>
          <p:nvPr>
            <p:custDataLst>
              <p:tags r:id="rId3"/>
            </p:custDataLst>
          </p:nvPr>
        </p:nvPicPr>
        <p:blipFill>
          <a:blip r:embed="rId19">
            <a:extLst>
              <a:ext uri="{28A0092B-C50C-407E-A947-70E740481C1C}">
                <a14:useLocalDpi xmlns:a14="http://schemas.microsoft.com/office/drawing/2010/main" val="0"/>
              </a:ext>
            </a:extLst>
          </a:blip>
          <a:stretch>
            <a:fillRect/>
          </a:stretch>
        </p:blipFill>
        <p:spPr>
          <a:xfrm>
            <a:off x="0" y="6041390"/>
            <a:ext cx="822833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7" name="Rectangle 6"/>
          <p:cNvSpPr>
            <a:spLocks/>
          </p:cNvSpPr>
          <p:nvPr>
            <p:custDataLst>
              <p:tags r:id="rId4"/>
            </p:custDataLst>
          </p:nvPr>
        </p:nvSpPr>
        <p:spPr>
          <a:xfrm>
            <a:off x="593090" y="5643880"/>
            <a:ext cx="64604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en-US" sz="600" smtClean="0">
                <a:solidFill>
                  <a:srgbClr val="000000"/>
                </a:solidFill>
                <a:latin typeface="Bosch Office Sans" pitchFamily="2" charset="0"/>
              </a:rPr>
              <a:t>Cross Divisional Group - Software, Methods and Tools | GS/ACE | 19/02/2018</a:t>
            </a:r>
            <a:endParaRPr lang="en-US" sz="600" dirty="0">
              <a:solidFill>
                <a:srgbClr val="000000"/>
              </a:solidFill>
              <a:latin typeface="Bosch Office Sans" pitchFamily="2" charset="0"/>
            </a:endParaRPr>
          </a:p>
        </p:txBody>
      </p:sp>
      <p:sp>
        <p:nvSpPr>
          <p:cNvPr id="6" name="Rectangle 5"/>
          <p:cNvSpPr>
            <a:spLocks/>
          </p:cNvSpPr>
          <p:nvPr>
            <p:custDataLst>
              <p:tags r:id="rId5"/>
            </p:custDataLst>
          </p:nvPr>
        </p:nvSpPr>
        <p:spPr>
          <a:xfrm>
            <a:off x="593090" y="5758180"/>
            <a:ext cx="64604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en-US" sz="600" smtClean="0">
                <a:solidFill>
                  <a:srgbClr val="B2B3B5"/>
                </a:solidFill>
                <a:latin typeface="Bosch Office Sans" panose="020B0604020202020204" pitchFamily="34" charset="0"/>
              </a:rPr>
              <a:t>© Robert Bosch GmbH 2016. All rights reserved, also regarding any disposal, exploitation, reproduction, editing, distribution, as well as in the event of applications for industrial property rights.</a:t>
            </a:r>
            <a:endParaRPr lang="en-US" sz="600">
              <a:solidFill>
                <a:srgbClr val="B2B3B5"/>
              </a:solidFill>
              <a:latin typeface="Bosch Office Sans" panose="020B0604020202020204" pitchFamily="34" charset="0"/>
            </a:endParaRPr>
          </a:p>
        </p:txBody>
      </p:sp>
      <p:sp>
        <p:nvSpPr>
          <p:cNvPr id="5" name="Rectangle 4"/>
          <p:cNvSpPr>
            <a:spLocks/>
          </p:cNvSpPr>
          <p:nvPr>
            <p:custDataLst>
              <p:tags r:id="rId6"/>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r>
              <a:rPr lang="en-US" sz="1200" smtClean="0">
                <a:solidFill>
                  <a:srgbClr val="999FA6"/>
                </a:solidFill>
              </a:rPr>
              <a:t>4</a:t>
            </a:r>
            <a:endParaRPr lang="en-US" sz="1200">
              <a:solidFill>
                <a:srgbClr val="999FA6"/>
              </a:solidFill>
            </a:endParaRPr>
          </a:p>
        </p:txBody>
      </p:sp>
      <p:sp>
        <p:nvSpPr>
          <p:cNvPr id="4" name="Rectangle 3" hidden="1"/>
          <p:cNvSpPr>
            <a:spLocks/>
          </p:cNvSpPr>
          <p:nvPr>
            <p:custDataLst>
              <p:tags r:id="rId7"/>
            </p:custDataLst>
          </p:nvPr>
        </p:nvSpPr>
        <p:spPr>
          <a:xfrm>
            <a:off x="648208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7780" rIns="0" bIns="0" rtlCol="0" anchor="t">
            <a:normAutofit/>
          </a:bodyPr>
          <a:lstStyle/>
          <a:p>
            <a:pPr>
              <a:lnSpc>
                <a:spcPts val="900"/>
              </a:lnSpc>
            </a:pPr>
            <a:endParaRPr lang="en-US" sz="600">
              <a:solidFill>
                <a:srgbClr val="000000"/>
              </a:solidFill>
            </a:endParaRPr>
          </a:p>
        </p:txBody>
      </p:sp>
      <p:sp>
        <p:nvSpPr>
          <p:cNvPr id="2" name="Title 1"/>
          <p:cNvSpPr>
            <a:spLocks noGrp="1"/>
          </p:cNvSpPr>
          <p:nvPr>
            <p:ph type="title"/>
            <p:custDataLst>
              <p:tags r:id="rId8"/>
            </p:custDataLst>
          </p:nvPr>
        </p:nvSpPr>
        <p:spPr>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spcAft>
                <a:spcPts val="0"/>
              </a:spcAft>
            </a:pPr>
            <a:r>
              <a:rPr lang="en-US" sz="2800" dirty="0"/>
              <a:t>SSF FI Overview</a:t>
            </a:r>
            <a:br>
              <a:rPr lang="en-US" sz="2800" dirty="0"/>
            </a:br>
            <a:r>
              <a:rPr lang="en-US" sz="2800" dirty="0" smtClean="0">
                <a:solidFill>
                  <a:srgbClr val="0E78C5"/>
                </a:solidFill>
              </a:rPr>
              <a:t>Why is this topic important for us?</a:t>
            </a:r>
            <a:endParaRPr lang="en-US" sz="2800" dirty="0">
              <a:solidFill>
                <a:srgbClr val="0E78C5"/>
              </a:solidFill>
            </a:endParaRPr>
          </a:p>
        </p:txBody>
      </p:sp>
      <p:grpSp>
        <p:nvGrpSpPr>
          <p:cNvPr id="15" name="Gruppieren 14"/>
          <p:cNvGrpSpPr/>
          <p:nvPr/>
        </p:nvGrpSpPr>
        <p:grpSpPr>
          <a:xfrm>
            <a:off x="239744" y="1214438"/>
            <a:ext cx="7730656" cy="431800"/>
            <a:chOff x="239744" y="1214438"/>
            <a:chExt cx="7730656" cy="431800"/>
          </a:xfrm>
        </p:grpSpPr>
        <p:sp>
          <p:nvSpPr>
            <p:cNvPr id="11" name="Rectangle 4_"/>
            <p:cNvSpPr>
              <a:spLocks noChangeArrowheads="1"/>
            </p:cNvSpPr>
            <p:nvPr>
              <p:custDataLst>
                <p:tags r:id="rId14"/>
              </p:custDataLst>
            </p:nvPr>
          </p:nvSpPr>
          <p:spPr bwMode="auto">
            <a:xfrm>
              <a:off x="259201" y="1214438"/>
              <a:ext cx="7711199" cy="431800"/>
            </a:xfrm>
            <a:prstGeom prst="rect">
              <a:avLst/>
            </a:prstGeom>
            <a:solidFill>
              <a:srgbClr val="08427E"/>
            </a:solidFill>
            <a:ln>
              <a:noFill/>
            </a:ln>
          </p:spPr>
          <p:txBody>
            <a:bodyPr anchor="ctr"/>
            <a:lstStyle>
              <a:lvl1pPr marL="174625" indent="-174625">
                <a:defRPr>
                  <a:solidFill>
                    <a:schemeClr val="tx1"/>
                  </a:solidFill>
                  <a:latin typeface="Bosch Office Sans" panose="020B0604020202020204" pitchFamily="34" charset="0"/>
                </a:defRPr>
              </a:lvl1pPr>
              <a:lvl2pPr marL="742950" indent="-285750">
                <a:defRPr>
                  <a:solidFill>
                    <a:schemeClr val="tx1"/>
                  </a:solidFill>
                  <a:latin typeface="Bosch Office Sans" panose="020B0604020202020204" pitchFamily="34" charset="0"/>
                </a:defRPr>
              </a:lvl2pPr>
              <a:lvl3pPr marL="1143000" indent="-228600">
                <a:defRPr>
                  <a:solidFill>
                    <a:schemeClr val="tx1"/>
                  </a:solidFill>
                  <a:latin typeface="Bosch Office Sans" panose="020B0604020202020204" pitchFamily="34" charset="0"/>
                </a:defRPr>
              </a:lvl3pPr>
              <a:lvl4pPr marL="1600200" indent="-228600">
                <a:defRPr>
                  <a:solidFill>
                    <a:schemeClr val="tx1"/>
                  </a:solidFill>
                  <a:latin typeface="Bosch Office Sans" panose="020B0604020202020204" pitchFamily="34" charset="0"/>
                </a:defRPr>
              </a:lvl4pPr>
              <a:lvl5pPr marL="2057400" indent="-228600">
                <a:defRPr>
                  <a:solidFill>
                    <a:schemeClr val="tx1"/>
                  </a:solidFill>
                  <a:latin typeface="Bosch Office Sans" panose="020B0604020202020204" pitchFamily="34" charset="0"/>
                </a:defRPr>
              </a:lvl5pPr>
              <a:lvl6pPr marL="2514600" indent="-228600" eaLnBrk="0" fontAlgn="base" hangingPunct="0">
                <a:spcBef>
                  <a:spcPct val="0"/>
                </a:spcBef>
                <a:spcAft>
                  <a:spcPct val="0"/>
                </a:spcAft>
                <a:defRPr>
                  <a:solidFill>
                    <a:schemeClr val="tx1"/>
                  </a:solidFill>
                  <a:latin typeface="Bosch Office Sans" panose="020B0604020202020204" pitchFamily="34" charset="0"/>
                </a:defRPr>
              </a:lvl6pPr>
              <a:lvl7pPr marL="2971800" indent="-228600" eaLnBrk="0" fontAlgn="base" hangingPunct="0">
                <a:spcBef>
                  <a:spcPct val="0"/>
                </a:spcBef>
                <a:spcAft>
                  <a:spcPct val="0"/>
                </a:spcAft>
                <a:defRPr>
                  <a:solidFill>
                    <a:schemeClr val="tx1"/>
                  </a:solidFill>
                  <a:latin typeface="Bosch Office Sans" panose="020B0604020202020204" pitchFamily="34" charset="0"/>
                </a:defRPr>
              </a:lvl7pPr>
              <a:lvl8pPr marL="3429000" indent="-228600" eaLnBrk="0" fontAlgn="base" hangingPunct="0">
                <a:spcBef>
                  <a:spcPct val="0"/>
                </a:spcBef>
                <a:spcAft>
                  <a:spcPct val="0"/>
                </a:spcAft>
                <a:defRPr>
                  <a:solidFill>
                    <a:schemeClr val="tx1"/>
                  </a:solidFill>
                  <a:latin typeface="Bosch Office Sans" panose="020B0604020202020204" pitchFamily="34" charset="0"/>
                </a:defRPr>
              </a:lvl8pPr>
              <a:lvl9pPr marL="3886200" indent="-228600" eaLnBrk="0" fontAlgn="base" hangingPunct="0">
                <a:spcBef>
                  <a:spcPct val="0"/>
                </a:spcBef>
                <a:spcAft>
                  <a:spcPct val="0"/>
                </a:spcAft>
                <a:defRPr>
                  <a:solidFill>
                    <a:schemeClr val="tx1"/>
                  </a:solidFill>
                  <a:latin typeface="Bosch Office Sans" panose="020B0604020202020204" pitchFamily="34" charset="0"/>
                </a:defRPr>
              </a:lvl9pPr>
            </a:lstStyle>
            <a:p>
              <a:pPr marL="447675" lvl="1" indent="9525">
                <a:spcBef>
                  <a:spcPct val="50000"/>
                </a:spcBef>
              </a:pPr>
              <a:r>
                <a:rPr lang="en-US" altLang="de-DE" b="1" dirty="0" smtClean="0">
                  <a:solidFill>
                    <a:srgbClr val="FFFFFF"/>
                  </a:solidFill>
                </a:rPr>
                <a:t>This topic is important for us because </a:t>
              </a:r>
              <a:r>
                <a:rPr lang="en-US" altLang="de-DE" b="1" dirty="0">
                  <a:solidFill>
                    <a:srgbClr val="FFFFFF"/>
                  </a:solidFill>
                </a:rPr>
                <a:t>…</a:t>
              </a:r>
            </a:p>
          </p:txBody>
        </p:sp>
        <p:sp>
          <p:nvSpPr>
            <p:cNvPr id="12" name="AutoShape 15"/>
            <p:cNvSpPr>
              <a:spLocks noChangeArrowheads="1"/>
            </p:cNvSpPr>
            <p:nvPr>
              <p:custDataLst>
                <p:tags r:id="rId15"/>
              </p:custDataLst>
            </p:nvPr>
          </p:nvSpPr>
          <p:spPr bwMode="auto">
            <a:xfrm>
              <a:off x="239744" y="1214438"/>
              <a:ext cx="239916" cy="431800"/>
            </a:xfrm>
            <a:prstGeom prst="homePlate">
              <a:avLst>
                <a:gd name="adj" fmla="val 100000"/>
              </a:avLst>
            </a:prstGeom>
            <a:solidFill>
              <a:srgbClr val="A80163"/>
            </a:solidFill>
            <a:ln w="28575">
              <a:solidFill>
                <a:schemeClr val="bg1"/>
              </a:solidFill>
            </a:ln>
          </p:spPr>
          <p:txBody>
            <a:bodyPr wrap="square" lIns="0" tIns="0" rIns="0" bIns="0" rtlCol="0" anchor="ctr">
              <a:noAutofit/>
            </a:bodyPr>
            <a:lstStyle/>
            <a:p>
              <a:pPr algn="ctr"/>
              <a:endParaRPr lang="en-US" altLang="de-DE" sz="1400">
                <a:solidFill>
                  <a:schemeClr val="bg1"/>
                </a:solidFill>
                <a:latin typeface="Bosch Office Sans"/>
                <a:cs typeface="Bosch Office Sans"/>
              </a:endParaRPr>
            </a:p>
          </p:txBody>
        </p:sp>
      </p:grpSp>
      <p:graphicFrame>
        <p:nvGraphicFramePr>
          <p:cNvPr id="3" name="Diagram 2"/>
          <p:cNvGraphicFramePr/>
          <p:nvPr>
            <p:custDataLst>
              <p:tags r:id="rId9"/>
            </p:custDataLst>
            <p:extLst>
              <p:ext uri="{D42A27DB-BD31-4B8C-83A1-F6EECF244321}">
                <p14:modId xmlns:p14="http://schemas.microsoft.com/office/powerpoint/2010/main" val="803743571"/>
              </p:ext>
            </p:extLst>
          </p:nvPr>
        </p:nvGraphicFramePr>
        <p:xfrm>
          <a:off x="266700" y="1652588"/>
          <a:ext cx="7703700" cy="3908742"/>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pic>
        <p:nvPicPr>
          <p:cNvPr id="14" name="Picture 13"/>
          <p:cNvPicPr>
            <a:picLocks noChangeAspect="1"/>
          </p:cNvPicPr>
          <p:nvPr>
            <p:custDataLst>
              <p:tags r:id="rId10"/>
            </p:custDataLst>
          </p:nvPr>
        </p:nvPicPr>
        <p:blipFill>
          <a:blip r:embed="rId25"/>
          <a:stretch>
            <a:fillRect/>
          </a:stretch>
        </p:blipFill>
        <p:spPr>
          <a:xfrm>
            <a:off x="813439" y="2930560"/>
            <a:ext cx="498526" cy="481434"/>
          </a:xfrm>
          <a:prstGeom prst="rect">
            <a:avLst/>
          </a:prstGeom>
        </p:spPr>
      </p:pic>
      <p:sp>
        <p:nvSpPr>
          <p:cNvPr id="16" name="TextBox 15"/>
          <p:cNvSpPr txBox="1"/>
          <p:nvPr>
            <p:custDataLst>
              <p:tags r:id="rId11"/>
            </p:custDataLst>
          </p:nvPr>
        </p:nvSpPr>
        <p:spPr>
          <a:xfrm>
            <a:off x="843256" y="3892054"/>
            <a:ext cx="634211" cy="249154"/>
          </a:xfrm>
          <a:prstGeom prst="rect">
            <a:avLst/>
          </a:prstGeom>
          <a:noFill/>
        </p:spPr>
        <p:txBody>
          <a:bodyPr wrap="square" lIns="0" tIns="0" rIns="0" bIns="0" rtlCol="0">
            <a:noAutofit/>
          </a:bodyPr>
          <a:lstStyle/>
          <a:p>
            <a:pPr marL="252000" indent="-252000">
              <a:lnSpc>
                <a:spcPts val="2300"/>
              </a:lnSpc>
              <a:spcBef>
                <a:spcPts val="500"/>
              </a:spcBef>
              <a:buFontTx/>
              <a:buNone/>
            </a:pPr>
            <a:r>
              <a:rPr lang="en-US" sz="1600" b="1" dirty="0" smtClean="0"/>
              <a:t>SSF</a:t>
            </a:r>
          </a:p>
        </p:txBody>
      </p:sp>
      <p:pic>
        <p:nvPicPr>
          <p:cNvPr id="17" name="Picture 16"/>
          <p:cNvPicPr>
            <a:picLocks noChangeAspect="1"/>
          </p:cNvPicPr>
          <p:nvPr>
            <p:custDataLst>
              <p:tags r:id="rId12"/>
            </p:custDataLst>
          </p:nvPr>
        </p:nvPicPr>
        <p:blipFill>
          <a:blip r:embed="rId26"/>
          <a:stretch>
            <a:fillRect/>
          </a:stretch>
        </p:blipFill>
        <p:spPr>
          <a:xfrm>
            <a:off x="459087" y="4689966"/>
            <a:ext cx="514953" cy="483879"/>
          </a:xfrm>
          <a:prstGeom prst="rect">
            <a:avLst/>
          </a:prstGeom>
        </p:spPr>
      </p:pic>
      <p:pic>
        <p:nvPicPr>
          <p:cNvPr id="18" name="Picture 17"/>
          <p:cNvPicPr>
            <a:picLocks noChangeAspect="1"/>
          </p:cNvPicPr>
          <p:nvPr>
            <p:custDataLst>
              <p:tags r:id="rId13"/>
            </p:custDataLst>
          </p:nvPr>
        </p:nvPicPr>
        <p:blipFill>
          <a:blip r:embed="rId27"/>
          <a:stretch>
            <a:fillRect/>
          </a:stretch>
        </p:blipFill>
        <p:spPr>
          <a:xfrm>
            <a:off x="437908" y="2004346"/>
            <a:ext cx="536132" cy="514185"/>
          </a:xfrm>
          <a:prstGeom prst="rect">
            <a:avLst/>
          </a:prstGeom>
        </p:spPr>
      </p:pic>
    </p:spTree>
    <p:custDataLst>
      <p:tags r:id="rId1"/>
    </p:custDataLst>
    <p:extLst>
      <p:ext uri="{BB962C8B-B14F-4D97-AF65-F5344CB8AC3E}">
        <p14:creationId xmlns:p14="http://schemas.microsoft.com/office/powerpoint/2010/main" val="16575401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22" name="Picture 321"/>
          <p:cNvPicPr>
            <a:picLocks/>
          </p:cNvPicPr>
          <p:nvPr>
            <p:custDataLst>
              <p:tags r:id="rId2"/>
            </p:custDataLst>
          </p:nvPr>
        </p:nvPicPr>
        <p:blipFill>
          <a:blip r:embed="rId318" cstate="print">
            <a:extLst>
              <a:ext uri="{28A0092B-C50C-407E-A947-70E740481C1C}">
                <a14:useLocalDpi xmlns:a14="http://schemas.microsoft.com/office/drawing/2010/main" val="0"/>
              </a:ext>
            </a:extLst>
          </a:blip>
          <a:stretch>
            <a:fillRect/>
          </a:stretch>
        </p:blipFill>
        <p:spPr>
          <a:xfrm>
            <a:off x="701675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319" name="Picture 318"/>
          <p:cNvPicPr>
            <a:picLocks/>
          </p:cNvPicPr>
          <p:nvPr>
            <p:custDataLst>
              <p:tags r:id="rId3"/>
            </p:custDataLst>
          </p:nvPr>
        </p:nvPicPr>
        <p:blipFill>
          <a:blip r:embed="rId319">
            <a:extLst>
              <a:ext uri="{28A0092B-C50C-407E-A947-70E740481C1C}">
                <a14:useLocalDpi xmlns:a14="http://schemas.microsoft.com/office/drawing/2010/main" val="0"/>
              </a:ext>
            </a:extLst>
          </a:blip>
          <a:stretch>
            <a:fillRect/>
          </a:stretch>
        </p:blipFill>
        <p:spPr>
          <a:xfrm>
            <a:off x="0" y="6041390"/>
            <a:ext cx="822833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9" name="Textfeld 8"/>
          <p:cNvSpPr txBox="1">
            <a:spLocks/>
          </p:cNvSpPr>
          <p:nvPr>
            <p:custDataLst>
              <p:tags r:id="rId4"/>
            </p:custDataLst>
          </p:nvPr>
        </p:nvSpPr>
        <p:spPr>
          <a:xfrm>
            <a:off x="259080" y="259080"/>
            <a:ext cx="77089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pPr>
            <a:r>
              <a:rPr lang="de-DE" sz="2800" dirty="0" smtClean="0"/>
              <a:t>SSF FI Overview</a:t>
            </a:r>
            <a:endParaRPr lang="de-DE" sz="2800" kern="0" dirty="0"/>
          </a:p>
        </p:txBody>
      </p:sp>
      <p:sp>
        <p:nvSpPr>
          <p:cNvPr id="8" name="Rechteck 7"/>
          <p:cNvSpPr>
            <a:spLocks/>
          </p:cNvSpPr>
          <p:nvPr>
            <p:custDataLst>
              <p:tags r:id="rId5"/>
            </p:custDataLst>
          </p:nvPr>
        </p:nvSpPr>
        <p:spPr>
          <a:xfrm>
            <a:off x="593090" y="5643880"/>
            <a:ext cx="64604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rtlCol="0" anchor="t">
            <a:noAutofit/>
          </a:bodyPr>
          <a:lstStyle/>
          <a:p>
            <a:pPr defTabSz="685891">
              <a:lnSpc>
                <a:spcPct val="107000"/>
              </a:lnSpc>
              <a:spcAft>
                <a:spcPts val="100"/>
              </a:spcAft>
            </a:pPr>
            <a:r>
              <a:rPr lang="en-US" sz="600" kern="0" smtClean="0">
                <a:solidFill>
                  <a:srgbClr val="000000"/>
                </a:solidFill>
                <a:latin typeface="Bosch Office Sans" pitchFamily="2" charset="0"/>
              </a:rPr>
              <a:t>Cross Divisional Group - Software, Methods and Tools | GS/ACE | 19/02/2018</a:t>
            </a:r>
            <a:endParaRPr lang="de-DE" sz="600" kern="0" dirty="0">
              <a:solidFill>
                <a:srgbClr val="000000"/>
              </a:solidFill>
              <a:latin typeface="Bosch Office Sans" pitchFamily="2" charset="0"/>
            </a:endParaRPr>
          </a:p>
        </p:txBody>
      </p:sp>
      <p:sp>
        <p:nvSpPr>
          <p:cNvPr id="7" name="Rechteck 6"/>
          <p:cNvSpPr>
            <a:spLocks/>
          </p:cNvSpPr>
          <p:nvPr>
            <p:custDataLst>
              <p:tags r:id="rId6"/>
            </p:custDataLst>
          </p:nvPr>
        </p:nvSpPr>
        <p:spPr>
          <a:xfrm>
            <a:off x="593090" y="5758180"/>
            <a:ext cx="64604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rtlCol="0" anchor="t">
            <a:noAutofit/>
          </a:bodyPr>
          <a:lstStyle/>
          <a:p>
            <a:pPr defTabSz="685891">
              <a:lnSpc>
                <a:spcPct val="107000"/>
              </a:lnSpc>
              <a:spcAft>
                <a:spcPts val="100"/>
              </a:spcAft>
            </a:pPr>
            <a:r>
              <a:rPr lang="en-US" sz="600" kern="0" smtClean="0">
                <a:solidFill>
                  <a:srgbClr val="B2B3B5"/>
                </a:solidFill>
                <a:latin typeface="Bosch Office Sans"/>
              </a:rPr>
              <a:t>© Robert Bosch GmbH 2016. All rights reserved, also regarding any disposal, exploitation, reproduction, editing, distribution, as well as in the event of applications for industrial property rights.</a:t>
            </a:r>
            <a:endParaRPr lang="de-DE" sz="600" kern="0" dirty="0">
              <a:solidFill>
                <a:srgbClr val="B2B3B5"/>
              </a:solidFill>
              <a:latin typeface="Bosch Office Sans"/>
            </a:endParaRPr>
          </a:p>
        </p:txBody>
      </p:sp>
      <p:sp>
        <p:nvSpPr>
          <p:cNvPr id="6" name="Rechteck 5"/>
          <p:cNvSpPr>
            <a:spLocks/>
          </p:cNvSpPr>
          <p:nvPr>
            <p:custDataLst>
              <p:tags r:id="rId7"/>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noAutofit/>
          </a:bodyPr>
          <a:lstStyle/>
          <a:p>
            <a:pPr defTabSz="685891"/>
            <a:r>
              <a:rPr lang="de-DE" sz="1200" kern="0" smtClean="0">
                <a:solidFill>
                  <a:srgbClr val="999FA6"/>
                </a:solidFill>
                <a:latin typeface="Bosch Office Sans"/>
              </a:rPr>
              <a:t>5</a:t>
            </a:r>
            <a:endParaRPr lang="de-DE" sz="1200" kern="0" dirty="0">
              <a:solidFill>
                <a:srgbClr val="999FA6"/>
              </a:solidFill>
              <a:latin typeface="Bosch Office Sans"/>
            </a:endParaRPr>
          </a:p>
        </p:txBody>
      </p:sp>
      <p:sp>
        <p:nvSpPr>
          <p:cNvPr id="5" name="Rechteck 4" hidden="1"/>
          <p:cNvSpPr>
            <a:spLocks/>
          </p:cNvSpPr>
          <p:nvPr>
            <p:custDataLst>
              <p:tags r:id="rId8"/>
            </p:custDataLst>
          </p:nvPr>
        </p:nvSpPr>
        <p:spPr>
          <a:xfrm>
            <a:off x="648208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17780" rIns="0" bIns="0" rtlCol="0" anchor="t">
            <a:normAutofit/>
          </a:bodyPr>
          <a:lstStyle/>
          <a:p>
            <a:pPr defTabSz="685891">
              <a:lnSpc>
                <a:spcPts val="900"/>
              </a:lnSpc>
            </a:pPr>
            <a:endParaRPr lang="de-DE" sz="550" kern="0" dirty="0">
              <a:latin typeface="Bosch Office Sans"/>
            </a:endParaRPr>
          </a:p>
        </p:txBody>
      </p:sp>
      <p:sp>
        <p:nvSpPr>
          <p:cNvPr id="4" name="Textfeld 3" hidden="1"/>
          <p:cNvSpPr txBox="1">
            <a:spLocks/>
          </p:cNvSpPr>
          <p:nvPr>
            <p:custDataLst>
              <p:tags r:id="rId9"/>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defTabSz="685891">
              <a:lnSpc>
                <a:spcPts val="1725"/>
              </a:lnSpc>
            </a:pPr>
            <a:endParaRPr lang="de-DE" sz="1300" kern="0" dirty="0"/>
          </a:p>
        </p:txBody>
      </p:sp>
      <p:sp>
        <p:nvSpPr>
          <p:cNvPr id="10" name="TextBox 299"/>
          <p:cNvSpPr txBox="1"/>
          <p:nvPr>
            <p:custDataLst>
              <p:tags r:id="rId10"/>
            </p:custDataLst>
          </p:nvPr>
        </p:nvSpPr>
        <p:spPr>
          <a:xfrm>
            <a:off x="264964" y="1740543"/>
            <a:ext cx="7718062" cy="652687"/>
          </a:xfrm>
          <a:prstGeom prst="rect">
            <a:avLst/>
          </a:prstGeom>
          <a:noFill/>
        </p:spPr>
        <p:txBody>
          <a:bodyPr wrap="square" lIns="0" tIns="0" rIns="0" bIns="0" rtlCol="0">
            <a:noAutofit/>
          </a:bodyPr>
          <a:lstStyle/>
          <a:p>
            <a:pPr marL="214341" indent="-214341">
              <a:spcBef>
                <a:spcPts val="723"/>
              </a:spcBef>
              <a:buClr>
                <a:schemeClr val="accent2"/>
              </a:buClr>
              <a:buFont typeface="Arial" panose="020B0604020202020204" pitchFamily="34" charset="0"/>
              <a:buChar char="•"/>
            </a:pPr>
            <a:r>
              <a:rPr lang="en-GB" sz="1050" dirty="0"/>
              <a:t>8 regions and 50 countries with specialised accounting functions </a:t>
            </a:r>
          </a:p>
          <a:p>
            <a:pPr marL="214341" indent="-214341" defTabSz="607437" eaLnBrk="0" hangingPunct="0">
              <a:spcBef>
                <a:spcPts val="723"/>
              </a:spcBef>
              <a:buClr>
                <a:schemeClr val="accent2"/>
              </a:buClr>
              <a:buFont typeface="Arial" panose="020B0604020202020204" pitchFamily="34" charset="0"/>
              <a:buChar char="•"/>
            </a:pPr>
            <a:r>
              <a:rPr lang="en-GB" sz="1050" dirty="0"/>
              <a:t>Regional Accounting Heads (ACR) coordinate special Accounting tasks in Country Accounting Organisations (ACC)</a:t>
            </a:r>
          </a:p>
        </p:txBody>
      </p:sp>
      <p:grpSp>
        <p:nvGrpSpPr>
          <p:cNvPr id="11" name="Group 1"/>
          <p:cNvGrpSpPr/>
          <p:nvPr/>
        </p:nvGrpSpPr>
        <p:grpSpPr>
          <a:xfrm>
            <a:off x="1390444" y="2336542"/>
            <a:ext cx="5449509" cy="2548749"/>
            <a:chOff x="444175" y="2068000"/>
            <a:chExt cx="7265311" cy="3398004"/>
          </a:xfrm>
        </p:grpSpPr>
        <p:grpSp>
          <p:nvGrpSpPr>
            <p:cNvPr id="12" name="Group 7"/>
            <p:cNvGrpSpPr/>
            <p:nvPr/>
          </p:nvGrpSpPr>
          <p:grpSpPr>
            <a:xfrm>
              <a:off x="444175" y="2068000"/>
              <a:ext cx="7265311" cy="3398004"/>
              <a:chOff x="1026840" y="2190292"/>
              <a:chExt cx="6768752" cy="3252468"/>
            </a:xfrm>
          </p:grpSpPr>
          <p:sp>
            <p:nvSpPr>
              <p:cNvPr id="21" name="Freeform 5"/>
              <p:cNvSpPr>
                <a:spLocks/>
              </p:cNvSpPr>
              <p:nvPr>
                <p:custDataLst>
                  <p:tags r:id="rId23"/>
                </p:custDataLst>
              </p:nvPr>
            </p:nvSpPr>
            <p:spPr bwMode="auto">
              <a:xfrm>
                <a:off x="2793463" y="3374438"/>
                <a:ext cx="42671" cy="17830"/>
              </a:xfrm>
              <a:custGeom>
                <a:avLst/>
                <a:gdLst/>
                <a:ahLst/>
                <a:cxnLst>
                  <a:cxn ang="0">
                    <a:pos x="1" y="7"/>
                  </a:cxn>
                  <a:cxn ang="0">
                    <a:pos x="1" y="6"/>
                  </a:cxn>
                  <a:cxn ang="0">
                    <a:pos x="4" y="4"/>
                  </a:cxn>
                  <a:cxn ang="0">
                    <a:pos x="8" y="4"/>
                  </a:cxn>
                  <a:cxn ang="0">
                    <a:pos x="12" y="2"/>
                  </a:cxn>
                  <a:cxn ang="0">
                    <a:pos x="14" y="2"/>
                  </a:cxn>
                  <a:cxn ang="0">
                    <a:pos x="14" y="4"/>
                  </a:cxn>
                  <a:cxn ang="0">
                    <a:pos x="17" y="2"/>
                  </a:cxn>
                  <a:cxn ang="0">
                    <a:pos x="17" y="2"/>
                  </a:cxn>
                  <a:cxn ang="0">
                    <a:pos x="11" y="6"/>
                  </a:cxn>
                  <a:cxn ang="0">
                    <a:pos x="8" y="7"/>
                  </a:cxn>
                  <a:cxn ang="0">
                    <a:pos x="4" y="7"/>
                  </a:cxn>
                  <a:cxn ang="0">
                    <a:pos x="1" y="9"/>
                  </a:cxn>
                  <a:cxn ang="0">
                    <a:pos x="1" y="7"/>
                  </a:cxn>
                </a:cxnLst>
                <a:rect l="0" t="0" r="r" b="b"/>
                <a:pathLst>
                  <a:path w="18" h="9">
                    <a:moveTo>
                      <a:pt x="1" y="7"/>
                    </a:moveTo>
                    <a:cubicBezTo>
                      <a:pt x="0" y="7"/>
                      <a:pt x="0" y="7"/>
                      <a:pt x="1" y="6"/>
                    </a:cubicBezTo>
                    <a:cubicBezTo>
                      <a:pt x="4" y="4"/>
                      <a:pt x="3" y="4"/>
                      <a:pt x="4" y="4"/>
                    </a:cubicBezTo>
                    <a:cubicBezTo>
                      <a:pt x="6" y="4"/>
                      <a:pt x="6" y="4"/>
                      <a:pt x="8" y="4"/>
                    </a:cubicBezTo>
                    <a:cubicBezTo>
                      <a:pt x="9" y="2"/>
                      <a:pt x="11" y="4"/>
                      <a:pt x="12" y="2"/>
                    </a:cubicBezTo>
                    <a:cubicBezTo>
                      <a:pt x="15" y="0"/>
                      <a:pt x="17" y="0"/>
                      <a:pt x="14" y="2"/>
                    </a:cubicBezTo>
                    <a:cubicBezTo>
                      <a:pt x="12" y="4"/>
                      <a:pt x="12" y="4"/>
                      <a:pt x="14" y="4"/>
                    </a:cubicBezTo>
                    <a:cubicBezTo>
                      <a:pt x="15" y="2"/>
                      <a:pt x="15" y="4"/>
                      <a:pt x="17" y="2"/>
                    </a:cubicBezTo>
                    <a:cubicBezTo>
                      <a:pt x="18" y="2"/>
                      <a:pt x="18" y="2"/>
                      <a:pt x="17" y="2"/>
                    </a:cubicBezTo>
                    <a:cubicBezTo>
                      <a:pt x="15" y="4"/>
                      <a:pt x="12" y="6"/>
                      <a:pt x="11" y="6"/>
                    </a:cubicBezTo>
                    <a:cubicBezTo>
                      <a:pt x="9" y="6"/>
                      <a:pt x="9" y="7"/>
                      <a:pt x="8" y="7"/>
                    </a:cubicBezTo>
                    <a:cubicBezTo>
                      <a:pt x="6" y="7"/>
                      <a:pt x="4" y="7"/>
                      <a:pt x="4" y="7"/>
                    </a:cubicBezTo>
                    <a:cubicBezTo>
                      <a:pt x="4" y="9"/>
                      <a:pt x="1" y="9"/>
                      <a:pt x="1" y="9"/>
                    </a:cubicBezTo>
                    <a:cubicBezTo>
                      <a:pt x="3" y="7"/>
                      <a:pt x="3" y="7"/>
                      <a:pt x="1" y="7"/>
                    </a:cubicBezTo>
                  </a:path>
                </a:pathLst>
              </a:custGeom>
              <a:solidFill>
                <a:srgbClr val="C0BAA7"/>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2" name="Freeform 7"/>
              <p:cNvSpPr>
                <a:spLocks/>
              </p:cNvSpPr>
              <p:nvPr>
                <p:custDataLst>
                  <p:tags r:id="rId24"/>
                </p:custDataLst>
              </p:nvPr>
            </p:nvSpPr>
            <p:spPr bwMode="auto">
              <a:xfrm>
                <a:off x="3717618" y="2733594"/>
                <a:ext cx="213361" cy="95445"/>
              </a:xfrm>
              <a:custGeom>
                <a:avLst/>
                <a:gdLst/>
                <a:ahLst/>
                <a:cxnLst>
                  <a:cxn ang="0">
                    <a:pos x="81" y="13"/>
                  </a:cxn>
                  <a:cxn ang="0">
                    <a:pos x="86" y="16"/>
                  </a:cxn>
                  <a:cxn ang="0">
                    <a:pos x="89" y="25"/>
                  </a:cxn>
                  <a:cxn ang="0">
                    <a:pos x="83" y="30"/>
                  </a:cxn>
                  <a:cxn ang="0">
                    <a:pos x="72" y="34"/>
                  </a:cxn>
                  <a:cxn ang="0">
                    <a:pos x="60" y="41"/>
                  </a:cxn>
                  <a:cxn ang="0">
                    <a:pos x="51" y="45"/>
                  </a:cxn>
                  <a:cxn ang="0">
                    <a:pos x="40" y="44"/>
                  </a:cxn>
                  <a:cxn ang="0">
                    <a:pos x="26" y="39"/>
                  </a:cxn>
                  <a:cxn ang="0">
                    <a:pos x="17" y="37"/>
                  </a:cxn>
                  <a:cxn ang="0">
                    <a:pos x="22" y="36"/>
                  </a:cxn>
                  <a:cxn ang="0">
                    <a:pos x="20" y="30"/>
                  </a:cxn>
                  <a:cxn ang="0">
                    <a:pos x="17" y="27"/>
                  </a:cxn>
                  <a:cxn ang="0">
                    <a:pos x="7" y="25"/>
                  </a:cxn>
                  <a:cxn ang="0">
                    <a:pos x="14" y="24"/>
                  </a:cxn>
                  <a:cxn ang="0">
                    <a:pos x="22" y="24"/>
                  </a:cxn>
                  <a:cxn ang="0">
                    <a:pos x="19" y="20"/>
                  </a:cxn>
                  <a:cxn ang="0">
                    <a:pos x="20" y="17"/>
                  </a:cxn>
                  <a:cxn ang="0">
                    <a:pos x="10" y="17"/>
                  </a:cxn>
                  <a:cxn ang="0">
                    <a:pos x="2" y="16"/>
                  </a:cxn>
                  <a:cxn ang="0">
                    <a:pos x="5" y="14"/>
                  </a:cxn>
                  <a:cxn ang="0">
                    <a:pos x="8" y="11"/>
                  </a:cxn>
                  <a:cxn ang="0">
                    <a:pos x="13" y="8"/>
                  </a:cxn>
                  <a:cxn ang="0">
                    <a:pos x="20" y="10"/>
                  </a:cxn>
                  <a:cxn ang="0">
                    <a:pos x="13" y="6"/>
                  </a:cxn>
                  <a:cxn ang="0">
                    <a:pos x="19" y="3"/>
                  </a:cxn>
                  <a:cxn ang="0">
                    <a:pos x="26" y="8"/>
                  </a:cxn>
                  <a:cxn ang="0">
                    <a:pos x="28" y="16"/>
                  </a:cxn>
                  <a:cxn ang="0">
                    <a:pos x="34" y="14"/>
                  </a:cxn>
                  <a:cxn ang="0">
                    <a:pos x="36" y="11"/>
                  </a:cxn>
                  <a:cxn ang="0">
                    <a:pos x="39" y="10"/>
                  </a:cxn>
                  <a:cxn ang="0">
                    <a:pos x="43" y="11"/>
                  </a:cxn>
                  <a:cxn ang="0">
                    <a:pos x="49" y="8"/>
                  </a:cxn>
                  <a:cxn ang="0">
                    <a:pos x="52" y="10"/>
                  </a:cxn>
                  <a:cxn ang="0">
                    <a:pos x="57" y="10"/>
                  </a:cxn>
                  <a:cxn ang="0">
                    <a:pos x="63" y="6"/>
                  </a:cxn>
                  <a:cxn ang="0">
                    <a:pos x="66" y="5"/>
                  </a:cxn>
                  <a:cxn ang="0">
                    <a:pos x="72" y="3"/>
                  </a:cxn>
                  <a:cxn ang="0">
                    <a:pos x="78" y="5"/>
                  </a:cxn>
                  <a:cxn ang="0">
                    <a:pos x="80" y="6"/>
                  </a:cxn>
                  <a:cxn ang="0">
                    <a:pos x="81" y="11"/>
                  </a:cxn>
                  <a:cxn ang="0">
                    <a:pos x="81" y="13"/>
                  </a:cxn>
                </a:cxnLst>
                <a:rect l="0" t="0" r="r" b="b"/>
                <a:pathLst>
                  <a:path w="90" h="47">
                    <a:moveTo>
                      <a:pt x="81" y="13"/>
                    </a:moveTo>
                    <a:cubicBezTo>
                      <a:pt x="84" y="13"/>
                      <a:pt x="83" y="14"/>
                      <a:pt x="86" y="16"/>
                    </a:cubicBezTo>
                    <a:cubicBezTo>
                      <a:pt x="90" y="16"/>
                      <a:pt x="90" y="22"/>
                      <a:pt x="89" y="25"/>
                    </a:cubicBezTo>
                    <a:cubicBezTo>
                      <a:pt x="86" y="28"/>
                      <a:pt x="86" y="25"/>
                      <a:pt x="83" y="30"/>
                    </a:cubicBezTo>
                    <a:cubicBezTo>
                      <a:pt x="80" y="34"/>
                      <a:pt x="77" y="31"/>
                      <a:pt x="72" y="34"/>
                    </a:cubicBezTo>
                    <a:cubicBezTo>
                      <a:pt x="66" y="37"/>
                      <a:pt x="64" y="41"/>
                      <a:pt x="60" y="41"/>
                    </a:cubicBezTo>
                    <a:cubicBezTo>
                      <a:pt x="54" y="41"/>
                      <a:pt x="57" y="44"/>
                      <a:pt x="51" y="45"/>
                    </a:cubicBezTo>
                    <a:cubicBezTo>
                      <a:pt x="45" y="47"/>
                      <a:pt x="46" y="44"/>
                      <a:pt x="40" y="44"/>
                    </a:cubicBezTo>
                    <a:cubicBezTo>
                      <a:pt x="34" y="44"/>
                      <a:pt x="34" y="39"/>
                      <a:pt x="26" y="39"/>
                    </a:cubicBezTo>
                    <a:cubicBezTo>
                      <a:pt x="19" y="39"/>
                      <a:pt x="17" y="41"/>
                      <a:pt x="17" y="37"/>
                    </a:cubicBezTo>
                    <a:cubicBezTo>
                      <a:pt x="16" y="34"/>
                      <a:pt x="20" y="39"/>
                      <a:pt x="22" y="36"/>
                    </a:cubicBezTo>
                    <a:cubicBezTo>
                      <a:pt x="23" y="34"/>
                      <a:pt x="23" y="31"/>
                      <a:pt x="20" y="30"/>
                    </a:cubicBezTo>
                    <a:cubicBezTo>
                      <a:pt x="19" y="30"/>
                      <a:pt x="22" y="27"/>
                      <a:pt x="17" y="27"/>
                    </a:cubicBezTo>
                    <a:cubicBezTo>
                      <a:pt x="10" y="25"/>
                      <a:pt x="7" y="28"/>
                      <a:pt x="7" y="25"/>
                    </a:cubicBezTo>
                    <a:cubicBezTo>
                      <a:pt x="7" y="24"/>
                      <a:pt x="11" y="25"/>
                      <a:pt x="14" y="24"/>
                    </a:cubicBezTo>
                    <a:cubicBezTo>
                      <a:pt x="16" y="22"/>
                      <a:pt x="17" y="25"/>
                      <a:pt x="22" y="24"/>
                    </a:cubicBezTo>
                    <a:cubicBezTo>
                      <a:pt x="26" y="20"/>
                      <a:pt x="19" y="24"/>
                      <a:pt x="19" y="20"/>
                    </a:cubicBezTo>
                    <a:cubicBezTo>
                      <a:pt x="19" y="19"/>
                      <a:pt x="26" y="17"/>
                      <a:pt x="20" y="17"/>
                    </a:cubicBezTo>
                    <a:cubicBezTo>
                      <a:pt x="14" y="16"/>
                      <a:pt x="14" y="16"/>
                      <a:pt x="10" y="17"/>
                    </a:cubicBezTo>
                    <a:cubicBezTo>
                      <a:pt x="5" y="19"/>
                      <a:pt x="0" y="16"/>
                      <a:pt x="2" y="16"/>
                    </a:cubicBezTo>
                    <a:cubicBezTo>
                      <a:pt x="4" y="14"/>
                      <a:pt x="7" y="16"/>
                      <a:pt x="5" y="14"/>
                    </a:cubicBezTo>
                    <a:cubicBezTo>
                      <a:pt x="5" y="11"/>
                      <a:pt x="8" y="14"/>
                      <a:pt x="8" y="11"/>
                    </a:cubicBezTo>
                    <a:cubicBezTo>
                      <a:pt x="8" y="8"/>
                      <a:pt x="10" y="5"/>
                      <a:pt x="13" y="8"/>
                    </a:cubicBezTo>
                    <a:cubicBezTo>
                      <a:pt x="16" y="10"/>
                      <a:pt x="22" y="13"/>
                      <a:pt x="20" y="10"/>
                    </a:cubicBezTo>
                    <a:cubicBezTo>
                      <a:pt x="19" y="8"/>
                      <a:pt x="14" y="8"/>
                      <a:pt x="13" y="6"/>
                    </a:cubicBezTo>
                    <a:cubicBezTo>
                      <a:pt x="11" y="5"/>
                      <a:pt x="14" y="2"/>
                      <a:pt x="19" y="3"/>
                    </a:cubicBezTo>
                    <a:cubicBezTo>
                      <a:pt x="23" y="5"/>
                      <a:pt x="20" y="5"/>
                      <a:pt x="26" y="8"/>
                    </a:cubicBezTo>
                    <a:cubicBezTo>
                      <a:pt x="31" y="11"/>
                      <a:pt x="26" y="11"/>
                      <a:pt x="28" y="16"/>
                    </a:cubicBezTo>
                    <a:cubicBezTo>
                      <a:pt x="31" y="22"/>
                      <a:pt x="31" y="11"/>
                      <a:pt x="34" y="14"/>
                    </a:cubicBezTo>
                    <a:cubicBezTo>
                      <a:pt x="36" y="17"/>
                      <a:pt x="37" y="14"/>
                      <a:pt x="36" y="11"/>
                    </a:cubicBezTo>
                    <a:cubicBezTo>
                      <a:pt x="34" y="10"/>
                      <a:pt x="37" y="5"/>
                      <a:pt x="39" y="10"/>
                    </a:cubicBezTo>
                    <a:cubicBezTo>
                      <a:pt x="42" y="14"/>
                      <a:pt x="43" y="14"/>
                      <a:pt x="43" y="11"/>
                    </a:cubicBezTo>
                    <a:cubicBezTo>
                      <a:pt x="43" y="8"/>
                      <a:pt x="49" y="5"/>
                      <a:pt x="49" y="8"/>
                    </a:cubicBezTo>
                    <a:cubicBezTo>
                      <a:pt x="51" y="11"/>
                      <a:pt x="52" y="13"/>
                      <a:pt x="52" y="10"/>
                    </a:cubicBezTo>
                    <a:cubicBezTo>
                      <a:pt x="52" y="6"/>
                      <a:pt x="54" y="5"/>
                      <a:pt x="57" y="10"/>
                    </a:cubicBezTo>
                    <a:cubicBezTo>
                      <a:pt x="60" y="13"/>
                      <a:pt x="60" y="5"/>
                      <a:pt x="63" y="6"/>
                    </a:cubicBezTo>
                    <a:cubicBezTo>
                      <a:pt x="66" y="8"/>
                      <a:pt x="68" y="6"/>
                      <a:pt x="66" y="5"/>
                    </a:cubicBezTo>
                    <a:cubicBezTo>
                      <a:pt x="64" y="2"/>
                      <a:pt x="71" y="0"/>
                      <a:pt x="72" y="3"/>
                    </a:cubicBezTo>
                    <a:cubicBezTo>
                      <a:pt x="75" y="10"/>
                      <a:pt x="75" y="5"/>
                      <a:pt x="78" y="5"/>
                    </a:cubicBezTo>
                    <a:cubicBezTo>
                      <a:pt x="81" y="3"/>
                      <a:pt x="83" y="3"/>
                      <a:pt x="80" y="6"/>
                    </a:cubicBezTo>
                    <a:cubicBezTo>
                      <a:pt x="75" y="10"/>
                      <a:pt x="84" y="6"/>
                      <a:pt x="81" y="11"/>
                    </a:cubicBezTo>
                    <a:cubicBezTo>
                      <a:pt x="80" y="11"/>
                      <a:pt x="80" y="13"/>
                      <a:pt x="81" y="13"/>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3" name="Freeform 12"/>
              <p:cNvSpPr>
                <a:spLocks/>
              </p:cNvSpPr>
              <p:nvPr>
                <p:custDataLst>
                  <p:tags r:id="rId25"/>
                </p:custDataLst>
              </p:nvPr>
            </p:nvSpPr>
            <p:spPr bwMode="auto">
              <a:xfrm>
                <a:off x="2811751" y="2190292"/>
                <a:ext cx="1157022" cy="729995"/>
              </a:xfrm>
              <a:custGeom>
                <a:avLst/>
                <a:gdLst/>
                <a:ahLst/>
                <a:cxnLst>
                  <a:cxn ang="0">
                    <a:pos x="394" y="224"/>
                  </a:cxn>
                  <a:cxn ang="0">
                    <a:pos x="343" y="245"/>
                  </a:cxn>
                  <a:cxn ang="0">
                    <a:pos x="315" y="259"/>
                  </a:cxn>
                  <a:cxn ang="0">
                    <a:pos x="291" y="276"/>
                  </a:cxn>
                  <a:cxn ang="0">
                    <a:pos x="280" y="283"/>
                  </a:cxn>
                  <a:cxn ang="0">
                    <a:pos x="279" y="272"/>
                  </a:cxn>
                  <a:cxn ang="0">
                    <a:pos x="273" y="283"/>
                  </a:cxn>
                  <a:cxn ang="0">
                    <a:pos x="260" y="290"/>
                  </a:cxn>
                  <a:cxn ang="0">
                    <a:pos x="256" y="303"/>
                  </a:cxn>
                  <a:cxn ang="0">
                    <a:pos x="244" y="321"/>
                  </a:cxn>
                  <a:cxn ang="0">
                    <a:pos x="241" y="346"/>
                  </a:cxn>
                  <a:cxn ang="0">
                    <a:pos x="227" y="356"/>
                  </a:cxn>
                  <a:cxn ang="0">
                    <a:pos x="215" y="342"/>
                  </a:cxn>
                  <a:cxn ang="0">
                    <a:pos x="198" y="343"/>
                  </a:cxn>
                  <a:cxn ang="0">
                    <a:pos x="187" y="331"/>
                  </a:cxn>
                  <a:cxn ang="0">
                    <a:pos x="175" y="314"/>
                  </a:cxn>
                  <a:cxn ang="0">
                    <a:pos x="178" y="298"/>
                  </a:cxn>
                  <a:cxn ang="0">
                    <a:pos x="172" y="297"/>
                  </a:cxn>
                  <a:cxn ang="0">
                    <a:pos x="160" y="281"/>
                  </a:cxn>
                  <a:cxn ang="0">
                    <a:pos x="155" y="252"/>
                  </a:cxn>
                  <a:cxn ang="0">
                    <a:pos x="174" y="241"/>
                  </a:cxn>
                  <a:cxn ang="0">
                    <a:pos x="169" y="220"/>
                  </a:cxn>
                  <a:cxn ang="0">
                    <a:pos x="175" y="213"/>
                  </a:cxn>
                  <a:cxn ang="0">
                    <a:pos x="152" y="197"/>
                  </a:cxn>
                  <a:cxn ang="0">
                    <a:pos x="142" y="183"/>
                  </a:cxn>
                  <a:cxn ang="0">
                    <a:pos x="129" y="158"/>
                  </a:cxn>
                  <a:cxn ang="0">
                    <a:pos x="97" y="127"/>
                  </a:cxn>
                  <a:cxn ang="0">
                    <a:pos x="56" y="126"/>
                  </a:cxn>
                  <a:cxn ang="0">
                    <a:pos x="17" y="115"/>
                  </a:cxn>
                  <a:cxn ang="0">
                    <a:pos x="21" y="102"/>
                  </a:cxn>
                  <a:cxn ang="0">
                    <a:pos x="39" y="79"/>
                  </a:cxn>
                  <a:cxn ang="0">
                    <a:pos x="62" y="49"/>
                  </a:cxn>
                  <a:cxn ang="0">
                    <a:pos x="154" y="26"/>
                  </a:cxn>
                  <a:cxn ang="0">
                    <a:pos x="183" y="21"/>
                  </a:cxn>
                  <a:cxn ang="0">
                    <a:pos x="221" y="17"/>
                  </a:cxn>
                  <a:cxn ang="0">
                    <a:pos x="209" y="14"/>
                  </a:cxn>
                  <a:cxn ang="0">
                    <a:pos x="279" y="10"/>
                  </a:cxn>
                  <a:cxn ang="0">
                    <a:pos x="343" y="3"/>
                  </a:cxn>
                  <a:cxn ang="0">
                    <a:pos x="355" y="10"/>
                  </a:cxn>
                  <a:cxn ang="0">
                    <a:pos x="393" y="26"/>
                  </a:cxn>
                  <a:cxn ang="0">
                    <a:pos x="375" y="35"/>
                  </a:cxn>
                  <a:cxn ang="0">
                    <a:pos x="407" y="43"/>
                  </a:cxn>
                  <a:cxn ang="0">
                    <a:pos x="483" y="38"/>
                  </a:cxn>
                  <a:cxn ang="0">
                    <a:pos x="426" y="54"/>
                  </a:cxn>
                  <a:cxn ang="0">
                    <a:pos x="420" y="65"/>
                  </a:cxn>
                  <a:cxn ang="0">
                    <a:pos x="422" y="82"/>
                  </a:cxn>
                  <a:cxn ang="0">
                    <a:pos x="425" y="102"/>
                  </a:cxn>
                  <a:cxn ang="0">
                    <a:pos x="413" y="116"/>
                  </a:cxn>
                  <a:cxn ang="0">
                    <a:pos x="425" y="132"/>
                  </a:cxn>
                  <a:cxn ang="0">
                    <a:pos x="426" y="155"/>
                  </a:cxn>
                  <a:cxn ang="0">
                    <a:pos x="408" y="169"/>
                  </a:cxn>
                  <a:cxn ang="0">
                    <a:pos x="391" y="188"/>
                  </a:cxn>
                  <a:cxn ang="0">
                    <a:pos x="408" y="199"/>
                  </a:cxn>
                  <a:cxn ang="0">
                    <a:pos x="382" y="199"/>
                  </a:cxn>
                  <a:cxn ang="0">
                    <a:pos x="362" y="205"/>
                  </a:cxn>
                  <a:cxn ang="0">
                    <a:pos x="362" y="216"/>
                  </a:cxn>
                </a:cxnLst>
                <a:rect l="0" t="0" r="r" b="b"/>
                <a:pathLst>
                  <a:path w="489" h="359">
                    <a:moveTo>
                      <a:pt x="375" y="216"/>
                    </a:moveTo>
                    <a:cubicBezTo>
                      <a:pt x="382" y="210"/>
                      <a:pt x="387" y="219"/>
                      <a:pt x="396" y="219"/>
                    </a:cubicBezTo>
                    <a:cubicBezTo>
                      <a:pt x="405" y="217"/>
                      <a:pt x="408" y="217"/>
                      <a:pt x="402" y="220"/>
                    </a:cubicBezTo>
                    <a:cubicBezTo>
                      <a:pt x="396" y="222"/>
                      <a:pt x="401" y="224"/>
                      <a:pt x="394" y="224"/>
                    </a:cubicBezTo>
                    <a:cubicBezTo>
                      <a:pt x="390" y="224"/>
                      <a:pt x="396" y="227"/>
                      <a:pt x="390" y="228"/>
                    </a:cubicBezTo>
                    <a:cubicBezTo>
                      <a:pt x="384" y="228"/>
                      <a:pt x="381" y="231"/>
                      <a:pt x="378" y="236"/>
                    </a:cubicBezTo>
                    <a:cubicBezTo>
                      <a:pt x="375" y="239"/>
                      <a:pt x="362" y="239"/>
                      <a:pt x="353" y="242"/>
                    </a:cubicBezTo>
                    <a:cubicBezTo>
                      <a:pt x="344" y="247"/>
                      <a:pt x="344" y="241"/>
                      <a:pt x="343" y="245"/>
                    </a:cubicBezTo>
                    <a:cubicBezTo>
                      <a:pt x="341" y="248"/>
                      <a:pt x="335" y="248"/>
                      <a:pt x="332" y="247"/>
                    </a:cubicBezTo>
                    <a:cubicBezTo>
                      <a:pt x="327" y="245"/>
                      <a:pt x="318" y="238"/>
                      <a:pt x="324" y="244"/>
                    </a:cubicBezTo>
                    <a:cubicBezTo>
                      <a:pt x="329" y="248"/>
                      <a:pt x="327" y="250"/>
                      <a:pt x="324" y="250"/>
                    </a:cubicBezTo>
                    <a:cubicBezTo>
                      <a:pt x="321" y="250"/>
                      <a:pt x="317" y="253"/>
                      <a:pt x="315" y="259"/>
                    </a:cubicBezTo>
                    <a:cubicBezTo>
                      <a:pt x="315" y="264"/>
                      <a:pt x="305" y="273"/>
                      <a:pt x="300" y="273"/>
                    </a:cubicBezTo>
                    <a:cubicBezTo>
                      <a:pt x="300" y="273"/>
                      <a:pt x="300" y="272"/>
                      <a:pt x="298" y="272"/>
                    </a:cubicBezTo>
                    <a:cubicBezTo>
                      <a:pt x="297" y="272"/>
                      <a:pt x="298" y="275"/>
                      <a:pt x="297" y="275"/>
                    </a:cubicBezTo>
                    <a:cubicBezTo>
                      <a:pt x="295" y="275"/>
                      <a:pt x="292" y="278"/>
                      <a:pt x="291" y="276"/>
                    </a:cubicBezTo>
                    <a:cubicBezTo>
                      <a:pt x="288" y="278"/>
                      <a:pt x="288" y="278"/>
                      <a:pt x="288" y="278"/>
                    </a:cubicBezTo>
                    <a:cubicBezTo>
                      <a:pt x="289" y="280"/>
                      <a:pt x="289" y="281"/>
                      <a:pt x="288" y="280"/>
                    </a:cubicBezTo>
                    <a:cubicBezTo>
                      <a:pt x="286" y="278"/>
                      <a:pt x="286" y="280"/>
                      <a:pt x="285" y="281"/>
                    </a:cubicBezTo>
                    <a:cubicBezTo>
                      <a:pt x="283" y="283"/>
                      <a:pt x="282" y="283"/>
                      <a:pt x="280" y="283"/>
                    </a:cubicBezTo>
                    <a:cubicBezTo>
                      <a:pt x="279" y="281"/>
                      <a:pt x="280" y="278"/>
                      <a:pt x="280" y="276"/>
                    </a:cubicBezTo>
                    <a:cubicBezTo>
                      <a:pt x="280" y="275"/>
                      <a:pt x="283" y="275"/>
                      <a:pt x="283" y="273"/>
                    </a:cubicBezTo>
                    <a:cubicBezTo>
                      <a:pt x="283" y="272"/>
                      <a:pt x="286" y="272"/>
                      <a:pt x="283" y="272"/>
                    </a:cubicBezTo>
                    <a:cubicBezTo>
                      <a:pt x="280" y="272"/>
                      <a:pt x="280" y="270"/>
                      <a:pt x="279" y="272"/>
                    </a:cubicBezTo>
                    <a:cubicBezTo>
                      <a:pt x="279" y="272"/>
                      <a:pt x="283" y="273"/>
                      <a:pt x="280" y="275"/>
                    </a:cubicBezTo>
                    <a:cubicBezTo>
                      <a:pt x="277" y="276"/>
                      <a:pt x="280" y="276"/>
                      <a:pt x="279" y="278"/>
                    </a:cubicBezTo>
                    <a:cubicBezTo>
                      <a:pt x="276" y="280"/>
                      <a:pt x="279" y="280"/>
                      <a:pt x="277" y="281"/>
                    </a:cubicBezTo>
                    <a:cubicBezTo>
                      <a:pt x="277" y="283"/>
                      <a:pt x="276" y="281"/>
                      <a:pt x="273" y="283"/>
                    </a:cubicBezTo>
                    <a:cubicBezTo>
                      <a:pt x="270" y="283"/>
                      <a:pt x="268" y="281"/>
                      <a:pt x="266" y="283"/>
                    </a:cubicBezTo>
                    <a:cubicBezTo>
                      <a:pt x="263" y="284"/>
                      <a:pt x="262" y="283"/>
                      <a:pt x="265" y="284"/>
                    </a:cubicBezTo>
                    <a:cubicBezTo>
                      <a:pt x="268" y="286"/>
                      <a:pt x="268" y="287"/>
                      <a:pt x="266" y="286"/>
                    </a:cubicBezTo>
                    <a:cubicBezTo>
                      <a:pt x="263" y="286"/>
                      <a:pt x="263" y="292"/>
                      <a:pt x="260" y="290"/>
                    </a:cubicBezTo>
                    <a:cubicBezTo>
                      <a:pt x="257" y="289"/>
                      <a:pt x="251" y="289"/>
                      <a:pt x="256" y="293"/>
                    </a:cubicBezTo>
                    <a:cubicBezTo>
                      <a:pt x="260" y="298"/>
                      <a:pt x="260" y="300"/>
                      <a:pt x="259" y="300"/>
                    </a:cubicBezTo>
                    <a:cubicBezTo>
                      <a:pt x="256" y="298"/>
                      <a:pt x="256" y="301"/>
                      <a:pt x="253" y="300"/>
                    </a:cubicBezTo>
                    <a:cubicBezTo>
                      <a:pt x="250" y="298"/>
                      <a:pt x="251" y="303"/>
                      <a:pt x="256" y="303"/>
                    </a:cubicBezTo>
                    <a:cubicBezTo>
                      <a:pt x="260" y="303"/>
                      <a:pt x="257" y="303"/>
                      <a:pt x="259" y="306"/>
                    </a:cubicBezTo>
                    <a:cubicBezTo>
                      <a:pt x="259" y="311"/>
                      <a:pt x="254" y="311"/>
                      <a:pt x="254" y="314"/>
                    </a:cubicBezTo>
                    <a:cubicBezTo>
                      <a:pt x="254" y="318"/>
                      <a:pt x="251" y="311"/>
                      <a:pt x="251" y="315"/>
                    </a:cubicBezTo>
                    <a:cubicBezTo>
                      <a:pt x="250" y="321"/>
                      <a:pt x="244" y="318"/>
                      <a:pt x="244" y="321"/>
                    </a:cubicBezTo>
                    <a:cubicBezTo>
                      <a:pt x="242" y="323"/>
                      <a:pt x="245" y="321"/>
                      <a:pt x="245" y="325"/>
                    </a:cubicBezTo>
                    <a:cubicBezTo>
                      <a:pt x="247" y="328"/>
                      <a:pt x="239" y="321"/>
                      <a:pt x="242" y="326"/>
                    </a:cubicBezTo>
                    <a:cubicBezTo>
                      <a:pt x="244" y="329"/>
                      <a:pt x="245" y="325"/>
                      <a:pt x="245" y="329"/>
                    </a:cubicBezTo>
                    <a:cubicBezTo>
                      <a:pt x="247" y="334"/>
                      <a:pt x="239" y="343"/>
                      <a:pt x="241" y="346"/>
                    </a:cubicBezTo>
                    <a:cubicBezTo>
                      <a:pt x="242" y="350"/>
                      <a:pt x="237" y="350"/>
                      <a:pt x="236" y="351"/>
                    </a:cubicBezTo>
                    <a:cubicBezTo>
                      <a:pt x="234" y="354"/>
                      <a:pt x="239" y="350"/>
                      <a:pt x="239" y="354"/>
                    </a:cubicBezTo>
                    <a:cubicBezTo>
                      <a:pt x="239" y="359"/>
                      <a:pt x="236" y="359"/>
                      <a:pt x="233" y="357"/>
                    </a:cubicBezTo>
                    <a:cubicBezTo>
                      <a:pt x="230" y="354"/>
                      <a:pt x="230" y="353"/>
                      <a:pt x="227" y="356"/>
                    </a:cubicBezTo>
                    <a:cubicBezTo>
                      <a:pt x="225" y="357"/>
                      <a:pt x="221" y="357"/>
                      <a:pt x="222" y="353"/>
                    </a:cubicBezTo>
                    <a:cubicBezTo>
                      <a:pt x="227" y="348"/>
                      <a:pt x="221" y="353"/>
                      <a:pt x="218" y="351"/>
                    </a:cubicBezTo>
                    <a:cubicBezTo>
                      <a:pt x="213" y="348"/>
                      <a:pt x="213" y="348"/>
                      <a:pt x="216" y="345"/>
                    </a:cubicBezTo>
                    <a:cubicBezTo>
                      <a:pt x="219" y="342"/>
                      <a:pt x="215" y="339"/>
                      <a:pt x="215" y="342"/>
                    </a:cubicBezTo>
                    <a:cubicBezTo>
                      <a:pt x="216" y="343"/>
                      <a:pt x="212" y="343"/>
                      <a:pt x="210" y="346"/>
                    </a:cubicBezTo>
                    <a:cubicBezTo>
                      <a:pt x="207" y="348"/>
                      <a:pt x="209" y="343"/>
                      <a:pt x="204" y="346"/>
                    </a:cubicBezTo>
                    <a:cubicBezTo>
                      <a:pt x="199" y="350"/>
                      <a:pt x="198" y="348"/>
                      <a:pt x="198" y="345"/>
                    </a:cubicBezTo>
                    <a:cubicBezTo>
                      <a:pt x="196" y="343"/>
                      <a:pt x="199" y="345"/>
                      <a:pt x="198" y="343"/>
                    </a:cubicBezTo>
                    <a:cubicBezTo>
                      <a:pt x="198" y="340"/>
                      <a:pt x="193" y="343"/>
                      <a:pt x="195" y="340"/>
                    </a:cubicBezTo>
                    <a:cubicBezTo>
                      <a:pt x="196" y="337"/>
                      <a:pt x="189" y="340"/>
                      <a:pt x="190" y="337"/>
                    </a:cubicBezTo>
                    <a:cubicBezTo>
                      <a:pt x="192" y="334"/>
                      <a:pt x="192" y="334"/>
                      <a:pt x="189" y="334"/>
                    </a:cubicBezTo>
                    <a:cubicBezTo>
                      <a:pt x="187" y="336"/>
                      <a:pt x="190" y="329"/>
                      <a:pt x="187" y="331"/>
                    </a:cubicBezTo>
                    <a:cubicBezTo>
                      <a:pt x="184" y="332"/>
                      <a:pt x="189" y="328"/>
                      <a:pt x="184" y="326"/>
                    </a:cubicBezTo>
                    <a:cubicBezTo>
                      <a:pt x="181" y="325"/>
                      <a:pt x="181" y="325"/>
                      <a:pt x="181" y="323"/>
                    </a:cubicBezTo>
                    <a:cubicBezTo>
                      <a:pt x="181" y="320"/>
                      <a:pt x="178" y="318"/>
                      <a:pt x="180" y="317"/>
                    </a:cubicBezTo>
                    <a:cubicBezTo>
                      <a:pt x="180" y="314"/>
                      <a:pt x="177" y="317"/>
                      <a:pt x="175" y="314"/>
                    </a:cubicBezTo>
                    <a:cubicBezTo>
                      <a:pt x="174" y="311"/>
                      <a:pt x="170" y="307"/>
                      <a:pt x="172" y="306"/>
                    </a:cubicBezTo>
                    <a:cubicBezTo>
                      <a:pt x="174" y="304"/>
                      <a:pt x="169" y="304"/>
                      <a:pt x="172" y="303"/>
                    </a:cubicBezTo>
                    <a:cubicBezTo>
                      <a:pt x="174" y="303"/>
                      <a:pt x="167" y="301"/>
                      <a:pt x="174" y="301"/>
                    </a:cubicBezTo>
                    <a:cubicBezTo>
                      <a:pt x="178" y="301"/>
                      <a:pt x="172" y="298"/>
                      <a:pt x="178" y="298"/>
                    </a:cubicBezTo>
                    <a:cubicBezTo>
                      <a:pt x="183" y="298"/>
                      <a:pt x="175" y="297"/>
                      <a:pt x="178" y="295"/>
                    </a:cubicBezTo>
                    <a:cubicBezTo>
                      <a:pt x="181" y="293"/>
                      <a:pt x="184" y="300"/>
                      <a:pt x="184" y="297"/>
                    </a:cubicBezTo>
                    <a:cubicBezTo>
                      <a:pt x="183" y="293"/>
                      <a:pt x="180" y="292"/>
                      <a:pt x="177" y="295"/>
                    </a:cubicBezTo>
                    <a:cubicBezTo>
                      <a:pt x="174" y="297"/>
                      <a:pt x="177" y="289"/>
                      <a:pt x="172" y="297"/>
                    </a:cubicBezTo>
                    <a:cubicBezTo>
                      <a:pt x="167" y="304"/>
                      <a:pt x="166" y="298"/>
                      <a:pt x="167" y="295"/>
                    </a:cubicBezTo>
                    <a:cubicBezTo>
                      <a:pt x="167" y="292"/>
                      <a:pt x="166" y="295"/>
                      <a:pt x="166" y="290"/>
                    </a:cubicBezTo>
                    <a:cubicBezTo>
                      <a:pt x="166" y="287"/>
                      <a:pt x="163" y="289"/>
                      <a:pt x="163" y="286"/>
                    </a:cubicBezTo>
                    <a:cubicBezTo>
                      <a:pt x="164" y="283"/>
                      <a:pt x="161" y="281"/>
                      <a:pt x="160" y="281"/>
                    </a:cubicBezTo>
                    <a:cubicBezTo>
                      <a:pt x="157" y="281"/>
                      <a:pt x="160" y="280"/>
                      <a:pt x="155" y="276"/>
                    </a:cubicBezTo>
                    <a:cubicBezTo>
                      <a:pt x="152" y="273"/>
                      <a:pt x="155" y="267"/>
                      <a:pt x="161" y="264"/>
                    </a:cubicBezTo>
                    <a:cubicBezTo>
                      <a:pt x="155" y="264"/>
                      <a:pt x="151" y="264"/>
                      <a:pt x="152" y="259"/>
                    </a:cubicBezTo>
                    <a:cubicBezTo>
                      <a:pt x="154" y="255"/>
                      <a:pt x="155" y="253"/>
                      <a:pt x="155" y="252"/>
                    </a:cubicBezTo>
                    <a:cubicBezTo>
                      <a:pt x="154" y="250"/>
                      <a:pt x="161" y="248"/>
                      <a:pt x="158" y="247"/>
                    </a:cubicBezTo>
                    <a:cubicBezTo>
                      <a:pt x="155" y="244"/>
                      <a:pt x="158" y="245"/>
                      <a:pt x="157" y="244"/>
                    </a:cubicBezTo>
                    <a:cubicBezTo>
                      <a:pt x="157" y="242"/>
                      <a:pt x="161" y="244"/>
                      <a:pt x="163" y="241"/>
                    </a:cubicBezTo>
                    <a:cubicBezTo>
                      <a:pt x="166" y="239"/>
                      <a:pt x="169" y="242"/>
                      <a:pt x="174" y="241"/>
                    </a:cubicBezTo>
                    <a:cubicBezTo>
                      <a:pt x="178" y="239"/>
                      <a:pt x="174" y="239"/>
                      <a:pt x="174" y="234"/>
                    </a:cubicBezTo>
                    <a:cubicBezTo>
                      <a:pt x="175" y="231"/>
                      <a:pt x="178" y="227"/>
                      <a:pt x="178" y="224"/>
                    </a:cubicBezTo>
                    <a:cubicBezTo>
                      <a:pt x="177" y="220"/>
                      <a:pt x="175" y="228"/>
                      <a:pt x="174" y="225"/>
                    </a:cubicBezTo>
                    <a:cubicBezTo>
                      <a:pt x="172" y="224"/>
                      <a:pt x="178" y="220"/>
                      <a:pt x="169" y="220"/>
                    </a:cubicBezTo>
                    <a:cubicBezTo>
                      <a:pt x="161" y="219"/>
                      <a:pt x="164" y="214"/>
                      <a:pt x="157" y="214"/>
                    </a:cubicBezTo>
                    <a:cubicBezTo>
                      <a:pt x="152" y="214"/>
                      <a:pt x="146" y="211"/>
                      <a:pt x="148" y="210"/>
                    </a:cubicBezTo>
                    <a:cubicBezTo>
                      <a:pt x="151" y="206"/>
                      <a:pt x="163" y="208"/>
                      <a:pt x="166" y="210"/>
                    </a:cubicBezTo>
                    <a:cubicBezTo>
                      <a:pt x="170" y="213"/>
                      <a:pt x="177" y="214"/>
                      <a:pt x="175" y="213"/>
                    </a:cubicBezTo>
                    <a:cubicBezTo>
                      <a:pt x="174" y="211"/>
                      <a:pt x="172" y="210"/>
                      <a:pt x="175" y="206"/>
                    </a:cubicBezTo>
                    <a:cubicBezTo>
                      <a:pt x="175" y="206"/>
                      <a:pt x="163" y="205"/>
                      <a:pt x="164" y="202"/>
                    </a:cubicBezTo>
                    <a:cubicBezTo>
                      <a:pt x="167" y="197"/>
                      <a:pt x="158" y="200"/>
                      <a:pt x="163" y="197"/>
                    </a:cubicBezTo>
                    <a:cubicBezTo>
                      <a:pt x="166" y="196"/>
                      <a:pt x="155" y="191"/>
                      <a:pt x="152" y="197"/>
                    </a:cubicBezTo>
                    <a:cubicBezTo>
                      <a:pt x="151" y="203"/>
                      <a:pt x="145" y="197"/>
                      <a:pt x="142" y="199"/>
                    </a:cubicBezTo>
                    <a:cubicBezTo>
                      <a:pt x="140" y="200"/>
                      <a:pt x="138" y="197"/>
                      <a:pt x="137" y="196"/>
                    </a:cubicBezTo>
                    <a:cubicBezTo>
                      <a:pt x="135" y="192"/>
                      <a:pt x="145" y="194"/>
                      <a:pt x="142" y="191"/>
                    </a:cubicBezTo>
                    <a:cubicBezTo>
                      <a:pt x="137" y="186"/>
                      <a:pt x="137" y="183"/>
                      <a:pt x="142" y="183"/>
                    </a:cubicBezTo>
                    <a:cubicBezTo>
                      <a:pt x="146" y="182"/>
                      <a:pt x="149" y="175"/>
                      <a:pt x="142" y="174"/>
                    </a:cubicBezTo>
                    <a:cubicBezTo>
                      <a:pt x="135" y="172"/>
                      <a:pt x="146" y="169"/>
                      <a:pt x="140" y="166"/>
                    </a:cubicBezTo>
                    <a:cubicBezTo>
                      <a:pt x="131" y="163"/>
                      <a:pt x="142" y="163"/>
                      <a:pt x="135" y="160"/>
                    </a:cubicBezTo>
                    <a:cubicBezTo>
                      <a:pt x="132" y="158"/>
                      <a:pt x="135" y="155"/>
                      <a:pt x="129" y="158"/>
                    </a:cubicBezTo>
                    <a:cubicBezTo>
                      <a:pt x="122" y="160"/>
                      <a:pt x="129" y="155"/>
                      <a:pt x="131" y="152"/>
                    </a:cubicBezTo>
                    <a:cubicBezTo>
                      <a:pt x="132" y="149"/>
                      <a:pt x="113" y="141"/>
                      <a:pt x="116" y="138"/>
                    </a:cubicBezTo>
                    <a:cubicBezTo>
                      <a:pt x="120" y="135"/>
                      <a:pt x="116" y="135"/>
                      <a:pt x="108" y="130"/>
                    </a:cubicBezTo>
                    <a:cubicBezTo>
                      <a:pt x="100" y="127"/>
                      <a:pt x="100" y="130"/>
                      <a:pt x="97" y="127"/>
                    </a:cubicBezTo>
                    <a:cubicBezTo>
                      <a:pt x="94" y="124"/>
                      <a:pt x="87" y="127"/>
                      <a:pt x="81" y="124"/>
                    </a:cubicBezTo>
                    <a:cubicBezTo>
                      <a:pt x="75" y="122"/>
                      <a:pt x="76" y="130"/>
                      <a:pt x="71" y="126"/>
                    </a:cubicBezTo>
                    <a:cubicBezTo>
                      <a:pt x="67" y="122"/>
                      <a:pt x="68" y="129"/>
                      <a:pt x="61" y="129"/>
                    </a:cubicBezTo>
                    <a:cubicBezTo>
                      <a:pt x="55" y="127"/>
                      <a:pt x="62" y="122"/>
                      <a:pt x="56" y="126"/>
                    </a:cubicBezTo>
                    <a:cubicBezTo>
                      <a:pt x="49" y="129"/>
                      <a:pt x="52" y="122"/>
                      <a:pt x="49" y="124"/>
                    </a:cubicBezTo>
                    <a:cubicBezTo>
                      <a:pt x="44" y="126"/>
                      <a:pt x="58" y="133"/>
                      <a:pt x="47" y="129"/>
                    </a:cubicBezTo>
                    <a:cubicBezTo>
                      <a:pt x="35" y="126"/>
                      <a:pt x="23" y="124"/>
                      <a:pt x="32" y="121"/>
                    </a:cubicBezTo>
                    <a:cubicBezTo>
                      <a:pt x="41" y="118"/>
                      <a:pt x="23" y="118"/>
                      <a:pt x="17" y="115"/>
                    </a:cubicBezTo>
                    <a:cubicBezTo>
                      <a:pt x="9" y="112"/>
                      <a:pt x="24" y="108"/>
                      <a:pt x="36" y="107"/>
                    </a:cubicBezTo>
                    <a:cubicBezTo>
                      <a:pt x="49" y="107"/>
                      <a:pt x="58" y="107"/>
                      <a:pt x="56" y="104"/>
                    </a:cubicBezTo>
                    <a:cubicBezTo>
                      <a:pt x="55" y="101"/>
                      <a:pt x="46" y="105"/>
                      <a:pt x="36" y="105"/>
                    </a:cubicBezTo>
                    <a:cubicBezTo>
                      <a:pt x="27" y="105"/>
                      <a:pt x="24" y="105"/>
                      <a:pt x="21" y="102"/>
                    </a:cubicBezTo>
                    <a:cubicBezTo>
                      <a:pt x="18" y="99"/>
                      <a:pt x="17" y="102"/>
                      <a:pt x="14" y="99"/>
                    </a:cubicBezTo>
                    <a:cubicBezTo>
                      <a:pt x="10" y="98"/>
                      <a:pt x="9" y="101"/>
                      <a:pt x="4" y="96"/>
                    </a:cubicBezTo>
                    <a:cubicBezTo>
                      <a:pt x="0" y="91"/>
                      <a:pt x="1" y="88"/>
                      <a:pt x="20" y="85"/>
                    </a:cubicBezTo>
                    <a:cubicBezTo>
                      <a:pt x="36" y="82"/>
                      <a:pt x="29" y="80"/>
                      <a:pt x="39" y="79"/>
                    </a:cubicBezTo>
                    <a:cubicBezTo>
                      <a:pt x="50" y="77"/>
                      <a:pt x="56" y="82"/>
                      <a:pt x="61" y="76"/>
                    </a:cubicBezTo>
                    <a:cubicBezTo>
                      <a:pt x="67" y="70"/>
                      <a:pt x="67" y="62"/>
                      <a:pt x="62" y="63"/>
                    </a:cubicBezTo>
                    <a:cubicBezTo>
                      <a:pt x="58" y="63"/>
                      <a:pt x="49" y="63"/>
                      <a:pt x="46" y="60"/>
                    </a:cubicBezTo>
                    <a:cubicBezTo>
                      <a:pt x="44" y="57"/>
                      <a:pt x="55" y="54"/>
                      <a:pt x="62" y="49"/>
                    </a:cubicBezTo>
                    <a:cubicBezTo>
                      <a:pt x="70" y="45"/>
                      <a:pt x="79" y="42"/>
                      <a:pt x="90" y="45"/>
                    </a:cubicBezTo>
                    <a:cubicBezTo>
                      <a:pt x="97" y="46"/>
                      <a:pt x="99" y="42"/>
                      <a:pt x="94" y="37"/>
                    </a:cubicBezTo>
                    <a:cubicBezTo>
                      <a:pt x="91" y="32"/>
                      <a:pt x="97" y="29"/>
                      <a:pt x="120" y="28"/>
                    </a:cubicBezTo>
                    <a:cubicBezTo>
                      <a:pt x="145" y="24"/>
                      <a:pt x="148" y="20"/>
                      <a:pt x="154" y="26"/>
                    </a:cubicBezTo>
                    <a:cubicBezTo>
                      <a:pt x="160" y="34"/>
                      <a:pt x="149" y="46"/>
                      <a:pt x="157" y="35"/>
                    </a:cubicBezTo>
                    <a:cubicBezTo>
                      <a:pt x="163" y="24"/>
                      <a:pt x="178" y="37"/>
                      <a:pt x="177" y="34"/>
                    </a:cubicBezTo>
                    <a:cubicBezTo>
                      <a:pt x="174" y="28"/>
                      <a:pt x="192" y="35"/>
                      <a:pt x="183" y="29"/>
                    </a:cubicBezTo>
                    <a:cubicBezTo>
                      <a:pt x="172" y="23"/>
                      <a:pt x="170" y="20"/>
                      <a:pt x="183" y="21"/>
                    </a:cubicBezTo>
                    <a:cubicBezTo>
                      <a:pt x="195" y="21"/>
                      <a:pt x="199" y="26"/>
                      <a:pt x="210" y="28"/>
                    </a:cubicBezTo>
                    <a:cubicBezTo>
                      <a:pt x="221" y="29"/>
                      <a:pt x="219" y="35"/>
                      <a:pt x="225" y="34"/>
                    </a:cubicBezTo>
                    <a:cubicBezTo>
                      <a:pt x="231" y="34"/>
                      <a:pt x="221" y="26"/>
                      <a:pt x="230" y="24"/>
                    </a:cubicBezTo>
                    <a:cubicBezTo>
                      <a:pt x="244" y="23"/>
                      <a:pt x="206" y="15"/>
                      <a:pt x="221" y="17"/>
                    </a:cubicBezTo>
                    <a:cubicBezTo>
                      <a:pt x="237" y="17"/>
                      <a:pt x="248" y="17"/>
                      <a:pt x="254" y="18"/>
                    </a:cubicBezTo>
                    <a:cubicBezTo>
                      <a:pt x="262" y="21"/>
                      <a:pt x="270" y="20"/>
                      <a:pt x="260" y="18"/>
                    </a:cubicBezTo>
                    <a:cubicBezTo>
                      <a:pt x="253" y="17"/>
                      <a:pt x="244" y="15"/>
                      <a:pt x="233" y="15"/>
                    </a:cubicBezTo>
                    <a:cubicBezTo>
                      <a:pt x="222" y="14"/>
                      <a:pt x="210" y="15"/>
                      <a:pt x="209" y="14"/>
                    </a:cubicBezTo>
                    <a:cubicBezTo>
                      <a:pt x="207" y="10"/>
                      <a:pt x="219" y="10"/>
                      <a:pt x="230" y="9"/>
                    </a:cubicBezTo>
                    <a:cubicBezTo>
                      <a:pt x="241" y="7"/>
                      <a:pt x="248" y="9"/>
                      <a:pt x="254" y="12"/>
                    </a:cubicBezTo>
                    <a:cubicBezTo>
                      <a:pt x="260" y="15"/>
                      <a:pt x="271" y="14"/>
                      <a:pt x="273" y="12"/>
                    </a:cubicBezTo>
                    <a:cubicBezTo>
                      <a:pt x="274" y="12"/>
                      <a:pt x="286" y="10"/>
                      <a:pt x="279" y="10"/>
                    </a:cubicBezTo>
                    <a:cubicBezTo>
                      <a:pt x="271" y="9"/>
                      <a:pt x="270" y="4"/>
                      <a:pt x="274" y="4"/>
                    </a:cubicBezTo>
                    <a:cubicBezTo>
                      <a:pt x="280" y="4"/>
                      <a:pt x="279" y="3"/>
                      <a:pt x="286" y="4"/>
                    </a:cubicBezTo>
                    <a:cubicBezTo>
                      <a:pt x="294" y="6"/>
                      <a:pt x="283" y="1"/>
                      <a:pt x="298" y="3"/>
                    </a:cubicBezTo>
                    <a:cubicBezTo>
                      <a:pt x="314" y="3"/>
                      <a:pt x="317" y="0"/>
                      <a:pt x="343" y="3"/>
                    </a:cubicBezTo>
                    <a:cubicBezTo>
                      <a:pt x="359" y="4"/>
                      <a:pt x="384" y="7"/>
                      <a:pt x="376" y="7"/>
                    </a:cubicBezTo>
                    <a:cubicBezTo>
                      <a:pt x="369" y="9"/>
                      <a:pt x="343" y="9"/>
                      <a:pt x="335" y="10"/>
                    </a:cubicBezTo>
                    <a:cubicBezTo>
                      <a:pt x="327" y="12"/>
                      <a:pt x="314" y="12"/>
                      <a:pt x="324" y="14"/>
                    </a:cubicBezTo>
                    <a:cubicBezTo>
                      <a:pt x="337" y="15"/>
                      <a:pt x="340" y="9"/>
                      <a:pt x="355" y="10"/>
                    </a:cubicBezTo>
                    <a:cubicBezTo>
                      <a:pt x="372" y="14"/>
                      <a:pt x="378" y="7"/>
                      <a:pt x="382" y="10"/>
                    </a:cubicBezTo>
                    <a:cubicBezTo>
                      <a:pt x="388" y="14"/>
                      <a:pt x="372" y="18"/>
                      <a:pt x="382" y="15"/>
                    </a:cubicBezTo>
                    <a:cubicBezTo>
                      <a:pt x="393" y="14"/>
                      <a:pt x="401" y="17"/>
                      <a:pt x="408" y="18"/>
                    </a:cubicBezTo>
                    <a:cubicBezTo>
                      <a:pt x="416" y="20"/>
                      <a:pt x="402" y="24"/>
                      <a:pt x="393" y="26"/>
                    </a:cubicBezTo>
                    <a:cubicBezTo>
                      <a:pt x="379" y="29"/>
                      <a:pt x="361" y="26"/>
                      <a:pt x="346" y="28"/>
                    </a:cubicBezTo>
                    <a:cubicBezTo>
                      <a:pt x="330" y="31"/>
                      <a:pt x="314" y="32"/>
                      <a:pt x="318" y="37"/>
                    </a:cubicBezTo>
                    <a:cubicBezTo>
                      <a:pt x="321" y="38"/>
                      <a:pt x="346" y="29"/>
                      <a:pt x="367" y="29"/>
                    </a:cubicBezTo>
                    <a:cubicBezTo>
                      <a:pt x="387" y="31"/>
                      <a:pt x="382" y="32"/>
                      <a:pt x="375" y="35"/>
                    </a:cubicBezTo>
                    <a:cubicBezTo>
                      <a:pt x="367" y="38"/>
                      <a:pt x="376" y="38"/>
                      <a:pt x="384" y="35"/>
                    </a:cubicBezTo>
                    <a:cubicBezTo>
                      <a:pt x="393" y="34"/>
                      <a:pt x="384" y="29"/>
                      <a:pt x="397" y="29"/>
                    </a:cubicBezTo>
                    <a:cubicBezTo>
                      <a:pt x="411" y="29"/>
                      <a:pt x="408" y="37"/>
                      <a:pt x="397" y="45"/>
                    </a:cubicBezTo>
                    <a:cubicBezTo>
                      <a:pt x="387" y="52"/>
                      <a:pt x="394" y="52"/>
                      <a:pt x="407" y="43"/>
                    </a:cubicBezTo>
                    <a:cubicBezTo>
                      <a:pt x="419" y="35"/>
                      <a:pt x="425" y="34"/>
                      <a:pt x="422" y="37"/>
                    </a:cubicBezTo>
                    <a:cubicBezTo>
                      <a:pt x="419" y="40"/>
                      <a:pt x="426" y="37"/>
                      <a:pt x="432" y="38"/>
                    </a:cubicBezTo>
                    <a:cubicBezTo>
                      <a:pt x="439" y="40"/>
                      <a:pt x="436" y="32"/>
                      <a:pt x="448" y="31"/>
                    </a:cubicBezTo>
                    <a:cubicBezTo>
                      <a:pt x="460" y="31"/>
                      <a:pt x="489" y="35"/>
                      <a:pt x="483" y="38"/>
                    </a:cubicBezTo>
                    <a:cubicBezTo>
                      <a:pt x="475" y="42"/>
                      <a:pt x="472" y="45"/>
                      <a:pt x="464" y="45"/>
                    </a:cubicBezTo>
                    <a:cubicBezTo>
                      <a:pt x="454" y="45"/>
                      <a:pt x="471" y="49"/>
                      <a:pt x="461" y="49"/>
                    </a:cubicBezTo>
                    <a:cubicBezTo>
                      <a:pt x="452" y="51"/>
                      <a:pt x="448" y="52"/>
                      <a:pt x="442" y="51"/>
                    </a:cubicBezTo>
                    <a:cubicBezTo>
                      <a:pt x="436" y="49"/>
                      <a:pt x="437" y="54"/>
                      <a:pt x="426" y="54"/>
                    </a:cubicBezTo>
                    <a:cubicBezTo>
                      <a:pt x="416" y="52"/>
                      <a:pt x="434" y="56"/>
                      <a:pt x="440" y="54"/>
                    </a:cubicBezTo>
                    <a:cubicBezTo>
                      <a:pt x="445" y="52"/>
                      <a:pt x="457" y="54"/>
                      <a:pt x="451" y="57"/>
                    </a:cubicBezTo>
                    <a:cubicBezTo>
                      <a:pt x="446" y="59"/>
                      <a:pt x="437" y="62"/>
                      <a:pt x="429" y="59"/>
                    </a:cubicBezTo>
                    <a:cubicBezTo>
                      <a:pt x="422" y="57"/>
                      <a:pt x="411" y="68"/>
                      <a:pt x="420" y="65"/>
                    </a:cubicBezTo>
                    <a:cubicBezTo>
                      <a:pt x="429" y="62"/>
                      <a:pt x="445" y="60"/>
                      <a:pt x="442" y="63"/>
                    </a:cubicBezTo>
                    <a:cubicBezTo>
                      <a:pt x="437" y="68"/>
                      <a:pt x="436" y="68"/>
                      <a:pt x="429" y="68"/>
                    </a:cubicBezTo>
                    <a:cubicBezTo>
                      <a:pt x="423" y="68"/>
                      <a:pt x="423" y="74"/>
                      <a:pt x="428" y="74"/>
                    </a:cubicBezTo>
                    <a:cubicBezTo>
                      <a:pt x="432" y="76"/>
                      <a:pt x="425" y="80"/>
                      <a:pt x="422" y="82"/>
                    </a:cubicBezTo>
                    <a:cubicBezTo>
                      <a:pt x="420" y="84"/>
                      <a:pt x="416" y="79"/>
                      <a:pt x="413" y="87"/>
                    </a:cubicBezTo>
                    <a:cubicBezTo>
                      <a:pt x="411" y="94"/>
                      <a:pt x="404" y="102"/>
                      <a:pt x="408" y="102"/>
                    </a:cubicBezTo>
                    <a:cubicBezTo>
                      <a:pt x="413" y="102"/>
                      <a:pt x="407" y="93"/>
                      <a:pt x="420" y="98"/>
                    </a:cubicBezTo>
                    <a:cubicBezTo>
                      <a:pt x="432" y="102"/>
                      <a:pt x="434" y="105"/>
                      <a:pt x="425" y="102"/>
                    </a:cubicBezTo>
                    <a:cubicBezTo>
                      <a:pt x="416" y="101"/>
                      <a:pt x="413" y="101"/>
                      <a:pt x="422" y="107"/>
                    </a:cubicBezTo>
                    <a:cubicBezTo>
                      <a:pt x="431" y="112"/>
                      <a:pt x="429" y="104"/>
                      <a:pt x="434" y="107"/>
                    </a:cubicBezTo>
                    <a:cubicBezTo>
                      <a:pt x="440" y="112"/>
                      <a:pt x="437" y="119"/>
                      <a:pt x="431" y="116"/>
                    </a:cubicBezTo>
                    <a:cubicBezTo>
                      <a:pt x="426" y="115"/>
                      <a:pt x="419" y="112"/>
                      <a:pt x="413" y="116"/>
                    </a:cubicBezTo>
                    <a:cubicBezTo>
                      <a:pt x="405" y="121"/>
                      <a:pt x="407" y="112"/>
                      <a:pt x="402" y="116"/>
                    </a:cubicBezTo>
                    <a:cubicBezTo>
                      <a:pt x="397" y="119"/>
                      <a:pt x="408" y="118"/>
                      <a:pt x="408" y="122"/>
                    </a:cubicBezTo>
                    <a:cubicBezTo>
                      <a:pt x="408" y="127"/>
                      <a:pt x="422" y="122"/>
                      <a:pt x="423" y="126"/>
                    </a:cubicBezTo>
                    <a:cubicBezTo>
                      <a:pt x="426" y="129"/>
                      <a:pt x="416" y="127"/>
                      <a:pt x="425" y="132"/>
                    </a:cubicBezTo>
                    <a:cubicBezTo>
                      <a:pt x="432" y="135"/>
                      <a:pt x="423" y="130"/>
                      <a:pt x="426" y="136"/>
                    </a:cubicBezTo>
                    <a:cubicBezTo>
                      <a:pt x="431" y="141"/>
                      <a:pt x="423" y="144"/>
                      <a:pt x="422" y="141"/>
                    </a:cubicBezTo>
                    <a:cubicBezTo>
                      <a:pt x="419" y="136"/>
                      <a:pt x="411" y="149"/>
                      <a:pt x="420" y="149"/>
                    </a:cubicBezTo>
                    <a:cubicBezTo>
                      <a:pt x="428" y="150"/>
                      <a:pt x="431" y="154"/>
                      <a:pt x="426" y="155"/>
                    </a:cubicBezTo>
                    <a:cubicBezTo>
                      <a:pt x="419" y="158"/>
                      <a:pt x="422" y="154"/>
                      <a:pt x="414" y="152"/>
                    </a:cubicBezTo>
                    <a:cubicBezTo>
                      <a:pt x="407" y="152"/>
                      <a:pt x="399" y="160"/>
                      <a:pt x="407" y="160"/>
                    </a:cubicBezTo>
                    <a:cubicBezTo>
                      <a:pt x="414" y="160"/>
                      <a:pt x="422" y="160"/>
                      <a:pt x="419" y="166"/>
                    </a:cubicBezTo>
                    <a:cubicBezTo>
                      <a:pt x="414" y="171"/>
                      <a:pt x="414" y="164"/>
                      <a:pt x="408" y="169"/>
                    </a:cubicBezTo>
                    <a:cubicBezTo>
                      <a:pt x="401" y="175"/>
                      <a:pt x="393" y="163"/>
                      <a:pt x="385" y="166"/>
                    </a:cubicBezTo>
                    <a:cubicBezTo>
                      <a:pt x="379" y="168"/>
                      <a:pt x="378" y="172"/>
                      <a:pt x="372" y="171"/>
                    </a:cubicBezTo>
                    <a:cubicBezTo>
                      <a:pt x="388" y="175"/>
                      <a:pt x="376" y="175"/>
                      <a:pt x="382" y="178"/>
                    </a:cubicBezTo>
                    <a:cubicBezTo>
                      <a:pt x="390" y="183"/>
                      <a:pt x="379" y="183"/>
                      <a:pt x="391" y="188"/>
                    </a:cubicBezTo>
                    <a:cubicBezTo>
                      <a:pt x="399" y="189"/>
                      <a:pt x="404" y="189"/>
                      <a:pt x="402" y="194"/>
                    </a:cubicBezTo>
                    <a:cubicBezTo>
                      <a:pt x="401" y="197"/>
                      <a:pt x="410" y="191"/>
                      <a:pt x="407" y="194"/>
                    </a:cubicBezTo>
                    <a:cubicBezTo>
                      <a:pt x="402" y="199"/>
                      <a:pt x="401" y="196"/>
                      <a:pt x="402" y="199"/>
                    </a:cubicBezTo>
                    <a:cubicBezTo>
                      <a:pt x="404" y="203"/>
                      <a:pt x="410" y="192"/>
                      <a:pt x="408" y="199"/>
                    </a:cubicBezTo>
                    <a:cubicBezTo>
                      <a:pt x="408" y="205"/>
                      <a:pt x="413" y="214"/>
                      <a:pt x="408" y="213"/>
                    </a:cubicBezTo>
                    <a:cubicBezTo>
                      <a:pt x="404" y="213"/>
                      <a:pt x="404" y="211"/>
                      <a:pt x="401" y="213"/>
                    </a:cubicBezTo>
                    <a:cubicBezTo>
                      <a:pt x="397" y="214"/>
                      <a:pt x="388" y="211"/>
                      <a:pt x="388" y="206"/>
                    </a:cubicBezTo>
                    <a:cubicBezTo>
                      <a:pt x="388" y="202"/>
                      <a:pt x="387" y="200"/>
                      <a:pt x="382" y="199"/>
                    </a:cubicBezTo>
                    <a:cubicBezTo>
                      <a:pt x="379" y="199"/>
                      <a:pt x="378" y="196"/>
                      <a:pt x="370" y="196"/>
                    </a:cubicBezTo>
                    <a:cubicBezTo>
                      <a:pt x="364" y="196"/>
                      <a:pt x="364" y="197"/>
                      <a:pt x="372" y="197"/>
                    </a:cubicBezTo>
                    <a:cubicBezTo>
                      <a:pt x="379" y="199"/>
                      <a:pt x="381" y="202"/>
                      <a:pt x="373" y="205"/>
                    </a:cubicBezTo>
                    <a:cubicBezTo>
                      <a:pt x="365" y="206"/>
                      <a:pt x="364" y="208"/>
                      <a:pt x="362" y="205"/>
                    </a:cubicBezTo>
                    <a:cubicBezTo>
                      <a:pt x="361" y="203"/>
                      <a:pt x="361" y="205"/>
                      <a:pt x="358" y="210"/>
                    </a:cubicBezTo>
                    <a:cubicBezTo>
                      <a:pt x="353" y="216"/>
                      <a:pt x="356" y="214"/>
                      <a:pt x="365" y="213"/>
                    </a:cubicBezTo>
                    <a:cubicBezTo>
                      <a:pt x="373" y="211"/>
                      <a:pt x="373" y="213"/>
                      <a:pt x="370" y="214"/>
                    </a:cubicBezTo>
                    <a:cubicBezTo>
                      <a:pt x="369" y="216"/>
                      <a:pt x="369" y="213"/>
                      <a:pt x="362" y="216"/>
                    </a:cubicBezTo>
                    <a:cubicBezTo>
                      <a:pt x="358" y="220"/>
                      <a:pt x="361" y="222"/>
                      <a:pt x="364" y="219"/>
                    </a:cubicBezTo>
                    <a:cubicBezTo>
                      <a:pt x="369" y="214"/>
                      <a:pt x="370" y="217"/>
                      <a:pt x="375" y="216"/>
                    </a:cubicBezTo>
                  </a:path>
                </a:pathLst>
              </a:custGeom>
              <a:solidFill>
                <a:srgbClr val="3B5381">
                  <a:lumMod val="20000"/>
                  <a:lumOff val="8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4" name="Freeform 14"/>
              <p:cNvSpPr>
                <a:spLocks/>
              </p:cNvSpPr>
              <p:nvPr>
                <p:custDataLst>
                  <p:tags r:id="rId26"/>
                </p:custDataLst>
              </p:nvPr>
            </p:nvSpPr>
            <p:spPr bwMode="auto">
              <a:xfrm>
                <a:off x="1986351" y="3561132"/>
                <a:ext cx="573025" cy="380730"/>
              </a:xfrm>
              <a:custGeom>
                <a:avLst/>
                <a:gdLst/>
                <a:ahLst/>
                <a:cxnLst>
                  <a:cxn ang="0">
                    <a:pos x="207" y="154"/>
                  </a:cxn>
                  <a:cxn ang="0">
                    <a:pos x="204" y="161"/>
                  </a:cxn>
                  <a:cxn ang="0">
                    <a:pos x="210" y="167"/>
                  </a:cxn>
                  <a:cxn ang="0">
                    <a:pos x="201" y="172"/>
                  </a:cxn>
                  <a:cxn ang="0">
                    <a:pos x="199" y="181"/>
                  </a:cxn>
                  <a:cxn ang="0">
                    <a:pos x="198" y="187"/>
                  </a:cxn>
                  <a:cxn ang="0">
                    <a:pos x="160" y="175"/>
                  </a:cxn>
                  <a:cxn ang="0">
                    <a:pos x="106" y="147"/>
                  </a:cxn>
                  <a:cxn ang="0">
                    <a:pos x="93" y="117"/>
                  </a:cxn>
                  <a:cxn ang="0">
                    <a:pos x="64" y="77"/>
                  </a:cxn>
                  <a:cxn ang="0">
                    <a:pos x="48" y="52"/>
                  </a:cxn>
                  <a:cxn ang="0">
                    <a:pos x="27" y="15"/>
                  </a:cxn>
                  <a:cxn ang="0">
                    <a:pos x="23" y="32"/>
                  </a:cxn>
                  <a:cxn ang="0">
                    <a:pos x="44" y="64"/>
                  </a:cxn>
                  <a:cxn ang="0">
                    <a:pos x="52" y="89"/>
                  </a:cxn>
                  <a:cxn ang="0">
                    <a:pos x="59" y="102"/>
                  </a:cxn>
                  <a:cxn ang="0">
                    <a:pos x="36" y="69"/>
                  </a:cxn>
                  <a:cxn ang="0">
                    <a:pos x="23" y="49"/>
                  </a:cxn>
                  <a:cxn ang="0">
                    <a:pos x="0" y="4"/>
                  </a:cxn>
                  <a:cxn ang="0">
                    <a:pos x="18" y="4"/>
                  </a:cxn>
                  <a:cxn ang="0">
                    <a:pos x="71" y="16"/>
                  </a:cxn>
                  <a:cxn ang="0">
                    <a:pos x="84" y="11"/>
                  </a:cxn>
                  <a:cxn ang="0">
                    <a:pos x="106" y="39"/>
                  </a:cxn>
                  <a:cxn ang="0">
                    <a:pos x="137" y="52"/>
                  </a:cxn>
                  <a:cxn ang="0">
                    <a:pos x="157" y="72"/>
                  </a:cxn>
                  <a:cxn ang="0">
                    <a:pos x="154" y="89"/>
                  </a:cxn>
                  <a:cxn ang="0">
                    <a:pos x="154" y="108"/>
                  </a:cxn>
                  <a:cxn ang="0">
                    <a:pos x="160" y="128"/>
                  </a:cxn>
                  <a:cxn ang="0">
                    <a:pos x="181" y="151"/>
                  </a:cxn>
                  <a:cxn ang="0">
                    <a:pos x="196" y="145"/>
                  </a:cxn>
                  <a:cxn ang="0">
                    <a:pos x="204" y="147"/>
                  </a:cxn>
                  <a:cxn ang="0">
                    <a:pos x="210" y="137"/>
                  </a:cxn>
                  <a:cxn ang="0">
                    <a:pos x="212" y="123"/>
                  </a:cxn>
                  <a:cxn ang="0">
                    <a:pos x="228" y="117"/>
                  </a:cxn>
                  <a:cxn ang="0">
                    <a:pos x="236" y="117"/>
                  </a:cxn>
                  <a:cxn ang="0">
                    <a:pos x="240" y="119"/>
                  </a:cxn>
                  <a:cxn ang="0">
                    <a:pos x="234" y="134"/>
                  </a:cxn>
                  <a:cxn ang="0">
                    <a:pos x="234" y="139"/>
                  </a:cxn>
                  <a:cxn ang="0">
                    <a:pos x="231" y="150"/>
                  </a:cxn>
                  <a:cxn ang="0">
                    <a:pos x="230" y="145"/>
                  </a:cxn>
                  <a:cxn ang="0">
                    <a:pos x="224" y="153"/>
                  </a:cxn>
                </a:cxnLst>
                <a:rect l="0" t="0" r="r" b="b"/>
                <a:pathLst>
                  <a:path w="242" h="187">
                    <a:moveTo>
                      <a:pt x="222" y="154"/>
                    </a:moveTo>
                    <a:cubicBezTo>
                      <a:pt x="207" y="154"/>
                      <a:pt x="207" y="154"/>
                      <a:pt x="207" y="154"/>
                    </a:cubicBezTo>
                    <a:cubicBezTo>
                      <a:pt x="207" y="161"/>
                      <a:pt x="207" y="161"/>
                      <a:pt x="207" y="161"/>
                    </a:cubicBezTo>
                    <a:cubicBezTo>
                      <a:pt x="204" y="161"/>
                      <a:pt x="204" y="161"/>
                      <a:pt x="204" y="161"/>
                    </a:cubicBezTo>
                    <a:cubicBezTo>
                      <a:pt x="204" y="161"/>
                      <a:pt x="205" y="161"/>
                      <a:pt x="205" y="162"/>
                    </a:cubicBezTo>
                    <a:cubicBezTo>
                      <a:pt x="207" y="164"/>
                      <a:pt x="208" y="164"/>
                      <a:pt x="210" y="167"/>
                    </a:cubicBezTo>
                    <a:cubicBezTo>
                      <a:pt x="210" y="170"/>
                      <a:pt x="213" y="165"/>
                      <a:pt x="212" y="172"/>
                    </a:cubicBezTo>
                    <a:cubicBezTo>
                      <a:pt x="201" y="172"/>
                      <a:pt x="201" y="172"/>
                      <a:pt x="201" y="172"/>
                    </a:cubicBezTo>
                    <a:cubicBezTo>
                      <a:pt x="198" y="179"/>
                      <a:pt x="198" y="179"/>
                      <a:pt x="198" y="179"/>
                    </a:cubicBezTo>
                    <a:cubicBezTo>
                      <a:pt x="199" y="181"/>
                      <a:pt x="199" y="181"/>
                      <a:pt x="199" y="181"/>
                    </a:cubicBezTo>
                    <a:cubicBezTo>
                      <a:pt x="199" y="181"/>
                      <a:pt x="198" y="182"/>
                      <a:pt x="198" y="184"/>
                    </a:cubicBezTo>
                    <a:cubicBezTo>
                      <a:pt x="198" y="186"/>
                      <a:pt x="198" y="187"/>
                      <a:pt x="198" y="187"/>
                    </a:cubicBezTo>
                    <a:cubicBezTo>
                      <a:pt x="190" y="181"/>
                      <a:pt x="190" y="173"/>
                      <a:pt x="179" y="172"/>
                    </a:cubicBezTo>
                    <a:cubicBezTo>
                      <a:pt x="170" y="168"/>
                      <a:pt x="170" y="179"/>
                      <a:pt x="160" y="175"/>
                    </a:cubicBezTo>
                    <a:cubicBezTo>
                      <a:pt x="149" y="172"/>
                      <a:pt x="129" y="162"/>
                      <a:pt x="123" y="156"/>
                    </a:cubicBezTo>
                    <a:cubicBezTo>
                      <a:pt x="117" y="150"/>
                      <a:pt x="114" y="154"/>
                      <a:pt x="106" y="147"/>
                    </a:cubicBezTo>
                    <a:cubicBezTo>
                      <a:pt x="100" y="140"/>
                      <a:pt x="96" y="140"/>
                      <a:pt x="93" y="134"/>
                    </a:cubicBezTo>
                    <a:cubicBezTo>
                      <a:pt x="88" y="127"/>
                      <a:pt x="97" y="123"/>
                      <a:pt x="93" y="117"/>
                    </a:cubicBezTo>
                    <a:cubicBezTo>
                      <a:pt x="90" y="109"/>
                      <a:pt x="94" y="108"/>
                      <a:pt x="79" y="92"/>
                    </a:cubicBezTo>
                    <a:cubicBezTo>
                      <a:pt x="67" y="81"/>
                      <a:pt x="73" y="81"/>
                      <a:pt x="64" y="77"/>
                    </a:cubicBezTo>
                    <a:cubicBezTo>
                      <a:pt x="56" y="72"/>
                      <a:pt x="68" y="67"/>
                      <a:pt x="59" y="63"/>
                    </a:cubicBezTo>
                    <a:cubicBezTo>
                      <a:pt x="50" y="60"/>
                      <a:pt x="55" y="55"/>
                      <a:pt x="48" y="52"/>
                    </a:cubicBezTo>
                    <a:cubicBezTo>
                      <a:pt x="42" y="47"/>
                      <a:pt x="36" y="36"/>
                      <a:pt x="33" y="25"/>
                    </a:cubicBezTo>
                    <a:cubicBezTo>
                      <a:pt x="30" y="16"/>
                      <a:pt x="30" y="16"/>
                      <a:pt x="27" y="15"/>
                    </a:cubicBezTo>
                    <a:cubicBezTo>
                      <a:pt x="23" y="13"/>
                      <a:pt x="26" y="15"/>
                      <a:pt x="20" y="11"/>
                    </a:cubicBezTo>
                    <a:cubicBezTo>
                      <a:pt x="15" y="8"/>
                      <a:pt x="20" y="25"/>
                      <a:pt x="23" y="32"/>
                    </a:cubicBezTo>
                    <a:cubicBezTo>
                      <a:pt x="26" y="38"/>
                      <a:pt x="32" y="41"/>
                      <a:pt x="33" y="49"/>
                    </a:cubicBezTo>
                    <a:cubicBezTo>
                      <a:pt x="36" y="57"/>
                      <a:pt x="41" y="58"/>
                      <a:pt x="44" y="64"/>
                    </a:cubicBezTo>
                    <a:cubicBezTo>
                      <a:pt x="47" y="72"/>
                      <a:pt x="45" y="70"/>
                      <a:pt x="48" y="78"/>
                    </a:cubicBezTo>
                    <a:cubicBezTo>
                      <a:pt x="53" y="86"/>
                      <a:pt x="50" y="86"/>
                      <a:pt x="52" y="89"/>
                    </a:cubicBezTo>
                    <a:cubicBezTo>
                      <a:pt x="55" y="92"/>
                      <a:pt x="55" y="86"/>
                      <a:pt x="58" y="92"/>
                    </a:cubicBezTo>
                    <a:cubicBezTo>
                      <a:pt x="61" y="98"/>
                      <a:pt x="64" y="98"/>
                      <a:pt x="59" y="102"/>
                    </a:cubicBezTo>
                    <a:cubicBezTo>
                      <a:pt x="55" y="105"/>
                      <a:pt x="58" y="98"/>
                      <a:pt x="45" y="89"/>
                    </a:cubicBezTo>
                    <a:cubicBezTo>
                      <a:pt x="32" y="81"/>
                      <a:pt x="44" y="74"/>
                      <a:pt x="36" y="69"/>
                    </a:cubicBezTo>
                    <a:cubicBezTo>
                      <a:pt x="30" y="63"/>
                      <a:pt x="24" y="61"/>
                      <a:pt x="18" y="55"/>
                    </a:cubicBezTo>
                    <a:cubicBezTo>
                      <a:pt x="13" y="49"/>
                      <a:pt x="23" y="57"/>
                      <a:pt x="23" y="49"/>
                    </a:cubicBezTo>
                    <a:cubicBezTo>
                      <a:pt x="24" y="41"/>
                      <a:pt x="15" y="38"/>
                      <a:pt x="12" y="32"/>
                    </a:cubicBezTo>
                    <a:cubicBezTo>
                      <a:pt x="7" y="27"/>
                      <a:pt x="9" y="21"/>
                      <a:pt x="0" y="4"/>
                    </a:cubicBezTo>
                    <a:cubicBezTo>
                      <a:pt x="4" y="2"/>
                      <a:pt x="15" y="2"/>
                      <a:pt x="18" y="0"/>
                    </a:cubicBezTo>
                    <a:cubicBezTo>
                      <a:pt x="18" y="4"/>
                      <a:pt x="18" y="4"/>
                      <a:pt x="18" y="4"/>
                    </a:cubicBezTo>
                    <a:cubicBezTo>
                      <a:pt x="23" y="5"/>
                      <a:pt x="45" y="15"/>
                      <a:pt x="48" y="16"/>
                    </a:cubicBezTo>
                    <a:cubicBezTo>
                      <a:pt x="71" y="16"/>
                      <a:pt x="71" y="16"/>
                      <a:pt x="71" y="16"/>
                    </a:cubicBezTo>
                    <a:cubicBezTo>
                      <a:pt x="71" y="11"/>
                      <a:pt x="71" y="11"/>
                      <a:pt x="71" y="11"/>
                    </a:cubicBezTo>
                    <a:cubicBezTo>
                      <a:pt x="84" y="11"/>
                      <a:pt x="84" y="11"/>
                      <a:pt x="84" y="11"/>
                    </a:cubicBezTo>
                    <a:cubicBezTo>
                      <a:pt x="84" y="11"/>
                      <a:pt x="93" y="21"/>
                      <a:pt x="96" y="24"/>
                    </a:cubicBezTo>
                    <a:cubicBezTo>
                      <a:pt x="100" y="27"/>
                      <a:pt x="99" y="35"/>
                      <a:pt x="106" y="39"/>
                    </a:cubicBezTo>
                    <a:cubicBezTo>
                      <a:pt x="115" y="43"/>
                      <a:pt x="109" y="29"/>
                      <a:pt x="120" y="30"/>
                    </a:cubicBezTo>
                    <a:cubicBezTo>
                      <a:pt x="129" y="32"/>
                      <a:pt x="131" y="44"/>
                      <a:pt x="137" y="52"/>
                    </a:cubicBezTo>
                    <a:cubicBezTo>
                      <a:pt x="143" y="60"/>
                      <a:pt x="138" y="69"/>
                      <a:pt x="152" y="70"/>
                    </a:cubicBezTo>
                    <a:cubicBezTo>
                      <a:pt x="154" y="70"/>
                      <a:pt x="157" y="74"/>
                      <a:pt x="157" y="72"/>
                    </a:cubicBezTo>
                    <a:cubicBezTo>
                      <a:pt x="157" y="72"/>
                      <a:pt x="157" y="72"/>
                      <a:pt x="158" y="72"/>
                    </a:cubicBezTo>
                    <a:cubicBezTo>
                      <a:pt x="158" y="78"/>
                      <a:pt x="155" y="78"/>
                      <a:pt x="154" y="89"/>
                    </a:cubicBezTo>
                    <a:cubicBezTo>
                      <a:pt x="152" y="102"/>
                      <a:pt x="154" y="102"/>
                      <a:pt x="154" y="105"/>
                    </a:cubicBezTo>
                    <a:cubicBezTo>
                      <a:pt x="152" y="106"/>
                      <a:pt x="152" y="105"/>
                      <a:pt x="154" y="108"/>
                    </a:cubicBezTo>
                    <a:cubicBezTo>
                      <a:pt x="154" y="112"/>
                      <a:pt x="154" y="117"/>
                      <a:pt x="155" y="117"/>
                    </a:cubicBezTo>
                    <a:cubicBezTo>
                      <a:pt x="157" y="117"/>
                      <a:pt x="155" y="123"/>
                      <a:pt x="160" y="128"/>
                    </a:cubicBezTo>
                    <a:cubicBezTo>
                      <a:pt x="167" y="136"/>
                      <a:pt x="164" y="144"/>
                      <a:pt x="172" y="145"/>
                    </a:cubicBezTo>
                    <a:cubicBezTo>
                      <a:pt x="179" y="147"/>
                      <a:pt x="178" y="151"/>
                      <a:pt x="181" y="151"/>
                    </a:cubicBezTo>
                    <a:cubicBezTo>
                      <a:pt x="184" y="150"/>
                      <a:pt x="184" y="148"/>
                      <a:pt x="189" y="148"/>
                    </a:cubicBezTo>
                    <a:cubicBezTo>
                      <a:pt x="196" y="147"/>
                      <a:pt x="192" y="147"/>
                      <a:pt x="196" y="145"/>
                    </a:cubicBezTo>
                    <a:cubicBezTo>
                      <a:pt x="199" y="145"/>
                      <a:pt x="201" y="145"/>
                      <a:pt x="201" y="147"/>
                    </a:cubicBezTo>
                    <a:cubicBezTo>
                      <a:pt x="201" y="150"/>
                      <a:pt x="204" y="148"/>
                      <a:pt x="204" y="147"/>
                    </a:cubicBezTo>
                    <a:cubicBezTo>
                      <a:pt x="205" y="144"/>
                      <a:pt x="202" y="145"/>
                      <a:pt x="204" y="144"/>
                    </a:cubicBezTo>
                    <a:cubicBezTo>
                      <a:pt x="205" y="142"/>
                      <a:pt x="208" y="142"/>
                      <a:pt x="210" y="137"/>
                    </a:cubicBezTo>
                    <a:cubicBezTo>
                      <a:pt x="210" y="131"/>
                      <a:pt x="212" y="136"/>
                      <a:pt x="212" y="130"/>
                    </a:cubicBezTo>
                    <a:cubicBezTo>
                      <a:pt x="210" y="125"/>
                      <a:pt x="212" y="127"/>
                      <a:pt x="212" y="123"/>
                    </a:cubicBezTo>
                    <a:cubicBezTo>
                      <a:pt x="212" y="120"/>
                      <a:pt x="218" y="119"/>
                      <a:pt x="222" y="119"/>
                    </a:cubicBezTo>
                    <a:cubicBezTo>
                      <a:pt x="227" y="119"/>
                      <a:pt x="224" y="117"/>
                      <a:pt x="228" y="117"/>
                    </a:cubicBezTo>
                    <a:cubicBezTo>
                      <a:pt x="233" y="116"/>
                      <a:pt x="236" y="119"/>
                      <a:pt x="237" y="117"/>
                    </a:cubicBezTo>
                    <a:cubicBezTo>
                      <a:pt x="239" y="117"/>
                      <a:pt x="237" y="117"/>
                      <a:pt x="236" y="117"/>
                    </a:cubicBezTo>
                    <a:cubicBezTo>
                      <a:pt x="236" y="117"/>
                      <a:pt x="237" y="116"/>
                      <a:pt x="239" y="117"/>
                    </a:cubicBezTo>
                    <a:cubicBezTo>
                      <a:pt x="240" y="119"/>
                      <a:pt x="240" y="117"/>
                      <a:pt x="240" y="119"/>
                    </a:cubicBezTo>
                    <a:cubicBezTo>
                      <a:pt x="240" y="122"/>
                      <a:pt x="242" y="120"/>
                      <a:pt x="239" y="125"/>
                    </a:cubicBezTo>
                    <a:cubicBezTo>
                      <a:pt x="234" y="131"/>
                      <a:pt x="236" y="134"/>
                      <a:pt x="234" y="134"/>
                    </a:cubicBezTo>
                    <a:cubicBezTo>
                      <a:pt x="231" y="136"/>
                      <a:pt x="233" y="137"/>
                      <a:pt x="234" y="137"/>
                    </a:cubicBezTo>
                    <a:cubicBezTo>
                      <a:pt x="236" y="136"/>
                      <a:pt x="236" y="137"/>
                      <a:pt x="234" y="139"/>
                    </a:cubicBezTo>
                    <a:cubicBezTo>
                      <a:pt x="231" y="140"/>
                      <a:pt x="236" y="139"/>
                      <a:pt x="234" y="140"/>
                    </a:cubicBezTo>
                    <a:cubicBezTo>
                      <a:pt x="234" y="142"/>
                      <a:pt x="233" y="153"/>
                      <a:pt x="231" y="150"/>
                    </a:cubicBezTo>
                    <a:cubicBezTo>
                      <a:pt x="231" y="148"/>
                      <a:pt x="230" y="148"/>
                      <a:pt x="230" y="147"/>
                    </a:cubicBezTo>
                    <a:cubicBezTo>
                      <a:pt x="231" y="144"/>
                      <a:pt x="231" y="144"/>
                      <a:pt x="230" y="145"/>
                    </a:cubicBezTo>
                    <a:cubicBezTo>
                      <a:pt x="230" y="147"/>
                      <a:pt x="228" y="147"/>
                      <a:pt x="228" y="148"/>
                    </a:cubicBezTo>
                    <a:cubicBezTo>
                      <a:pt x="225" y="147"/>
                      <a:pt x="225" y="153"/>
                      <a:pt x="224" y="153"/>
                    </a:cubicBezTo>
                    <a:cubicBezTo>
                      <a:pt x="224" y="154"/>
                      <a:pt x="222" y="151"/>
                      <a:pt x="222" y="154"/>
                    </a:cubicBezTo>
                  </a:path>
                </a:pathLst>
              </a:custGeom>
              <a:solidFill>
                <a:srgbClr val="425C8F"/>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5" name="Freeform 15"/>
              <p:cNvSpPr>
                <a:spLocks/>
              </p:cNvSpPr>
              <p:nvPr>
                <p:custDataLst>
                  <p:tags r:id="rId27"/>
                </p:custDataLst>
              </p:nvPr>
            </p:nvSpPr>
            <p:spPr bwMode="auto">
              <a:xfrm>
                <a:off x="2511828" y="3860053"/>
                <a:ext cx="20726" cy="53491"/>
              </a:xfrm>
              <a:custGeom>
                <a:avLst/>
                <a:gdLst/>
                <a:ahLst/>
                <a:cxnLst>
                  <a:cxn ang="0">
                    <a:pos x="6" y="1"/>
                  </a:cxn>
                  <a:cxn ang="0">
                    <a:pos x="2" y="6"/>
                  </a:cxn>
                  <a:cxn ang="0">
                    <a:pos x="0" y="7"/>
                  </a:cxn>
                  <a:cxn ang="0">
                    <a:pos x="0" y="26"/>
                  </a:cxn>
                  <a:cxn ang="0">
                    <a:pos x="2" y="26"/>
                  </a:cxn>
                  <a:cxn ang="0">
                    <a:pos x="6" y="20"/>
                  </a:cxn>
                  <a:cxn ang="0">
                    <a:pos x="8" y="4"/>
                  </a:cxn>
                  <a:cxn ang="0">
                    <a:pos x="8" y="1"/>
                  </a:cxn>
                  <a:cxn ang="0">
                    <a:pos x="6" y="1"/>
                  </a:cxn>
                </a:cxnLst>
                <a:rect l="0" t="0" r="r" b="b"/>
                <a:pathLst>
                  <a:path w="9" h="26">
                    <a:moveTo>
                      <a:pt x="6" y="1"/>
                    </a:moveTo>
                    <a:cubicBezTo>
                      <a:pt x="3" y="0"/>
                      <a:pt x="3" y="6"/>
                      <a:pt x="2" y="6"/>
                    </a:cubicBezTo>
                    <a:cubicBezTo>
                      <a:pt x="2" y="7"/>
                      <a:pt x="0" y="4"/>
                      <a:pt x="0" y="7"/>
                    </a:cubicBezTo>
                    <a:cubicBezTo>
                      <a:pt x="0" y="26"/>
                      <a:pt x="0" y="26"/>
                      <a:pt x="0" y="26"/>
                    </a:cubicBezTo>
                    <a:cubicBezTo>
                      <a:pt x="2" y="26"/>
                      <a:pt x="2" y="26"/>
                      <a:pt x="2" y="26"/>
                    </a:cubicBezTo>
                    <a:cubicBezTo>
                      <a:pt x="2" y="25"/>
                      <a:pt x="5" y="23"/>
                      <a:pt x="6" y="20"/>
                    </a:cubicBezTo>
                    <a:cubicBezTo>
                      <a:pt x="8" y="18"/>
                      <a:pt x="6" y="9"/>
                      <a:pt x="8" y="4"/>
                    </a:cubicBezTo>
                    <a:cubicBezTo>
                      <a:pt x="9" y="3"/>
                      <a:pt x="8" y="1"/>
                      <a:pt x="8" y="1"/>
                    </a:cubicBezTo>
                    <a:cubicBezTo>
                      <a:pt x="6" y="3"/>
                      <a:pt x="6" y="3"/>
                      <a:pt x="6" y="1"/>
                    </a:cubicBezTo>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6" name="Freeform 16"/>
              <p:cNvSpPr>
                <a:spLocks/>
              </p:cNvSpPr>
              <p:nvPr>
                <p:custDataLst>
                  <p:tags r:id="rId28"/>
                </p:custDataLst>
              </p:nvPr>
            </p:nvSpPr>
            <p:spPr bwMode="auto">
              <a:xfrm>
                <a:off x="2873930" y="4420136"/>
                <a:ext cx="241402" cy="274798"/>
              </a:xfrm>
              <a:custGeom>
                <a:avLst/>
                <a:gdLst/>
                <a:ahLst/>
                <a:cxnLst>
                  <a:cxn ang="0">
                    <a:pos x="3" y="16"/>
                  </a:cxn>
                  <a:cxn ang="0">
                    <a:pos x="20" y="10"/>
                  </a:cxn>
                  <a:cxn ang="0">
                    <a:pos x="36" y="6"/>
                  </a:cxn>
                  <a:cxn ang="0">
                    <a:pos x="41" y="27"/>
                  </a:cxn>
                  <a:cxn ang="0">
                    <a:pos x="56" y="34"/>
                  </a:cxn>
                  <a:cxn ang="0">
                    <a:pos x="62" y="39"/>
                  </a:cxn>
                  <a:cxn ang="0">
                    <a:pos x="73" y="42"/>
                  </a:cxn>
                  <a:cxn ang="0">
                    <a:pos x="79" y="69"/>
                  </a:cxn>
                  <a:cxn ang="0">
                    <a:pos x="91" y="70"/>
                  </a:cxn>
                  <a:cxn ang="0">
                    <a:pos x="94" y="79"/>
                  </a:cxn>
                  <a:cxn ang="0">
                    <a:pos x="96" y="95"/>
                  </a:cxn>
                  <a:cxn ang="0">
                    <a:pos x="94" y="103"/>
                  </a:cxn>
                  <a:cxn ang="0">
                    <a:pos x="93" y="107"/>
                  </a:cxn>
                  <a:cxn ang="0">
                    <a:pos x="90" y="103"/>
                  </a:cxn>
                  <a:cxn ang="0">
                    <a:pos x="76" y="100"/>
                  </a:cxn>
                  <a:cxn ang="0">
                    <a:pos x="64" y="104"/>
                  </a:cxn>
                  <a:cxn ang="0">
                    <a:pos x="61" y="115"/>
                  </a:cxn>
                  <a:cxn ang="0">
                    <a:pos x="58" y="129"/>
                  </a:cxn>
                  <a:cxn ang="0">
                    <a:pos x="55" y="126"/>
                  </a:cxn>
                  <a:cxn ang="0">
                    <a:pos x="49" y="126"/>
                  </a:cxn>
                  <a:cxn ang="0">
                    <a:pos x="44" y="134"/>
                  </a:cxn>
                  <a:cxn ang="0">
                    <a:pos x="35" y="128"/>
                  </a:cxn>
                  <a:cxn ang="0">
                    <a:pos x="29" y="123"/>
                  </a:cxn>
                  <a:cxn ang="0">
                    <a:pos x="26" y="128"/>
                  </a:cxn>
                  <a:cxn ang="0">
                    <a:pos x="21" y="134"/>
                  </a:cxn>
                  <a:cxn ang="0">
                    <a:pos x="15" y="131"/>
                  </a:cxn>
                  <a:cxn ang="0">
                    <a:pos x="12" y="115"/>
                  </a:cxn>
                  <a:cxn ang="0">
                    <a:pos x="10" y="111"/>
                  </a:cxn>
                  <a:cxn ang="0">
                    <a:pos x="10" y="106"/>
                  </a:cxn>
                  <a:cxn ang="0">
                    <a:pos x="10" y="101"/>
                  </a:cxn>
                  <a:cxn ang="0">
                    <a:pos x="9" y="97"/>
                  </a:cxn>
                  <a:cxn ang="0">
                    <a:pos x="6" y="87"/>
                  </a:cxn>
                  <a:cxn ang="0">
                    <a:pos x="3" y="79"/>
                  </a:cxn>
                  <a:cxn ang="0">
                    <a:pos x="4" y="67"/>
                  </a:cxn>
                  <a:cxn ang="0">
                    <a:pos x="4" y="56"/>
                  </a:cxn>
                  <a:cxn ang="0">
                    <a:pos x="7" y="45"/>
                  </a:cxn>
                  <a:cxn ang="0">
                    <a:pos x="9" y="31"/>
                  </a:cxn>
                  <a:cxn ang="0">
                    <a:pos x="3" y="16"/>
                  </a:cxn>
                </a:cxnLst>
                <a:rect l="0" t="0" r="r" b="b"/>
                <a:pathLst>
                  <a:path w="102" h="135">
                    <a:moveTo>
                      <a:pt x="3" y="16"/>
                    </a:moveTo>
                    <a:cubicBezTo>
                      <a:pt x="12" y="19"/>
                      <a:pt x="10" y="17"/>
                      <a:pt x="20" y="10"/>
                    </a:cubicBezTo>
                    <a:cubicBezTo>
                      <a:pt x="27" y="3"/>
                      <a:pt x="39" y="0"/>
                      <a:pt x="36" y="6"/>
                    </a:cubicBezTo>
                    <a:cubicBezTo>
                      <a:pt x="35" y="14"/>
                      <a:pt x="35" y="20"/>
                      <a:pt x="41" y="27"/>
                    </a:cubicBezTo>
                    <a:cubicBezTo>
                      <a:pt x="47" y="33"/>
                      <a:pt x="50" y="30"/>
                      <a:pt x="56" y="34"/>
                    </a:cubicBezTo>
                    <a:cubicBezTo>
                      <a:pt x="61" y="39"/>
                      <a:pt x="59" y="36"/>
                      <a:pt x="62" y="39"/>
                    </a:cubicBezTo>
                    <a:cubicBezTo>
                      <a:pt x="67" y="44"/>
                      <a:pt x="68" y="38"/>
                      <a:pt x="73" y="42"/>
                    </a:cubicBezTo>
                    <a:cubicBezTo>
                      <a:pt x="77" y="47"/>
                      <a:pt x="74" y="67"/>
                      <a:pt x="79" y="69"/>
                    </a:cubicBezTo>
                    <a:cubicBezTo>
                      <a:pt x="83" y="69"/>
                      <a:pt x="93" y="67"/>
                      <a:pt x="91" y="70"/>
                    </a:cubicBezTo>
                    <a:cubicBezTo>
                      <a:pt x="90" y="73"/>
                      <a:pt x="90" y="78"/>
                      <a:pt x="94" y="79"/>
                    </a:cubicBezTo>
                    <a:cubicBezTo>
                      <a:pt x="102" y="83"/>
                      <a:pt x="96" y="93"/>
                      <a:pt x="96" y="95"/>
                    </a:cubicBezTo>
                    <a:cubicBezTo>
                      <a:pt x="97" y="98"/>
                      <a:pt x="94" y="101"/>
                      <a:pt x="94" y="103"/>
                    </a:cubicBezTo>
                    <a:cubicBezTo>
                      <a:pt x="96" y="106"/>
                      <a:pt x="96" y="106"/>
                      <a:pt x="93" y="107"/>
                    </a:cubicBezTo>
                    <a:cubicBezTo>
                      <a:pt x="93" y="104"/>
                      <a:pt x="94" y="104"/>
                      <a:pt x="90" y="103"/>
                    </a:cubicBezTo>
                    <a:cubicBezTo>
                      <a:pt x="87" y="100"/>
                      <a:pt x="85" y="97"/>
                      <a:pt x="76" y="100"/>
                    </a:cubicBezTo>
                    <a:cubicBezTo>
                      <a:pt x="67" y="101"/>
                      <a:pt x="65" y="100"/>
                      <a:pt x="64" y="104"/>
                    </a:cubicBezTo>
                    <a:cubicBezTo>
                      <a:pt x="62" y="109"/>
                      <a:pt x="61" y="109"/>
                      <a:pt x="61" y="115"/>
                    </a:cubicBezTo>
                    <a:cubicBezTo>
                      <a:pt x="61" y="120"/>
                      <a:pt x="58" y="126"/>
                      <a:pt x="58" y="129"/>
                    </a:cubicBezTo>
                    <a:cubicBezTo>
                      <a:pt x="56" y="128"/>
                      <a:pt x="56" y="126"/>
                      <a:pt x="55" y="126"/>
                    </a:cubicBezTo>
                    <a:cubicBezTo>
                      <a:pt x="53" y="126"/>
                      <a:pt x="52" y="126"/>
                      <a:pt x="49" y="126"/>
                    </a:cubicBezTo>
                    <a:cubicBezTo>
                      <a:pt x="47" y="126"/>
                      <a:pt x="45" y="128"/>
                      <a:pt x="44" y="134"/>
                    </a:cubicBezTo>
                    <a:cubicBezTo>
                      <a:pt x="42" y="126"/>
                      <a:pt x="39" y="126"/>
                      <a:pt x="35" y="128"/>
                    </a:cubicBezTo>
                    <a:cubicBezTo>
                      <a:pt x="30" y="128"/>
                      <a:pt x="30" y="123"/>
                      <a:pt x="29" y="123"/>
                    </a:cubicBezTo>
                    <a:cubicBezTo>
                      <a:pt x="27" y="124"/>
                      <a:pt x="29" y="126"/>
                      <a:pt x="26" y="128"/>
                    </a:cubicBezTo>
                    <a:cubicBezTo>
                      <a:pt x="24" y="129"/>
                      <a:pt x="24" y="132"/>
                      <a:pt x="21" y="134"/>
                    </a:cubicBezTo>
                    <a:cubicBezTo>
                      <a:pt x="18" y="135"/>
                      <a:pt x="17" y="135"/>
                      <a:pt x="15" y="131"/>
                    </a:cubicBezTo>
                    <a:cubicBezTo>
                      <a:pt x="15" y="124"/>
                      <a:pt x="14" y="115"/>
                      <a:pt x="12" y="115"/>
                    </a:cubicBezTo>
                    <a:cubicBezTo>
                      <a:pt x="9" y="115"/>
                      <a:pt x="12" y="112"/>
                      <a:pt x="10" y="111"/>
                    </a:cubicBezTo>
                    <a:cubicBezTo>
                      <a:pt x="9" y="111"/>
                      <a:pt x="9" y="109"/>
                      <a:pt x="10" y="106"/>
                    </a:cubicBezTo>
                    <a:cubicBezTo>
                      <a:pt x="12" y="104"/>
                      <a:pt x="7" y="104"/>
                      <a:pt x="10" y="101"/>
                    </a:cubicBezTo>
                    <a:cubicBezTo>
                      <a:pt x="12" y="100"/>
                      <a:pt x="10" y="100"/>
                      <a:pt x="9" y="97"/>
                    </a:cubicBezTo>
                    <a:cubicBezTo>
                      <a:pt x="7" y="97"/>
                      <a:pt x="6" y="89"/>
                      <a:pt x="6" y="87"/>
                    </a:cubicBezTo>
                    <a:cubicBezTo>
                      <a:pt x="6" y="86"/>
                      <a:pt x="4" y="86"/>
                      <a:pt x="3" y="79"/>
                    </a:cubicBezTo>
                    <a:cubicBezTo>
                      <a:pt x="3" y="76"/>
                      <a:pt x="10" y="70"/>
                      <a:pt x="4" y="67"/>
                    </a:cubicBezTo>
                    <a:cubicBezTo>
                      <a:pt x="0" y="64"/>
                      <a:pt x="7" y="61"/>
                      <a:pt x="4" y="56"/>
                    </a:cubicBezTo>
                    <a:cubicBezTo>
                      <a:pt x="1" y="52"/>
                      <a:pt x="9" y="50"/>
                      <a:pt x="7" y="45"/>
                    </a:cubicBezTo>
                    <a:cubicBezTo>
                      <a:pt x="6" y="39"/>
                      <a:pt x="9" y="31"/>
                      <a:pt x="9" y="31"/>
                    </a:cubicBezTo>
                    <a:cubicBezTo>
                      <a:pt x="3" y="16"/>
                      <a:pt x="3" y="16"/>
                      <a:pt x="3" y="16"/>
                    </a:cubicBezTo>
                    <a:close/>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7" name="Freeform 17"/>
              <p:cNvSpPr>
                <a:spLocks/>
              </p:cNvSpPr>
              <p:nvPr>
                <p:custDataLst>
                  <p:tags r:id="rId29"/>
                </p:custDataLst>
              </p:nvPr>
            </p:nvSpPr>
            <p:spPr bwMode="auto">
              <a:xfrm>
                <a:off x="3010481" y="4615221"/>
                <a:ext cx="158496" cy="181450"/>
              </a:xfrm>
              <a:custGeom>
                <a:avLst/>
                <a:gdLst/>
                <a:ahLst/>
                <a:cxnLst>
                  <a:cxn ang="0">
                    <a:pos x="62" y="66"/>
                  </a:cxn>
                  <a:cxn ang="0">
                    <a:pos x="62" y="75"/>
                  </a:cxn>
                  <a:cxn ang="0">
                    <a:pos x="56" y="84"/>
                  </a:cxn>
                  <a:cxn ang="0">
                    <a:pos x="50" y="86"/>
                  </a:cxn>
                  <a:cxn ang="0">
                    <a:pos x="36" y="84"/>
                  </a:cxn>
                  <a:cxn ang="0">
                    <a:pos x="32" y="83"/>
                  </a:cxn>
                  <a:cxn ang="0">
                    <a:pos x="35" y="78"/>
                  </a:cxn>
                  <a:cxn ang="0">
                    <a:pos x="36" y="72"/>
                  </a:cxn>
                  <a:cxn ang="0">
                    <a:pos x="39" y="66"/>
                  </a:cxn>
                  <a:cxn ang="0">
                    <a:pos x="35" y="59"/>
                  </a:cxn>
                  <a:cxn ang="0">
                    <a:pos x="23" y="53"/>
                  </a:cxn>
                  <a:cxn ang="0">
                    <a:pos x="12" y="47"/>
                  </a:cxn>
                  <a:cxn ang="0">
                    <a:pos x="3" y="38"/>
                  </a:cxn>
                  <a:cxn ang="0">
                    <a:pos x="0" y="33"/>
                  </a:cxn>
                  <a:cxn ang="0">
                    <a:pos x="3" y="19"/>
                  </a:cxn>
                  <a:cxn ang="0">
                    <a:pos x="6" y="8"/>
                  </a:cxn>
                  <a:cxn ang="0">
                    <a:pos x="18" y="3"/>
                  </a:cxn>
                  <a:cxn ang="0">
                    <a:pos x="32" y="7"/>
                  </a:cxn>
                  <a:cxn ang="0">
                    <a:pos x="35" y="11"/>
                  </a:cxn>
                  <a:cxn ang="0">
                    <a:pos x="38" y="22"/>
                  </a:cxn>
                  <a:cxn ang="0">
                    <a:pos x="36" y="30"/>
                  </a:cxn>
                  <a:cxn ang="0">
                    <a:pos x="47" y="31"/>
                  </a:cxn>
                  <a:cxn ang="0">
                    <a:pos x="55" y="35"/>
                  </a:cxn>
                  <a:cxn ang="0">
                    <a:pos x="58" y="50"/>
                  </a:cxn>
                  <a:cxn ang="0">
                    <a:pos x="64" y="49"/>
                  </a:cxn>
                  <a:cxn ang="0">
                    <a:pos x="62" y="66"/>
                  </a:cxn>
                </a:cxnLst>
                <a:rect l="0" t="0" r="r" b="b"/>
                <a:pathLst>
                  <a:path w="67" h="89">
                    <a:moveTo>
                      <a:pt x="62" y="66"/>
                    </a:moveTo>
                    <a:cubicBezTo>
                      <a:pt x="64" y="72"/>
                      <a:pt x="62" y="70"/>
                      <a:pt x="62" y="75"/>
                    </a:cubicBezTo>
                    <a:cubicBezTo>
                      <a:pt x="61" y="80"/>
                      <a:pt x="56" y="80"/>
                      <a:pt x="56" y="84"/>
                    </a:cubicBezTo>
                    <a:cubicBezTo>
                      <a:pt x="55" y="89"/>
                      <a:pt x="53" y="81"/>
                      <a:pt x="50" y="86"/>
                    </a:cubicBezTo>
                    <a:cubicBezTo>
                      <a:pt x="45" y="89"/>
                      <a:pt x="42" y="84"/>
                      <a:pt x="36" y="84"/>
                    </a:cubicBezTo>
                    <a:cubicBezTo>
                      <a:pt x="32" y="84"/>
                      <a:pt x="32" y="86"/>
                      <a:pt x="32" y="83"/>
                    </a:cubicBezTo>
                    <a:cubicBezTo>
                      <a:pt x="30" y="81"/>
                      <a:pt x="33" y="81"/>
                      <a:pt x="35" y="78"/>
                    </a:cubicBezTo>
                    <a:cubicBezTo>
                      <a:pt x="36" y="75"/>
                      <a:pt x="33" y="73"/>
                      <a:pt x="36" y="72"/>
                    </a:cubicBezTo>
                    <a:cubicBezTo>
                      <a:pt x="39" y="70"/>
                      <a:pt x="36" y="70"/>
                      <a:pt x="39" y="66"/>
                    </a:cubicBezTo>
                    <a:cubicBezTo>
                      <a:pt x="41" y="64"/>
                      <a:pt x="36" y="59"/>
                      <a:pt x="35" y="59"/>
                    </a:cubicBezTo>
                    <a:cubicBezTo>
                      <a:pt x="32" y="59"/>
                      <a:pt x="29" y="58"/>
                      <a:pt x="23" y="53"/>
                    </a:cubicBezTo>
                    <a:cubicBezTo>
                      <a:pt x="18" y="49"/>
                      <a:pt x="13" y="50"/>
                      <a:pt x="12" y="47"/>
                    </a:cubicBezTo>
                    <a:cubicBezTo>
                      <a:pt x="10" y="44"/>
                      <a:pt x="6" y="44"/>
                      <a:pt x="3" y="38"/>
                    </a:cubicBezTo>
                    <a:cubicBezTo>
                      <a:pt x="1" y="33"/>
                      <a:pt x="1" y="35"/>
                      <a:pt x="0" y="33"/>
                    </a:cubicBezTo>
                    <a:cubicBezTo>
                      <a:pt x="0" y="30"/>
                      <a:pt x="3" y="24"/>
                      <a:pt x="3" y="19"/>
                    </a:cubicBezTo>
                    <a:cubicBezTo>
                      <a:pt x="3" y="13"/>
                      <a:pt x="4" y="13"/>
                      <a:pt x="6" y="8"/>
                    </a:cubicBezTo>
                    <a:cubicBezTo>
                      <a:pt x="7" y="3"/>
                      <a:pt x="9" y="5"/>
                      <a:pt x="18" y="3"/>
                    </a:cubicBezTo>
                    <a:cubicBezTo>
                      <a:pt x="27" y="0"/>
                      <a:pt x="29" y="3"/>
                      <a:pt x="32" y="7"/>
                    </a:cubicBezTo>
                    <a:cubicBezTo>
                      <a:pt x="36" y="8"/>
                      <a:pt x="35" y="8"/>
                      <a:pt x="35" y="11"/>
                    </a:cubicBezTo>
                    <a:cubicBezTo>
                      <a:pt x="35" y="14"/>
                      <a:pt x="39" y="19"/>
                      <a:pt x="38" y="22"/>
                    </a:cubicBezTo>
                    <a:cubicBezTo>
                      <a:pt x="36" y="27"/>
                      <a:pt x="38" y="27"/>
                      <a:pt x="36" y="30"/>
                    </a:cubicBezTo>
                    <a:cubicBezTo>
                      <a:pt x="36" y="31"/>
                      <a:pt x="47" y="33"/>
                      <a:pt x="47" y="31"/>
                    </a:cubicBezTo>
                    <a:cubicBezTo>
                      <a:pt x="48" y="30"/>
                      <a:pt x="53" y="31"/>
                      <a:pt x="55" y="35"/>
                    </a:cubicBezTo>
                    <a:cubicBezTo>
                      <a:pt x="58" y="47"/>
                      <a:pt x="55" y="50"/>
                      <a:pt x="58" y="50"/>
                    </a:cubicBezTo>
                    <a:cubicBezTo>
                      <a:pt x="61" y="50"/>
                      <a:pt x="62" y="47"/>
                      <a:pt x="64" y="49"/>
                    </a:cubicBezTo>
                    <a:cubicBezTo>
                      <a:pt x="67" y="52"/>
                      <a:pt x="65" y="64"/>
                      <a:pt x="62" y="66"/>
                    </a:cubicBezTo>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8" name="Freeform 18"/>
              <p:cNvSpPr>
                <a:spLocks/>
              </p:cNvSpPr>
              <p:nvPr>
                <p:custDataLst>
                  <p:tags r:id="rId30"/>
                </p:custDataLst>
              </p:nvPr>
            </p:nvSpPr>
            <p:spPr bwMode="auto">
              <a:xfrm>
                <a:off x="3083633" y="4840722"/>
                <a:ext cx="109729" cy="112226"/>
              </a:xfrm>
              <a:custGeom>
                <a:avLst/>
                <a:gdLst/>
                <a:ahLst/>
                <a:cxnLst>
                  <a:cxn ang="0">
                    <a:pos x="42" y="42"/>
                  </a:cxn>
                  <a:cxn ang="0">
                    <a:pos x="32" y="52"/>
                  </a:cxn>
                  <a:cxn ang="0">
                    <a:pos x="22" y="52"/>
                  </a:cxn>
                  <a:cxn ang="0">
                    <a:pos x="9" y="48"/>
                  </a:cxn>
                  <a:cxn ang="0">
                    <a:pos x="2" y="45"/>
                  </a:cxn>
                  <a:cxn ang="0">
                    <a:pos x="3" y="34"/>
                  </a:cxn>
                  <a:cxn ang="0">
                    <a:pos x="3" y="20"/>
                  </a:cxn>
                  <a:cxn ang="0">
                    <a:pos x="5" y="14"/>
                  </a:cxn>
                  <a:cxn ang="0">
                    <a:pos x="8" y="3"/>
                  </a:cxn>
                  <a:cxn ang="0">
                    <a:pos x="17" y="5"/>
                  </a:cxn>
                  <a:cxn ang="0">
                    <a:pos x="23" y="12"/>
                  </a:cxn>
                  <a:cxn ang="0">
                    <a:pos x="29" y="15"/>
                  </a:cxn>
                  <a:cxn ang="0">
                    <a:pos x="35" y="22"/>
                  </a:cxn>
                  <a:cxn ang="0">
                    <a:pos x="42" y="28"/>
                  </a:cxn>
                  <a:cxn ang="0">
                    <a:pos x="42" y="42"/>
                  </a:cxn>
                </a:cxnLst>
                <a:rect l="0" t="0" r="r" b="b"/>
                <a:pathLst>
                  <a:path w="46" h="55">
                    <a:moveTo>
                      <a:pt x="42" y="42"/>
                    </a:moveTo>
                    <a:cubicBezTo>
                      <a:pt x="39" y="48"/>
                      <a:pt x="35" y="49"/>
                      <a:pt x="32" y="52"/>
                    </a:cubicBezTo>
                    <a:cubicBezTo>
                      <a:pt x="28" y="55"/>
                      <a:pt x="26" y="51"/>
                      <a:pt x="22" y="52"/>
                    </a:cubicBezTo>
                    <a:cubicBezTo>
                      <a:pt x="19" y="54"/>
                      <a:pt x="13" y="48"/>
                      <a:pt x="9" y="48"/>
                    </a:cubicBezTo>
                    <a:cubicBezTo>
                      <a:pt x="5" y="48"/>
                      <a:pt x="2" y="45"/>
                      <a:pt x="2" y="45"/>
                    </a:cubicBezTo>
                    <a:cubicBezTo>
                      <a:pt x="0" y="42"/>
                      <a:pt x="0" y="35"/>
                      <a:pt x="3" y="34"/>
                    </a:cubicBezTo>
                    <a:cubicBezTo>
                      <a:pt x="6" y="32"/>
                      <a:pt x="2" y="23"/>
                      <a:pt x="3" y="20"/>
                    </a:cubicBezTo>
                    <a:cubicBezTo>
                      <a:pt x="6" y="18"/>
                      <a:pt x="2" y="18"/>
                      <a:pt x="5" y="14"/>
                    </a:cubicBezTo>
                    <a:cubicBezTo>
                      <a:pt x="8" y="9"/>
                      <a:pt x="5" y="8"/>
                      <a:pt x="8" y="3"/>
                    </a:cubicBezTo>
                    <a:cubicBezTo>
                      <a:pt x="11" y="8"/>
                      <a:pt x="11" y="0"/>
                      <a:pt x="17" y="5"/>
                    </a:cubicBezTo>
                    <a:cubicBezTo>
                      <a:pt x="22" y="9"/>
                      <a:pt x="19" y="14"/>
                      <a:pt x="23" y="12"/>
                    </a:cubicBezTo>
                    <a:cubicBezTo>
                      <a:pt x="26" y="9"/>
                      <a:pt x="25" y="14"/>
                      <a:pt x="29" y="15"/>
                    </a:cubicBezTo>
                    <a:cubicBezTo>
                      <a:pt x="34" y="18"/>
                      <a:pt x="32" y="18"/>
                      <a:pt x="35" y="22"/>
                    </a:cubicBezTo>
                    <a:cubicBezTo>
                      <a:pt x="40" y="23"/>
                      <a:pt x="39" y="23"/>
                      <a:pt x="42" y="28"/>
                    </a:cubicBezTo>
                    <a:cubicBezTo>
                      <a:pt x="46" y="34"/>
                      <a:pt x="39" y="34"/>
                      <a:pt x="42" y="42"/>
                    </a:cubicBezTo>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9" name="Freeform 19"/>
              <p:cNvSpPr>
                <a:spLocks/>
              </p:cNvSpPr>
              <p:nvPr>
                <p:custDataLst>
                  <p:tags r:id="rId31"/>
                </p:custDataLst>
              </p:nvPr>
            </p:nvSpPr>
            <p:spPr bwMode="auto">
              <a:xfrm>
                <a:off x="2653255" y="4230295"/>
                <a:ext cx="243840" cy="368145"/>
              </a:xfrm>
              <a:custGeom>
                <a:avLst/>
                <a:gdLst/>
                <a:ahLst/>
                <a:cxnLst>
                  <a:cxn ang="0">
                    <a:pos x="93" y="42"/>
                  </a:cxn>
                  <a:cxn ang="0">
                    <a:pos x="85" y="42"/>
                  </a:cxn>
                  <a:cxn ang="0">
                    <a:pos x="71" y="49"/>
                  </a:cxn>
                  <a:cxn ang="0">
                    <a:pos x="64" y="66"/>
                  </a:cxn>
                  <a:cxn ang="0">
                    <a:pos x="67" y="91"/>
                  </a:cxn>
                  <a:cxn ang="0">
                    <a:pos x="74" y="96"/>
                  </a:cxn>
                  <a:cxn ang="0">
                    <a:pos x="85" y="96"/>
                  </a:cxn>
                  <a:cxn ang="0">
                    <a:pos x="88" y="108"/>
                  </a:cxn>
                  <a:cxn ang="0">
                    <a:pos x="96" y="108"/>
                  </a:cxn>
                  <a:cxn ang="0">
                    <a:pos x="102" y="124"/>
                  </a:cxn>
                  <a:cxn ang="0">
                    <a:pos x="100" y="138"/>
                  </a:cxn>
                  <a:cxn ang="0">
                    <a:pos x="97" y="149"/>
                  </a:cxn>
                  <a:cxn ang="0">
                    <a:pos x="97" y="160"/>
                  </a:cxn>
                  <a:cxn ang="0">
                    <a:pos x="96" y="172"/>
                  </a:cxn>
                  <a:cxn ang="0">
                    <a:pos x="93" y="175"/>
                  </a:cxn>
                  <a:cxn ang="0">
                    <a:pos x="88" y="181"/>
                  </a:cxn>
                  <a:cxn ang="0">
                    <a:pos x="80" y="174"/>
                  </a:cxn>
                  <a:cxn ang="0">
                    <a:pos x="65" y="161"/>
                  </a:cxn>
                  <a:cxn ang="0">
                    <a:pos x="50" y="149"/>
                  </a:cxn>
                  <a:cxn ang="0">
                    <a:pos x="42" y="135"/>
                  </a:cxn>
                  <a:cxn ang="0">
                    <a:pos x="35" y="119"/>
                  </a:cxn>
                  <a:cxn ang="0">
                    <a:pos x="30" y="108"/>
                  </a:cxn>
                  <a:cxn ang="0">
                    <a:pos x="23" y="85"/>
                  </a:cxn>
                  <a:cxn ang="0">
                    <a:pos x="14" y="70"/>
                  </a:cxn>
                  <a:cxn ang="0">
                    <a:pos x="4" y="57"/>
                  </a:cxn>
                  <a:cxn ang="0">
                    <a:pos x="3" y="52"/>
                  </a:cxn>
                  <a:cxn ang="0">
                    <a:pos x="11" y="34"/>
                  </a:cxn>
                  <a:cxn ang="0">
                    <a:pos x="9" y="43"/>
                  </a:cxn>
                  <a:cxn ang="0">
                    <a:pos x="15" y="45"/>
                  </a:cxn>
                  <a:cxn ang="0">
                    <a:pos x="21" y="48"/>
                  </a:cxn>
                  <a:cxn ang="0">
                    <a:pos x="26" y="35"/>
                  </a:cxn>
                  <a:cxn ang="0">
                    <a:pos x="47" y="18"/>
                  </a:cxn>
                  <a:cxn ang="0">
                    <a:pos x="50" y="1"/>
                  </a:cxn>
                  <a:cxn ang="0">
                    <a:pos x="55" y="4"/>
                  </a:cxn>
                  <a:cxn ang="0">
                    <a:pos x="61" y="12"/>
                  </a:cxn>
                  <a:cxn ang="0">
                    <a:pos x="70" y="25"/>
                  </a:cxn>
                  <a:cxn ang="0">
                    <a:pos x="85" y="23"/>
                  </a:cxn>
                  <a:cxn ang="0">
                    <a:pos x="91" y="28"/>
                  </a:cxn>
                  <a:cxn ang="0">
                    <a:pos x="88" y="39"/>
                  </a:cxn>
                  <a:cxn ang="0">
                    <a:pos x="93" y="42"/>
                  </a:cxn>
                </a:cxnLst>
                <a:rect l="0" t="0" r="r" b="b"/>
                <a:pathLst>
                  <a:path w="103" h="181">
                    <a:moveTo>
                      <a:pt x="93" y="42"/>
                    </a:moveTo>
                    <a:cubicBezTo>
                      <a:pt x="88" y="45"/>
                      <a:pt x="91" y="39"/>
                      <a:pt x="85" y="42"/>
                    </a:cubicBezTo>
                    <a:cubicBezTo>
                      <a:pt x="79" y="46"/>
                      <a:pt x="77" y="45"/>
                      <a:pt x="71" y="49"/>
                    </a:cubicBezTo>
                    <a:cubicBezTo>
                      <a:pt x="67" y="56"/>
                      <a:pt x="70" y="63"/>
                      <a:pt x="64" y="66"/>
                    </a:cubicBezTo>
                    <a:cubicBezTo>
                      <a:pt x="55" y="74"/>
                      <a:pt x="68" y="87"/>
                      <a:pt x="67" y="91"/>
                    </a:cubicBezTo>
                    <a:cubicBezTo>
                      <a:pt x="65" y="96"/>
                      <a:pt x="74" y="90"/>
                      <a:pt x="74" y="96"/>
                    </a:cubicBezTo>
                    <a:cubicBezTo>
                      <a:pt x="73" y="104"/>
                      <a:pt x="84" y="99"/>
                      <a:pt x="85" y="96"/>
                    </a:cubicBezTo>
                    <a:cubicBezTo>
                      <a:pt x="88" y="91"/>
                      <a:pt x="85" y="108"/>
                      <a:pt x="88" y="108"/>
                    </a:cubicBezTo>
                    <a:cubicBezTo>
                      <a:pt x="91" y="110"/>
                      <a:pt x="91" y="107"/>
                      <a:pt x="96" y="108"/>
                    </a:cubicBezTo>
                    <a:cubicBezTo>
                      <a:pt x="102" y="124"/>
                      <a:pt x="102" y="124"/>
                      <a:pt x="102" y="124"/>
                    </a:cubicBezTo>
                    <a:cubicBezTo>
                      <a:pt x="102" y="124"/>
                      <a:pt x="99" y="132"/>
                      <a:pt x="100" y="138"/>
                    </a:cubicBezTo>
                    <a:cubicBezTo>
                      <a:pt x="102" y="143"/>
                      <a:pt x="94" y="144"/>
                      <a:pt x="97" y="149"/>
                    </a:cubicBezTo>
                    <a:cubicBezTo>
                      <a:pt x="100" y="153"/>
                      <a:pt x="93" y="156"/>
                      <a:pt x="97" y="160"/>
                    </a:cubicBezTo>
                    <a:cubicBezTo>
                      <a:pt x="103" y="163"/>
                      <a:pt x="96" y="169"/>
                      <a:pt x="96" y="172"/>
                    </a:cubicBezTo>
                    <a:cubicBezTo>
                      <a:pt x="96" y="172"/>
                      <a:pt x="96" y="175"/>
                      <a:pt x="93" y="175"/>
                    </a:cubicBezTo>
                    <a:cubicBezTo>
                      <a:pt x="91" y="175"/>
                      <a:pt x="97" y="178"/>
                      <a:pt x="88" y="181"/>
                    </a:cubicBezTo>
                    <a:cubicBezTo>
                      <a:pt x="87" y="178"/>
                      <a:pt x="82" y="178"/>
                      <a:pt x="80" y="174"/>
                    </a:cubicBezTo>
                    <a:cubicBezTo>
                      <a:pt x="80" y="169"/>
                      <a:pt x="77" y="169"/>
                      <a:pt x="65" y="161"/>
                    </a:cubicBezTo>
                    <a:cubicBezTo>
                      <a:pt x="52" y="155"/>
                      <a:pt x="52" y="152"/>
                      <a:pt x="50" y="149"/>
                    </a:cubicBezTo>
                    <a:cubicBezTo>
                      <a:pt x="47" y="146"/>
                      <a:pt x="41" y="143"/>
                      <a:pt x="42" y="135"/>
                    </a:cubicBezTo>
                    <a:cubicBezTo>
                      <a:pt x="42" y="127"/>
                      <a:pt x="35" y="124"/>
                      <a:pt x="35" y="119"/>
                    </a:cubicBezTo>
                    <a:cubicBezTo>
                      <a:pt x="35" y="115"/>
                      <a:pt x="32" y="115"/>
                      <a:pt x="30" y="108"/>
                    </a:cubicBezTo>
                    <a:cubicBezTo>
                      <a:pt x="30" y="102"/>
                      <a:pt x="24" y="93"/>
                      <a:pt x="23" y="85"/>
                    </a:cubicBezTo>
                    <a:cubicBezTo>
                      <a:pt x="21" y="79"/>
                      <a:pt x="17" y="79"/>
                      <a:pt x="14" y="70"/>
                    </a:cubicBezTo>
                    <a:cubicBezTo>
                      <a:pt x="12" y="63"/>
                      <a:pt x="0" y="62"/>
                      <a:pt x="4" y="57"/>
                    </a:cubicBezTo>
                    <a:cubicBezTo>
                      <a:pt x="9" y="56"/>
                      <a:pt x="4" y="56"/>
                      <a:pt x="3" y="52"/>
                    </a:cubicBezTo>
                    <a:cubicBezTo>
                      <a:pt x="1" y="48"/>
                      <a:pt x="1" y="43"/>
                      <a:pt x="11" y="34"/>
                    </a:cubicBezTo>
                    <a:cubicBezTo>
                      <a:pt x="14" y="40"/>
                      <a:pt x="8" y="40"/>
                      <a:pt x="9" y="43"/>
                    </a:cubicBezTo>
                    <a:cubicBezTo>
                      <a:pt x="9" y="46"/>
                      <a:pt x="11" y="43"/>
                      <a:pt x="15" y="45"/>
                    </a:cubicBezTo>
                    <a:cubicBezTo>
                      <a:pt x="18" y="45"/>
                      <a:pt x="18" y="51"/>
                      <a:pt x="21" y="48"/>
                    </a:cubicBezTo>
                    <a:cubicBezTo>
                      <a:pt x="24" y="45"/>
                      <a:pt x="21" y="45"/>
                      <a:pt x="26" y="35"/>
                    </a:cubicBezTo>
                    <a:cubicBezTo>
                      <a:pt x="30" y="28"/>
                      <a:pt x="42" y="25"/>
                      <a:pt x="47" y="18"/>
                    </a:cubicBezTo>
                    <a:cubicBezTo>
                      <a:pt x="50" y="11"/>
                      <a:pt x="50" y="9"/>
                      <a:pt x="50" y="1"/>
                    </a:cubicBezTo>
                    <a:cubicBezTo>
                      <a:pt x="52" y="0"/>
                      <a:pt x="52" y="3"/>
                      <a:pt x="55" y="4"/>
                    </a:cubicBezTo>
                    <a:cubicBezTo>
                      <a:pt x="59" y="6"/>
                      <a:pt x="56" y="9"/>
                      <a:pt x="61" y="12"/>
                    </a:cubicBezTo>
                    <a:cubicBezTo>
                      <a:pt x="67" y="15"/>
                      <a:pt x="65" y="25"/>
                      <a:pt x="70" y="25"/>
                    </a:cubicBezTo>
                    <a:cubicBezTo>
                      <a:pt x="76" y="25"/>
                      <a:pt x="79" y="21"/>
                      <a:pt x="85" y="23"/>
                    </a:cubicBezTo>
                    <a:cubicBezTo>
                      <a:pt x="93" y="26"/>
                      <a:pt x="93" y="26"/>
                      <a:pt x="91" y="28"/>
                    </a:cubicBezTo>
                    <a:cubicBezTo>
                      <a:pt x="88" y="34"/>
                      <a:pt x="85" y="40"/>
                      <a:pt x="88" y="39"/>
                    </a:cubicBezTo>
                    <a:cubicBezTo>
                      <a:pt x="91" y="39"/>
                      <a:pt x="91" y="40"/>
                      <a:pt x="93" y="42"/>
                    </a:cubicBezTo>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30" name="Freeform 20"/>
              <p:cNvSpPr>
                <a:spLocks/>
              </p:cNvSpPr>
              <p:nvPr>
                <p:custDataLst>
                  <p:tags r:id="rId32"/>
                </p:custDataLst>
              </p:nvPr>
            </p:nvSpPr>
            <p:spPr bwMode="auto">
              <a:xfrm>
                <a:off x="2695926" y="3982768"/>
                <a:ext cx="234087" cy="333533"/>
              </a:xfrm>
              <a:custGeom>
                <a:avLst/>
                <a:gdLst/>
                <a:ahLst/>
                <a:cxnLst>
                  <a:cxn ang="0">
                    <a:pos x="64" y="6"/>
                  </a:cxn>
                  <a:cxn ang="0">
                    <a:pos x="61" y="2"/>
                  </a:cxn>
                  <a:cxn ang="0">
                    <a:pos x="52" y="8"/>
                  </a:cxn>
                  <a:cxn ang="0">
                    <a:pos x="40" y="13"/>
                  </a:cxn>
                  <a:cxn ang="0">
                    <a:pos x="34" y="14"/>
                  </a:cxn>
                  <a:cxn ang="0">
                    <a:pos x="29" y="25"/>
                  </a:cxn>
                  <a:cxn ang="0">
                    <a:pos x="25" y="33"/>
                  </a:cxn>
                  <a:cxn ang="0">
                    <a:pos x="20" y="41"/>
                  </a:cxn>
                  <a:cxn ang="0">
                    <a:pos x="16" y="38"/>
                  </a:cxn>
                  <a:cxn ang="0">
                    <a:pos x="17" y="45"/>
                  </a:cxn>
                  <a:cxn ang="0">
                    <a:pos x="16" y="48"/>
                  </a:cxn>
                  <a:cxn ang="0">
                    <a:pos x="13" y="47"/>
                  </a:cxn>
                  <a:cxn ang="0">
                    <a:pos x="11" y="52"/>
                  </a:cxn>
                  <a:cxn ang="0">
                    <a:pos x="13" y="55"/>
                  </a:cxn>
                  <a:cxn ang="0">
                    <a:pos x="14" y="58"/>
                  </a:cxn>
                  <a:cxn ang="0">
                    <a:pos x="16" y="64"/>
                  </a:cxn>
                  <a:cxn ang="0">
                    <a:pos x="14" y="73"/>
                  </a:cxn>
                  <a:cxn ang="0">
                    <a:pos x="16" y="87"/>
                  </a:cxn>
                  <a:cxn ang="0">
                    <a:pos x="11" y="98"/>
                  </a:cxn>
                  <a:cxn ang="0">
                    <a:pos x="5" y="103"/>
                  </a:cxn>
                  <a:cxn ang="0">
                    <a:pos x="3" y="109"/>
                  </a:cxn>
                  <a:cxn ang="0">
                    <a:pos x="13" y="115"/>
                  </a:cxn>
                  <a:cxn ang="0">
                    <a:pos x="16" y="119"/>
                  </a:cxn>
                  <a:cxn ang="0">
                    <a:pos x="23" y="120"/>
                  </a:cxn>
                  <a:cxn ang="0">
                    <a:pos x="26" y="120"/>
                  </a:cxn>
                  <a:cxn ang="0">
                    <a:pos x="32" y="123"/>
                  </a:cxn>
                  <a:cxn ang="0">
                    <a:pos x="37" y="126"/>
                  </a:cxn>
                  <a:cxn ang="0">
                    <a:pos x="43" y="134"/>
                  </a:cxn>
                  <a:cxn ang="0">
                    <a:pos x="52" y="147"/>
                  </a:cxn>
                  <a:cxn ang="0">
                    <a:pos x="67" y="145"/>
                  </a:cxn>
                  <a:cxn ang="0">
                    <a:pos x="73" y="150"/>
                  </a:cxn>
                  <a:cxn ang="0">
                    <a:pos x="70" y="161"/>
                  </a:cxn>
                  <a:cxn ang="0">
                    <a:pos x="75" y="164"/>
                  </a:cxn>
                  <a:cxn ang="0">
                    <a:pos x="78" y="140"/>
                  </a:cxn>
                  <a:cxn ang="0">
                    <a:pos x="78" y="129"/>
                  </a:cxn>
                  <a:cxn ang="0">
                    <a:pos x="73" y="119"/>
                  </a:cxn>
                  <a:cxn ang="0">
                    <a:pos x="78" y="115"/>
                  </a:cxn>
                  <a:cxn ang="0">
                    <a:pos x="81" y="117"/>
                  </a:cxn>
                  <a:cxn ang="0">
                    <a:pos x="80" y="112"/>
                  </a:cxn>
                  <a:cxn ang="0">
                    <a:pos x="75" y="112"/>
                  </a:cxn>
                  <a:cxn ang="0">
                    <a:pos x="75" y="106"/>
                  </a:cxn>
                  <a:cxn ang="0">
                    <a:pos x="89" y="106"/>
                  </a:cxn>
                  <a:cxn ang="0">
                    <a:pos x="90" y="105"/>
                  </a:cxn>
                  <a:cxn ang="0">
                    <a:pos x="95" y="101"/>
                  </a:cxn>
                  <a:cxn ang="0">
                    <a:pos x="99" y="111"/>
                  </a:cxn>
                  <a:cxn ang="0">
                    <a:pos x="95" y="98"/>
                  </a:cxn>
                  <a:cxn ang="0">
                    <a:pos x="92" y="95"/>
                  </a:cxn>
                  <a:cxn ang="0">
                    <a:pos x="95" y="90"/>
                  </a:cxn>
                  <a:cxn ang="0">
                    <a:pos x="92" y="81"/>
                  </a:cxn>
                  <a:cxn ang="0">
                    <a:pos x="95" y="62"/>
                  </a:cxn>
                  <a:cxn ang="0">
                    <a:pos x="80" y="62"/>
                  </a:cxn>
                  <a:cxn ang="0">
                    <a:pos x="72" y="55"/>
                  </a:cxn>
                  <a:cxn ang="0">
                    <a:pos x="61" y="55"/>
                  </a:cxn>
                  <a:cxn ang="0">
                    <a:pos x="55" y="50"/>
                  </a:cxn>
                  <a:cxn ang="0">
                    <a:pos x="55" y="41"/>
                  </a:cxn>
                  <a:cxn ang="0">
                    <a:pos x="49" y="33"/>
                  </a:cxn>
                  <a:cxn ang="0">
                    <a:pos x="49" y="30"/>
                  </a:cxn>
                  <a:cxn ang="0">
                    <a:pos x="55" y="14"/>
                  </a:cxn>
                  <a:cxn ang="0">
                    <a:pos x="64" y="6"/>
                  </a:cxn>
                </a:cxnLst>
                <a:rect l="0" t="0" r="r" b="b"/>
                <a:pathLst>
                  <a:path w="99" h="164">
                    <a:moveTo>
                      <a:pt x="64" y="6"/>
                    </a:moveTo>
                    <a:cubicBezTo>
                      <a:pt x="66" y="5"/>
                      <a:pt x="67" y="0"/>
                      <a:pt x="61" y="2"/>
                    </a:cubicBezTo>
                    <a:cubicBezTo>
                      <a:pt x="57" y="2"/>
                      <a:pt x="60" y="3"/>
                      <a:pt x="52" y="8"/>
                    </a:cubicBezTo>
                    <a:cubicBezTo>
                      <a:pt x="43" y="16"/>
                      <a:pt x="42" y="8"/>
                      <a:pt x="40" y="13"/>
                    </a:cubicBezTo>
                    <a:cubicBezTo>
                      <a:pt x="38" y="17"/>
                      <a:pt x="35" y="11"/>
                      <a:pt x="34" y="14"/>
                    </a:cubicBezTo>
                    <a:cubicBezTo>
                      <a:pt x="32" y="17"/>
                      <a:pt x="29" y="17"/>
                      <a:pt x="29" y="25"/>
                    </a:cubicBezTo>
                    <a:cubicBezTo>
                      <a:pt x="31" y="34"/>
                      <a:pt x="26" y="28"/>
                      <a:pt x="25" y="33"/>
                    </a:cubicBezTo>
                    <a:cubicBezTo>
                      <a:pt x="25" y="38"/>
                      <a:pt x="19" y="36"/>
                      <a:pt x="20" y="41"/>
                    </a:cubicBezTo>
                    <a:cubicBezTo>
                      <a:pt x="22" y="48"/>
                      <a:pt x="19" y="42"/>
                      <a:pt x="16" y="38"/>
                    </a:cubicBezTo>
                    <a:cubicBezTo>
                      <a:pt x="14" y="41"/>
                      <a:pt x="19" y="45"/>
                      <a:pt x="17" y="45"/>
                    </a:cubicBezTo>
                    <a:cubicBezTo>
                      <a:pt x="16" y="45"/>
                      <a:pt x="17" y="47"/>
                      <a:pt x="16" y="48"/>
                    </a:cubicBezTo>
                    <a:cubicBezTo>
                      <a:pt x="14" y="50"/>
                      <a:pt x="13" y="47"/>
                      <a:pt x="13" y="47"/>
                    </a:cubicBezTo>
                    <a:cubicBezTo>
                      <a:pt x="11" y="50"/>
                      <a:pt x="13" y="48"/>
                      <a:pt x="11" y="52"/>
                    </a:cubicBezTo>
                    <a:cubicBezTo>
                      <a:pt x="13" y="53"/>
                      <a:pt x="13" y="53"/>
                      <a:pt x="13" y="55"/>
                    </a:cubicBezTo>
                    <a:cubicBezTo>
                      <a:pt x="13" y="56"/>
                      <a:pt x="13" y="56"/>
                      <a:pt x="14" y="58"/>
                    </a:cubicBezTo>
                    <a:cubicBezTo>
                      <a:pt x="19" y="59"/>
                      <a:pt x="14" y="62"/>
                      <a:pt x="16" y="64"/>
                    </a:cubicBezTo>
                    <a:cubicBezTo>
                      <a:pt x="19" y="69"/>
                      <a:pt x="13" y="66"/>
                      <a:pt x="14" y="73"/>
                    </a:cubicBezTo>
                    <a:cubicBezTo>
                      <a:pt x="16" y="81"/>
                      <a:pt x="13" y="86"/>
                      <a:pt x="16" y="87"/>
                    </a:cubicBezTo>
                    <a:cubicBezTo>
                      <a:pt x="17" y="87"/>
                      <a:pt x="14" y="98"/>
                      <a:pt x="11" y="98"/>
                    </a:cubicBezTo>
                    <a:cubicBezTo>
                      <a:pt x="7" y="98"/>
                      <a:pt x="5" y="98"/>
                      <a:pt x="5" y="103"/>
                    </a:cubicBezTo>
                    <a:cubicBezTo>
                      <a:pt x="7" y="106"/>
                      <a:pt x="0" y="103"/>
                      <a:pt x="3" y="109"/>
                    </a:cubicBezTo>
                    <a:cubicBezTo>
                      <a:pt x="10" y="114"/>
                      <a:pt x="11" y="115"/>
                      <a:pt x="13" y="115"/>
                    </a:cubicBezTo>
                    <a:cubicBezTo>
                      <a:pt x="13" y="115"/>
                      <a:pt x="16" y="117"/>
                      <a:pt x="16" y="119"/>
                    </a:cubicBezTo>
                    <a:cubicBezTo>
                      <a:pt x="16" y="120"/>
                      <a:pt x="23" y="122"/>
                      <a:pt x="23" y="120"/>
                    </a:cubicBezTo>
                    <a:cubicBezTo>
                      <a:pt x="23" y="119"/>
                      <a:pt x="25" y="117"/>
                      <a:pt x="26" y="120"/>
                    </a:cubicBezTo>
                    <a:cubicBezTo>
                      <a:pt x="28" y="123"/>
                      <a:pt x="29" y="123"/>
                      <a:pt x="32" y="123"/>
                    </a:cubicBezTo>
                    <a:cubicBezTo>
                      <a:pt x="34" y="122"/>
                      <a:pt x="34" y="125"/>
                      <a:pt x="37" y="126"/>
                    </a:cubicBezTo>
                    <a:cubicBezTo>
                      <a:pt x="42" y="128"/>
                      <a:pt x="38" y="131"/>
                      <a:pt x="43" y="134"/>
                    </a:cubicBezTo>
                    <a:cubicBezTo>
                      <a:pt x="49" y="137"/>
                      <a:pt x="48" y="147"/>
                      <a:pt x="52" y="147"/>
                    </a:cubicBezTo>
                    <a:cubicBezTo>
                      <a:pt x="58" y="147"/>
                      <a:pt x="61" y="144"/>
                      <a:pt x="67" y="145"/>
                    </a:cubicBezTo>
                    <a:cubicBezTo>
                      <a:pt x="75" y="148"/>
                      <a:pt x="75" y="148"/>
                      <a:pt x="73" y="150"/>
                    </a:cubicBezTo>
                    <a:cubicBezTo>
                      <a:pt x="70" y="156"/>
                      <a:pt x="67" y="162"/>
                      <a:pt x="70" y="161"/>
                    </a:cubicBezTo>
                    <a:cubicBezTo>
                      <a:pt x="73" y="161"/>
                      <a:pt x="73" y="162"/>
                      <a:pt x="75" y="164"/>
                    </a:cubicBezTo>
                    <a:cubicBezTo>
                      <a:pt x="75" y="162"/>
                      <a:pt x="76" y="147"/>
                      <a:pt x="78" y="140"/>
                    </a:cubicBezTo>
                    <a:cubicBezTo>
                      <a:pt x="80" y="133"/>
                      <a:pt x="76" y="133"/>
                      <a:pt x="78" y="129"/>
                    </a:cubicBezTo>
                    <a:cubicBezTo>
                      <a:pt x="78" y="126"/>
                      <a:pt x="75" y="131"/>
                      <a:pt x="73" y="119"/>
                    </a:cubicBezTo>
                    <a:cubicBezTo>
                      <a:pt x="73" y="115"/>
                      <a:pt x="76" y="117"/>
                      <a:pt x="78" y="115"/>
                    </a:cubicBezTo>
                    <a:cubicBezTo>
                      <a:pt x="78" y="115"/>
                      <a:pt x="80" y="117"/>
                      <a:pt x="81" y="117"/>
                    </a:cubicBezTo>
                    <a:cubicBezTo>
                      <a:pt x="81" y="119"/>
                      <a:pt x="81" y="112"/>
                      <a:pt x="80" y="112"/>
                    </a:cubicBezTo>
                    <a:cubicBezTo>
                      <a:pt x="76" y="112"/>
                      <a:pt x="75" y="112"/>
                      <a:pt x="75" y="112"/>
                    </a:cubicBezTo>
                    <a:cubicBezTo>
                      <a:pt x="75" y="106"/>
                      <a:pt x="75" y="106"/>
                      <a:pt x="75" y="106"/>
                    </a:cubicBezTo>
                    <a:cubicBezTo>
                      <a:pt x="89" y="106"/>
                      <a:pt x="89" y="106"/>
                      <a:pt x="89" y="106"/>
                    </a:cubicBezTo>
                    <a:cubicBezTo>
                      <a:pt x="87" y="105"/>
                      <a:pt x="87" y="101"/>
                      <a:pt x="90" y="105"/>
                    </a:cubicBezTo>
                    <a:cubicBezTo>
                      <a:pt x="92" y="108"/>
                      <a:pt x="93" y="101"/>
                      <a:pt x="95" y="101"/>
                    </a:cubicBezTo>
                    <a:cubicBezTo>
                      <a:pt x="99" y="108"/>
                      <a:pt x="95" y="112"/>
                      <a:pt x="99" y="111"/>
                    </a:cubicBezTo>
                    <a:cubicBezTo>
                      <a:pt x="96" y="101"/>
                      <a:pt x="98" y="100"/>
                      <a:pt x="95" y="98"/>
                    </a:cubicBezTo>
                    <a:cubicBezTo>
                      <a:pt x="93" y="97"/>
                      <a:pt x="93" y="95"/>
                      <a:pt x="92" y="95"/>
                    </a:cubicBezTo>
                    <a:cubicBezTo>
                      <a:pt x="90" y="97"/>
                      <a:pt x="90" y="95"/>
                      <a:pt x="95" y="90"/>
                    </a:cubicBezTo>
                    <a:cubicBezTo>
                      <a:pt x="96" y="89"/>
                      <a:pt x="93" y="87"/>
                      <a:pt x="92" y="81"/>
                    </a:cubicBezTo>
                    <a:cubicBezTo>
                      <a:pt x="89" y="72"/>
                      <a:pt x="96" y="62"/>
                      <a:pt x="95" y="62"/>
                    </a:cubicBezTo>
                    <a:cubicBezTo>
                      <a:pt x="87" y="61"/>
                      <a:pt x="87" y="64"/>
                      <a:pt x="80" y="62"/>
                    </a:cubicBezTo>
                    <a:cubicBezTo>
                      <a:pt x="76" y="62"/>
                      <a:pt x="75" y="53"/>
                      <a:pt x="72" y="55"/>
                    </a:cubicBezTo>
                    <a:cubicBezTo>
                      <a:pt x="70" y="56"/>
                      <a:pt x="69" y="53"/>
                      <a:pt x="61" y="55"/>
                    </a:cubicBezTo>
                    <a:cubicBezTo>
                      <a:pt x="55" y="55"/>
                      <a:pt x="60" y="52"/>
                      <a:pt x="55" y="50"/>
                    </a:cubicBezTo>
                    <a:cubicBezTo>
                      <a:pt x="52" y="50"/>
                      <a:pt x="58" y="42"/>
                      <a:pt x="55" y="41"/>
                    </a:cubicBezTo>
                    <a:cubicBezTo>
                      <a:pt x="51" y="38"/>
                      <a:pt x="54" y="31"/>
                      <a:pt x="49" y="33"/>
                    </a:cubicBezTo>
                    <a:cubicBezTo>
                      <a:pt x="46" y="33"/>
                      <a:pt x="48" y="33"/>
                      <a:pt x="49" y="30"/>
                    </a:cubicBezTo>
                    <a:cubicBezTo>
                      <a:pt x="52" y="28"/>
                      <a:pt x="51" y="16"/>
                      <a:pt x="55" y="14"/>
                    </a:cubicBezTo>
                    <a:cubicBezTo>
                      <a:pt x="60" y="11"/>
                      <a:pt x="54" y="8"/>
                      <a:pt x="64" y="6"/>
                    </a:cubicBezTo>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31" name="Freeform 21"/>
              <p:cNvSpPr>
                <a:spLocks/>
              </p:cNvSpPr>
              <p:nvPr>
                <p:custDataLst>
                  <p:tags r:id="rId33"/>
                </p:custDataLst>
              </p:nvPr>
            </p:nvSpPr>
            <p:spPr bwMode="auto">
              <a:xfrm>
                <a:off x="2805655" y="3980670"/>
                <a:ext cx="262129" cy="240185"/>
              </a:xfrm>
              <a:custGeom>
                <a:avLst/>
                <a:gdLst/>
                <a:ahLst/>
                <a:cxnLst>
                  <a:cxn ang="0">
                    <a:pos x="102" y="73"/>
                  </a:cxn>
                  <a:cxn ang="0">
                    <a:pos x="88" y="84"/>
                  </a:cxn>
                  <a:cxn ang="0">
                    <a:pos x="82" y="87"/>
                  </a:cxn>
                  <a:cxn ang="0">
                    <a:pos x="71" y="85"/>
                  </a:cxn>
                  <a:cxn ang="0">
                    <a:pos x="77" y="99"/>
                  </a:cxn>
                  <a:cxn ang="0">
                    <a:pos x="77" y="104"/>
                  </a:cxn>
                  <a:cxn ang="0">
                    <a:pos x="71" y="110"/>
                  </a:cxn>
                  <a:cxn ang="0">
                    <a:pos x="62" y="117"/>
                  </a:cxn>
                  <a:cxn ang="0">
                    <a:pos x="53" y="112"/>
                  </a:cxn>
                  <a:cxn ang="0">
                    <a:pos x="48" y="99"/>
                  </a:cxn>
                  <a:cxn ang="0">
                    <a:pos x="45" y="96"/>
                  </a:cxn>
                  <a:cxn ang="0">
                    <a:pos x="48" y="92"/>
                  </a:cxn>
                  <a:cxn ang="0">
                    <a:pos x="45" y="82"/>
                  </a:cxn>
                  <a:cxn ang="0">
                    <a:pos x="48" y="64"/>
                  </a:cxn>
                  <a:cxn ang="0">
                    <a:pos x="33" y="64"/>
                  </a:cxn>
                  <a:cxn ang="0">
                    <a:pos x="26" y="56"/>
                  </a:cxn>
                  <a:cxn ang="0">
                    <a:pos x="15" y="56"/>
                  </a:cxn>
                  <a:cxn ang="0">
                    <a:pos x="9" y="51"/>
                  </a:cxn>
                  <a:cxn ang="0">
                    <a:pos x="9" y="42"/>
                  </a:cxn>
                  <a:cxn ang="0">
                    <a:pos x="3" y="34"/>
                  </a:cxn>
                  <a:cxn ang="0">
                    <a:pos x="3" y="31"/>
                  </a:cxn>
                  <a:cxn ang="0">
                    <a:pos x="9" y="15"/>
                  </a:cxn>
                  <a:cxn ang="0">
                    <a:pos x="18" y="7"/>
                  </a:cxn>
                  <a:cxn ang="0">
                    <a:pos x="14" y="14"/>
                  </a:cxn>
                  <a:cxn ang="0">
                    <a:pos x="15" y="17"/>
                  </a:cxn>
                  <a:cxn ang="0">
                    <a:pos x="23" y="14"/>
                  </a:cxn>
                  <a:cxn ang="0">
                    <a:pos x="26" y="9"/>
                  </a:cxn>
                  <a:cxn ang="0">
                    <a:pos x="30" y="6"/>
                  </a:cxn>
                  <a:cxn ang="0">
                    <a:pos x="41" y="18"/>
                  </a:cxn>
                  <a:cxn ang="0">
                    <a:pos x="59" y="21"/>
                  </a:cxn>
                  <a:cxn ang="0">
                    <a:pos x="71" y="23"/>
                  </a:cxn>
                  <a:cxn ang="0">
                    <a:pos x="77" y="18"/>
                  </a:cxn>
                  <a:cxn ang="0">
                    <a:pos x="88" y="18"/>
                  </a:cxn>
                  <a:cxn ang="0">
                    <a:pos x="86" y="20"/>
                  </a:cxn>
                  <a:cxn ang="0">
                    <a:pos x="91" y="26"/>
                  </a:cxn>
                  <a:cxn ang="0">
                    <a:pos x="97" y="29"/>
                  </a:cxn>
                  <a:cxn ang="0">
                    <a:pos x="100" y="34"/>
                  </a:cxn>
                  <a:cxn ang="0">
                    <a:pos x="97" y="40"/>
                  </a:cxn>
                  <a:cxn ang="0">
                    <a:pos x="108" y="40"/>
                  </a:cxn>
                  <a:cxn ang="0">
                    <a:pos x="102" y="50"/>
                  </a:cxn>
                  <a:cxn ang="0">
                    <a:pos x="105" y="54"/>
                  </a:cxn>
                  <a:cxn ang="0">
                    <a:pos x="102" y="57"/>
                  </a:cxn>
                  <a:cxn ang="0">
                    <a:pos x="99" y="62"/>
                  </a:cxn>
                  <a:cxn ang="0">
                    <a:pos x="102" y="73"/>
                  </a:cxn>
                </a:cxnLst>
                <a:rect l="0" t="0" r="r" b="b"/>
                <a:pathLst>
                  <a:path w="111" h="118">
                    <a:moveTo>
                      <a:pt x="102" y="73"/>
                    </a:moveTo>
                    <a:cubicBezTo>
                      <a:pt x="103" y="79"/>
                      <a:pt x="92" y="84"/>
                      <a:pt x="88" y="84"/>
                    </a:cubicBezTo>
                    <a:cubicBezTo>
                      <a:pt x="83" y="82"/>
                      <a:pt x="90" y="92"/>
                      <a:pt x="82" y="87"/>
                    </a:cubicBezTo>
                    <a:cubicBezTo>
                      <a:pt x="76" y="84"/>
                      <a:pt x="68" y="81"/>
                      <a:pt x="71" y="85"/>
                    </a:cubicBezTo>
                    <a:cubicBezTo>
                      <a:pt x="74" y="90"/>
                      <a:pt x="74" y="101"/>
                      <a:pt x="77" y="99"/>
                    </a:cubicBezTo>
                    <a:cubicBezTo>
                      <a:pt x="80" y="98"/>
                      <a:pt x="82" y="101"/>
                      <a:pt x="77" y="104"/>
                    </a:cubicBezTo>
                    <a:cubicBezTo>
                      <a:pt x="73" y="106"/>
                      <a:pt x="77" y="110"/>
                      <a:pt x="71" y="110"/>
                    </a:cubicBezTo>
                    <a:cubicBezTo>
                      <a:pt x="65" y="112"/>
                      <a:pt x="67" y="118"/>
                      <a:pt x="62" y="117"/>
                    </a:cubicBezTo>
                    <a:cubicBezTo>
                      <a:pt x="59" y="115"/>
                      <a:pt x="56" y="118"/>
                      <a:pt x="53" y="112"/>
                    </a:cubicBezTo>
                    <a:cubicBezTo>
                      <a:pt x="50" y="103"/>
                      <a:pt x="51" y="101"/>
                      <a:pt x="48" y="99"/>
                    </a:cubicBezTo>
                    <a:cubicBezTo>
                      <a:pt x="47" y="98"/>
                      <a:pt x="47" y="96"/>
                      <a:pt x="45" y="96"/>
                    </a:cubicBezTo>
                    <a:cubicBezTo>
                      <a:pt x="44" y="98"/>
                      <a:pt x="44" y="96"/>
                      <a:pt x="48" y="92"/>
                    </a:cubicBezTo>
                    <a:cubicBezTo>
                      <a:pt x="50" y="90"/>
                      <a:pt x="47" y="89"/>
                      <a:pt x="45" y="82"/>
                    </a:cubicBezTo>
                    <a:cubicBezTo>
                      <a:pt x="42" y="73"/>
                      <a:pt x="50" y="64"/>
                      <a:pt x="48" y="64"/>
                    </a:cubicBezTo>
                    <a:cubicBezTo>
                      <a:pt x="41" y="62"/>
                      <a:pt x="41" y="65"/>
                      <a:pt x="33" y="64"/>
                    </a:cubicBezTo>
                    <a:cubicBezTo>
                      <a:pt x="30" y="64"/>
                      <a:pt x="29" y="54"/>
                      <a:pt x="26" y="56"/>
                    </a:cubicBezTo>
                    <a:cubicBezTo>
                      <a:pt x="24" y="57"/>
                      <a:pt x="23" y="54"/>
                      <a:pt x="15" y="56"/>
                    </a:cubicBezTo>
                    <a:cubicBezTo>
                      <a:pt x="9" y="56"/>
                      <a:pt x="14" y="53"/>
                      <a:pt x="9" y="51"/>
                    </a:cubicBezTo>
                    <a:cubicBezTo>
                      <a:pt x="6" y="51"/>
                      <a:pt x="12" y="43"/>
                      <a:pt x="9" y="42"/>
                    </a:cubicBezTo>
                    <a:cubicBezTo>
                      <a:pt x="4" y="39"/>
                      <a:pt x="7" y="32"/>
                      <a:pt x="3" y="34"/>
                    </a:cubicBezTo>
                    <a:cubicBezTo>
                      <a:pt x="0" y="34"/>
                      <a:pt x="1" y="34"/>
                      <a:pt x="3" y="31"/>
                    </a:cubicBezTo>
                    <a:cubicBezTo>
                      <a:pt x="6" y="29"/>
                      <a:pt x="4" y="17"/>
                      <a:pt x="9" y="15"/>
                    </a:cubicBezTo>
                    <a:cubicBezTo>
                      <a:pt x="14" y="12"/>
                      <a:pt x="7" y="9"/>
                      <a:pt x="18" y="7"/>
                    </a:cubicBezTo>
                    <a:cubicBezTo>
                      <a:pt x="15" y="9"/>
                      <a:pt x="10" y="11"/>
                      <a:pt x="14" y="14"/>
                    </a:cubicBezTo>
                    <a:cubicBezTo>
                      <a:pt x="14" y="14"/>
                      <a:pt x="15" y="15"/>
                      <a:pt x="15" y="17"/>
                    </a:cubicBezTo>
                    <a:cubicBezTo>
                      <a:pt x="15" y="21"/>
                      <a:pt x="17" y="15"/>
                      <a:pt x="23" y="14"/>
                    </a:cubicBezTo>
                    <a:cubicBezTo>
                      <a:pt x="30" y="12"/>
                      <a:pt x="27" y="11"/>
                      <a:pt x="26" y="9"/>
                    </a:cubicBezTo>
                    <a:cubicBezTo>
                      <a:pt x="26" y="6"/>
                      <a:pt x="29" y="0"/>
                      <a:pt x="30" y="6"/>
                    </a:cubicBezTo>
                    <a:cubicBezTo>
                      <a:pt x="33" y="14"/>
                      <a:pt x="41" y="9"/>
                      <a:pt x="41" y="18"/>
                    </a:cubicBezTo>
                    <a:cubicBezTo>
                      <a:pt x="41" y="26"/>
                      <a:pt x="56" y="15"/>
                      <a:pt x="59" y="21"/>
                    </a:cubicBezTo>
                    <a:cubicBezTo>
                      <a:pt x="64" y="26"/>
                      <a:pt x="68" y="25"/>
                      <a:pt x="71" y="23"/>
                    </a:cubicBezTo>
                    <a:cubicBezTo>
                      <a:pt x="74" y="21"/>
                      <a:pt x="70" y="18"/>
                      <a:pt x="77" y="18"/>
                    </a:cubicBezTo>
                    <a:cubicBezTo>
                      <a:pt x="85" y="18"/>
                      <a:pt x="82" y="17"/>
                      <a:pt x="88" y="18"/>
                    </a:cubicBezTo>
                    <a:cubicBezTo>
                      <a:pt x="94" y="18"/>
                      <a:pt x="92" y="20"/>
                      <a:pt x="86" y="20"/>
                    </a:cubicBezTo>
                    <a:cubicBezTo>
                      <a:pt x="80" y="21"/>
                      <a:pt x="90" y="25"/>
                      <a:pt x="91" y="26"/>
                    </a:cubicBezTo>
                    <a:cubicBezTo>
                      <a:pt x="92" y="29"/>
                      <a:pt x="96" y="26"/>
                      <a:pt x="97" y="29"/>
                    </a:cubicBezTo>
                    <a:cubicBezTo>
                      <a:pt x="99" y="32"/>
                      <a:pt x="103" y="31"/>
                      <a:pt x="100" y="34"/>
                    </a:cubicBezTo>
                    <a:cubicBezTo>
                      <a:pt x="97" y="36"/>
                      <a:pt x="99" y="37"/>
                      <a:pt x="97" y="40"/>
                    </a:cubicBezTo>
                    <a:cubicBezTo>
                      <a:pt x="94" y="43"/>
                      <a:pt x="103" y="37"/>
                      <a:pt x="108" y="40"/>
                    </a:cubicBezTo>
                    <a:cubicBezTo>
                      <a:pt x="111" y="45"/>
                      <a:pt x="103" y="46"/>
                      <a:pt x="102" y="50"/>
                    </a:cubicBezTo>
                    <a:cubicBezTo>
                      <a:pt x="100" y="51"/>
                      <a:pt x="103" y="51"/>
                      <a:pt x="105" y="54"/>
                    </a:cubicBezTo>
                    <a:cubicBezTo>
                      <a:pt x="105" y="56"/>
                      <a:pt x="105" y="56"/>
                      <a:pt x="102" y="57"/>
                    </a:cubicBezTo>
                    <a:cubicBezTo>
                      <a:pt x="97" y="59"/>
                      <a:pt x="97" y="57"/>
                      <a:pt x="99" y="62"/>
                    </a:cubicBezTo>
                    <a:cubicBezTo>
                      <a:pt x="100" y="67"/>
                      <a:pt x="91" y="64"/>
                      <a:pt x="102" y="73"/>
                    </a:cubicBezTo>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32" name="Freeform 22"/>
              <p:cNvSpPr>
                <a:spLocks/>
              </p:cNvSpPr>
              <p:nvPr>
                <p:custDataLst>
                  <p:tags r:id="rId34"/>
                </p:custDataLst>
              </p:nvPr>
            </p:nvSpPr>
            <p:spPr bwMode="auto">
              <a:xfrm>
                <a:off x="3020235" y="4061430"/>
                <a:ext cx="103632" cy="151034"/>
              </a:xfrm>
              <a:custGeom>
                <a:avLst/>
                <a:gdLst/>
                <a:ahLst/>
                <a:cxnLst>
                  <a:cxn ang="0">
                    <a:pos x="44" y="66"/>
                  </a:cxn>
                  <a:cxn ang="0">
                    <a:pos x="38" y="64"/>
                  </a:cxn>
                  <a:cxn ang="0">
                    <a:pos x="30" y="69"/>
                  </a:cxn>
                  <a:cxn ang="0">
                    <a:pos x="26" y="72"/>
                  </a:cxn>
                  <a:cxn ang="0">
                    <a:pos x="18" y="64"/>
                  </a:cxn>
                  <a:cxn ang="0">
                    <a:pos x="17" y="56"/>
                  </a:cxn>
                  <a:cxn ang="0">
                    <a:pos x="18" y="47"/>
                  </a:cxn>
                  <a:cxn ang="0">
                    <a:pos x="15" y="38"/>
                  </a:cxn>
                  <a:cxn ang="0">
                    <a:pos x="14" y="33"/>
                  </a:cxn>
                  <a:cxn ang="0">
                    <a:pos x="10" y="33"/>
                  </a:cxn>
                  <a:cxn ang="0">
                    <a:pos x="7" y="22"/>
                  </a:cxn>
                  <a:cxn ang="0">
                    <a:pos x="10" y="17"/>
                  </a:cxn>
                  <a:cxn ang="0">
                    <a:pos x="14" y="14"/>
                  </a:cxn>
                  <a:cxn ang="0">
                    <a:pos x="10" y="10"/>
                  </a:cxn>
                  <a:cxn ang="0">
                    <a:pos x="17" y="0"/>
                  </a:cxn>
                  <a:cxn ang="0">
                    <a:pos x="18" y="2"/>
                  </a:cxn>
                  <a:cxn ang="0">
                    <a:pos x="27" y="13"/>
                  </a:cxn>
                  <a:cxn ang="0">
                    <a:pos x="32" y="17"/>
                  </a:cxn>
                  <a:cxn ang="0">
                    <a:pos x="37" y="22"/>
                  </a:cxn>
                  <a:cxn ang="0">
                    <a:pos x="40" y="27"/>
                  </a:cxn>
                  <a:cxn ang="0">
                    <a:pos x="38" y="33"/>
                  </a:cxn>
                  <a:cxn ang="0">
                    <a:pos x="35" y="36"/>
                  </a:cxn>
                  <a:cxn ang="0">
                    <a:pos x="32" y="38"/>
                  </a:cxn>
                  <a:cxn ang="0">
                    <a:pos x="32" y="42"/>
                  </a:cxn>
                  <a:cxn ang="0">
                    <a:pos x="35" y="50"/>
                  </a:cxn>
                  <a:cxn ang="0">
                    <a:pos x="38" y="52"/>
                  </a:cxn>
                  <a:cxn ang="0">
                    <a:pos x="40" y="58"/>
                  </a:cxn>
                  <a:cxn ang="0">
                    <a:pos x="44" y="66"/>
                  </a:cxn>
                </a:cxnLst>
                <a:rect l="0" t="0" r="r" b="b"/>
                <a:pathLst>
                  <a:path w="44" h="74">
                    <a:moveTo>
                      <a:pt x="44" y="66"/>
                    </a:moveTo>
                    <a:cubicBezTo>
                      <a:pt x="40" y="66"/>
                      <a:pt x="41" y="64"/>
                      <a:pt x="38" y="64"/>
                    </a:cubicBezTo>
                    <a:cubicBezTo>
                      <a:pt x="35" y="66"/>
                      <a:pt x="34" y="71"/>
                      <a:pt x="30" y="69"/>
                    </a:cubicBezTo>
                    <a:cubicBezTo>
                      <a:pt x="27" y="69"/>
                      <a:pt x="29" y="71"/>
                      <a:pt x="26" y="72"/>
                    </a:cubicBezTo>
                    <a:cubicBezTo>
                      <a:pt x="24" y="74"/>
                      <a:pt x="18" y="69"/>
                      <a:pt x="18" y="64"/>
                    </a:cubicBezTo>
                    <a:cubicBezTo>
                      <a:pt x="18" y="60"/>
                      <a:pt x="15" y="63"/>
                      <a:pt x="17" y="56"/>
                    </a:cubicBezTo>
                    <a:cubicBezTo>
                      <a:pt x="18" y="50"/>
                      <a:pt x="18" y="50"/>
                      <a:pt x="18" y="47"/>
                    </a:cubicBezTo>
                    <a:cubicBezTo>
                      <a:pt x="21" y="41"/>
                      <a:pt x="14" y="42"/>
                      <a:pt x="15" y="38"/>
                    </a:cubicBezTo>
                    <a:cubicBezTo>
                      <a:pt x="17" y="35"/>
                      <a:pt x="15" y="31"/>
                      <a:pt x="14" y="33"/>
                    </a:cubicBezTo>
                    <a:cubicBezTo>
                      <a:pt x="12" y="33"/>
                      <a:pt x="10" y="33"/>
                      <a:pt x="10" y="33"/>
                    </a:cubicBezTo>
                    <a:cubicBezTo>
                      <a:pt x="0" y="24"/>
                      <a:pt x="9" y="27"/>
                      <a:pt x="7" y="22"/>
                    </a:cubicBezTo>
                    <a:cubicBezTo>
                      <a:pt x="6" y="17"/>
                      <a:pt x="6" y="19"/>
                      <a:pt x="10" y="17"/>
                    </a:cubicBezTo>
                    <a:cubicBezTo>
                      <a:pt x="14" y="16"/>
                      <a:pt x="14" y="16"/>
                      <a:pt x="14" y="14"/>
                    </a:cubicBezTo>
                    <a:cubicBezTo>
                      <a:pt x="12" y="11"/>
                      <a:pt x="9" y="11"/>
                      <a:pt x="10" y="10"/>
                    </a:cubicBezTo>
                    <a:cubicBezTo>
                      <a:pt x="12" y="6"/>
                      <a:pt x="20" y="5"/>
                      <a:pt x="17" y="0"/>
                    </a:cubicBezTo>
                    <a:cubicBezTo>
                      <a:pt x="17" y="2"/>
                      <a:pt x="18" y="2"/>
                      <a:pt x="18" y="2"/>
                    </a:cubicBezTo>
                    <a:cubicBezTo>
                      <a:pt x="26" y="6"/>
                      <a:pt x="29" y="10"/>
                      <a:pt x="27" y="13"/>
                    </a:cubicBezTo>
                    <a:cubicBezTo>
                      <a:pt x="27" y="17"/>
                      <a:pt x="26" y="16"/>
                      <a:pt x="32" y="17"/>
                    </a:cubicBezTo>
                    <a:cubicBezTo>
                      <a:pt x="37" y="19"/>
                      <a:pt x="34" y="22"/>
                      <a:pt x="37" y="22"/>
                    </a:cubicBezTo>
                    <a:cubicBezTo>
                      <a:pt x="38" y="22"/>
                      <a:pt x="38" y="25"/>
                      <a:pt x="40" y="27"/>
                    </a:cubicBezTo>
                    <a:cubicBezTo>
                      <a:pt x="40" y="30"/>
                      <a:pt x="38" y="31"/>
                      <a:pt x="38" y="33"/>
                    </a:cubicBezTo>
                    <a:cubicBezTo>
                      <a:pt x="38" y="35"/>
                      <a:pt x="38" y="35"/>
                      <a:pt x="35" y="36"/>
                    </a:cubicBezTo>
                    <a:cubicBezTo>
                      <a:pt x="32" y="36"/>
                      <a:pt x="32" y="36"/>
                      <a:pt x="32" y="38"/>
                    </a:cubicBezTo>
                    <a:cubicBezTo>
                      <a:pt x="34" y="39"/>
                      <a:pt x="34" y="39"/>
                      <a:pt x="32" y="42"/>
                    </a:cubicBezTo>
                    <a:cubicBezTo>
                      <a:pt x="30" y="47"/>
                      <a:pt x="34" y="47"/>
                      <a:pt x="35" y="50"/>
                    </a:cubicBezTo>
                    <a:cubicBezTo>
                      <a:pt x="35" y="53"/>
                      <a:pt x="37" y="50"/>
                      <a:pt x="38" y="52"/>
                    </a:cubicBezTo>
                    <a:cubicBezTo>
                      <a:pt x="38" y="53"/>
                      <a:pt x="37" y="55"/>
                      <a:pt x="40" y="58"/>
                    </a:cubicBezTo>
                    <a:cubicBezTo>
                      <a:pt x="41" y="60"/>
                      <a:pt x="41" y="63"/>
                      <a:pt x="44" y="66"/>
                    </a:cubicBezTo>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33" name="Freeform 23"/>
              <p:cNvSpPr>
                <a:spLocks/>
              </p:cNvSpPr>
              <p:nvPr>
                <p:custDataLst>
                  <p:tags r:id="rId35"/>
                </p:custDataLst>
              </p:nvPr>
            </p:nvSpPr>
            <p:spPr bwMode="auto">
              <a:xfrm>
                <a:off x="3093387" y="4110727"/>
                <a:ext cx="78029" cy="89152"/>
              </a:xfrm>
              <a:custGeom>
                <a:avLst/>
                <a:gdLst/>
                <a:ahLst/>
                <a:cxnLst>
                  <a:cxn ang="0">
                    <a:pos x="33" y="4"/>
                  </a:cxn>
                  <a:cxn ang="0">
                    <a:pos x="29" y="15"/>
                  </a:cxn>
                  <a:cxn ang="0">
                    <a:pos x="32" y="23"/>
                  </a:cxn>
                  <a:cxn ang="0">
                    <a:pos x="32" y="27"/>
                  </a:cxn>
                  <a:cxn ang="0">
                    <a:pos x="29" y="37"/>
                  </a:cxn>
                  <a:cxn ang="0">
                    <a:pos x="26" y="35"/>
                  </a:cxn>
                  <a:cxn ang="0">
                    <a:pos x="20" y="37"/>
                  </a:cxn>
                  <a:cxn ang="0">
                    <a:pos x="18" y="40"/>
                  </a:cxn>
                  <a:cxn ang="0">
                    <a:pos x="13" y="41"/>
                  </a:cxn>
                  <a:cxn ang="0">
                    <a:pos x="9" y="33"/>
                  </a:cxn>
                  <a:cxn ang="0">
                    <a:pos x="7" y="27"/>
                  </a:cxn>
                  <a:cxn ang="0">
                    <a:pos x="4" y="26"/>
                  </a:cxn>
                  <a:cxn ang="0">
                    <a:pos x="1" y="18"/>
                  </a:cxn>
                  <a:cxn ang="0">
                    <a:pos x="1" y="14"/>
                  </a:cxn>
                  <a:cxn ang="0">
                    <a:pos x="4" y="12"/>
                  </a:cxn>
                  <a:cxn ang="0">
                    <a:pos x="7" y="9"/>
                  </a:cxn>
                  <a:cxn ang="0">
                    <a:pos x="9" y="3"/>
                  </a:cxn>
                  <a:cxn ang="0">
                    <a:pos x="18" y="3"/>
                  </a:cxn>
                  <a:cxn ang="0">
                    <a:pos x="21" y="1"/>
                  </a:cxn>
                  <a:cxn ang="0">
                    <a:pos x="24" y="1"/>
                  </a:cxn>
                  <a:cxn ang="0">
                    <a:pos x="33" y="4"/>
                  </a:cxn>
                </a:cxnLst>
                <a:rect l="0" t="0" r="r" b="b"/>
                <a:pathLst>
                  <a:path w="33" h="44">
                    <a:moveTo>
                      <a:pt x="33" y="4"/>
                    </a:moveTo>
                    <a:cubicBezTo>
                      <a:pt x="30" y="12"/>
                      <a:pt x="29" y="9"/>
                      <a:pt x="29" y="15"/>
                    </a:cubicBezTo>
                    <a:cubicBezTo>
                      <a:pt x="30" y="20"/>
                      <a:pt x="30" y="21"/>
                      <a:pt x="32" y="23"/>
                    </a:cubicBezTo>
                    <a:cubicBezTo>
                      <a:pt x="33" y="24"/>
                      <a:pt x="33" y="26"/>
                      <a:pt x="32" y="27"/>
                    </a:cubicBezTo>
                    <a:cubicBezTo>
                      <a:pt x="30" y="29"/>
                      <a:pt x="33" y="33"/>
                      <a:pt x="29" y="37"/>
                    </a:cubicBezTo>
                    <a:cubicBezTo>
                      <a:pt x="27" y="35"/>
                      <a:pt x="26" y="37"/>
                      <a:pt x="26" y="35"/>
                    </a:cubicBezTo>
                    <a:cubicBezTo>
                      <a:pt x="26" y="32"/>
                      <a:pt x="21" y="38"/>
                      <a:pt x="20" y="37"/>
                    </a:cubicBezTo>
                    <a:cubicBezTo>
                      <a:pt x="16" y="35"/>
                      <a:pt x="16" y="37"/>
                      <a:pt x="18" y="40"/>
                    </a:cubicBezTo>
                    <a:cubicBezTo>
                      <a:pt x="20" y="44"/>
                      <a:pt x="15" y="40"/>
                      <a:pt x="13" y="41"/>
                    </a:cubicBezTo>
                    <a:cubicBezTo>
                      <a:pt x="10" y="38"/>
                      <a:pt x="10" y="35"/>
                      <a:pt x="9" y="33"/>
                    </a:cubicBezTo>
                    <a:cubicBezTo>
                      <a:pt x="6" y="30"/>
                      <a:pt x="7" y="29"/>
                      <a:pt x="7" y="27"/>
                    </a:cubicBezTo>
                    <a:cubicBezTo>
                      <a:pt x="6" y="26"/>
                      <a:pt x="4" y="29"/>
                      <a:pt x="4" y="26"/>
                    </a:cubicBezTo>
                    <a:cubicBezTo>
                      <a:pt x="3" y="23"/>
                      <a:pt x="0" y="23"/>
                      <a:pt x="1" y="18"/>
                    </a:cubicBezTo>
                    <a:cubicBezTo>
                      <a:pt x="3" y="15"/>
                      <a:pt x="3" y="15"/>
                      <a:pt x="1" y="14"/>
                    </a:cubicBezTo>
                    <a:cubicBezTo>
                      <a:pt x="1" y="12"/>
                      <a:pt x="1" y="12"/>
                      <a:pt x="4" y="12"/>
                    </a:cubicBezTo>
                    <a:cubicBezTo>
                      <a:pt x="7" y="10"/>
                      <a:pt x="7" y="10"/>
                      <a:pt x="7" y="9"/>
                    </a:cubicBezTo>
                    <a:cubicBezTo>
                      <a:pt x="7" y="7"/>
                      <a:pt x="9" y="6"/>
                      <a:pt x="9" y="3"/>
                    </a:cubicBezTo>
                    <a:cubicBezTo>
                      <a:pt x="12" y="0"/>
                      <a:pt x="18" y="4"/>
                      <a:pt x="18" y="3"/>
                    </a:cubicBezTo>
                    <a:cubicBezTo>
                      <a:pt x="18" y="1"/>
                      <a:pt x="20" y="1"/>
                      <a:pt x="21" y="1"/>
                    </a:cubicBezTo>
                    <a:cubicBezTo>
                      <a:pt x="23" y="1"/>
                      <a:pt x="24" y="3"/>
                      <a:pt x="24" y="1"/>
                    </a:cubicBezTo>
                    <a:cubicBezTo>
                      <a:pt x="24" y="1"/>
                      <a:pt x="30" y="3"/>
                      <a:pt x="33" y="4"/>
                    </a:cubicBezTo>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34" name="Freeform 24"/>
              <p:cNvSpPr>
                <a:spLocks/>
              </p:cNvSpPr>
              <p:nvPr>
                <p:custDataLst>
                  <p:tags r:id="rId36"/>
                </p:custDataLst>
              </p:nvPr>
            </p:nvSpPr>
            <p:spPr bwMode="auto">
              <a:xfrm>
                <a:off x="3161662" y="4119117"/>
                <a:ext cx="54864" cy="73419"/>
              </a:xfrm>
              <a:custGeom>
                <a:avLst/>
                <a:gdLst/>
                <a:ahLst/>
                <a:cxnLst>
                  <a:cxn ang="0">
                    <a:pos x="4" y="0"/>
                  </a:cxn>
                  <a:cxn ang="0">
                    <a:pos x="7" y="0"/>
                  </a:cxn>
                  <a:cxn ang="0">
                    <a:pos x="13" y="5"/>
                  </a:cxn>
                  <a:cxn ang="0">
                    <a:pos x="20" y="9"/>
                  </a:cxn>
                  <a:cxn ang="0">
                    <a:pos x="23" y="14"/>
                  </a:cxn>
                  <a:cxn ang="0">
                    <a:pos x="23" y="17"/>
                  </a:cxn>
                  <a:cxn ang="0">
                    <a:pos x="18" y="23"/>
                  </a:cxn>
                  <a:cxn ang="0">
                    <a:pos x="12" y="34"/>
                  </a:cxn>
                  <a:cxn ang="0">
                    <a:pos x="9" y="33"/>
                  </a:cxn>
                  <a:cxn ang="0">
                    <a:pos x="4" y="34"/>
                  </a:cxn>
                  <a:cxn ang="0">
                    <a:pos x="0" y="33"/>
                  </a:cxn>
                  <a:cxn ang="0">
                    <a:pos x="3" y="23"/>
                  </a:cxn>
                  <a:cxn ang="0">
                    <a:pos x="3" y="19"/>
                  </a:cxn>
                  <a:cxn ang="0">
                    <a:pos x="0" y="11"/>
                  </a:cxn>
                  <a:cxn ang="0">
                    <a:pos x="4" y="0"/>
                  </a:cxn>
                </a:cxnLst>
                <a:rect l="0" t="0" r="r" b="b"/>
                <a:pathLst>
                  <a:path w="23" h="36">
                    <a:moveTo>
                      <a:pt x="4" y="0"/>
                    </a:moveTo>
                    <a:cubicBezTo>
                      <a:pt x="6" y="0"/>
                      <a:pt x="6" y="0"/>
                      <a:pt x="7" y="0"/>
                    </a:cubicBezTo>
                    <a:cubicBezTo>
                      <a:pt x="10" y="2"/>
                      <a:pt x="12" y="2"/>
                      <a:pt x="13" y="5"/>
                    </a:cubicBezTo>
                    <a:cubicBezTo>
                      <a:pt x="15" y="8"/>
                      <a:pt x="18" y="8"/>
                      <a:pt x="20" y="9"/>
                    </a:cubicBezTo>
                    <a:cubicBezTo>
                      <a:pt x="21" y="14"/>
                      <a:pt x="21" y="6"/>
                      <a:pt x="23" y="14"/>
                    </a:cubicBezTo>
                    <a:cubicBezTo>
                      <a:pt x="23" y="14"/>
                      <a:pt x="21" y="16"/>
                      <a:pt x="23" y="17"/>
                    </a:cubicBezTo>
                    <a:cubicBezTo>
                      <a:pt x="21" y="19"/>
                      <a:pt x="21" y="19"/>
                      <a:pt x="18" y="23"/>
                    </a:cubicBezTo>
                    <a:cubicBezTo>
                      <a:pt x="17" y="26"/>
                      <a:pt x="15" y="34"/>
                      <a:pt x="12" y="34"/>
                    </a:cubicBezTo>
                    <a:cubicBezTo>
                      <a:pt x="9" y="34"/>
                      <a:pt x="10" y="31"/>
                      <a:pt x="9" y="33"/>
                    </a:cubicBezTo>
                    <a:cubicBezTo>
                      <a:pt x="6" y="36"/>
                      <a:pt x="6" y="31"/>
                      <a:pt x="4" y="34"/>
                    </a:cubicBezTo>
                    <a:cubicBezTo>
                      <a:pt x="3" y="36"/>
                      <a:pt x="1" y="36"/>
                      <a:pt x="0" y="33"/>
                    </a:cubicBezTo>
                    <a:cubicBezTo>
                      <a:pt x="4" y="30"/>
                      <a:pt x="1" y="25"/>
                      <a:pt x="3" y="23"/>
                    </a:cubicBezTo>
                    <a:cubicBezTo>
                      <a:pt x="4" y="22"/>
                      <a:pt x="4" y="20"/>
                      <a:pt x="3" y="19"/>
                    </a:cubicBezTo>
                    <a:cubicBezTo>
                      <a:pt x="1" y="17"/>
                      <a:pt x="1" y="16"/>
                      <a:pt x="0" y="11"/>
                    </a:cubicBezTo>
                    <a:cubicBezTo>
                      <a:pt x="0" y="5"/>
                      <a:pt x="1" y="8"/>
                      <a:pt x="4" y="0"/>
                    </a:cubicBezTo>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35" name="Freeform 25"/>
              <p:cNvSpPr>
                <a:spLocks/>
              </p:cNvSpPr>
              <p:nvPr>
                <p:custDataLst>
                  <p:tags r:id="rId37"/>
                </p:custDataLst>
              </p:nvPr>
            </p:nvSpPr>
            <p:spPr bwMode="auto">
              <a:xfrm>
                <a:off x="2571569" y="4006891"/>
                <a:ext cx="63399" cy="65028"/>
              </a:xfrm>
              <a:custGeom>
                <a:avLst/>
                <a:gdLst/>
                <a:ahLst/>
                <a:cxnLst>
                  <a:cxn ang="0">
                    <a:pos x="27" y="18"/>
                  </a:cxn>
                  <a:cxn ang="0">
                    <a:pos x="26" y="17"/>
                  </a:cxn>
                  <a:cxn ang="0">
                    <a:pos x="24" y="23"/>
                  </a:cxn>
                  <a:cxn ang="0">
                    <a:pos x="26" y="24"/>
                  </a:cxn>
                  <a:cxn ang="0">
                    <a:pos x="24" y="28"/>
                  </a:cxn>
                  <a:cxn ang="0">
                    <a:pos x="24" y="32"/>
                  </a:cxn>
                  <a:cxn ang="0">
                    <a:pos x="23" y="31"/>
                  </a:cxn>
                  <a:cxn ang="0">
                    <a:pos x="23" y="28"/>
                  </a:cxn>
                  <a:cxn ang="0">
                    <a:pos x="21" y="26"/>
                  </a:cxn>
                  <a:cxn ang="0">
                    <a:pos x="21" y="29"/>
                  </a:cxn>
                  <a:cxn ang="0">
                    <a:pos x="20" y="29"/>
                  </a:cxn>
                  <a:cxn ang="0">
                    <a:pos x="18" y="26"/>
                  </a:cxn>
                  <a:cxn ang="0">
                    <a:pos x="20" y="23"/>
                  </a:cxn>
                  <a:cxn ang="0">
                    <a:pos x="15" y="20"/>
                  </a:cxn>
                  <a:cxn ang="0">
                    <a:pos x="11" y="17"/>
                  </a:cxn>
                  <a:cxn ang="0">
                    <a:pos x="11" y="14"/>
                  </a:cxn>
                  <a:cxn ang="0">
                    <a:pos x="6" y="12"/>
                  </a:cxn>
                  <a:cxn ang="0">
                    <a:pos x="6" y="12"/>
                  </a:cxn>
                  <a:cxn ang="0">
                    <a:pos x="9" y="15"/>
                  </a:cxn>
                  <a:cxn ang="0">
                    <a:pos x="6" y="17"/>
                  </a:cxn>
                  <a:cxn ang="0">
                    <a:pos x="3" y="14"/>
                  </a:cxn>
                  <a:cxn ang="0">
                    <a:pos x="1" y="9"/>
                  </a:cxn>
                  <a:cxn ang="0">
                    <a:pos x="3" y="7"/>
                  </a:cxn>
                  <a:cxn ang="0">
                    <a:pos x="1" y="4"/>
                  </a:cxn>
                  <a:cxn ang="0">
                    <a:pos x="3" y="3"/>
                  </a:cxn>
                  <a:cxn ang="0">
                    <a:pos x="6" y="3"/>
                  </a:cxn>
                  <a:cxn ang="0">
                    <a:pos x="12" y="3"/>
                  </a:cxn>
                  <a:cxn ang="0">
                    <a:pos x="14" y="4"/>
                  </a:cxn>
                  <a:cxn ang="0">
                    <a:pos x="18" y="4"/>
                  </a:cxn>
                  <a:cxn ang="0">
                    <a:pos x="21" y="10"/>
                  </a:cxn>
                  <a:cxn ang="0">
                    <a:pos x="27" y="18"/>
                  </a:cxn>
                </a:cxnLst>
                <a:rect l="0" t="0" r="r" b="b"/>
                <a:pathLst>
                  <a:path w="27" h="32">
                    <a:moveTo>
                      <a:pt x="27" y="18"/>
                    </a:moveTo>
                    <a:cubicBezTo>
                      <a:pt x="26" y="18"/>
                      <a:pt x="26" y="17"/>
                      <a:pt x="26" y="17"/>
                    </a:cubicBezTo>
                    <a:cubicBezTo>
                      <a:pt x="24" y="17"/>
                      <a:pt x="24" y="20"/>
                      <a:pt x="24" y="23"/>
                    </a:cubicBezTo>
                    <a:cubicBezTo>
                      <a:pt x="24" y="23"/>
                      <a:pt x="27" y="23"/>
                      <a:pt x="26" y="24"/>
                    </a:cubicBezTo>
                    <a:cubicBezTo>
                      <a:pt x="24" y="26"/>
                      <a:pt x="26" y="26"/>
                      <a:pt x="24" y="28"/>
                    </a:cubicBezTo>
                    <a:cubicBezTo>
                      <a:pt x="24" y="29"/>
                      <a:pt x="23" y="29"/>
                      <a:pt x="24" y="32"/>
                    </a:cubicBezTo>
                    <a:cubicBezTo>
                      <a:pt x="24" y="32"/>
                      <a:pt x="24" y="31"/>
                      <a:pt x="23" y="31"/>
                    </a:cubicBezTo>
                    <a:cubicBezTo>
                      <a:pt x="23" y="29"/>
                      <a:pt x="24" y="28"/>
                      <a:pt x="23" y="28"/>
                    </a:cubicBezTo>
                    <a:cubicBezTo>
                      <a:pt x="21" y="26"/>
                      <a:pt x="23" y="24"/>
                      <a:pt x="21" y="26"/>
                    </a:cubicBezTo>
                    <a:cubicBezTo>
                      <a:pt x="18" y="26"/>
                      <a:pt x="23" y="28"/>
                      <a:pt x="21" y="29"/>
                    </a:cubicBezTo>
                    <a:cubicBezTo>
                      <a:pt x="21" y="31"/>
                      <a:pt x="21" y="29"/>
                      <a:pt x="20" y="29"/>
                    </a:cubicBezTo>
                    <a:cubicBezTo>
                      <a:pt x="20" y="29"/>
                      <a:pt x="17" y="28"/>
                      <a:pt x="18" y="26"/>
                    </a:cubicBezTo>
                    <a:cubicBezTo>
                      <a:pt x="20" y="26"/>
                      <a:pt x="18" y="24"/>
                      <a:pt x="20" y="23"/>
                    </a:cubicBezTo>
                    <a:cubicBezTo>
                      <a:pt x="20" y="23"/>
                      <a:pt x="18" y="21"/>
                      <a:pt x="15" y="20"/>
                    </a:cubicBezTo>
                    <a:cubicBezTo>
                      <a:pt x="12" y="17"/>
                      <a:pt x="12" y="18"/>
                      <a:pt x="11" y="17"/>
                    </a:cubicBezTo>
                    <a:cubicBezTo>
                      <a:pt x="11" y="17"/>
                      <a:pt x="11" y="17"/>
                      <a:pt x="11" y="14"/>
                    </a:cubicBezTo>
                    <a:cubicBezTo>
                      <a:pt x="11" y="12"/>
                      <a:pt x="8" y="12"/>
                      <a:pt x="6" y="12"/>
                    </a:cubicBezTo>
                    <a:cubicBezTo>
                      <a:pt x="6" y="10"/>
                      <a:pt x="6" y="12"/>
                      <a:pt x="6" y="12"/>
                    </a:cubicBezTo>
                    <a:cubicBezTo>
                      <a:pt x="8" y="14"/>
                      <a:pt x="11" y="15"/>
                      <a:pt x="9" y="15"/>
                    </a:cubicBezTo>
                    <a:cubicBezTo>
                      <a:pt x="8" y="17"/>
                      <a:pt x="8" y="18"/>
                      <a:pt x="6" y="17"/>
                    </a:cubicBezTo>
                    <a:cubicBezTo>
                      <a:pt x="6" y="15"/>
                      <a:pt x="3" y="14"/>
                      <a:pt x="3" y="14"/>
                    </a:cubicBezTo>
                    <a:cubicBezTo>
                      <a:pt x="3" y="14"/>
                      <a:pt x="0" y="12"/>
                      <a:pt x="1" y="9"/>
                    </a:cubicBezTo>
                    <a:cubicBezTo>
                      <a:pt x="1" y="6"/>
                      <a:pt x="3" y="9"/>
                      <a:pt x="3" y="7"/>
                    </a:cubicBezTo>
                    <a:cubicBezTo>
                      <a:pt x="3" y="4"/>
                      <a:pt x="3" y="6"/>
                      <a:pt x="1" y="4"/>
                    </a:cubicBezTo>
                    <a:cubicBezTo>
                      <a:pt x="0" y="4"/>
                      <a:pt x="3" y="4"/>
                      <a:pt x="3" y="3"/>
                    </a:cubicBezTo>
                    <a:cubicBezTo>
                      <a:pt x="3" y="1"/>
                      <a:pt x="3" y="0"/>
                      <a:pt x="6" y="3"/>
                    </a:cubicBezTo>
                    <a:cubicBezTo>
                      <a:pt x="11" y="6"/>
                      <a:pt x="9" y="1"/>
                      <a:pt x="12" y="3"/>
                    </a:cubicBezTo>
                    <a:cubicBezTo>
                      <a:pt x="12" y="4"/>
                      <a:pt x="14" y="3"/>
                      <a:pt x="14" y="4"/>
                    </a:cubicBezTo>
                    <a:cubicBezTo>
                      <a:pt x="14" y="6"/>
                      <a:pt x="17" y="7"/>
                      <a:pt x="18" y="4"/>
                    </a:cubicBezTo>
                    <a:cubicBezTo>
                      <a:pt x="20" y="6"/>
                      <a:pt x="20" y="7"/>
                      <a:pt x="21" y="10"/>
                    </a:cubicBezTo>
                    <a:cubicBezTo>
                      <a:pt x="23" y="14"/>
                      <a:pt x="27" y="17"/>
                      <a:pt x="27" y="18"/>
                    </a:cubicBezTo>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36" name="Freeform 26"/>
              <p:cNvSpPr>
                <a:spLocks/>
              </p:cNvSpPr>
              <p:nvPr>
                <p:custDataLst>
                  <p:tags r:id="rId38"/>
                </p:custDataLst>
              </p:nvPr>
            </p:nvSpPr>
            <p:spPr bwMode="auto">
              <a:xfrm>
                <a:off x="2537430" y="3931374"/>
                <a:ext cx="85345" cy="90200"/>
              </a:xfrm>
              <a:custGeom>
                <a:avLst/>
                <a:gdLst/>
                <a:ahLst/>
                <a:cxnLst>
                  <a:cxn ang="0">
                    <a:pos x="3" y="21"/>
                  </a:cxn>
                  <a:cxn ang="0">
                    <a:pos x="6" y="19"/>
                  </a:cxn>
                  <a:cxn ang="0">
                    <a:pos x="8" y="16"/>
                  </a:cxn>
                  <a:cxn ang="0">
                    <a:pos x="11" y="13"/>
                  </a:cxn>
                  <a:cxn ang="0">
                    <a:pos x="14" y="10"/>
                  </a:cxn>
                  <a:cxn ang="0">
                    <a:pos x="17" y="11"/>
                  </a:cxn>
                  <a:cxn ang="0">
                    <a:pos x="21" y="3"/>
                  </a:cxn>
                  <a:cxn ang="0">
                    <a:pos x="24" y="3"/>
                  </a:cxn>
                  <a:cxn ang="0">
                    <a:pos x="32" y="2"/>
                  </a:cxn>
                  <a:cxn ang="0">
                    <a:pos x="36" y="0"/>
                  </a:cxn>
                  <a:cxn ang="0">
                    <a:pos x="36" y="5"/>
                  </a:cxn>
                  <a:cxn ang="0">
                    <a:pos x="33" y="13"/>
                  </a:cxn>
                  <a:cxn ang="0">
                    <a:pos x="33" y="17"/>
                  </a:cxn>
                  <a:cxn ang="0">
                    <a:pos x="33" y="25"/>
                  </a:cxn>
                  <a:cxn ang="0">
                    <a:pos x="33" y="27"/>
                  </a:cxn>
                  <a:cxn ang="0">
                    <a:pos x="32" y="28"/>
                  </a:cxn>
                  <a:cxn ang="0">
                    <a:pos x="32" y="32"/>
                  </a:cxn>
                  <a:cxn ang="0">
                    <a:pos x="32" y="35"/>
                  </a:cxn>
                  <a:cxn ang="0">
                    <a:pos x="30" y="38"/>
                  </a:cxn>
                  <a:cxn ang="0">
                    <a:pos x="32" y="41"/>
                  </a:cxn>
                  <a:cxn ang="0">
                    <a:pos x="27" y="41"/>
                  </a:cxn>
                  <a:cxn ang="0">
                    <a:pos x="26" y="39"/>
                  </a:cxn>
                  <a:cxn ang="0">
                    <a:pos x="20" y="39"/>
                  </a:cxn>
                  <a:cxn ang="0">
                    <a:pos x="17" y="39"/>
                  </a:cxn>
                  <a:cxn ang="0">
                    <a:pos x="9" y="32"/>
                  </a:cxn>
                  <a:cxn ang="0">
                    <a:pos x="3" y="24"/>
                  </a:cxn>
                  <a:cxn ang="0">
                    <a:pos x="1" y="21"/>
                  </a:cxn>
                  <a:cxn ang="0">
                    <a:pos x="3" y="21"/>
                  </a:cxn>
                </a:cxnLst>
                <a:rect l="0" t="0" r="r" b="b"/>
                <a:pathLst>
                  <a:path w="36" h="44">
                    <a:moveTo>
                      <a:pt x="3" y="21"/>
                    </a:moveTo>
                    <a:cubicBezTo>
                      <a:pt x="6" y="21"/>
                      <a:pt x="6" y="21"/>
                      <a:pt x="6" y="19"/>
                    </a:cubicBezTo>
                    <a:cubicBezTo>
                      <a:pt x="8" y="16"/>
                      <a:pt x="9" y="19"/>
                      <a:pt x="8" y="16"/>
                    </a:cubicBezTo>
                    <a:cubicBezTo>
                      <a:pt x="8" y="11"/>
                      <a:pt x="8" y="13"/>
                      <a:pt x="11" y="13"/>
                    </a:cubicBezTo>
                    <a:cubicBezTo>
                      <a:pt x="12" y="13"/>
                      <a:pt x="12" y="8"/>
                      <a:pt x="14" y="10"/>
                    </a:cubicBezTo>
                    <a:cubicBezTo>
                      <a:pt x="15" y="13"/>
                      <a:pt x="17" y="13"/>
                      <a:pt x="17" y="11"/>
                    </a:cubicBezTo>
                    <a:cubicBezTo>
                      <a:pt x="15" y="10"/>
                      <a:pt x="21" y="5"/>
                      <a:pt x="21" y="3"/>
                    </a:cubicBezTo>
                    <a:cubicBezTo>
                      <a:pt x="23" y="2"/>
                      <a:pt x="23" y="2"/>
                      <a:pt x="24" y="3"/>
                    </a:cubicBezTo>
                    <a:cubicBezTo>
                      <a:pt x="24" y="3"/>
                      <a:pt x="30" y="3"/>
                      <a:pt x="32" y="2"/>
                    </a:cubicBezTo>
                    <a:cubicBezTo>
                      <a:pt x="33" y="0"/>
                      <a:pt x="35" y="0"/>
                      <a:pt x="36" y="0"/>
                    </a:cubicBezTo>
                    <a:cubicBezTo>
                      <a:pt x="35" y="2"/>
                      <a:pt x="35" y="3"/>
                      <a:pt x="36" y="5"/>
                    </a:cubicBezTo>
                    <a:cubicBezTo>
                      <a:pt x="36" y="8"/>
                      <a:pt x="33" y="10"/>
                      <a:pt x="33" y="13"/>
                    </a:cubicBezTo>
                    <a:cubicBezTo>
                      <a:pt x="33" y="16"/>
                      <a:pt x="32" y="14"/>
                      <a:pt x="33" y="17"/>
                    </a:cubicBezTo>
                    <a:cubicBezTo>
                      <a:pt x="33" y="22"/>
                      <a:pt x="33" y="24"/>
                      <a:pt x="33" y="25"/>
                    </a:cubicBezTo>
                    <a:cubicBezTo>
                      <a:pt x="33" y="27"/>
                      <a:pt x="33" y="27"/>
                      <a:pt x="33" y="27"/>
                    </a:cubicBezTo>
                    <a:cubicBezTo>
                      <a:pt x="32" y="27"/>
                      <a:pt x="33" y="27"/>
                      <a:pt x="32" y="28"/>
                    </a:cubicBezTo>
                    <a:cubicBezTo>
                      <a:pt x="32" y="30"/>
                      <a:pt x="30" y="32"/>
                      <a:pt x="32" y="32"/>
                    </a:cubicBezTo>
                    <a:cubicBezTo>
                      <a:pt x="32" y="32"/>
                      <a:pt x="33" y="35"/>
                      <a:pt x="32" y="35"/>
                    </a:cubicBezTo>
                    <a:cubicBezTo>
                      <a:pt x="32" y="35"/>
                      <a:pt x="30" y="36"/>
                      <a:pt x="30" y="38"/>
                    </a:cubicBezTo>
                    <a:cubicBezTo>
                      <a:pt x="32" y="39"/>
                      <a:pt x="32" y="41"/>
                      <a:pt x="32" y="41"/>
                    </a:cubicBezTo>
                    <a:cubicBezTo>
                      <a:pt x="30" y="44"/>
                      <a:pt x="27" y="43"/>
                      <a:pt x="27" y="41"/>
                    </a:cubicBezTo>
                    <a:cubicBezTo>
                      <a:pt x="27" y="39"/>
                      <a:pt x="26" y="41"/>
                      <a:pt x="26" y="39"/>
                    </a:cubicBezTo>
                    <a:cubicBezTo>
                      <a:pt x="23" y="38"/>
                      <a:pt x="24" y="43"/>
                      <a:pt x="20" y="39"/>
                    </a:cubicBezTo>
                    <a:cubicBezTo>
                      <a:pt x="17" y="36"/>
                      <a:pt x="17" y="38"/>
                      <a:pt x="17" y="39"/>
                    </a:cubicBezTo>
                    <a:cubicBezTo>
                      <a:pt x="12" y="35"/>
                      <a:pt x="11" y="35"/>
                      <a:pt x="9" y="32"/>
                    </a:cubicBezTo>
                    <a:cubicBezTo>
                      <a:pt x="8" y="27"/>
                      <a:pt x="5" y="27"/>
                      <a:pt x="3" y="24"/>
                    </a:cubicBezTo>
                    <a:cubicBezTo>
                      <a:pt x="1" y="22"/>
                      <a:pt x="0" y="22"/>
                      <a:pt x="1" y="21"/>
                    </a:cubicBezTo>
                    <a:cubicBezTo>
                      <a:pt x="1" y="19"/>
                      <a:pt x="3" y="22"/>
                      <a:pt x="3" y="21"/>
                    </a:cubicBezTo>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37" name="Freeform 27"/>
              <p:cNvSpPr>
                <a:spLocks/>
              </p:cNvSpPr>
              <p:nvPr>
                <p:custDataLst>
                  <p:tags r:id="rId39"/>
                </p:custDataLst>
              </p:nvPr>
            </p:nvSpPr>
            <p:spPr bwMode="auto">
              <a:xfrm>
                <a:off x="2504512" y="3911446"/>
                <a:ext cx="118263" cy="62931"/>
              </a:xfrm>
              <a:custGeom>
                <a:avLst/>
                <a:gdLst/>
                <a:ahLst/>
                <a:cxnLst>
                  <a:cxn ang="0">
                    <a:pos x="9" y="3"/>
                  </a:cxn>
                  <a:cxn ang="0">
                    <a:pos x="3" y="9"/>
                  </a:cxn>
                  <a:cxn ang="0">
                    <a:pos x="0" y="17"/>
                  </a:cxn>
                  <a:cxn ang="0">
                    <a:pos x="9" y="21"/>
                  </a:cxn>
                  <a:cxn ang="0">
                    <a:pos x="14" y="23"/>
                  </a:cxn>
                  <a:cxn ang="0">
                    <a:pos x="14" y="26"/>
                  </a:cxn>
                  <a:cxn ang="0">
                    <a:pos x="15" y="28"/>
                  </a:cxn>
                  <a:cxn ang="0">
                    <a:pos x="17" y="31"/>
                  </a:cxn>
                  <a:cxn ang="0">
                    <a:pos x="20" y="29"/>
                  </a:cxn>
                  <a:cxn ang="0">
                    <a:pos x="21" y="26"/>
                  </a:cxn>
                  <a:cxn ang="0">
                    <a:pos x="24" y="23"/>
                  </a:cxn>
                  <a:cxn ang="0">
                    <a:pos x="28" y="20"/>
                  </a:cxn>
                  <a:cxn ang="0">
                    <a:pos x="31" y="21"/>
                  </a:cxn>
                  <a:cxn ang="0">
                    <a:pos x="35" y="14"/>
                  </a:cxn>
                  <a:cxn ang="0">
                    <a:pos x="38" y="14"/>
                  </a:cxn>
                  <a:cxn ang="0">
                    <a:pos x="46" y="12"/>
                  </a:cxn>
                  <a:cxn ang="0">
                    <a:pos x="50" y="10"/>
                  </a:cxn>
                  <a:cxn ang="0">
                    <a:pos x="47" y="7"/>
                  </a:cxn>
                  <a:cxn ang="0">
                    <a:pos x="43" y="3"/>
                  </a:cxn>
                  <a:cxn ang="0">
                    <a:pos x="35" y="1"/>
                  </a:cxn>
                  <a:cxn ang="0">
                    <a:pos x="31" y="1"/>
                  </a:cxn>
                  <a:cxn ang="0">
                    <a:pos x="28" y="1"/>
                  </a:cxn>
                  <a:cxn ang="0">
                    <a:pos x="24" y="3"/>
                  </a:cxn>
                  <a:cxn ang="0">
                    <a:pos x="17" y="3"/>
                  </a:cxn>
                  <a:cxn ang="0">
                    <a:pos x="14" y="1"/>
                  </a:cxn>
                  <a:cxn ang="0">
                    <a:pos x="9" y="3"/>
                  </a:cxn>
                </a:cxnLst>
                <a:rect l="0" t="0" r="r" b="b"/>
                <a:pathLst>
                  <a:path w="50" h="31">
                    <a:moveTo>
                      <a:pt x="9" y="3"/>
                    </a:moveTo>
                    <a:cubicBezTo>
                      <a:pt x="8" y="4"/>
                      <a:pt x="5" y="9"/>
                      <a:pt x="3" y="9"/>
                    </a:cubicBezTo>
                    <a:cubicBezTo>
                      <a:pt x="1" y="10"/>
                      <a:pt x="5" y="15"/>
                      <a:pt x="0" y="17"/>
                    </a:cubicBezTo>
                    <a:cubicBezTo>
                      <a:pt x="6" y="18"/>
                      <a:pt x="8" y="23"/>
                      <a:pt x="9" y="21"/>
                    </a:cubicBezTo>
                    <a:cubicBezTo>
                      <a:pt x="9" y="21"/>
                      <a:pt x="14" y="20"/>
                      <a:pt x="14" y="23"/>
                    </a:cubicBezTo>
                    <a:cubicBezTo>
                      <a:pt x="14" y="24"/>
                      <a:pt x="14" y="26"/>
                      <a:pt x="14" y="26"/>
                    </a:cubicBezTo>
                    <a:cubicBezTo>
                      <a:pt x="15" y="28"/>
                      <a:pt x="14" y="24"/>
                      <a:pt x="15" y="28"/>
                    </a:cubicBezTo>
                    <a:cubicBezTo>
                      <a:pt x="17" y="31"/>
                      <a:pt x="18" y="29"/>
                      <a:pt x="17" y="31"/>
                    </a:cubicBezTo>
                    <a:cubicBezTo>
                      <a:pt x="20" y="31"/>
                      <a:pt x="20" y="31"/>
                      <a:pt x="20" y="29"/>
                    </a:cubicBezTo>
                    <a:cubicBezTo>
                      <a:pt x="21" y="26"/>
                      <a:pt x="23" y="29"/>
                      <a:pt x="21" y="26"/>
                    </a:cubicBezTo>
                    <a:cubicBezTo>
                      <a:pt x="21" y="21"/>
                      <a:pt x="21" y="23"/>
                      <a:pt x="24" y="23"/>
                    </a:cubicBezTo>
                    <a:cubicBezTo>
                      <a:pt x="26" y="23"/>
                      <a:pt x="26" y="18"/>
                      <a:pt x="28" y="20"/>
                    </a:cubicBezTo>
                    <a:cubicBezTo>
                      <a:pt x="29" y="23"/>
                      <a:pt x="31" y="23"/>
                      <a:pt x="31" y="21"/>
                    </a:cubicBezTo>
                    <a:cubicBezTo>
                      <a:pt x="29" y="20"/>
                      <a:pt x="35" y="15"/>
                      <a:pt x="35" y="14"/>
                    </a:cubicBezTo>
                    <a:cubicBezTo>
                      <a:pt x="37" y="12"/>
                      <a:pt x="37" y="12"/>
                      <a:pt x="38" y="14"/>
                    </a:cubicBezTo>
                    <a:cubicBezTo>
                      <a:pt x="38" y="14"/>
                      <a:pt x="44" y="14"/>
                      <a:pt x="46" y="12"/>
                    </a:cubicBezTo>
                    <a:cubicBezTo>
                      <a:pt x="47" y="10"/>
                      <a:pt x="49" y="10"/>
                      <a:pt x="50" y="10"/>
                    </a:cubicBezTo>
                    <a:cubicBezTo>
                      <a:pt x="50" y="10"/>
                      <a:pt x="49" y="9"/>
                      <a:pt x="47" y="7"/>
                    </a:cubicBezTo>
                    <a:cubicBezTo>
                      <a:pt x="44" y="6"/>
                      <a:pt x="44" y="6"/>
                      <a:pt x="43" y="3"/>
                    </a:cubicBezTo>
                    <a:cubicBezTo>
                      <a:pt x="41" y="1"/>
                      <a:pt x="37" y="0"/>
                      <a:pt x="35" y="1"/>
                    </a:cubicBezTo>
                    <a:cubicBezTo>
                      <a:pt x="34" y="1"/>
                      <a:pt x="32" y="1"/>
                      <a:pt x="31" y="1"/>
                    </a:cubicBezTo>
                    <a:cubicBezTo>
                      <a:pt x="29" y="0"/>
                      <a:pt x="28" y="0"/>
                      <a:pt x="28" y="1"/>
                    </a:cubicBezTo>
                    <a:cubicBezTo>
                      <a:pt x="29" y="1"/>
                      <a:pt x="26" y="3"/>
                      <a:pt x="24" y="3"/>
                    </a:cubicBezTo>
                    <a:cubicBezTo>
                      <a:pt x="21" y="3"/>
                      <a:pt x="18" y="1"/>
                      <a:pt x="17" y="3"/>
                    </a:cubicBezTo>
                    <a:cubicBezTo>
                      <a:pt x="15" y="3"/>
                      <a:pt x="15" y="1"/>
                      <a:pt x="14" y="1"/>
                    </a:cubicBezTo>
                    <a:cubicBezTo>
                      <a:pt x="12" y="1"/>
                      <a:pt x="12" y="4"/>
                      <a:pt x="9" y="3"/>
                    </a:cubicBezTo>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38" name="Freeform 28"/>
              <p:cNvSpPr>
                <a:spLocks/>
              </p:cNvSpPr>
              <p:nvPr>
                <p:custDataLst>
                  <p:tags r:id="rId40"/>
                </p:custDataLst>
              </p:nvPr>
            </p:nvSpPr>
            <p:spPr bwMode="auto">
              <a:xfrm>
                <a:off x="2493539" y="3946058"/>
                <a:ext cx="46330" cy="24123"/>
              </a:xfrm>
              <a:custGeom>
                <a:avLst/>
                <a:gdLst/>
                <a:ahLst/>
                <a:cxnLst>
                  <a:cxn ang="0">
                    <a:pos x="5" y="0"/>
                  </a:cxn>
                  <a:cxn ang="0">
                    <a:pos x="14" y="4"/>
                  </a:cxn>
                  <a:cxn ang="0">
                    <a:pos x="19" y="6"/>
                  </a:cxn>
                  <a:cxn ang="0">
                    <a:pos x="19" y="9"/>
                  </a:cxn>
                  <a:cxn ang="0">
                    <a:pos x="19" y="11"/>
                  </a:cxn>
                  <a:cxn ang="0">
                    <a:pos x="14" y="12"/>
                  </a:cxn>
                  <a:cxn ang="0">
                    <a:pos x="13" y="12"/>
                  </a:cxn>
                  <a:cxn ang="0">
                    <a:pos x="4" y="9"/>
                  </a:cxn>
                  <a:cxn ang="0">
                    <a:pos x="0" y="6"/>
                  </a:cxn>
                  <a:cxn ang="0">
                    <a:pos x="5" y="0"/>
                  </a:cxn>
                  <a:cxn ang="0">
                    <a:pos x="5" y="0"/>
                  </a:cxn>
                </a:cxnLst>
                <a:rect l="0" t="0" r="r" b="b"/>
                <a:pathLst>
                  <a:path w="20" h="12">
                    <a:moveTo>
                      <a:pt x="5" y="0"/>
                    </a:moveTo>
                    <a:cubicBezTo>
                      <a:pt x="11" y="1"/>
                      <a:pt x="13" y="6"/>
                      <a:pt x="14" y="4"/>
                    </a:cubicBezTo>
                    <a:cubicBezTo>
                      <a:pt x="14" y="4"/>
                      <a:pt x="19" y="3"/>
                      <a:pt x="19" y="6"/>
                    </a:cubicBezTo>
                    <a:cubicBezTo>
                      <a:pt x="19" y="7"/>
                      <a:pt x="19" y="9"/>
                      <a:pt x="19" y="9"/>
                    </a:cubicBezTo>
                    <a:cubicBezTo>
                      <a:pt x="17" y="9"/>
                      <a:pt x="17" y="11"/>
                      <a:pt x="19" y="11"/>
                    </a:cubicBezTo>
                    <a:cubicBezTo>
                      <a:pt x="20" y="11"/>
                      <a:pt x="16" y="12"/>
                      <a:pt x="14" y="12"/>
                    </a:cubicBezTo>
                    <a:cubicBezTo>
                      <a:pt x="11" y="9"/>
                      <a:pt x="14" y="12"/>
                      <a:pt x="13" y="12"/>
                    </a:cubicBezTo>
                    <a:cubicBezTo>
                      <a:pt x="11" y="12"/>
                      <a:pt x="7" y="9"/>
                      <a:pt x="4" y="9"/>
                    </a:cubicBezTo>
                    <a:cubicBezTo>
                      <a:pt x="0" y="9"/>
                      <a:pt x="2" y="7"/>
                      <a:pt x="0" y="6"/>
                    </a:cubicBezTo>
                    <a:cubicBezTo>
                      <a:pt x="0" y="3"/>
                      <a:pt x="5" y="3"/>
                      <a:pt x="5" y="0"/>
                    </a:cubicBezTo>
                    <a:cubicBezTo>
                      <a:pt x="4" y="0"/>
                      <a:pt x="5" y="0"/>
                      <a:pt x="5" y="0"/>
                    </a:cubicBezTo>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39" name="Freeform 29"/>
              <p:cNvSpPr>
                <a:spLocks/>
              </p:cNvSpPr>
              <p:nvPr>
                <p:custDataLst>
                  <p:tags r:id="rId41"/>
                </p:custDataLst>
              </p:nvPr>
            </p:nvSpPr>
            <p:spPr bwMode="auto">
              <a:xfrm>
                <a:off x="2454525" y="3876834"/>
                <a:ext cx="71933" cy="81809"/>
              </a:xfrm>
              <a:custGeom>
                <a:avLst/>
                <a:gdLst/>
                <a:ahLst/>
                <a:cxnLst>
                  <a:cxn ang="0">
                    <a:pos x="24" y="0"/>
                  </a:cxn>
                  <a:cxn ang="0">
                    <a:pos x="24" y="18"/>
                  </a:cxn>
                  <a:cxn ang="0">
                    <a:pos x="26" y="18"/>
                  </a:cxn>
                  <a:cxn ang="0">
                    <a:pos x="29" y="20"/>
                  </a:cxn>
                  <a:cxn ang="0">
                    <a:pos x="29" y="18"/>
                  </a:cxn>
                  <a:cxn ang="0">
                    <a:pos x="30" y="20"/>
                  </a:cxn>
                  <a:cxn ang="0">
                    <a:pos x="24" y="26"/>
                  </a:cxn>
                  <a:cxn ang="0">
                    <a:pos x="21" y="34"/>
                  </a:cxn>
                  <a:cxn ang="0">
                    <a:pos x="21" y="34"/>
                  </a:cxn>
                  <a:cxn ang="0">
                    <a:pos x="17" y="40"/>
                  </a:cxn>
                  <a:cxn ang="0">
                    <a:pos x="9" y="39"/>
                  </a:cxn>
                  <a:cxn ang="0">
                    <a:pos x="0" y="32"/>
                  </a:cxn>
                  <a:cxn ang="0">
                    <a:pos x="0" y="29"/>
                  </a:cxn>
                  <a:cxn ang="0">
                    <a:pos x="2" y="26"/>
                  </a:cxn>
                  <a:cxn ang="0">
                    <a:pos x="0" y="25"/>
                  </a:cxn>
                  <a:cxn ang="0">
                    <a:pos x="3" y="17"/>
                  </a:cxn>
                  <a:cxn ang="0">
                    <a:pos x="14" y="17"/>
                  </a:cxn>
                  <a:cxn ang="0">
                    <a:pos x="12" y="12"/>
                  </a:cxn>
                  <a:cxn ang="0">
                    <a:pos x="8" y="7"/>
                  </a:cxn>
                  <a:cxn ang="0">
                    <a:pos x="6" y="6"/>
                  </a:cxn>
                  <a:cxn ang="0">
                    <a:pos x="9" y="6"/>
                  </a:cxn>
                  <a:cxn ang="0">
                    <a:pos x="9" y="0"/>
                  </a:cxn>
                  <a:cxn ang="0">
                    <a:pos x="24" y="0"/>
                  </a:cxn>
                </a:cxnLst>
                <a:rect l="0" t="0" r="r" b="b"/>
                <a:pathLst>
                  <a:path w="30" h="40">
                    <a:moveTo>
                      <a:pt x="24" y="0"/>
                    </a:moveTo>
                    <a:cubicBezTo>
                      <a:pt x="24" y="18"/>
                      <a:pt x="24" y="18"/>
                      <a:pt x="24" y="18"/>
                    </a:cubicBezTo>
                    <a:cubicBezTo>
                      <a:pt x="26" y="18"/>
                      <a:pt x="26" y="18"/>
                      <a:pt x="26" y="18"/>
                    </a:cubicBezTo>
                    <a:cubicBezTo>
                      <a:pt x="27" y="20"/>
                      <a:pt x="27" y="21"/>
                      <a:pt x="29" y="20"/>
                    </a:cubicBezTo>
                    <a:cubicBezTo>
                      <a:pt x="29" y="20"/>
                      <a:pt x="29" y="20"/>
                      <a:pt x="29" y="18"/>
                    </a:cubicBezTo>
                    <a:cubicBezTo>
                      <a:pt x="27" y="18"/>
                      <a:pt x="29" y="17"/>
                      <a:pt x="30" y="20"/>
                    </a:cubicBezTo>
                    <a:cubicBezTo>
                      <a:pt x="29" y="21"/>
                      <a:pt x="26" y="26"/>
                      <a:pt x="24" y="26"/>
                    </a:cubicBezTo>
                    <a:cubicBezTo>
                      <a:pt x="23" y="28"/>
                      <a:pt x="26" y="32"/>
                      <a:pt x="21" y="34"/>
                    </a:cubicBezTo>
                    <a:cubicBezTo>
                      <a:pt x="21" y="34"/>
                      <a:pt x="20" y="34"/>
                      <a:pt x="21" y="34"/>
                    </a:cubicBezTo>
                    <a:cubicBezTo>
                      <a:pt x="21" y="37"/>
                      <a:pt x="17" y="37"/>
                      <a:pt x="17" y="40"/>
                    </a:cubicBezTo>
                    <a:cubicBezTo>
                      <a:pt x="14" y="39"/>
                      <a:pt x="12" y="37"/>
                      <a:pt x="9" y="39"/>
                    </a:cubicBezTo>
                    <a:cubicBezTo>
                      <a:pt x="6" y="39"/>
                      <a:pt x="6" y="39"/>
                      <a:pt x="0" y="32"/>
                    </a:cubicBezTo>
                    <a:cubicBezTo>
                      <a:pt x="0" y="32"/>
                      <a:pt x="0" y="31"/>
                      <a:pt x="0" y="29"/>
                    </a:cubicBezTo>
                    <a:cubicBezTo>
                      <a:pt x="0" y="28"/>
                      <a:pt x="2" y="26"/>
                      <a:pt x="2" y="26"/>
                    </a:cubicBezTo>
                    <a:cubicBezTo>
                      <a:pt x="0" y="25"/>
                      <a:pt x="0" y="25"/>
                      <a:pt x="0" y="25"/>
                    </a:cubicBezTo>
                    <a:cubicBezTo>
                      <a:pt x="3" y="17"/>
                      <a:pt x="3" y="17"/>
                      <a:pt x="3" y="17"/>
                    </a:cubicBezTo>
                    <a:cubicBezTo>
                      <a:pt x="14" y="17"/>
                      <a:pt x="14" y="17"/>
                      <a:pt x="14" y="17"/>
                    </a:cubicBezTo>
                    <a:cubicBezTo>
                      <a:pt x="15" y="11"/>
                      <a:pt x="12" y="15"/>
                      <a:pt x="12" y="12"/>
                    </a:cubicBezTo>
                    <a:cubicBezTo>
                      <a:pt x="11" y="9"/>
                      <a:pt x="9" y="9"/>
                      <a:pt x="8" y="7"/>
                    </a:cubicBezTo>
                    <a:cubicBezTo>
                      <a:pt x="8" y="6"/>
                      <a:pt x="6" y="6"/>
                      <a:pt x="6" y="6"/>
                    </a:cubicBezTo>
                    <a:cubicBezTo>
                      <a:pt x="9" y="6"/>
                      <a:pt x="9" y="6"/>
                      <a:pt x="9" y="6"/>
                    </a:cubicBezTo>
                    <a:cubicBezTo>
                      <a:pt x="9" y="0"/>
                      <a:pt x="9" y="0"/>
                      <a:pt x="9" y="0"/>
                    </a:cubicBezTo>
                    <a:cubicBezTo>
                      <a:pt x="24" y="0"/>
                      <a:pt x="24" y="0"/>
                      <a:pt x="24" y="0"/>
                    </a:cubicBezTo>
                    <a:close/>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40" name="Freeform 30"/>
              <p:cNvSpPr>
                <a:spLocks/>
              </p:cNvSpPr>
              <p:nvPr>
                <p:custDataLst>
                  <p:tags r:id="rId42"/>
                </p:custDataLst>
              </p:nvPr>
            </p:nvSpPr>
            <p:spPr bwMode="auto">
              <a:xfrm>
                <a:off x="2660571" y="4204074"/>
                <a:ext cx="110947" cy="130056"/>
              </a:xfrm>
              <a:custGeom>
                <a:avLst/>
                <a:gdLst/>
                <a:ahLst/>
                <a:cxnLst>
                  <a:cxn ang="0">
                    <a:pos x="18" y="0"/>
                  </a:cxn>
                  <a:cxn ang="0">
                    <a:pos x="27" y="6"/>
                  </a:cxn>
                  <a:cxn ang="0">
                    <a:pos x="30" y="10"/>
                  </a:cxn>
                  <a:cxn ang="0">
                    <a:pos x="38" y="11"/>
                  </a:cxn>
                  <a:cxn ang="0">
                    <a:pos x="41" y="11"/>
                  </a:cxn>
                  <a:cxn ang="0">
                    <a:pos x="47" y="14"/>
                  </a:cxn>
                  <a:cxn ang="0">
                    <a:pos x="44" y="31"/>
                  </a:cxn>
                  <a:cxn ang="0">
                    <a:pos x="23" y="48"/>
                  </a:cxn>
                  <a:cxn ang="0">
                    <a:pos x="18" y="61"/>
                  </a:cxn>
                  <a:cxn ang="0">
                    <a:pos x="12" y="58"/>
                  </a:cxn>
                  <a:cxn ang="0">
                    <a:pos x="6" y="56"/>
                  </a:cxn>
                  <a:cxn ang="0">
                    <a:pos x="7" y="47"/>
                  </a:cxn>
                  <a:cxn ang="0">
                    <a:pos x="11" y="39"/>
                  </a:cxn>
                  <a:cxn ang="0">
                    <a:pos x="4" y="39"/>
                  </a:cxn>
                  <a:cxn ang="0">
                    <a:pos x="3" y="27"/>
                  </a:cxn>
                  <a:cxn ang="0">
                    <a:pos x="6" y="19"/>
                  </a:cxn>
                  <a:cxn ang="0">
                    <a:pos x="9" y="8"/>
                  </a:cxn>
                  <a:cxn ang="0">
                    <a:pos x="18" y="0"/>
                  </a:cxn>
                </a:cxnLst>
                <a:rect l="0" t="0" r="r" b="b"/>
                <a:pathLst>
                  <a:path w="47" h="64">
                    <a:moveTo>
                      <a:pt x="18" y="0"/>
                    </a:moveTo>
                    <a:cubicBezTo>
                      <a:pt x="24" y="5"/>
                      <a:pt x="26" y="6"/>
                      <a:pt x="27" y="6"/>
                    </a:cubicBezTo>
                    <a:cubicBezTo>
                      <a:pt x="27" y="6"/>
                      <a:pt x="30" y="8"/>
                      <a:pt x="30" y="10"/>
                    </a:cubicBezTo>
                    <a:cubicBezTo>
                      <a:pt x="30" y="11"/>
                      <a:pt x="38" y="13"/>
                      <a:pt x="38" y="11"/>
                    </a:cubicBezTo>
                    <a:cubicBezTo>
                      <a:pt x="38" y="10"/>
                      <a:pt x="39" y="8"/>
                      <a:pt x="41" y="11"/>
                    </a:cubicBezTo>
                    <a:cubicBezTo>
                      <a:pt x="42" y="14"/>
                      <a:pt x="44" y="14"/>
                      <a:pt x="47" y="14"/>
                    </a:cubicBezTo>
                    <a:cubicBezTo>
                      <a:pt x="47" y="22"/>
                      <a:pt x="47" y="23"/>
                      <a:pt x="44" y="31"/>
                    </a:cubicBezTo>
                    <a:cubicBezTo>
                      <a:pt x="39" y="37"/>
                      <a:pt x="27" y="41"/>
                      <a:pt x="23" y="48"/>
                    </a:cubicBezTo>
                    <a:cubicBezTo>
                      <a:pt x="18" y="58"/>
                      <a:pt x="21" y="58"/>
                      <a:pt x="18" y="61"/>
                    </a:cubicBezTo>
                    <a:cubicBezTo>
                      <a:pt x="15" y="64"/>
                      <a:pt x="15" y="58"/>
                      <a:pt x="12" y="58"/>
                    </a:cubicBezTo>
                    <a:cubicBezTo>
                      <a:pt x="7" y="56"/>
                      <a:pt x="6" y="59"/>
                      <a:pt x="6" y="56"/>
                    </a:cubicBezTo>
                    <a:cubicBezTo>
                      <a:pt x="4" y="53"/>
                      <a:pt x="11" y="53"/>
                      <a:pt x="7" y="47"/>
                    </a:cubicBezTo>
                    <a:cubicBezTo>
                      <a:pt x="11" y="47"/>
                      <a:pt x="11" y="42"/>
                      <a:pt x="11" y="39"/>
                    </a:cubicBezTo>
                    <a:cubicBezTo>
                      <a:pt x="11" y="36"/>
                      <a:pt x="9" y="44"/>
                      <a:pt x="4" y="39"/>
                    </a:cubicBezTo>
                    <a:cubicBezTo>
                      <a:pt x="0" y="34"/>
                      <a:pt x="4" y="37"/>
                      <a:pt x="3" y="27"/>
                    </a:cubicBezTo>
                    <a:cubicBezTo>
                      <a:pt x="1" y="20"/>
                      <a:pt x="6" y="25"/>
                      <a:pt x="6" y="19"/>
                    </a:cubicBezTo>
                    <a:cubicBezTo>
                      <a:pt x="6" y="14"/>
                      <a:pt x="11" y="16"/>
                      <a:pt x="9" y="8"/>
                    </a:cubicBezTo>
                    <a:cubicBezTo>
                      <a:pt x="9" y="2"/>
                      <a:pt x="20" y="5"/>
                      <a:pt x="18" y="0"/>
                    </a:cubicBezTo>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41" name="Freeform 31"/>
              <p:cNvSpPr>
                <a:spLocks/>
              </p:cNvSpPr>
              <p:nvPr>
                <p:custDataLst>
                  <p:tags r:id="rId43"/>
                </p:custDataLst>
              </p:nvPr>
            </p:nvSpPr>
            <p:spPr bwMode="auto">
              <a:xfrm>
                <a:off x="2466717" y="4227148"/>
                <a:ext cx="14630" cy="28319"/>
              </a:xfrm>
              <a:custGeom>
                <a:avLst/>
                <a:gdLst/>
                <a:ahLst/>
                <a:cxnLst>
                  <a:cxn ang="0">
                    <a:pos x="1" y="13"/>
                  </a:cxn>
                  <a:cxn ang="0">
                    <a:pos x="3" y="10"/>
                  </a:cxn>
                  <a:cxn ang="0">
                    <a:pos x="1" y="6"/>
                  </a:cxn>
                  <a:cxn ang="0">
                    <a:pos x="0" y="3"/>
                  </a:cxn>
                  <a:cxn ang="0">
                    <a:pos x="1" y="2"/>
                  </a:cxn>
                  <a:cxn ang="0">
                    <a:pos x="3" y="3"/>
                  </a:cxn>
                  <a:cxn ang="0">
                    <a:pos x="4" y="6"/>
                  </a:cxn>
                  <a:cxn ang="0">
                    <a:pos x="6" y="10"/>
                  </a:cxn>
                  <a:cxn ang="0">
                    <a:pos x="4" y="13"/>
                  </a:cxn>
                  <a:cxn ang="0">
                    <a:pos x="1" y="13"/>
                  </a:cxn>
                </a:cxnLst>
                <a:rect l="0" t="0" r="r" b="b"/>
                <a:pathLst>
                  <a:path w="6" h="14">
                    <a:moveTo>
                      <a:pt x="1" y="13"/>
                    </a:moveTo>
                    <a:cubicBezTo>
                      <a:pt x="0" y="11"/>
                      <a:pt x="3" y="10"/>
                      <a:pt x="3" y="10"/>
                    </a:cubicBezTo>
                    <a:cubicBezTo>
                      <a:pt x="4" y="8"/>
                      <a:pt x="3" y="8"/>
                      <a:pt x="1" y="6"/>
                    </a:cubicBezTo>
                    <a:cubicBezTo>
                      <a:pt x="1" y="5"/>
                      <a:pt x="1" y="3"/>
                      <a:pt x="0" y="3"/>
                    </a:cubicBezTo>
                    <a:cubicBezTo>
                      <a:pt x="0" y="3"/>
                      <a:pt x="0" y="3"/>
                      <a:pt x="1" y="2"/>
                    </a:cubicBezTo>
                    <a:cubicBezTo>
                      <a:pt x="1" y="0"/>
                      <a:pt x="1" y="2"/>
                      <a:pt x="3" y="3"/>
                    </a:cubicBezTo>
                    <a:cubicBezTo>
                      <a:pt x="3" y="5"/>
                      <a:pt x="3" y="6"/>
                      <a:pt x="4" y="6"/>
                    </a:cubicBezTo>
                    <a:cubicBezTo>
                      <a:pt x="6" y="8"/>
                      <a:pt x="4" y="8"/>
                      <a:pt x="6" y="10"/>
                    </a:cubicBezTo>
                    <a:cubicBezTo>
                      <a:pt x="6" y="11"/>
                      <a:pt x="6" y="13"/>
                      <a:pt x="4" y="13"/>
                    </a:cubicBezTo>
                    <a:cubicBezTo>
                      <a:pt x="1" y="14"/>
                      <a:pt x="1" y="13"/>
                      <a:pt x="1" y="13"/>
                    </a:cubicBezTo>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42" name="Freeform 33"/>
              <p:cNvSpPr>
                <a:spLocks/>
              </p:cNvSpPr>
              <p:nvPr>
                <p:custDataLst>
                  <p:tags r:id="rId44"/>
                </p:custDataLst>
              </p:nvPr>
            </p:nvSpPr>
            <p:spPr bwMode="auto">
              <a:xfrm>
                <a:off x="2499636" y="4244979"/>
                <a:ext cx="7316" cy="6293"/>
              </a:xfrm>
              <a:custGeom>
                <a:avLst/>
                <a:gdLst/>
                <a:ahLst/>
                <a:cxnLst>
                  <a:cxn ang="0">
                    <a:pos x="0" y="3"/>
                  </a:cxn>
                  <a:cxn ang="0">
                    <a:pos x="3" y="0"/>
                  </a:cxn>
                  <a:cxn ang="0">
                    <a:pos x="0" y="3"/>
                  </a:cxn>
                </a:cxnLst>
                <a:rect l="0" t="0" r="r" b="b"/>
                <a:pathLst>
                  <a:path w="3" h="3">
                    <a:moveTo>
                      <a:pt x="0" y="3"/>
                    </a:moveTo>
                    <a:cubicBezTo>
                      <a:pt x="3" y="0"/>
                      <a:pt x="3" y="0"/>
                      <a:pt x="3" y="0"/>
                    </a:cubicBezTo>
                    <a:cubicBezTo>
                      <a:pt x="3" y="2"/>
                      <a:pt x="3" y="3"/>
                      <a:pt x="0" y="3"/>
                    </a:cubicBezTo>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43" name="Freeform 34"/>
              <p:cNvSpPr>
                <a:spLocks/>
              </p:cNvSpPr>
              <p:nvPr>
                <p:custDataLst>
                  <p:tags r:id="rId45"/>
                </p:custDataLst>
              </p:nvPr>
            </p:nvSpPr>
            <p:spPr bwMode="auto">
              <a:xfrm>
                <a:off x="2481348" y="4232393"/>
                <a:ext cx="7316" cy="10489"/>
              </a:xfrm>
              <a:custGeom>
                <a:avLst/>
                <a:gdLst/>
                <a:ahLst/>
                <a:cxnLst>
                  <a:cxn ang="0">
                    <a:pos x="0" y="2"/>
                  </a:cxn>
                  <a:cxn ang="0">
                    <a:pos x="1" y="3"/>
                  </a:cxn>
                  <a:cxn ang="0">
                    <a:pos x="0" y="2"/>
                  </a:cxn>
                </a:cxnLst>
                <a:rect l="0" t="0" r="r" b="b"/>
                <a:pathLst>
                  <a:path w="3" h="5">
                    <a:moveTo>
                      <a:pt x="0" y="2"/>
                    </a:moveTo>
                    <a:cubicBezTo>
                      <a:pt x="0" y="0"/>
                      <a:pt x="3" y="2"/>
                      <a:pt x="1" y="3"/>
                    </a:cubicBezTo>
                    <a:cubicBezTo>
                      <a:pt x="1" y="5"/>
                      <a:pt x="0" y="3"/>
                      <a:pt x="0" y="2"/>
                    </a:cubicBezTo>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44" name="Freeform 35"/>
              <p:cNvSpPr>
                <a:spLocks/>
              </p:cNvSpPr>
              <p:nvPr>
                <p:custDataLst>
                  <p:tags r:id="rId46"/>
                </p:custDataLst>
              </p:nvPr>
            </p:nvSpPr>
            <p:spPr bwMode="auto">
              <a:xfrm>
                <a:off x="2461841" y="4236587"/>
                <a:ext cx="12191" cy="6293"/>
              </a:xfrm>
              <a:custGeom>
                <a:avLst/>
                <a:gdLst/>
                <a:ahLst/>
                <a:cxnLst>
                  <a:cxn ang="0">
                    <a:pos x="2" y="1"/>
                  </a:cxn>
                  <a:cxn ang="0">
                    <a:pos x="2" y="3"/>
                  </a:cxn>
                  <a:cxn ang="0">
                    <a:pos x="2" y="1"/>
                  </a:cxn>
                </a:cxnLst>
                <a:rect l="0" t="0" r="r" b="b"/>
                <a:pathLst>
                  <a:path w="5" h="3">
                    <a:moveTo>
                      <a:pt x="2" y="1"/>
                    </a:moveTo>
                    <a:cubicBezTo>
                      <a:pt x="3" y="0"/>
                      <a:pt x="5" y="3"/>
                      <a:pt x="2" y="3"/>
                    </a:cubicBezTo>
                    <a:cubicBezTo>
                      <a:pt x="0" y="3"/>
                      <a:pt x="0" y="1"/>
                      <a:pt x="2" y="1"/>
                    </a:cubicBezTo>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45" name="Freeform 36"/>
              <p:cNvSpPr>
                <a:spLocks/>
              </p:cNvSpPr>
              <p:nvPr>
                <p:custDataLst>
                  <p:tags r:id="rId47"/>
                </p:custDataLst>
              </p:nvPr>
            </p:nvSpPr>
            <p:spPr bwMode="auto">
              <a:xfrm>
                <a:off x="2483786" y="4255468"/>
                <a:ext cx="7316" cy="6293"/>
              </a:xfrm>
              <a:custGeom>
                <a:avLst/>
                <a:gdLst/>
                <a:ahLst/>
                <a:cxnLst>
                  <a:cxn ang="0">
                    <a:pos x="2" y="2"/>
                  </a:cxn>
                  <a:cxn ang="0">
                    <a:pos x="2" y="2"/>
                  </a:cxn>
                  <a:cxn ang="0">
                    <a:pos x="2" y="2"/>
                  </a:cxn>
                </a:cxnLst>
                <a:rect l="0" t="0" r="r" b="b"/>
                <a:pathLst>
                  <a:path w="3" h="3">
                    <a:moveTo>
                      <a:pt x="2" y="2"/>
                    </a:moveTo>
                    <a:cubicBezTo>
                      <a:pt x="0" y="0"/>
                      <a:pt x="3" y="2"/>
                      <a:pt x="2" y="2"/>
                    </a:cubicBezTo>
                    <a:cubicBezTo>
                      <a:pt x="2" y="3"/>
                      <a:pt x="2" y="3"/>
                      <a:pt x="2" y="2"/>
                    </a:cubicBezTo>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46" name="Freeform 37"/>
              <p:cNvSpPr>
                <a:spLocks/>
              </p:cNvSpPr>
              <p:nvPr>
                <p:custDataLst>
                  <p:tags r:id="rId48"/>
                </p:custDataLst>
              </p:nvPr>
            </p:nvSpPr>
            <p:spPr bwMode="auto">
              <a:xfrm>
                <a:off x="2483786" y="4225051"/>
                <a:ext cx="4876" cy="2098"/>
              </a:xfrm>
              <a:custGeom>
                <a:avLst/>
                <a:gdLst/>
                <a:ahLst/>
                <a:cxnLst>
                  <a:cxn ang="0">
                    <a:pos x="0" y="1"/>
                  </a:cxn>
                  <a:cxn ang="0">
                    <a:pos x="2" y="1"/>
                  </a:cxn>
                  <a:cxn ang="0">
                    <a:pos x="0" y="1"/>
                  </a:cxn>
                </a:cxnLst>
                <a:rect l="0" t="0" r="r" b="b"/>
                <a:pathLst>
                  <a:path w="2" h="1">
                    <a:moveTo>
                      <a:pt x="0" y="1"/>
                    </a:moveTo>
                    <a:cubicBezTo>
                      <a:pt x="0" y="1"/>
                      <a:pt x="2" y="0"/>
                      <a:pt x="2" y="1"/>
                    </a:cubicBezTo>
                    <a:cubicBezTo>
                      <a:pt x="2" y="1"/>
                      <a:pt x="2" y="1"/>
                      <a:pt x="0" y="1"/>
                    </a:cubicBezTo>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47" name="Freeform 38"/>
              <p:cNvSpPr>
                <a:spLocks/>
              </p:cNvSpPr>
              <p:nvPr>
                <p:custDataLst>
                  <p:tags r:id="rId49"/>
                </p:custDataLst>
              </p:nvPr>
            </p:nvSpPr>
            <p:spPr bwMode="auto">
              <a:xfrm>
                <a:off x="2715434" y="3860053"/>
                <a:ext cx="42671" cy="18879"/>
              </a:xfrm>
              <a:custGeom>
                <a:avLst/>
                <a:gdLst/>
                <a:ahLst/>
                <a:cxnLst>
                  <a:cxn ang="0">
                    <a:pos x="0" y="1"/>
                  </a:cxn>
                  <a:cxn ang="0">
                    <a:pos x="9" y="1"/>
                  </a:cxn>
                  <a:cxn ang="0">
                    <a:pos x="16" y="6"/>
                  </a:cxn>
                  <a:cxn ang="0">
                    <a:pos x="12" y="6"/>
                  </a:cxn>
                  <a:cxn ang="0">
                    <a:pos x="7" y="8"/>
                  </a:cxn>
                  <a:cxn ang="0">
                    <a:pos x="1" y="4"/>
                  </a:cxn>
                  <a:cxn ang="0">
                    <a:pos x="0" y="1"/>
                  </a:cxn>
                </a:cxnLst>
                <a:rect l="0" t="0" r="r" b="b"/>
                <a:pathLst>
                  <a:path w="18" h="9">
                    <a:moveTo>
                      <a:pt x="0" y="1"/>
                    </a:moveTo>
                    <a:cubicBezTo>
                      <a:pt x="1" y="0"/>
                      <a:pt x="4" y="0"/>
                      <a:pt x="9" y="1"/>
                    </a:cubicBezTo>
                    <a:cubicBezTo>
                      <a:pt x="15" y="3"/>
                      <a:pt x="16" y="3"/>
                      <a:pt x="16" y="6"/>
                    </a:cubicBezTo>
                    <a:cubicBezTo>
                      <a:pt x="18" y="8"/>
                      <a:pt x="15" y="6"/>
                      <a:pt x="12" y="6"/>
                    </a:cubicBezTo>
                    <a:cubicBezTo>
                      <a:pt x="9" y="6"/>
                      <a:pt x="12" y="9"/>
                      <a:pt x="7" y="8"/>
                    </a:cubicBezTo>
                    <a:cubicBezTo>
                      <a:pt x="1" y="6"/>
                      <a:pt x="4" y="4"/>
                      <a:pt x="1" y="4"/>
                    </a:cubicBezTo>
                    <a:cubicBezTo>
                      <a:pt x="0" y="3"/>
                      <a:pt x="0" y="3"/>
                      <a:pt x="0" y="1"/>
                    </a:cubicBezTo>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48" name="Freeform 39"/>
              <p:cNvSpPr>
                <a:spLocks/>
              </p:cNvSpPr>
              <p:nvPr>
                <p:custDataLst>
                  <p:tags r:id="rId50"/>
                </p:custDataLst>
              </p:nvPr>
            </p:nvSpPr>
            <p:spPr bwMode="auto">
              <a:xfrm>
                <a:off x="2786148" y="3831735"/>
                <a:ext cx="57303" cy="45100"/>
              </a:xfrm>
              <a:custGeom>
                <a:avLst/>
                <a:gdLst/>
                <a:ahLst/>
                <a:cxnLst>
                  <a:cxn ang="0">
                    <a:pos x="23" y="18"/>
                  </a:cxn>
                  <a:cxn ang="0">
                    <a:pos x="12" y="18"/>
                  </a:cxn>
                  <a:cxn ang="0">
                    <a:pos x="4" y="18"/>
                  </a:cxn>
                  <a:cxn ang="0">
                    <a:pos x="0" y="14"/>
                  </a:cxn>
                  <a:cxn ang="0">
                    <a:pos x="15" y="14"/>
                  </a:cxn>
                  <a:cxn ang="0">
                    <a:pos x="17" y="11"/>
                  </a:cxn>
                  <a:cxn ang="0">
                    <a:pos x="14" y="4"/>
                  </a:cxn>
                  <a:cxn ang="0">
                    <a:pos x="9" y="1"/>
                  </a:cxn>
                  <a:cxn ang="0">
                    <a:pos x="17" y="1"/>
                  </a:cxn>
                  <a:cxn ang="0">
                    <a:pos x="23" y="1"/>
                  </a:cxn>
                  <a:cxn ang="0">
                    <a:pos x="21" y="12"/>
                  </a:cxn>
                  <a:cxn ang="0">
                    <a:pos x="23" y="18"/>
                  </a:cxn>
                </a:cxnLst>
                <a:rect l="0" t="0" r="r" b="b"/>
                <a:pathLst>
                  <a:path w="24" h="22">
                    <a:moveTo>
                      <a:pt x="23" y="18"/>
                    </a:moveTo>
                    <a:cubicBezTo>
                      <a:pt x="17" y="15"/>
                      <a:pt x="15" y="20"/>
                      <a:pt x="12" y="18"/>
                    </a:cubicBezTo>
                    <a:cubicBezTo>
                      <a:pt x="4" y="15"/>
                      <a:pt x="8" y="22"/>
                      <a:pt x="4" y="18"/>
                    </a:cubicBezTo>
                    <a:cubicBezTo>
                      <a:pt x="1" y="15"/>
                      <a:pt x="0" y="17"/>
                      <a:pt x="0" y="14"/>
                    </a:cubicBezTo>
                    <a:cubicBezTo>
                      <a:pt x="1" y="11"/>
                      <a:pt x="11" y="17"/>
                      <a:pt x="15" y="14"/>
                    </a:cubicBezTo>
                    <a:cubicBezTo>
                      <a:pt x="17" y="14"/>
                      <a:pt x="20" y="15"/>
                      <a:pt x="17" y="11"/>
                    </a:cubicBezTo>
                    <a:cubicBezTo>
                      <a:pt x="11" y="6"/>
                      <a:pt x="17" y="6"/>
                      <a:pt x="14" y="4"/>
                    </a:cubicBezTo>
                    <a:cubicBezTo>
                      <a:pt x="9" y="3"/>
                      <a:pt x="8" y="4"/>
                      <a:pt x="9" y="1"/>
                    </a:cubicBezTo>
                    <a:cubicBezTo>
                      <a:pt x="9" y="0"/>
                      <a:pt x="15" y="0"/>
                      <a:pt x="17" y="1"/>
                    </a:cubicBezTo>
                    <a:cubicBezTo>
                      <a:pt x="20" y="3"/>
                      <a:pt x="20" y="1"/>
                      <a:pt x="23" y="1"/>
                    </a:cubicBezTo>
                    <a:cubicBezTo>
                      <a:pt x="21" y="6"/>
                      <a:pt x="24" y="9"/>
                      <a:pt x="21" y="12"/>
                    </a:cubicBezTo>
                    <a:cubicBezTo>
                      <a:pt x="20" y="15"/>
                      <a:pt x="23" y="14"/>
                      <a:pt x="23" y="18"/>
                    </a:cubicBezTo>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49" name="Freeform 40"/>
              <p:cNvSpPr>
                <a:spLocks/>
              </p:cNvSpPr>
              <p:nvPr>
                <p:custDataLst>
                  <p:tags r:id="rId51"/>
                </p:custDataLst>
              </p:nvPr>
            </p:nvSpPr>
            <p:spPr bwMode="auto">
              <a:xfrm>
                <a:off x="2833696" y="3827539"/>
                <a:ext cx="70713" cy="55589"/>
              </a:xfrm>
              <a:custGeom>
                <a:avLst/>
                <a:gdLst/>
                <a:ahLst/>
                <a:cxnLst>
                  <a:cxn ang="0">
                    <a:pos x="3" y="3"/>
                  </a:cxn>
                  <a:cxn ang="0">
                    <a:pos x="1" y="14"/>
                  </a:cxn>
                  <a:cxn ang="0">
                    <a:pos x="3" y="20"/>
                  </a:cxn>
                  <a:cxn ang="0">
                    <a:pos x="7" y="20"/>
                  </a:cxn>
                  <a:cxn ang="0">
                    <a:pos x="12" y="17"/>
                  </a:cxn>
                  <a:cxn ang="0">
                    <a:pos x="15" y="17"/>
                  </a:cxn>
                  <a:cxn ang="0">
                    <a:pos x="26" y="19"/>
                  </a:cxn>
                  <a:cxn ang="0">
                    <a:pos x="29" y="14"/>
                  </a:cxn>
                  <a:cxn ang="0">
                    <a:pos x="24" y="11"/>
                  </a:cxn>
                  <a:cxn ang="0">
                    <a:pos x="21" y="9"/>
                  </a:cxn>
                  <a:cxn ang="0">
                    <a:pos x="20" y="8"/>
                  </a:cxn>
                  <a:cxn ang="0">
                    <a:pos x="15" y="5"/>
                  </a:cxn>
                  <a:cxn ang="0">
                    <a:pos x="7" y="2"/>
                  </a:cxn>
                  <a:cxn ang="0">
                    <a:pos x="3" y="3"/>
                  </a:cxn>
                </a:cxnLst>
                <a:rect l="0" t="0" r="r" b="b"/>
                <a:pathLst>
                  <a:path w="30" h="27">
                    <a:moveTo>
                      <a:pt x="3" y="3"/>
                    </a:moveTo>
                    <a:cubicBezTo>
                      <a:pt x="1" y="8"/>
                      <a:pt x="4" y="11"/>
                      <a:pt x="1" y="14"/>
                    </a:cubicBezTo>
                    <a:cubicBezTo>
                      <a:pt x="0" y="17"/>
                      <a:pt x="3" y="16"/>
                      <a:pt x="3" y="20"/>
                    </a:cubicBezTo>
                    <a:cubicBezTo>
                      <a:pt x="4" y="27"/>
                      <a:pt x="6" y="23"/>
                      <a:pt x="7" y="20"/>
                    </a:cubicBezTo>
                    <a:cubicBezTo>
                      <a:pt x="9" y="17"/>
                      <a:pt x="10" y="16"/>
                      <a:pt x="12" y="17"/>
                    </a:cubicBezTo>
                    <a:cubicBezTo>
                      <a:pt x="12" y="20"/>
                      <a:pt x="14" y="20"/>
                      <a:pt x="15" y="17"/>
                    </a:cubicBezTo>
                    <a:cubicBezTo>
                      <a:pt x="18" y="16"/>
                      <a:pt x="24" y="17"/>
                      <a:pt x="26" y="19"/>
                    </a:cubicBezTo>
                    <a:cubicBezTo>
                      <a:pt x="27" y="20"/>
                      <a:pt x="30" y="16"/>
                      <a:pt x="29" y="14"/>
                    </a:cubicBezTo>
                    <a:cubicBezTo>
                      <a:pt x="26" y="13"/>
                      <a:pt x="26" y="11"/>
                      <a:pt x="24" y="11"/>
                    </a:cubicBezTo>
                    <a:cubicBezTo>
                      <a:pt x="21" y="11"/>
                      <a:pt x="20" y="9"/>
                      <a:pt x="21" y="9"/>
                    </a:cubicBezTo>
                    <a:cubicBezTo>
                      <a:pt x="24" y="9"/>
                      <a:pt x="23" y="6"/>
                      <a:pt x="20" y="8"/>
                    </a:cubicBezTo>
                    <a:cubicBezTo>
                      <a:pt x="15" y="9"/>
                      <a:pt x="18" y="3"/>
                      <a:pt x="15" y="5"/>
                    </a:cubicBezTo>
                    <a:cubicBezTo>
                      <a:pt x="14" y="6"/>
                      <a:pt x="9" y="0"/>
                      <a:pt x="7" y="2"/>
                    </a:cubicBezTo>
                    <a:cubicBezTo>
                      <a:pt x="6" y="3"/>
                      <a:pt x="4" y="0"/>
                      <a:pt x="3" y="3"/>
                    </a:cubicBezTo>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50" name="Freeform 153"/>
              <p:cNvSpPr>
                <a:spLocks/>
              </p:cNvSpPr>
              <p:nvPr>
                <p:custDataLst>
                  <p:tags r:id="rId52"/>
                </p:custDataLst>
              </p:nvPr>
            </p:nvSpPr>
            <p:spPr bwMode="auto">
              <a:xfrm>
                <a:off x="3709084" y="3889421"/>
                <a:ext cx="8534" cy="9439"/>
              </a:xfrm>
              <a:custGeom>
                <a:avLst/>
                <a:gdLst/>
                <a:ahLst/>
                <a:cxnLst>
                  <a:cxn ang="0">
                    <a:pos x="0" y="1"/>
                  </a:cxn>
                  <a:cxn ang="0">
                    <a:pos x="1" y="0"/>
                  </a:cxn>
                  <a:cxn ang="0">
                    <a:pos x="0" y="1"/>
                  </a:cxn>
                </a:cxnLst>
                <a:rect l="0" t="0" r="r" b="b"/>
                <a:pathLst>
                  <a:path w="4" h="5">
                    <a:moveTo>
                      <a:pt x="0" y="1"/>
                    </a:moveTo>
                    <a:cubicBezTo>
                      <a:pt x="0" y="0"/>
                      <a:pt x="1" y="0"/>
                      <a:pt x="1" y="0"/>
                    </a:cubicBezTo>
                    <a:cubicBezTo>
                      <a:pt x="4" y="0"/>
                      <a:pt x="1" y="5"/>
                      <a:pt x="0" y="1"/>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51" name="Freeform 154"/>
              <p:cNvSpPr>
                <a:spLocks/>
              </p:cNvSpPr>
              <p:nvPr>
                <p:custDataLst>
                  <p:tags r:id="rId53"/>
                </p:custDataLst>
              </p:nvPr>
            </p:nvSpPr>
            <p:spPr bwMode="auto">
              <a:xfrm>
                <a:off x="3724934" y="3898860"/>
                <a:ext cx="9754" cy="6293"/>
              </a:xfrm>
              <a:custGeom>
                <a:avLst/>
                <a:gdLst/>
                <a:ahLst/>
                <a:cxnLst>
                  <a:cxn ang="0">
                    <a:pos x="0" y="1"/>
                  </a:cxn>
                  <a:cxn ang="0">
                    <a:pos x="2" y="0"/>
                  </a:cxn>
                  <a:cxn ang="0">
                    <a:pos x="2" y="1"/>
                  </a:cxn>
                  <a:cxn ang="0">
                    <a:pos x="0" y="1"/>
                  </a:cxn>
                </a:cxnLst>
                <a:rect l="0" t="0" r="r" b="b"/>
                <a:pathLst>
                  <a:path w="4" h="3">
                    <a:moveTo>
                      <a:pt x="0" y="1"/>
                    </a:moveTo>
                    <a:cubicBezTo>
                      <a:pt x="0" y="0"/>
                      <a:pt x="0" y="0"/>
                      <a:pt x="2" y="0"/>
                    </a:cubicBezTo>
                    <a:cubicBezTo>
                      <a:pt x="4" y="1"/>
                      <a:pt x="4" y="1"/>
                      <a:pt x="2" y="1"/>
                    </a:cubicBezTo>
                    <a:cubicBezTo>
                      <a:pt x="0" y="1"/>
                      <a:pt x="0" y="3"/>
                      <a:pt x="0" y="1"/>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52" name="Freeform 155"/>
              <p:cNvSpPr>
                <a:spLocks/>
              </p:cNvSpPr>
              <p:nvPr>
                <p:custDataLst>
                  <p:tags r:id="rId54"/>
                </p:custDataLst>
              </p:nvPr>
            </p:nvSpPr>
            <p:spPr bwMode="auto">
              <a:xfrm>
                <a:off x="3722494" y="3931374"/>
                <a:ext cx="7316" cy="8391"/>
              </a:xfrm>
              <a:custGeom>
                <a:avLst/>
                <a:gdLst/>
                <a:ahLst/>
                <a:cxnLst>
                  <a:cxn ang="0">
                    <a:pos x="2" y="0"/>
                  </a:cxn>
                  <a:cxn ang="0">
                    <a:pos x="2" y="2"/>
                  </a:cxn>
                  <a:cxn ang="0">
                    <a:pos x="2" y="0"/>
                  </a:cxn>
                </a:cxnLst>
                <a:rect l="0" t="0" r="r" b="b"/>
                <a:pathLst>
                  <a:path w="3" h="4">
                    <a:moveTo>
                      <a:pt x="2" y="0"/>
                    </a:moveTo>
                    <a:cubicBezTo>
                      <a:pt x="2" y="0"/>
                      <a:pt x="3" y="2"/>
                      <a:pt x="2" y="2"/>
                    </a:cubicBezTo>
                    <a:cubicBezTo>
                      <a:pt x="2" y="4"/>
                      <a:pt x="0" y="2"/>
                      <a:pt x="2" y="0"/>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53" name="Freeform 232"/>
              <p:cNvSpPr>
                <a:spLocks noEditPoints="1"/>
              </p:cNvSpPr>
              <p:nvPr>
                <p:custDataLst>
                  <p:tags r:id="rId55"/>
                </p:custDataLst>
              </p:nvPr>
            </p:nvSpPr>
            <p:spPr bwMode="auto">
              <a:xfrm>
                <a:off x="2760544" y="4580610"/>
                <a:ext cx="167030" cy="862150"/>
              </a:xfrm>
              <a:custGeom>
                <a:avLst/>
                <a:gdLst/>
                <a:ahLst/>
                <a:cxnLst>
                  <a:cxn ang="0">
                    <a:pos x="69" y="59"/>
                  </a:cxn>
                  <a:cxn ang="0">
                    <a:pos x="46" y="158"/>
                  </a:cxn>
                  <a:cxn ang="0">
                    <a:pos x="33" y="251"/>
                  </a:cxn>
                  <a:cxn ang="0">
                    <a:pos x="33" y="313"/>
                  </a:cxn>
                  <a:cxn ang="0">
                    <a:pos x="46" y="375"/>
                  </a:cxn>
                  <a:cxn ang="0">
                    <a:pos x="31" y="391"/>
                  </a:cxn>
                  <a:cxn ang="0">
                    <a:pos x="25" y="389"/>
                  </a:cxn>
                  <a:cxn ang="0">
                    <a:pos x="20" y="386"/>
                  </a:cxn>
                  <a:cxn ang="0">
                    <a:pos x="28" y="374"/>
                  </a:cxn>
                  <a:cxn ang="0">
                    <a:pos x="17" y="369"/>
                  </a:cxn>
                  <a:cxn ang="0">
                    <a:pos x="14" y="357"/>
                  </a:cxn>
                  <a:cxn ang="0">
                    <a:pos x="14" y="341"/>
                  </a:cxn>
                  <a:cxn ang="0">
                    <a:pos x="19" y="327"/>
                  </a:cxn>
                  <a:cxn ang="0">
                    <a:pos x="3" y="313"/>
                  </a:cxn>
                  <a:cxn ang="0">
                    <a:pos x="22" y="293"/>
                  </a:cxn>
                  <a:cxn ang="0">
                    <a:pos x="22" y="256"/>
                  </a:cxn>
                  <a:cxn ang="0">
                    <a:pos x="34" y="165"/>
                  </a:cxn>
                  <a:cxn ang="0">
                    <a:pos x="43" y="58"/>
                  </a:cxn>
                  <a:cxn ang="0">
                    <a:pos x="59" y="383"/>
                  </a:cxn>
                  <a:cxn ang="0">
                    <a:pos x="46" y="399"/>
                  </a:cxn>
                  <a:cxn ang="0">
                    <a:pos x="34" y="406"/>
                  </a:cxn>
                  <a:cxn ang="0">
                    <a:pos x="48" y="411"/>
                  </a:cxn>
                  <a:cxn ang="0">
                    <a:pos x="22" y="287"/>
                  </a:cxn>
                  <a:cxn ang="0">
                    <a:pos x="45" y="403"/>
                  </a:cxn>
                  <a:cxn ang="0">
                    <a:pos x="13" y="271"/>
                  </a:cxn>
                  <a:cxn ang="0">
                    <a:pos x="14" y="259"/>
                  </a:cxn>
                  <a:cxn ang="0">
                    <a:pos x="16" y="296"/>
                  </a:cxn>
                  <a:cxn ang="0">
                    <a:pos x="14" y="290"/>
                  </a:cxn>
                  <a:cxn ang="0">
                    <a:pos x="17" y="299"/>
                  </a:cxn>
                  <a:cxn ang="0">
                    <a:pos x="14" y="301"/>
                  </a:cxn>
                  <a:cxn ang="0">
                    <a:pos x="6" y="305"/>
                  </a:cxn>
                  <a:cxn ang="0">
                    <a:pos x="16" y="284"/>
                  </a:cxn>
                  <a:cxn ang="0">
                    <a:pos x="10" y="302"/>
                  </a:cxn>
                  <a:cxn ang="0">
                    <a:pos x="53" y="417"/>
                  </a:cxn>
                  <a:cxn ang="0">
                    <a:pos x="59" y="416"/>
                  </a:cxn>
                  <a:cxn ang="0">
                    <a:pos x="48" y="413"/>
                  </a:cxn>
                  <a:cxn ang="0">
                    <a:pos x="39" y="411"/>
                  </a:cxn>
                  <a:cxn ang="0">
                    <a:pos x="66" y="421"/>
                  </a:cxn>
                  <a:cxn ang="0">
                    <a:pos x="33" y="403"/>
                  </a:cxn>
                  <a:cxn ang="0">
                    <a:pos x="25" y="396"/>
                  </a:cxn>
                  <a:cxn ang="0">
                    <a:pos x="23" y="402"/>
                  </a:cxn>
                  <a:cxn ang="0">
                    <a:pos x="17" y="383"/>
                  </a:cxn>
                  <a:cxn ang="0">
                    <a:pos x="19" y="389"/>
                  </a:cxn>
                  <a:cxn ang="0">
                    <a:pos x="16" y="374"/>
                  </a:cxn>
                  <a:cxn ang="0">
                    <a:pos x="11" y="372"/>
                  </a:cxn>
                  <a:cxn ang="0">
                    <a:pos x="13" y="378"/>
                  </a:cxn>
                  <a:cxn ang="0">
                    <a:pos x="10" y="380"/>
                  </a:cxn>
                  <a:cxn ang="0">
                    <a:pos x="16" y="368"/>
                  </a:cxn>
                  <a:cxn ang="0">
                    <a:pos x="13" y="366"/>
                  </a:cxn>
                  <a:cxn ang="0">
                    <a:pos x="6" y="343"/>
                  </a:cxn>
                  <a:cxn ang="0">
                    <a:pos x="5" y="360"/>
                  </a:cxn>
                  <a:cxn ang="0">
                    <a:pos x="13" y="361"/>
                  </a:cxn>
                  <a:cxn ang="0">
                    <a:pos x="8" y="355"/>
                  </a:cxn>
                  <a:cxn ang="0">
                    <a:pos x="10" y="363"/>
                  </a:cxn>
                  <a:cxn ang="0">
                    <a:pos x="8" y="341"/>
                  </a:cxn>
                  <a:cxn ang="0">
                    <a:pos x="10" y="336"/>
                  </a:cxn>
                  <a:cxn ang="0">
                    <a:pos x="6" y="333"/>
                  </a:cxn>
                  <a:cxn ang="0">
                    <a:pos x="8" y="329"/>
                  </a:cxn>
                  <a:cxn ang="0">
                    <a:pos x="3" y="336"/>
                  </a:cxn>
                  <a:cxn ang="0">
                    <a:pos x="6" y="326"/>
                  </a:cxn>
                  <a:cxn ang="0">
                    <a:pos x="5" y="338"/>
                  </a:cxn>
                </a:cxnLst>
                <a:rect l="0" t="0" r="r" b="b"/>
                <a:pathLst>
                  <a:path w="71" h="424">
                    <a:moveTo>
                      <a:pt x="51" y="0"/>
                    </a:moveTo>
                    <a:cubicBezTo>
                      <a:pt x="53" y="7"/>
                      <a:pt x="54" y="7"/>
                      <a:pt x="54" y="8"/>
                    </a:cubicBezTo>
                    <a:cubicBezTo>
                      <a:pt x="54" y="10"/>
                      <a:pt x="56" y="17"/>
                      <a:pt x="57" y="17"/>
                    </a:cubicBezTo>
                    <a:cubicBezTo>
                      <a:pt x="59" y="21"/>
                      <a:pt x="60" y="21"/>
                      <a:pt x="59" y="22"/>
                    </a:cubicBezTo>
                    <a:cubicBezTo>
                      <a:pt x="56" y="25"/>
                      <a:pt x="60" y="25"/>
                      <a:pt x="59" y="27"/>
                    </a:cubicBezTo>
                    <a:cubicBezTo>
                      <a:pt x="57" y="30"/>
                      <a:pt x="57" y="31"/>
                      <a:pt x="59" y="31"/>
                    </a:cubicBezTo>
                    <a:cubicBezTo>
                      <a:pt x="60" y="33"/>
                      <a:pt x="57" y="36"/>
                      <a:pt x="60" y="36"/>
                    </a:cubicBezTo>
                    <a:cubicBezTo>
                      <a:pt x="62" y="36"/>
                      <a:pt x="63" y="46"/>
                      <a:pt x="63" y="52"/>
                    </a:cubicBezTo>
                    <a:cubicBezTo>
                      <a:pt x="65" y="56"/>
                      <a:pt x="66" y="56"/>
                      <a:pt x="69" y="55"/>
                    </a:cubicBezTo>
                    <a:cubicBezTo>
                      <a:pt x="71" y="56"/>
                      <a:pt x="71" y="58"/>
                      <a:pt x="69" y="59"/>
                    </a:cubicBezTo>
                    <a:cubicBezTo>
                      <a:pt x="69" y="63"/>
                      <a:pt x="69" y="67"/>
                      <a:pt x="66" y="69"/>
                    </a:cubicBezTo>
                    <a:cubicBezTo>
                      <a:pt x="65" y="69"/>
                      <a:pt x="57" y="72"/>
                      <a:pt x="59" y="77"/>
                    </a:cubicBezTo>
                    <a:cubicBezTo>
                      <a:pt x="60" y="78"/>
                      <a:pt x="57" y="91"/>
                      <a:pt x="60" y="95"/>
                    </a:cubicBezTo>
                    <a:cubicBezTo>
                      <a:pt x="63" y="103"/>
                      <a:pt x="57" y="95"/>
                      <a:pt x="56" y="103"/>
                    </a:cubicBezTo>
                    <a:cubicBezTo>
                      <a:pt x="53" y="111"/>
                      <a:pt x="54" y="109"/>
                      <a:pt x="51" y="111"/>
                    </a:cubicBezTo>
                    <a:cubicBezTo>
                      <a:pt x="49" y="112"/>
                      <a:pt x="49" y="119"/>
                      <a:pt x="48" y="120"/>
                    </a:cubicBezTo>
                    <a:cubicBezTo>
                      <a:pt x="45" y="123"/>
                      <a:pt x="49" y="129"/>
                      <a:pt x="48" y="133"/>
                    </a:cubicBezTo>
                    <a:cubicBezTo>
                      <a:pt x="46" y="134"/>
                      <a:pt x="46" y="131"/>
                      <a:pt x="45" y="136"/>
                    </a:cubicBezTo>
                    <a:cubicBezTo>
                      <a:pt x="43" y="140"/>
                      <a:pt x="42" y="145"/>
                      <a:pt x="43" y="147"/>
                    </a:cubicBezTo>
                    <a:cubicBezTo>
                      <a:pt x="45" y="150"/>
                      <a:pt x="45" y="153"/>
                      <a:pt x="46" y="158"/>
                    </a:cubicBezTo>
                    <a:cubicBezTo>
                      <a:pt x="48" y="162"/>
                      <a:pt x="45" y="164"/>
                      <a:pt x="48" y="164"/>
                    </a:cubicBezTo>
                    <a:cubicBezTo>
                      <a:pt x="51" y="164"/>
                      <a:pt x="48" y="167"/>
                      <a:pt x="48" y="171"/>
                    </a:cubicBezTo>
                    <a:cubicBezTo>
                      <a:pt x="49" y="176"/>
                      <a:pt x="45" y="173"/>
                      <a:pt x="45" y="181"/>
                    </a:cubicBezTo>
                    <a:cubicBezTo>
                      <a:pt x="43" y="190"/>
                      <a:pt x="45" y="192"/>
                      <a:pt x="43" y="195"/>
                    </a:cubicBezTo>
                    <a:cubicBezTo>
                      <a:pt x="40" y="200"/>
                      <a:pt x="39" y="196"/>
                      <a:pt x="39" y="200"/>
                    </a:cubicBezTo>
                    <a:cubicBezTo>
                      <a:pt x="37" y="203"/>
                      <a:pt x="39" y="207"/>
                      <a:pt x="37" y="210"/>
                    </a:cubicBezTo>
                    <a:cubicBezTo>
                      <a:pt x="37" y="214"/>
                      <a:pt x="42" y="221"/>
                      <a:pt x="39" y="223"/>
                    </a:cubicBezTo>
                    <a:cubicBezTo>
                      <a:pt x="33" y="228"/>
                      <a:pt x="37" y="231"/>
                      <a:pt x="34" y="232"/>
                    </a:cubicBezTo>
                    <a:cubicBezTo>
                      <a:pt x="31" y="235"/>
                      <a:pt x="36" y="240"/>
                      <a:pt x="33" y="243"/>
                    </a:cubicBezTo>
                    <a:cubicBezTo>
                      <a:pt x="29" y="246"/>
                      <a:pt x="33" y="245"/>
                      <a:pt x="33" y="251"/>
                    </a:cubicBezTo>
                    <a:cubicBezTo>
                      <a:pt x="31" y="257"/>
                      <a:pt x="34" y="259"/>
                      <a:pt x="33" y="260"/>
                    </a:cubicBezTo>
                    <a:cubicBezTo>
                      <a:pt x="33" y="263"/>
                      <a:pt x="31" y="259"/>
                      <a:pt x="29" y="265"/>
                    </a:cubicBezTo>
                    <a:cubicBezTo>
                      <a:pt x="29" y="271"/>
                      <a:pt x="33" y="271"/>
                      <a:pt x="33" y="273"/>
                    </a:cubicBezTo>
                    <a:cubicBezTo>
                      <a:pt x="34" y="274"/>
                      <a:pt x="31" y="279"/>
                      <a:pt x="34" y="281"/>
                    </a:cubicBezTo>
                    <a:cubicBezTo>
                      <a:pt x="36" y="282"/>
                      <a:pt x="29" y="288"/>
                      <a:pt x="34" y="287"/>
                    </a:cubicBezTo>
                    <a:cubicBezTo>
                      <a:pt x="40" y="285"/>
                      <a:pt x="39" y="291"/>
                      <a:pt x="34" y="291"/>
                    </a:cubicBezTo>
                    <a:cubicBezTo>
                      <a:pt x="29" y="290"/>
                      <a:pt x="29" y="291"/>
                      <a:pt x="33" y="293"/>
                    </a:cubicBezTo>
                    <a:cubicBezTo>
                      <a:pt x="37" y="293"/>
                      <a:pt x="37" y="298"/>
                      <a:pt x="34" y="299"/>
                    </a:cubicBezTo>
                    <a:cubicBezTo>
                      <a:pt x="29" y="301"/>
                      <a:pt x="36" y="304"/>
                      <a:pt x="33" y="305"/>
                    </a:cubicBezTo>
                    <a:cubicBezTo>
                      <a:pt x="31" y="307"/>
                      <a:pt x="36" y="312"/>
                      <a:pt x="33" y="313"/>
                    </a:cubicBezTo>
                    <a:cubicBezTo>
                      <a:pt x="28" y="316"/>
                      <a:pt x="36" y="316"/>
                      <a:pt x="31" y="319"/>
                    </a:cubicBezTo>
                    <a:cubicBezTo>
                      <a:pt x="26" y="324"/>
                      <a:pt x="29" y="324"/>
                      <a:pt x="28" y="326"/>
                    </a:cubicBezTo>
                    <a:cubicBezTo>
                      <a:pt x="25" y="329"/>
                      <a:pt x="31" y="330"/>
                      <a:pt x="28" y="333"/>
                    </a:cubicBezTo>
                    <a:cubicBezTo>
                      <a:pt x="25" y="335"/>
                      <a:pt x="23" y="344"/>
                      <a:pt x="20" y="344"/>
                    </a:cubicBezTo>
                    <a:cubicBezTo>
                      <a:pt x="17" y="343"/>
                      <a:pt x="20" y="347"/>
                      <a:pt x="19" y="351"/>
                    </a:cubicBezTo>
                    <a:cubicBezTo>
                      <a:pt x="17" y="355"/>
                      <a:pt x="20" y="352"/>
                      <a:pt x="22" y="358"/>
                    </a:cubicBezTo>
                    <a:cubicBezTo>
                      <a:pt x="22" y="363"/>
                      <a:pt x="23" y="358"/>
                      <a:pt x="26" y="358"/>
                    </a:cubicBezTo>
                    <a:cubicBezTo>
                      <a:pt x="29" y="358"/>
                      <a:pt x="26" y="371"/>
                      <a:pt x="29" y="372"/>
                    </a:cubicBezTo>
                    <a:cubicBezTo>
                      <a:pt x="33" y="374"/>
                      <a:pt x="29" y="375"/>
                      <a:pt x="34" y="375"/>
                    </a:cubicBezTo>
                    <a:cubicBezTo>
                      <a:pt x="39" y="375"/>
                      <a:pt x="46" y="375"/>
                      <a:pt x="46" y="375"/>
                    </a:cubicBezTo>
                    <a:cubicBezTo>
                      <a:pt x="51" y="378"/>
                      <a:pt x="59" y="377"/>
                      <a:pt x="60" y="380"/>
                    </a:cubicBezTo>
                    <a:cubicBezTo>
                      <a:pt x="59" y="380"/>
                      <a:pt x="57" y="380"/>
                      <a:pt x="56" y="378"/>
                    </a:cubicBezTo>
                    <a:cubicBezTo>
                      <a:pt x="53" y="378"/>
                      <a:pt x="53" y="378"/>
                      <a:pt x="51" y="382"/>
                    </a:cubicBezTo>
                    <a:cubicBezTo>
                      <a:pt x="48" y="383"/>
                      <a:pt x="49" y="380"/>
                      <a:pt x="46" y="383"/>
                    </a:cubicBezTo>
                    <a:cubicBezTo>
                      <a:pt x="43" y="385"/>
                      <a:pt x="42" y="383"/>
                      <a:pt x="40" y="386"/>
                    </a:cubicBezTo>
                    <a:cubicBezTo>
                      <a:pt x="40" y="391"/>
                      <a:pt x="40" y="388"/>
                      <a:pt x="39" y="394"/>
                    </a:cubicBezTo>
                    <a:cubicBezTo>
                      <a:pt x="39" y="399"/>
                      <a:pt x="40" y="399"/>
                      <a:pt x="37" y="399"/>
                    </a:cubicBezTo>
                    <a:cubicBezTo>
                      <a:pt x="34" y="399"/>
                      <a:pt x="33" y="397"/>
                      <a:pt x="33" y="397"/>
                    </a:cubicBezTo>
                    <a:cubicBezTo>
                      <a:pt x="31" y="397"/>
                      <a:pt x="28" y="394"/>
                      <a:pt x="28" y="393"/>
                    </a:cubicBezTo>
                    <a:cubicBezTo>
                      <a:pt x="28" y="391"/>
                      <a:pt x="29" y="391"/>
                      <a:pt x="31" y="391"/>
                    </a:cubicBezTo>
                    <a:cubicBezTo>
                      <a:pt x="31" y="393"/>
                      <a:pt x="31" y="391"/>
                      <a:pt x="33" y="391"/>
                    </a:cubicBezTo>
                    <a:cubicBezTo>
                      <a:pt x="34" y="393"/>
                      <a:pt x="33" y="391"/>
                      <a:pt x="34" y="389"/>
                    </a:cubicBezTo>
                    <a:cubicBezTo>
                      <a:pt x="37" y="389"/>
                      <a:pt x="39" y="386"/>
                      <a:pt x="37" y="386"/>
                    </a:cubicBezTo>
                    <a:cubicBezTo>
                      <a:pt x="36" y="385"/>
                      <a:pt x="36" y="386"/>
                      <a:pt x="33" y="388"/>
                    </a:cubicBezTo>
                    <a:cubicBezTo>
                      <a:pt x="31" y="388"/>
                      <a:pt x="33" y="389"/>
                      <a:pt x="29" y="389"/>
                    </a:cubicBezTo>
                    <a:cubicBezTo>
                      <a:pt x="25" y="388"/>
                      <a:pt x="31" y="389"/>
                      <a:pt x="29" y="391"/>
                    </a:cubicBezTo>
                    <a:cubicBezTo>
                      <a:pt x="28" y="391"/>
                      <a:pt x="26" y="391"/>
                      <a:pt x="26" y="394"/>
                    </a:cubicBezTo>
                    <a:cubicBezTo>
                      <a:pt x="28" y="396"/>
                      <a:pt x="26" y="394"/>
                      <a:pt x="25" y="393"/>
                    </a:cubicBezTo>
                    <a:cubicBezTo>
                      <a:pt x="22" y="393"/>
                      <a:pt x="20" y="389"/>
                      <a:pt x="22" y="389"/>
                    </a:cubicBezTo>
                    <a:cubicBezTo>
                      <a:pt x="23" y="389"/>
                      <a:pt x="25" y="391"/>
                      <a:pt x="25" y="389"/>
                    </a:cubicBezTo>
                    <a:cubicBezTo>
                      <a:pt x="23" y="389"/>
                      <a:pt x="25" y="389"/>
                      <a:pt x="23" y="388"/>
                    </a:cubicBezTo>
                    <a:cubicBezTo>
                      <a:pt x="23" y="386"/>
                      <a:pt x="25" y="385"/>
                      <a:pt x="26" y="386"/>
                    </a:cubicBezTo>
                    <a:cubicBezTo>
                      <a:pt x="28" y="388"/>
                      <a:pt x="28" y="383"/>
                      <a:pt x="31" y="383"/>
                    </a:cubicBezTo>
                    <a:cubicBezTo>
                      <a:pt x="33" y="385"/>
                      <a:pt x="34" y="385"/>
                      <a:pt x="36" y="383"/>
                    </a:cubicBezTo>
                    <a:cubicBezTo>
                      <a:pt x="36" y="383"/>
                      <a:pt x="29" y="382"/>
                      <a:pt x="28" y="383"/>
                    </a:cubicBezTo>
                    <a:cubicBezTo>
                      <a:pt x="26" y="385"/>
                      <a:pt x="28" y="382"/>
                      <a:pt x="25" y="382"/>
                    </a:cubicBezTo>
                    <a:cubicBezTo>
                      <a:pt x="23" y="383"/>
                      <a:pt x="25" y="383"/>
                      <a:pt x="25" y="383"/>
                    </a:cubicBezTo>
                    <a:cubicBezTo>
                      <a:pt x="26" y="385"/>
                      <a:pt x="23" y="385"/>
                      <a:pt x="23" y="386"/>
                    </a:cubicBezTo>
                    <a:cubicBezTo>
                      <a:pt x="23" y="388"/>
                      <a:pt x="23" y="389"/>
                      <a:pt x="20" y="389"/>
                    </a:cubicBezTo>
                    <a:cubicBezTo>
                      <a:pt x="17" y="388"/>
                      <a:pt x="22" y="388"/>
                      <a:pt x="20" y="386"/>
                    </a:cubicBezTo>
                    <a:cubicBezTo>
                      <a:pt x="20" y="386"/>
                      <a:pt x="19" y="385"/>
                      <a:pt x="20" y="386"/>
                    </a:cubicBezTo>
                    <a:cubicBezTo>
                      <a:pt x="22" y="386"/>
                      <a:pt x="20" y="382"/>
                      <a:pt x="19" y="385"/>
                    </a:cubicBezTo>
                    <a:cubicBezTo>
                      <a:pt x="17" y="386"/>
                      <a:pt x="17" y="385"/>
                      <a:pt x="19" y="382"/>
                    </a:cubicBezTo>
                    <a:cubicBezTo>
                      <a:pt x="20" y="380"/>
                      <a:pt x="17" y="382"/>
                      <a:pt x="19" y="380"/>
                    </a:cubicBezTo>
                    <a:cubicBezTo>
                      <a:pt x="19" y="377"/>
                      <a:pt x="16" y="375"/>
                      <a:pt x="17" y="377"/>
                    </a:cubicBezTo>
                    <a:cubicBezTo>
                      <a:pt x="19" y="377"/>
                      <a:pt x="20" y="380"/>
                      <a:pt x="22" y="378"/>
                    </a:cubicBezTo>
                    <a:cubicBezTo>
                      <a:pt x="22" y="377"/>
                      <a:pt x="23" y="377"/>
                      <a:pt x="23" y="377"/>
                    </a:cubicBezTo>
                    <a:cubicBezTo>
                      <a:pt x="23" y="378"/>
                      <a:pt x="23" y="378"/>
                      <a:pt x="23" y="375"/>
                    </a:cubicBezTo>
                    <a:cubicBezTo>
                      <a:pt x="25" y="374"/>
                      <a:pt x="28" y="378"/>
                      <a:pt x="26" y="377"/>
                    </a:cubicBezTo>
                    <a:cubicBezTo>
                      <a:pt x="25" y="375"/>
                      <a:pt x="26" y="375"/>
                      <a:pt x="28" y="374"/>
                    </a:cubicBezTo>
                    <a:cubicBezTo>
                      <a:pt x="28" y="371"/>
                      <a:pt x="26" y="371"/>
                      <a:pt x="23" y="369"/>
                    </a:cubicBezTo>
                    <a:cubicBezTo>
                      <a:pt x="20" y="368"/>
                      <a:pt x="20" y="369"/>
                      <a:pt x="23" y="371"/>
                    </a:cubicBezTo>
                    <a:cubicBezTo>
                      <a:pt x="26" y="372"/>
                      <a:pt x="28" y="374"/>
                      <a:pt x="25" y="374"/>
                    </a:cubicBezTo>
                    <a:cubicBezTo>
                      <a:pt x="22" y="372"/>
                      <a:pt x="23" y="374"/>
                      <a:pt x="23" y="374"/>
                    </a:cubicBezTo>
                    <a:cubicBezTo>
                      <a:pt x="22" y="374"/>
                      <a:pt x="22" y="375"/>
                      <a:pt x="22" y="377"/>
                    </a:cubicBezTo>
                    <a:cubicBezTo>
                      <a:pt x="20" y="378"/>
                      <a:pt x="17" y="374"/>
                      <a:pt x="19" y="374"/>
                    </a:cubicBezTo>
                    <a:cubicBezTo>
                      <a:pt x="20" y="375"/>
                      <a:pt x="19" y="375"/>
                      <a:pt x="19" y="372"/>
                    </a:cubicBezTo>
                    <a:cubicBezTo>
                      <a:pt x="19" y="371"/>
                      <a:pt x="17" y="374"/>
                      <a:pt x="16" y="372"/>
                    </a:cubicBezTo>
                    <a:cubicBezTo>
                      <a:pt x="16" y="371"/>
                      <a:pt x="17" y="371"/>
                      <a:pt x="16" y="369"/>
                    </a:cubicBezTo>
                    <a:cubicBezTo>
                      <a:pt x="16" y="368"/>
                      <a:pt x="16" y="368"/>
                      <a:pt x="17" y="369"/>
                    </a:cubicBezTo>
                    <a:cubicBezTo>
                      <a:pt x="17" y="371"/>
                      <a:pt x="19" y="371"/>
                      <a:pt x="17" y="368"/>
                    </a:cubicBezTo>
                    <a:cubicBezTo>
                      <a:pt x="17" y="366"/>
                      <a:pt x="17" y="366"/>
                      <a:pt x="16" y="366"/>
                    </a:cubicBezTo>
                    <a:cubicBezTo>
                      <a:pt x="14" y="366"/>
                      <a:pt x="14" y="368"/>
                      <a:pt x="14" y="364"/>
                    </a:cubicBezTo>
                    <a:cubicBezTo>
                      <a:pt x="14" y="363"/>
                      <a:pt x="14" y="364"/>
                      <a:pt x="14" y="363"/>
                    </a:cubicBezTo>
                    <a:cubicBezTo>
                      <a:pt x="13" y="363"/>
                      <a:pt x="14" y="361"/>
                      <a:pt x="16" y="363"/>
                    </a:cubicBezTo>
                    <a:cubicBezTo>
                      <a:pt x="16" y="363"/>
                      <a:pt x="17" y="361"/>
                      <a:pt x="17" y="360"/>
                    </a:cubicBezTo>
                    <a:cubicBezTo>
                      <a:pt x="19" y="357"/>
                      <a:pt x="17" y="357"/>
                      <a:pt x="17" y="358"/>
                    </a:cubicBezTo>
                    <a:cubicBezTo>
                      <a:pt x="16" y="361"/>
                      <a:pt x="16" y="361"/>
                      <a:pt x="14" y="360"/>
                    </a:cubicBezTo>
                    <a:cubicBezTo>
                      <a:pt x="13" y="358"/>
                      <a:pt x="13" y="358"/>
                      <a:pt x="14" y="358"/>
                    </a:cubicBezTo>
                    <a:cubicBezTo>
                      <a:pt x="16" y="358"/>
                      <a:pt x="16" y="358"/>
                      <a:pt x="14" y="357"/>
                    </a:cubicBezTo>
                    <a:cubicBezTo>
                      <a:pt x="13" y="357"/>
                      <a:pt x="14" y="357"/>
                      <a:pt x="13" y="357"/>
                    </a:cubicBezTo>
                    <a:cubicBezTo>
                      <a:pt x="11" y="355"/>
                      <a:pt x="11" y="355"/>
                      <a:pt x="10" y="354"/>
                    </a:cubicBezTo>
                    <a:cubicBezTo>
                      <a:pt x="8" y="354"/>
                      <a:pt x="11" y="352"/>
                      <a:pt x="13" y="354"/>
                    </a:cubicBezTo>
                    <a:cubicBezTo>
                      <a:pt x="14" y="355"/>
                      <a:pt x="16" y="355"/>
                      <a:pt x="14" y="354"/>
                    </a:cubicBezTo>
                    <a:cubicBezTo>
                      <a:pt x="13" y="352"/>
                      <a:pt x="11" y="351"/>
                      <a:pt x="14" y="352"/>
                    </a:cubicBezTo>
                    <a:cubicBezTo>
                      <a:pt x="17" y="352"/>
                      <a:pt x="16" y="352"/>
                      <a:pt x="13" y="351"/>
                    </a:cubicBezTo>
                    <a:cubicBezTo>
                      <a:pt x="11" y="349"/>
                      <a:pt x="14" y="349"/>
                      <a:pt x="13" y="347"/>
                    </a:cubicBezTo>
                    <a:cubicBezTo>
                      <a:pt x="13" y="347"/>
                      <a:pt x="14" y="346"/>
                      <a:pt x="16" y="347"/>
                    </a:cubicBezTo>
                    <a:cubicBezTo>
                      <a:pt x="17" y="349"/>
                      <a:pt x="16" y="346"/>
                      <a:pt x="14" y="344"/>
                    </a:cubicBezTo>
                    <a:cubicBezTo>
                      <a:pt x="14" y="343"/>
                      <a:pt x="16" y="341"/>
                      <a:pt x="14" y="341"/>
                    </a:cubicBezTo>
                    <a:cubicBezTo>
                      <a:pt x="13" y="343"/>
                      <a:pt x="14" y="346"/>
                      <a:pt x="13" y="346"/>
                    </a:cubicBezTo>
                    <a:cubicBezTo>
                      <a:pt x="11" y="346"/>
                      <a:pt x="13" y="343"/>
                      <a:pt x="11" y="340"/>
                    </a:cubicBezTo>
                    <a:cubicBezTo>
                      <a:pt x="11" y="336"/>
                      <a:pt x="13" y="336"/>
                      <a:pt x="13" y="335"/>
                    </a:cubicBezTo>
                    <a:cubicBezTo>
                      <a:pt x="13" y="332"/>
                      <a:pt x="16" y="335"/>
                      <a:pt x="16" y="335"/>
                    </a:cubicBezTo>
                    <a:cubicBezTo>
                      <a:pt x="14" y="333"/>
                      <a:pt x="16" y="333"/>
                      <a:pt x="14" y="333"/>
                    </a:cubicBezTo>
                    <a:cubicBezTo>
                      <a:pt x="14" y="332"/>
                      <a:pt x="13" y="332"/>
                      <a:pt x="11" y="330"/>
                    </a:cubicBezTo>
                    <a:cubicBezTo>
                      <a:pt x="11" y="329"/>
                      <a:pt x="11" y="330"/>
                      <a:pt x="10" y="329"/>
                    </a:cubicBezTo>
                    <a:cubicBezTo>
                      <a:pt x="10" y="327"/>
                      <a:pt x="11" y="329"/>
                      <a:pt x="14" y="329"/>
                    </a:cubicBezTo>
                    <a:cubicBezTo>
                      <a:pt x="16" y="329"/>
                      <a:pt x="17" y="329"/>
                      <a:pt x="19" y="330"/>
                    </a:cubicBezTo>
                    <a:cubicBezTo>
                      <a:pt x="22" y="332"/>
                      <a:pt x="17" y="327"/>
                      <a:pt x="19" y="327"/>
                    </a:cubicBezTo>
                    <a:cubicBezTo>
                      <a:pt x="20" y="327"/>
                      <a:pt x="17" y="324"/>
                      <a:pt x="17" y="326"/>
                    </a:cubicBezTo>
                    <a:cubicBezTo>
                      <a:pt x="17" y="327"/>
                      <a:pt x="16" y="324"/>
                      <a:pt x="13" y="326"/>
                    </a:cubicBezTo>
                    <a:cubicBezTo>
                      <a:pt x="10" y="326"/>
                      <a:pt x="10" y="326"/>
                      <a:pt x="10" y="324"/>
                    </a:cubicBezTo>
                    <a:cubicBezTo>
                      <a:pt x="11" y="322"/>
                      <a:pt x="11" y="324"/>
                      <a:pt x="13" y="324"/>
                    </a:cubicBezTo>
                    <a:cubicBezTo>
                      <a:pt x="14" y="324"/>
                      <a:pt x="10" y="322"/>
                      <a:pt x="11" y="321"/>
                    </a:cubicBezTo>
                    <a:cubicBezTo>
                      <a:pt x="13" y="318"/>
                      <a:pt x="16" y="319"/>
                      <a:pt x="16" y="318"/>
                    </a:cubicBezTo>
                    <a:cubicBezTo>
                      <a:pt x="16" y="315"/>
                      <a:pt x="14" y="316"/>
                      <a:pt x="14" y="315"/>
                    </a:cubicBezTo>
                    <a:cubicBezTo>
                      <a:pt x="13" y="313"/>
                      <a:pt x="11" y="313"/>
                      <a:pt x="11" y="315"/>
                    </a:cubicBezTo>
                    <a:cubicBezTo>
                      <a:pt x="11" y="316"/>
                      <a:pt x="8" y="315"/>
                      <a:pt x="6" y="313"/>
                    </a:cubicBezTo>
                    <a:cubicBezTo>
                      <a:pt x="6" y="310"/>
                      <a:pt x="3" y="312"/>
                      <a:pt x="3" y="313"/>
                    </a:cubicBezTo>
                    <a:cubicBezTo>
                      <a:pt x="3" y="316"/>
                      <a:pt x="3" y="316"/>
                      <a:pt x="2" y="315"/>
                    </a:cubicBezTo>
                    <a:cubicBezTo>
                      <a:pt x="0" y="312"/>
                      <a:pt x="3" y="310"/>
                      <a:pt x="6" y="307"/>
                    </a:cubicBezTo>
                    <a:cubicBezTo>
                      <a:pt x="11" y="305"/>
                      <a:pt x="8" y="302"/>
                      <a:pt x="11" y="304"/>
                    </a:cubicBezTo>
                    <a:cubicBezTo>
                      <a:pt x="13" y="304"/>
                      <a:pt x="10" y="302"/>
                      <a:pt x="13" y="302"/>
                    </a:cubicBezTo>
                    <a:cubicBezTo>
                      <a:pt x="16" y="302"/>
                      <a:pt x="13" y="305"/>
                      <a:pt x="16" y="307"/>
                    </a:cubicBezTo>
                    <a:cubicBezTo>
                      <a:pt x="19" y="308"/>
                      <a:pt x="14" y="313"/>
                      <a:pt x="17" y="312"/>
                    </a:cubicBezTo>
                    <a:cubicBezTo>
                      <a:pt x="19" y="310"/>
                      <a:pt x="17" y="310"/>
                      <a:pt x="19" y="305"/>
                    </a:cubicBezTo>
                    <a:cubicBezTo>
                      <a:pt x="19" y="301"/>
                      <a:pt x="19" y="302"/>
                      <a:pt x="19" y="299"/>
                    </a:cubicBezTo>
                    <a:cubicBezTo>
                      <a:pt x="19" y="298"/>
                      <a:pt x="22" y="298"/>
                      <a:pt x="20" y="296"/>
                    </a:cubicBezTo>
                    <a:cubicBezTo>
                      <a:pt x="20" y="294"/>
                      <a:pt x="19" y="294"/>
                      <a:pt x="22" y="293"/>
                    </a:cubicBezTo>
                    <a:cubicBezTo>
                      <a:pt x="23" y="293"/>
                      <a:pt x="25" y="291"/>
                      <a:pt x="25" y="290"/>
                    </a:cubicBezTo>
                    <a:cubicBezTo>
                      <a:pt x="26" y="288"/>
                      <a:pt x="26" y="285"/>
                      <a:pt x="23" y="285"/>
                    </a:cubicBezTo>
                    <a:cubicBezTo>
                      <a:pt x="22" y="285"/>
                      <a:pt x="20" y="284"/>
                      <a:pt x="22" y="284"/>
                    </a:cubicBezTo>
                    <a:cubicBezTo>
                      <a:pt x="23" y="282"/>
                      <a:pt x="23" y="279"/>
                      <a:pt x="22" y="276"/>
                    </a:cubicBezTo>
                    <a:cubicBezTo>
                      <a:pt x="22" y="273"/>
                      <a:pt x="26" y="273"/>
                      <a:pt x="25" y="268"/>
                    </a:cubicBezTo>
                    <a:cubicBezTo>
                      <a:pt x="23" y="265"/>
                      <a:pt x="25" y="266"/>
                      <a:pt x="25" y="263"/>
                    </a:cubicBezTo>
                    <a:cubicBezTo>
                      <a:pt x="25" y="262"/>
                      <a:pt x="25" y="262"/>
                      <a:pt x="26" y="263"/>
                    </a:cubicBezTo>
                    <a:cubicBezTo>
                      <a:pt x="28" y="265"/>
                      <a:pt x="29" y="260"/>
                      <a:pt x="25" y="260"/>
                    </a:cubicBezTo>
                    <a:cubicBezTo>
                      <a:pt x="22" y="259"/>
                      <a:pt x="28" y="257"/>
                      <a:pt x="26" y="256"/>
                    </a:cubicBezTo>
                    <a:cubicBezTo>
                      <a:pt x="23" y="256"/>
                      <a:pt x="23" y="251"/>
                      <a:pt x="22" y="256"/>
                    </a:cubicBezTo>
                    <a:cubicBezTo>
                      <a:pt x="22" y="257"/>
                      <a:pt x="19" y="259"/>
                      <a:pt x="16" y="252"/>
                    </a:cubicBezTo>
                    <a:cubicBezTo>
                      <a:pt x="14" y="248"/>
                      <a:pt x="16" y="248"/>
                      <a:pt x="17" y="238"/>
                    </a:cubicBezTo>
                    <a:cubicBezTo>
                      <a:pt x="17" y="232"/>
                      <a:pt x="19" y="240"/>
                      <a:pt x="20" y="231"/>
                    </a:cubicBezTo>
                    <a:cubicBezTo>
                      <a:pt x="22" y="223"/>
                      <a:pt x="19" y="224"/>
                      <a:pt x="19" y="218"/>
                    </a:cubicBezTo>
                    <a:cubicBezTo>
                      <a:pt x="20" y="210"/>
                      <a:pt x="17" y="215"/>
                      <a:pt x="17" y="207"/>
                    </a:cubicBezTo>
                    <a:cubicBezTo>
                      <a:pt x="19" y="203"/>
                      <a:pt x="22" y="210"/>
                      <a:pt x="22" y="203"/>
                    </a:cubicBezTo>
                    <a:cubicBezTo>
                      <a:pt x="22" y="196"/>
                      <a:pt x="23" y="206"/>
                      <a:pt x="23" y="196"/>
                    </a:cubicBezTo>
                    <a:cubicBezTo>
                      <a:pt x="25" y="190"/>
                      <a:pt x="26" y="195"/>
                      <a:pt x="26" y="190"/>
                    </a:cubicBezTo>
                    <a:cubicBezTo>
                      <a:pt x="26" y="187"/>
                      <a:pt x="31" y="184"/>
                      <a:pt x="31" y="175"/>
                    </a:cubicBezTo>
                    <a:cubicBezTo>
                      <a:pt x="31" y="167"/>
                      <a:pt x="36" y="171"/>
                      <a:pt x="34" y="165"/>
                    </a:cubicBezTo>
                    <a:cubicBezTo>
                      <a:pt x="33" y="161"/>
                      <a:pt x="37" y="158"/>
                      <a:pt x="36" y="154"/>
                    </a:cubicBezTo>
                    <a:cubicBezTo>
                      <a:pt x="34" y="151"/>
                      <a:pt x="36" y="150"/>
                      <a:pt x="34" y="142"/>
                    </a:cubicBezTo>
                    <a:cubicBezTo>
                      <a:pt x="33" y="134"/>
                      <a:pt x="34" y="133"/>
                      <a:pt x="36" y="131"/>
                    </a:cubicBezTo>
                    <a:cubicBezTo>
                      <a:pt x="37" y="129"/>
                      <a:pt x="37" y="125"/>
                      <a:pt x="36" y="120"/>
                    </a:cubicBezTo>
                    <a:cubicBezTo>
                      <a:pt x="33" y="116"/>
                      <a:pt x="37" y="117"/>
                      <a:pt x="39" y="111"/>
                    </a:cubicBezTo>
                    <a:cubicBezTo>
                      <a:pt x="39" y="103"/>
                      <a:pt x="40" y="106"/>
                      <a:pt x="40" y="101"/>
                    </a:cubicBezTo>
                    <a:cubicBezTo>
                      <a:pt x="39" y="98"/>
                      <a:pt x="43" y="91"/>
                      <a:pt x="42" y="88"/>
                    </a:cubicBezTo>
                    <a:cubicBezTo>
                      <a:pt x="40" y="84"/>
                      <a:pt x="45" y="83"/>
                      <a:pt x="43" y="77"/>
                    </a:cubicBezTo>
                    <a:cubicBezTo>
                      <a:pt x="40" y="69"/>
                      <a:pt x="45" y="63"/>
                      <a:pt x="43" y="63"/>
                    </a:cubicBezTo>
                    <a:cubicBezTo>
                      <a:pt x="40" y="61"/>
                      <a:pt x="43" y="58"/>
                      <a:pt x="43" y="58"/>
                    </a:cubicBezTo>
                    <a:cubicBezTo>
                      <a:pt x="45" y="58"/>
                      <a:pt x="45" y="56"/>
                      <a:pt x="46" y="47"/>
                    </a:cubicBezTo>
                    <a:cubicBezTo>
                      <a:pt x="48" y="38"/>
                      <a:pt x="45" y="36"/>
                      <a:pt x="46" y="30"/>
                    </a:cubicBezTo>
                    <a:cubicBezTo>
                      <a:pt x="46" y="24"/>
                      <a:pt x="45" y="24"/>
                      <a:pt x="45" y="19"/>
                    </a:cubicBezTo>
                    <a:cubicBezTo>
                      <a:pt x="45" y="16"/>
                      <a:pt x="43" y="21"/>
                      <a:pt x="43" y="10"/>
                    </a:cubicBezTo>
                    <a:cubicBezTo>
                      <a:pt x="53" y="7"/>
                      <a:pt x="46" y="4"/>
                      <a:pt x="48" y="4"/>
                    </a:cubicBezTo>
                    <a:cubicBezTo>
                      <a:pt x="51" y="4"/>
                      <a:pt x="51" y="0"/>
                      <a:pt x="51" y="0"/>
                    </a:cubicBezTo>
                    <a:close/>
                    <a:moveTo>
                      <a:pt x="59" y="411"/>
                    </a:moveTo>
                    <a:cubicBezTo>
                      <a:pt x="59" y="383"/>
                      <a:pt x="59" y="383"/>
                      <a:pt x="59" y="383"/>
                    </a:cubicBezTo>
                    <a:moveTo>
                      <a:pt x="59" y="411"/>
                    </a:moveTo>
                    <a:cubicBezTo>
                      <a:pt x="59" y="383"/>
                      <a:pt x="59" y="383"/>
                      <a:pt x="59" y="383"/>
                    </a:cubicBezTo>
                    <a:cubicBezTo>
                      <a:pt x="57" y="382"/>
                      <a:pt x="56" y="385"/>
                      <a:pt x="54" y="385"/>
                    </a:cubicBezTo>
                    <a:cubicBezTo>
                      <a:pt x="53" y="385"/>
                      <a:pt x="53" y="382"/>
                      <a:pt x="51" y="382"/>
                    </a:cubicBezTo>
                    <a:cubicBezTo>
                      <a:pt x="49" y="382"/>
                      <a:pt x="49" y="385"/>
                      <a:pt x="48" y="386"/>
                    </a:cubicBezTo>
                    <a:cubicBezTo>
                      <a:pt x="46" y="386"/>
                      <a:pt x="45" y="385"/>
                      <a:pt x="45" y="385"/>
                    </a:cubicBezTo>
                    <a:cubicBezTo>
                      <a:pt x="43" y="385"/>
                      <a:pt x="45" y="385"/>
                      <a:pt x="45" y="386"/>
                    </a:cubicBezTo>
                    <a:cubicBezTo>
                      <a:pt x="45" y="388"/>
                      <a:pt x="46" y="386"/>
                      <a:pt x="46" y="388"/>
                    </a:cubicBezTo>
                    <a:cubicBezTo>
                      <a:pt x="45" y="389"/>
                      <a:pt x="45" y="389"/>
                      <a:pt x="45" y="388"/>
                    </a:cubicBezTo>
                    <a:cubicBezTo>
                      <a:pt x="43" y="386"/>
                      <a:pt x="43" y="389"/>
                      <a:pt x="45" y="393"/>
                    </a:cubicBezTo>
                    <a:cubicBezTo>
                      <a:pt x="45" y="396"/>
                      <a:pt x="51" y="391"/>
                      <a:pt x="53" y="393"/>
                    </a:cubicBezTo>
                    <a:cubicBezTo>
                      <a:pt x="54" y="396"/>
                      <a:pt x="45" y="396"/>
                      <a:pt x="46" y="399"/>
                    </a:cubicBezTo>
                    <a:cubicBezTo>
                      <a:pt x="46" y="403"/>
                      <a:pt x="56" y="405"/>
                      <a:pt x="56" y="406"/>
                    </a:cubicBezTo>
                    <a:cubicBezTo>
                      <a:pt x="49" y="405"/>
                      <a:pt x="51" y="403"/>
                      <a:pt x="51" y="405"/>
                    </a:cubicBezTo>
                    <a:cubicBezTo>
                      <a:pt x="49" y="406"/>
                      <a:pt x="48" y="403"/>
                      <a:pt x="46" y="403"/>
                    </a:cubicBezTo>
                    <a:cubicBezTo>
                      <a:pt x="45" y="405"/>
                      <a:pt x="48" y="406"/>
                      <a:pt x="45" y="405"/>
                    </a:cubicBezTo>
                    <a:cubicBezTo>
                      <a:pt x="42" y="402"/>
                      <a:pt x="39" y="400"/>
                      <a:pt x="40" y="402"/>
                    </a:cubicBezTo>
                    <a:cubicBezTo>
                      <a:pt x="40" y="405"/>
                      <a:pt x="45" y="403"/>
                      <a:pt x="42" y="405"/>
                    </a:cubicBezTo>
                    <a:cubicBezTo>
                      <a:pt x="39" y="405"/>
                      <a:pt x="40" y="406"/>
                      <a:pt x="39" y="406"/>
                    </a:cubicBezTo>
                    <a:cubicBezTo>
                      <a:pt x="36" y="405"/>
                      <a:pt x="36" y="405"/>
                      <a:pt x="36" y="405"/>
                    </a:cubicBezTo>
                    <a:cubicBezTo>
                      <a:pt x="36" y="406"/>
                      <a:pt x="34" y="405"/>
                      <a:pt x="33" y="405"/>
                    </a:cubicBezTo>
                    <a:cubicBezTo>
                      <a:pt x="31" y="405"/>
                      <a:pt x="34" y="406"/>
                      <a:pt x="34" y="406"/>
                    </a:cubicBezTo>
                    <a:cubicBezTo>
                      <a:pt x="33" y="408"/>
                      <a:pt x="31" y="405"/>
                      <a:pt x="31" y="406"/>
                    </a:cubicBezTo>
                    <a:cubicBezTo>
                      <a:pt x="31" y="408"/>
                      <a:pt x="31" y="408"/>
                      <a:pt x="31" y="408"/>
                    </a:cubicBezTo>
                    <a:cubicBezTo>
                      <a:pt x="33" y="410"/>
                      <a:pt x="34" y="408"/>
                      <a:pt x="36" y="408"/>
                    </a:cubicBezTo>
                    <a:cubicBezTo>
                      <a:pt x="36" y="410"/>
                      <a:pt x="36" y="406"/>
                      <a:pt x="37" y="406"/>
                    </a:cubicBezTo>
                    <a:cubicBezTo>
                      <a:pt x="37" y="406"/>
                      <a:pt x="36" y="408"/>
                      <a:pt x="37" y="408"/>
                    </a:cubicBezTo>
                    <a:cubicBezTo>
                      <a:pt x="37" y="410"/>
                      <a:pt x="40" y="406"/>
                      <a:pt x="39" y="408"/>
                    </a:cubicBezTo>
                    <a:cubicBezTo>
                      <a:pt x="39" y="411"/>
                      <a:pt x="39" y="410"/>
                      <a:pt x="40" y="410"/>
                    </a:cubicBezTo>
                    <a:cubicBezTo>
                      <a:pt x="40" y="410"/>
                      <a:pt x="40" y="411"/>
                      <a:pt x="42" y="410"/>
                    </a:cubicBezTo>
                    <a:cubicBezTo>
                      <a:pt x="43" y="410"/>
                      <a:pt x="45" y="411"/>
                      <a:pt x="45" y="411"/>
                    </a:cubicBezTo>
                    <a:cubicBezTo>
                      <a:pt x="46" y="410"/>
                      <a:pt x="46" y="411"/>
                      <a:pt x="48" y="411"/>
                    </a:cubicBezTo>
                    <a:cubicBezTo>
                      <a:pt x="48" y="410"/>
                      <a:pt x="49" y="411"/>
                      <a:pt x="49" y="410"/>
                    </a:cubicBezTo>
                    <a:cubicBezTo>
                      <a:pt x="49" y="408"/>
                      <a:pt x="49" y="411"/>
                      <a:pt x="51" y="411"/>
                    </a:cubicBezTo>
                    <a:cubicBezTo>
                      <a:pt x="56" y="411"/>
                      <a:pt x="57" y="413"/>
                      <a:pt x="57" y="411"/>
                    </a:cubicBezTo>
                    <a:cubicBezTo>
                      <a:pt x="57" y="410"/>
                      <a:pt x="57" y="411"/>
                      <a:pt x="59" y="411"/>
                    </a:cubicBezTo>
                    <a:close/>
                    <a:moveTo>
                      <a:pt x="20" y="291"/>
                    </a:moveTo>
                    <a:cubicBezTo>
                      <a:pt x="20" y="291"/>
                      <a:pt x="19" y="291"/>
                      <a:pt x="20" y="293"/>
                    </a:cubicBezTo>
                    <a:cubicBezTo>
                      <a:pt x="22" y="293"/>
                      <a:pt x="23" y="291"/>
                      <a:pt x="23" y="291"/>
                    </a:cubicBezTo>
                    <a:cubicBezTo>
                      <a:pt x="25" y="290"/>
                      <a:pt x="23" y="290"/>
                      <a:pt x="23" y="290"/>
                    </a:cubicBezTo>
                    <a:cubicBezTo>
                      <a:pt x="25" y="290"/>
                      <a:pt x="26" y="288"/>
                      <a:pt x="23" y="287"/>
                    </a:cubicBezTo>
                    <a:cubicBezTo>
                      <a:pt x="22" y="285"/>
                      <a:pt x="23" y="287"/>
                      <a:pt x="22" y="287"/>
                    </a:cubicBezTo>
                    <a:cubicBezTo>
                      <a:pt x="22" y="287"/>
                      <a:pt x="20" y="287"/>
                      <a:pt x="20" y="288"/>
                    </a:cubicBezTo>
                    <a:cubicBezTo>
                      <a:pt x="22" y="290"/>
                      <a:pt x="20" y="288"/>
                      <a:pt x="19" y="290"/>
                    </a:cubicBezTo>
                    <a:cubicBezTo>
                      <a:pt x="19" y="290"/>
                      <a:pt x="19" y="290"/>
                      <a:pt x="20" y="291"/>
                    </a:cubicBezTo>
                    <a:close/>
                    <a:moveTo>
                      <a:pt x="43" y="402"/>
                    </a:moveTo>
                    <a:cubicBezTo>
                      <a:pt x="42" y="400"/>
                      <a:pt x="42" y="400"/>
                      <a:pt x="43" y="400"/>
                    </a:cubicBezTo>
                    <a:cubicBezTo>
                      <a:pt x="45" y="402"/>
                      <a:pt x="45" y="402"/>
                      <a:pt x="43" y="400"/>
                    </a:cubicBezTo>
                    <a:cubicBezTo>
                      <a:pt x="43" y="399"/>
                      <a:pt x="43" y="397"/>
                      <a:pt x="43" y="396"/>
                    </a:cubicBezTo>
                    <a:cubicBezTo>
                      <a:pt x="43" y="394"/>
                      <a:pt x="42" y="396"/>
                      <a:pt x="42" y="397"/>
                    </a:cubicBezTo>
                    <a:cubicBezTo>
                      <a:pt x="42" y="399"/>
                      <a:pt x="40" y="397"/>
                      <a:pt x="40" y="399"/>
                    </a:cubicBezTo>
                    <a:cubicBezTo>
                      <a:pt x="40" y="400"/>
                      <a:pt x="42" y="402"/>
                      <a:pt x="45" y="403"/>
                    </a:cubicBezTo>
                    <a:cubicBezTo>
                      <a:pt x="46" y="405"/>
                      <a:pt x="45" y="403"/>
                      <a:pt x="43" y="402"/>
                    </a:cubicBezTo>
                    <a:close/>
                    <a:moveTo>
                      <a:pt x="39" y="402"/>
                    </a:moveTo>
                    <a:cubicBezTo>
                      <a:pt x="39" y="400"/>
                      <a:pt x="37" y="402"/>
                      <a:pt x="37" y="400"/>
                    </a:cubicBezTo>
                    <a:cubicBezTo>
                      <a:pt x="36" y="399"/>
                      <a:pt x="34" y="399"/>
                      <a:pt x="34" y="400"/>
                    </a:cubicBezTo>
                    <a:cubicBezTo>
                      <a:pt x="34" y="402"/>
                      <a:pt x="33" y="403"/>
                      <a:pt x="34" y="403"/>
                    </a:cubicBezTo>
                    <a:cubicBezTo>
                      <a:pt x="36" y="403"/>
                      <a:pt x="34" y="402"/>
                      <a:pt x="36" y="403"/>
                    </a:cubicBezTo>
                    <a:cubicBezTo>
                      <a:pt x="37" y="403"/>
                      <a:pt x="36" y="403"/>
                      <a:pt x="37" y="405"/>
                    </a:cubicBezTo>
                    <a:cubicBezTo>
                      <a:pt x="39" y="405"/>
                      <a:pt x="39" y="403"/>
                      <a:pt x="39" y="402"/>
                    </a:cubicBezTo>
                    <a:close/>
                    <a:moveTo>
                      <a:pt x="13" y="265"/>
                    </a:moveTo>
                    <a:cubicBezTo>
                      <a:pt x="13" y="266"/>
                      <a:pt x="14" y="266"/>
                      <a:pt x="13" y="271"/>
                    </a:cubicBezTo>
                    <a:cubicBezTo>
                      <a:pt x="11" y="276"/>
                      <a:pt x="13" y="274"/>
                      <a:pt x="16" y="276"/>
                    </a:cubicBezTo>
                    <a:cubicBezTo>
                      <a:pt x="20" y="276"/>
                      <a:pt x="16" y="273"/>
                      <a:pt x="17" y="273"/>
                    </a:cubicBezTo>
                    <a:cubicBezTo>
                      <a:pt x="20" y="273"/>
                      <a:pt x="17" y="270"/>
                      <a:pt x="19" y="270"/>
                    </a:cubicBezTo>
                    <a:cubicBezTo>
                      <a:pt x="20" y="270"/>
                      <a:pt x="20" y="270"/>
                      <a:pt x="17" y="266"/>
                    </a:cubicBezTo>
                    <a:cubicBezTo>
                      <a:pt x="16" y="265"/>
                      <a:pt x="19" y="266"/>
                      <a:pt x="17" y="265"/>
                    </a:cubicBezTo>
                    <a:cubicBezTo>
                      <a:pt x="17" y="263"/>
                      <a:pt x="17" y="263"/>
                      <a:pt x="19" y="263"/>
                    </a:cubicBezTo>
                    <a:cubicBezTo>
                      <a:pt x="22" y="263"/>
                      <a:pt x="20" y="262"/>
                      <a:pt x="19" y="260"/>
                    </a:cubicBezTo>
                    <a:cubicBezTo>
                      <a:pt x="19" y="259"/>
                      <a:pt x="19" y="257"/>
                      <a:pt x="17" y="259"/>
                    </a:cubicBezTo>
                    <a:cubicBezTo>
                      <a:pt x="14" y="259"/>
                      <a:pt x="17" y="257"/>
                      <a:pt x="16" y="257"/>
                    </a:cubicBezTo>
                    <a:cubicBezTo>
                      <a:pt x="14" y="257"/>
                      <a:pt x="14" y="257"/>
                      <a:pt x="14" y="259"/>
                    </a:cubicBezTo>
                    <a:cubicBezTo>
                      <a:pt x="16" y="262"/>
                      <a:pt x="14" y="262"/>
                      <a:pt x="13" y="265"/>
                    </a:cubicBezTo>
                    <a:close/>
                    <a:moveTo>
                      <a:pt x="22" y="281"/>
                    </a:moveTo>
                    <a:cubicBezTo>
                      <a:pt x="22" y="281"/>
                      <a:pt x="22" y="282"/>
                      <a:pt x="20" y="282"/>
                    </a:cubicBezTo>
                    <a:cubicBezTo>
                      <a:pt x="20" y="282"/>
                      <a:pt x="20" y="281"/>
                      <a:pt x="22" y="281"/>
                    </a:cubicBezTo>
                    <a:close/>
                    <a:moveTo>
                      <a:pt x="16" y="281"/>
                    </a:moveTo>
                    <a:cubicBezTo>
                      <a:pt x="17" y="281"/>
                      <a:pt x="17" y="281"/>
                      <a:pt x="17" y="281"/>
                    </a:cubicBezTo>
                    <a:cubicBezTo>
                      <a:pt x="16" y="279"/>
                      <a:pt x="16" y="281"/>
                      <a:pt x="14" y="281"/>
                    </a:cubicBezTo>
                    <a:cubicBezTo>
                      <a:pt x="14" y="279"/>
                      <a:pt x="13" y="281"/>
                      <a:pt x="14" y="281"/>
                    </a:cubicBezTo>
                    <a:cubicBezTo>
                      <a:pt x="16" y="282"/>
                      <a:pt x="16" y="282"/>
                      <a:pt x="16" y="281"/>
                    </a:cubicBezTo>
                    <a:close/>
                    <a:moveTo>
                      <a:pt x="16" y="296"/>
                    </a:moveTo>
                    <a:cubicBezTo>
                      <a:pt x="16" y="296"/>
                      <a:pt x="16" y="296"/>
                      <a:pt x="17" y="296"/>
                    </a:cubicBezTo>
                    <a:cubicBezTo>
                      <a:pt x="17" y="298"/>
                      <a:pt x="17" y="296"/>
                      <a:pt x="17" y="294"/>
                    </a:cubicBezTo>
                    <a:cubicBezTo>
                      <a:pt x="16" y="293"/>
                      <a:pt x="16" y="294"/>
                      <a:pt x="14" y="294"/>
                    </a:cubicBezTo>
                    <a:cubicBezTo>
                      <a:pt x="13" y="293"/>
                      <a:pt x="13" y="294"/>
                      <a:pt x="14" y="296"/>
                    </a:cubicBezTo>
                    <a:cubicBezTo>
                      <a:pt x="14" y="296"/>
                      <a:pt x="14" y="296"/>
                      <a:pt x="16" y="296"/>
                    </a:cubicBezTo>
                    <a:close/>
                    <a:moveTo>
                      <a:pt x="16" y="293"/>
                    </a:moveTo>
                    <a:cubicBezTo>
                      <a:pt x="16" y="293"/>
                      <a:pt x="16" y="293"/>
                      <a:pt x="14" y="291"/>
                    </a:cubicBezTo>
                    <a:cubicBezTo>
                      <a:pt x="13" y="291"/>
                      <a:pt x="13" y="293"/>
                      <a:pt x="13" y="293"/>
                    </a:cubicBezTo>
                    <a:cubicBezTo>
                      <a:pt x="11" y="294"/>
                      <a:pt x="13" y="293"/>
                      <a:pt x="16" y="293"/>
                    </a:cubicBezTo>
                    <a:close/>
                    <a:moveTo>
                      <a:pt x="14" y="290"/>
                    </a:moveTo>
                    <a:cubicBezTo>
                      <a:pt x="16" y="290"/>
                      <a:pt x="16" y="290"/>
                      <a:pt x="16" y="290"/>
                    </a:cubicBezTo>
                    <a:cubicBezTo>
                      <a:pt x="16" y="288"/>
                      <a:pt x="14" y="288"/>
                      <a:pt x="13" y="290"/>
                    </a:cubicBezTo>
                    <a:cubicBezTo>
                      <a:pt x="11" y="290"/>
                      <a:pt x="13" y="290"/>
                      <a:pt x="13" y="291"/>
                    </a:cubicBezTo>
                    <a:cubicBezTo>
                      <a:pt x="13" y="291"/>
                      <a:pt x="14" y="291"/>
                      <a:pt x="14" y="290"/>
                    </a:cubicBezTo>
                    <a:close/>
                    <a:moveTo>
                      <a:pt x="17" y="290"/>
                    </a:moveTo>
                    <a:cubicBezTo>
                      <a:pt x="19" y="290"/>
                      <a:pt x="19" y="288"/>
                      <a:pt x="17" y="288"/>
                    </a:cubicBezTo>
                    <a:cubicBezTo>
                      <a:pt x="16" y="288"/>
                      <a:pt x="17" y="288"/>
                      <a:pt x="17" y="290"/>
                    </a:cubicBezTo>
                    <a:cubicBezTo>
                      <a:pt x="17" y="290"/>
                      <a:pt x="17" y="290"/>
                      <a:pt x="17" y="290"/>
                    </a:cubicBezTo>
                    <a:close/>
                    <a:moveTo>
                      <a:pt x="19" y="301"/>
                    </a:moveTo>
                    <a:cubicBezTo>
                      <a:pt x="19" y="299"/>
                      <a:pt x="19" y="299"/>
                      <a:pt x="17" y="299"/>
                    </a:cubicBezTo>
                    <a:cubicBezTo>
                      <a:pt x="17" y="299"/>
                      <a:pt x="16" y="301"/>
                      <a:pt x="17" y="302"/>
                    </a:cubicBezTo>
                    <a:cubicBezTo>
                      <a:pt x="17" y="302"/>
                      <a:pt x="19" y="302"/>
                      <a:pt x="19" y="301"/>
                    </a:cubicBezTo>
                    <a:close/>
                    <a:moveTo>
                      <a:pt x="13" y="301"/>
                    </a:moveTo>
                    <a:cubicBezTo>
                      <a:pt x="14" y="301"/>
                      <a:pt x="13" y="299"/>
                      <a:pt x="13" y="299"/>
                    </a:cubicBezTo>
                    <a:cubicBezTo>
                      <a:pt x="11" y="298"/>
                      <a:pt x="11" y="299"/>
                      <a:pt x="11" y="301"/>
                    </a:cubicBezTo>
                    <a:cubicBezTo>
                      <a:pt x="13" y="301"/>
                      <a:pt x="11" y="302"/>
                      <a:pt x="13" y="302"/>
                    </a:cubicBezTo>
                    <a:cubicBezTo>
                      <a:pt x="13" y="301"/>
                      <a:pt x="13" y="301"/>
                      <a:pt x="13" y="301"/>
                    </a:cubicBezTo>
                    <a:close/>
                    <a:moveTo>
                      <a:pt x="14" y="301"/>
                    </a:moveTo>
                    <a:cubicBezTo>
                      <a:pt x="14" y="301"/>
                      <a:pt x="16" y="299"/>
                      <a:pt x="16" y="301"/>
                    </a:cubicBezTo>
                    <a:cubicBezTo>
                      <a:pt x="16" y="301"/>
                      <a:pt x="16" y="302"/>
                      <a:pt x="14" y="301"/>
                    </a:cubicBezTo>
                    <a:close/>
                    <a:moveTo>
                      <a:pt x="17" y="304"/>
                    </a:moveTo>
                    <a:cubicBezTo>
                      <a:pt x="17" y="304"/>
                      <a:pt x="17" y="304"/>
                      <a:pt x="17" y="302"/>
                    </a:cubicBezTo>
                    <a:cubicBezTo>
                      <a:pt x="17" y="302"/>
                      <a:pt x="16" y="302"/>
                      <a:pt x="16" y="304"/>
                    </a:cubicBezTo>
                    <a:cubicBezTo>
                      <a:pt x="16" y="305"/>
                      <a:pt x="16" y="305"/>
                      <a:pt x="17" y="304"/>
                    </a:cubicBezTo>
                    <a:close/>
                    <a:moveTo>
                      <a:pt x="6" y="305"/>
                    </a:moveTo>
                    <a:cubicBezTo>
                      <a:pt x="6" y="305"/>
                      <a:pt x="6" y="305"/>
                      <a:pt x="6" y="305"/>
                    </a:cubicBezTo>
                    <a:cubicBezTo>
                      <a:pt x="6" y="307"/>
                      <a:pt x="8" y="307"/>
                      <a:pt x="8" y="305"/>
                    </a:cubicBezTo>
                    <a:cubicBezTo>
                      <a:pt x="10" y="305"/>
                      <a:pt x="10" y="304"/>
                      <a:pt x="8" y="302"/>
                    </a:cubicBezTo>
                    <a:cubicBezTo>
                      <a:pt x="8" y="302"/>
                      <a:pt x="8" y="302"/>
                      <a:pt x="6" y="304"/>
                    </a:cubicBezTo>
                    <a:cubicBezTo>
                      <a:pt x="6" y="304"/>
                      <a:pt x="6" y="304"/>
                      <a:pt x="6" y="305"/>
                    </a:cubicBezTo>
                    <a:close/>
                    <a:moveTo>
                      <a:pt x="13" y="287"/>
                    </a:moveTo>
                    <a:cubicBezTo>
                      <a:pt x="13" y="287"/>
                      <a:pt x="13" y="287"/>
                      <a:pt x="11" y="287"/>
                    </a:cubicBezTo>
                    <a:cubicBezTo>
                      <a:pt x="11" y="288"/>
                      <a:pt x="11" y="288"/>
                      <a:pt x="11" y="288"/>
                    </a:cubicBezTo>
                    <a:cubicBezTo>
                      <a:pt x="13" y="288"/>
                      <a:pt x="13" y="287"/>
                      <a:pt x="13" y="287"/>
                    </a:cubicBezTo>
                    <a:close/>
                    <a:moveTo>
                      <a:pt x="14" y="288"/>
                    </a:moveTo>
                    <a:cubicBezTo>
                      <a:pt x="16" y="288"/>
                      <a:pt x="16" y="288"/>
                      <a:pt x="16" y="288"/>
                    </a:cubicBezTo>
                    <a:cubicBezTo>
                      <a:pt x="16" y="287"/>
                      <a:pt x="14" y="288"/>
                      <a:pt x="13" y="288"/>
                    </a:cubicBezTo>
                    <a:cubicBezTo>
                      <a:pt x="13" y="288"/>
                      <a:pt x="13" y="288"/>
                      <a:pt x="14" y="288"/>
                    </a:cubicBezTo>
                    <a:close/>
                    <a:moveTo>
                      <a:pt x="14" y="285"/>
                    </a:moveTo>
                    <a:cubicBezTo>
                      <a:pt x="14" y="284"/>
                      <a:pt x="14" y="284"/>
                      <a:pt x="16" y="284"/>
                    </a:cubicBezTo>
                    <a:cubicBezTo>
                      <a:pt x="16" y="285"/>
                      <a:pt x="14" y="287"/>
                      <a:pt x="14" y="285"/>
                    </a:cubicBezTo>
                    <a:close/>
                    <a:moveTo>
                      <a:pt x="19" y="284"/>
                    </a:moveTo>
                    <a:cubicBezTo>
                      <a:pt x="17" y="284"/>
                      <a:pt x="17" y="282"/>
                      <a:pt x="17" y="282"/>
                    </a:cubicBezTo>
                    <a:cubicBezTo>
                      <a:pt x="17" y="281"/>
                      <a:pt x="19" y="284"/>
                      <a:pt x="19" y="284"/>
                    </a:cubicBezTo>
                    <a:close/>
                    <a:moveTo>
                      <a:pt x="8" y="277"/>
                    </a:moveTo>
                    <a:cubicBezTo>
                      <a:pt x="8" y="277"/>
                      <a:pt x="10" y="276"/>
                      <a:pt x="10" y="277"/>
                    </a:cubicBezTo>
                    <a:cubicBezTo>
                      <a:pt x="11" y="277"/>
                      <a:pt x="8" y="279"/>
                      <a:pt x="8" y="277"/>
                    </a:cubicBezTo>
                    <a:close/>
                    <a:moveTo>
                      <a:pt x="10" y="302"/>
                    </a:moveTo>
                    <a:cubicBezTo>
                      <a:pt x="10" y="301"/>
                      <a:pt x="10" y="301"/>
                      <a:pt x="10" y="301"/>
                    </a:cubicBezTo>
                    <a:cubicBezTo>
                      <a:pt x="11" y="301"/>
                      <a:pt x="11" y="302"/>
                      <a:pt x="10" y="302"/>
                    </a:cubicBezTo>
                    <a:close/>
                    <a:moveTo>
                      <a:pt x="16" y="299"/>
                    </a:moveTo>
                    <a:cubicBezTo>
                      <a:pt x="16" y="299"/>
                      <a:pt x="14" y="298"/>
                      <a:pt x="14" y="299"/>
                    </a:cubicBezTo>
                    <a:cubicBezTo>
                      <a:pt x="14" y="299"/>
                      <a:pt x="14" y="299"/>
                      <a:pt x="16" y="299"/>
                    </a:cubicBezTo>
                    <a:cubicBezTo>
                      <a:pt x="16" y="299"/>
                      <a:pt x="17" y="299"/>
                      <a:pt x="16" y="299"/>
                    </a:cubicBezTo>
                    <a:close/>
                    <a:moveTo>
                      <a:pt x="17" y="293"/>
                    </a:moveTo>
                    <a:cubicBezTo>
                      <a:pt x="16" y="293"/>
                      <a:pt x="16" y="291"/>
                      <a:pt x="16" y="291"/>
                    </a:cubicBezTo>
                    <a:cubicBezTo>
                      <a:pt x="17" y="291"/>
                      <a:pt x="17" y="293"/>
                      <a:pt x="17" y="293"/>
                    </a:cubicBezTo>
                    <a:close/>
                    <a:moveTo>
                      <a:pt x="51" y="417"/>
                    </a:moveTo>
                    <a:cubicBezTo>
                      <a:pt x="53" y="417"/>
                      <a:pt x="53" y="419"/>
                      <a:pt x="54" y="419"/>
                    </a:cubicBezTo>
                    <a:cubicBezTo>
                      <a:pt x="56" y="419"/>
                      <a:pt x="54" y="419"/>
                      <a:pt x="53" y="417"/>
                    </a:cubicBezTo>
                    <a:cubicBezTo>
                      <a:pt x="51" y="416"/>
                      <a:pt x="53" y="416"/>
                      <a:pt x="54" y="416"/>
                    </a:cubicBezTo>
                    <a:cubicBezTo>
                      <a:pt x="56" y="416"/>
                      <a:pt x="57" y="416"/>
                      <a:pt x="56" y="416"/>
                    </a:cubicBezTo>
                    <a:cubicBezTo>
                      <a:pt x="56" y="417"/>
                      <a:pt x="56" y="417"/>
                      <a:pt x="56" y="419"/>
                    </a:cubicBezTo>
                    <a:cubicBezTo>
                      <a:pt x="57" y="421"/>
                      <a:pt x="57" y="417"/>
                      <a:pt x="59" y="419"/>
                    </a:cubicBezTo>
                    <a:cubicBezTo>
                      <a:pt x="59" y="421"/>
                      <a:pt x="60" y="419"/>
                      <a:pt x="60" y="421"/>
                    </a:cubicBezTo>
                    <a:cubicBezTo>
                      <a:pt x="62" y="422"/>
                      <a:pt x="62" y="421"/>
                      <a:pt x="62" y="422"/>
                    </a:cubicBezTo>
                    <a:cubicBezTo>
                      <a:pt x="63" y="424"/>
                      <a:pt x="63" y="421"/>
                      <a:pt x="63" y="421"/>
                    </a:cubicBezTo>
                    <a:cubicBezTo>
                      <a:pt x="62" y="419"/>
                      <a:pt x="63" y="419"/>
                      <a:pt x="60" y="417"/>
                    </a:cubicBezTo>
                    <a:cubicBezTo>
                      <a:pt x="57" y="416"/>
                      <a:pt x="62" y="417"/>
                      <a:pt x="60" y="416"/>
                    </a:cubicBezTo>
                    <a:cubicBezTo>
                      <a:pt x="60" y="416"/>
                      <a:pt x="60" y="416"/>
                      <a:pt x="59" y="416"/>
                    </a:cubicBezTo>
                    <a:cubicBezTo>
                      <a:pt x="57" y="414"/>
                      <a:pt x="57" y="414"/>
                      <a:pt x="59" y="414"/>
                    </a:cubicBezTo>
                    <a:cubicBezTo>
                      <a:pt x="60" y="414"/>
                      <a:pt x="60" y="413"/>
                      <a:pt x="60" y="413"/>
                    </a:cubicBezTo>
                    <a:cubicBezTo>
                      <a:pt x="59" y="411"/>
                      <a:pt x="56" y="413"/>
                      <a:pt x="54" y="413"/>
                    </a:cubicBezTo>
                    <a:cubicBezTo>
                      <a:pt x="53" y="413"/>
                      <a:pt x="51" y="413"/>
                      <a:pt x="48" y="414"/>
                    </a:cubicBezTo>
                    <a:cubicBezTo>
                      <a:pt x="46" y="414"/>
                      <a:pt x="48" y="414"/>
                      <a:pt x="49" y="416"/>
                    </a:cubicBezTo>
                    <a:cubicBezTo>
                      <a:pt x="51" y="417"/>
                      <a:pt x="46" y="416"/>
                      <a:pt x="51" y="417"/>
                    </a:cubicBezTo>
                    <a:close/>
                    <a:moveTo>
                      <a:pt x="51" y="413"/>
                    </a:moveTo>
                    <a:cubicBezTo>
                      <a:pt x="54" y="411"/>
                      <a:pt x="53" y="413"/>
                      <a:pt x="51" y="411"/>
                    </a:cubicBezTo>
                    <a:cubicBezTo>
                      <a:pt x="48" y="411"/>
                      <a:pt x="48" y="411"/>
                      <a:pt x="46" y="413"/>
                    </a:cubicBezTo>
                    <a:cubicBezTo>
                      <a:pt x="45" y="413"/>
                      <a:pt x="46" y="413"/>
                      <a:pt x="48" y="413"/>
                    </a:cubicBezTo>
                    <a:cubicBezTo>
                      <a:pt x="48" y="413"/>
                      <a:pt x="48" y="413"/>
                      <a:pt x="51" y="413"/>
                    </a:cubicBezTo>
                    <a:close/>
                    <a:moveTo>
                      <a:pt x="43" y="413"/>
                    </a:moveTo>
                    <a:cubicBezTo>
                      <a:pt x="43" y="413"/>
                      <a:pt x="42" y="413"/>
                      <a:pt x="43" y="413"/>
                    </a:cubicBezTo>
                    <a:cubicBezTo>
                      <a:pt x="46" y="413"/>
                      <a:pt x="45" y="411"/>
                      <a:pt x="43" y="411"/>
                    </a:cubicBezTo>
                    <a:cubicBezTo>
                      <a:pt x="42" y="411"/>
                      <a:pt x="42" y="413"/>
                      <a:pt x="40" y="413"/>
                    </a:cubicBezTo>
                    <a:cubicBezTo>
                      <a:pt x="39" y="413"/>
                      <a:pt x="39" y="413"/>
                      <a:pt x="39" y="413"/>
                    </a:cubicBezTo>
                    <a:cubicBezTo>
                      <a:pt x="39" y="414"/>
                      <a:pt x="40" y="414"/>
                      <a:pt x="42" y="414"/>
                    </a:cubicBezTo>
                    <a:cubicBezTo>
                      <a:pt x="43" y="414"/>
                      <a:pt x="42" y="416"/>
                      <a:pt x="43" y="416"/>
                    </a:cubicBezTo>
                    <a:cubicBezTo>
                      <a:pt x="45" y="414"/>
                      <a:pt x="45" y="413"/>
                      <a:pt x="43" y="413"/>
                    </a:cubicBezTo>
                    <a:close/>
                    <a:moveTo>
                      <a:pt x="39" y="411"/>
                    </a:moveTo>
                    <a:cubicBezTo>
                      <a:pt x="39" y="411"/>
                      <a:pt x="37" y="410"/>
                      <a:pt x="36" y="411"/>
                    </a:cubicBezTo>
                    <a:cubicBezTo>
                      <a:pt x="36" y="411"/>
                      <a:pt x="36" y="413"/>
                      <a:pt x="37" y="411"/>
                    </a:cubicBezTo>
                    <a:cubicBezTo>
                      <a:pt x="39" y="411"/>
                      <a:pt x="37" y="413"/>
                      <a:pt x="39" y="411"/>
                    </a:cubicBezTo>
                    <a:cubicBezTo>
                      <a:pt x="40" y="411"/>
                      <a:pt x="39" y="411"/>
                      <a:pt x="39" y="411"/>
                    </a:cubicBezTo>
                    <a:close/>
                    <a:moveTo>
                      <a:pt x="65" y="424"/>
                    </a:moveTo>
                    <a:cubicBezTo>
                      <a:pt x="63" y="422"/>
                      <a:pt x="66" y="422"/>
                      <a:pt x="66" y="422"/>
                    </a:cubicBezTo>
                    <a:cubicBezTo>
                      <a:pt x="68" y="424"/>
                      <a:pt x="65" y="424"/>
                      <a:pt x="65" y="424"/>
                    </a:cubicBezTo>
                    <a:close/>
                    <a:moveTo>
                      <a:pt x="68" y="421"/>
                    </a:moveTo>
                    <a:cubicBezTo>
                      <a:pt x="68" y="421"/>
                      <a:pt x="68" y="419"/>
                      <a:pt x="68" y="421"/>
                    </a:cubicBezTo>
                    <a:cubicBezTo>
                      <a:pt x="68" y="422"/>
                      <a:pt x="66" y="421"/>
                      <a:pt x="66" y="421"/>
                    </a:cubicBezTo>
                    <a:cubicBezTo>
                      <a:pt x="66" y="422"/>
                      <a:pt x="66" y="422"/>
                      <a:pt x="68" y="422"/>
                    </a:cubicBezTo>
                    <a:cubicBezTo>
                      <a:pt x="69" y="422"/>
                      <a:pt x="69" y="422"/>
                      <a:pt x="68" y="421"/>
                    </a:cubicBezTo>
                    <a:close/>
                    <a:moveTo>
                      <a:pt x="33" y="403"/>
                    </a:moveTo>
                    <a:cubicBezTo>
                      <a:pt x="33" y="402"/>
                      <a:pt x="34" y="402"/>
                      <a:pt x="34" y="402"/>
                    </a:cubicBezTo>
                    <a:cubicBezTo>
                      <a:pt x="33" y="400"/>
                      <a:pt x="34" y="399"/>
                      <a:pt x="33" y="399"/>
                    </a:cubicBezTo>
                    <a:cubicBezTo>
                      <a:pt x="31" y="399"/>
                      <a:pt x="31" y="399"/>
                      <a:pt x="31" y="399"/>
                    </a:cubicBezTo>
                    <a:cubicBezTo>
                      <a:pt x="31" y="400"/>
                      <a:pt x="29" y="399"/>
                      <a:pt x="29" y="399"/>
                    </a:cubicBezTo>
                    <a:cubicBezTo>
                      <a:pt x="28" y="400"/>
                      <a:pt x="29" y="400"/>
                      <a:pt x="29" y="402"/>
                    </a:cubicBezTo>
                    <a:cubicBezTo>
                      <a:pt x="31" y="402"/>
                      <a:pt x="33" y="402"/>
                      <a:pt x="31" y="403"/>
                    </a:cubicBezTo>
                    <a:cubicBezTo>
                      <a:pt x="31" y="405"/>
                      <a:pt x="33" y="405"/>
                      <a:pt x="33" y="403"/>
                    </a:cubicBezTo>
                    <a:cubicBezTo>
                      <a:pt x="33" y="403"/>
                      <a:pt x="33" y="403"/>
                      <a:pt x="33" y="403"/>
                    </a:cubicBezTo>
                    <a:close/>
                    <a:moveTo>
                      <a:pt x="22" y="377"/>
                    </a:moveTo>
                    <a:cubicBezTo>
                      <a:pt x="22" y="375"/>
                      <a:pt x="23" y="374"/>
                      <a:pt x="23" y="374"/>
                    </a:cubicBezTo>
                    <a:cubicBezTo>
                      <a:pt x="25" y="374"/>
                      <a:pt x="23" y="377"/>
                      <a:pt x="22" y="377"/>
                    </a:cubicBezTo>
                    <a:close/>
                    <a:moveTo>
                      <a:pt x="28" y="400"/>
                    </a:moveTo>
                    <a:cubicBezTo>
                      <a:pt x="28" y="402"/>
                      <a:pt x="28" y="402"/>
                      <a:pt x="28" y="400"/>
                    </a:cubicBezTo>
                    <a:cubicBezTo>
                      <a:pt x="28" y="399"/>
                      <a:pt x="31" y="399"/>
                      <a:pt x="29" y="397"/>
                    </a:cubicBezTo>
                    <a:cubicBezTo>
                      <a:pt x="29" y="397"/>
                      <a:pt x="28" y="397"/>
                      <a:pt x="28" y="396"/>
                    </a:cubicBezTo>
                    <a:cubicBezTo>
                      <a:pt x="28" y="396"/>
                      <a:pt x="26" y="394"/>
                      <a:pt x="25" y="396"/>
                    </a:cubicBezTo>
                    <a:cubicBezTo>
                      <a:pt x="25" y="396"/>
                      <a:pt x="25" y="394"/>
                      <a:pt x="25" y="396"/>
                    </a:cubicBezTo>
                    <a:cubicBezTo>
                      <a:pt x="23" y="396"/>
                      <a:pt x="25" y="394"/>
                      <a:pt x="23" y="393"/>
                    </a:cubicBezTo>
                    <a:cubicBezTo>
                      <a:pt x="22" y="393"/>
                      <a:pt x="23" y="394"/>
                      <a:pt x="20" y="394"/>
                    </a:cubicBezTo>
                    <a:cubicBezTo>
                      <a:pt x="19" y="393"/>
                      <a:pt x="22" y="396"/>
                      <a:pt x="20" y="396"/>
                    </a:cubicBezTo>
                    <a:cubicBezTo>
                      <a:pt x="19" y="396"/>
                      <a:pt x="19" y="394"/>
                      <a:pt x="19" y="396"/>
                    </a:cubicBezTo>
                    <a:cubicBezTo>
                      <a:pt x="17" y="397"/>
                      <a:pt x="19" y="396"/>
                      <a:pt x="19" y="397"/>
                    </a:cubicBezTo>
                    <a:cubicBezTo>
                      <a:pt x="19" y="399"/>
                      <a:pt x="20" y="396"/>
                      <a:pt x="20" y="397"/>
                    </a:cubicBezTo>
                    <a:cubicBezTo>
                      <a:pt x="22" y="399"/>
                      <a:pt x="20" y="400"/>
                      <a:pt x="22" y="400"/>
                    </a:cubicBezTo>
                    <a:cubicBezTo>
                      <a:pt x="23" y="402"/>
                      <a:pt x="22" y="397"/>
                      <a:pt x="23" y="399"/>
                    </a:cubicBezTo>
                    <a:cubicBezTo>
                      <a:pt x="23" y="400"/>
                      <a:pt x="25" y="397"/>
                      <a:pt x="25" y="399"/>
                    </a:cubicBezTo>
                    <a:cubicBezTo>
                      <a:pt x="25" y="402"/>
                      <a:pt x="22" y="402"/>
                      <a:pt x="23" y="402"/>
                    </a:cubicBezTo>
                    <a:cubicBezTo>
                      <a:pt x="25" y="402"/>
                      <a:pt x="25" y="400"/>
                      <a:pt x="26" y="402"/>
                    </a:cubicBezTo>
                    <a:cubicBezTo>
                      <a:pt x="26" y="402"/>
                      <a:pt x="26" y="400"/>
                      <a:pt x="28" y="400"/>
                    </a:cubicBezTo>
                    <a:close/>
                    <a:moveTo>
                      <a:pt x="29" y="403"/>
                    </a:moveTo>
                    <a:cubicBezTo>
                      <a:pt x="29" y="402"/>
                      <a:pt x="29" y="400"/>
                      <a:pt x="28" y="402"/>
                    </a:cubicBezTo>
                    <a:cubicBezTo>
                      <a:pt x="28" y="403"/>
                      <a:pt x="26" y="402"/>
                      <a:pt x="28" y="403"/>
                    </a:cubicBezTo>
                    <a:cubicBezTo>
                      <a:pt x="28" y="403"/>
                      <a:pt x="28" y="403"/>
                      <a:pt x="29" y="403"/>
                    </a:cubicBezTo>
                    <a:close/>
                    <a:moveTo>
                      <a:pt x="14" y="391"/>
                    </a:moveTo>
                    <a:cubicBezTo>
                      <a:pt x="16" y="391"/>
                      <a:pt x="14" y="393"/>
                      <a:pt x="13" y="393"/>
                    </a:cubicBezTo>
                    <a:cubicBezTo>
                      <a:pt x="13" y="391"/>
                      <a:pt x="14" y="391"/>
                      <a:pt x="14" y="391"/>
                    </a:cubicBezTo>
                    <a:close/>
                    <a:moveTo>
                      <a:pt x="17" y="383"/>
                    </a:moveTo>
                    <a:cubicBezTo>
                      <a:pt x="17" y="382"/>
                      <a:pt x="17" y="382"/>
                      <a:pt x="17" y="382"/>
                    </a:cubicBezTo>
                    <a:cubicBezTo>
                      <a:pt x="17" y="380"/>
                      <a:pt x="17" y="382"/>
                      <a:pt x="16" y="382"/>
                    </a:cubicBezTo>
                    <a:cubicBezTo>
                      <a:pt x="14" y="383"/>
                      <a:pt x="16" y="383"/>
                      <a:pt x="16" y="385"/>
                    </a:cubicBezTo>
                    <a:cubicBezTo>
                      <a:pt x="16" y="385"/>
                      <a:pt x="17" y="385"/>
                      <a:pt x="17" y="383"/>
                    </a:cubicBezTo>
                    <a:close/>
                    <a:moveTo>
                      <a:pt x="16" y="391"/>
                    </a:moveTo>
                    <a:cubicBezTo>
                      <a:pt x="17" y="391"/>
                      <a:pt x="17" y="389"/>
                      <a:pt x="19" y="391"/>
                    </a:cubicBezTo>
                    <a:cubicBezTo>
                      <a:pt x="19" y="391"/>
                      <a:pt x="17" y="391"/>
                      <a:pt x="19" y="393"/>
                    </a:cubicBezTo>
                    <a:cubicBezTo>
                      <a:pt x="19" y="393"/>
                      <a:pt x="19" y="391"/>
                      <a:pt x="20" y="393"/>
                    </a:cubicBezTo>
                    <a:cubicBezTo>
                      <a:pt x="22" y="393"/>
                      <a:pt x="22" y="393"/>
                      <a:pt x="22" y="391"/>
                    </a:cubicBezTo>
                    <a:cubicBezTo>
                      <a:pt x="20" y="391"/>
                      <a:pt x="20" y="389"/>
                      <a:pt x="19" y="389"/>
                    </a:cubicBezTo>
                    <a:cubicBezTo>
                      <a:pt x="19" y="389"/>
                      <a:pt x="19" y="388"/>
                      <a:pt x="17" y="389"/>
                    </a:cubicBezTo>
                    <a:cubicBezTo>
                      <a:pt x="17" y="389"/>
                      <a:pt x="17" y="388"/>
                      <a:pt x="16" y="388"/>
                    </a:cubicBezTo>
                    <a:cubicBezTo>
                      <a:pt x="14" y="388"/>
                      <a:pt x="13" y="388"/>
                      <a:pt x="11" y="386"/>
                    </a:cubicBezTo>
                    <a:cubicBezTo>
                      <a:pt x="10" y="385"/>
                      <a:pt x="8" y="385"/>
                      <a:pt x="10" y="386"/>
                    </a:cubicBezTo>
                    <a:cubicBezTo>
                      <a:pt x="11" y="386"/>
                      <a:pt x="10" y="386"/>
                      <a:pt x="11" y="388"/>
                    </a:cubicBezTo>
                    <a:cubicBezTo>
                      <a:pt x="13" y="388"/>
                      <a:pt x="11" y="389"/>
                      <a:pt x="14" y="389"/>
                    </a:cubicBezTo>
                    <a:cubicBezTo>
                      <a:pt x="14" y="389"/>
                      <a:pt x="16" y="389"/>
                      <a:pt x="16" y="391"/>
                    </a:cubicBezTo>
                    <a:close/>
                    <a:moveTo>
                      <a:pt x="14" y="371"/>
                    </a:moveTo>
                    <a:cubicBezTo>
                      <a:pt x="14" y="369"/>
                      <a:pt x="14" y="371"/>
                      <a:pt x="14" y="372"/>
                    </a:cubicBezTo>
                    <a:cubicBezTo>
                      <a:pt x="13" y="372"/>
                      <a:pt x="14" y="374"/>
                      <a:pt x="16" y="374"/>
                    </a:cubicBezTo>
                    <a:cubicBezTo>
                      <a:pt x="16" y="372"/>
                      <a:pt x="16" y="371"/>
                      <a:pt x="14" y="371"/>
                    </a:cubicBezTo>
                    <a:close/>
                    <a:moveTo>
                      <a:pt x="8" y="375"/>
                    </a:moveTo>
                    <a:cubicBezTo>
                      <a:pt x="8" y="374"/>
                      <a:pt x="10" y="374"/>
                      <a:pt x="10" y="372"/>
                    </a:cubicBezTo>
                    <a:cubicBezTo>
                      <a:pt x="8" y="371"/>
                      <a:pt x="8" y="371"/>
                      <a:pt x="8" y="372"/>
                    </a:cubicBezTo>
                    <a:cubicBezTo>
                      <a:pt x="8" y="374"/>
                      <a:pt x="8" y="374"/>
                      <a:pt x="8" y="372"/>
                    </a:cubicBezTo>
                    <a:cubicBezTo>
                      <a:pt x="6" y="372"/>
                      <a:pt x="6" y="374"/>
                      <a:pt x="6" y="374"/>
                    </a:cubicBezTo>
                    <a:cubicBezTo>
                      <a:pt x="8" y="375"/>
                      <a:pt x="6" y="375"/>
                      <a:pt x="6" y="377"/>
                    </a:cubicBezTo>
                    <a:cubicBezTo>
                      <a:pt x="6" y="377"/>
                      <a:pt x="8" y="377"/>
                      <a:pt x="8" y="375"/>
                    </a:cubicBezTo>
                    <a:close/>
                    <a:moveTo>
                      <a:pt x="13" y="374"/>
                    </a:moveTo>
                    <a:cubicBezTo>
                      <a:pt x="11" y="372"/>
                      <a:pt x="11" y="372"/>
                      <a:pt x="11" y="372"/>
                    </a:cubicBezTo>
                    <a:cubicBezTo>
                      <a:pt x="13" y="374"/>
                      <a:pt x="11" y="374"/>
                      <a:pt x="13" y="375"/>
                    </a:cubicBezTo>
                    <a:cubicBezTo>
                      <a:pt x="14" y="375"/>
                      <a:pt x="14" y="374"/>
                      <a:pt x="13" y="374"/>
                    </a:cubicBezTo>
                    <a:close/>
                    <a:moveTo>
                      <a:pt x="16" y="377"/>
                    </a:moveTo>
                    <a:cubicBezTo>
                      <a:pt x="17" y="380"/>
                      <a:pt x="17" y="378"/>
                      <a:pt x="17" y="377"/>
                    </a:cubicBezTo>
                    <a:cubicBezTo>
                      <a:pt x="16" y="375"/>
                      <a:pt x="14" y="374"/>
                      <a:pt x="14" y="375"/>
                    </a:cubicBezTo>
                    <a:cubicBezTo>
                      <a:pt x="14" y="377"/>
                      <a:pt x="14" y="375"/>
                      <a:pt x="16" y="377"/>
                    </a:cubicBezTo>
                    <a:close/>
                    <a:moveTo>
                      <a:pt x="16" y="380"/>
                    </a:moveTo>
                    <a:cubicBezTo>
                      <a:pt x="16" y="380"/>
                      <a:pt x="16" y="378"/>
                      <a:pt x="14" y="377"/>
                    </a:cubicBezTo>
                    <a:cubicBezTo>
                      <a:pt x="13" y="377"/>
                      <a:pt x="11" y="377"/>
                      <a:pt x="13" y="377"/>
                    </a:cubicBezTo>
                    <a:cubicBezTo>
                      <a:pt x="13" y="378"/>
                      <a:pt x="13" y="377"/>
                      <a:pt x="13" y="378"/>
                    </a:cubicBezTo>
                    <a:cubicBezTo>
                      <a:pt x="14" y="378"/>
                      <a:pt x="13" y="378"/>
                      <a:pt x="14" y="380"/>
                    </a:cubicBezTo>
                    <a:cubicBezTo>
                      <a:pt x="14" y="382"/>
                      <a:pt x="14" y="380"/>
                      <a:pt x="16" y="380"/>
                    </a:cubicBezTo>
                    <a:close/>
                    <a:moveTo>
                      <a:pt x="10" y="375"/>
                    </a:moveTo>
                    <a:cubicBezTo>
                      <a:pt x="11" y="374"/>
                      <a:pt x="10" y="374"/>
                      <a:pt x="10" y="375"/>
                    </a:cubicBezTo>
                    <a:cubicBezTo>
                      <a:pt x="8" y="377"/>
                      <a:pt x="8" y="378"/>
                      <a:pt x="8" y="377"/>
                    </a:cubicBezTo>
                    <a:cubicBezTo>
                      <a:pt x="10" y="377"/>
                      <a:pt x="10" y="377"/>
                      <a:pt x="10" y="375"/>
                    </a:cubicBezTo>
                    <a:close/>
                    <a:moveTo>
                      <a:pt x="10" y="380"/>
                    </a:moveTo>
                    <a:cubicBezTo>
                      <a:pt x="10" y="380"/>
                      <a:pt x="11" y="378"/>
                      <a:pt x="10" y="378"/>
                    </a:cubicBezTo>
                    <a:cubicBezTo>
                      <a:pt x="8" y="378"/>
                      <a:pt x="8" y="378"/>
                      <a:pt x="8" y="378"/>
                    </a:cubicBezTo>
                    <a:cubicBezTo>
                      <a:pt x="8" y="378"/>
                      <a:pt x="8" y="378"/>
                      <a:pt x="10" y="380"/>
                    </a:cubicBezTo>
                    <a:close/>
                    <a:moveTo>
                      <a:pt x="6" y="369"/>
                    </a:moveTo>
                    <a:cubicBezTo>
                      <a:pt x="6" y="368"/>
                      <a:pt x="6" y="368"/>
                      <a:pt x="6" y="368"/>
                    </a:cubicBezTo>
                    <a:cubicBezTo>
                      <a:pt x="5" y="366"/>
                      <a:pt x="5" y="368"/>
                      <a:pt x="5" y="369"/>
                    </a:cubicBezTo>
                    <a:cubicBezTo>
                      <a:pt x="5" y="371"/>
                      <a:pt x="3" y="372"/>
                      <a:pt x="5" y="371"/>
                    </a:cubicBezTo>
                    <a:cubicBezTo>
                      <a:pt x="6" y="371"/>
                      <a:pt x="5" y="369"/>
                      <a:pt x="6" y="369"/>
                    </a:cubicBezTo>
                    <a:close/>
                    <a:moveTo>
                      <a:pt x="14" y="369"/>
                    </a:moveTo>
                    <a:cubicBezTo>
                      <a:pt x="13" y="369"/>
                      <a:pt x="13" y="368"/>
                      <a:pt x="13" y="368"/>
                    </a:cubicBezTo>
                    <a:cubicBezTo>
                      <a:pt x="14" y="368"/>
                      <a:pt x="14" y="369"/>
                      <a:pt x="14" y="369"/>
                    </a:cubicBezTo>
                    <a:close/>
                    <a:moveTo>
                      <a:pt x="14" y="368"/>
                    </a:moveTo>
                    <a:cubicBezTo>
                      <a:pt x="14" y="366"/>
                      <a:pt x="16" y="366"/>
                      <a:pt x="16" y="368"/>
                    </a:cubicBezTo>
                    <a:cubicBezTo>
                      <a:pt x="16" y="368"/>
                      <a:pt x="14" y="369"/>
                      <a:pt x="14" y="368"/>
                    </a:cubicBezTo>
                    <a:close/>
                    <a:moveTo>
                      <a:pt x="10" y="368"/>
                    </a:moveTo>
                    <a:cubicBezTo>
                      <a:pt x="10" y="369"/>
                      <a:pt x="11" y="369"/>
                      <a:pt x="11" y="368"/>
                    </a:cubicBezTo>
                    <a:cubicBezTo>
                      <a:pt x="10" y="368"/>
                      <a:pt x="11" y="366"/>
                      <a:pt x="10" y="366"/>
                    </a:cubicBezTo>
                    <a:cubicBezTo>
                      <a:pt x="8" y="366"/>
                      <a:pt x="8" y="368"/>
                      <a:pt x="8" y="368"/>
                    </a:cubicBezTo>
                    <a:cubicBezTo>
                      <a:pt x="6" y="369"/>
                      <a:pt x="6" y="369"/>
                      <a:pt x="8" y="369"/>
                    </a:cubicBezTo>
                    <a:cubicBezTo>
                      <a:pt x="10" y="369"/>
                      <a:pt x="10" y="368"/>
                      <a:pt x="10" y="368"/>
                    </a:cubicBezTo>
                    <a:close/>
                    <a:moveTo>
                      <a:pt x="13" y="366"/>
                    </a:moveTo>
                    <a:cubicBezTo>
                      <a:pt x="13" y="363"/>
                      <a:pt x="13" y="363"/>
                      <a:pt x="13" y="363"/>
                    </a:cubicBezTo>
                    <a:cubicBezTo>
                      <a:pt x="13" y="363"/>
                      <a:pt x="14" y="366"/>
                      <a:pt x="13" y="366"/>
                    </a:cubicBezTo>
                    <a:close/>
                    <a:moveTo>
                      <a:pt x="11" y="349"/>
                    </a:moveTo>
                    <a:cubicBezTo>
                      <a:pt x="13" y="349"/>
                      <a:pt x="11" y="347"/>
                      <a:pt x="11" y="347"/>
                    </a:cubicBezTo>
                    <a:cubicBezTo>
                      <a:pt x="11" y="349"/>
                      <a:pt x="10" y="347"/>
                      <a:pt x="11" y="347"/>
                    </a:cubicBezTo>
                    <a:cubicBezTo>
                      <a:pt x="11" y="346"/>
                      <a:pt x="11" y="344"/>
                      <a:pt x="11" y="341"/>
                    </a:cubicBezTo>
                    <a:cubicBezTo>
                      <a:pt x="11" y="338"/>
                      <a:pt x="11" y="336"/>
                      <a:pt x="11" y="336"/>
                    </a:cubicBezTo>
                    <a:cubicBezTo>
                      <a:pt x="10" y="336"/>
                      <a:pt x="10" y="336"/>
                      <a:pt x="8" y="336"/>
                    </a:cubicBezTo>
                    <a:cubicBezTo>
                      <a:pt x="6" y="338"/>
                      <a:pt x="6" y="338"/>
                      <a:pt x="6" y="338"/>
                    </a:cubicBezTo>
                    <a:cubicBezTo>
                      <a:pt x="8" y="340"/>
                      <a:pt x="6" y="340"/>
                      <a:pt x="8" y="340"/>
                    </a:cubicBezTo>
                    <a:cubicBezTo>
                      <a:pt x="8" y="341"/>
                      <a:pt x="8" y="343"/>
                      <a:pt x="8" y="344"/>
                    </a:cubicBezTo>
                    <a:cubicBezTo>
                      <a:pt x="6" y="343"/>
                      <a:pt x="6" y="343"/>
                      <a:pt x="6" y="343"/>
                    </a:cubicBezTo>
                    <a:cubicBezTo>
                      <a:pt x="5" y="344"/>
                      <a:pt x="5" y="343"/>
                      <a:pt x="5" y="343"/>
                    </a:cubicBezTo>
                    <a:cubicBezTo>
                      <a:pt x="3" y="344"/>
                      <a:pt x="3" y="344"/>
                      <a:pt x="5" y="346"/>
                    </a:cubicBezTo>
                    <a:cubicBezTo>
                      <a:pt x="5" y="347"/>
                      <a:pt x="5" y="349"/>
                      <a:pt x="6" y="351"/>
                    </a:cubicBezTo>
                    <a:cubicBezTo>
                      <a:pt x="8" y="352"/>
                      <a:pt x="8" y="349"/>
                      <a:pt x="6" y="347"/>
                    </a:cubicBezTo>
                    <a:cubicBezTo>
                      <a:pt x="6" y="346"/>
                      <a:pt x="6" y="346"/>
                      <a:pt x="8" y="347"/>
                    </a:cubicBezTo>
                    <a:cubicBezTo>
                      <a:pt x="10" y="347"/>
                      <a:pt x="8" y="347"/>
                      <a:pt x="8" y="349"/>
                    </a:cubicBezTo>
                    <a:cubicBezTo>
                      <a:pt x="8" y="351"/>
                      <a:pt x="8" y="349"/>
                      <a:pt x="8" y="351"/>
                    </a:cubicBezTo>
                    <a:cubicBezTo>
                      <a:pt x="8" y="352"/>
                      <a:pt x="8" y="352"/>
                      <a:pt x="10" y="352"/>
                    </a:cubicBezTo>
                    <a:cubicBezTo>
                      <a:pt x="13" y="352"/>
                      <a:pt x="11" y="349"/>
                      <a:pt x="11" y="349"/>
                    </a:cubicBezTo>
                    <a:close/>
                    <a:moveTo>
                      <a:pt x="5" y="360"/>
                    </a:moveTo>
                    <a:cubicBezTo>
                      <a:pt x="6" y="358"/>
                      <a:pt x="6" y="358"/>
                      <a:pt x="5" y="358"/>
                    </a:cubicBezTo>
                    <a:cubicBezTo>
                      <a:pt x="2" y="357"/>
                      <a:pt x="5" y="358"/>
                      <a:pt x="3" y="360"/>
                    </a:cubicBezTo>
                    <a:cubicBezTo>
                      <a:pt x="3" y="360"/>
                      <a:pt x="2" y="361"/>
                      <a:pt x="3" y="361"/>
                    </a:cubicBezTo>
                    <a:cubicBezTo>
                      <a:pt x="5" y="361"/>
                      <a:pt x="5" y="360"/>
                      <a:pt x="5" y="360"/>
                    </a:cubicBezTo>
                    <a:close/>
                    <a:moveTo>
                      <a:pt x="13" y="361"/>
                    </a:moveTo>
                    <a:cubicBezTo>
                      <a:pt x="14" y="361"/>
                      <a:pt x="14" y="361"/>
                      <a:pt x="13" y="360"/>
                    </a:cubicBezTo>
                    <a:cubicBezTo>
                      <a:pt x="13" y="358"/>
                      <a:pt x="13" y="358"/>
                      <a:pt x="11" y="357"/>
                    </a:cubicBezTo>
                    <a:cubicBezTo>
                      <a:pt x="11" y="357"/>
                      <a:pt x="10" y="357"/>
                      <a:pt x="11" y="358"/>
                    </a:cubicBezTo>
                    <a:cubicBezTo>
                      <a:pt x="13" y="360"/>
                      <a:pt x="10" y="358"/>
                      <a:pt x="11" y="361"/>
                    </a:cubicBezTo>
                    <a:cubicBezTo>
                      <a:pt x="13" y="361"/>
                      <a:pt x="13" y="361"/>
                      <a:pt x="13" y="361"/>
                    </a:cubicBezTo>
                    <a:close/>
                    <a:moveTo>
                      <a:pt x="3" y="349"/>
                    </a:moveTo>
                    <a:cubicBezTo>
                      <a:pt x="5" y="349"/>
                      <a:pt x="3" y="351"/>
                      <a:pt x="5" y="351"/>
                    </a:cubicBezTo>
                    <a:cubicBezTo>
                      <a:pt x="5" y="351"/>
                      <a:pt x="5" y="351"/>
                      <a:pt x="5" y="349"/>
                    </a:cubicBezTo>
                    <a:cubicBezTo>
                      <a:pt x="5" y="347"/>
                      <a:pt x="5" y="347"/>
                      <a:pt x="3" y="347"/>
                    </a:cubicBezTo>
                    <a:cubicBezTo>
                      <a:pt x="2" y="347"/>
                      <a:pt x="2" y="347"/>
                      <a:pt x="2" y="351"/>
                    </a:cubicBezTo>
                    <a:cubicBezTo>
                      <a:pt x="2" y="351"/>
                      <a:pt x="3" y="351"/>
                      <a:pt x="3" y="349"/>
                    </a:cubicBezTo>
                    <a:close/>
                    <a:moveTo>
                      <a:pt x="5" y="357"/>
                    </a:moveTo>
                    <a:cubicBezTo>
                      <a:pt x="5" y="357"/>
                      <a:pt x="5" y="358"/>
                      <a:pt x="6" y="357"/>
                    </a:cubicBezTo>
                    <a:cubicBezTo>
                      <a:pt x="6" y="355"/>
                      <a:pt x="6" y="357"/>
                      <a:pt x="8" y="357"/>
                    </a:cubicBezTo>
                    <a:cubicBezTo>
                      <a:pt x="8" y="355"/>
                      <a:pt x="6" y="355"/>
                      <a:pt x="8" y="355"/>
                    </a:cubicBezTo>
                    <a:cubicBezTo>
                      <a:pt x="10" y="354"/>
                      <a:pt x="8" y="354"/>
                      <a:pt x="8" y="354"/>
                    </a:cubicBezTo>
                    <a:cubicBezTo>
                      <a:pt x="6" y="355"/>
                      <a:pt x="8" y="352"/>
                      <a:pt x="6" y="354"/>
                    </a:cubicBezTo>
                    <a:cubicBezTo>
                      <a:pt x="6" y="354"/>
                      <a:pt x="5" y="352"/>
                      <a:pt x="3" y="352"/>
                    </a:cubicBezTo>
                    <a:cubicBezTo>
                      <a:pt x="2" y="352"/>
                      <a:pt x="6" y="354"/>
                      <a:pt x="5" y="354"/>
                    </a:cubicBezTo>
                    <a:cubicBezTo>
                      <a:pt x="5" y="355"/>
                      <a:pt x="3" y="352"/>
                      <a:pt x="3" y="355"/>
                    </a:cubicBezTo>
                    <a:cubicBezTo>
                      <a:pt x="3" y="357"/>
                      <a:pt x="5" y="355"/>
                      <a:pt x="5" y="357"/>
                    </a:cubicBezTo>
                    <a:close/>
                    <a:moveTo>
                      <a:pt x="11" y="364"/>
                    </a:moveTo>
                    <a:cubicBezTo>
                      <a:pt x="11" y="364"/>
                      <a:pt x="13" y="363"/>
                      <a:pt x="11" y="363"/>
                    </a:cubicBezTo>
                    <a:cubicBezTo>
                      <a:pt x="11" y="361"/>
                      <a:pt x="10" y="360"/>
                      <a:pt x="10" y="361"/>
                    </a:cubicBezTo>
                    <a:cubicBezTo>
                      <a:pt x="10" y="363"/>
                      <a:pt x="11" y="363"/>
                      <a:pt x="10" y="363"/>
                    </a:cubicBezTo>
                    <a:cubicBezTo>
                      <a:pt x="6" y="363"/>
                      <a:pt x="6" y="363"/>
                      <a:pt x="8" y="363"/>
                    </a:cubicBezTo>
                    <a:cubicBezTo>
                      <a:pt x="10" y="364"/>
                      <a:pt x="8" y="364"/>
                      <a:pt x="10" y="364"/>
                    </a:cubicBezTo>
                    <a:cubicBezTo>
                      <a:pt x="10" y="366"/>
                      <a:pt x="11" y="363"/>
                      <a:pt x="11" y="364"/>
                    </a:cubicBezTo>
                    <a:close/>
                    <a:moveTo>
                      <a:pt x="10" y="363"/>
                    </a:moveTo>
                    <a:cubicBezTo>
                      <a:pt x="8" y="361"/>
                      <a:pt x="6" y="361"/>
                      <a:pt x="8" y="360"/>
                    </a:cubicBezTo>
                    <a:cubicBezTo>
                      <a:pt x="10" y="363"/>
                      <a:pt x="10" y="363"/>
                      <a:pt x="10" y="363"/>
                    </a:cubicBezTo>
                    <a:close/>
                    <a:moveTo>
                      <a:pt x="11" y="366"/>
                    </a:moveTo>
                    <a:cubicBezTo>
                      <a:pt x="10" y="366"/>
                      <a:pt x="11" y="364"/>
                      <a:pt x="11" y="364"/>
                    </a:cubicBezTo>
                    <a:cubicBezTo>
                      <a:pt x="11" y="366"/>
                      <a:pt x="13" y="368"/>
                      <a:pt x="11" y="366"/>
                    </a:cubicBezTo>
                    <a:close/>
                    <a:moveTo>
                      <a:pt x="8" y="341"/>
                    </a:moveTo>
                    <a:cubicBezTo>
                      <a:pt x="8" y="341"/>
                      <a:pt x="5" y="340"/>
                      <a:pt x="5" y="341"/>
                    </a:cubicBezTo>
                    <a:cubicBezTo>
                      <a:pt x="5" y="343"/>
                      <a:pt x="6" y="341"/>
                      <a:pt x="6" y="343"/>
                    </a:cubicBezTo>
                    <a:cubicBezTo>
                      <a:pt x="8" y="343"/>
                      <a:pt x="8" y="343"/>
                      <a:pt x="8" y="341"/>
                    </a:cubicBezTo>
                    <a:close/>
                    <a:moveTo>
                      <a:pt x="11" y="335"/>
                    </a:moveTo>
                    <a:cubicBezTo>
                      <a:pt x="11" y="335"/>
                      <a:pt x="11" y="336"/>
                      <a:pt x="11" y="335"/>
                    </a:cubicBezTo>
                    <a:cubicBezTo>
                      <a:pt x="10" y="333"/>
                      <a:pt x="11" y="333"/>
                      <a:pt x="11" y="332"/>
                    </a:cubicBezTo>
                    <a:cubicBezTo>
                      <a:pt x="10" y="330"/>
                      <a:pt x="10" y="329"/>
                      <a:pt x="10" y="330"/>
                    </a:cubicBezTo>
                    <a:cubicBezTo>
                      <a:pt x="8" y="332"/>
                      <a:pt x="10" y="332"/>
                      <a:pt x="10" y="333"/>
                    </a:cubicBezTo>
                    <a:cubicBezTo>
                      <a:pt x="10" y="335"/>
                      <a:pt x="8" y="332"/>
                      <a:pt x="6" y="333"/>
                    </a:cubicBezTo>
                    <a:cubicBezTo>
                      <a:pt x="6" y="335"/>
                      <a:pt x="8" y="335"/>
                      <a:pt x="10" y="336"/>
                    </a:cubicBezTo>
                    <a:cubicBezTo>
                      <a:pt x="11" y="336"/>
                      <a:pt x="11" y="336"/>
                      <a:pt x="11" y="335"/>
                    </a:cubicBezTo>
                    <a:close/>
                    <a:moveTo>
                      <a:pt x="16" y="327"/>
                    </a:moveTo>
                    <a:cubicBezTo>
                      <a:pt x="16" y="329"/>
                      <a:pt x="16" y="327"/>
                      <a:pt x="17" y="327"/>
                    </a:cubicBezTo>
                    <a:cubicBezTo>
                      <a:pt x="17" y="327"/>
                      <a:pt x="16" y="327"/>
                      <a:pt x="14" y="326"/>
                    </a:cubicBezTo>
                    <a:cubicBezTo>
                      <a:pt x="14" y="326"/>
                      <a:pt x="11" y="326"/>
                      <a:pt x="11" y="327"/>
                    </a:cubicBezTo>
                    <a:cubicBezTo>
                      <a:pt x="11" y="329"/>
                      <a:pt x="14" y="327"/>
                      <a:pt x="16" y="327"/>
                    </a:cubicBezTo>
                    <a:close/>
                    <a:moveTo>
                      <a:pt x="8" y="333"/>
                    </a:moveTo>
                    <a:cubicBezTo>
                      <a:pt x="8" y="332"/>
                      <a:pt x="8" y="332"/>
                      <a:pt x="8" y="330"/>
                    </a:cubicBezTo>
                    <a:cubicBezTo>
                      <a:pt x="8" y="330"/>
                      <a:pt x="6" y="330"/>
                      <a:pt x="6" y="329"/>
                    </a:cubicBezTo>
                    <a:cubicBezTo>
                      <a:pt x="5" y="329"/>
                      <a:pt x="5" y="332"/>
                      <a:pt x="6" y="333"/>
                    </a:cubicBezTo>
                    <a:cubicBezTo>
                      <a:pt x="8" y="333"/>
                      <a:pt x="8" y="333"/>
                      <a:pt x="8" y="333"/>
                    </a:cubicBezTo>
                    <a:close/>
                    <a:moveTo>
                      <a:pt x="3" y="343"/>
                    </a:moveTo>
                    <a:cubicBezTo>
                      <a:pt x="3" y="341"/>
                      <a:pt x="5" y="343"/>
                      <a:pt x="3" y="341"/>
                    </a:cubicBezTo>
                    <a:cubicBezTo>
                      <a:pt x="3" y="340"/>
                      <a:pt x="3" y="341"/>
                      <a:pt x="3" y="341"/>
                    </a:cubicBezTo>
                    <a:cubicBezTo>
                      <a:pt x="2" y="341"/>
                      <a:pt x="2" y="343"/>
                      <a:pt x="2" y="343"/>
                    </a:cubicBezTo>
                    <a:cubicBezTo>
                      <a:pt x="3" y="344"/>
                      <a:pt x="3" y="344"/>
                      <a:pt x="3" y="343"/>
                    </a:cubicBezTo>
                    <a:close/>
                    <a:moveTo>
                      <a:pt x="8" y="326"/>
                    </a:moveTo>
                    <a:cubicBezTo>
                      <a:pt x="8" y="326"/>
                      <a:pt x="8" y="327"/>
                      <a:pt x="6" y="327"/>
                    </a:cubicBezTo>
                    <a:cubicBezTo>
                      <a:pt x="5" y="327"/>
                      <a:pt x="5" y="329"/>
                      <a:pt x="6" y="329"/>
                    </a:cubicBezTo>
                    <a:cubicBezTo>
                      <a:pt x="8" y="329"/>
                      <a:pt x="6" y="329"/>
                      <a:pt x="8" y="329"/>
                    </a:cubicBezTo>
                    <a:cubicBezTo>
                      <a:pt x="8" y="329"/>
                      <a:pt x="10" y="326"/>
                      <a:pt x="8" y="326"/>
                    </a:cubicBezTo>
                    <a:close/>
                    <a:moveTo>
                      <a:pt x="6" y="335"/>
                    </a:moveTo>
                    <a:cubicBezTo>
                      <a:pt x="6" y="333"/>
                      <a:pt x="5" y="332"/>
                      <a:pt x="5" y="330"/>
                    </a:cubicBezTo>
                    <a:cubicBezTo>
                      <a:pt x="3" y="329"/>
                      <a:pt x="3" y="329"/>
                      <a:pt x="3" y="329"/>
                    </a:cubicBezTo>
                    <a:cubicBezTo>
                      <a:pt x="2" y="330"/>
                      <a:pt x="3" y="330"/>
                      <a:pt x="3" y="332"/>
                    </a:cubicBezTo>
                    <a:cubicBezTo>
                      <a:pt x="2" y="332"/>
                      <a:pt x="2" y="333"/>
                      <a:pt x="3" y="333"/>
                    </a:cubicBezTo>
                    <a:cubicBezTo>
                      <a:pt x="5" y="332"/>
                      <a:pt x="5" y="333"/>
                      <a:pt x="5" y="335"/>
                    </a:cubicBezTo>
                    <a:cubicBezTo>
                      <a:pt x="5" y="336"/>
                      <a:pt x="5" y="336"/>
                      <a:pt x="5" y="336"/>
                    </a:cubicBezTo>
                    <a:cubicBezTo>
                      <a:pt x="6" y="335"/>
                      <a:pt x="6" y="335"/>
                      <a:pt x="6" y="335"/>
                    </a:cubicBezTo>
                    <a:close/>
                    <a:moveTo>
                      <a:pt x="3" y="336"/>
                    </a:moveTo>
                    <a:cubicBezTo>
                      <a:pt x="5" y="335"/>
                      <a:pt x="3" y="333"/>
                      <a:pt x="3" y="333"/>
                    </a:cubicBezTo>
                    <a:cubicBezTo>
                      <a:pt x="2" y="335"/>
                      <a:pt x="2" y="333"/>
                      <a:pt x="2" y="335"/>
                    </a:cubicBezTo>
                    <a:cubicBezTo>
                      <a:pt x="2" y="336"/>
                      <a:pt x="2" y="336"/>
                      <a:pt x="3" y="336"/>
                    </a:cubicBezTo>
                    <a:close/>
                    <a:moveTo>
                      <a:pt x="3" y="340"/>
                    </a:moveTo>
                    <a:cubicBezTo>
                      <a:pt x="5" y="340"/>
                      <a:pt x="5" y="341"/>
                      <a:pt x="5" y="340"/>
                    </a:cubicBezTo>
                    <a:cubicBezTo>
                      <a:pt x="5" y="340"/>
                      <a:pt x="5" y="338"/>
                      <a:pt x="3" y="338"/>
                    </a:cubicBezTo>
                    <a:cubicBezTo>
                      <a:pt x="3" y="338"/>
                      <a:pt x="0" y="338"/>
                      <a:pt x="2" y="340"/>
                    </a:cubicBezTo>
                    <a:cubicBezTo>
                      <a:pt x="3" y="340"/>
                      <a:pt x="3" y="340"/>
                      <a:pt x="3" y="340"/>
                    </a:cubicBezTo>
                    <a:close/>
                    <a:moveTo>
                      <a:pt x="5" y="326"/>
                    </a:moveTo>
                    <a:cubicBezTo>
                      <a:pt x="5" y="326"/>
                      <a:pt x="6" y="324"/>
                      <a:pt x="6" y="326"/>
                    </a:cubicBezTo>
                    <a:cubicBezTo>
                      <a:pt x="6" y="326"/>
                      <a:pt x="5" y="327"/>
                      <a:pt x="5" y="326"/>
                    </a:cubicBezTo>
                    <a:close/>
                    <a:moveTo>
                      <a:pt x="13" y="318"/>
                    </a:moveTo>
                    <a:cubicBezTo>
                      <a:pt x="13" y="316"/>
                      <a:pt x="16" y="316"/>
                      <a:pt x="14" y="318"/>
                    </a:cubicBezTo>
                    <a:cubicBezTo>
                      <a:pt x="13" y="318"/>
                      <a:pt x="13" y="318"/>
                      <a:pt x="13" y="318"/>
                    </a:cubicBezTo>
                    <a:close/>
                    <a:moveTo>
                      <a:pt x="3" y="336"/>
                    </a:moveTo>
                    <a:cubicBezTo>
                      <a:pt x="5" y="336"/>
                      <a:pt x="5" y="336"/>
                      <a:pt x="3" y="336"/>
                    </a:cubicBezTo>
                    <a:cubicBezTo>
                      <a:pt x="2" y="336"/>
                      <a:pt x="2" y="336"/>
                      <a:pt x="2" y="338"/>
                    </a:cubicBezTo>
                    <a:cubicBezTo>
                      <a:pt x="2" y="338"/>
                      <a:pt x="2" y="338"/>
                      <a:pt x="3" y="336"/>
                    </a:cubicBezTo>
                    <a:close/>
                    <a:moveTo>
                      <a:pt x="6" y="340"/>
                    </a:moveTo>
                    <a:cubicBezTo>
                      <a:pt x="6" y="340"/>
                      <a:pt x="6" y="338"/>
                      <a:pt x="5" y="338"/>
                    </a:cubicBezTo>
                    <a:cubicBezTo>
                      <a:pt x="5" y="338"/>
                      <a:pt x="5" y="338"/>
                      <a:pt x="5" y="340"/>
                    </a:cubicBezTo>
                    <a:cubicBezTo>
                      <a:pt x="5" y="340"/>
                      <a:pt x="5" y="340"/>
                      <a:pt x="6" y="340"/>
                    </a:cubicBezTo>
                    <a:close/>
                    <a:moveTo>
                      <a:pt x="14" y="333"/>
                    </a:moveTo>
                    <a:cubicBezTo>
                      <a:pt x="14" y="333"/>
                      <a:pt x="13" y="332"/>
                      <a:pt x="11" y="332"/>
                    </a:cubicBezTo>
                    <a:cubicBezTo>
                      <a:pt x="11" y="330"/>
                      <a:pt x="11" y="329"/>
                      <a:pt x="11" y="330"/>
                    </a:cubicBezTo>
                    <a:cubicBezTo>
                      <a:pt x="11" y="333"/>
                      <a:pt x="11" y="332"/>
                      <a:pt x="11" y="333"/>
                    </a:cubicBezTo>
                    <a:cubicBezTo>
                      <a:pt x="13" y="333"/>
                      <a:pt x="14" y="333"/>
                      <a:pt x="14" y="333"/>
                    </a:cubicBezTo>
                    <a:close/>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54" name="Freeform 233"/>
              <p:cNvSpPr>
                <a:spLocks noEditPoints="1"/>
              </p:cNvSpPr>
              <p:nvPr>
                <p:custDataLst>
                  <p:tags r:id="rId56"/>
                </p:custDataLst>
              </p:nvPr>
            </p:nvSpPr>
            <p:spPr bwMode="auto">
              <a:xfrm>
                <a:off x="2800778" y="4669761"/>
                <a:ext cx="377953" cy="759363"/>
              </a:xfrm>
              <a:custGeom>
                <a:avLst/>
                <a:gdLst/>
                <a:ahLst/>
                <a:cxnLst>
                  <a:cxn ang="0">
                    <a:pos x="124" y="104"/>
                  </a:cxn>
                  <a:cxn ang="0">
                    <a:pos x="130" y="140"/>
                  </a:cxn>
                  <a:cxn ang="0">
                    <a:pos x="131" y="166"/>
                  </a:cxn>
                  <a:cxn ang="0">
                    <a:pos x="93" y="180"/>
                  </a:cxn>
                  <a:cxn ang="0">
                    <a:pos x="92" y="199"/>
                  </a:cxn>
                  <a:cxn ang="0">
                    <a:pos x="69" y="202"/>
                  </a:cxn>
                  <a:cxn ang="0">
                    <a:pos x="81" y="222"/>
                  </a:cxn>
                  <a:cxn ang="0">
                    <a:pos x="73" y="227"/>
                  </a:cxn>
                  <a:cxn ang="0">
                    <a:pos x="58" y="250"/>
                  </a:cxn>
                  <a:cxn ang="0">
                    <a:pos x="64" y="275"/>
                  </a:cxn>
                  <a:cxn ang="0">
                    <a:pos x="49" y="298"/>
                  </a:cxn>
                  <a:cxn ang="0">
                    <a:pos x="43" y="335"/>
                  </a:cxn>
                  <a:cxn ang="0">
                    <a:pos x="13" y="328"/>
                  </a:cxn>
                  <a:cxn ang="0">
                    <a:pos x="2" y="306"/>
                  </a:cxn>
                  <a:cxn ang="0">
                    <a:pos x="11" y="281"/>
                  </a:cxn>
                  <a:cxn ang="0">
                    <a:pos x="16" y="261"/>
                  </a:cxn>
                  <a:cxn ang="0">
                    <a:pos x="17" y="247"/>
                  </a:cxn>
                  <a:cxn ang="0">
                    <a:pos x="16" y="228"/>
                  </a:cxn>
                  <a:cxn ang="0">
                    <a:pos x="16" y="206"/>
                  </a:cxn>
                  <a:cxn ang="0">
                    <a:pos x="22" y="179"/>
                  </a:cxn>
                  <a:cxn ang="0">
                    <a:pos x="26" y="151"/>
                  </a:cxn>
                  <a:cxn ang="0">
                    <a:pos x="31" y="119"/>
                  </a:cxn>
                  <a:cxn ang="0">
                    <a:pos x="28" y="91"/>
                  </a:cxn>
                  <a:cxn ang="0">
                    <a:pos x="34" y="67"/>
                  </a:cxn>
                  <a:cxn ang="0">
                    <a:pos x="42" y="33"/>
                  </a:cxn>
                  <a:cxn ang="0">
                    <a:pos x="52" y="11"/>
                  </a:cxn>
                  <a:cxn ang="0">
                    <a:pos x="66" y="5"/>
                  </a:cxn>
                  <a:cxn ang="0">
                    <a:pos x="86" y="3"/>
                  </a:cxn>
                  <a:cxn ang="0">
                    <a:pos x="101" y="20"/>
                  </a:cxn>
                  <a:cxn ang="0">
                    <a:pos x="128" y="39"/>
                  </a:cxn>
                  <a:cxn ang="0">
                    <a:pos x="121" y="56"/>
                  </a:cxn>
                  <a:cxn ang="0">
                    <a:pos x="145" y="57"/>
                  </a:cxn>
                  <a:cxn ang="0">
                    <a:pos x="159" y="42"/>
                  </a:cxn>
                  <a:cxn ang="0">
                    <a:pos x="133" y="82"/>
                  </a:cxn>
                  <a:cxn ang="0">
                    <a:pos x="45" y="366"/>
                  </a:cxn>
                  <a:cxn ang="0">
                    <a:pos x="64" y="366"/>
                  </a:cxn>
                  <a:cxn ang="0">
                    <a:pos x="66" y="363"/>
                  </a:cxn>
                  <a:cxn ang="0">
                    <a:pos x="46" y="349"/>
                  </a:cxn>
                  <a:cxn ang="0">
                    <a:pos x="43" y="345"/>
                  </a:cxn>
                  <a:cxn ang="0">
                    <a:pos x="42" y="366"/>
                  </a:cxn>
                  <a:cxn ang="0">
                    <a:pos x="78" y="365"/>
                  </a:cxn>
                  <a:cxn ang="0">
                    <a:pos x="72" y="366"/>
                  </a:cxn>
                  <a:cxn ang="0">
                    <a:pos x="49" y="370"/>
                  </a:cxn>
                  <a:cxn ang="0">
                    <a:pos x="51" y="368"/>
                  </a:cxn>
                  <a:cxn ang="0">
                    <a:pos x="45" y="371"/>
                  </a:cxn>
                  <a:cxn ang="0">
                    <a:pos x="55" y="371"/>
                  </a:cxn>
                  <a:cxn ang="0">
                    <a:pos x="58" y="370"/>
                  </a:cxn>
                </a:cxnLst>
                <a:rect l="0" t="0" r="r" b="b"/>
                <a:pathLst>
                  <a:path w="160" h="373">
                    <a:moveTo>
                      <a:pt x="128" y="87"/>
                    </a:moveTo>
                    <a:cubicBezTo>
                      <a:pt x="125" y="91"/>
                      <a:pt x="128" y="93"/>
                      <a:pt x="125" y="98"/>
                    </a:cubicBezTo>
                    <a:cubicBezTo>
                      <a:pt x="122" y="102"/>
                      <a:pt x="127" y="102"/>
                      <a:pt x="124" y="104"/>
                    </a:cubicBezTo>
                    <a:cubicBezTo>
                      <a:pt x="122" y="107"/>
                      <a:pt x="127" y="116"/>
                      <a:pt x="124" y="118"/>
                    </a:cubicBezTo>
                    <a:cubicBezTo>
                      <a:pt x="121" y="119"/>
                      <a:pt x="121" y="126"/>
                      <a:pt x="122" y="129"/>
                    </a:cubicBezTo>
                    <a:cubicBezTo>
                      <a:pt x="118" y="135"/>
                      <a:pt x="127" y="135"/>
                      <a:pt x="130" y="140"/>
                    </a:cubicBezTo>
                    <a:cubicBezTo>
                      <a:pt x="134" y="146"/>
                      <a:pt x="128" y="144"/>
                      <a:pt x="130" y="149"/>
                    </a:cubicBezTo>
                    <a:cubicBezTo>
                      <a:pt x="133" y="155"/>
                      <a:pt x="136" y="149"/>
                      <a:pt x="136" y="155"/>
                    </a:cubicBezTo>
                    <a:cubicBezTo>
                      <a:pt x="136" y="160"/>
                      <a:pt x="134" y="163"/>
                      <a:pt x="131" y="166"/>
                    </a:cubicBezTo>
                    <a:cubicBezTo>
                      <a:pt x="128" y="171"/>
                      <a:pt x="131" y="171"/>
                      <a:pt x="127" y="174"/>
                    </a:cubicBezTo>
                    <a:cubicBezTo>
                      <a:pt x="121" y="177"/>
                      <a:pt x="110" y="180"/>
                      <a:pt x="102" y="182"/>
                    </a:cubicBezTo>
                    <a:cubicBezTo>
                      <a:pt x="95" y="182"/>
                      <a:pt x="96" y="183"/>
                      <a:pt x="93" y="180"/>
                    </a:cubicBezTo>
                    <a:cubicBezTo>
                      <a:pt x="89" y="179"/>
                      <a:pt x="90" y="183"/>
                      <a:pt x="92" y="185"/>
                    </a:cubicBezTo>
                    <a:cubicBezTo>
                      <a:pt x="95" y="186"/>
                      <a:pt x="93" y="189"/>
                      <a:pt x="92" y="192"/>
                    </a:cubicBezTo>
                    <a:cubicBezTo>
                      <a:pt x="90" y="194"/>
                      <a:pt x="89" y="197"/>
                      <a:pt x="92" y="199"/>
                    </a:cubicBezTo>
                    <a:cubicBezTo>
                      <a:pt x="93" y="200"/>
                      <a:pt x="93" y="202"/>
                      <a:pt x="87" y="205"/>
                    </a:cubicBezTo>
                    <a:cubicBezTo>
                      <a:pt x="83" y="206"/>
                      <a:pt x="86" y="205"/>
                      <a:pt x="81" y="205"/>
                    </a:cubicBezTo>
                    <a:cubicBezTo>
                      <a:pt x="77" y="206"/>
                      <a:pt x="73" y="200"/>
                      <a:pt x="69" y="202"/>
                    </a:cubicBezTo>
                    <a:cubicBezTo>
                      <a:pt x="66" y="203"/>
                      <a:pt x="70" y="208"/>
                      <a:pt x="69" y="213"/>
                    </a:cubicBezTo>
                    <a:cubicBezTo>
                      <a:pt x="69" y="219"/>
                      <a:pt x="72" y="219"/>
                      <a:pt x="78" y="216"/>
                    </a:cubicBezTo>
                    <a:cubicBezTo>
                      <a:pt x="81" y="216"/>
                      <a:pt x="81" y="220"/>
                      <a:pt x="81" y="222"/>
                    </a:cubicBezTo>
                    <a:cubicBezTo>
                      <a:pt x="80" y="227"/>
                      <a:pt x="77" y="227"/>
                      <a:pt x="75" y="224"/>
                    </a:cubicBezTo>
                    <a:cubicBezTo>
                      <a:pt x="73" y="220"/>
                      <a:pt x="67" y="222"/>
                      <a:pt x="70" y="225"/>
                    </a:cubicBezTo>
                    <a:cubicBezTo>
                      <a:pt x="73" y="227"/>
                      <a:pt x="77" y="225"/>
                      <a:pt x="73" y="227"/>
                    </a:cubicBezTo>
                    <a:cubicBezTo>
                      <a:pt x="67" y="228"/>
                      <a:pt x="66" y="234"/>
                      <a:pt x="67" y="237"/>
                    </a:cubicBezTo>
                    <a:cubicBezTo>
                      <a:pt x="70" y="245"/>
                      <a:pt x="63" y="244"/>
                      <a:pt x="64" y="247"/>
                    </a:cubicBezTo>
                    <a:cubicBezTo>
                      <a:pt x="67" y="250"/>
                      <a:pt x="60" y="248"/>
                      <a:pt x="58" y="250"/>
                    </a:cubicBezTo>
                    <a:cubicBezTo>
                      <a:pt x="57" y="253"/>
                      <a:pt x="55" y="248"/>
                      <a:pt x="52" y="256"/>
                    </a:cubicBezTo>
                    <a:cubicBezTo>
                      <a:pt x="48" y="262"/>
                      <a:pt x="48" y="262"/>
                      <a:pt x="52" y="269"/>
                    </a:cubicBezTo>
                    <a:cubicBezTo>
                      <a:pt x="58" y="276"/>
                      <a:pt x="63" y="270"/>
                      <a:pt x="64" y="275"/>
                    </a:cubicBezTo>
                    <a:cubicBezTo>
                      <a:pt x="64" y="281"/>
                      <a:pt x="61" y="279"/>
                      <a:pt x="63" y="281"/>
                    </a:cubicBezTo>
                    <a:cubicBezTo>
                      <a:pt x="64" y="284"/>
                      <a:pt x="60" y="284"/>
                      <a:pt x="60" y="287"/>
                    </a:cubicBezTo>
                    <a:cubicBezTo>
                      <a:pt x="60" y="289"/>
                      <a:pt x="51" y="290"/>
                      <a:pt x="49" y="298"/>
                    </a:cubicBezTo>
                    <a:cubicBezTo>
                      <a:pt x="48" y="304"/>
                      <a:pt x="49" y="307"/>
                      <a:pt x="43" y="309"/>
                    </a:cubicBezTo>
                    <a:cubicBezTo>
                      <a:pt x="35" y="312"/>
                      <a:pt x="37" y="318"/>
                      <a:pt x="37" y="323"/>
                    </a:cubicBezTo>
                    <a:cubicBezTo>
                      <a:pt x="38" y="331"/>
                      <a:pt x="45" y="335"/>
                      <a:pt x="43" y="335"/>
                    </a:cubicBezTo>
                    <a:cubicBezTo>
                      <a:pt x="42" y="332"/>
                      <a:pt x="34" y="334"/>
                      <a:pt x="29" y="331"/>
                    </a:cubicBezTo>
                    <a:cubicBezTo>
                      <a:pt x="29" y="331"/>
                      <a:pt x="22" y="331"/>
                      <a:pt x="17" y="331"/>
                    </a:cubicBezTo>
                    <a:cubicBezTo>
                      <a:pt x="13" y="331"/>
                      <a:pt x="16" y="329"/>
                      <a:pt x="13" y="328"/>
                    </a:cubicBezTo>
                    <a:cubicBezTo>
                      <a:pt x="10" y="326"/>
                      <a:pt x="13" y="314"/>
                      <a:pt x="10" y="314"/>
                    </a:cubicBezTo>
                    <a:cubicBezTo>
                      <a:pt x="7" y="314"/>
                      <a:pt x="5" y="318"/>
                      <a:pt x="5" y="314"/>
                    </a:cubicBezTo>
                    <a:cubicBezTo>
                      <a:pt x="3" y="307"/>
                      <a:pt x="0" y="310"/>
                      <a:pt x="2" y="306"/>
                    </a:cubicBezTo>
                    <a:cubicBezTo>
                      <a:pt x="3" y="303"/>
                      <a:pt x="0" y="298"/>
                      <a:pt x="3" y="300"/>
                    </a:cubicBezTo>
                    <a:cubicBezTo>
                      <a:pt x="7" y="300"/>
                      <a:pt x="8" y="290"/>
                      <a:pt x="11" y="289"/>
                    </a:cubicBezTo>
                    <a:cubicBezTo>
                      <a:pt x="14" y="286"/>
                      <a:pt x="8" y="284"/>
                      <a:pt x="11" y="281"/>
                    </a:cubicBezTo>
                    <a:cubicBezTo>
                      <a:pt x="13" y="279"/>
                      <a:pt x="10" y="279"/>
                      <a:pt x="14" y="275"/>
                    </a:cubicBezTo>
                    <a:cubicBezTo>
                      <a:pt x="19" y="272"/>
                      <a:pt x="11" y="272"/>
                      <a:pt x="16" y="269"/>
                    </a:cubicBezTo>
                    <a:cubicBezTo>
                      <a:pt x="19" y="267"/>
                      <a:pt x="14" y="262"/>
                      <a:pt x="16" y="261"/>
                    </a:cubicBezTo>
                    <a:cubicBezTo>
                      <a:pt x="19" y="259"/>
                      <a:pt x="13" y="256"/>
                      <a:pt x="17" y="255"/>
                    </a:cubicBezTo>
                    <a:cubicBezTo>
                      <a:pt x="20" y="253"/>
                      <a:pt x="20" y="248"/>
                      <a:pt x="16" y="248"/>
                    </a:cubicBezTo>
                    <a:cubicBezTo>
                      <a:pt x="13" y="247"/>
                      <a:pt x="13" y="245"/>
                      <a:pt x="17" y="247"/>
                    </a:cubicBezTo>
                    <a:cubicBezTo>
                      <a:pt x="22" y="247"/>
                      <a:pt x="23" y="241"/>
                      <a:pt x="17" y="242"/>
                    </a:cubicBezTo>
                    <a:cubicBezTo>
                      <a:pt x="13" y="244"/>
                      <a:pt x="19" y="237"/>
                      <a:pt x="17" y="236"/>
                    </a:cubicBezTo>
                    <a:cubicBezTo>
                      <a:pt x="14" y="234"/>
                      <a:pt x="17" y="230"/>
                      <a:pt x="16" y="228"/>
                    </a:cubicBezTo>
                    <a:cubicBezTo>
                      <a:pt x="16" y="227"/>
                      <a:pt x="13" y="227"/>
                      <a:pt x="13" y="220"/>
                    </a:cubicBezTo>
                    <a:cubicBezTo>
                      <a:pt x="14" y="214"/>
                      <a:pt x="16" y="219"/>
                      <a:pt x="16" y="216"/>
                    </a:cubicBezTo>
                    <a:cubicBezTo>
                      <a:pt x="17" y="214"/>
                      <a:pt x="14" y="213"/>
                      <a:pt x="16" y="206"/>
                    </a:cubicBezTo>
                    <a:cubicBezTo>
                      <a:pt x="16" y="200"/>
                      <a:pt x="13" y="202"/>
                      <a:pt x="16" y="199"/>
                    </a:cubicBezTo>
                    <a:cubicBezTo>
                      <a:pt x="19" y="196"/>
                      <a:pt x="14" y="191"/>
                      <a:pt x="17" y="188"/>
                    </a:cubicBezTo>
                    <a:cubicBezTo>
                      <a:pt x="20" y="186"/>
                      <a:pt x="16" y="183"/>
                      <a:pt x="22" y="179"/>
                    </a:cubicBezTo>
                    <a:cubicBezTo>
                      <a:pt x="25" y="177"/>
                      <a:pt x="20" y="169"/>
                      <a:pt x="20" y="166"/>
                    </a:cubicBezTo>
                    <a:cubicBezTo>
                      <a:pt x="22" y="163"/>
                      <a:pt x="20" y="158"/>
                      <a:pt x="22" y="155"/>
                    </a:cubicBezTo>
                    <a:cubicBezTo>
                      <a:pt x="22" y="152"/>
                      <a:pt x="23" y="155"/>
                      <a:pt x="26" y="151"/>
                    </a:cubicBezTo>
                    <a:cubicBezTo>
                      <a:pt x="28" y="147"/>
                      <a:pt x="26" y="146"/>
                      <a:pt x="28" y="136"/>
                    </a:cubicBezTo>
                    <a:cubicBezTo>
                      <a:pt x="28" y="129"/>
                      <a:pt x="32" y="132"/>
                      <a:pt x="31" y="127"/>
                    </a:cubicBezTo>
                    <a:cubicBezTo>
                      <a:pt x="31" y="123"/>
                      <a:pt x="34" y="119"/>
                      <a:pt x="31" y="119"/>
                    </a:cubicBezTo>
                    <a:cubicBezTo>
                      <a:pt x="28" y="119"/>
                      <a:pt x="31" y="118"/>
                      <a:pt x="29" y="113"/>
                    </a:cubicBezTo>
                    <a:cubicBezTo>
                      <a:pt x="28" y="109"/>
                      <a:pt x="28" y="106"/>
                      <a:pt x="26" y="102"/>
                    </a:cubicBezTo>
                    <a:cubicBezTo>
                      <a:pt x="25" y="101"/>
                      <a:pt x="26" y="96"/>
                      <a:pt x="28" y="91"/>
                    </a:cubicBezTo>
                    <a:cubicBezTo>
                      <a:pt x="29" y="87"/>
                      <a:pt x="29" y="90"/>
                      <a:pt x="31" y="88"/>
                    </a:cubicBezTo>
                    <a:cubicBezTo>
                      <a:pt x="32" y="85"/>
                      <a:pt x="28" y="79"/>
                      <a:pt x="31" y="76"/>
                    </a:cubicBezTo>
                    <a:cubicBezTo>
                      <a:pt x="32" y="74"/>
                      <a:pt x="32" y="68"/>
                      <a:pt x="34" y="67"/>
                    </a:cubicBezTo>
                    <a:cubicBezTo>
                      <a:pt x="37" y="65"/>
                      <a:pt x="35" y="67"/>
                      <a:pt x="38" y="59"/>
                    </a:cubicBezTo>
                    <a:cubicBezTo>
                      <a:pt x="40" y="51"/>
                      <a:pt x="46" y="59"/>
                      <a:pt x="43" y="51"/>
                    </a:cubicBezTo>
                    <a:cubicBezTo>
                      <a:pt x="40" y="46"/>
                      <a:pt x="43" y="34"/>
                      <a:pt x="42" y="33"/>
                    </a:cubicBezTo>
                    <a:cubicBezTo>
                      <a:pt x="40" y="28"/>
                      <a:pt x="48" y="25"/>
                      <a:pt x="49" y="25"/>
                    </a:cubicBezTo>
                    <a:cubicBezTo>
                      <a:pt x="52" y="23"/>
                      <a:pt x="52" y="19"/>
                      <a:pt x="52" y="15"/>
                    </a:cubicBezTo>
                    <a:cubicBezTo>
                      <a:pt x="54" y="14"/>
                      <a:pt x="54" y="12"/>
                      <a:pt x="52" y="11"/>
                    </a:cubicBezTo>
                    <a:cubicBezTo>
                      <a:pt x="55" y="9"/>
                      <a:pt x="55" y="6"/>
                      <a:pt x="57" y="5"/>
                    </a:cubicBezTo>
                    <a:cubicBezTo>
                      <a:pt x="60" y="3"/>
                      <a:pt x="58" y="1"/>
                      <a:pt x="60" y="0"/>
                    </a:cubicBezTo>
                    <a:cubicBezTo>
                      <a:pt x="61" y="0"/>
                      <a:pt x="61" y="5"/>
                      <a:pt x="66" y="5"/>
                    </a:cubicBezTo>
                    <a:cubicBezTo>
                      <a:pt x="70" y="3"/>
                      <a:pt x="73" y="3"/>
                      <a:pt x="75" y="11"/>
                    </a:cubicBezTo>
                    <a:cubicBezTo>
                      <a:pt x="77" y="5"/>
                      <a:pt x="78" y="3"/>
                      <a:pt x="80" y="3"/>
                    </a:cubicBezTo>
                    <a:cubicBezTo>
                      <a:pt x="83" y="3"/>
                      <a:pt x="84" y="3"/>
                      <a:pt x="86" y="3"/>
                    </a:cubicBezTo>
                    <a:cubicBezTo>
                      <a:pt x="87" y="3"/>
                      <a:pt x="87" y="5"/>
                      <a:pt x="89" y="6"/>
                    </a:cubicBezTo>
                    <a:cubicBezTo>
                      <a:pt x="90" y="8"/>
                      <a:pt x="90" y="6"/>
                      <a:pt x="92" y="11"/>
                    </a:cubicBezTo>
                    <a:cubicBezTo>
                      <a:pt x="95" y="17"/>
                      <a:pt x="99" y="17"/>
                      <a:pt x="101" y="20"/>
                    </a:cubicBezTo>
                    <a:cubicBezTo>
                      <a:pt x="102" y="23"/>
                      <a:pt x="107" y="22"/>
                      <a:pt x="112" y="26"/>
                    </a:cubicBezTo>
                    <a:cubicBezTo>
                      <a:pt x="118" y="31"/>
                      <a:pt x="121" y="33"/>
                      <a:pt x="124" y="33"/>
                    </a:cubicBezTo>
                    <a:cubicBezTo>
                      <a:pt x="125" y="33"/>
                      <a:pt x="130" y="37"/>
                      <a:pt x="128" y="39"/>
                    </a:cubicBezTo>
                    <a:cubicBezTo>
                      <a:pt x="125" y="43"/>
                      <a:pt x="128" y="43"/>
                      <a:pt x="125" y="45"/>
                    </a:cubicBezTo>
                    <a:cubicBezTo>
                      <a:pt x="122" y="46"/>
                      <a:pt x="125" y="48"/>
                      <a:pt x="124" y="51"/>
                    </a:cubicBezTo>
                    <a:cubicBezTo>
                      <a:pt x="122" y="54"/>
                      <a:pt x="119" y="54"/>
                      <a:pt x="121" y="56"/>
                    </a:cubicBezTo>
                    <a:cubicBezTo>
                      <a:pt x="121" y="59"/>
                      <a:pt x="121" y="57"/>
                      <a:pt x="125" y="57"/>
                    </a:cubicBezTo>
                    <a:cubicBezTo>
                      <a:pt x="131" y="57"/>
                      <a:pt x="134" y="62"/>
                      <a:pt x="139" y="59"/>
                    </a:cubicBezTo>
                    <a:cubicBezTo>
                      <a:pt x="142" y="54"/>
                      <a:pt x="144" y="62"/>
                      <a:pt x="145" y="57"/>
                    </a:cubicBezTo>
                    <a:cubicBezTo>
                      <a:pt x="145" y="53"/>
                      <a:pt x="150" y="53"/>
                      <a:pt x="151" y="48"/>
                    </a:cubicBezTo>
                    <a:cubicBezTo>
                      <a:pt x="151" y="43"/>
                      <a:pt x="153" y="45"/>
                      <a:pt x="151" y="39"/>
                    </a:cubicBezTo>
                    <a:cubicBezTo>
                      <a:pt x="154" y="40"/>
                      <a:pt x="156" y="34"/>
                      <a:pt x="159" y="42"/>
                    </a:cubicBezTo>
                    <a:cubicBezTo>
                      <a:pt x="160" y="48"/>
                      <a:pt x="160" y="54"/>
                      <a:pt x="156" y="57"/>
                    </a:cubicBezTo>
                    <a:cubicBezTo>
                      <a:pt x="151" y="60"/>
                      <a:pt x="145" y="64"/>
                      <a:pt x="140" y="71"/>
                    </a:cubicBezTo>
                    <a:cubicBezTo>
                      <a:pt x="134" y="79"/>
                      <a:pt x="134" y="82"/>
                      <a:pt x="133" y="82"/>
                    </a:cubicBezTo>
                    <a:cubicBezTo>
                      <a:pt x="130" y="84"/>
                      <a:pt x="130" y="85"/>
                      <a:pt x="128" y="87"/>
                    </a:cubicBezTo>
                    <a:close/>
                    <a:moveTo>
                      <a:pt x="42" y="366"/>
                    </a:moveTo>
                    <a:cubicBezTo>
                      <a:pt x="45" y="366"/>
                      <a:pt x="42" y="365"/>
                      <a:pt x="45" y="366"/>
                    </a:cubicBezTo>
                    <a:cubicBezTo>
                      <a:pt x="48" y="366"/>
                      <a:pt x="54" y="366"/>
                      <a:pt x="57" y="368"/>
                    </a:cubicBezTo>
                    <a:cubicBezTo>
                      <a:pt x="60" y="370"/>
                      <a:pt x="58" y="368"/>
                      <a:pt x="60" y="368"/>
                    </a:cubicBezTo>
                    <a:cubicBezTo>
                      <a:pt x="63" y="368"/>
                      <a:pt x="63" y="365"/>
                      <a:pt x="64" y="366"/>
                    </a:cubicBezTo>
                    <a:cubicBezTo>
                      <a:pt x="64" y="368"/>
                      <a:pt x="64" y="366"/>
                      <a:pt x="66" y="366"/>
                    </a:cubicBezTo>
                    <a:cubicBezTo>
                      <a:pt x="67" y="366"/>
                      <a:pt x="67" y="366"/>
                      <a:pt x="67" y="365"/>
                    </a:cubicBezTo>
                    <a:cubicBezTo>
                      <a:pt x="69" y="363"/>
                      <a:pt x="67" y="363"/>
                      <a:pt x="66" y="363"/>
                    </a:cubicBezTo>
                    <a:cubicBezTo>
                      <a:pt x="63" y="365"/>
                      <a:pt x="63" y="363"/>
                      <a:pt x="60" y="362"/>
                    </a:cubicBezTo>
                    <a:cubicBezTo>
                      <a:pt x="58" y="362"/>
                      <a:pt x="57" y="359"/>
                      <a:pt x="54" y="357"/>
                    </a:cubicBezTo>
                    <a:cubicBezTo>
                      <a:pt x="51" y="356"/>
                      <a:pt x="46" y="351"/>
                      <a:pt x="46" y="349"/>
                    </a:cubicBezTo>
                    <a:cubicBezTo>
                      <a:pt x="45" y="348"/>
                      <a:pt x="46" y="346"/>
                      <a:pt x="43" y="346"/>
                    </a:cubicBezTo>
                    <a:cubicBezTo>
                      <a:pt x="42" y="346"/>
                      <a:pt x="42" y="346"/>
                      <a:pt x="42" y="345"/>
                    </a:cubicBezTo>
                    <a:cubicBezTo>
                      <a:pt x="43" y="343"/>
                      <a:pt x="43" y="343"/>
                      <a:pt x="43" y="345"/>
                    </a:cubicBezTo>
                    <a:cubicBezTo>
                      <a:pt x="45" y="345"/>
                      <a:pt x="45" y="345"/>
                      <a:pt x="45" y="345"/>
                    </a:cubicBezTo>
                    <a:cubicBezTo>
                      <a:pt x="45" y="343"/>
                      <a:pt x="43" y="342"/>
                      <a:pt x="42" y="338"/>
                    </a:cubicBezTo>
                    <a:cubicBezTo>
                      <a:pt x="42" y="366"/>
                      <a:pt x="42" y="366"/>
                      <a:pt x="42" y="366"/>
                    </a:cubicBezTo>
                    <a:close/>
                    <a:moveTo>
                      <a:pt x="73" y="366"/>
                    </a:moveTo>
                    <a:cubicBezTo>
                      <a:pt x="75" y="365"/>
                      <a:pt x="75" y="366"/>
                      <a:pt x="77" y="366"/>
                    </a:cubicBezTo>
                    <a:cubicBezTo>
                      <a:pt x="78" y="365"/>
                      <a:pt x="77" y="366"/>
                      <a:pt x="78" y="365"/>
                    </a:cubicBezTo>
                    <a:cubicBezTo>
                      <a:pt x="80" y="365"/>
                      <a:pt x="80" y="363"/>
                      <a:pt x="78" y="365"/>
                    </a:cubicBezTo>
                    <a:cubicBezTo>
                      <a:pt x="77" y="365"/>
                      <a:pt x="77" y="363"/>
                      <a:pt x="73" y="365"/>
                    </a:cubicBezTo>
                    <a:cubicBezTo>
                      <a:pt x="73" y="365"/>
                      <a:pt x="70" y="365"/>
                      <a:pt x="72" y="366"/>
                    </a:cubicBezTo>
                    <a:cubicBezTo>
                      <a:pt x="73" y="366"/>
                      <a:pt x="73" y="366"/>
                      <a:pt x="73" y="366"/>
                    </a:cubicBezTo>
                    <a:close/>
                    <a:moveTo>
                      <a:pt x="48" y="371"/>
                    </a:moveTo>
                    <a:cubicBezTo>
                      <a:pt x="49" y="371"/>
                      <a:pt x="48" y="370"/>
                      <a:pt x="49" y="370"/>
                    </a:cubicBezTo>
                    <a:cubicBezTo>
                      <a:pt x="51" y="370"/>
                      <a:pt x="49" y="371"/>
                      <a:pt x="51" y="371"/>
                    </a:cubicBezTo>
                    <a:cubicBezTo>
                      <a:pt x="52" y="371"/>
                      <a:pt x="52" y="371"/>
                      <a:pt x="54" y="370"/>
                    </a:cubicBezTo>
                    <a:cubicBezTo>
                      <a:pt x="54" y="368"/>
                      <a:pt x="52" y="368"/>
                      <a:pt x="51" y="368"/>
                    </a:cubicBezTo>
                    <a:cubicBezTo>
                      <a:pt x="49" y="368"/>
                      <a:pt x="48" y="366"/>
                      <a:pt x="45" y="366"/>
                    </a:cubicBezTo>
                    <a:cubicBezTo>
                      <a:pt x="43" y="366"/>
                      <a:pt x="43" y="368"/>
                      <a:pt x="45" y="368"/>
                    </a:cubicBezTo>
                    <a:cubicBezTo>
                      <a:pt x="45" y="368"/>
                      <a:pt x="45" y="368"/>
                      <a:pt x="45" y="371"/>
                    </a:cubicBezTo>
                    <a:cubicBezTo>
                      <a:pt x="45" y="371"/>
                      <a:pt x="46" y="371"/>
                      <a:pt x="48" y="371"/>
                    </a:cubicBezTo>
                    <a:close/>
                    <a:moveTo>
                      <a:pt x="54" y="371"/>
                    </a:moveTo>
                    <a:cubicBezTo>
                      <a:pt x="54" y="371"/>
                      <a:pt x="55" y="370"/>
                      <a:pt x="55" y="371"/>
                    </a:cubicBezTo>
                    <a:cubicBezTo>
                      <a:pt x="55" y="373"/>
                      <a:pt x="54" y="373"/>
                      <a:pt x="54" y="371"/>
                    </a:cubicBezTo>
                    <a:close/>
                    <a:moveTo>
                      <a:pt x="57" y="371"/>
                    </a:moveTo>
                    <a:cubicBezTo>
                      <a:pt x="55" y="371"/>
                      <a:pt x="57" y="370"/>
                      <a:pt x="58" y="370"/>
                    </a:cubicBezTo>
                    <a:cubicBezTo>
                      <a:pt x="58" y="371"/>
                      <a:pt x="58" y="371"/>
                      <a:pt x="57" y="371"/>
                    </a:cubicBezTo>
                    <a:close/>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55" name="Freeform 239"/>
              <p:cNvSpPr>
                <a:spLocks noEditPoints="1"/>
              </p:cNvSpPr>
              <p:nvPr>
                <p:custDataLst>
                  <p:tags r:id="rId57"/>
                </p:custDataLst>
              </p:nvPr>
            </p:nvSpPr>
            <p:spPr bwMode="auto">
              <a:xfrm>
                <a:off x="2700804" y="3685945"/>
                <a:ext cx="118263" cy="127959"/>
              </a:xfrm>
              <a:custGeom>
                <a:avLst/>
                <a:gdLst/>
                <a:ahLst/>
                <a:cxnLst>
                  <a:cxn ang="0">
                    <a:pos x="42" y="61"/>
                  </a:cxn>
                  <a:cxn ang="0">
                    <a:pos x="47" y="59"/>
                  </a:cxn>
                  <a:cxn ang="0">
                    <a:pos x="45" y="63"/>
                  </a:cxn>
                  <a:cxn ang="0">
                    <a:pos x="42" y="61"/>
                  </a:cxn>
                  <a:cxn ang="0">
                    <a:pos x="11" y="27"/>
                  </a:cxn>
                  <a:cxn ang="0">
                    <a:pos x="11" y="22"/>
                  </a:cxn>
                  <a:cxn ang="0">
                    <a:pos x="9" y="19"/>
                  </a:cxn>
                  <a:cxn ang="0">
                    <a:pos x="7" y="23"/>
                  </a:cxn>
                  <a:cxn ang="0">
                    <a:pos x="9" y="27"/>
                  </a:cxn>
                  <a:cxn ang="0">
                    <a:pos x="11" y="27"/>
                  </a:cxn>
                  <a:cxn ang="0">
                    <a:pos x="12" y="33"/>
                  </a:cxn>
                  <a:cxn ang="0">
                    <a:pos x="12" y="30"/>
                  </a:cxn>
                  <a:cxn ang="0">
                    <a:pos x="11" y="28"/>
                  </a:cxn>
                  <a:cxn ang="0">
                    <a:pos x="11" y="31"/>
                  </a:cxn>
                  <a:cxn ang="0">
                    <a:pos x="12" y="33"/>
                  </a:cxn>
                  <a:cxn ang="0">
                    <a:pos x="6" y="3"/>
                  </a:cxn>
                  <a:cxn ang="0">
                    <a:pos x="9" y="3"/>
                  </a:cxn>
                  <a:cxn ang="0">
                    <a:pos x="4" y="2"/>
                  </a:cxn>
                  <a:cxn ang="0">
                    <a:pos x="3" y="3"/>
                  </a:cxn>
                  <a:cxn ang="0">
                    <a:pos x="3" y="5"/>
                  </a:cxn>
                  <a:cxn ang="0">
                    <a:pos x="6" y="3"/>
                  </a:cxn>
                  <a:cxn ang="0">
                    <a:pos x="17" y="8"/>
                  </a:cxn>
                  <a:cxn ang="0">
                    <a:pos x="15" y="5"/>
                  </a:cxn>
                  <a:cxn ang="0">
                    <a:pos x="11" y="0"/>
                  </a:cxn>
                  <a:cxn ang="0">
                    <a:pos x="12" y="2"/>
                  </a:cxn>
                  <a:cxn ang="0">
                    <a:pos x="15" y="5"/>
                  </a:cxn>
                  <a:cxn ang="0">
                    <a:pos x="15" y="8"/>
                  </a:cxn>
                  <a:cxn ang="0">
                    <a:pos x="15" y="11"/>
                  </a:cxn>
                  <a:cxn ang="0">
                    <a:pos x="17" y="8"/>
                  </a:cxn>
                  <a:cxn ang="0">
                    <a:pos x="48" y="49"/>
                  </a:cxn>
                  <a:cxn ang="0">
                    <a:pos x="50" y="49"/>
                  </a:cxn>
                  <a:cxn ang="0">
                    <a:pos x="47" y="47"/>
                  </a:cxn>
                  <a:cxn ang="0">
                    <a:pos x="48" y="49"/>
                  </a:cxn>
                  <a:cxn ang="0">
                    <a:pos x="23" y="19"/>
                  </a:cxn>
                  <a:cxn ang="0">
                    <a:pos x="21" y="23"/>
                  </a:cxn>
                  <a:cxn ang="0">
                    <a:pos x="23" y="25"/>
                  </a:cxn>
                  <a:cxn ang="0">
                    <a:pos x="23" y="23"/>
                  </a:cxn>
                  <a:cxn ang="0">
                    <a:pos x="23" y="17"/>
                  </a:cxn>
                  <a:cxn ang="0">
                    <a:pos x="18" y="16"/>
                  </a:cxn>
                  <a:cxn ang="0">
                    <a:pos x="23" y="19"/>
                  </a:cxn>
                  <a:cxn ang="0">
                    <a:pos x="39" y="47"/>
                  </a:cxn>
                  <a:cxn ang="0">
                    <a:pos x="39" y="49"/>
                  </a:cxn>
                  <a:cxn ang="0">
                    <a:pos x="41" y="44"/>
                  </a:cxn>
                  <a:cxn ang="0">
                    <a:pos x="38" y="42"/>
                  </a:cxn>
                  <a:cxn ang="0">
                    <a:pos x="39" y="45"/>
                  </a:cxn>
                  <a:cxn ang="0">
                    <a:pos x="39" y="47"/>
                  </a:cxn>
                  <a:cxn ang="0">
                    <a:pos x="26" y="36"/>
                  </a:cxn>
                  <a:cxn ang="0">
                    <a:pos x="26" y="36"/>
                  </a:cxn>
                  <a:cxn ang="0">
                    <a:pos x="24" y="34"/>
                  </a:cxn>
                  <a:cxn ang="0">
                    <a:pos x="26" y="36"/>
                  </a:cxn>
                  <a:cxn ang="0">
                    <a:pos x="29" y="28"/>
                  </a:cxn>
                  <a:cxn ang="0">
                    <a:pos x="27" y="23"/>
                  </a:cxn>
                  <a:cxn ang="0">
                    <a:pos x="27" y="25"/>
                  </a:cxn>
                  <a:cxn ang="0">
                    <a:pos x="29" y="28"/>
                  </a:cxn>
                  <a:cxn ang="0">
                    <a:pos x="29" y="30"/>
                  </a:cxn>
                  <a:cxn ang="0">
                    <a:pos x="29" y="28"/>
                  </a:cxn>
                  <a:cxn ang="0">
                    <a:pos x="33" y="42"/>
                  </a:cxn>
                  <a:cxn ang="0">
                    <a:pos x="33" y="41"/>
                  </a:cxn>
                  <a:cxn ang="0">
                    <a:pos x="32" y="39"/>
                  </a:cxn>
                  <a:cxn ang="0">
                    <a:pos x="30" y="34"/>
                  </a:cxn>
                  <a:cxn ang="0">
                    <a:pos x="32" y="38"/>
                  </a:cxn>
                  <a:cxn ang="0">
                    <a:pos x="32" y="41"/>
                  </a:cxn>
                  <a:cxn ang="0">
                    <a:pos x="33" y="42"/>
                  </a:cxn>
                </a:cxnLst>
                <a:rect l="0" t="0" r="r" b="b"/>
                <a:pathLst>
                  <a:path w="50" h="63">
                    <a:moveTo>
                      <a:pt x="42" y="61"/>
                    </a:moveTo>
                    <a:cubicBezTo>
                      <a:pt x="45" y="58"/>
                      <a:pt x="47" y="61"/>
                      <a:pt x="47" y="59"/>
                    </a:cubicBezTo>
                    <a:cubicBezTo>
                      <a:pt x="48" y="56"/>
                      <a:pt x="50" y="61"/>
                      <a:pt x="45" y="63"/>
                    </a:cubicBezTo>
                    <a:cubicBezTo>
                      <a:pt x="42" y="63"/>
                      <a:pt x="42" y="63"/>
                      <a:pt x="42" y="61"/>
                    </a:cubicBezTo>
                    <a:close/>
                    <a:moveTo>
                      <a:pt x="11" y="27"/>
                    </a:moveTo>
                    <a:cubicBezTo>
                      <a:pt x="12" y="25"/>
                      <a:pt x="12" y="23"/>
                      <a:pt x="11" y="22"/>
                    </a:cubicBezTo>
                    <a:cubicBezTo>
                      <a:pt x="9" y="20"/>
                      <a:pt x="9" y="19"/>
                      <a:pt x="9" y="19"/>
                    </a:cubicBezTo>
                    <a:cubicBezTo>
                      <a:pt x="7" y="19"/>
                      <a:pt x="7" y="20"/>
                      <a:pt x="7" y="23"/>
                    </a:cubicBezTo>
                    <a:cubicBezTo>
                      <a:pt x="6" y="25"/>
                      <a:pt x="6" y="25"/>
                      <a:pt x="9" y="27"/>
                    </a:cubicBezTo>
                    <a:cubicBezTo>
                      <a:pt x="11" y="28"/>
                      <a:pt x="11" y="27"/>
                      <a:pt x="11" y="27"/>
                    </a:cubicBezTo>
                    <a:close/>
                    <a:moveTo>
                      <a:pt x="12" y="33"/>
                    </a:moveTo>
                    <a:cubicBezTo>
                      <a:pt x="13" y="33"/>
                      <a:pt x="13" y="33"/>
                      <a:pt x="12" y="30"/>
                    </a:cubicBezTo>
                    <a:cubicBezTo>
                      <a:pt x="12" y="27"/>
                      <a:pt x="12" y="30"/>
                      <a:pt x="11" y="28"/>
                    </a:cubicBezTo>
                    <a:cubicBezTo>
                      <a:pt x="9" y="27"/>
                      <a:pt x="9" y="30"/>
                      <a:pt x="11" y="31"/>
                    </a:cubicBezTo>
                    <a:cubicBezTo>
                      <a:pt x="12" y="33"/>
                      <a:pt x="11" y="33"/>
                      <a:pt x="12" y="33"/>
                    </a:cubicBezTo>
                    <a:close/>
                    <a:moveTo>
                      <a:pt x="6" y="3"/>
                    </a:moveTo>
                    <a:cubicBezTo>
                      <a:pt x="9" y="3"/>
                      <a:pt x="9" y="5"/>
                      <a:pt x="9" y="3"/>
                    </a:cubicBezTo>
                    <a:cubicBezTo>
                      <a:pt x="11" y="2"/>
                      <a:pt x="7" y="3"/>
                      <a:pt x="4" y="2"/>
                    </a:cubicBezTo>
                    <a:cubicBezTo>
                      <a:pt x="1" y="2"/>
                      <a:pt x="6" y="5"/>
                      <a:pt x="3" y="3"/>
                    </a:cubicBezTo>
                    <a:cubicBezTo>
                      <a:pt x="1" y="3"/>
                      <a:pt x="0" y="3"/>
                      <a:pt x="3" y="5"/>
                    </a:cubicBezTo>
                    <a:cubicBezTo>
                      <a:pt x="3" y="5"/>
                      <a:pt x="3" y="5"/>
                      <a:pt x="6" y="3"/>
                    </a:cubicBezTo>
                    <a:close/>
                    <a:moveTo>
                      <a:pt x="17" y="8"/>
                    </a:moveTo>
                    <a:cubicBezTo>
                      <a:pt x="17" y="8"/>
                      <a:pt x="17" y="5"/>
                      <a:pt x="15" y="5"/>
                    </a:cubicBezTo>
                    <a:cubicBezTo>
                      <a:pt x="13" y="3"/>
                      <a:pt x="13" y="0"/>
                      <a:pt x="11" y="0"/>
                    </a:cubicBezTo>
                    <a:cubicBezTo>
                      <a:pt x="7" y="0"/>
                      <a:pt x="11" y="0"/>
                      <a:pt x="12" y="2"/>
                    </a:cubicBezTo>
                    <a:cubicBezTo>
                      <a:pt x="13" y="2"/>
                      <a:pt x="13" y="3"/>
                      <a:pt x="15" y="5"/>
                    </a:cubicBezTo>
                    <a:cubicBezTo>
                      <a:pt x="17" y="6"/>
                      <a:pt x="15" y="5"/>
                      <a:pt x="15" y="8"/>
                    </a:cubicBezTo>
                    <a:cubicBezTo>
                      <a:pt x="15" y="11"/>
                      <a:pt x="12" y="8"/>
                      <a:pt x="15" y="11"/>
                    </a:cubicBezTo>
                    <a:cubicBezTo>
                      <a:pt x="15" y="13"/>
                      <a:pt x="15" y="8"/>
                      <a:pt x="17" y="8"/>
                    </a:cubicBezTo>
                    <a:close/>
                    <a:moveTo>
                      <a:pt x="48" y="49"/>
                    </a:moveTo>
                    <a:cubicBezTo>
                      <a:pt x="50" y="49"/>
                      <a:pt x="50" y="49"/>
                      <a:pt x="50" y="49"/>
                    </a:cubicBezTo>
                    <a:cubicBezTo>
                      <a:pt x="50" y="47"/>
                      <a:pt x="47" y="47"/>
                      <a:pt x="47" y="47"/>
                    </a:cubicBezTo>
                    <a:cubicBezTo>
                      <a:pt x="47" y="47"/>
                      <a:pt x="47" y="49"/>
                      <a:pt x="48" y="49"/>
                    </a:cubicBezTo>
                    <a:close/>
                    <a:moveTo>
                      <a:pt x="23" y="19"/>
                    </a:moveTo>
                    <a:cubicBezTo>
                      <a:pt x="24" y="22"/>
                      <a:pt x="21" y="22"/>
                      <a:pt x="21" y="23"/>
                    </a:cubicBezTo>
                    <a:cubicBezTo>
                      <a:pt x="23" y="23"/>
                      <a:pt x="23" y="27"/>
                      <a:pt x="23" y="25"/>
                    </a:cubicBezTo>
                    <a:cubicBezTo>
                      <a:pt x="24" y="25"/>
                      <a:pt x="23" y="25"/>
                      <a:pt x="23" y="23"/>
                    </a:cubicBezTo>
                    <a:cubicBezTo>
                      <a:pt x="23" y="20"/>
                      <a:pt x="24" y="20"/>
                      <a:pt x="23" y="17"/>
                    </a:cubicBezTo>
                    <a:cubicBezTo>
                      <a:pt x="21" y="16"/>
                      <a:pt x="18" y="14"/>
                      <a:pt x="18" y="16"/>
                    </a:cubicBezTo>
                    <a:cubicBezTo>
                      <a:pt x="18" y="16"/>
                      <a:pt x="21" y="17"/>
                      <a:pt x="23" y="19"/>
                    </a:cubicBezTo>
                    <a:close/>
                    <a:moveTo>
                      <a:pt x="39" y="47"/>
                    </a:moveTo>
                    <a:cubicBezTo>
                      <a:pt x="38" y="49"/>
                      <a:pt x="38" y="50"/>
                      <a:pt x="39" y="49"/>
                    </a:cubicBezTo>
                    <a:cubicBezTo>
                      <a:pt x="42" y="47"/>
                      <a:pt x="42" y="45"/>
                      <a:pt x="41" y="44"/>
                    </a:cubicBezTo>
                    <a:cubicBezTo>
                      <a:pt x="41" y="42"/>
                      <a:pt x="41" y="44"/>
                      <a:pt x="38" y="42"/>
                    </a:cubicBezTo>
                    <a:cubicBezTo>
                      <a:pt x="36" y="42"/>
                      <a:pt x="38" y="45"/>
                      <a:pt x="39" y="45"/>
                    </a:cubicBezTo>
                    <a:cubicBezTo>
                      <a:pt x="41" y="44"/>
                      <a:pt x="41" y="45"/>
                      <a:pt x="39" y="47"/>
                    </a:cubicBezTo>
                    <a:close/>
                    <a:moveTo>
                      <a:pt x="26" y="36"/>
                    </a:moveTo>
                    <a:cubicBezTo>
                      <a:pt x="27" y="38"/>
                      <a:pt x="27" y="36"/>
                      <a:pt x="26" y="36"/>
                    </a:cubicBezTo>
                    <a:cubicBezTo>
                      <a:pt x="26" y="34"/>
                      <a:pt x="24" y="33"/>
                      <a:pt x="24" y="34"/>
                    </a:cubicBezTo>
                    <a:cubicBezTo>
                      <a:pt x="24" y="36"/>
                      <a:pt x="24" y="34"/>
                      <a:pt x="26" y="36"/>
                    </a:cubicBezTo>
                    <a:close/>
                    <a:moveTo>
                      <a:pt x="29" y="28"/>
                    </a:moveTo>
                    <a:cubicBezTo>
                      <a:pt x="29" y="27"/>
                      <a:pt x="29" y="25"/>
                      <a:pt x="27" y="23"/>
                    </a:cubicBezTo>
                    <a:cubicBezTo>
                      <a:pt x="26" y="23"/>
                      <a:pt x="26" y="23"/>
                      <a:pt x="27" y="25"/>
                    </a:cubicBezTo>
                    <a:cubicBezTo>
                      <a:pt x="27" y="25"/>
                      <a:pt x="27" y="27"/>
                      <a:pt x="29" y="28"/>
                    </a:cubicBezTo>
                    <a:cubicBezTo>
                      <a:pt x="30" y="30"/>
                      <a:pt x="27" y="31"/>
                      <a:pt x="29" y="30"/>
                    </a:cubicBezTo>
                    <a:cubicBezTo>
                      <a:pt x="30" y="30"/>
                      <a:pt x="30" y="28"/>
                      <a:pt x="29" y="28"/>
                    </a:cubicBezTo>
                    <a:close/>
                    <a:moveTo>
                      <a:pt x="33" y="42"/>
                    </a:moveTo>
                    <a:cubicBezTo>
                      <a:pt x="33" y="42"/>
                      <a:pt x="35" y="42"/>
                      <a:pt x="33" y="41"/>
                    </a:cubicBezTo>
                    <a:cubicBezTo>
                      <a:pt x="33" y="39"/>
                      <a:pt x="32" y="39"/>
                      <a:pt x="32" y="39"/>
                    </a:cubicBezTo>
                    <a:cubicBezTo>
                      <a:pt x="32" y="38"/>
                      <a:pt x="30" y="34"/>
                      <a:pt x="30" y="34"/>
                    </a:cubicBezTo>
                    <a:cubicBezTo>
                      <a:pt x="29" y="33"/>
                      <a:pt x="30" y="36"/>
                      <a:pt x="32" y="38"/>
                    </a:cubicBezTo>
                    <a:cubicBezTo>
                      <a:pt x="32" y="41"/>
                      <a:pt x="30" y="38"/>
                      <a:pt x="32" y="41"/>
                    </a:cubicBezTo>
                    <a:cubicBezTo>
                      <a:pt x="32" y="41"/>
                      <a:pt x="33" y="41"/>
                      <a:pt x="33" y="42"/>
                    </a:cubicBezTo>
                    <a:close/>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56" name="Freeform 240"/>
              <p:cNvSpPr>
                <a:spLocks noEditPoints="1"/>
              </p:cNvSpPr>
              <p:nvPr>
                <p:custDataLst>
                  <p:tags r:id="rId58"/>
                </p:custDataLst>
              </p:nvPr>
            </p:nvSpPr>
            <p:spPr bwMode="auto">
              <a:xfrm>
                <a:off x="2592294" y="3762510"/>
                <a:ext cx="203607" cy="75517"/>
              </a:xfrm>
              <a:custGeom>
                <a:avLst/>
                <a:gdLst/>
                <a:ahLst/>
                <a:cxnLst>
                  <a:cxn ang="0">
                    <a:pos x="8" y="13"/>
                  </a:cxn>
                  <a:cxn ang="0">
                    <a:pos x="3" y="15"/>
                  </a:cxn>
                  <a:cxn ang="0">
                    <a:pos x="0" y="13"/>
                  </a:cxn>
                  <a:cxn ang="0">
                    <a:pos x="4" y="10"/>
                  </a:cxn>
                  <a:cxn ang="0">
                    <a:pos x="17" y="3"/>
                  </a:cxn>
                  <a:cxn ang="0">
                    <a:pos x="24" y="1"/>
                  </a:cxn>
                  <a:cxn ang="0">
                    <a:pos x="30" y="1"/>
                  </a:cxn>
                  <a:cxn ang="0">
                    <a:pos x="35" y="3"/>
                  </a:cxn>
                  <a:cxn ang="0">
                    <a:pos x="42" y="6"/>
                  </a:cxn>
                  <a:cxn ang="0">
                    <a:pos x="50" y="10"/>
                  </a:cxn>
                  <a:cxn ang="0">
                    <a:pos x="58" y="13"/>
                  </a:cxn>
                  <a:cxn ang="0">
                    <a:pos x="59" y="15"/>
                  </a:cxn>
                  <a:cxn ang="0">
                    <a:pos x="62" y="18"/>
                  </a:cxn>
                  <a:cxn ang="0">
                    <a:pos x="65" y="20"/>
                  </a:cxn>
                  <a:cxn ang="0">
                    <a:pos x="70" y="21"/>
                  </a:cxn>
                  <a:cxn ang="0">
                    <a:pos x="74" y="23"/>
                  </a:cxn>
                  <a:cxn ang="0">
                    <a:pos x="76" y="26"/>
                  </a:cxn>
                  <a:cxn ang="0">
                    <a:pos x="82" y="29"/>
                  </a:cxn>
                  <a:cxn ang="0">
                    <a:pos x="85" y="32"/>
                  </a:cxn>
                  <a:cxn ang="0">
                    <a:pos x="79" y="34"/>
                  </a:cxn>
                  <a:cxn ang="0">
                    <a:pos x="64" y="34"/>
                  </a:cxn>
                  <a:cxn ang="0">
                    <a:pos x="61" y="30"/>
                  </a:cxn>
                  <a:cxn ang="0">
                    <a:pos x="56" y="26"/>
                  </a:cxn>
                  <a:cxn ang="0">
                    <a:pos x="50" y="20"/>
                  </a:cxn>
                  <a:cxn ang="0">
                    <a:pos x="42" y="17"/>
                  </a:cxn>
                  <a:cxn ang="0">
                    <a:pos x="32" y="12"/>
                  </a:cxn>
                  <a:cxn ang="0">
                    <a:pos x="23" y="10"/>
                  </a:cxn>
                  <a:cxn ang="0">
                    <a:pos x="26" y="7"/>
                  </a:cxn>
                  <a:cxn ang="0">
                    <a:pos x="15" y="9"/>
                  </a:cxn>
                  <a:cxn ang="0">
                    <a:pos x="8" y="13"/>
                  </a:cxn>
                  <a:cxn ang="0">
                    <a:pos x="18" y="18"/>
                  </a:cxn>
                  <a:cxn ang="0">
                    <a:pos x="15" y="13"/>
                  </a:cxn>
                  <a:cxn ang="0">
                    <a:pos x="18" y="18"/>
                  </a:cxn>
                  <a:cxn ang="0">
                    <a:pos x="50" y="9"/>
                  </a:cxn>
                  <a:cxn ang="0">
                    <a:pos x="51" y="7"/>
                  </a:cxn>
                  <a:cxn ang="0">
                    <a:pos x="50" y="9"/>
                  </a:cxn>
                  <a:cxn ang="0">
                    <a:pos x="53" y="9"/>
                  </a:cxn>
                  <a:cxn ang="0">
                    <a:pos x="55" y="10"/>
                  </a:cxn>
                  <a:cxn ang="0">
                    <a:pos x="53" y="9"/>
                  </a:cxn>
                </a:cxnLst>
                <a:rect l="0" t="0" r="r" b="b"/>
                <a:pathLst>
                  <a:path w="86" h="37">
                    <a:moveTo>
                      <a:pt x="8" y="13"/>
                    </a:moveTo>
                    <a:cubicBezTo>
                      <a:pt x="4" y="13"/>
                      <a:pt x="3" y="17"/>
                      <a:pt x="3" y="15"/>
                    </a:cubicBezTo>
                    <a:cubicBezTo>
                      <a:pt x="3" y="13"/>
                      <a:pt x="0" y="15"/>
                      <a:pt x="0" y="13"/>
                    </a:cubicBezTo>
                    <a:cubicBezTo>
                      <a:pt x="0" y="12"/>
                      <a:pt x="4" y="13"/>
                      <a:pt x="4" y="10"/>
                    </a:cubicBezTo>
                    <a:cubicBezTo>
                      <a:pt x="3" y="9"/>
                      <a:pt x="8" y="4"/>
                      <a:pt x="17" y="3"/>
                    </a:cubicBezTo>
                    <a:cubicBezTo>
                      <a:pt x="21" y="3"/>
                      <a:pt x="20" y="0"/>
                      <a:pt x="24" y="1"/>
                    </a:cubicBezTo>
                    <a:cubicBezTo>
                      <a:pt x="30" y="3"/>
                      <a:pt x="29" y="0"/>
                      <a:pt x="30" y="1"/>
                    </a:cubicBezTo>
                    <a:cubicBezTo>
                      <a:pt x="32" y="3"/>
                      <a:pt x="33" y="0"/>
                      <a:pt x="35" y="3"/>
                    </a:cubicBezTo>
                    <a:cubicBezTo>
                      <a:pt x="36" y="4"/>
                      <a:pt x="39" y="1"/>
                      <a:pt x="42" y="6"/>
                    </a:cubicBezTo>
                    <a:cubicBezTo>
                      <a:pt x="45" y="10"/>
                      <a:pt x="45" y="6"/>
                      <a:pt x="50" y="10"/>
                    </a:cubicBezTo>
                    <a:cubicBezTo>
                      <a:pt x="56" y="13"/>
                      <a:pt x="58" y="12"/>
                      <a:pt x="58" y="13"/>
                    </a:cubicBezTo>
                    <a:cubicBezTo>
                      <a:pt x="56" y="15"/>
                      <a:pt x="59" y="17"/>
                      <a:pt x="59" y="15"/>
                    </a:cubicBezTo>
                    <a:cubicBezTo>
                      <a:pt x="58" y="13"/>
                      <a:pt x="61" y="15"/>
                      <a:pt x="62" y="18"/>
                    </a:cubicBezTo>
                    <a:cubicBezTo>
                      <a:pt x="65" y="20"/>
                      <a:pt x="65" y="18"/>
                      <a:pt x="65" y="20"/>
                    </a:cubicBezTo>
                    <a:cubicBezTo>
                      <a:pt x="67" y="23"/>
                      <a:pt x="68" y="20"/>
                      <a:pt x="70" y="21"/>
                    </a:cubicBezTo>
                    <a:cubicBezTo>
                      <a:pt x="71" y="23"/>
                      <a:pt x="73" y="20"/>
                      <a:pt x="74" y="23"/>
                    </a:cubicBezTo>
                    <a:cubicBezTo>
                      <a:pt x="74" y="26"/>
                      <a:pt x="70" y="24"/>
                      <a:pt x="76" y="26"/>
                    </a:cubicBezTo>
                    <a:cubicBezTo>
                      <a:pt x="80" y="26"/>
                      <a:pt x="80" y="27"/>
                      <a:pt x="82" y="29"/>
                    </a:cubicBezTo>
                    <a:cubicBezTo>
                      <a:pt x="83" y="30"/>
                      <a:pt x="86" y="29"/>
                      <a:pt x="85" y="32"/>
                    </a:cubicBezTo>
                    <a:cubicBezTo>
                      <a:pt x="83" y="34"/>
                      <a:pt x="83" y="30"/>
                      <a:pt x="79" y="34"/>
                    </a:cubicBezTo>
                    <a:cubicBezTo>
                      <a:pt x="73" y="37"/>
                      <a:pt x="76" y="32"/>
                      <a:pt x="64" y="34"/>
                    </a:cubicBezTo>
                    <a:cubicBezTo>
                      <a:pt x="51" y="35"/>
                      <a:pt x="58" y="34"/>
                      <a:pt x="61" y="30"/>
                    </a:cubicBezTo>
                    <a:cubicBezTo>
                      <a:pt x="64" y="27"/>
                      <a:pt x="61" y="26"/>
                      <a:pt x="56" y="26"/>
                    </a:cubicBezTo>
                    <a:cubicBezTo>
                      <a:pt x="51" y="26"/>
                      <a:pt x="51" y="23"/>
                      <a:pt x="50" y="20"/>
                    </a:cubicBezTo>
                    <a:cubicBezTo>
                      <a:pt x="48" y="15"/>
                      <a:pt x="47" y="18"/>
                      <a:pt x="42" y="17"/>
                    </a:cubicBezTo>
                    <a:cubicBezTo>
                      <a:pt x="36" y="15"/>
                      <a:pt x="38" y="12"/>
                      <a:pt x="32" y="12"/>
                    </a:cubicBezTo>
                    <a:cubicBezTo>
                      <a:pt x="26" y="12"/>
                      <a:pt x="26" y="12"/>
                      <a:pt x="23" y="10"/>
                    </a:cubicBezTo>
                    <a:cubicBezTo>
                      <a:pt x="21" y="9"/>
                      <a:pt x="27" y="7"/>
                      <a:pt x="26" y="7"/>
                    </a:cubicBezTo>
                    <a:cubicBezTo>
                      <a:pt x="24" y="6"/>
                      <a:pt x="18" y="4"/>
                      <a:pt x="15" y="9"/>
                    </a:cubicBezTo>
                    <a:cubicBezTo>
                      <a:pt x="11" y="12"/>
                      <a:pt x="8" y="10"/>
                      <a:pt x="8" y="13"/>
                    </a:cubicBezTo>
                    <a:close/>
                    <a:moveTo>
                      <a:pt x="18" y="18"/>
                    </a:moveTo>
                    <a:cubicBezTo>
                      <a:pt x="14" y="20"/>
                      <a:pt x="14" y="13"/>
                      <a:pt x="15" y="13"/>
                    </a:cubicBezTo>
                    <a:cubicBezTo>
                      <a:pt x="18" y="13"/>
                      <a:pt x="20" y="18"/>
                      <a:pt x="18" y="18"/>
                    </a:cubicBezTo>
                    <a:close/>
                    <a:moveTo>
                      <a:pt x="50" y="9"/>
                    </a:moveTo>
                    <a:cubicBezTo>
                      <a:pt x="48" y="7"/>
                      <a:pt x="50" y="7"/>
                      <a:pt x="51" y="7"/>
                    </a:cubicBezTo>
                    <a:cubicBezTo>
                      <a:pt x="51" y="9"/>
                      <a:pt x="51" y="9"/>
                      <a:pt x="50" y="9"/>
                    </a:cubicBezTo>
                    <a:close/>
                    <a:moveTo>
                      <a:pt x="53" y="9"/>
                    </a:moveTo>
                    <a:cubicBezTo>
                      <a:pt x="53" y="9"/>
                      <a:pt x="56" y="10"/>
                      <a:pt x="55" y="10"/>
                    </a:cubicBezTo>
                    <a:cubicBezTo>
                      <a:pt x="53" y="10"/>
                      <a:pt x="51" y="10"/>
                      <a:pt x="53" y="9"/>
                    </a:cubicBezTo>
                    <a:close/>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57" name="Freeform 241"/>
              <p:cNvSpPr>
                <a:spLocks/>
              </p:cNvSpPr>
              <p:nvPr>
                <p:custDataLst>
                  <p:tags r:id="rId59"/>
                </p:custDataLst>
              </p:nvPr>
            </p:nvSpPr>
            <p:spPr bwMode="auto">
              <a:xfrm>
                <a:off x="2808094" y="3850612"/>
                <a:ext cx="10972" cy="6293"/>
              </a:xfrm>
              <a:custGeom>
                <a:avLst/>
                <a:gdLst/>
                <a:ahLst/>
                <a:cxnLst>
                  <a:cxn ang="0">
                    <a:pos x="0" y="2"/>
                  </a:cxn>
                  <a:cxn ang="0">
                    <a:pos x="5" y="3"/>
                  </a:cxn>
                  <a:cxn ang="0">
                    <a:pos x="0" y="2"/>
                  </a:cxn>
                </a:cxnLst>
                <a:rect l="0" t="0" r="r" b="b"/>
                <a:pathLst>
                  <a:path w="5" h="3">
                    <a:moveTo>
                      <a:pt x="0" y="2"/>
                    </a:moveTo>
                    <a:cubicBezTo>
                      <a:pt x="0" y="0"/>
                      <a:pt x="5" y="2"/>
                      <a:pt x="5" y="3"/>
                    </a:cubicBezTo>
                    <a:cubicBezTo>
                      <a:pt x="0" y="2"/>
                      <a:pt x="0" y="2"/>
                      <a:pt x="0" y="2"/>
                    </a:cubicBezTo>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58" name="Freeform 242"/>
              <p:cNvSpPr>
                <a:spLocks/>
              </p:cNvSpPr>
              <p:nvPr>
                <p:custDataLst>
                  <p:tags r:id="rId60"/>
                </p:custDataLst>
              </p:nvPr>
            </p:nvSpPr>
            <p:spPr bwMode="auto">
              <a:xfrm>
                <a:off x="2883684" y="3982768"/>
                <a:ext cx="13412" cy="11537"/>
              </a:xfrm>
              <a:custGeom>
                <a:avLst/>
                <a:gdLst/>
                <a:ahLst/>
                <a:cxnLst>
                  <a:cxn ang="0">
                    <a:pos x="3" y="3"/>
                  </a:cxn>
                  <a:cxn ang="0">
                    <a:pos x="2" y="2"/>
                  </a:cxn>
                  <a:cxn ang="0">
                    <a:pos x="3" y="3"/>
                  </a:cxn>
                  <a:cxn ang="0">
                    <a:pos x="3" y="3"/>
                  </a:cxn>
                </a:cxnLst>
                <a:rect l="0" t="0" r="r" b="b"/>
                <a:pathLst>
                  <a:path w="6" h="6">
                    <a:moveTo>
                      <a:pt x="3" y="3"/>
                    </a:moveTo>
                    <a:cubicBezTo>
                      <a:pt x="2" y="2"/>
                      <a:pt x="0" y="0"/>
                      <a:pt x="2" y="2"/>
                    </a:cubicBezTo>
                    <a:cubicBezTo>
                      <a:pt x="3" y="2"/>
                      <a:pt x="2" y="3"/>
                      <a:pt x="3" y="3"/>
                    </a:cubicBezTo>
                    <a:cubicBezTo>
                      <a:pt x="5" y="3"/>
                      <a:pt x="6" y="6"/>
                      <a:pt x="3" y="3"/>
                    </a:cubicBezTo>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59" name="Freeform 243"/>
              <p:cNvSpPr>
                <a:spLocks/>
              </p:cNvSpPr>
              <p:nvPr>
                <p:custDataLst>
                  <p:tags r:id="rId61"/>
                </p:custDataLst>
              </p:nvPr>
            </p:nvSpPr>
            <p:spPr bwMode="auto">
              <a:xfrm>
                <a:off x="2897095" y="3986963"/>
                <a:ext cx="7316" cy="7341"/>
              </a:xfrm>
              <a:custGeom>
                <a:avLst/>
                <a:gdLst/>
                <a:ahLst/>
                <a:cxnLst>
                  <a:cxn ang="0">
                    <a:pos x="2" y="1"/>
                  </a:cxn>
                  <a:cxn ang="0">
                    <a:pos x="2" y="0"/>
                  </a:cxn>
                  <a:cxn ang="0">
                    <a:pos x="2" y="3"/>
                  </a:cxn>
                  <a:cxn ang="0">
                    <a:pos x="2" y="1"/>
                  </a:cxn>
                </a:cxnLst>
                <a:rect l="0" t="0" r="r" b="b"/>
                <a:pathLst>
                  <a:path w="3" h="4">
                    <a:moveTo>
                      <a:pt x="2" y="1"/>
                    </a:moveTo>
                    <a:cubicBezTo>
                      <a:pt x="0" y="1"/>
                      <a:pt x="2" y="0"/>
                      <a:pt x="2" y="0"/>
                    </a:cubicBezTo>
                    <a:cubicBezTo>
                      <a:pt x="3" y="1"/>
                      <a:pt x="3" y="4"/>
                      <a:pt x="2" y="3"/>
                    </a:cubicBezTo>
                    <a:cubicBezTo>
                      <a:pt x="2" y="1"/>
                      <a:pt x="2" y="1"/>
                      <a:pt x="2" y="1"/>
                    </a:cubicBezTo>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60" name="Freeform 244"/>
              <p:cNvSpPr>
                <a:spLocks/>
              </p:cNvSpPr>
              <p:nvPr>
                <p:custDataLst>
                  <p:tags r:id="rId62"/>
                </p:custDataLst>
              </p:nvPr>
            </p:nvSpPr>
            <p:spPr bwMode="auto">
              <a:xfrm>
                <a:off x="2977563" y="4008988"/>
                <a:ext cx="14630" cy="6293"/>
              </a:xfrm>
              <a:custGeom>
                <a:avLst/>
                <a:gdLst/>
                <a:ahLst/>
                <a:cxnLst>
                  <a:cxn ang="0">
                    <a:pos x="0" y="2"/>
                  </a:cxn>
                  <a:cxn ang="0">
                    <a:pos x="3" y="2"/>
                  </a:cxn>
                  <a:cxn ang="0">
                    <a:pos x="5" y="3"/>
                  </a:cxn>
                  <a:cxn ang="0">
                    <a:pos x="2" y="3"/>
                  </a:cxn>
                  <a:cxn ang="0">
                    <a:pos x="0" y="2"/>
                  </a:cxn>
                </a:cxnLst>
                <a:rect l="0" t="0" r="r" b="b"/>
                <a:pathLst>
                  <a:path w="6" h="3">
                    <a:moveTo>
                      <a:pt x="0" y="2"/>
                    </a:moveTo>
                    <a:cubicBezTo>
                      <a:pt x="0" y="0"/>
                      <a:pt x="2" y="3"/>
                      <a:pt x="3" y="2"/>
                    </a:cubicBezTo>
                    <a:cubicBezTo>
                      <a:pt x="5" y="0"/>
                      <a:pt x="6" y="2"/>
                      <a:pt x="5" y="3"/>
                    </a:cubicBezTo>
                    <a:cubicBezTo>
                      <a:pt x="3" y="3"/>
                      <a:pt x="2" y="3"/>
                      <a:pt x="2" y="3"/>
                    </a:cubicBezTo>
                    <a:cubicBezTo>
                      <a:pt x="2" y="3"/>
                      <a:pt x="0" y="3"/>
                      <a:pt x="0" y="2"/>
                    </a:cubicBezTo>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61" name="Freeform 245"/>
              <p:cNvSpPr>
                <a:spLocks/>
              </p:cNvSpPr>
              <p:nvPr>
                <p:custDataLst>
                  <p:tags r:id="rId63"/>
                </p:custDataLst>
              </p:nvPr>
            </p:nvSpPr>
            <p:spPr bwMode="auto">
              <a:xfrm>
                <a:off x="3039742" y="4054089"/>
                <a:ext cx="2439" cy="2098"/>
              </a:xfrm>
              <a:custGeom>
                <a:avLst/>
                <a:gdLst/>
                <a:ahLst/>
                <a:cxnLst>
                  <a:cxn ang="0">
                    <a:pos x="1" y="0"/>
                  </a:cxn>
                  <a:cxn ang="0">
                    <a:pos x="0" y="1"/>
                  </a:cxn>
                  <a:cxn ang="0">
                    <a:pos x="1" y="0"/>
                  </a:cxn>
                </a:cxnLst>
                <a:rect l="0" t="0" r="r" b="b"/>
                <a:pathLst>
                  <a:path w="1" h="1">
                    <a:moveTo>
                      <a:pt x="1" y="0"/>
                    </a:moveTo>
                    <a:cubicBezTo>
                      <a:pt x="0" y="1"/>
                      <a:pt x="0" y="1"/>
                      <a:pt x="0" y="1"/>
                    </a:cubicBezTo>
                    <a:cubicBezTo>
                      <a:pt x="0" y="0"/>
                      <a:pt x="0" y="0"/>
                      <a:pt x="1" y="0"/>
                    </a:cubicBezTo>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62" name="Freeform 246"/>
              <p:cNvSpPr>
                <a:spLocks/>
              </p:cNvSpPr>
              <p:nvPr>
                <p:custDataLst>
                  <p:tags r:id="rId64"/>
                </p:custDataLst>
              </p:nvPr>
            </p:nvSpPr>
            <p:spPr bwMode="auto">
              <a:xfrm>
                <a:off x="3034865" y="4056187"/>
                <a:ext cx="7316" cy="3146"/>
              </a:xfrm>
              <a:custGeom>
                <a:avLst/>
                <a:gdLst/>
                <a:ahLst/>
                <a:cxnLst>
                  <a:cxn ang="0">
                    <a:pos x="2" y="2"/>
                  </a:cxn>
                  <a:cxn ang="0">
                    <a:pos x="3" y="0"/>
                  </a:cxn>
                  <a:cxn ang="0">
                    <a:pos x="2" y="2"/>
                  </a:cxn>
                  <a:cxn ang="0">
                    <a:pos x="2" y="2"/>
                  </a:cxn>
                </a:cxnLst>
                <a:rect l="0" t="0" r="r" b="b"/>
                <a:pathLst>
                  <a:path w="3" h="2">
                    <a:moveTo>
                      <a:pt x="2" y="2"/>
                    </a:moveTo>
                    <a:cubicBezTo>
                      <a:pt x="2" y="0"/>
                      <a:pt x="2" y="0"/>
                      <a:pt x="3" y="0"/>
                    </a:cubicBezTo>
                    <a:cubicBezTo>
                      <a:pt x="3" y="0"/>
                      <a:pt x="3" y="2"/>
                      <a:pt x="2" y="2"/>
                    </a:cubicBezTo>
                    <a:cubicBezTo>
                      <a:pt x="2" y="2"/>
                      <a:pt x="0" y="2"/>
                      <a:pt x="2" y="2"/>
                    </a:cubicBezTo>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63" name="Freeform 247"/>
              <p:cNvSpPr>
                <a:spLocks/>
              </p:cNvSpPr>
              <p:nvPr>
                <p:custDataLst>
                  <p:tags r:id="rId65"/>
                </p:custDataLst>
              </p:nvPr>
            </p:nvSpPr>
            <p:spPr bwMode="auto">
              <a:xfrm>
                <a:off x="3042181" y="4059333"/>
                <a:ext cx="3657" cy="2098"/>
              </a:xfrm>
              <a:custGeom>
                <a:avLst/>
                <a:gdLst/>
                <a:ahLst/>
                <a:cxnLst>
                  <a:cxn ang="0">
                    <a:pos x="0" y="1"/>
                  </a:cxn>
                  <a:cxn ang="0">
                    <a:pos x="0" y="0"/>
                  </a:cxn>
                  <a:cxn ang="0">
                    <a:pos x="0" y="1"/>
                  </a:cxn>
                </a:cxnLst>
                <a:rect l="0" t="0" r="r" b="b"/>
                <a:pathLst>
                  <a:path w="2" h="1">
                    <a:moveTo>
                      <a:pt x="0" y="1"/>
                    </a:moveTo>
                    <a:cubicBezTo>
                      <a:pt x="0" y="0"/>
                      <a:pt x="0" y="0"/>
                      <a:pt x="0" y="0"/>
                    </a:cubicBezTo>
                    <a:cubicBezTo>
                      <a:pt x="2" y="0"/>
                      <a:pt x="0" y="0"/>
                      <a:pt x="0" y="1"/>
                    </a:cubicBezTo>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64" name="Freeform 248"/>
              <p:cNvSpPr>
                <a:spLocks/>
              </p:cNvSpPr>
              <p:nvPr>
                <p:custDataLst>
                  <p:tags r:id="rId66"/>
                </p:custDataLst>
              </p:nvPr>
            </p:nvSpPr>
            <p:spPr bwMode="auto">
              <a:xfrm>
                <a:off x="3039742" y="4054089"/>
                <a:ext cx="2439" cy="2098"/>
              </a:xfrm>
              <a:custGeom>
                <a:avLst/>
                <a:gdLst/>
                <a:ahLst/>
                <a:cxnLst>
                  <a:cxn ang="0">
                    <a:pos x="1" y="1"/>
                  </a:cxn>
                  <a:cxn ang="0">
                    <a:pos x="1" y="0"/>
                  </a:cxn>
                  <a:cxn ang="0">
                    <a:pos x="1" y="1"/>
                  </a:cxn>
                </a:cxnLst>
                <a:rect l="0" t="0" r="r" b="b"/>
                <a:pathLst>
                  <a:path w="1" h="1">
                    <a:moveTo>
                      <a:pt x="1" y="1"/>
                    </a:moveTo>
                    <a:cubicBezTo>
                      <a:pt x="0" y="1"/>
                      <a:pt x="1" y="0"/>
                      <a:pt x="1" y="0"/>
                    </a:cubicBezTo>
                    <a:cubicBezTo>
                      <a:pt x="1" y="1"/>
                      <a:pt x="1" y="1"/>
                      <a:pt x="1" y="1"/>
                    </a:cubicBezTo>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65" name="Freeform 249"/>
              <p:cNvSpPr>
                <a:spLocks/>
              </p:cNvSpPr>
              <p:nvPr>
                <p:custDataLst>
                  <p:tags r:id="rId67"/>
                </p:custDataLst>
              </p:nvPr>
            </p:nvSpPr>
            <p:spPr bwMode="auto">
              <a:xfrm>
                <a:off x="3042181" y="4002695"/>
                <a:ext cx="6096" cy="10489"/>
              </a:xfrm>
              <a:custGeom>
                <a:avLst/>
                <a:gdLst/>
                <a:ahLst/>
                <a:cxnLst>
                  <a:cxn ang="0">
                    <a:pos x="0" y="3"/>
                  </a:cxn>
                  <a:cxn ang="0">
                    <a:pos x="3" y="2"/>
                  </a:cxn>
                  <a:cxn ang="0">
                    <a:pos x="0" y="3"/>
                  </a:cxn>
                </a:cxnLst>
                <a:rect l="0" t="0" r="r" b="b"/>
                <a:pathLst>
                  <a:path w="3" h="5">
                    <a:moveTo>
                      <a:pt x="0" y="3"/>
                    </a:moveTo>
                    <a:cubicBezTo>
                      <a:pt x="0" y="2"/>
                      <a:pt x="3" y="0"/>
                      <a:pt x="3" y="2"/>
                    </a:cubicBezTo>
                    <a:cubicBezTo>
                      <a:pt x="3" y="3"/>
                      <a:pt x="0" y="5"/>
                      <a:pt x="0" y="3"/>
                    </a:cubicBezTo>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66" name="Freeform 250"/>
              <p:cNvSpPr>
                <a:spLocks/>
              </p:cNvSpPr>
              <p:nvPr>
                <p:custDataLst>
                  <p:tags r:id="rId68"/>
                </p:custDataLst>
              </p:nvPr>
            </p:nvSpPr>
            <p:spPr bwMode="auto">
              <a:xfrm>
                <a:off x="3020235" y="4015282"/>
                <a:ext cx="25603" cy="15732"/>
              </a:xfrm>
              <a:custGeom>
                <a:avLst/>
                <a:gdLst/>
                <a:ahLst/>
                <a:cxnLst>
                  <a:cxn ang="0">
                    <a:pos x="6" y="8"/>
                  </a:cxn>
                  <a:cxn ang="0">
                    <a:pos x="1" y="8"/>
                  </a:cxn>
                  <a:cxn ang="0">
                    <a:pos x="4" y="5"/>
                  </a:cxn>
                  <a:cxn ang="0">
                    <a:pos x="4" y="2"/>
                  </a:cxn>
                  <a:cxn ang="0">
                    <a:pos x="9" y="2"/>
                  </a:cxn>
                  <a:cxn ang="0">
                    <a:pos x="6" y="8"/>
                  </a:cxn>
                </a:cxnLst>
                <a:rect l="0" t="0" r="r" b="b"/>
                <a:pathLst>
                  <a:path w="11" h="8">
                    <a:moveTo>
                      <a:pt x="6" y="8"/>
                    </a:moveTo>
                    <a:cubicBezTo>
                      <a:pt x="1" y="8"/>
                      <a:pt x="0" y="8"/>
                      <a:pt x="1" y="8"/>
                    </a:cubicBezTo>
                    <a:cubicBezTo>
                      <a:pt x="4" y="6"/>
                      <a:pt x="4" y="6"/>
                      <a:pt x="4" y="5"/>
                    </a:cubicBezTo>
                    <a:cubicBezTo>
                      <a:pt x="4" y="2"/>
                      <a:pt x="1" y="2"/>
                      <a:pt x="4" y="2"/>
                    </a:cubicBezTo>
                    <a:cubicBezTo>
                      <a:pt x="9" y="0"/>
                      <a:pt x="11" y="0"/>
                      <a:pt x="9" y="2"/>
                    </a:cubicBezTo>
                    <a:cubicBezTo>
                      <a:pt x="8" y="3"/>
                      <a:pt x="11" y="8"/>
                      <a:pt x="6" y="8"/>
                    </a:cubicBezTo>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67" name="Freeform 251"/>
              <p:cNvSpPr>
                <a:spLocks/>
              </p:cNvSpPr>
              <p:nvPr>
                <p:custDataLst>
                  <p:tags r:id="rId69"/>
                </p:custDataLst>
              </p:nvPr>
            </p:nvSpPr>
            <p:spPr bwMode="auto">
              <a:xfrm>
                <a:off x="3022674" y="3986963"/>
                <a:ext cx="9754" cy="5245"/>
              </a:xfrm>
              <a:custGeom>
                <a:avLst/>
                <a:gdLst/>
                <a:ahLst/>
                <a:cxnLst>
                  <a:cxn ang="0">
                    <a:pos x="2" y="3"/>
                  </a:cxn>
                  <a:cxn ang="0">
                    <a:pos x="2" y="0"/>
                  </a:cxn>
                  <a:cxn ang="0">
                    <a:pos x="2" y="3"/>
                  </a:cxn>
                </a:cxnLst>
                <a:rect l="0" t="0" r="r" b="b"/>
                <a:pathLst>
                  <a:path w="4" h="3">
                    <a:moveTo>
                      <a:pt x="2" y="3"/>
                    </a:moveTo>
                    <a:cubicBezTo>
                      <a:pt x="0" y="3"/>
                      <a:pt x="2" y="0"/>
                      <a:pt x="2" y="0"/>
                    </a:cubicBezTo>
                    <a:cubicBezTo>
                      <a:pt x="4" y="0"/>
                      <a:pt x="4" y="3"/>
                      <a:pt x="2" y="3"/>
                    </a:cubicBezTo>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68" name="Freeform 252"/>
              <p:cNvSpPr>
                <a:spLocks/>
              </p:cNvSpPr>
              <p:nvPr>
                <p:custDataLst>
                  <p:tags r:id="rId70"/>
                </p:custDataLst>
              </p:nvPr>
            </p:nvSpPr>
            <p:spPr bwMode="auto">
              <a:xfrm>
                <a:off x="3034865" y="3963888"/>
                <a:ext cx="4876" cy="6293"/>
              </a:xfrm>
              <a:custGeom>
                <a:avLst/>
                <a:gdLst/>
                <a:ahLst/>
                <a:cxnLst>
                  <a:cxn ang="0">
                    <a:pos x="0" y="3"/>
                  </a:cxn>
                  <a:cxn ang="0">
                    <a:pos x="2" y="0"/>
                  </a:cxn>
                  <a:cxn ang="0">
                    <a:pos x="0" y="3"/>
                  </a:cxn>
                </a:cxnLst>
                <a:rect l="0" t="0" r="r" b="b"/>
                <a:pathLst>
                  <a:path w="2" h="3">
                    <a:moveTo>
                      <a:pt x="0" y="3"/>
                    </a:moveTo>
                    <a:cubicBezTo>
                      <a:pt x="0" y="2"/>
                      <a:pt x="0" y="0"/>
                      <a:pt x="2" y="0"/>
                    </a:cubicBezTo>
                    <a:cubicBezTo>
                      <a:pt x="2" y="0"/>
                      <a:pt x="2" y="3"/>
                      <a:pt x="0" y="3"/>
                    </a:cubicBezTo>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69" name="Freeform 253"/>
              <p:cNvSpPr>
                <a:spLocks/>
              </p:cNvSpPr>
              <p:nvPr>
                <p:custDataLst>
                  <p:tags r:id="rId71"/>
                </p:custDataLst>
              </p:nvPr>
            </p:nvSpPr>
            <p:spPr bwMode="auto">
              <a:xfrm>
                <a:off x="3039742" y="3950253"/>
                <a:ext cx="6096" cy="8391"/>
              </a:xfrm>
              <a:custGeom>
                <a:avLst/>
                <a:gdLst/>
                <a:ahLst/>
                <a:cxnLst>
                  <a:cxn ang="0">
                    <a:pos x="0" y="4"/>
                  </a:cxn>
                  <a:cxn ang="0">
                    <a:pos x="1" y="1"/>
                  </a:cxn>
                  <a:cxn ang="0">
                    <a:pos x="1" y="3"/>
                  </a:cxn>
                  <a:cxn ang="0">
                    <a:pos x="0" y="4"/>
                  </a:cxn>
                </a:cxnLst>
                <a:rect l="0" t="0" r="r" b="b"/>
                <a:pathLst>
                  <a:path w="3" h="4">
                    <a:moveTo>
                      <a:pt x="0" y="4"/>
                    </a:moveTo>
                    <a:cubicBezTo>
                      <a:pt x="0" y="3"/>
                      <a:pt x="0" y="1"/>
                      <a:pt x="1" y="1"/>
                    </a:cubicBezTo>
                    <a:cubicBezTo>
                      <a:pt x="1" y="0"/>
                      <a:pt x="3" y="1"/>
                      <a:pt x="1" y="3"/>
                    </a:cubicBezTo>
                    <a:cubicBezTo>
                      <a:pt x="1" y="4"/>
                      <a:pt x="1" y="4"/>
                      <a:pt x="0" y="4"/>
                    </a:cubicBezTo>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70" name="Freeform 254"/>
              <p:cNvSpPr>
                <a:spLocks/>
              </p:cNvSpPr>
              <p:nvPr>
                <p:custDataLst>
                  <p:tags r:id="rId72"/>
                </p:custDataLst>
              </p:nvPr>
            </p:nvSpPr>
            <p:spPr bwMode="auto">
              <a:xfrm>
                <a:off x="3032427" y="3919837"/>
                <a:ext cx="2439" cy="9439"/>
              </a:xfrm>
              <a:custGeom>
                <a:avLst/>
                <a:gdLst/>
                <a:ahLst/>
                <a:cxnLst>
                  <a:cxn ang="0">
                    <a:pos x="1" y="3"/>
                  </a:cxn>
                  <a:cxn ang="0">
                    <a:pos x="0" y="2"/>
                  </a:cxn>
                  <a:cxn ang="0">
                    <a:pos x="1" y="0"/>
                  </a:cxn>
                  <a:cxn ang="0">
                    <a:pos x="1" y="3"/>
                  </a:cxn>
                </a:cxnLst>
                <a:rect l="0" t="0" r="r" b="b"/>
                <a:pathLst>
                  <a:path w="1" h="5">
                    <a:moveTo>
                      <a:pt x="1" y="3"/>
                    </a:moveTo>
                    <a:cubicBezTo>
                      <a:pt x="0" y="5"/>
                      <a:pt x="1" y="3"/>
                      <a:pt x="0" y="2"/>
                    </a:cubicBezTo>
                    <a:cubicBezTo>
                      <a:pt x="0" y="0"/>
                      <a:pt x="0" y="0"/>
                      <a:pt x="1" y="0"/>
                    </a:cubicBezTo>
                    <a:cubicBezTo>
                      <a:pt x="1" y="3"/>
                      <a:pt x="1" y="3"/>
                      <a:pt x="1" y="3"/>
                    </a:cubicBezTo>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71" name="Freeform 255"/>
              <p:cNvSpPr>
                <a:spLocks/>
              </p:cNvSpPr>
              <p:nvPr>
                <p:custDataLst>
                  <p:tags r:id="rId73"/>
                </p:custDataLst>
              </p:nvPr>
            </p:nvSpPr>
            <p:spPr bwMode="auto">
              <a:xfrm>
                <a:off x="3062907" y="3963888"/>
                <a:ext cx="7316" cy="10489"/>
              </a:xfrm>
              <a:custGeom>
                <a:avLst/>
                <a:gdLst/>
                <a:ahLst/>
                <a:cxnLst>
                  <a:cxn ang="0">
                    <a:pos x="3" y="3"/>
                  </a:cxn>
                  <a:cxn ang="0">
                    <a:pos x="2" y="2"/>
                  </a:cxn>
                  <a:cxn ang="0">
                    <a:pos x="2" y="2"/>
                  </a:cxn>
                  <a:cxn ang="0">
                    <a:pos x="3" y="3"/>
                  </a:cxn>
                </a:cxnLst>
                <a:rect l="0" t="0" r="r" b="b"/>
                <a:pathLst>
                  <a:path w="3" h="5">
                    <a:moveTo>
                      <a:pt x="3" y="3"/>
                    </a:moveTo>
                    <a:cubicBezTo>
                      <a:pt x="2" y="5"/>
                      <a:pt x="0" y="3"/>
                      <a:pt x="2" y="2"/>
                    </a:cubicBezTo>
                    <a:cubicBezTo>
                      <a:pt x="2" y="0"/>
                      <a:pt x="2" y="0"/>
                      <a:pt x="2" y="2"/>
                    </a:cubicBezTo>
                    <a:cubicBezTo>
                      <a:pt x="3" y="2"/>
                      <a:pt x="3" y="2"/>
                      <a:pt x="3" y="3"/>
                    </a:cubicBezTo>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72" name="Freeform 256"/>
              <p:cNvSpPr>
                <a:spLocks/>
              </p:cNvSpPr>
              <p:nvPr>
                <p:custDataLst>
                  <p:tags r:id="rId74"/>
                </p:custDataLst>
              </p:nvPr>
            </p:nvSpPr>
            <p:spPr bwMode="auto">
              <a:xfrm>
                <a:off x="2956836" y="3866346"/>
                <a:ext cx="2439" cy="4195"/>
              </a:xfrm>
              <a:custGeom>
                <a:avLst/>
                <a:gdLst/>
                <a:ahLst/>
                <a:cxnLst>
                  <a:cxn ang="0">
                    <a:pos x="0" y="2"/>
                  </a:cxn>
                  <a:cxn ang="0">
                    <a:pos x="1" y="2"/>
                  </a:cxn>
                  <a:cxn ang="0">
                    <a:pos x="0" y="2"/>
                  </a:cxn>
                </a:cxnLst>
                <a:rect l="0" t="0" r="r" b="b"/>
                <a:pathLst>
                  <a:path w="1" h="2">
                    <a:moveTo>
                      <a:pt x="0" y="2"/>
                    </a:moveTo>
                    <a:cubicBezTo>
                      <a:pt x="0" y="2"/>
                      <a:pt x="1" y="0"/>
                      <a:pt x="1" y="2"/>
                    </a:cubicBezTo>
                    <a:cubicBezTo>
                      <a:pt x="0" y="2"/>
                      <a:pt x="0" y="2"/>
                      <a:pt x="0" y="2"/>
                    </a:cubicBezTo>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73" name="Freeform 257"/>
              <p:cNvSpPr>
                <a:spLocks/>
              </p:cNvSpPr>
              <p:nvPr>
                <p:custDataLst>
                  <p:tags r:id="rId75"/>
                </p:custDataLst>
              </p:nvPr>
            </p:nvSpPr>
            <p:spPr bwMode="auto">
              <a:xfrm>
                <a:off x="2965372" y="3876834"/>
                <a:ext cx="9754" cy="2098"/>
              </a:xfrm>
              <a:custGeom>
                <a:avLst/>
                <a:gdLst/>
                <a:ahLst/>
                <a:cxnLst>
                  <a:cxn ang="0">
                    <a:pos x="0" y="0"/>
                  </a:cxn>
                  <a:cxn ang="0">
                    <a:pos x="4" y="0"/>
                  </a:cxn>
                  <a:cxn ang="0">
                    <a:pos x="0" y="0"/>
                  </a:cxn>
                </a:cxnLst>
                <a:rect l="0" t="0" r="r" b="b"/>
                <a:pathLst>
                  <a:path w="4" h="1">
                    <a:moveTo>
                      <a:pt x="0" y="0"/>
                    </a:moveTo>
                    <a:cubicBezTo>
                      <a:pt x="0" y="0"/>
                      <a:pt x="2" y="0"/>
                      <a:pt x="4" y="0"/>
                    </a:cubicBezTo>
                    <a:cubicBezTo>
                      <a:pt x="4" y="0"/>
                      <a:pt x="0" y="1"/>
                      <a:pt x="0" y="0"/>
                    </a:cubicBezTo>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74" name="Freeform 258"/>
              <p:cNvSpPr>
                <a:spLocks/>
              </p:cNvSpPr>
              <p:nvPr>
                <p:custDataLst>
                  <p:tags r:id="rId76"/>
                </p:custDataLst>
              </p:nvPr>
            </p:nvSpPr>
            <p:spPr bwMode="auto">
              <a:xfrm>
                <a:off x="3034865" y="3931374"/>
                <a:ext cx="10972" cy="14684"/>
              </a:xfrm>
              <a:custGeom>
                <a:avLst/>
                <a:gdLst/>
                <a:ahLst/>
                <a:cxnLst>
                  <a:cxn ang="0">
                    <a:pos x="3" y="5"/>
                  </a:cxn>
                  <a:cxn ang="0">
                    <a:pos x="2" y="2"/>
                  </a:cxn>
                  <a:cxn ang="0">
                    <a:pos x="3" y="2"/>
                  </a:cxn>
                  <a:cxn ang="0">
                    <a:pos x="5" y="7"/>
                  </a:cxn>
                  <a:cxn ang="0">
                    <a:pos x="3" y="5"/>
                  </a:cxn>
                </a:cxnLst>
                <a:rect l="0" t="0" r="r" b="b"/>
                <a:pathLst>
                  <a:path w="5" h="7">
                    <a:moveTo>
                      <a:pt x="3" y="5"/>
                    </a:moveTo>
                    <a:cubicBezTo>
                      <a:pt x="0" y="5"/>
                      <a:pt x="2" y="3"/>
                      <a:pt x="2" y="2"/>
                    </a:cubicBezTo>
                    <a:cubicBezTo>
                      <a:pt x="0" y="2"/>
                      <a:pt x="2" y="0"/>
                      <a:pt x="3" y="2"/>
                    </a:cubicBezTo>
                    <a:cubicBezTo>
                      <a:pt x="5" y="3"/>
                      <a:pt x="5" y="7"/>
                      <a:pt x="5" y="7"/>
                    </a:cubicBezTo>
                    <a:cubicBezTo>
                      <a:pt x="3" y="7"/>
                      <a:pt x="5" y="5"/>
                      <a:pt x="3" y="5"/>
                    </a:cubicBezTo>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75" name="Freeform 259"/>
              <p:cNvSpPr>
                <a:spLocks/>
              </p:cNvSpPr>
              <p:nvPr>
                <p:custDataLst>
                  <p:tags r:id="rId77"/>
                </p:custDataLst>
              </p:nvPr>
            </p:nvSpPr>
            <p:spPr bwMode="auto">
              <a:xfrm>
                <a:off x="3022674" y="3900958"/>
                <a:ext cx="9754" cy="12586"/>
              </a:xfrm>
              <a:custGeom>
                <a:avLst/>
                <a:gdLst/>
                <a:ahLst/>
                <a:cxnLst>
                  <a:cxn ang="0">
                    <a:pos x="2" y="5"/>
                  </a:cxn>
                  <a:cxn ang="0">
                    <a:pos x="0" y="2"/>
                  </a:cxn>
                  <a:cxn ang="0">
                    <a:pos x="2" y="3"/>
                  </a:cxn>
                  <a:cxn ang="0">
                    <a:pos x="2" y="5"/>
                  </a:cxn>
                </a:cxnLst>
                <a:rect l="0" t="0" r="r" b="b"/>
                <a:pathLst>
                  <a:path w="4" h="6">
                    <a:moveTo>
                      <a:pt x="2" y="5"/>
                    </a:moveTo>
                    <a:cubicBezTo>
                      <a:pt x="2" y="6"/>
                      <a:pt x="0" y="5"/>
                      <a:pt x="0" y="2"/>
                    </a:cubicBezTo>
                    <a:cubicBezTo>
                      <a:pt x="2" y="0"/>
                      <a:pt x="4" y="3"/>
                      <a:pt x="2" y="3"/>
                    </a:cubicBezTo>
                    <a:cubicBezTo>
                      <a:pt x="2" y="5"/>
                      <a:pt x="4" y="5"/>
                      <a:pt x="2" y="5"/>
                    </a:cubicBezTo>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76" name="Freeform 260"/>
              <p:cNvSpPr>
                <a:spLocks/>
              </p:cNvSpPr>
              <p:nvPr>
                <p:custDataLst>
                  <p:tags r:id="rId78"/>
                </p:custDataLst>
              </p:nvPr>
            </p:nvSpPr>
            <p:spPr bwMode="auto">
              <a:xfrm>
                <a:off x="3027550" y="3900958"/>
                <a:ext cx="12191" cy="6293"/>
              </a:xfrm>
              <a:custGeom>
                <a:avLst/>
                <a:gdLst/>
                <a:ahLst/>
                <a:cxnLst>
                  <a:cxn ang="0">
                    <a:pos x="1" y="3"/>
                  </a:cxn>
                  <a:cxn ang="0">
                    <a:pos x="1" y="2"/>
                  </a:cxn>
                  <a:cxn ang="0">
                    <a:pos x="3" y="2"/>
                  </a:cxn>
                  <a:cxn ang="0">
                    <a:pos x="5" y="3"/>
                  </a:cxn>
                  <a:cxn ang="0">
                    <a:pos x="3" y="3"/>
                  </a:cxn>
                  <a:cxn ang="0">
                    <a:pos x="1" y="3"/>
                  </a:cxn>
                </a:cxnLst>
                <a:rect l="0" t="0" r="r" b="b"/>
                <a:pathLst>
                  <a:path w="5" h="3">
                    <a:moveTo>
                      <a:pt x="1" y="3"/>
                    </a:moveTo>
                    <a:cubicBezTo>
                      <a:pt x="0" y="2"/>
                      <a:pt x="1" y="2"/>
                      <a:pt x="1" y="2"/>
                    </a:cubicBezTo>
                    <a:cubicBezTo>
                      <a:pt x="1" y="0"/>
                      <a:pt x="1" y="0"/>
                      <a:pt x="3" y="2"/>
                    </a:cubicBezTo>
                    <a:cubicBezTo>
                      <a:pt x="3" y="2"/>
                      <a:pt x="3" y="2"/>
                      <a:pt x="5" y="3"/>
                    </a:cubicBezTo>
                    <a:cubicBezTo>
                      <a:pt x="3" y="3"/>
                      <a:pt x="3" y="3"/>
                      <a:pt x="3" y="3"/>
                    </a:cubicBezTo>
                    <a:cubicBezTo>
                      <a:pt x="1" y="3"/>
                      <a:pt x="1" y="3"/>
                      <a:pt x="1" y="3"/>
                    </a:cubicBezTo>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77" name="Freeform 261"/>
              <p:cNvSpPr>
                <a:spLocks/>
              </p:cNvSpPr>
              <p:nvPr>
                <p:custDataLst>
                  <p:tags r:id="rId79"/>
                </p:custDataLst>
              </p:nvPr>
            </p:nvSpPr>
            <p:spPr bwMode="auto">
              <a:xfrm>
                <a:off x="3034865" y="3911446"/>
                <a:ext cx="4876" cy="2098"/>
              </a:xfrm>
              <a:custGeom>
                <a:avLst/>
                <a:gdLst/>
                <a:ahLst/>
                <a:cxnLst>
                  <a:cxn ang="0">
                    <a:pos x="0" y="1"/>
                  </a:cxn>
                  <a:cxn ang="0">
                    <a:pos x="0" y="0"/>
                  </a:cxn>
                  <a:cxn ang="0">
                    <a:pos x="0" y="1"/>
                  </a:cxn>
                </a:cxnLst>
                <a:rect l="0" t="0" r="r" b="b"/>
                <a:pathLst>
                  <a:path w="2" h="1">
                    <a:moveTo>
                      <a:pt x="0" y="1"/>
                    </a:moveTo>
                    <a:cubicBezTo>
                      <a:pt x="0" y="1"/>
                      <a:pt x="0" y="1"/>
                      <a:pt x="0" y="0"/>
                    </a:cubicBezTo>
                    <a:cubicBezTo>
                      <a:pt x="0" y="0"/>
                      <a:pt x="2" y="1"/>
                      <a:pt x="0" y="1"/>
                    </a:cubicBezTo>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78" name="Freeform 262"/>
              <p:cNvSpPr>
                <a:spLocks/>
              </p:cNvSpPr>
              <p:nvPr>
                <p:custDataLst>
                  <p:tags r:id="rId80"/>
                </p:custDataLst>
              </p:nvPr>
            </p:nvSpPr>
            <p:spPr bwMode="auto">
              <a:xfrm>
                <a:off x="2999509" y="3870541"/>
                <a:ext cx="4876" cy="2098"/>
              </a:xfrm>
              <a:custGeom>
                <a:avLst/>
                <a:gdLst/>
                <a:ahLst/>
                <a:cxnLst>
                  <a:cxn ang="0">
                    <a:pos x="2" y="1"/>
                  </a:cxn>
                  <a:cxn ang="0">
                    <a:pos x="2" y="0"/>
                  </a:cxn>
                  <a:cxn ang="0">
                    <a:pos x="2" y="1"/>
                  </a:cxn>
                </a:cxnLst>
                <a:rect l="0" t="0" r="r" b="b"/>
                <a:pathLst>
                  <a:path w="2" h="1">
                    <a:moveTo>
                      <a:pt x="2" y="1"/>
                    </a:moveTo>
                    <a:cubicBezTo>
                      <a:pt x="0" y="0"/>
                      <a:pt x="2" y="0"/>
                      <a:pt x="2" y="0"/>
                    </a:cubicBezTo>
                    <a:cubicBezTo>
                      <a:pt x="2" y="1"/>
                      <a:pt x="2" y="1"/>
                      <a:pt x="2" y="1"/>
                    </a:cubicBezTo>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79" name="Freeform 263"/>
              <p:cNvSpPr>
                <a:spLocks/>
              </p:cNvSpPr>
              <p:nvPr>
                <p:custDataLst>
                  <p:tags r:id="rId81"/>
                </p:custDataLst>
              </p:nvPr>
            </p:nvSpPr>
            <p:spPr bwMode="auto">
              <a:xfrm>
                <a:off x="2999509" y="3862151"/>
                <a:ext cx="4876" cy="8391"/>
              </a:xfrm>
              <a:custGeom>
                <a:avLst/>
                <a:gdLst/>
                <a:ahLst/>
                <a:cxnLst>
                  <a:cxn ang="0">
                    <a:pos x="0" y="2"/>
                  </a:cxn>
                  <a:cxn ang="0">
                    <a:pos x="2" y="2"/>
                  </a:cxn>
                  <a:cxn ang="0">
                    <a:pos x="0" y="2"/>
                  </a:cxn>
                </a:cxnLst>
                <a:rect l="0" t="0" r="r" b="b"/>
                <a:pathLst>
                  <a:path w="2" h="4">
                    <a:moveTo>
                      <a:pt x="0" y="2"/>
                    </a:moveTo>
                    <a:cubicBezTo>
                      <a:pt x="0" y="2"/>
                      <a:pt x="2" y="0"/>
                      <a:pt x="2" y="2"/>
                    </a:cubicBezTo>
                    <a:cubicBezTo>
                      <a:pt x="2" y="2"/>
                      <a:pt x="0" y="4"/>
                      <a:pt x="0" y="2"/>
                    </a:cubicBezTo>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80" name="Freeform 264"/>
              <p:cNvSpPr>
                <a:spLocks/>
              </p:cNvSpPr>
              <p:nvPr>
                <p:custDataLst>
                  <p:tags r:id="rId82"/>
                </p:custDataLst>
              </p:nvPr>
            </p:nvSpPr>
            <p:spPr bwMode="auto">
              <a:xfrm>
                <a:off x="3015358" y="3894665"/>
                <a:ext cx="4876" cy="4195"/>
              </a:xfrm>
              <a:custGeom>
                <a:avLst/>
                <a:gdLst/>
                <a:ahLst/>
                <a:cxnLst>
                  <a:cxn ang="0">
                    <a:pos x="0" y="2"/>
                  </a:cxn>
                  <a:cxn ang="0">
                    <a:pos x="0" y="0"/>
                  </a:cxn>
                  <a:cxn ang="0">
                    <a:pos x="0" y="2"/>
                  </a:cxn>
                </a:cxnLst>
                <a:rect l="0" t="0" r="r" b="b"/>
                <a:pathLst>
                  <a:path w="2" h="2">
                    <a:moveTo>
                      <a:pt x="0" y="2"/>
                    </a:moveTo>
                    <a:cubicBezTo>
                      <a:pt x="0" y="0"/>
                      <a:pt x="0" y="0"/>
                      <a:pt x="0" y="0"/>
                    </a:cubicBezTo>
                    <a:cubicBezTo>
                      <a:pt x="2" y="0"/>
                      <a:pt x="2" y="2"/>
                      <a:pt x="0" y="2"/>
                    </a:cubicBezTo>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81" name="Freeform 265"/>
              <p:cNvSpPr>
                <a:spLocks/>
              </p:cNvSpPr>
              <p:nvPr>
                <p:custDataLst>
                  <p:tags r:id="rId83"/>
                </p:custDataLst>
              </p:nvPr>
            </p:nvSpPr>
            <p:spPr bwMode="auto">
              <a:xfrm>
                <a:off x="3010481" y="3885224"/>
                <a:ext cx="2439" cy="4195"/>
              </a:xfrm>
              <a:custGeom>
                <a:avLst/>
                <a:gdLst/>
                <a:ahLst/>
                <a:cxnLst>
                  <a:cxn ang="0">
                    <a:pos x="1" y="2"/>
                  </a:cxn>
                  <a:cxn ang="0">
                    <a:pos x="0" y="2"/>
                  </a:cxn>
                  <a:cxn ang="0">
                    <a:pos x="1" y="2"/>
                  </a:cxn>
                </a:cxnLst>
                <a:rect l="0" t="0" r="r" b="b"/>
                <a:pathLst>
                  <a:path w="1" h="2">
                    <a:moveTo>
                      <a:pt x="1" y="2"/>
                    </a:moveTo>
                    <a:cubicBezTo>
                      <a:pt x="0" y="2"/>
                      <a:pt x="0" y="2"/>
                      <a:pt x="0" y="2"/>
                    </a:cubicBezTo>
                    <a:cubicBezTo>
                      <a:pt x="0" y="0"/>
                      <a:pt x="1" y="2"/>
                      <a:pt x="1" y="2"/>
                    </a:cubicBezTo>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82" name="Freeform 266"/>
              <p:cNvSpPr>
                <a:spLocks/>
              </p:cNvSpPr>
              <p:nvPr>
                <p:custDataLst>
                  <p:tags r:id="rId84"/>
                </p:custDataLst>
              </p:nvPr>
            </p:nvSpPr>
            <p:spPr bwMode="auto">
              <a:xfrm>
                <a:off x="3005605" y="3883127"/>
                <a:ext cx="4876" cy="6293"/>
              </a:xfrm>
              <a:custGeom>
                <a:avLst/>
                <a:gdLst/>
                <a:ahLst/>
                <a:cxnLst>
                  <a:cxn ang="0">
                    <a:pos x="0" y="0"/>
                  </a:cxn>
                  <a:cxn ang="0">
                    <a:pos x="2" y="1"/>
                  </a:cxn>
                  <a:cxn ang="0">
                    <a:pos x="0" y="0"/>
                  </a:cxn>
                </a:cxnLst>
                <a:rect l="0" t="0" r="r" b="b"/>
                <a:pathLst>
                  <a:path w="2" h="3">
                    <a:moveTo>
                      <a:pt x="0" y="0"/>
                    </a:moveTo>
                    <a:cubicBezTo>
                      <a:pt x="2" y="1"/>
                      <a:pt x="2" y="1"/>
                      <a:pt x="2" y="1"/>
                    </a:cubicBezTo>
                    <a:cubicBezTo>
                      <a:pt x="2" y="3"/>
                      <a:pt x="0" y="1"/>
                      <a:pt x="0" y="0"/>
                    </a:cubicBezTo>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83" name="Freeform 267"/>
              <p:cNvSpPr>
                <a:spLocks/>
              </p:cNvSpPr>
              <p:nvPr>
                <p:custDataLst>
                  <p:tags r:id="rId85"/>
                </p:custDataLst>
              </p:nvPr>
            </p:nvSpPr>
            <p:spPr bwMode="auto">
              <a:xfrm>
                <a:off x="3022674" y="3889421"/>
                <a:ext cx="4876" cy="2098"/>
              </a:xfrm>
              <a:custGeom>
                <a:avLst/>
                <a:gdLst/>
                <a:ahLst/>
                <a:cxnLst>
                  <a:cxn ang="0">
                    <a:pos x="0" y="1"/>
                  </a:cxn>
                  <a:cxn ang="0">
                    <a:pos x="2" y="0"/>
                  </a:cxn>
                  <a:cxn ang="0">
                    <a:pos x="0" y="1"/>
                  </a:cxn>
                </a:cxnLst>
                <a:rect l="0" t="0" r="r" b="b"/>
                <a:pathLst>
                  <a:path w="2" h="1">
                    <a:moveTo>
                      <a:pt x="0" y="1"/>
                    </a:moveTo>
                    <a:cubicBezTo>
                      <a:pt x="0" y="1"/>
                      <a:pt x="0" y="0"/>
                      <a:pt x="2" y="0"/>
                    </a:cubicBezTo>
                    <a:cubicBezTo>
                      <a:pt x="2" y="0"/>
                      <a:pt x="2" y="1"/>
                      <a:pt x="0" y="1"/>
                    </a:cubicBezTo>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84" name="Freeform 268"/>
              <p:cNvSpPr>
                <a:spLocks/>
              </p:cNvSpPr>
              <p:nvPr>
                <p:custDataLst>
                  <p:tags r:id="rId86"/>
                </p:custDataLst>
              </p:nvPr>
            </p:nvSpPr>
            <p:spPr bwMode="auto">
              <a:xfrm>
                <a:off x="3022674" y="3876834"/>
                <a:ext cx="4876" cy="6293"/>
              </a:xfrm>
              <a:custGeom>
                <a:avLst/>
                <a:gdLst/>
                <a:ahLst/>
                <a:cxnLst>
                  <a:cxn ang="0">
                    <a:pos x="0" y="1"/>
                  </a:cxn>
                  <a:cxn ang="0">
                    <a:pos x="2" y="0"/>
                  </a:cxn>
                  <a:cxn ang="0">
                    <a:pos x="0" y="1"/>
                  </a:cxn>
                </a:cxnLst>
                <a:rect l="0" t="0" r="r" b="b"/>
                <a:pathLst>
                  <a:path w="2" h="3">
                    <a:moveTo>
                      <a:pt x="0" y="1"/>
                    </a:moveTo>
                    <a:cubicBezTo>
                      <a:pt x="0" y="1"/>
                      <a:pt x="0" y="0"/>
                      <a:pt x="2" y="0"/>
                    </a:cubicBezTo>
                    <a:cubicBezTo>
                      <a:pt x="2" y="1"/>
                      <a:pt x="2" y="3"/>
                      <a:pt x="0" y="1"/>
                    </a:cubicBezTo>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85" name="Freeform 269"/>
              <p:cNvSpPr>
                <a:spLocks noEditPoints="1"/>
              </p:cNvSpPr>
              <p:nvPr>
                <p:custDataLst>
                  <p:tags r:id="rId87"/>
                </p:custDataLst>
              </p:nvPr>
            </p:nvSpPr>
            <p:spPr bwMode="auto">
              <a:xfrm>
                <a:off x="1540124" y="2208122"/>
                <a:ext cx="1660554" cy="1151632"/>
              </a:xfrm>
              <a:custGeom>
                <a:avLst/>
                <a:gdLst/>
                <a:ahLst/>
                <a:cxnLst>
                  <a:cxn ang="0">
                    <a:pos x="116" y="479"/>
                  </a:cxn>
                  <a:cxn ang="0">
                    <a:pos x="70" y="434"/>
                  </a:cxn>
                  <a:cxn ang="0">
                    <a:pos x="70" y="438"/>
                  </a:cxn>
                  <a:cxn ang="0">
                    <a:pos x="66" y="435"/>
                  </a:cxn>
                  <a:cxn ang="0">
                    <a:pos x="86" y="426"/>
                  </a:cxn>
                  <a:cxn ang="0">
                    <a:pos x="93" y="432"/>
                  </a:cxn>
                  <a:cxn ang="0">
                    <a:pos x="177" y="170"/>
                  </a:cxn>
                  <a:cxn ang="0">
                    <a:pos x="121" y="179"/>
                  </a:cxn>
                  <a:cxn ang="0">
                    <a:pos x="306" y="213"/>
                  </a:cxn>
                  <a:cxn ang="0">
                    <a:pos x="264" y="187"/>
                  </a:cxn>
                  <a:cxn ang="0">
                    <a:pos x="182" y="177"/>
                  </a:cxn>
                  <a:cxn ang="0">
                    <a:pos x="215" y="221"/>
                  </a:cxn>
                  <a:cxn ang="0">
                    <a:pos x="284" y="168"/>
                  </a:cxn>
                  <a:cxn ang="0">
                    <a:pos x="501" y="281"/>
                  </a:cxn>
                  <a:cxn ang="0">
                    <a:pos x="606" y="303"/>
                  </a:cxn>
                  <a:cxn ang="0">
                    <a:pos x="612" y="249"/>
                  </a:cxn>
                  <a:cxn ang="0">
                    <a:pos x="510" y="171"/>
                  </a:cxn>
                  <a:cxn ang="0">
                    <a:pos x="404" y="184"/>
                  </a:cxn>
                  <a:cxn ang="0">
                    <a:pos x="463" y="297"/>
                  </a:cxn>
                  <a:cxn ang="0">
                    <a:pos x="500" y="168"/>
                  </a:cxn>
                  <a:cxn ang="0">
                    <a:pos x="483" y="140"/>
                  </a:cxn>
                  <a:cxn ang="0">
                    <a:pos x="352" y="109"/>
                  </a:cxn>
                  <a:cxn ang="0">
                    <a:pos x="370" y="180"/>
                  </a:cxn>
                  <a:cxn ang="0">
                    <a:pos x="316" y="160"/>
                  </a:cxn>
                  <a:cxn ang="0">
                    <a:pos x="287" y="73"/>
                  </a:cxn>
                  <a:cxn ang="0">
                    <a:pos x="498" y="96"/>
                  </a:cxn>
                  <a:cxn ang="0">
                    <a:pos x="602" y="5"/>
                  </a:cxn>
                  <a:cxn ang="0">
                    <a:pos x="405" y="22"/>
                  </a:cxn>
                  <a:cxn ang="0">
                    <a:pos x="431" y="53"/>
                  </a:cxn>
                  <a:cxn ang="0">
                    <a:pos x="418" y="114"/>
                  </a:cxn>
                  <a:cxn ang="0">
                    <a:pos x="431" y="72"/>
                  </a:cxn>
                  <a:cxn ang="0">
                    <a:pos x="338" y="76"/>
                  </a:cxn>
                  <a:cxn ang="0">
                    <a:pos x="244" y="112"/>
                  </a:cxn>
                  <a:cxn ang="0">
                    <a:pos x="215" y="143"/>
                  </a:cxn>
                  <a:cxn ang="0">
                    <a:pos x="157" y="120"/>
                  </a:cxn>
                  <a:cxn ang="0">
                    <a:pos x="249" y="87"/>
                  </a:cxn>
                  <a:cxn ang="0">
                    <a:pos x="303" y="126"/>
                  </a:cxn>
                  <a:cxn ang="0">
                    <a:pos x="640" y="522"/>
                  </a:cxn>
                  <a:cxn ang="0">
                    <a:pos x="687" y="501"/>
                  </a:cxn>
                  <a:cxn ang="0">
                    <a:pos x="678" y="456"/>
                  </a:cxn>
                  <a:cxn ang="0">
                    <a:pos x="401" y="494"/>
                  </a:cxn>
                  <a:cxn ang="0">
                    <a:pos x="448" y="508"/>
                  </a:cxn>
                  <a:cxn ang="0">
                    <a:pos x="472" y="529"/>
                  </a:cxn>
                  <a:cxn ang="0">
                    <a:pos x="492" y="554"/>
                  </a:cxn>
                  <a:cxn ang="0">
                    <a:pos x="561" y="521"/>
                  </a:cxn>
                  <a:cxn ang="0">
                    <a:pos x="602" y="530"/>
                  </a:cxn>
                  <a:cxn ang="0">
                    <a:pos x="649" y="463"/>
                  </a:cxn>
                  <a:cxn ang="0">
                    <a:pos x="609" y="350"/>
                  </a:cxn>
                  <a:cxn ang="0">
                    <a:pos x="501" y="356"/>
                  </a:cxn>
                  <a:cxn ang="0">
                    <a:pos x="379" y="367"/>
                  </a:cxn>
                  <a:cxn ang="0">
                    <a:pos x="462" y="258"/>
                  </a:cxn>
                  <a:cxn ang="0">
                    <a:pos x="408" y="222"/>
                  </a:cxn>
                  <a:cxn ang="0">
                    <a:pos x="361" y="240"/>
                  </a:cxn>
                  <a:cxn ang="0">
                    <a:pos x="204" y="238"/>
                  </a:cxn>
                  <a:cxn ang="0">
                    <a:pos x="52" y="227"/>
                  </a:cxn>
                  <a:cxn ang="0">
                    <a:pos x="48" y="356"/>
                  </a:cxn>
                  <a:cxn ang="0">
                    <a:pos x="96" y="432"/>
                  </a:cxn>
                  <a:cxn ang="0">
                    <a:pos x="119" y="466"/>
                  </a:cxn>
                  <a:cxn ang="0">
                    <a:pos x="484" y="317"/>
                  </a:cxn>
                  <a:cxn ang="0">
                    <a:pos x="183" y="120"/>
                  </a:cxn>
                  <a:cxn ang="0">
                    <a:pos x="305" y="115"/>
                  </a:cxn>
                  <a:cxn ang="0">
                    <a:pos x="471" y="437"/>
                  </a:cxn>
                  <a:cxn ang="0">
                    <a:pos x="494" y="398"/>
                  </a:cxn>
                </a:cxnLst>
                <a:rect l="0" t="0" r="r" b="b"/>
                <a:pathLst>
                  <a:path w="702" h="566">
                    <a:moveTo>
                      <a:pt x="99" y="463"/>
                    </a:moveTo>
                    <a:cubicBezTo>
                      <a:pt x="102" y="462"/>
                      <a:pt x="107" y="463"/>
                      <a:pt x="108" y="465"/>
                    </a:cubicBezTo>
                    <a:cubicBezTo>
                      <a:pt x="110" y="466"/>
                      <a:pt x="122" y="468"/>
                      <a:pt x="124" y="470"/>
                    </a:cubicBezTo>
                    <a:cubicBezTo>
                      <a:pt x="125" y="474"/>
                      <a:pt x="128" y="476"/>
                      <a:pt x="128" y="476"/>
                    </a:cubicBezTo>
                    <a:cubicBezTo>
                      <a:pt x="127" y="477"/>
                      <a:pt x="130" y="480"/>
                      <a:pt x="133" y="480"/>
                    </a:cubicBezTo>
                    <a:cubicBezTo>
                      <a:pt x="136" y="482"/>
                      <a:pt x="136" y="485"/>
                      <a:pt x="137" y="485"/>
                    </a:cubicBezTo>
                    <a:cubicBezTo>
                      <a:pt x="139" y="487"/>
                      <a:pt x="137" y="488"/>
                      <a:pt x="139" y="488"/>
                    </a:cubicBezTo>
                    <a:cubicBezTo>
                      <a:pt x="140" y="490"/>
                      <a:pt x="140" y="493"/>
                      <a:pt x="139" y="491"/>
                    </a:cubicBezTo>
                    <a:cubicBezTo>
                      <a:pt x="139" y="491"/>
                      <a:pt x="139" y="493"/>
                      <a:pt x="136" y="493"/>
                    </a:cubicBezTo>
                    <a:cubicBezTo>
                      <a:pt x="133" y="491"/>
                      <a:pt x="133" y="490"/>
                      <a:pt x="130" y="490"/>
                    </a:cubicBezTo>
                    <a:cubicBezTo>
                      <a:pt x="127" y="490"/>
                      <a:pt x="125" y="487"/>
                      <a:pt x="125" y="485"/>
                    </a:cubicBezTo>
                    <a:cubicBezTo>
                      <a:pt x="127" y="485"/>
                      <a:pt x="125" y="485"/>
                      <a:pt x="124" y="485"/>
                    </a:cubicBezTo>
                    <a:cubicBezTo>
                      <a:pt x="122" y="485"/>
                      <a:pt x="119" y="484"/>
                      <a:pt x="121" y="482"/>
                    </a:cubicBezTo>
                    <a:cubicBezTo>
                      <a:pt x="121" y="480"/>
                      <a:pt x="119" y="482"/>
                      <a:pt x="119" y="480"/>
                    </a:cubicBezTo>
                    <a:cubicBezTo>
                      <a:pt x="118" y="479"/>
                      <a:pt x="118" y="479"/>
                      <a:pt x="116" y="479"/>
                    </a:cubicBezTo>
                    <a:cubicBezTo>
                      <a:pt x="113" y="480"/>
                      <a:pt x="113" y="477"/>
                      <a:pt x="115" y="477"/>
                    </a:cubicBezTo>
                    <a:cubicBezTo>
                      <a:pt x="118" y="476"/>
                      <a:pt x="115" y="477"/>
                      <a:pt x="113" y="474"/>
                    </a:cubicBezTo>
                    <a:cubicBezTo>
                      <a:pt x="113" y="471"/>
                      <a:pt x="110" y="476"/>
                      <a:pt x="110" y="474"/>
                    </a:cubicBezTo>
                    <a:cubicBezTo>
                      <a:pt x="108" y="473"/>
                      <a:pt x="110" y="471"/>
                      <a:pt x="110" y="471"/>
                    </a:cubicBezTo>
                    <a:cubicBezTo>
                      <a:pt x="108" y="470"/>
                      <a:pt x="107" y="474"/>
                      <a:pt x="107" y="471"/>
                    </a:cubicBezTo>
                    <a:cubicBezTo>
                      <a:pt x="107" y="470"/>
                      <a:pt x="104" y="473"/>
                      <a:pt x="104" y="471"/>
                    </a:cubicBezTo>
                    <a:cubicBezTo>
                      <a:pt x="102" y="471"/>
                      <a:pt x="105" y="470"/>
                      <a:pt x="104" y="470"/>
                    </a:cubicBezTo>
                    <a:cubicBezTo>
                      <a:pt x="102" y="468"/>
                      <a:pt x="104" y="466"/>
                      <a:pt x="107" y="466"/>
                    </a:cubicBezTo>
                    <a:cubicBezTo>
                      <a:pt x="108" y="466"/>
                      <a:pt x="105" y="465"/>
                      <a:pt x="104" y="466"/>
                    </a:cubicBezTo>
                    <a:cubicBezTo>
                      <a:pt x="101" y="466"/>
                      <a:pt x="98" y="463"/>
                      <a:pt x="99" y="463"/>
                    </a:cubicBezTo>
                    <a:close/>
                    <a:moveTo>
                      <a:pt x="64" y="431"/>
                    </a:moveTo>
                    <a:cubicBezTo>
                      <a:pt x="66" y="431"/>
                      <a:pt x="67" y="432"/>
                      <a:pt x="66" y="432"/>
                    </a:cubicBezTo>
                    <a:cubicBezTo>
                      <a:pt x="64" y="431"/>
                      <a:pt x="64" y="432"/>
                      <a:pt x="66" y="432"/>
                    </a:cubicBezTo>
                    <a:cubicBezTo>
                      <a:pt x="67" y="434"/>
                      <a:pt x="64" y="434"/>
                      <a:pt x="67" y="434"/>
                    </a:cubicBezTo>
                    <a:cubicBezTo>
                      <a:pt x="70" y="434"/>
                      <a:pt x="67" y="434"/>
                      <a:pt x="70" y="434"/>
                    </a:cubicBezTo>
                    <a:cubicBezTo>
                      <a:pt x="72" y="432"/>
                      <a:pt x="70" y="428"/>
                      <a:pt x="72" y="426"/>
                    </a:cubicBezTo>
                    <a:cubicBezTo>
                      <a:pt x="73" y="425"/>
                      <a:pt x="73" y="421"/>
                      <a:pt x="72" y="423"/>
                    </a:cubicBezTo>
                    <a:cubicBezTo>
                      <a:pt x="70" y="425"/>
                      <a:pt x="69" y="423"/>
                      <a:pt x="69" y="425"/>
                    </a:cubicBezTo>
                    <a:cubicBezTo>
                      <a:pt x="70" y="426"/>
                      <a:pt x="70" y="428"/>
                      <a:pt x="67" y="428"/>
                    </a:cubicBezTo>
                    <a:cubicBezTo>
                      <a:pt x="66" y="429"/>
                      <a:pt x="64" y="428"/>
                      <a:pt x="66" y="428"/>
                    </a:cubicBezTo>
                    <a:cubicBezTo>
                      <a:pt x="69" y="426"/>
                      <a:pt x="70" y="426"/>
                      <a:pt x="69" y="423"/>
                    </a:cubicBezTo>
                    <a:cubicBezTo>
                      <a:pt x="67" y="421"/>
                      <a:pt x="67" y="423"/>
                      <a:pt x="66" y="423"/>
                    </a:cubicBezTo>
                    <a:cubicBezTo>
                      <a:pt x="64" y="421"/>
                      <a:pt x="64" y="423"/>
                      <a:pt x="64" y="421"/>
                    </a:cubicBezTo>
                    <a:cubicBezTo>
                      <a:pt x="63" y="421"/>
                      <a:pt x="61" y="421"/>
                      <a:pt x="61" y="423"/>
                    </a:cubicBezTo>
                    <a:cubicBezTo>
                      <a:pt x="63" y="425"/>
                      <a:pt x="61" y="425"/>
                      <a:pt x="63" y="428"/>
                    </a:cubicBezTo>
                    <a:cubicBezTo>
                      <a:pt x="64" y="429"/>
                      <a:pt x="61" y="428"/>
                      <a:pt x="63" y="431"/>
                    </a:cubicBezTo>
                    <a:cubicBezTo>
                      <a:pt x="64" y="431"/>
                      <a:pt x="63" y="431"/>
                      <a:pt x="64" y="431"/>
                    </a:cubicBezTo>
                    <a:close/>
                    <a:moveTo>
                      <a:pt x="69" y="435"/>
                    </a:moveTo>
                    <a:cubicBezTo>
                      <a:pt x="69" y="435"/>
                      <a:pt x="70" y="437"/>
                      <a:pt x="69" y="437"/>
                    </a:cubicBezTo>
                    <a:cubicBezTo>
                      <a:pt x="67" y="437"/>
                      <a:pt x="69" y="438"/>
                      <a:pt x="70" y="438"/>
                    </a:cubicBezTo>
                    <a:cubicBezTo>
                      <a:pt x="72" y="438"/>
                      <a:pt x="70" y="440"/>
                      <a:pt x="70" y="440"/>
                    </a:cubicBezTo>
                    <a:cubicBezTo>
                      <a:pt x="70" y="440"/>
                      <a:pt x="70" y="442"/>
                      <a:pt x="73" y="443"/>
                    </a:cubicBezTo>
                    <a:cubicBezTo>
                      <a:pt x="75" y="445"/>
                      <a:pt x="73" y="445"/>
                      <a:pt x="75" y="445"/>
                    </a:cubicBezTo>
                    <a:cubicBezTo>
                      <a:pt x="75" y="446"/>
                      <a:pt x="75" y="446"/>
                      <a:pt x="77" y="446"/>
                    </a:cubicBezTo>
                    <a:cubicBezTo>
                      <a:pt x="78" y="448"/>
                      <a:pt x="78" y="446"/>
                      <a:pt x="78" y="445"/>
                    </a:cubicBezTo>
                    <a:cubicBezTo>
                      <a:pt x="77" y="445"/>
                      <a:pt x="77" y="445"/>
                      <a:pt x="77" y="445"/>
                    </a:cubicBezTo>
                    <a:cubicBezTo>
                      <a:pt x="77" y="443"/>
                      <a:pt x="77" y="443"/>
                      <a:pt x="77" y="443"/>
                    </a:cubicBezTo>
                    <a:cubicBezTo>
                      <a:pt x="75" y="445"/>
                      <a:pt x="75" y="443"/>
                      <a:pt x="75" y="443"/>
                    </a:cubicBezTo>
                    <a:cubicBezTo>
                      <a:pt x="73" y="443"/>
                      <a:pt x="72" y="440"/>
                      <a:pt x="72" y="440"/>
                    </a:cubicBezTo>
                    <a:cubicBezTo>
                      <a:pt x="73" y="438"/>
                      <a:pt x="72" y="440"/>
                      <a:pt x="72" y="438"/>
                    </a:cubicBezTo>
                    <a:cubicBezTo>
                      <a:pt x="70" y="437"/>
                      <a:pt x="73" y="438"/>
                      <a:pt x="73" y="437"/>
                    </a:cubicBezTo>
                    <a:cubicBezTo>
                      <a:pt x="73" y="437"/>
                      <a:pt x="73" y="437"/>
                      <a:pt x="73" y="435"/>
                    </a:cubicBezTo>
                    <a:cubicBezTo>
                      <a:pt x="73" y="435"/>
                      <a:pt x="72" y="435"/>
                      <a:pt x="72" y="434"/>
                    </a:cubicBezTo>
                    <a:cubicBezTo>
                      <a:pt x="72" y="434"/>
                      <a:pt x="72" y="432"/>
                      <a:pt x="70" y="434"/>
                    </a:cubicBezTo>
                    <a:cubicBezTo>
                      <a:pt x="69" y="435"/>
                      <a:pt x="66" y="435"/>
                      <a:pt x="66" y="435"/>
                    </a:cubicBezTo>
                    <a:cubicBezTo>
                      <a:pt x="67" y="437"/>
                      <a:pt x="67" y="435"/>
                      <a:pt x="69" y="435"/>
                    </a:cubicBezTo>
                    <a:close/>
                    <a:moveTo>
                      <a:pt x="78" y="418"/>
                    </a:moveTo>
                    <a:cubicBezTo>
                      <a:pt x="78" y="417"/>
                      <a:pt x="80" y="415"/>
                      <a:pt x="81" y="417"/>
                    </a:cubicBezTo>
                    <a:cubicBezTo>
                      <a:pt x="81" y="417"/>
                      <a:pt x="80" y="420"/>
                      <a:pt x="78" y="418"/>
                    </a:cubicBezTo>
                    <a:close/>
                    <a:moveTo>
                      <a:pt x="112" y="474"/>
                    </a:moveTo>
                    <a:cubicBezTo>
                      <a:pt x="113" y="474"/>
                      <a:pt x="115" y="476"/>
                      <a:pt x="113" y="477"/>
                    </a:cubicBezTo>
                    <a:cubicBezTo>
                      <a:pt x="113" y="477"/>
                      <a:pt x="110" y="476"/>
                      <a:pt x="112" y="474"/>
                    </a:cubicBezTo>
                    <a:close/>
                    <a:moveTo>
                      <a:pt x="86" y="434"/>
                    </a:moveTo>
                    <a:cubicBezTo>
                      <a:pt x="87" y="435"/>
                      <a:pt x="89" y="434"/>
                      <a:pt x="87" y="432"/>
                    </a:cubicBezTo>
                    <a:cubicBezTo>
                      <a:pt x="87" y="431"/>
                      <a:pt x="86" y="431"/>
                      <a:pt x="84" y="429"/>
                    </a:cubicBezTo>
                    <a:cubicBezTo>
                      <a:pt x="81" y="428"/>
                      <a:pt x="83" y="429"/>
                      <a:pt x="83" y="431"/>
                    </a:cubicBezTo>
                    <a:cubicBezTo>
                      <a:pt x="84" y="432"/>
                      <a:pt x="86" y="432"/>
                      <a:pt x="86" y="434"/>
                    </a:cubicBezTo>
                    <a:close/>
                    <a:moveTo>
                      <a:pt x="90" y="434"/>
                    </a:moveTo>
                    <a:cubicBezTo>
                      <a:pt x="90" y="432"/>
                      <a:pt x="90" y="432"/>
                      <a:pt x="90" y="431"/>
                    </a:cubicBezTo>
                    <a:cubicBezTo>
                      <a:pt x="89" y="429"/>
                      <a:pt x="87" y="428"/>
                      <a:pt x="86" y="426"/>
                    </a:cubicBezTo>
                    <a:cubicBezTo>
                      <a:pt x="84" y="425"/>
                      <a:pt x="84" y="426"/>
                      <a:pt x="84" y="428"/>
                    </a:cubicBezTo>
                    <a:cubicBezTo>
                      <a:pt x="86" y="428"/>
                      <a:pt x="86" y="429"/>
                      <a:pt x="87" y="429"/>
                    </a:cubicBezTo>
                    <a:cubicBezTo>
                      <a:pt x="87" y="429"/>
                      <a:pt x="87" y="431"/>
                      <a:pt x="89" y="434"/>
                    </a:cubicBezTo>
                    <a:cubicBezTo>
                      <a:pt x="90" y="434"/>
                      <a:pt x="90" y="434"/>
                      <a:pt x="90" y="434"/>
                    </a:cubicBezTo>
                    <a:close/>
                    <a:moveTo>
                      <a:pt x="83" y="425"/>
                    </a:moveTo>
                    <a:cubicBezTo>
                      <a:pt x="83" y="426"/>
                      <a:pt x="83" y="426"/>
                      <a:pt x="84" y="426"/>
                    </a:cubicBezTo>
                    <a:cubicBezTo>
                      <a:pt x="86" y="425"/>
                      <a:pt x="84" y="423"/>
                      <a:pt x="83" y="423"/>
                    </a:cubicBezTo>
                    <a:cubicBezTo>
                      <a:pt x="81" y="423"/>
                      <a:pt x="81" y="425"/>
                      <a:pt x="81" y="426"/>
                    </a:cubicBezTo>
                    <a:cubicBezTo>
                      <a:pt x="81" y="428"/>
                      <a:pt x="81" y="425"/>
                      <a:pt x="83" y="425"/>
                    </a:cubicBezTo>
                    <a:close/>
                    <a:moveTo>
                      <a:pt x="95" y="437"/>
                    </a:moveTo>
                    <a:cubicBezTo>
                      <a:pt x="96" y="437"/>
                      <a:pt x="93" y="438"/>
                      <a:pt x="93" y="438"/>
                    </a:cubicBezTo>
                    <a:cubicBezTo>
                      <a:pt x="93" y="440"/>
                      <a:pt x="95" y="442"/>
                      <a:pt x="96" y="440"/>
                    </a:cubicBezTo>
                    <a:cubicBezTo>
                      <a:pt x="96" y="437"/>
                      <a:pt x="96" y="442"/>
                      <a:pt x="96" y="442"/>
                    </a:cubicBezTo>
                    <a:cubicBezTo>
                      <a:pt x="98" y="442"/>
                      <a:pt x="98" y="440"/>
                      <a:pt x="98" y="437"/>
                    </a:cubicBezTo>
                    <a:cubicBezTo>
                      <a:pt x="98" y="435"/>
                      <a:pt x="95" y="432"/>
                      <a:pt x="93" y="432"/>
                    </a:cubicBezTo>
                    <a:cubicBezTo>
                      <a:pt x="93" y="432"/>
                      <a:pt x="95" y="435"/>
                      <a:pt x="93" y="435"/>
                    </a:cubicBezTo>
                    <a:cubicBezTo>
                      <a:pt x="93" y="435"/>
                      <a:pt x="92" y="438"/>
                      <a:pt x="93" y="437"/>
                    </a:cubicBezTo>
                    <a:cubicBezTo>
                      <a:pt x="95" y="437"/>
                      <a:pt x="95" y="435"/>
                      <a:pt x="95" y="437"/>
                    </a:cubicBezTo>
                    <a:close/>
                    <a:moveTo>
                      <a:pt x="95" y="440"/>
                    </a:moveTo>
                    <a:cubicBezTo>
                      <a:pt x="93" y="440"/>
                      <a:pt x="92" y="438"/>
                      <a:pt x="92" y="440"/>
                    </a:cubicBezTo>
                    <a:cubicBezTo>
                      <a:pt x="92" y="440"/>
                      <a:pt x="93" y="442"/>
                      <a:pt x="95" y="443"/>
                    </a:cubicBezTo>
                    <a:cubicBezTo>
                      <a:pt x="95" y="445"/>
                      <a:pt x="95" y="442"/>
                      <a:pt x="95" y="440"/>
                    </a:cubicBezTo>
                    <a:close/>
                    <a:moveTo>
                      <a:pt x="98" y="445"/>
                    </a:moveTo>
                    <a:cubicBezTo>
                      <a:pt x="96" y="445"/>
                      <a:pt x="96" y="443"/>
                      <a:pt x="96" y="443"/>
                    </a:cubicBezTo>
                    <a:cubicBezTo>
                      <a:pt x="98" y="443"/>
                      <a:pt x="98" y="445"/>
                      <a:pt x="98" y="445"/>
                    </a:cubicBezTo>
                    <a:close/>
                    <a:moveTo>
                      <a:pt x="142" y="194"/>
                    </a:moveTo>
                    <a:cubicBezTo>
                      <a:pt x="143" y="196"/>
                      <a:pt x="148" y="193"/>
                      <a:pt x="151" y="190"/>
                    </a:cubicBezTo>
                    <a:cubicBezTo>
                      <a:pt x="156" y="188"/>
                      <a:pt x="154" y="191"/>
                      <a:pt x="160" y="190"/>
                    </a:cubicBezTo>
                    <a:cubicBezTo>
                      <a:pt x="166" y="187"/>
                      <a:pt x="160" y="179"/>
                      <a:pt x="168" y="177"/>
                    </a:cubicBezTo>
                    <a:cubicBezTo>
                      <a:pt x="174" y="177"/>
                      <a:pt x="169" y="173"/>
                      <a:pt x="177" y="170"/>
                    </a:cubicBezTo>
                    <a:cubicBezTo>
                      <a:pt x="186" y="166"/>
                      <a:pt x="191" y="162"/>
                      <a:pt x="197" y="162"/>
                    </a:cubicBezTo>
                    <a:cubicBezTo>
                      <a:pt x="207" y="159"/>
                      <a:pt x="203" y="156"/>
                      <a:pt x="200" y="156"/>
                    </a:cubicBezTo>
                    <a:cubicBezTo>
                      <a:pt x="195" y="154"/>
                      <a:pt x="192" y="146"/>
                      <a:pt x="182" y="146"/>
                    </a:cubicBezTo>
                    <a:cubicBezTo>
                      <a:pt x="172" y="146"/>
                      <a:pt x="177" y="149"/>
                      <a:pt x="174" y="151"/>
                    </a:cubicBezTo>
                    <a:cubicBezTo>
                      <a:pt x="172" y="151"/>
                      <a:pt x="174" y="149"/>
                      <a:pt x="172" y="148"/>
                    </a:cubicBezTo>
                    <a:cubicBezTo>
                      <a:pt x="171" y="146"/>
                      <a:pt x="171" y="148"/>
                      <a:pt x="166" y="146"/>
                    </a:cubicBezTo>
                    <a:cubicBezTo>
                      <a:pt x="157" y="145"/>
                      <a:pt x="159" y="140"/>
                      <a:pt x="150" y="143"/>
                    </a:cubicBezTo>
                    <a:cubicBezTo>
                      <a:pt x="142" y="145"/>
                      <a:pt x="127" y="145"/>
                      <a:pt x="130" y="146"/>
                    </a:cubicBezTo>
                    <a:cubicBezTo>
                      <a:pt x="131" y="148"/>
                      <a:pt x="130" y="151"/>
                      <a:pt x="134" y="152"/>
                    </a:cubicBezTo>
                    <a:cubicBezTo>
                      <a:pt x="139" y="154"/>
                      <a:pt x="134" y="156"/>
                      <a:pt x="134" y="157"/>
                    </a:cubicBezTo>
                    <a:cubicBezTo>
                      <a:pt x="134" y="160"/>
                      <a:pt x="131" y="157"/>
                      <a:pt x="131" y="160"/>
                    </a:cubicBezTo>
                    <a:cubicBezTo>
                      <a:pt x="131" y="163"/>
                      <a:pt x="127" y="165"/>
                      <a:pt x="128" y="165"/>
                    </a:cubicBezTo>
                    <a:cubicBezTo>
                      <a:pt x="131" y="166"/>
                      <a:pt x="133" y="168"/>
                      <a:pt x="128" y="168"/>
                    </a:cubicBezTo>
                    <a:cubicBezTo>
                      <a:pt x="125" y="168"/>
                      <a:pt x="125" y="168"/>
                      <a:pt x="127" y="171"/>
                    </a:cubicBezTo>
                    <a:cubicBezTo>
                      <a:pt x="127" y="173"/>
                      <a:pt x="121" y="176"/>
                      <a:pt x="121" y="179"/>
                    </a:cubicBezTo>
                    <a:cubicBezTo>
                      <a:pt x="121" y="180"/>
                      <a:pt x="119" y="180"/>
                      <a:pt x="121" y="182"/>
                    </a:cubicBezTo>
                    <a:cubicBezTo>
                      <a:pt x="122" y="182"/>
                      <a:pt x="124" y="182"/>
                      <a:pt x="133" y="185"/>
                    </a:cubicBezTo>
                    <a:cubicBezTo>
                      <a:pt x="139" y="188"/>
                      <a:pt x="139" y="193"/>
                      <a:pt x="142" y="194"/>
                    </a:cubicBezTo>
                    <a:close/>
                    <a:moveTo>
                      <a:pt x="274" y="221"/>
                    </a:moveTo>
                    <a:cubicBezTo>
                      <a:pt x="274" y="226"/>
                      <a:pt x="274" y="221"/>
                      <a:pt x="282" y="224"/>
                    </a:cubicBezTo>
                    <a:cubicBezTo>
                      <a:pt x="290" y="226"/>
                      <a:pt x="280" y="224"/>
                      <a:pt x="285" y="227"/>
                    </a:cubicBezTo>
                    <a:cubicBezTo>
                      <a:pt x="290" y="229"/>
                      <a:pt x="288" y="226"/>
                      <a:pt x="294" y="227"/>
                    </a:cubicBezTo>
                    <a:cubicBezTo>
                      <a:pt x="300" y="229"/>
                      <a:pt x="297" y="227"/>
                      <a:pt x="300" y="227"/>
                    </a:cubicBezTo>
                    <a:cubicBezTo>
                      <a:pt x="303" y="229"/>
                      <a:pt x="305" y="226"/>
                      <a:pt x="308" y="226"/>
                    </a:cubicBezTo>
                    <a:cubicBezTo>
                      <a:pt x="309" y="226"/>
                      <a:pt x="312" y="222"/>
                      <a:pt x="309" y="221"/>
                    </a:cubicBezTo>
                    <a:cubicBezTo>
                      <a:pt x="308" y="219"/>
                      <a:pt x="311" y="219"/>
                      <a:pt x="308" y="218"/>
                    </a:cubicBezTo>
                    <a:cubicBezTo>
                      <a:pt x="305" y="218"/>
                      <a:pt x="299" y="222"/>
                      <a:pt x="300" y="219"/>
                    </a:cubicBezTo>
                    <a:cubicBezTo>
                      <a:pt x="303" y="216"/>
                      <a:pt x="296" y="216"/>
                      <a:pt x="297" y="215"/>
                    </a:cubicBezTo>
                    <a:cubicBezTo>
                      <a:pt x="299" y="215"/>
                      <a:pt x="303" y="218"/>
                      <a:pt x="305" y="216"/>
                    </a:cubicBezTo>
                    <a:cubicBezTo>
                      <a:pt x="308" y="215"/>
                      <a:pt x="302" y="216"/>
                      <a:pt x="306" y="213"/>
                    </a:cubicBezTo>
                    <a:cubicBezTo>
                      <a:pt x="309" y="212"/>
                      <a:pt x="309" y="216"/>
                      <a:pt x="312" y="215"/>
                    </a:cubicBezTo>
                    <a:cubicBezTo>
                      <a:pt x="314" y="213"/>
                      <a:pt x="312" y="216"/>
                      <a:pt x="316" y="216"/>
                    </a:cubicBezTo>
                    <a:cubicBezTo>
                      <a:pt x="319" y="216"/>
                      <a:pt x="319" y="212"/>
                      <a:pt x="317" y="210"/>
                    </a:cubicBezTo>
                    <a:cubicBezTo>
                      <a:pt x="317" y="207"/>
                      <a:pt x="312" y="210"/>
                      <a:pt x="312" y="207"/>
                    </a:cubicBezTo>
                    <a:cubicBezTo>
                      <a:pt x="312" y="205"/>
                      <a:pt x="311" y="208"/>
                      <a:pt x="303" y="202"/>
                    </a:cubicBezTo>
                    <a:cubicBezTo>
                      <a:pt x="300" y="201"/>
                      <a:pt x="299" y="201"/>
                      <a:pt x="300" y="202"/>
                    </a:cubicBezTo>
                    <a:cubicBezTo>
                      <a:pt x="300" y="204"/>
                      <a:pt x="294" y="202"/>
                      <a:pt x="293" y="199"/>
                    </a:cubicBezTo>
                    <a:cubicBezTo>
                      <a:pt x="291" y="194"/>
                      <a:pt x="287" y="196"/>
                      <a:pt x="290" y="193"/>
                    </a:cubicBezTo>
                    <a:cubicBezTo>
                      <a:pt x="291" y="190"/>
                      <a:pt x="291" y="187"/>
                      <a:pt x="288" y="184"/>
                    </a:cubicBezTo>
                    <a:cubicBezTo>
                      <a:pt x="285" y="182"/>
                      <a:pt x="285" y="173"/>
                      <a:pt x="280" y="168"/>
                    </a:cubicBezTo>
                    <a:cubicBezTo>
                      <a:pt x="277" y="163"/>
                      <a:pt x="279" y="166"/>
                      <a:pt x="273" y="162"/>
                    </a:cubicBezTo>
                    <a:cubicBezTo>
                      <a:pt x="267" y="159"/>
                      <a:pt x="271" y="165"/>
                      <a:pt x="264" y="162"/>
                    </a:cubicBezTo>
                    <a:cubicBezTo>
                      <a:pt x="261" y="160"/>
                      <a:pt x="258" y="162"/>
                      <a:pt x="259" y="166"/>
                    </a:cubicBezTo>
                    <a:cubicBezTo>
                      <a:pt x="262" y="171"/>
                      <a:pt x="261" y="177"/>
                      <a:pt x="267" y="182"/>
                    </a:cubicBezTo>
                    <a:cubicBezTo>
                      <a:pt x="270" y="184"/>
                      <a:pt x="265" y="185"/>
                      <a:pt x="264" y="187"/>
                    </a:cubicBezTo>
                    <a:cubicBezTo>
                      <a:pt x="264" y="187"/>
                      <a:pt x="262" y="187"/>
                      <a:pt x="259" y="180"/>
                    </a:cubicBezTo>
                    <a:cubicBezTo>
                      <a:pt x="256" y="176"/>
                      <a:pt x="258" y="171"/>
                      <a:pt x="252" y="170"/>
                    </a:cubicBezTo>
                    <a:cubicBezTo>
                      <a:pt x="245" y="168"/>
                      <a:pt x="252" y="168"/>
                      <a:pt x="247" y="166"/>
                    </a:cubicBezTo>
                    <a:cubicBezTo>
                      <a:pt x="241" y="165"/>
                      <a:pt x="236" y="165"/>
                      <a:pt x="241" y="168"/>
                    </a:cubicBezTo>
                    <a:cubicBezTo>
                      <a:pt x="245" y="170"/>
                      <a:pt x="241" y="171"/>
                      <a:pt x="244" y="171"/>
                    </a:cubicBezTo>
                    <a:cubicBezTo>
                      <a:pt x="247" y="171"/>
                      <a:pt x="250" y="174"/>
                      <a:pt x="242" y="173"/>
                    </a:cubicBezTo>
                    <a:cubicBezTo>
                      <a:pt x="236" y="171"/>
                      <a:pt x="239" y="179"/>
                      <a:pt x="236" y="176"/>
                    </a:cubicBezTo>
                    <a:cubicBezTo>
                      <a:pt x="232" y="173"/>
                      <a:pt x="241" y="171"/>
                      <a:pt x="232" y="168"/>
                    </a:cubicBezTo>
                    <a:cubicBezTo>
                      <a:pt x="223" y="166"/>
                      <a:pt x="221" y="166"/>
                      <a:pt x="218" y="168"/>
                    </a:cubicBezTo>
                    <a:cubicBezTo>
                      <a:pt x="215" y="170"/>
                      <a:pt x="223" y="170"/>
                      <a:pt x="212" y="173"/>
                    </a:cubicBezTo>
                    <a:cubicBezTo>
                      <a:pt x="206" y="174"/>
                      <a:pt x="215" y="170"/>
                      <a:pt x="213" y="168"/>
                    </a:cubicBezTo>
                    <a:cubicBezTo>
                      <a:pt x="213" y="165"/>
                      <a:pt x="217" y="163"/>
                      <a:pt x="212" y="160"/>
                    </a:cubicBezTo>
                    <a:cubicBezTo>
                      <a:pt x="207" y="159"/>
                      <a:pt x="198" y="165"/>
                      <a:pt x="192" y="166"/>
                    </a:cubicBezTo>
                    <a:cubicBezTo>
                      <a:pt x="188" y="166"/>
                      <a:pt x="185" y="170"/>
                      <a:pt x="180" y="173"/>
                    </a:cubicBezTo>
                    <a:cubicBezTo>
                      <a:pt x="174" y="176"/>
                      <a:pt x="182" y="176"/>
                      <a:pt x="182" y="177"/>
                    </a:cubicBezTo>
                    <a:cubicBezTo>
                      <a:pt x="182" y="179"/>
                      <a:pt x="178" y="177"/>
                      <a:pt x="175" y="180"/>
                    </a:cubicBezTo>
                    <a:cubicBezTo>
                      <a:pt x="172" y="185"/>
                      <a:pt x="172" y="188"/>
                      <a:pt x="175" y="187"/>
                    </a:cubicBezTo>
                    <a:cubicBezTo>
                      <a:pt x="178" y="185"/>
                      <a:pt x="178" y="188"/>
                      <a:pt x="180" y="190"/>
                    </a:cubicBezTo>
                    <a:cubicBezTo>
                      <a:pt x="182" y="191"/>
                      <a:pt x="191" y="190"/>
                      <a:pt x="194" y="188"/>
                    </a:cubicBezTo>
                    <a:cubicBezTo>
                      <a:pt x="195" y="188"/>
                      <a:pt x="203" y="190"/>
                      <a:pt x="188" y="193"/>
                    </a:cubicBezTo>
                    <a:cubicBezTo>
                      <a:pt x="178" y="194"/>
                      <a:pt x="177" y="196"/>
                      <a:pt x="182" y="199"/>
                    </a:cubicBezTo>
                    <a:cubicBezTo>
                      <a:pt x="186" y="202"/>
                      <a:pt x="186" y="202"/>
                      <a:pt x="192" y="201"/>
                    </a:cubicBezTo>
                    <a:cubicBezTo>
                      <a:pt x="198" y="201"/>
                      <a:pt x="195" y="202"/>
                      <a:pt x="203" y="202"/>
                    </a:cubicBezTo>
                    <a:cubicBezTo>
                      <a:pt x="210" y="202"/>
                      <a:pt x="212" y="199"/>
                      <a:pt x="218" y="202"/>
                    </a:cubicBezTo>
                    <a:cubicBezTo>
                      <a:pt x="226" y="204"/>
                      <a:pt x="224" y="201"/>
                      <a:pt x="227" y="204"/>
                    </a:cubicBezTo>
                    <a:cubicBezTo>
                      <a:pt x="230" y="205"/>
                      <a:pt x="236" y="207"/>
                      <a:pt x="232" y="207"/>
                    </a:cubicBezTo>
                    <a:cubicBezTo>
                      <a:pt x="226" y="207"/>
                      <a:pt x="230" y="208"/>
                      <a:pt x="221" y="207"/>
                    </a:cubicBezTo>
                    <a:cubicBezTo>
                      <a:pt x="213" y="205"/>
                      <a:pt x="200" y="207"/>
                      <a:pt x="191" y="208"/>
                    </a:cubicBezTo>
                    <a:cubicBezTo>
                      <a:pt x="183" y="210"/>
                      <a:pt x="189" y="215"/>
                      <a:pt x="194" y="218"/>
                    </a:cubicBezTo>
                    <a:cubicBezTo>
                      <a:pt x="197" y="222"/>
                      <a:pt x="212" y="221"/>
                      <a:pt x="215" y="221"/>
                    </a:cubicBezTo>
                    <a:cubicBezTo>
                      <a:pt x="220" y="221"/>
                      <a:pt x="215" y="227"/>
                      <a:pt x="218" y="229"/>
                    </a:cubicBezTo>
                    <a:cubicBezTo>
                      <a:pt x="220" y="232"/>
                      <a:pt x="220" y="233"/>
                      <a:pt x="224" y="232"/>
                    </a:cubicBezTo>
                    <a:cubicBezTo>
                      <a:pt x="232" y="232"/>
                      <a:pt x="235" y="233"/>
                      <a:pt x="236" y="232"/>
                    </a:cubicBezTo>
                    <a:cubicBezTo>
                      <a:pt x="239" y="230"/>
                      <a:pt x="252" y="230"/>
                      <a:pt x="256" y="227"/>
                    </a:cubicBezTo>
                    <a:cubicBezTo>
                      <a:pt x="261" y="224"/>
                      <a:pt x="262" y="227"/>
                      <a:pt x="267" y="224"/>
                    </a:cubicBezTo>
                    <a:cubicBezTo>
                      <a:pt x="271" y="221"/>
                      <a:pt x="267" y="221"/>
                      <a:pt x="271" y="219"/>
                    </a:cubicBezTo>
                    <a:cubicBezTo>
                      <a:pt x="273" y="218"/>
                      <a:pt x="274" y="218"/>
                      <a:pt x="274" y="221"/>
                    </a:cubicBezTo>
                    <a:close/>
                    <a:moveTo>
                      <a:pt x="284" y="168"/>
                    </a:moveTo>
                    <a:cubicBezTo>
                      <a:pt x="284" y="166"/>
                      <a:pt x="285" y="166"/>
                      <a:pt x="287" y="163"/>
                    </a:cubicBezTo>
                    <a:cubicBezTo>
                      <a:pt x="288" y="160"/>
                      <a:pt x="291" y="157"/>
                      <a:pt x="288" y="157"/>
                    </a:cubicBezTo>
                    <a:cubicBezTo>
                      <a:pt x="285" y="156"/>
                      <a:pt x="287" y="154"/>
                      <a:pt x="279" y="154"/>
                    </a:cubicBezTo>
                    <a:cubicBezTo>
                      <a:pt x="270" y="156"/>
                      <a:pt x="267" y="159"/>
                      <a:pt x="271" y="159"/>
                    </a:cubicBezTo>
                    <a:cubicBezTo>
                      <a:pt x="276" y="160"/>
                      <a:pt x="276" y="162"/>
                      <a:pt x="276" y="162"/>
                    </a:cubicBezTo>
                    <a:cubicBezTo>
                      <a:pt x="276" y="163"/>
                      <a:pt x="279" y="165"/>
                      <a:pt x="282" y="168"/>
                    </a:cubicBezTo>
                    <a:cubicBezTo>
                      <a:pt x="284" y="168"/>
                      <a:pt x="284" y="168"/>
                      <a:pt x="284" y="168"/>
                    </a:cubicBezTo>
                    <a:close/>
                    <a:moveTo>
                      <a:pt x="474" y="213"/>
                    </a:moveTo>
                    <a:cubicBezTo>
                      <a:pt x="480" y="218"/>
                      <a:pt x="480" y="216"/>
                      <a:pt x="475" y="212"/>
                    </a:cubicBezTo>
                    <a:cubicBezTo>
                      <a:pt x="471" y="207"/>
                      <a:pt x="483" y="212"/>
                      <a:pt x="491" y="212"/>
                    </a:cubicBezTo>
                    <a:cubicBezTo>
                      <a:pt x="498" y="213"/>
                      <a:pt x="491" y="202"/>
                      <a:pt x="495" y="205"/>
                    </a:cubicBezTo>
                    <a:cubicBezTo>
                      <a:pt x="498" y="210"/>
                      <a:pt x="501" y="204"/>
                      <a:pt x="503" y="210"/>
                    </a:cubicBezTo>
                    <a:cubicBezTo>
                      <a:pt x="503" y="216"/>
                      <a:pt x="504" y="215"/>
                      <a:pt x="513" y="218"/>
                    </a:cubicBezTo>
                    <a:cubicBezTo>
                      <a:pt x="521" y="221"/>
                      <a:pt x="518" y="224"/>
                      <a:pt x="513" y="224"/>
                    </a:cubicBezTo>
                    <a:cubicBezTo>
                      <a:pt x="509" y="224"/>
                      <a:pt x="507" y="230"/>
                      <a:pt x="513" y="229"/>
                    </a:cubicBezTo>
                    <a:cubicBezTo>
                      <a:pt x="521" y="227"/>
                      <a:pt x="530" y="230"/>
                      <a:pt x="532" y="233"/>
                    </a:cubicBezTo>
                    <a:cubicBezTo>
                      <a:pt x="533" y="236"/>
                      <a:pt x="539" y="235"/>
                      <a:pt x="541" y="241"/>
                    </a:cubicBezTo>
                    <a:cubicBezTo>
                      <a:pt x="541" y="247"/>
                      <a:pt x="547" y="250"/>
                      <a:pt x="542" y="252"/>
                    </a:cubicBezTo>
                    <a:cubicBezTo>
                      <a:pt x="539" y="255"/>
                      <a:pt x="538" y="258"/>
                      <a:pt x="530" y="263"/>
                    </a:cubicBezTo>
                    <a:cubicBezTo>
                      <a:pt x="524" y="268"/>
                      <a:pt x="539" y="277"/>
                      <a:pt x="533" y="274"/>
                    </a:cubicBezTo>
                    <a:cubicBezTo>
                      <a:pt x="526" y="272"/>
                      <a:pt x="527" y="280"/>
                      <a:pt x="512" y="277"/>
                    </a:cubicBezTo>
                    <a:cubicBezTo>
                      <a:pt x="497" y="272"/>
                      <a:pt x="509" y="277"/>
                      <a:pt x="501" y="281"/>
                    </a:cubicBezTo>
                    <a:cubicBezTo>
                      <a:pt x="494" y="285"/>
                      <a:pt x="503" y="295"/>
                      <a:pt x="513" y="289"/>
                    </a:cubicBezTo>
                    <a:cubicBezTo>
                      <a:pt x="524" y="285"/>
                      <a:pt x="523" y="294"/>
                      <a:pt x="527" y="289"/>
                    </a:cubicBezTo>
                    <a:cubicBezTo>
                      <a:pt x="532" y="285"/>
                      <a:pt x="530" y="294"/>
                      <a:pt x="532" y="291"/>
                    </a:cubicBezTo>
                    <a:cubicBezTo>
                      <a:pt x="533" y="288"/>
                      <a:pt x="532" y="285"/>
                      <a:pt x="541" y="294"/>
                    </a:cubicBezTo>
                    <a:cubicBezTo>
                      <a:pt x="548" y="305"/>
                      <a:pt x="545" y="295"/>
                      <a:pt x="551" y="300"/>
                    </a:cubicBezTo>
                    <a:cubicBezTo>
                      <a:pt x="556" y="305"/>
                      <a:pt x="541" y="299"/>
                      <a:pt x="550" y="306"/>
                    </a:cubicBezTo>
                    <a:cubicBezTo>
                      <a:pt x="555" y="313"/>
                      <a:pt x="564" y="309"/>
                      <a:pt x="567" y="314"/>
                    </a:cubicBezTo>
                    <a:cubicBezTo>
                      <a:pt x="571" y="319"/>
                      <a:pt x="582" y="320"/>
                      <a:pt x="590" y="323"/>
                    </a:cubicBezTo>
                    <a:cubicBezTo>
                      <a:pt x="597" y="327"/>
                      <a:pt x="596" y="319"/>
                      <a:pt x="590" y="314"/>
                    </a:cubicBezTo>
                    <a:cubicBezTo>
                      <a:pt x="583" y="308"/>
                      <a:pt x="570" y="302"/>
                      <a:pt x="571" y="299"/>
                    </a:cubicBezTo>
                    <a:cubicBezTo>
                      <a:pt x="573" y="295"/>
                      <a:pt x="580" y="306"/>
                      <a:pt x="580" y="302"/>
                    </a:cubicBezTo>
                    <a:cubicBezTo>
                      <a:pt x="582" y="299"/>
                      <a:pt x="586" y="308"/>
                      <a:pt x="594" y="309"/>
                    </a:cubicBezTo>
                    <a:cubicBezTo>
                      <a:pt x="600" y="309"/>
                      <a:pt x="603" y="322"/>
                      <a:pt x="603" y="314"/>
                    </a:cubicBezTo>
                    <a:cubicBezTo>
                      <a:pt x="602" y="306"/>
                      <a:pt x="605" y="316"/>
                      <a:pt x="603" y="306"/>
                    </a:cubicBezTo>
                    <a:cubicBezTo>
                      <a:pt x="603" y="299"/>
                      <a:pt x="605" y="311"/>
                      <a:pt x="606" y="303"/>
                    </a:cubicBezTo>
                    <a:cubicBezTo>
                      <a:pt x="608" y="295"/>
                      <a:pt x="600" y="300"/>
                      <a:pt x="603" y="295"/>
                    </a:cubicBezTo>
                    <a:cubicBezTo>
                      <a:pt x="606" y="292"/>
                      <a:pt x="597" y="295"/>
                      <a:pt x="600" y="291"/>
                    </a:cubicBezTo>
                    <a:cubicBezTo>
                      <a:pt x="603" y="288"/>
                      <a:pt x="602" y="286"/>
                      <a:pt x="593" y="283"/>
                    </a:cubicBezTo>
                    <a:cubicBezTo>
                      <a:pt x="585" y="280"/>
                      <a:pt x="588" y="271"/>
                      <a:pt x="583" y="272"/>
                    </a:cubicBezTo>
                    <a:cubicBezTo>
                      <a:pt x="577" y="274"/>
                      <a:pt x="576" y="269"/>
                      <a:pt x="582" y="269"/>
                    </a:cubicBezTo>
                    <a:cubicBezTo>
                      <a:pt x="588" y="268"/>
                      <a:pt x="577" y="261"/>
                      <a:pt x="582" y="263"/>
                    </a:cubicBezTo>
                    <a:cubicBezTo>
                      <a:pt x="588" y="264"/>
                      <a:pt x="585" y="257"/>
                      <a:pt x="590" y="263"/>
                    </a:cubicBezTo>
                    <a:cubicBezTo>
                      <a:pt x="593" y="268"/>
                      <a:pt x="594" y="263"/>
                      <a:pt x="596" y="268"/>
                    </a:cubicBezTo>
                    <a:cubicBezTo>
                      <a:pt x="596" y="271"/>
                      <a:pt x="599" y="268"/>
                      <a:pt x="599" y="272"/>
                    </a:cubicBezTo>
                    <a:cubicBezTo>
                      <a:pt x="599" y="275"/>
                      <a:pt x="618" y="289"/>
                      <a:pt x="615" y="278"/>
                    </a:cubicBezTo>
                    <a:cubicBezTo>
                      <a:pt x="614" y="268"/>
                      <a:pt x="626" y="275"/>
                      <a:pt x="625" y="271"/>
                    </a:cubicBezTo>
                    <a:cubicBezTo>
                      <a:pt x="622" y="266"/>
                      <a:pt x="628" y="269"/>
                      <a:pt x="625" y="266"/>
                    </a:cubicBezTo>
                    <a:cubicBezTo>
                      <a:pt x="623" y="263"/>
                      <a:pt x="634" y="264"/>
                      <a:pt x="629" y="257"/>
                    </a:cubicBezTo>
                    <a:cubicBezTo>
                      <a:pt x="625" y="247"/>
                      <a:pt x="615" y="260"/>
                      <a:pt x="618" y="252"/>
                    </a:cubicBezTo>
                    <a:cubicBezTo>
                      <a:pt x="620" y="244"/>
                      <a:pt x="609" y="254"/>
                      <a:pt x="612" y="249"/>
                    </a:cubicBezTo>
                    <a:cubicBezTo>
                      <a:pt x="614" y="244"/>
                      <a:pt x="611" y="246"/>
                      <a:pt x="605" y="241"/>
                    </a:cubicBezTo>
                    <a:cubicBezTo>
                      <a:pt x="599" y="236"/>
                      <a:pt x="590" y="241"/>
                      <a:pt x="588" y="235"/>
                    </a:cubicBezTo>
                    <a:cubicBezTo>
                      <a:pt x="588" y="229"/>
                      <a:pt x="571" y="235"/>
                      <a:pt x="579" y="230"/>
                    </a:cubicBezTo>
                    <a:cubicBezTo>
                      <a:pt x="586" y="226"/>
                      <a:pt x="573" y="221"/>
                      <a:pt x="580" y="222"/>
                    </a:cubicBezTo>
                    <a:cubicBezTo>
                      <a:pt x="588" y="224"/>
                      <a:pt x="594" y="219"/>
                      <a:pt x="582" y="218"/>
                    </a:cubicBezTo>
                    <a:cubicBezTo>
                      <a:pt x="568" y="216"/>
                      <a:pt x="580" y="216"/>
                      <a:pt x="585" y="213"/>
                    </a:cubicBezTo>
                    <a:cubicBezTo>
                      <a:pt x="590" y="210"/>
                      <a:pt x="579" y="205"/>
                      <a:pt x="576" y="207"/>
                    </a:cubicBezTo>
                    <a:cubicBezTo>
                      <a:pt x="574" y="208"/>
                      <a:pt x="564" y="208"/>
                      <a:pt x="571" y="205"/>
                    </a:cubicBezTo>
                    <a:cubicBezTo>
                      <a:pt x="579" y="204"/>
                      <a:pt x="579" y="204"/>
                      <a:pt x="570" y="199"/>
                    </a:cubicBezTo>
                    <a:cubicBezTo>
                      <a:pt x="559" y="194"/>
                      <a:pt x="558" y="204"/>
                      <a:pt x="558" y="198"/>
                    </a:cubicBezTo>
                    <a:cubicBezTo>
                      <a:pt x="559" y="190"/>
                      <a:pt x="553" y="196"/>
                      <a:pt x="553" y="193"/>
                    </a:cubicBezTo>
                    <a:cubicBezTo>
                      <a:pt x="553" y="188"/>
                      <a:pt x="545" y="184"/>
                      <a:pt x="541" y="190"/>
                    </a:cubicBezTo>
                    <a:cubicBezTo>
                      <a:pt x="535" y="194"/>
                      <a:pt x="535" y="188"/>
                      <a:pt x="532" y="182"/>
                    </a:cubicBezTo>
                    <a:cubicBezTo>
                      <a:pt x="529" y="176"/>
                      <a:pt x="527" y="184"/>
                      <a:pt x="524" y="177"/>
                    </a:cubicBezTo>
                    <a:cubicBezTo>
                      <a:pt x="519" y="171"/>
                      <a:pt x="513" y="174"/>
                      <a:pt x="510" y="171"/>
                    </a:cubicBezTo>
                    <a:cubicBezTo>
                      <a:pt x="507" y="170"/>
                      <a:pt x="498" y="166"/>
                      <a:pt x="495" y="174"/>
                    </a:cubicBezTo>
                    <a:cubicBezTo>
                      <a:pt x="492" y="182"/>
                      <a:pt x="488" y="170"/>
                      <a:pt x="483" y="174"/>
                    </a:cubicBezTo>
                    <a:cubicBezTo>
                      <a:pt x="478" y="180"/>
                      <a:pt x="474" y="180"/>
                      <a:pt x="477" y="177"/>
                    </a:cubicBezTo>
                    <a:cubicBezTo>
                      <a:pt x="481" y="173"/>
                      <a:pt x="480" y="165"/>
                      <a:pt x="475" y="163"/>
                    </a:cubicBezTo>
                    <a:cubicBezTo>
                      <a:pt x="471" y="162"/>
                      <a:pt x="475" y="156"/>
                      <a:pt x="471" y="156"/>
                    </a:cubicBezTo>
                    <a:cubicBezTo>
                      <a:pt x="465" y="154"/>
                      <a:pt x="443" y="157"/>
                      <a:pt x="442" y="163"/>
                    </a:cubicBezTo>
                    <a:cubicBezTo>
                      <a:pt x="442" y="171"/>
                      <a:pt x="433" y="162"/>
                      <a:pt x="439" y="173"/>
                    </a:cubicBezTo>
                    <a:cubicBezTo>
                      <a:pt x="445" y="184"/>
                      <a:pt x="433" y="176"/>
                      <a:pt x="437" y="182"/>
                    </a:cubicBezTo>
                    <a:cubicBezTo>
                      <a:pt x="443" y="190"/>
                      <a:pt x="446" y="182"/>
                      <a:pt x="446" y="188"/>
                    </a:cubicBezTo>
                    <a:cubicBezTo>
                      <a:pt x="448" y="193"/>
                      <a:pt x="428" y="185"/>
                      <a:pt x="433" y="177"/>
                    </a:cubicBezTo>
                    <a:cubicBezTo>
                      <a:pt x="437" y="170"/>
                      <a:pt x="427" y="174"/>
                      <a:pt x="434" y="165"/>
                    </a:cubicBezTo>
                    <a:cubicBezTo>
                      <a:pt x="442" y="156"/>
                      <a:pt x="445" y="157"/>
                      <a:pt x="445" y="154"/>
                    </a:cubicBezTo>
                    <a:cubicBezTo>
                      <a:pt x="445" y="152"/>
                      <a:pt x="428" y="151"/>
                      <a:pt x="418" y="159"/>
                    </a:cubicBezTo>
                    <a:cubicBezTo>
                      <a:pt x="405" y="165"/>
                      <a:pt x="411" y="166"/>
                      <a:pt x="408" y="170"/>
                    </a:cubicBezTo>
                    <a:cubicBezTo>
                      <a:pt x="404" y="173"/>
                      <a:pt x="405" y="176"/>
                      <a:pt x="404" y="184"/>
                    </a:cubicBezTo>
                    <a:cubicBezTo>
                      <a:pt x="402" y="191"/>
                      <a:pt x="404" y="191"/>
                      <a:pt x="414" y="193"/>
                    </a:cubicBezTo>
                    <a:cubicBezTo>
                      <a:pt x="425" y="193"/>
                      <a:pt x="428" y="198"/>
                      <a:pt x="419" y="196"/>
                    </a:cubicBezTo>
                    <a:cubicBezTo>
                      <a:pt x="410" y="196"/>
                      <a:pt x="405" y="196"/>
                      <a:pt x="414" y="204"/>
                    </a:cubicBezTo>
                    <a:cubicBezTo>
                      <a:pt x="422" y="212"/>
                      <a:pt x="428" y="204"/>
                      <a:pt x="433" y="208"/>
                    </a:cubicBezTo>
                    <a:cubicBezTo>
                      <a:pt x="439" y="213"/>
                      <a:pt x="445" y="210"/>
                      <a:pt x="446" y="210"/>
                    </a:cubicBezTo>
                    <a:cubicBezTo>
                      <a:pt x="456" y="213"/>
                      <a:pt x="454" y="208"/>
                      <a:pt x="463" y="213"/>
                    </a:cubicBezTo>
                    <a:cubicBezTo>
                      <a:pt x="471" y="215"/>
                      <a:pt x="468" y="207"/>
                      <a:pt x="474" y="213"/>
                    </a:cubicBezTo>
                    <a:close/>
                    <a:moveTo>
                      <a:pt x="515" y="250"/>
                    </a:moveTo>
                    <a:cubicBezTo>
                      <a:pt x="527" y="249"/>
                      <a:pt x="521" y="244"/>
                      <a:pt x="523" y="238"/>
                    </a:cubicBezTo>
                    <a:cubicBezTo>
                      <a:pt x="524" y="233"/>
                      <a:pt x="510" y="232"/>
                      <a:pt x="507" y="240"/>
                    </a:cubicBezTo>
                    <a:cubicBezTo>
                      <a:pt x="504" y="246"/>
                      <a:pt x="503" y="250"/>
                      <a:pt x="515" y="250"/>
                    </a:cubicBezTo>
                    <a:close/>
                    <a:moveTo>
                      <a:pt x="439" y="302"/>
                    </a:moveTo>
                    <a:cubicBezTo>
                      <a:pt x="439" y="308"/>
                      <a:pt x="445" y="309"/>
                      <a:pt x="448" y="303"/>
                    </a:cubicBezTo>
                    <a:cubicBezTo>
                      <a:pt x="449" y="299"/>
                      <a:pt x="453" y="303"/>
                      <a:pt x="454" y="297"/>
                    </a:cubicBezTo>
                    <a:cubicBezTo>
                      <a:pt x="456" y="292"/>
                      <a:pt x="463" y="294"/>
                      <a:pt x="463" y="297"/>
                    </a:cubicBezTo>
                    <a:cubicBezTo>
                      <a:pt x="465" y="302"/>
                      <a:pt x="466" y="299"/>
                      <a:pt x="472" y="300"/>
                    </a:cubicBezTo>
                    <a:cubicBezTo>
                      <a:pt x="477" y="303"/>
                      <a:pt x="483" y="300"/>
                      <a:pt x="480" y="295"/>
                    </a:cubicBezTo>
                    <a:cubicBezTo>
                      <a:pt x="475" y="291"/>
                      <a:pt x="477" y="295"/>
                      <a:pt x="472" y="294"/>
                    </a:cubicBezTo>
                    <a:cubicBezTo>
                      <a:pt x="468" y="292"/>
                      <a:pt x="471" y="286"/>
                      <a:pt x="463" y="285"/>
                    </a:cubicBezTo>
                    <a:cubicBezTo>
                      <a:pt x="456" y="281"/>
                      <a:pt x="451" y="272"/>
                      <a:pt x="446" y="277"/>
                    </a:cubicBezTo>
                    <a:cubicBezTo>
                      <a:pt x="443" y="280"/>
                      <a:pt x="442" y="268"/>
                      <a:pt x="437" y="269"/>
                    </a:cubicBezTo>
                    <a:cubicBezTo>
                      <a:pt x="434" y="271"/>
                      <a:pt x="431" y="283"/>
                      <a:pt x="433" y="291"/>
                    </a:cubicBezTo>
                    <a:cubicBezTo>
                      <a:pt x="434" y="297"/>
                      <a:pt x="424" y="295"/>
                      <a:pt x="427" y="300"/>
                    </a:cubicBezTo>
                    <a:cubicBezTo>
                      <a:pt x="428" y="303"/>
                      <a:pt x="440" y="297"/>
                      <a:pt x="439" y="302"/>
                    </a:cubicBezTo>
                    <a:close/>
                    <a:moveTo>
                      <a:pt x="453" y="319"/>
                    </a:moveTo>
                    <a:cubicBezTo>
                      <a:pt x="448" y="314"/>
                      <a:pt x="463" y="306"/>
                      <a:pt x="468" y="309"/>
                    </a:cubicBezTo>
                    <a:cubicBezTo>
                      <a:pt x="472" y="311"/>
                      <a:pt x="457" y="323"/>
                      <a:pt x="453" y="319"/>
                    </a:cubicBezTo>
                    <a:close/>
                    <a:moveTo>
                      <a:pt x="480" y="162"/>
                    </a:moveTo>
                    <a:cubicBezTo>
                      <a:pt x="483" y="163"/>
                      <a:pt x="478" y="166"/>
                      <a:pt x="486" y="170"/>
                    </a:cubicBezTo>
                    <a:cubicBezTo>
                      <a:pt x="492" y="171"/>
                      <a:pt x="492" y="166"/>
                      <a:pt x="500" y="168"/>
                    </a:cubicBezTo>
                    <a:cubicBezTo>
                      <a:pt x="507" y="170"/>
                      <a:pt x="516" y="170"/>
                      <a:pt x="513" y="166"/>
                    </a:cubicBezTo>
                    <a:cubicBezTo>
                      <a:pt x="509" y="162"/>
                      <a:pt x="506" y="156"/>
                      <a:pt x="495" y="156"/>
                    </a:cubicBezTo>
                    <a:cubicBezTo>
                      <a:pt x="484" y="157"/>
                      <a:pt x="477" y="151"/>
                      <a:pt x="477" y="157"/>
                    </a:cubicBezTo>
                    <a:cubicBezTo>
                      <a:pt x="477" y="160"/>
                      <a:pt x="475" y="160"/>
                      <a:pt x="480" y="162"/>
                    </a:cubicBezTo>
                    <a:close/>
                    <a:moveTo>
                      <a:pt x="352" y="109"/>
                    </a:moveTo>
                    <a:cubicBezTo>
                      <a:pt x="357" y="114"/>
                      <a:pt x="360" y="112"/>
                      <a:pt x="361" y="115"/>
                    </a:cubicBezTo>
                    <a:cubicBezTo>
                      <a:pt x="361" y="118"/>
                      <a:pt x="369" y="117"/>
                      <a:pt x="375" y="115"/>
                    </a:cubicBezTo>
                    <a:cubicBezTo>
                      <a:pt x="383" y="114"/>
                      <a:pt x="381" y="118"/>
                      <a:pt x="387" y="121"/>
                    </a:cubicBezTo>
                    <a:cubicBezTo>
                      <a:pt x="392" y="125"/>
                      <a:pt x="381" y="129"/>
                      <a:pt x="386" y="132"/>
                    </a:cubicBezTo>
                    <a:cubicBezTo>
                      <a:pt x="390" y="134"/>
                      <a:pt x="386" y="137"/>
                      <a:pt x="390" y="140"/>
                    </a:cubicBezTo>
                    <a:cubicBezTo>
                      <a:pt x="396" y="143"/>
                      <a:pt x="393" y="138"/>
                      <a:pt x="402" y="142"/>
                    </a:cubicBezTo>
                    <a:cubicBezTo>
                      <a:pt x="411" y="146"/>
                      <a:pt x="416" y="135"/>
                      <a:pt x="416" y="140"/>
                    </a:cubicBezTo>
                    <a:cubicBezTo>
                      <a:pt x="414" y="146"/>
                      <a:pt x="421" y="143"/>
                      <a:pt x="440" y="143"/>
                    </a:cubicBezTo>
                    <a:cubicBezTo>
                      <a:pt x="462" y="145"/>
                      <a:pt x="457" y="135"/>
                      <a:pt x="459" y="140"/>
                    </a:cubicBezTo>
                    <a:cubicBezTo>
                      <a:pt x="460" y="145"/>
                      <a:pt x="483" y="145"/>
                      <a:pt x="483" y="140"/>
                    </a:cubicBezTo>
                    <a:cubicBezTo>
                      <a:pt x="483" y="135"/>
                      <a:pt x="492" y="138"/>
                      <a:pt x="486" y="135"/>
                    </a:cubicBezTo>
                    <a:cubicBezTo>
                      <a:pt x="481" y="132"/>
                      <a:pt x="489" y="132"/>
                      <a:pt x="486" y="128"/>
                    </a:cubicBezTo>
                    <a:cubicBezTo>
                      <a:pt x="483" y="123"/>
                      <a:pt x="477" y="126"/>
                      <a:pt x="475" y="123"/>
                    </a:cubicBezTo>
                    <a:cubicBezTo>
                      <a:pt x="472" y="120"/>
                      <a:pt x="463" y="123"/>
                      <a:pt x="448" y="125"/>
                    </a:cubicBezTo>
                    <a:cubicBezTo>
                      <a:pt x="431" y="126"/>
                      <a:pt x="439" y="131"/>
                      <a:pt x="430" y="128"/>
                    </a:cubicBezTo>
                    <a:cubicBezTo>
                      <a:pt x="422" y="125"/>
                      <a:pt x="422" y="131"/>
                      <a:pt x="416" y="126"/>
                    </a:cubicBezTo>
                    <a:cubicBezTo>
                      <a:pt x="411" y="121"/>
                      <a:pt x="414" y="129"/>
                      <a:pt x="411" y="128"/>
                    </a:cubicBezTo>
                    <a:cubicBezTo>
                      <a:pt x="407" y="126"/>
                      <a:pt x="411" y="125"/>
                      <a:pt x="407" y="121"/>
                    </a:cubicBezTo>
                    <a:cubicBezTo>
                      <a:pt x="404" y="117"/>
                      <a:pt x="401" y="121"/>
                      <a:pt x="401" y="118"/>
                    </a:cubicBezTo>
                    <a:cubicBezTo>
                      <a:pt x="399" y="115"/>
                      <a:pt x="411" y="120"/>
                      <a:pt x="410" y="117"/>
                    </a:cubicBezTo>
                    <a:cubicBezTo>
                      <a:pt x="410" y="114"/>
                      <a:pt x="404" y="115"/>
                      <a:pt x="399" y="112"/>
                    </a:cubicBezTo>
                    <a:cubicBezTo>
                      <a:pt x="393" y="109"/>
                      <a:pt x="392" y="109"/>
                      <a:pt x="384" y="111"/>
                    </a:cubicBezTo>
                    <a:cubicBezTo>
                      <a:pt x="378" y="112"/>
                      <a:pt x="376" y="104"/>
                      <a:pt x="372" y="104"/>
                    </a:cubicBezTo>
                    <a:cubicBezTo>
                      <a:pt x="369" y="106"/>
                      <a:pt x="360" y="103"/>
                      <a:pt x="351" y="103"/>
                    </a:cubicBezTo>
                    <a:cubicBezTo>
                      <a:pt x="347" y="103"/>
                      <a:pt x="347" y="106"/>
                      <a:pt x="352" y="109"/>
                    </a:cubicBezTo>
                    <a:close/>
                    <a:moveTo>
                      <a:pt x="357" y="137"/>
                    </a:moveTo>
                    <a:cubicBezTo>
                      <a:pt x="364" y="138"/>
                      <a:pt x="361" y="142"/>
                      <a:pt x="372" y="142"/>
                    </a:cubicBezTo>
                    <a:cubicBezTo>
                      <a:pt x="381" y="142"/>
                      <a:pt x="378" y="134"/>
                      <a:pt x="373" y="129"/>
                    </a:cubicBezTo>
                    <a:cubicBezTo>
                      <a:pt x="367" y="123"/>
                      <a:pt x="360" y="125"/>
                      <a:pt x="355" y="131"/>
                    </a:cubicBezTo>
                    <a:cubicBezTo>
                      <a:pt x="354" y="134"/>
                      <a:pt x="351" y="137"/>
                      <a:pt x="357" y="137"/>
                    </a:cubicBezTo>
                    <a:close/>
                    <a:moveTo>
                      <a:pt x="373" y="177"/>
                    </a:moveTo>
                    <a:cubicBezTo>
                      <a:pt x="373" y="174"/>
                      <a:pt x="378" y="176"/>
                      <a:pt x="375" y="171"/>
                    </a:cubicBezTo>
                    <a:cubicBezTo>
                      <a:pt x="372" y="165"/>
                      <a:pt x="387" y="174"/>
                      <a:pt x="390" y="166"/>
                    </a:cubicBezTo>
                    <a:cubicBezTo>
                      <a:pt x="395" y="159"/>
                      <a:pt x="407" y="154"/>
                      <a:pt x="398" y="151"/>
                    </a:cubicBezTo>
                    <a:cubicBezTo>
                      <a:pt x="390" y="148"/>
                      <a:pt x="390" y="152"/>
                      <a:pt x="386" y="151"/>
                    </a:cubicBezTo>
                    <a:cubicBezTo>
                      <a:pt x="381" y="148"/>
                      <a:pt x="379" y="146"/>
                      <a:pt x="367" y="149"/>
                    </a:cubicBezTo>
                    <a:cubicBezTo>
                      <a:pt x="357" y="151"/>
                      <a:pt x="364" y="154"/>
                      <a:pt x="361" y="154"/>
                    </a:cubicBezTo>
                    <a:cubicBezTo>
                      <a:pt x="358" y="154"/>
                      <a:pt x="358" y="154"/>
                      <a:pt x="358" y="163"/>
                    </a:cubicBezTo>
                    <a:cubicBezTo>
                      <a:pt x="358" y="171"/>
                      <a:pt x="363" y="171"/>
                      <a:pt x="363" y="176"/>
                    </a:cubicBezTo>
                    <a:cubicBezTo>
                      <a:pt x="361" y="182"/>
                      <a:pt x="366" y="177"/>
                      <a:pt x="370" y="180"/>
                    </a:cubicBezTo>
                    <a:cubicBezTo>
                      <a:pt x="372" y="180"/>
                      <a:pt x="372" y="180"/>
                      <a:pt x="373" y="177"/>
                    </a:cubicBezTo>
                    <a:close/>
                    <a:moveTo>
                      <a:pt x="317" y="162"/>
                    </a:moveTo>
                    <a:cubicBezTo>
                      <a:pt x="323" y="163"/>
                      <a:pt x="323" y="168"/>
                      <a:pt x="319" y="170"/>
                    </a:cubicBezTo>
                    <a:cubicBezTo>
                      <a:pt x="312" y="173"/>
                      <a:pt x="308" y="160"/>
                      <a:pt x="303" y="166"/>
                    </a:cubicBezTo>
                    <a:cubicBezTo>
                      <a:pt x="300" y="170"/>
                      <a:pt x="308" y="176"/>
                      <a:pt x="317" y="179"/>
                    </a:cubicBezTo>
                    <a:cubicBezTo>
                      <a:pt x="328" y="182"/>
                      <a:pt x="329" y="191"/>
                      <a:pt x="335" y="191"/>
                    </a:cubicBezTo>
                    <a:cubicBezTo>
                      <a:pt x="341" y="193"/>
                      <a:pt x="337" y="185"/>
                      <a:pt x="341" y="187"/>
                    </a:cubicBezTo>
                    <a:cubicBezTo>
                      <a:pt x="344" y="188"/>
                      <a:pt x="352" y="185"/>
                      <a:pt x="352" y="179"/>
                    </a:cubicBezTo>
                    <a:cubicBezTo>
                      <a:pt x="352" y="174"/>
                      <a:pt x="355" y="177"/>
                      <a:pt x="354" y="171"/>
                    </a:cubicBezTo>
                    <a:cubicBezTo>
                      <a:pt x="352" y="166"/>
                      <a:pt x="351" y="174"/>
                      <a:pt x="347" y="168"/>
                    </a:cubicBezTo>
                    <a:cubicBezTo>
                      <a:pt x="343" y="163"/>
                      <a:pt x="335" y="163"/>
                      <a:pt x="344" y="162"/>
                    </a:cubicBezTo>
                    <a:cubicBezTo>
                      <a:pt x="352" y="160"/>
                      <a:pt x="341" y="159"/>
                      <a:pt x="347" y="157"/>
                    </a:cubicBezTo>
                    <a:cubicBezTo>
                      <a:pt x="352" y="154"/>
                      <a:pt x="346" y="151"/>
                      <a:pt x="338" y="154"/>
                    </a:cubicBezTo>
                    <a:cubicBezTo>
                      <a:pt x="331" y="157"/>
                      <a:pt x="326" y="149"/>
                      <a:pt x="320" y="152"/>
                    </a:cubicBezTo>
                    <a:cubicBezTo>
                      <a:pt x="314" y="156"/>
                      <a:pt x="308" y="157"/>
                      <a:pt x="316" y="160"/>
                    </a:cubicBezTo>
                    <a:cubicBezTo>
                      <a:pt x="317" y="162"/>
                      <a:pt x="317" y="162"/>
                      <a:pt x="317" y="162"/>
                    </a:cubicBezTo>
                    <a:close/>
                    <a:moveTo>
                      <a:pt x="341" y="230"/>
                    </a:moveTo>
                    <a:cubicBezTo>
                      <a:pt x="347" y="230"/>
                      <a:pt x="351" y="235"/>
                      <a:pt x="355" y="232"/>
                    </a:cubicBezTo>
                    <a:cubicBezTo>
                      <a:pt x="360" y="227"/>
                      <a:pt x="360" y="232"/>
                      <a:pt x="363" y="229"/>
                    </a:cubicBezTo>
                    <a:cubicBezTo>
                      <a:pt x="364" y="224"/>
                      <a:pt x="360" y="229"/>
                      <a:pt x="357" y="224"/>
                    </a:cubicBezTo>
                    <a:cubicBezTo>
                      <a:pt x="354" y="218"/>
                      <a:pt x="354" y="222"/>
                      <a:pt x="347" y="216"/>
                    </a:cubicBezTo>
                    <a:cubicBezTo>
                      <a:pt x="341" y="210"/>
                      <a:pt x="340" y="212"/>
                      <a:pt x="335" y="219"/>
                    </a:cubicBezTo>
                    <a:cubicBezTo>
                      <a:pt x="331" y="226"/>
                      <a:pt x="325" y="221"/>
                      <a:pt x="329" y="226"/>
                    </a:cubicBezTo>
                    <a:cubicBezTo>
                      <a:pt x="331" y="229"/>
                      <a:pt x="335" y="229"/>
                      <a:pt x="341" y="230"/>
                    </a:cubicBezTo>
                    <a:close/>
                    <a:moveTo>
                      <a:pt x="326" y="81"/>
                    </a:moveTo>
                    <a:cubicBezTo>
                      <a:pt x="331" y="79"/>
                      <a:pt x="331" y="75"/>
                      <a:pt x="322" y="75"/>
                    </a:cubicBezTo>
                    <a:cubicBezTo>
                      <a:pt x="312" y="73"/>
                      <a:pt x="320" y="73"/>
                      <a:pt x="312" y="70"/>
                    </a:cubicBezTo>
                    <a:cubicBezTo>
                      <a:pt x="305" y="67"/>
                      <a:pt x="306" y="75"/>
                      <a:pt x="303" y="70"/>
                    </a:cubicBezTo>
                    <a:cubicBezTo>
                      <a:pt x="302" y="65"/>
                      <a:pt x="282" y="61"/>
                      <a:pt x="280" y="68"/>
                    </a:cubicBezTo>
                    <a:cubicBezTo>
                      <a:pt x="279" y="75"/>
                      <a:pt x="287" y="67"/>
                      <a:pt x="287" y="73"/>
                    </a:cubicBezTo>
                    <a:cubicBezTo>
                      <a:pt x="285" y="78"/>
                      <a:pt x="290" y="70"/>
                      <a:pt x="293" y="75"/>
                    </a:cubicBezTo>
                    <a:cubicBezTo>
                      <a:pt x="297" y="81"/>
                      <a:pt x="290" y="78"/>
                      <a:pt x="285" y="79"/>
                    </a:cubicBezTo>
                    <a:cubicBezTo>
                      <a:pt x="284" y="79"/>
                      <a:pt x="285" y="86"/>
                      <a:pt x="296" y="82"/>
                    </a:cubicBezTo>
                    <a:cubicBezTo>
                      <a:pt x="308" y="79"/>
                      <a:pt x="297" y="84"/>
                      <a:pt x="309" y="82"/>
                    </a:cubicBezTo>
                    <a:cubicBezTo>
                      <a:pt x="320" y="81"/>
                      <a:pt x="312" y="93"/>
                      <a:pt x="328" y="90"/>
                    </a:cubicBezTo>
                    <a:cubicBezTo>
                      <a:pt x="340" y="89"/>
                      <a:pt x="323" y="81"/>
                      <a:pt x="326" y="81"/>
                    </a:cubicBezTo>
                    <a:close/>
                    <a:moveTo>
                      <a:pt x="418" y="114"/>
                    </a:moveTo>
                    <a:cubicBezTo>
                      <a:pt x="421" y="117"/>
                      <a:pt x="427" y="114"/>
                      <a:pt x="430" y="112"/>
                    </a:cubicBezTo>
                    <a:cubicBezTo>
                      <a:pt x="433" y="111"/>
                      <a:pt x="434" y="115"/>
                      <a:pt x="443" y="115"/>
                    </a:cubicBezTo>
                    <a:cubicBezTo>
                      <a:pt x="453" y="115"/>
                      <a:pt x="446" y="111"/>
                      <a:pt x="456" y="114"/>
                    </a:cubicBezTo>
                    <a:cubicBezTo>
                      <a:pt x="466" y="117"/>
                      <a:pt x="478" y="107"/>
                      <a:pt x="477" y="114"/>
                    </a:cubicBezTo>
                    <a:cubicBezTo>
                      <a:pt x="474" y="120"/>
                      <a:pt x="484" y="117"/>
                      <a:pt x="491" y="114"/>
                    </a:cubicBezTo>
                    <a:cubicBezTo>
                      <a:pt x="495" y="111"/>
                      <a:pt x="500" y="115"/>
                      <a:pt x="501" y="107"/>
                    </a:cubicBezTo>
                    <a:cubicBezTo>
                      <a:pt x="501" y="101"/>
                      <a:pt x="491" y="107"/>
                      <a:pt x="491" y="103"/>
                    </a:cubicBezTo>
                    <a:cubicBezTo>
                      <a:pt x="491" y="98"/>
                      <a:pt x="494" y="100"/>
                      <a:pt x="498" y="96"/>
                    </a:cubicBezTo>
                    <a:cubicBezTo>
                      <a:pt x="504" y="93"/>
                      <a:pt x="491" y="86"/>
                      <a:pt x="504" y="89"/>
                    </a:cubicBezTo>
                    <a:cubicBezTo>
                      <a:pt x="515" y="90"/>
                      <a:pt x="524" y="84"/>
                      <a:pt x="521" y="81"/>
                    </a:cubicBezTo>
                    <a:cubicBezTo>
                      <a:pt x="518" y="78"/>
                      <a:pt x="532" y="78"/>
                      <a:pt x="519" y="73"/>
                    </a:cubicBezTo>
                    <a:cubicBezTo>
                      <a:pt x="509" y="67"/>
                      <a:pt x="529" y="75"/>
                      <a:pt x="527" y="70"/>
                    </a:cubicBezTo>
                    <a:cubicBezTo>
                      <a:pt x="524" y="65"/>
                      <a:pt x="521" y="67"/>
                      <a:pt x="516" y="67"/>
                    </a:cubicBezTo>
                    <a:cubicBezTo>
                      <a:pt x="510" y="67"/>
                      <a:pt x="501" y="68"/>
                      <a:pt x="504" y="65"/>
                    </a:cubicBezTo>
                    <a:cubicBezTo>
                      <a:pt x="507" y="64"/>
                      <a:pt x="526" y="64"/>
                      <a:pt x="533" y="62"/>
                    </a:cubicBezTo>
                    <a:cubicBezTo>
                      <a:pt x="542" y="62"/>
                      <a:pt x="535" y="56"/>
                      <a:pt x="539" y="59"/>
                    </a:cubicBezTo>
                    <a:cubicBezTo>
                      <a:pt x="544" y="61"/>
                      <a:pt x="551" y="61"/>
                      <a:pt x="556" y="56"/>
                    </a:cubicBezTo>
                    <a:cubicBezTo>
                      <a:pt x="561" y="50"/>
                      <a:pt x="571" y="45"/>
                      <a:pt x="591" y="37"/>
                    </a:cubicBezTo>
                    <a:cubicBezTo>
                      <a:pt x="611" y="30"/>
                      <a:pt x="611" y="28"/>
                      <a:pt x="594" y="30"/>
                    </a:cubicBezTo>
                    <a:cubicBezTo>
                      <a:pt x="579" y="31"/>
                      <a:pt x="591" y="28"/>
                      <a:pt x="600" y="25"/>
                    </a:cubicBezTo>
                    <a:cubicBezTo>
                      <a:pt x="611" y="23"/>
                      <a:pt x="634" y="19"/>
                      <a:pt x="634" y="16"/>
                    </a:cubicBezTo>
                    <a:cubicBezTo>
                      <a:pt x="634" y="11"/>
                      <a:pt x="617" y="14"/>
                      <a:pt x="617" y="9"/>
                    </a:cubicBezTo>
                    <a:cubicBezTo>
                      <a:pt x="618" y="6"/>
                      <a:pt x="605" y="5"/>
                      <a:pt x="602" y="5"/>
                    </a:cubicBezTo>
                    <a:cubicBezTo>
                      <a:pt x="597" y="6"/>
                      <a:pt x="597" y="5"/>
                      <a:pt x="591" y="8"/>
                    </a:cubicBezTo>
                    <a:cubicBezTo>
                      <a:pt x="583" y="11"/>
                      <a:pt x="571" y="9"/>
                      <a:pt x="579" y="8"/>
                    </a:cubicBezTo>
                    <a:cubicBezTo>
                      <a:pt x="585" y="8"/>
                      <a:pt x="594" y="5"/>
                      <a:pt x="583" y="5"/>
                    </a:cubicBezTo>
                    <a:cubicBezTo>
                      <a:pt x="571" y="5"/>
                      <a:pt x="568" y="0"/>
                      <a:pt x="559" y="2"/>
                    </a:cubicBezTo>
                    <a:cubicBezTo>
                      <a:pt x="550" y="3"/>
                      <a:pt x="548" y="0"/>
                      <a:pt x="539" y="3"/>
                    </a:cubicBezTo>
                    <a:cubicBezTo>
                      <a:pt x="532" y="6"/>
                      <a:pt x="523" y="0"/>
                      <a:pt x="503" y="5"/>
                    </a:cubicBezTo>
                    <a:cubicBezTo>
                      <a:pt x="494" y="8"/>
                      <a:pt x="488" y="2"/>
                      <a:pt x="481" y="5"/>
                    </a:cubicBezTo>
                    <a:cubicBezTo>
                      <a:pt x="475" y="8"/>
                      <a:pt x="468" y="3"/>
                      <a:pt x="474" y="8"/>
                    </a:cubicBezTo>
                    <a:cubicBezTo>
                      <a:pt x="480" y="14"/>
                      <a:pt x="466" y="6"/>
                      <a:pt x="465" y="11"/>
                    </a:cubicBezTo>
                    <a:cubicBezTo>
                      <a:pt x="463" y="16"/>
                      <a:pt x="460" y="16"/>
                      <a:pt x="451" y="14"/>
                    </a:cubicBezTo>
                    <a:cubicBezTo>
                      <a:pt x="442" y="14"/>
                      <a:pt x="453" y="13"/>
                      <a:pt x="442" y="11"/>
                    </a:cubicBezTo>
                    <a:cubicBezTo>
                      <a:pt x="431" y="11"/>
                      <a:pt x="446" y="16"/>
                      <a:pt x="434" y="16"/>
                    </a:cubicBezTo>
                    <a:cubicBezTo>
                      <a:pt x="422" y="17"/>
                      <a:pt x="445" y="19"/>
                      <a:pt x="439" y="20"/>
                    </a:cubicBezTo>
                    <a:cubicBezTo>
                      <a:pt x="433" y="22"/>
                      <a:pt x="430" y="17"/>
                      <a:pt x="419" y="19"/>
                    </a:cubicBezTo>
                    <a:cubicBezTo>
                      <a:pt x="408" y="20"/>
                      <a:pt x="413" y="23"/>
                      <a:pt x="405" y="22"/>
                    </a:cubicBezTo>
                    <a:cubicBezTo>
                      <a:pt x="398" y="20"/>
                      <a:pt x="389" y="25"/>
                      <a:pt x="390" y="28"/>
                    </a:cubicBezTo>
                    <a:cubicBezTo>
                      <a:pt x="393" y="33"/>
                      <a:pt x="395" y="28"/>
                      <a:pt x="399" y="31"/>
                    </a:cubicBezTo>
                    <a:cubicBezTo>
                      <a:pt x="402" y="33"/>
                      <a:pt x="408" y="30"/>
                      <a:pt x="405" y="33"/>
                    </a:cubicBezTo>
                    <a:cubicBezTo>
                      <a:pt x="401" y="36"/>
                      <a:pt x="401" y="39"/>
                      <a:pt x="408" y="41"/>
                    </a:cubicBezTo>
                    <a:cubicBezTo>
                      <a:pt x="416" y="42"/>
                      <a:pt x="421" y="47"/>
                      <a:pt x="428" y="42"/>
                    </a:cubicBezTo>
                    <a:cubicBezTo>
                      <a:pt x="436" y="37"/>
                      <a:pt x="445" y="37"/>
                      <a:pt x="439" y="39"/>
                    </a:cubicBezTo>
                    <a:cubicBezTo>
                      <a:pt x="433" y="41"/>
                      <a:pt x="421" y="45"/>
                      <a:pt x="440" y="47"/>
                    </a:cubicBezTo>
                    <a:cubicBezTo>
                      <a:pt x="459" y="48"/>
                      <a:pt x="453" y="41"/>
                      <a:pt x="459" y="44"/>
                    </a:cubicBezTo>
                    <a:cubicBezTo>
                      <a:pt x="463" y="47"/>
                      <a:pt x="480" y="44"/>
                      <a:pt x="492" y="36"/>
                    </a:cubicBezTo>
                    <a:cubicBezTo>
                      <a:pt x="506" y="30"/>
                      <a:pt x="488" y="39"/>
                      <a:pt x="500" y="41"/>
                    </a:cubicBezTo>
                    <a:cubicBezTo>
                      <a:pt x="512" y="41"/>
                      <a:pt x="501" y="42"/>
                      <a:pt x="478" y="47"/>
                    </a:cubicBezTo>
                    <a:cubicBezTo>
                      <a:pt x="457" y="51"/>
                      <a:pt x="457" y="48"/>
                      <a:pt x="466" y="54"/>
                    </a:cubicBezTo>
                    <a:cubicBezTo>
                      <a:pt x="474" y="61"/>
                      <a:pt x="484" y="61"/>
                      <a:pt x="475" y="62"/>
                    </a:cubicBezTo>
                    <a:cubicBezTo>
                      <a:pt x="468" y="64"/>
                      <a:pt x="468" y="58"/>
                      <a:pt x="460" y="53"/>
                    </a:cubicBezTo>
                    <a:cubicBezTo>
                      <a:pt x="453" y="50"/>
                      <a:pt x="431" y="47"/>
                      <a:pt x="431" y="53"/>
                    </a:cubicBezTo>
                    <a:cubicBezTo>
                      <a:pt x="431" y="58"/>
                      <a:pt x="431" y="58"/>
                      <a:pt x="439" y="59"/>
                    </a:cubicBezTo>
                    <a:cubicBezTo>
                      <a:pt x="446" y="62"/>
                      <a:pt x="453" y="68"/>
                      <a:pt x="448" y="68"/>
                    </a:cubicBezTo>
                    <a:cubicBezTo>
                      <a:pt x="445" y="70"/>
                      <a:pt x="445" y="72"/>
                      <a:pt x="453" y="73"/>
                    </a:cubicBezTo>
                    <a:cubicBezTo>
                      <a:pt x="462" y="73"/>
                      <a:pt x="465" y="76"/>
                      <a:pt x="457" y="75"/>
                    </a:cubicBezTo>
                    <a:cubicBezTo>
                      <a:pt x="448" y="73"/>
                      <a:pt x="430" y="75"/>
                      <a:pt x="427" y="78"/>
                    </a:cubicBezTo>
                    <a:cubicBezTo>
                      <a:pt x="422" y="81"/>
                      <a:pt x="421" y="87"/>
                      <a:pt x="428" y="86"/>
                    </a:cubicBezTo>
                    <a:cubicBezTo>
                      <a:pt x="436" y="84"/>
                      <a:pt x="431" y="87"/>
                      <a:pt x="439" y="86"/>
                    </a:cubicBezTo>
                    <a:cubicBezTo>
                      <a:pt x="445" y="84"/>
                      <a:pt x="437" y="87"/>
                      <a:pt x="442" y="93"/>
                    </a:cubicBezTo>
                    <a:cubicBezTo>
                      <a:pt x="446" y="100"/>
                      <a:pt x="457" y="93"/>
                      <a:pt x="462" y="87"/>
                    </a:cubicBezTo>
                    <a:cubicBezTo>
                      <a:pt x="466" y="82"/>
                      <a:pt x="457" y="100"/>
                      <a:pt x="446" y="100"/>
                    </a:cubicBezTo>
                    <a:cubicBezTo>
                      <a:pt x="437" y="98"/>
                      <a:pt x="437" y="89"/>
                      <a:pt x="427" y="89"/>
                    </a:cubicBezTo>
                    <a:cubicBezTo>
                      <a:pt x="418" y="89"/>
                      <a:pt x="416" y="90"/>
                      <a:pt x="419" y="95"/>
                    </a:cubicBezTo>
                    <a:cubicBezTo>
                      <a:pt x="424" y="98"/>
                      <a:pt x="431" y="103"/>
                      <a:pt x="422" y="103"/>
                    </a:cubicBezTo>
                    <a:cubicBezTo>
                      <a:pt x="411" y="103"/>
                      <a:pt x="404" y="107"/>
                      <a:pt x="408" y="112"/>
                    </a:cubicBezTo>
                    <a:cubicBezTo>
                      <a:pt x="411" y="114"/>
                      <a:pt x="413" y="111"/>
                      <a:pt x="418" y="114"/>
                    </a:cubicBezTo>
                    <a:close/>
                    <a:moveTo>
                      <a:pt x="369" y="37"/>
                    </a:moveTo>
                    <a:cubicBezTo>
                      <a:pt x="364" y="37"/>
                      <a:pt x="363" y="37"/>
                      <a:pt x="361" y="42"/>
                    </a:cubicBezTo>
                    <a:cubicBezTo>
                      <a:pt x="360" y="45"/>
                      <a:pt x="357" y="44"/>
                      <a:pt x="354" y="48"/>
                    </a:cubicBezTo>
                    <a:cubicBezTo>
                      <a:pt x="351" y="53"/>
                      <a:pt x="369" y="51"/>
                      <a:pt x="367" y="53"/>
                    </a:cubicBezTo>
                    <a:cubicBezTo>
                      <a:pt x="366" y="58"/>
                      <a:pt x="351" y="50"/>
                      <a:pt x="351" y="54"/>
                    </a:cubicBezTo>
                    <a:cubicBezTo>
                      <a:pt x="349" y="58"/>
                      <a:pt x="354" y="59"/>
                      <a:pt x="361" y="65"/>
                    </a:cubicBezTo>
                    <a:cubicBezTo>
                      <a:pt x="367" y="70"/>
                      <a:pt x="373" y="62"/>
                      <a:pt x="372" y="65"/>
                    </a:cubicBezTo>
                    <a:cubicBezTo>
                      <a:pt x="369" y="70"/>
                      <a:pt x="387" y="62"/>
                      <a:pt x="384" y="65"/>
                    </a:cubicBezTo>
                    <a:cubicBezTo>
                      <a:pt x="383" y="70"/>
                      <a:pt x="367" y="70"/>
                      <a:pt x="372" y="73"/>
                    </a:cubicBezTo>
                    <a:cubicBezTo>
                      <a:pt x="375" y="75"/>
                      <a:pt x="378" y="79"/>
                      <a:pt x="383" y="82"/>
                    </a:cubicBezTo>
                    <a:cubicBezTo>
                      <a:pt x="389" y="84"/>
                      <a:pt x="401" y="89"/>
                      <a:pt x="401" y="84"/>
                    </a:cubicBezTo>
                    <a:cubicBezTo>
                      <a:pt x="401" y="79"/>
                      <a:pt x="408" y="87"/>
                      <a:pt x="407" y="82"/>
                    </a:cubicBezTo>
                    <a:cubicBezTo>
                      <a:pt x="404" y="76"/>
                      <a:pt x="407" y="79"/>
                      <a:pt x="411" y="84"/>
                    </a:cubicBezTo>
                    <a:cubicBezTo>
                      <a:pt x="416" y="89"/>
                      <a:pt x="413" y="78"/>
                      <a:pt x="416" y="79"/>
                    </a:cubicBezTo>
                    <a:cubicBezTo>
                      <a:pt x="421" y="79"/>
                      <a:pt x="425" y="75"/>
                      <a:pt x="431" y="72"/>
                    </a:cubicBezTo>
                    <a:cubicBezTo>
                      <a:pt x="437" y="68"/>
                      <a:pt x="448" y="67"/>
                      <a:pt x="443" y="65"/>
                    </a:cubicBezTo>
                    <a:cubicBezTo>
                      <a:pt x="437" y="62"/>
                      <a:pt x="439" y="59"/>
                      <a:pt x="428" y="61"/>
                    </a:cubicBezTo>
                    <a:cubicBezTo>
                      <a:pt x="419" y="64"/>
                      <a:pt x="434" y="59"/>
                      <a:pt x="427" y="54"/>
                    </a:cubicBezTo>
                    <a:cubicBezTo>
                      <a:pt x="421" y="51"/>
                      <a:pt x="428" y="48"/>
                      <a:pt x="419" y="47"/>
                    </a:cubicBezTo>
                    <a:cubicBezTo>
                      <a:pt x="410" y="47"/>
                      <a:pt x="418" y="54"/>
                      <a:pt x="413" y="51"/>
                    </a:cubicBezTo>
                    <a:cubicBezTo>
                      <a:pt x="407" y="50"/>
                      <a:pt x="414" y="47"/>
                      <a:pt x="405" y="45"/>
                    </a:cubicBezTo>
                    <a:cubicBezTo>
                      <a:pt x="396" y="45"/>
                      <a:pt x="389" y="31"/>
                      <a:pt x="373" y="31"/>
                    </a:cubicBezTo>
                    <a:cubicBezTo>
                      <a:pt x="363" y="33"/>
                      <a:pt x="379" y="37"/>
                      <a:pt x="369" y="37"/>
                    </a:cubicBezTo>
                    <a:close/>
                    <a:moveTo>
                      <a:pt x="344" y="84"/>
                    </a:moveTo>
                    <a:cubicBezTo>
                      <a:pt x="351" y="86"/>
                      <a:pt x="338" y="87"/>
                      <a:pt x="344" y="87"/>
                    </a:cubicBezTo>
                    <a:cubicBezTo>
                      <a:pt x="351" y="89"/>
                      <a:pt x="344" y="93"/>
                      <a:pt x="351" y="90"/>
                    </a:cubicBezTo>
                    <a:cubicBezTo>
                      <a:pt x="357" y="89"/>
                      <a:pt x="366" y="89"/>
                      <a:pt x="364" y="86"/>
                    </a:cubicBezTo>
                    <a:cubicBezTo>
                      <a:pt x="361" y="82"/>
                      <a:pt x="370" y="82"/>
                      <a:pt x="364" y="81"/>
                    </a:cubicBezTo>
                    <a:cubicBezTo>
                      <a:pt x="357" y="78"/>
                      <a:pt x="358" y="81"/>
                      <a:pt x="352" y="76"/>
                    </a:cubicBezTo>
                    <a:cubicBezTo>
                      <a:pt x="346" y="73"/>
                      <a:pt x="335" y="73"/>
                      <a:pt x="338" y="76"/>
                    </a:cubicBezTo>
                    <a:cubicBezTo>
                      <a:pt x="340" y="81"/>
                      <a:pt x="332" y="79"/>
                      <a:pt x="338" y="82"/>
                    </a:cubicBezTo>
                    <a:cubicBezTo>
                      <a:pt x="341" y="82"/>
                      <a:pt x="338" y="82"/>
                      <a:pt x="344" y="84"/>
                    </a:cubicBezTo>
                    <a:close/>
                    <a:moveTo>
                      <a:pt x="329" y="58"/>
                    </a:moveTo>
                    <a:cubicBezTo>
                      <a:pt x="332" y="61"/>
                      <a:pt x="335" y="61"/>
                      <a:pt x="335" y="56"/>
                    </a:cubicBezTo>
                    <a:cubicBezTo>
                      <a:pt x="334" y="51"/>
                      <a:pt x="323" y="50"/>
                      <a:pt x="323" y="54"/>
                    </a:cubicBezTo>
                    <a:cubicBezTo>
                      <a:pt x="325" y="58"/>
                      <a:pt x="326" y="56"/>
                      <a:pt x="329" y="58"/>
                    </a:cubicBezTo>
                    <a:close/>
                    <a:moveTo>
                      <a:pt x="238" y="142"/>
                    </a:moveTo>
                    <a:cubicBezTo>
                      <a:pt x="245" y="138"/>
                      <a:pt x="250" y="134"/>
                      <a:pt x="256" y="135"/>
                    </a:cubicBezTo>
                    <a:cubicBezTo>
                      <a:pt x="262" y="138"/>
                      <a:pt x="259" y="134"/>
                      <a:pt x="265" y="135"/>
                    </a:cubicBezTo>
                    <a:cubicBezTo>
                      <a:pt x="271" y="137"/>
                      <a:pt x="276" y="135"/>
                      <a:pt x="282" y="128"/>
                    </a:cubicBezTo>
                    <a:cubicBezTo>
                      <a:pt x="288" y="120"/>
                      <a:pt x="274" y="118"/>
                      <a:pt x="270" y="120"/>
                    </a:cubicBezTo>
                    <a:cubicBezTo>
                      <a:pt x="267" y="121"/>
                      <a:pt x="262" y="125"/>
                      <a:pt x="264" y="121"/>
                    </a:cubicBezTo>
                    <a:cubicBezTo>
                      <a:pt x="265" y="117"/>
                      <a:pt x="258" y="120"/>
                      <a:pt x="261" y="117"/>
                    </a:cubicBezTo>
                    <a:cubicBezTo>
                      <a:pt x="264" y="114"/>
                      <a:pt x="258" y="117"/>
                      <a:pt x="258" y="109"/>
                    </a:cubicBezTo>
                    <a:cubicBezTo>
                      <a:pt x="258" y="103"/>
                      <a:pt x="252" y="107"/>
                      <a:pt x="244" y="112"/>
                    </a:cubicBezTo>
                    <a:cubicBezTo>
                      <a:pt x="236" y="117"/>
                      <a:pt x="255" y="117"/>
                      <a:pt x="249" y="120"/>
                    </a:cubicBezTo>
                    <a:cubicBezTo>
                      <a:pt x="242" y="125"/>
                      <a:pt x="256" y="123"/>
                      <a:pt x="255" y="126"/>
                    </a:cubicBezTo>
                    <a:cubicBezTo>
                      <a:pt x="253" y="131"/>
                      <a:pt x="249" y="125"/>
                      <a:pt x="241" y="126"/>
                    </a:cubicBezTo>
                    <a:cubicBezTo>
                      <a:pt x="232" y="128"/>
                      <a:pt x="239" y="126"/>
                      <a:pt x="229" y="118"/>
                    </a:cubicBezTo>
                    <a:cubicBezTo>
                      <a:pt x="217" y="111"/>
                      <a:pt x="217" y="121"/>
                      <a:pt x="213" y="115"/>
                    </a:cubicBezTo>
                    <a:cubicBezTo>
                      <a:pt x="210" y="109"/>
                      <a:pt x="206" y="112"/>
                      <a:pt x="197" y="117"/>
                    </a:cubicBezTo>
                    <a:cubicBezTo>
                      <a:pt x="188" y="120"/>
                      <a:pt x="198" y="117"/>
                      <a:pt x="191" y="123"/>
                    </a:cubicBezTo>
                    <a:cubicBezTo>
                      <a:pt x="185" y="128"/>
                      <a:pt x="194" y="125"/>
                      <a:pt x="188" y="128"/>
                    </a:cubicBezTo>
                    <a:cubicBezTo>
                      <a:pt x="182" y="132"/>
                      <a:pt x="188" y="132"/>
                      <a:pt x="195" y="135"/>
                    </a:cubicBezTo>
                    <a:cubicBezTo>
                      <a:pt x="203" y="137"/>
                      <a:pt x="203" y="132"/>
                      <a:pt x="204" y="134"/>
                    </a:cubicBezTo>
                    <a:cubicBezTo>
                      <a:pt x="206" y="137"/>
                      <a:pt x="209" y="138"/>
                      <a:pt x="212" y="134"/>
                    </a:cubicBezTo>
                    <a:cubicBezTo>
                      <a:pt x="215" y="129"/>
                      <a:pt x="217" y="129"/>
                      <a:pt x="215" y="132"/>
                    </a:cubicBezTo>
                    <a:cubicBezTo>
                      <a:pt x="213" y="135"/>
                      <a:pt x="218" y="135"/>
                      <a:pt x="230" y="132"/>
                    </a:cubicBezTo>
                    <a:cubicBezTo>
                      <a:pt x="242" y="131"/>
                      <a:pt x="236" y="135"/>
                      <a:pt x="227" y="135"/>
                    </a:cubicBezTo>
                    <a:cubicBezTo>
                      <a:pt x="218" y="137"/>
                      <a:pt x="204" y="140"/>
                      <a:pt x="215" y="143"/>
                    </a:cubicBezTo>
                    <a:cubicBezTo>
                      <a:pt x="221" y="146"/>
                      <a:pt x="229" y="143"/>
                      <a:pt x="238" y="142"/>
                    </a:cubicBezTo>
                    <a:close/>
                    <a:moveTo>
                      <a:pt x="288" y="96"/>
                    </a:moveTo>
                    <a:cubicBezTo>
                      <a:pt x="284" y="92"/>
                      <a:pt x="276" y="90"/>
                      <a:pt x="277" y="93"/>
                    </a:cubicBezTo>
                    <a:cubicBezTo>
                      <a:pt x="279" y="96"/>
                      <a:pt x="280" y="103"/>
                      <a:pt x="288" y="103"/>
                    </a:cubicBezTo>
                    <a:cubicBezTo>
                      <a:pt x="291" y="101"/>
                      <a:pt x="293" y="101"/>
                      <a:pt x="288" y="96"/>
                    </a:cubicBezTo>
                    <a:close/>
                    <a:moveTo>
                      <a:pt x="192" y="111"/>
                    </a:moveTo>
                    <a:cubicBezTo>
                      <a:pt x="198" y="111"/>
                      <a:pt x="204" y="107"/>
                      <a:pt x="197" y="104"/>
                    </a:cubicBezTo>
                    <a:cubicBezTo>
                      <a:pt x="191" y="100"/>
                      <a:pt x="207" y="100"/>
                      <a:pt x="198" y="96"/>
                    </a:cubicBezTo>
                    <a:cubicBezTo>
                      <a:pt x="192" y="93"/>
                      <a:pt x="191" y="95"/>
                      <a:pt x="189" y="98"/>
                    </a:cubicBezTo>
                    <a:cubicBezTo>
                      <a:pt x="188" y="101"/>
                      <a:pt x="180" y="92"/>
                      <a:pt x="168" y="103"/>
                    </a:cubicBezTo>
                    <a:cubicBezTo>
                      <a:pt x="157" y="111"/>
                      <a:pt x="162" y="106"/>
                      <a:pt x="156" y="111"/>
                    </a:cubicBezTo>
                    <a:cubicBezTo>
                      <a:pt x="150" y="117"/>
                      <a:pt x="150" y="109"/>
                      <a:pt x="145" y="115"/>
                    </a:cubicBezTo>
                    <a:cubicBezTo>
                      <a:pt x="139" y="120"/>
                      <a:pt x="147" y="117"/>
                      <a:pt x="145" y="120"/>
                    </a:cubicBezTo>
                    <a:cubicBezTo>
                      <a:pt x="143" y="121"/>
                      <a:pt x="147" y="121"/>
                      <a:pt x="150" y="120"/>
                    </a:cubicBezTo>
                    <a:cubicBezTo>
                      <a:pt x="153" y="117"/>
                      <a:pt x="153" y="121"/>
                      <a:pt x="157" y="120"/>
                    </a:cubicBezTo>
                    <a:cubicBezTo>
                      <a:pt x="160" y="120"/>
                      <a:pt x="159" y="115"/>
                      <a:pt x="162" y="120"/>
                    </a:cubicBezTo>
                    <a:cubicBezTo>
                      <a:pt x="163" y="125"/>
                      <a:pt x="169" y="125"/>
                      <a:pt x="169" y="118"/>
                    </a:cubicBezTo>
                    <a:cubicBezTo>
                      <a:pt x="169" y="112"/>
                      <a:pt x="171" y="125"/>
                      <a:pt x="177" y="114"/>
                    </a:cubicBezTo>
                    <a:cubicBezTo>
                      <a:pt x="180" y="107"/>
                      <a:pt x="175" y="111"/>
                      <a:pt x="182" y="107"/>
                    </a:cubicBezTo>
                    <a:cubicBezTo>
                      <a:pt x="188" y="104"/>
                      <a:pt x="178" y="114"/>
                      <a:pt x="186" y="115"/>
                    </a:cubicBezTo>
                    <a:cubicBezTo>
                      <a:pt x="195" y="117"/>
                      <a:pt x="188" y="111"/>
                      <a:pt x="192" y="111"/>
                    </a:cubicBezTo>
                    <a:close/>
                    <a:moveTo>
                      <a:pt x="232" y="82"/>
                    </a:moveTo>
                    <a:cubicBezTo>
                      <a:pt x="236" y="84"/>
                      <a:pt x="232" y="82"/>
                      <a:pt x="241" y="82"/>
                    </a:cubicBezTo>
                    <a:cubicBezTo>
                      <a:pt x="250" y="84"/>
                      <a:pt x="256" y="81"/>
                      <a:pt x="247" y="78"/>
                    </a:cubicBezTo>
                    <a:cubicBezTo>
                      <a:pt x="236" y="73"/>
                      <a:pt x="236" y="78"/>
                      <a:pt x="227" y="79"/>
                    </a:cubicBezTo>
                    <a:cubicBezTo>
                      <a:pt x="218" y="81"/>
                      <a:pt x="218" y="84"/>
                      <a:pt x="224" y="82"/>
                    </a:cubicBezTo>
                    <a:cubicBezTo>
                      <a:pt x="226" y="82"/>
                      <a:pt x="226" y="82"/>
                      <a:pt x="232" y="82"/>
                    </a:cubicBezTo>
                    <a:close/>
                    <a:moveTo>
                      <a:pt x="239" y="96"/>
                    </a:moveTo>
                    <a:cubicBezTo>
                      <a:pt x="247" y="95"/>
                      <a:pt x="249" y="92"/>
                      <a:pt x="241" y="90"/>
                    </a:cubicBezTo>
                    <a:cubicBezTo>
                      <a:pt x="235" y="90"/>
                      <a:pt x="247" y="90"/>
                      <a:pt x="249" y="87"/>
                    </a:cubicBezTo>
                    <a:cubicBezTo>
                      <a:pt x="250" y="84"/>
                      <a:pt x="239" y="86"/>
                      <a:pt x="229" y="87"/>
                    </a:cubicBezTo>
                    <a:cubicBezTo>
                      <a:pt x="218" y="89"/>
                      <a:pt x="218" y="90"/>
                      <a:pt x="220" y="95"/>
                    </a:cubicBezTo>
                    <a:cubicBezTo>
                      <a:pt x="223" y="100"/>
                      <a:pt x="232" y="98"/>
                      <a:pt x="239" y="96"/>
                    </a:cubicBezTo>
                    <a:close/>
                    <a:moveTo>
                      <a:pt x="335" y="135"/>
                    </a:moveTo>
                    <a:cubicBezTo>
                      <a:pt x="340" y="135"/>
                      <a:pt x="344" y="135"/>
                      <a:pt x="343" y="131"/>
                    </a:cubicBezTo>
                    <a:cubicBezTo>
                      <a:pt x="341" y="128"/>
                      <a:pt x="341" y="125"/>
                      <a:pt x="344" y="128"/>
                    </a:cubicBezTo>
                    <a:cubicBezTo>
                      <a:pt x="347" y="131"/>
                      <a:pt x="347" y="128"/>
                      <a:pt x="344" y="125"/>
                    </a:cubicBezTo>
                    <a:cubicBezTo>
                      <a:pt x="341" y="120"/>
                      <a:pt x="346" y="114"/>
                      <a:pt x="338" y="109"/>
                    </a:cubicBezTo>
                    <a:cubicBezTo>
                      <a:pt x="331" y="106"/>
                      <a:pt x="334" y="114"/>
                      <a:pt x="331" y="111"/>
                    </a:cubicBezTo>
                    <a:cubicBezTo>
                      <a:pt x="326" y="109"/>
                      <a:pt x="323" y="109"/>
                      <a:pt x="319" y="111"/>
                    </a:cubicBezTo>
                    <a:cubicBezTo>
                      <a:pt x="314" y="112"/>
                      <a:pt x="320" y="114"/>
                      <a:pt x="326" y="121"/>
                    </a:cubicBezTo>
                    <a:cubicBezTo>
                      <a:pt x="312" y="115"/>
                      <a:pt x="320" y="114"/>
                      <a:pt x="312" y="112"/>
                    </a:cubicBezTo>
                    <a:cubicBezTo>
                      <a:pt x="305" y="112"/>
                      <a:pt x="306" y="114"/>
                      <a:pt x="311" y="120"/>
                    </a:cubicBezTo>
                    <a:cubicBezTo>
                      <a:pt x="316" y="125"/>
                      <a:pt x="311" y="120"/>
                      <a:pt x="308" y="121"/>
                    </a:cubicBezTo>
                    <a:cubicBezTo>
                      <a:pt x="306" y="125"/>
                      <a:pt x="300" y="123"/>
                      <a:pt x="303" y="126"/>
                    </a:cubicBezTo>
                    <a:cubicBezTo>
                      <a:pt x="305" y="129"/>
                      <a:pt x="323" y="125"/>
                      <a:pt x="329" y="125"/>
                    </a:cubicBezTo>
                    <a:cubicBezTo>
                      <a:pt x="334" y="125"/>
                      <a:pt x="317" y="126"/>
                      <a:pt x="320" y="131"/>
                    </a:cubicBezTo>
                    <a:cubicBezTo>
                      <a:pt x="323" y="134"/>
                      <a:pt x="320" y="138"/>
                      <a:pt x="326" y="135"/>
                    </a:cubicBezTo>
                    <a:cubicBezTo>
                      <a:pt x="329" y="134"/>
                      <a:pt x="329" y="135"/>
                      <a:pt x="335" y="135"/>
                    </a:cubicBezTo>
                    <a:close/>
                    <a:moveTo>
                      <a:pt x="623" y="518"/>
                    </a:moveTo>
                    <a:cubicBezTo>
                      <a:pt x="623" y="515"/>
                      <a:pt x="626" y="515"/>
                      <a:pt x="625" y="515"/>
                    </a:cubicBezTo>
                    <a:cubicBezTo>
                      <a:pt x="625" y="513"/>
                      <a:pt x="618" y="515"/>
                      <a:pt x="612" y="513"/>
                    </a:cubicBezTo>
                    <a:cubicBezTo>
                      <a:pt x="608" y="512"/>
                      <a:pt x="611" y="505"/>
                      <a:pt x="608" y="510"/>
                    </a:cubicBezTo>
                    <a:cubicBezTo>
                      <a:pt x="605" y="515"/>
                      <a:pt x="609" y="512"/>
                      <a:pt x="608" y="515"/>
                    </a:cubicBezTo>
                    <a:cubicBezTo>
                      <a:pt x="608" y="516"/>
                      <a:pt x="611" y="515"/>
                      <a:pt x="612" y="516"/>
                    </a:cubicBezTo>
                    <a:cubicBezTo>
                      <a:pt x="614" y="518"/>
                      <a:pt x="614" y="516"/>
                      <a:pt x="622" y="519"/>
                    </a:cubicBezTo>
                    <a:cubicBezTo>
                      <a:pt x="623" y="521"/>
                      <a:pt x="623" y="521"/>
                      <a:pt x="623" y="518"/>
                    </a:cubicBezTo>
                    <a:close/>
                    <a:moveTo>
                      <a:pt x="635" y="521"/>
                    </a:moveTo>
                    <a:cubicBezTo>
                      <a:pt x="635" y="518"/>
                      <a:pt x="637" y="518"/>
                      <a:pt x="637" y="522"/>
                    </a:cubicBezTo>
                    <a:cubicBezTo>
                      <a:pt x="635" y="527"/>
                      <a:pt x="637" y="526"/>
                      <a:pt x="640" y="522"/>
                    </a:cubicBezTo>
                    <a:cubicBezTo>
                      <a:pt x="643" y="521"/>
                      <a:pt x="646" y="518"/>
                      <a:pt x="643" y="518"/>
                    </a:cubicBezTo>
                    <a:cubicBezTo>
                      <a:pt x="640" y="516"/>
                      <a:pt x="638" y="516"/>
                      <a:pt x="640" y="512"/>
                    </a:cubicBezTo>
                    <a:cubicBezTo>
                      <a:pt x="640" y="507"/>
                      <a:pt x="638" y="507"/>
                      <a:pt x="635" y="512"/>
                    </a:cubicBezTo>
                    <a:cubicBezTo>
                      <a:pt x="632" y="516"/>
                      <a:pt x="629" y="519"/>
                      <a:pt x="631" y="524"/>
                    </a:cubicBezTo>
                    <a:cubicBezTo>
                      <a:pt x="632" y="527"/>
                      <a:pt x="634" y="526"/>
                      <a:pt x="635" y="521"/>
                    </a:cubicBezTo>
                    <a:close/>
                    <a:moveTo>
                      <a:pt x="611" y="474"/>
                    </a:moveTo>
                    <a:cubicBezTo>
                      <a:pt x="600" y="473"/>
                      <a:pt x="609" y="476"/>
                      <a:pt x="612" y="479"/>
                    </a:cubicBezTo>
                    <a:cubicBezTo>
                      <a:pt x="615" y="482"/>
                      <a:pt x="626" y="487"/>
                      <a:pt x="629" y="484"/>
                    </a:cubicBezTo>
                    <a:cubicBezTo>
                      <a:pt x="629" y="480"/>
                      <a:pt x="620" y="476"/>
                      <a:pt x="611" y="474"/>
                    </a:cubicBezTo>
                    <a:close/>
                    <a:moveTo>
                      <a:pt x="655" y="501"/>
                    </a:moveTo>
                    <a:cubicBezTo>
                      <a:pt x="660" y="498"/>
                      <a:pt x="660" y="502"/>
                      <a:pt x="669" y="501"/>
                    </a:cubicBezTo>
                    <a:cubicBezTo>
                      <a:pt x="679" y="499"/>
                      <a:pt x="669" y="504"/>
                      <a:pt x="678" y="502"/>
                    </a:cubicBezTo>
                    <a:cubicBezTo>
                      <a:pt x="687" y="501"/>
                      <a:pt x="673" y="507"/>
                      <a:pt x="673" y="508"/>
                    </a:cubicBezTo>
                    <a:cubicBezTo>
                      <a:pt x="673" y="512"/>
                      <a:pt x="678" y="512"/>
                      <a:pt x="681" y="507"/>
                    </a:cubicBezTo>
                    <a:cubicBezTo>
                      <a:pt x="684" y="501"/>
                      <a:pt x="685" y="505"/>
                      <a:pt x="687" y="501"/>
                    </a:cubicBezTo>
                    <a:cubicBezTo>
                      <a:pt x="690" y="496"/>
                      <a:pt x="692" y="499"/>
                      <a:pt x="690" y="504"/>
                    </a:cubicBezTo>
                    <a:cubicBezTo>
                      <a:pt x="689" y="508"/>
                      <a:pt x="687" y="512"/>
                      <a:pt x="690" y="508"/>
                    </a:cubicBezTo>
                    <a:cubicBezTo>
                      <a:pt x="695" y="505"/>
                      <a:pt x="692" y="512"/>
                      <a:pt x="696" y="512"/>
                    </a:cubicBezTo>
                    <a:cubicBezTo>
                      <a:pt x="702" y="512"/>
                      <a:pt x="698" y="510"/>
                      <a:pt x="701" y="502"/>
                    </a:cubicBezTo>
                    <a:cubicBezTo>
                      <a:pt x="702" y="494"/>
                      <a:pt x="695" y="502"/>
                      <a:pt x="699" y="496"/>
                    </a:cubicBezTo>
                    <a:cubicBezTo>
                      <a:pt x="702" y="491"/>
                      <a:pt x="696" y="494"/>
                      <a:pt x="693" y="499"/>
                    </a:cubicBezTo>
                    <a:cubicBezTo>
                      <a:pt x="692" y="504"/>
                      <a:pt x="692" y="496"/>
                      <a:pt x="695" y="493"/>
                    </a:cubicBezTo>
                    <a:cubicBezTo>
                      <a:pt x="699" y="491"/>
                      <a:pt x="699" y="488"/>
                      <a:pt x="696" y="490"/>
                    </a:cubicBezTo>
                    <a:cubicBezTo>
                      <a:pt x="693" y="491"/>
                      <a:pt x="689" y="488"/>
                      <a:pt x="693" y="485"/>
                    </a:cubicBezTo>
                    <a:cubicBezTo>
                      <a:pt x="696" y="480"/>
                      <a:pt x="692" y="477"/>
                      <a:pt x="684" y="480"/>
                    </a:cubicBezTo>
                    <a:cubicBezTo>
                      <a:pt x="676" y="482"/>
                      <a:pt x="682" y="477"/>
                      <a:pt x="678" y="479"/>
                    </a:cubicBezTo>
                    <a:cubicBezTo>
                      <a:pt x="673" y="480"/>
                      <a:pt x="673" y="474"/>
                      <a:pt x="676" y="474"/>
                    </a:cubicBezTo>
                    <a:cubicBezTo>
                      <a:pt x="679" y="474"/>
                      <a:pt x="675" y="468"/>
                      <a:pt x="670" y="474"/>
                    </a:cubicBezTo>
                    <a:cubicBezTo>
                      <a:pt x="666" y="479"/>
                      <a:pt x="669" y="471"/>
                      <a:pt x="672" y="465"/>
                    </a:cubicBezTo>
                    <a:cubicBezTo>
                      <a:pt x="672" y="465"/>
                      <a:pt x="676" y="459"/>
                      <a:pt x="678" y="456"/>
                    </a:cubicBezTo>
                    <a:cubicBezTo>
                      <a:pt x="679" y="454"/>
                      <a:pt x="678" y="451"/>
                      <a:pt x="672" y="454"/>
                    </a:cubicBezTo>
                    <a:cubicBezTo>
                      <a:pt x="666" y="457"/>
                      <a:pt x="669" y="460"/>
                      <a:pt x="666" y="462"/>
                    </a:cubicBezTo>
                    <a:cubicBezTo>
                      <a:pt x="663" y="463"/>
                      <a:pt x="660" y="474"/>
                      <a:pt x="655" y="484"/>
                    </a:cubicBezTo>
                    <a:cubicBezTo>
                      <a:pt x="650" y="491"/>
                      <a:pt x="653" y="485"/>
                      <a:pt x="650" y="488"/>
                    </a:cubicBezTo>
                    <a:cubicBezTo>
                      <a:pt x="647" y="491"/>
                      <a:pt x="647" y="491"/>
                      <a:pt x="652" y="491"/>
                    </a:cubicBezTo>
                    <a:cubicBezTo>
                      <a:pt x="657" y="493"/>
                      <a:pt x="644" y="496"/>
                      <a:pt x="647" y="499"/>
                    </a:cubicBezTo>
                    <a:cubicBezTo>
                      <a:pt x="649" y="501"/>
                      <a:pt x="649" y="502"/>
                      <a:pt x="655" y="501"/>
                    </a:cubicBezTo>
                    <a:close/>
                    <a:moveTo>
                      <a:pt x="363" y="485"/>
                    </a:moveTo>
                    <a:cubicBezTo>
                      <a:pt x="364" y="485"/>
                      <a:pt x="363" y="479"/>
                      <a:pt x="364" y="480"/>
                    </a:cubicBezTo>
                    <a:cubicBezTo>
                      <a:pt x="366" y="480"/>
                      <a:pt x="366" y="482"/>
                      <a:pt x="367" y="485"/>
                    </a:cubicBezTo>
                    <a:cubicBezTo>
                      <a:pt x="367" y="490"/>
                      <a:pt x="372" y="487"/>
                      <a:pt x="373" y="490"/>
                    </a:cubicBezTo>
                    <a:cubicBezTo>
                      <a:pt x="375" y="491"/>
                      <a:pt x="375" y="487"/>
                      <a:pt x="381" y="490"/>
                    </a:cubicBezTo>
                    <a:cubicBezTo>
                      <a:pt x="387" y="491"/>
                      <a:pt x="384" y="494"/>
                      <a:pt x="386" y="493"/>
                    </a:cubicBezTo>
                    <a:cubicBezTo>
                      <a:pt x="389" y="491"/>
                      <a:pt x="390" y="498"/>
                      <a:pt x="393" y="494"/>
                    </a:cubicBezTo>
                    <a:cubicBezTo>
                      <a:pt x="399" y="493"/>
                      <a:pt x="396" y="496"/>
                      <a:pt x="401" y="494"/>
                    </a:cubicBezTo>
                    <a:cubicBezTo>
                      <a:pt x="405" y="494"/>
                      <a:pt x="402" y="496"/>
                      <a:pt x="407" y="496"/>
                    </a:cubicBezTo>
                    <a:cubicBezTo>
                      <a:pt x="408" y="496"/>
                      <a:pt x="408" y="496"/>
                      <a:pt x="408" y="496"/>
                    </a:cubicBezTo>
                    <a:cubicBezTo>
                      <a:pt x="410" y="494"/>
                      <a:pt x="410" y="493"/>
                      <a:pt x="410" y="491"/>
                    </a:cubicBezTo>
                    <a:cubicBezTo>
                      <a:pt x="411" y="490"/>
                      <a:pt x="414" y="488"/>
                      <a:pt x="413" y="491"/>
                    </a:cubicBezTo>
                    <a:cubicBezTo>
                      <a:pt x="411" y="493"/>
                      <a:pt x="414" y="491"/>
                      <a:pt x="416" y="488"/>
                    </a:cubicBezTo>
                    <a:cubicBezTo>
                      <a:pt x="416" y="484"/>
                      <a:pt x="418" y="487"/>
                      <a:pt x="416" y="488"/>
                    </a:cubicBezTo>
                    <a:cubicBezTo>
                      <a:pt x="414" y="491"/>
                      <a:pt x="416" y="491"/>
                      <a:pt x="418" y="490"/>
                    </a:cubicBezTo>
                    <a:cubicBezTo>
                      <a:pt x="421" y="488"/>
                      <a:pt x="418" y="485"/>
                      <a:pt x="419" y="485"/>
                    </a:cubicBezTo>
                    <a:cubicBezTo>
                      <a:pt x="421" y="484"/>
                      <a:pt x="424" y="487"/>
                      <a:pt x="427" y="487"/>
                    </a:cubicBezTo>
                    <a:cubicBezTo>
                      <a:pt x="430" y="487"/>
                      <a:pt x="428" y="488"/>
                      <a:pt x="431" y="487"/>
                    </a:cubicBezTo>
                    <a:cubicBezTo>
                      <a:pt x="434" y="487"/>
                      <a:pt x="433" y="494"/>
                      <a:pt x="437" y="496"/>
                    </a:cubicBezTo>
                    <a:cubicBezTo>
                      <a:pt x="440" y="498"/>
                      <a:pt x="446" y="494"/>
                      <a:pt x="443" y="499"/>
                    </a:cubicBezTo>
                    <a:cubicBezTo>
                      <a:pt x="443" y="501"/>
                      <a:pt x="445" y="502"/>
                      <a:pt x="446" y="504"/>
                    </a:cubicBezTo>
                    <a:cubicBezTo>
                      <a:pt x="448" y="505"/>
                      <a:pt x="445" y="507"/>
                      <a:pt x="446" y="508"/>
                    </a:cubicBezTo>
                    <a:cubicBezTo>
                      <a:pt x="448" y="510"/>
                      <a:pt x="446" y="508"/>
                      <a:pt x="448" y="508"/>
                    </a:cubicBezTo>
                    <a:cubicBezTo>
                      <a:pt x="449" y="510"/>
                      <a:pt x="446" y="508"/>
                      <a:pt x="446" y="512"/>
                    </a:cubicBezTo>
                    <a:cubicBezTo>
                      <a:pt x="446" y="515"/>
                      <a:pt x="451" y="512"/>
                      <a:pt x="451" y="515"/>
                    </a:cubicBezTo>
                    <a:cubicBezTo>
                      <a:pt x="451" y="516"/>
                      <a:pt x="453" y="515"/>
                      <a:pt x="456" y="516"/>
                    </a:cubicBezTo>
                    <a:cubicBezTo>
                      <a:pt x="459" y="518"/>
                      <a:pt x="463" y="518"/>
                      <a:pt x="466" y="518"/>
                    </a:cubicBezTo>
                    <a:cubicBezTo>
                      <a:pt x="469" y="518"/>
                      <a:pt x="471" y="518"/>
                      <a:pt x="471" y="519"/>
                    </a:cubicBezTo>
                    <a:cubicBezTo>
                      <a:pt x="471" y="521"/>
                      <a:pt x="472" y="519"/>
                      <a:pt x="475" y="519"/>
                    </a:cubicBezTo>
                    <a:cubicBezTo>
                      <a:pt x="478" y="519"/>
                      <a:pt x="480" y="527"/>
                      <a:pt x="481" y="527"/>
                    </a:cubicBezTo>
                    <a:cubicBezTo>
                      <a:pt x="483" y="526"/>
                      <a:pt x="483" y="526"/>
                      <a:pt x="483" y="529"/>
                    </a:cubicBezTo>
                    <a:cubicBezTo>
                      <a:pt x="483" y="530"/>
                      <a:pt x="486" y="532"/>
                      <a:pt x="486" y="533"/>
                    </a:cubicBezTo>
                    <a:cubicBezTo>
                      <a:pt x="486" y="535"/>
                      <a:pt x="483" y="532"/>
                      <a:pt x="483" y="533"/>
                    </a:cubicBezTo>
                    <a:cubicBezTo>
                      <a:pt x="481" y="533"/>
                      <a:pt x="484" y="536"/>
                      <a:pt x="483" y="536"/>
                    </a:cubicBezTo>
                    <a:cubicBezTo>
                      <a:pt x="481" y="538"/>
                      <a:pt x="478" y="533"/>
                      <a:pt x="477" y="535"/>
                    </a:cubicBezTo>
                    <a:cubicBezTo>
                      <a:pt x="475" y="536"/>
                      <a:pt x="477" y="533"/>
                      <a:pt x="475" y="533"/>
                    </a:cubicBezTo>
                    <a:cubicBezTo>
                      <a:pt x="474" y="533"/>
                      <a:pt x="477" y="532"/>
                      <a:pt x="474" y="532"/>
                    </a:cubicBezTo>
                    <a:cubicBezTo>
                      <a:pt x="472" y="532"/>
                      <a:pt x="474" y="529"/>
                      <a:pt x="472" y="529"/>
                    </a:cubicBezTo>
                    <a:cubicBezTo>
                      <a:pt x="471" y="529"/>
                      <a:pt x="471" y="527"/>
                      <a:pt x="469" y="527"/>
                    </a:cubicBezTo>
                    <a:cubicBezTo>
                      <a:pt x="469" y="529"/>
                      <a:pt x="472" y="530"/>
                      <a:pt x="474" y="533"/>
                    </a:cubicBezTo>
                    <a:cubicBezTo>
                      <a:pt x="474" y="538"/>
                      <a:pt x="469" y="538"/>
                      <a:pt x="469" y="544"/>
                    </a:cubicBezTo>
                    <a:cubicBezTo>
                      <a:pt x="471" y="550"/>
                      <a:pt x="469" y="550"/>
                      <a:pt x="465" y="554"/>
                    </a:cubicBezTo>
                    <a:cubicBezTo>
                      <a:pt x="465" y="555"/>
                      <a:pt x="463" y="555"/>
                      <a:pt x="463" y="557"/>
                    </a:cubicBezTo>
                    <a:cubicBezTo>
                      <a:pt x="463" y="558"/>
                      <a:pt x="463" y="558"/>
                      <a:pt x="463" y="558"/>
                    </a:cubicBezTo>
                    <a:cubicBezTo>
                      <a:pt x="466" y="560"/>
                      <a:pt x="463" y="561"/>
                      <a:pt x="460" y="561"/>
                    </a:cubicBezTo>
                    <a:cubicBezTo>
                      <a:pt x="457" y="561"/>
                      <a:pt x="459" y="564"/>
                      <a:pt x="460" y="564"/>
                    </a:cubicBezTo>
                    <a:cubicBezTo>
                      <a:pt x="463" y="564"/>
                      <a:pt x="463" y="566"/>
                      <a:pt x="463" y="564"/>
                    </a:cubicBezTo>
                    <a:cubicBezTo>
                      <a:pt x="465" y="563"/>
                      <a:pt x="466" y="563"/>
                      <a:pt x="468" y="563"/>
                    </a:cubicBezTo>
                    <a:cubicBezTo>
                      <a:pt x="469" y="561"/>
                      <a:pt x="471" y="557"/>
                      <a:pt x="477" y="558"/>
                    </a:cubicBezTo>
                    <a:cubicBezTo>
                      <a:pt x="484" y="560"/>
                      <a:pt x="480" y="558"/>
                      <a:pt x="480" y="557"/>
                    </a:cubicBezTo>
                    <a:cubicBezTo>
                      <a:pt x="481" y="557"/>
                      <a:pt x="483" y="555"/>
                      <a:pt x="486" y="555"/>
                    </a:cubicBezTo>
                    <a:cubicBezTo>
                      <a:pt x="489" y="555"/>
                      <a:pt x="491" y="555"/>
                      <a:pt x="491" y="555"/>
                    </a:cubicBezTo>
                    <a:cubicBezTo>
                      <a:pt x="491" y="554"/>
                      <a:pt x="492" y="554"/>
                      <a:pt x="492" y="554"/>
                    </a:cubicBezTo>
                    <a:cubicBezTo>
                      <a:pt x="489" y="552"/>
                      <a:pt x="489" y="552"/>
                      <a:pt x="489" y="552"/>
                    </a:cubicBezTo>
                    <a:cubicBezTo>
                      <a:pt x="488" y="552"/>
                      <a:pt x="484" y="552"/>
                      <a:pt x="486" y="549"/>
                    </a:cubicBezTo>
                    <a:cubicBezTo>
                      <a:pt x="488" y="546"/>
                      <a:pt x="489" y="547"/>
                      <a:pt x="489" y="546"/>
                    </a:cubicBezTo>
                    <a:cubicBezTo>
                      <a:pt x="491" y="544"/>
                      <a:pt x="494" y="544"/>
                      <a:pt x="498" y="543"/>
                    </a:cubicBezTo>
                    <a:cubicBezTo>
                      <a:pt x="503" y="541"/>
                      <a:pt x="501" y="541"/>
                      <a:pt x="504" y="543"/>
                    </a:cubicBezTo>
                    <a:cubicBezTo>
                      <a:pt x="509" y="546"/>
                      <a:pt x="507" y="543"/>
                      <a:pt x="509" y="541"/>
                    </a:cubicBezTo>
                    <a:cubicBezTo>
                      <a:pt x="512" y="540"/>
                      <a:pt x="513" y="538"/>
                      <a:pt x="516" y="536"/>
                    </a:cubicBezTo>
                    <a:cubicBezTo>
                      <a:pt x="519" y="533"/>
                      <a:pt x="524" y="530"/>
                      <a:pt x="526" y="530"/>
                    </a:cubicBezTo>
                    <a:cubicBezTo>
                      <a:pt x="526" y="532"/>
                      <a:pt x="527" y="530"/>
                      <a:pt x="529" y="530"/>
                    </a:cubicBezTo>
                    <a:cubicBezTo>
                      <a:pt x="551" y="530"/>
                      <a:pt x="551" y="530"/>
                      <a:pt x="551" y="530"/>
                    </a:cubicBezTo>
                    <a:cubicBezTo>
                      <a:pt x="551" y="527"/>
                      <a:pt x="551" y="527"/>
                      <a:pt x="553" y="527"/>
                    </a:cubicBezTo>
                    <a:cubicBezTo>
                      <a:pt x="555" y="529"/>
                      <a:pt x="555" y="527"/>
                      <a:pt x="555" y="527"/>
                    </a:cubicBezTo>
                    <a:cubicBezTo>
                      <a:pt x="556" y="529"/>
                      <a:pt x="556" y="526"/>
                      <a:pt x="558" y="526"/>
                    </a:cubicBezTo>
                    <a:cubicBezTo>
                      <a:pt x="559" y="526"/>
                      <a:pt x="555" y="526"/>
                      <a:pt x="558" y="524"/>
                    </a:cubicBezTo>
                    <a:cubicBezTo>
                      <a:pt x="561" y="521"/>
                      <a:pt x="558" y="522"/>
                      <a:pt x="561" y="521"/>
                    </a:cubicBezTo>
                    <a:cubicBezTo>
                      <a:pt x="562" y="519"/>
                      <a:pt x="559" y="518"/>
                      <a:pt x="562" y="515"/>
                    </a:cubicBezTo>
                    <a:cubicBezTo>
                      <a:pt x="564" y="513"/>
                      <a:pt x="561" y="513"/>
                      <a:pt x="564" y="510"/>
                    </a:cubicBezTo>
                    <a:cubicBezTo>
                      <a:pt x="565" y="507"/>
                      <a:pt x="568" y="502"/>
                      <a:pt x="568" y="502"/>
                    </a:cubicBezTo>
                    <a:cubicBezTo>
                      <a:pt x="568" y="502"/>
                      <a:pt x="570" y="502"/>
                      <a:pt x="570" y="504"/>
                    </a:cubicBezTo>
                    <a:cubicBezTo>
                      <a:pt x="570" y="505"/>
                      <a:pt x="571" y="505"/>
                      <a:pt x="573" y="505"/>
                    </a:cubicBezTo>
                    <a:cubicBezTo>
                      <a:pt x="574" y="504"/>
                      <a:pt x="576" y="502"/>
                      <a:pt x="577" y="505"/>
                    </a:cubicBezTo>
                    <a:cubicBezTo>
                      <a:pt x="580" y="507"/>
                      <a:pt x="580" y="507"/>
                      <a:pt x="580" y="510"/>
                    </a:cubicBezTo>
                    <a:cubicBezTo>
                      <a:pt x="580" y="512"/>
                      <a:pt x="580" y="519"/>
                      <a:pt x="580" y="521"/>
                    </a:cubicBezTo>
                    <a:cubicBezTo>
                      <a:pt x="580" y="522"/>
                      <a:pt x="579" y="522"/>
                      <a:pt x="580" y="522"/>
                    </a:cubicBezTo>
                    <a:cubicBezTo>
                      <a:pt x="582" y="524"/>
                      <a:pt x="582" y="524"/>
                      <a:pt x="582" y="524"/>
                    </a:cubicBezTo>
                    <a:cubicBezTo>
                      <a:pt x="583" y="524"/>
                      <a:pt x="583" y="524"/>
                      <a:pt x="583" y="526"/>
                    </a:cubicBezTo>
                    <a:cubicBezTo>
                      <a:pt x="583" y="527"/>
                      <a:pt x="583" y="529"/>
                      <a:pt x="585" y="529"/>
                    </a:cubicBezTo>
                    <a:cubicBezTo>
                      <a:pt x="591" y="532"/>
                      <a:pt x="594" y="529"/>
                      <a:pt x="600" y="526"/>
                    </a:cubicBezTo>
                    <a:cubicBezTo>
                      <a:pt x="606" y="522"/>
                      <a:pt x="599" y="527"/>
                      <a:pt x="609" y="526"/>
                    </a:cubicBezTo>
                    <a:cubicBezTo>
                      <a:pt x="617" y="526"/>
                      <a:pt x="608" y="527"/>
                      <a:pt x="602" y="530"/>
                    </a:cubicBezTo>
                    <a:cubicBezTo>
                      <a:pt x="596" y="533"/>
                      <a:pt x="591" y="540"/>
                      <a:pt x="594" y="546"/>
                    </a:cubicBezTo>
                    <a:cubicBezTo>
                      <a:pt x="597" y="552"/>
                      <a:pt x="602" y="547"/>
                      <a:pt x="606" y="540"/>
                    </a:cubicBezTo>
                    <a:cubicBezTo>
                      <a:pt x="612" y="533"/>
                      <a:pt x="612" y="540"/>
                      <a:pt x="620" y="533"/>
                    </a:cubicBezTo>
                    <a:cubicBezTo>
                      <a:pt x="626" y="529"/>
                      <a:pt x="635" y="530"/>
                      <a:pt x="632" y="527"/>
                    </a:cubicBezTo>
                    <a:cubicBezTo>
                      <a:pt x="629" y="524"/>
                      <a:pt x="628" y="521"/>
                      <a:pt x="625" y="522"/>
                    </a:cubicBezTo>
                    <a:cubicBezTo>
                      <a:pt x="622" y="524"/>
                      <a:pt x="611" y="521"/>
                      <a:pt x="611" y="519"/>
                    </a:cubicBezTo>
                    <a:cubicBezTo>
                      <a:pt x="612" y="516"/>
                      <a:pt x="606" y="519"/>
                      <a:pt x="605" y="512"/>
                    </a:cubicBezTo>
                    <a:cubicBezTo>
                      <a:pt x="602" y="502"/>
                      <a:pt x="608" y="496"/>
                      <a:pt x="602" y="498"/>
                    </a:cubicBezTo>
                    <a:cubicBezTo>
                      <a:pt x="593" y="501"/>
                      <a:pt x="599" y="498"/>
                      <a:pt x="605" y="493"/>
                    </a:cubicBezTo>
                    <a:cubicBezTo>
                      <a:pt x="609" y="490"/>
                      <a:pt x="611" y="487"/>
                      <a:pt x="605" y="484"/>
                    </a:cubicBezTo>
                    <a:cubicBezTo>
                      <a:pt x="600" y="479"/>
                      <a:pt x="574" y="487"/>
                      <a:pt x="568" y="494"/>
                    </a:cubicBezTo>
                    <a:cubicBezTo>
                      <a:pt x="561" y="508"/>
                      <a:pt x="551" y="513"/>
                      <a:pt x="556" y="508"/>
                    </a:cubicBezTo>
                    <a:cubicBezTo>
                      <a:pt x="561" y="504"/>
                      <a:pt x="568" y="487"/>
                      <a:pt x="579" y="482"/>
                    </a:cubicBezTo>
                    <a:cubicBezTo>
                      <a:pt x="593" y="477"/>
                      <a:pt x="577" y="473"/>
                      <a:pt x="599" y="470"/>
                    </a:cubicBezTo>
                    <a:cubicBezTo>
                      <a:pt x="626" y="465"/>
                      <a:pt x="631" y="480"/>
                      <a:pt x="649" y="463"/>
                    </a:cubicBezTo>
                    <a:cubicBezTo>
                      <a:pt x="666" y="448"/>
                      <a:pt x="663" y="460"/>
                      <a:pt x="667" y="454"/>
                    </a:cubicBezTo>
                    <a:cubicBezTo>
                      <a:pt x="673" y="448"/>
                      <a:pt x="679" y="449"/>
                      <a:pt x="675" y="442"/>
                    </a:cubicBezTo>
                    <a:cubicBezTo>
                      <a:pt x="672" y="434"/>
                      <a:pt x="678" y="438"/>
                      <a:pt x="675" y="432"/>
                    </a:cubicBezTo>
                    <a:cubicBezTo>
                      <a:pt x="672" y="426"/>
                      <a:pt x="669" y="431"/>
                      <a:pt x="664" y="425"/>
                    </a:cubicBezTo>
                    <a:cubicBezTo>
                      <a:pt x="660" y="418"/>
                      <a:pt x="655" y="423"/>
                      <a:pt x="647" y="429"/>
                    </a:cubicBezTo>
                    <a:cubicBezTo>
                      <a:pt x="638" y="435"/>
                      <a:pt x="637" y="428"/>
                      <a:pt x="644" y="426"/>
                    </a:cubicBezTo>
                    <a:cubicBezTo>
                      <a:pt x="652" y="425"/>
                      <a:pt x="650" y="421"/>
                      <a:pt x="658" y="420"/>
                    </a:cubicBezTo>
                    <a:cubicBezTo>
                      <a:pt x="666" y="418"/>
                      <a:pt x="663" y="415"/>
                      <a:pt x="655" y="414"/>
                    </a:cubicBezTo>
                    <a:cubicBezTo>
                      <a:pt x="647" y="414"/>
                      <a:pt x="653" y="411"/>
                      <a:pt x="644" y="409"/>
                    </a:cubicBezTo>
                    <a:cubicBezTo>
                      <a:pt x="635" y="407"/>
                      <a:pt x="643" y="404"/>
                      <a:pt x="637" y="401"/>
                    </a:cubicBezTo>
                    <a:cubicBezTo>
                      <a:pt x="631" y="398"/>
                      <a:pt x="626" y="395"/>
                      <a:pt x="631" y="389"/>
                    </a:cubicBezTo>
                    <a:cubicBezTo>
                      <a:pt x="634" y="381"/>
                      <a:pt x="622" y="384"/>
                      <a:pt x="626" y="379"/>
                    </a:cubicBezTo>
                    <a:cubicBezTo>
                      <a:pt x="629" y="375"/>
                      <a:pt x="622" y="375"/>
                      <a:pt x="620" y="367"/>
                    </a:cubicBezTo>
                    <a:cubicBezTo>
                      <a:pt x="620" y="361"/>
                      <a:pt x="618" y="365"/>
                      <a:pt x="617" y="361"/>
                    </a:cubicBezTo>
                    <a:cubicBezTo>
                      <a:pt x="615" y="355"/>
                      <a:pt x="614" y="359"/>
                      <a:pt x="609" y="350"/>
                    </a:cubicBezTo>
                    <a:cubicBezTo>
                      <a:pt x="605" y="341"/>
                      <a:pt x="605" y="344"/>
                      <a:pt x="600" y="350"/>
                    </a:cubicBezTo>
                    <a:cubicBezTo>
                      <a:pt x="596" y="355"/>
                      <a:pt x="599" y="365"/>
                      <a:pt x="593" y="364"/>
                    </a:cubicBezTo>
                    <a:cubicBezTo>
                      <a:pt x="585" y="362"/>
                      <a:pt x="593" y="365"/>
                      <a:pt x="585" y="369"/>
                    </a:cubicBezTo>
                    <a:cubicBezTo>
                      <a:pt x="576" y="372"/>
                      <a:pt x="579" y="362"/>
                      <a:pt x="570" y="362"/>
                    </a:cubicBezTo>
                    <a:cubicBezTo>
                      <a:pt x="562" y="362"/>
                      <a:pt x="571" y="359"/>
                      <a:pt x="567" y="358"/>
                    </a:cubicBezTo>
                    <a:cubicBezTo>
                      <a:pt x="562" y="355"/>
                      <a:pt x="568" y="355"/>
                      <a:pt x="565" y="348"/>
                    </a:cubicBezTo>
                    <a:cubicBezTo>
                      <a:pt x="562" y="344"/>
                      <a:pt x="570" y="337"/>
                      <a:pt x="567" y="334"/>
                    </a:cubicBezTo>
                    <a:cubicBezTo>
                      <a:pt x="564" y="331"/>
                      <a:pt x="564" y="339"/>
                      <a:pt x="562" y="336"/>
                    </a:cubicBezTo>
                    <a:cubicBezTo>
                      <a:pt x="561" y="333"/>
                      <a:pt x="550" y="333"/>
                      <a:pt x="550" y="330"/>
                    </a:cubicBezTo>
                    <a:cubicBezTo>
                      <a:pt x="551" y="325"/>
                      <a:pt x="545" y="323"/>
                      <a:pt x="538" y="317"/>
                    </a:cubicBezTo>
                    <a:cubicBezTo>
                      <a:pt x="526" y="309"/>
                      <a:pt x="536" y="327"/>
                      <a:pt x="509" y="314"/>
                    </a:cubicBezTo>
                    <a:cubicBezTo>
                      <a:pt x="497" y="309"/>
                      <a:pt x="497" y="323"/>
                      <a:pt x="500" y="325"/>
                    </a:cubicBezTo>
                    <a:cubicBezTo>
                      <a:pt x="503" y="328"/>
                      <a:pt x="501" y="333"/>
                      <a:pt x="500" y="336"/>
                    </a:cubicBezTo>
                    <a:cubicBezTo>
                      <a:pt x="497" y="339"/>
                      <a:pt x="500" y="337"/>
                      <a:pt x="503" y="345"/>
                    </a:cubicBezTo>
                    <a:cubicBezTo>
                      <a:pt x="506" y="351"/>
                      <a:pt x="503" y="351"/>
                      <a:pt x="501" y="356"/>
                    </a:cubicBezTo>
                    <a:cubicBezTo>
                      <a:pt x="500" y="361"/>
                      <a:pt x="497" y="358"/>
                      <a:pt x="495" y="364"/>
                    </a:cubicBezTo>
                    <a:cubicBezTo>
                      <a:pt x="494" y="370"/>
                      <a:pt x="506" y="367"/>
                      <a:pt x="510" y="384"/>
                    </a:cubicBezTo>
                    <a:cubicBezTo>
                      <a:pt x="515" y="401"/>
                      <a:pt x="500" y="411"/>
                      <a:pt x="491" y="414"/>
                    </a:cubicBezTo>
                    <a:cubicBezTo>
                      <a:pt x="480" y="418"/>
                      <a:pt x="491" y="418"/>
                      <a:pt x="491" y="428"/>
                    </a:cubicBezTo>
                    <a:cubicBezTo>
                      <a:pt x="491" y="435"/>
                      <a:pt x="498" y="446"/>
                      <a:pt x="494" y="448"/>
                    </a:cubicBezTo>
                    <a:cubicBezTo>
                      <a:pt x="489" y="451"/>
                      <a:pt x="497" y="459"/>
                      <a:pt x="491" y="454"/>
                    </a:cubicBezTo>
                    <a:cubicBezTo>
                      <a:pt x="483" y="449"/>
                      <a:pt x="489" y="463"/>
                      <a:pt x="483" y="459"/>
                    </a:cubicBezTo>
                    <a:cubicBezTo>
                      <a:pt x="477" y="454"/>
                      <a:pt x="481" y="452"/>
                      <a:pt x="469" y="442"/>
                    </a:cubicBezTo>
                    <a:cubicBezTo>
                      <a:pt x="462" y="435"/>
                      <a:pt x="468" y="431"/>
                      <a:pt x="465" y="425"/>
                    </a:cubicBezTo>
                    <a:cubicBezTo>
                      <a:pt x="462" y="415"/>
                      <a:pt x="471" y="412"/>
                      <a:pt x="462" y="411"/>
                    </a:cubicBezTo>
                    <a:cubicBezTo>
                      <a:pt x="446" y="406"/>
                      <a:pt x="446" y="411"/>
                      <a:pt x="443" y="409"/>
                    </a:cubicBezTo>
                    <a:cubicBezTo>
                      <a:pt x="439" y="407"/>
                      <a:pt x="442" y="404"/>
                      <a:pt x="428" y="401"/>
                    </a:cubicBezTo>
                    <a:cubicBezTo>
                      <a:pt x="414" y="397"/>
                      <a:pt x="430" y="395"/>
                      <a:pt x="408" y="387"/>
                    </a:cubicBezTo>
                    <a:cubicBezTo>
                      <a:pt x="387" y="378"/>
                      <a:pt x="384" y="395"/>
                      <a:pt x="384" y="384"/>
                    </a:cubicBezTo>
                    <a:cubicBezTo>
                      <a:pt x="384" y="373"/>
                      <a:pt x="381" y="375"/>
                      <a:pt x="379" y="367"/>
                    </a:cubicBezTo>
                    <a:cubicBezTo>
                      <a:pt x="379" y="361"/>
                      <a:pt x="367" y="370"/>
                      <a:pt x="366" y="356"/>
                    </a:cubicBezTo>
                    <a:cubicBezTo>
                      <a:pt x="364" y="341"/>
                      <a:pt x="379" y="319"/>
                      <a:pt x="383" y="320"/>
                    </a:cubicBezTo>
                    <a:cubicBezTo>
                      <a:pt x="386" y="320"/>
                      <a:pt x="383" y="311"/>
                      <a:pt x="390" y="311"/>
                    </a:cubicBezTo>
                    <a:cubicBezTo>
                      <a:pt x="396" y="311"/>
                      <a:pt x="404" y="309"/>
                      <a:pt x="396" y="303"/>
                    </a:cubicBezTo>
                    <a:cubicBezTo>
                      <a:pt x="390" y="297"/>
                      <a:pt x="404" y="303"/>
                      <a:pt x="405" y="295"/>
                    </a:cubicBezTo>
                    <a:cubicBezTo>
                      <a:pt x="407" y="288"/>
                      <a:pt x="413" y="305"/>
                      <a:pt x="421" y="291"/>
                    </a:cubicBezTo>
                    <a:cubicBezTo>
                      <a:pt x="428" y="277"/>
                      <a:pt x="431" y="281"/>
                      <a:pt x="416" y="277"/>
                    </a:cubicBezTo>
                    <a:cubicBezTo>
                      <a:pt x="405" y="275"/>
                      <a:pt x="410" y="272"/>
                      <a:pt x="402" y="269"/>
                    </a:cubicBezTo>
                    <a:cubicBezTo>
                      <a:pt x="411" y="268"/>
                      <a:pt x="421" y="283"/>
                      <a:pt x="430" y="274"/>
                    </a:cubicBezTo>
                    <a:cubicBezTo>
                      <a:pt x="437" y="264"/>
                      <a:pt x="437" y="266"/>
                      <a:pt x="431" y="261"/>
                    </a:cubicBezTo>
                    <a:cubicBezTo>
                      <a:pt x="424" y="258"/>
                      <a:pt x="439" y="258"/>
                      <a:pt x="442" y="261"/>
                    </a:cubicBezTo>
                    <a:cubicBezTo>
                      <a:pt x="445" y="264"/>
                      <a:pt x="448" y="266"/>
                      <a:pt x="449" y="269"/>
                    </a:cubicBezTo>
                    <a:cubicBezTo>
                      <a:pt x="451" y="272"/>
                      <a:pt x="453" y="274"/>
                      <a:pt x="457" y="272"/>
                    </a:cubicBezTo>
                    <a:cubicBezTo>
                      <a:pt x="460" y="271"/>
                      <a:pt x="448" y="268"/>
                      <a:pt x="453" y="264"/>
                    </a:cubicBezTo>
                    <a:cubicBezTo>
                      <a:pt x="457" y="263"/>
                      <a:pt x="459" y="258"/>
                      <a:pt x="462" y="258"/>
                    </a:cubicBezTo>
                    <a:cubicBezTo>
                      <a:pt x="466" y="260"/>
                      <a:pt x="466" y="254"/>
                      <a:pt x="471" y="254"/>
                    </a:cubicBezTo>
                    <a:cubicBezTo>
                      <a:pt x="474" y="254"/>
                      <a:pt x="475" y="247"/>
                      <a:pt x="469" y="243"/>
                    </a:cubicBezTo>
                    <a:cubicBezTo>
                      <a:pt x="463" y="238"/>
                      <a:pt x="471" y="240"/>
                      <a:pt x="466" y="235"/>
                    </a:cubicBezTo>
                    <a:cubicBezTo>
                      <a:pt x="462" y="230"/>
                      <a:pt x="472" y="235"/>
                      <a:pt x="474" y="230"/>
                    </a:cubicBezTo>
                    <a:cubicBezTo>
                      <a:pt x="475" y="224"/>
                      <a:pt x="469" y="229"/>
                      <a:pt x="472" y="224"/>
                    </a:cubicBezTo>
                    <a:cubicBezTo>
                      <a:pt x="475" y="219"/>
                      <a:pt x="466" y="224"/>
                      <a:pt x="465" y="218"/>
                    </a:cubicBezTo>
                    <a:cubicBezTo>
                      <a:pt x="465" y="213"/>
                      <a:pt x="457" y="216"/>
                      <a:pt x="451" y="213"/>
                    </a:cubicBezTo>
                    <a:cubicBezTo>
                      <a:pt x="443" y="210"/>
                      <a:pt x="448" y="213"/>
                      <a:pt x="442" y="213"/>
                    </a:cubicBezTo>
                    <a:cubicBezTo>
                      <a:pt x="436" y="213"/>
                      <a:pt x="439" y="222"/>
                      <a:pt x="442" y="224"/>
                    </a:cubicBezTo>
                    <a:cubicBezTo>
                      <a:pt x="446" y="226"/>
                      <a:pt x="443" y="229"/>
                      <a:pt x="440" y="229"/>
                    </a:cubicBezTo>
                    <a:cubicBezTo>
                      <a:pt x="437" y="227"/>
                      <a:pt x="440" y="236"/>
                      <a:pt x="434" y="241"/>
                    </a:cubicBezTo>
                    <a:cubicBezTo>
                      <a:pt x="430" y="244"/>
                      <a:pt x="434" y="247"/>
                      <a:pt x="428" y="250"/>
                    </a:cubicBezTo>
                    <a:cubicBezTo>
                      <a:pt x="422" y="252"/>
                      <a:pt x="425" y="249"/>
                      <a:pt x="419" y="244"/>
                    </a:cubicBezTo>
                    <a:cubicBezTo>
                      <a:pt x="413" y="238"/>
                      <a:pt x="422" y="240"/>
                      <a:pt x="422" y="235"/>
                    </a:cubicBezTo>
                    <a:cubicBezTo>
                      <a:pt x="422" y="232"/>
                      <a:pt x="414" y="218"/>
                      <a:pt x="408" y="222"/>
                    </a:cubicBezTo>
                    <a:cubicBezTo>
                      <a:pt x="404" y="227"/>
                      <a:pt x="407" y="240"/>
                      <a:pt x="401" y="233"/>
                    </a:cubicBezTo>
                    <a:cubicBezTo>
                      <a:pt x="396" y="229"/>
                      <a:pt x="404" y="230"/>
                      <a:pt x="399" y="224"/>
                    </a:cubicBezTo>
                    <a:cubicBezTo>
                      <a:pt x="393" y="219"/>
                      <a:pt x="405" y="221"/>
                      <a:pt x="399" y="218"/>
                    </a:cubicBezTo>
                    <a:cubicBezTo>
                      <a:pt x="392" y="213"/>
                      <a:pt x="392" y="219"/>
                      <a:pt x="387" y="216"/>
                    </a:cubicBezTo>
                    <a:cubicBezTo>
                      <a:pt x="381" y="213"/>
                      <a:pt x="395" y="208"/>
                      <a:pt x="392" y="207"/>
                    </a:cubicBezTo>
                    <a:cubicBezTo>
                      <a:pt x="389" y="204"/>
                      <a:pt x="381" y="201"/>
                      <a:pt x="381" y="194"/>
                    </a:cubicBezTo>
                    <a:cubicBezTo>
                      <a:pt x="381" y="188"/>
                      <a:pt x="370" y="182"/>
                      <a:pt x="366" y="182"/>
                    </a:cubicBezTo>
                    <a:cubicBezTo>
                      <a:pt x="360" y="180"/>
                      <a:pt x="364" y="185"/>
                      <a:pt x="360" y="185"/>
                    </a:cubicBezTo>
                    <a:cubicBezTo>
                      <a:pt x="354" y="187"/>
                      <a:pt x="360" y="188"/>
                      <a:pt x="354" y="191"/>
                    </a:cubicBezTo>
                    <a:cubicBezTo>
                      <a:pt x="347" y="194"/>
                      <a:pt x="355" y="201"/>
                      <a:pt x="354" y="204"/>
                    </a:cubicBezTo>
                    <a:cubicBezTo>
                      <a:pt x="352" y="208"/>
                      <a:pt x="352" y="212"/>
                      <a:pt x="361" y="215"/>
                    </a:cubicBezTo>
                    <a:cubicBezTo>
                      <a:pt x="370" y="218"/>
                      <a:pt x="373" y="222"/>
                      <a:pt x="369" y="226"/>
                    </a:cubicBezTo>
                    <a:cubicBezTo>
                      <a:pt x="364" y="227"/>
                      <a:pt x="367" y="230"/>
                      <a:pt x="372" y="229"/>
                    </a:cubicBezTo>
                    <a:cubicBezTo>
                      <a:pt x="376" y="226"/>
                      <a:pt x="376" y="230"/>
                      <a:pt x="370" y="236"/>
                    </a:cubicBezTo>
                    <a:cubicBezTo>
                      <a:pt x="363" y="241"/>
                      <a:pt x="363" y="235"/>
                      <a:pt x="361" y="240"/>
                    </a:cubicBezTo>
                    <a:cubicBezTo>
                      <a:pt x="358" y="244"/>
                      <a:pt x="367" y="255"/>
                      <a:pt x="360" y="250"/>
                    </a:cubicBezTo>
                    <a:cubicBezTo>
                      <a:pt x="354" y="246"/>
                      <a:pt x="354" y="246"/>
                      <a:pt x="355" y="241"/>
                    </a:cubicBezTo>
                    <a:cubicBezTo>
                      <a:pt x="357" y="238"/>
                      <a:pt x="357" y="235"/>
                      <a:pt x="352" y="235"/>
                    </a:cubicBezTo>
                    <a:cubicBezTo>
                      <a:pt x="346" y="236"/>
                      <a:pt x="344" y="230"/>
                      <a:pt x="338" y="233"/>
                    </a:cubicBezTo>
                    <a:cubicBezTo>
                      <a:pt x="332" y="236"/>
                      <a:pt x="340" y="241"/>
                      <a:pt x="334" y="243"/>
                    </a:cubicBezTo>
                    <a:cubicBezTo>
                      <a:pt x="329" y="244"/>
                      <a:pt x="331" y="240"/>
                      <a:pt x="319" y="243"/>
                    </a:cubicBezTo>
                    <a:cubicBezTo>
                      <a:pt x="302" y="246"/>
                      <a:pt x="300" y="236"/>
                      <a:pt x="296" y="238"/>
                    </a:cubicBezTo>
                    <a:cubicBezTo>
                      <a:pt x="285" y="243"/>
                      <a:pt x="282" y="226"/>
                      <a:pt x="274" y="227"/>
                    </a:cubicBezTo>
                    <a:cubicBezTo>
                      <a:pt x="268" y="227"/>
                      <a:pt x="253" y="230"/>
                      <a:pt x="256" y="236"/>
                    </a:cubicBezTo>
                    <a:cubicBezTo>
                      <a:pt x="259" y="241"/>
                      <a:pt x="268" y="232"/>
                      <a:pt x="271" y="235"/>
                    </a:cubicBezTo>
                    <a:cubicBezTo>
                      <a:pt x="276" y="236"/>
                      <a:pt x="264" y="236"/>
                      <a:pt x="262" y="241"/>
                    </a:cubicBezTo>
                    <a:cubicBezTo>
                      <a:pt x="261" y="246"/>
                      <a:pt x="273" y="258"/>
                      <a:pt x="261" y="249"/>
                    </a:cubicBezTo>
                    <a:cubicBezTo>
                      <a:pt x="249" y="241"/>
                      <a:pt x="250" y="246"/>
                      <a:pt x="245" y="241"/>
                    </a:cubicBezTo>
                    <a:cubicBezTo>
                      <a:pt x="241" y="235"/>
                      <a:pt x="245" y="243"/>
                      <a:pt x="230" y="243"/>
                    </a:cubicBezTo>
                    <a:cubicBezTo>
                      <a:pt x="217" y="244"/>
                      <a:pt x="198" y="243"/>
                      <a:pt x="204" y="238"/>
                    </a:cubicBezTo>
                    <a:cubicBezTo>
                      <a:pt x="210" y="233"/>
                      <a:pt x="218" y="238"/>
                      <a:pt x="212" y="233"/>
                    </a:cubicBezTo>
                    <a:cubicBezTo>
                      <a:pt x="207" y="229"/>
                      <a:pt x="204" y="224"/>
                      <a:pt x="195" y="226"/>
                    </a:cubicBezTo>
                    <a:cubicBezTo>
                      <a:pt x="186" y="227"/>
                      <a:pt x="177" y="222"/>
                      <a:pt x="169" y="221"/>
                    </a:cubicBezTo>
                    <a:cubicBezTo>
                      <a:pt x="160" y="218"/>
                      <a:pt x="154" y="212"/>
                      <a:pt x="147" y="213"/>
                    </a:cubicBezTo>
                    <a:cubicBezTo>
                      <a:pt x="137" y="213"/>
                      <a:pt x="143" y="221"/>
                      <a:pt x="136" y="219"/>
                    </a:cubicBezTo>
                    <a:cubicBezTo>
                      <a:pt x="128" y="218"/>
                      <a:pt x="137" y="207"/>
                      <a:pt x="127" y="208"/>
                    </a:cubicBezTo>
                    <a:cubicBezTo>
                      <a:pt x="122" y="210"/>
                      <a:pt x="128" y="224"/>
                      <a:pt x="118" y="218"/>
                    </a:cubicBezTo>
                    <a:cubicBezTo>
                      <a:pt x="112" y="215"/>
                      <a:pt x="108" y="198"/>
                      <a:pt x="102" y="202"/>
                    </a:cubicBezTo>
                    <a:cubicBezTo>
                      <a:pt x="95" y="208"/>
                      <a:pt x="112" y="204"/>
                      <a:pt x="99" y="212"/>
                    </a:cubicBezTo>
                    <a:cubicBezTo>
                      <a:pt x="90" y="216"/>
                      <a:pt x="101" y="208"/>
                      <a:pt x="86" y="215"/>
                    </a:cubicBezTo>
                    <a:cubicBezTo>
                      <a:pt x="69" y="221"/>
                      <a:pt x="77" y="216"/>
                      <a:pt x="86" y="212"/>
                    </a:cubicBezTo>
                    <a:cubicBezTo>
                      <a:pt x="95" y="207"/>
                      <a:pt x="93" y="207"/>
                      <a:pt x="89" y="208"/>
                    </a:cubicBezTo>
                    <a:cubicBezTo>
                      <a:pt x="83" y="210"/>
                      <a:pt x="84" y="205"/>
                      <a:pt x="75" y="212"/>
                    </a:cubicBezTo>
                    <a:cubicBezTo>
                      <a:pt x="67" y="216"/>
                      <a:pt x="72" y="210"/>
                      <a:pt x="63" y="218"/>
                    </a:cubicBezTo>
                    <a:cubicBezTo>
                      <a:pt x="54" y="224"/>
                      <a:pt x="49" y="224"/>
                      <a:pt x="52" y="227"/>
                    </a:cubicBezTo>
                    <a:cubicBezTo>
                      <a:pt x="54" y="230"/>
                      <a:pt x="48" y="226"/>
                      <a:pt x="43" y="229"/>
                    </a:cubicBezTo>
                    <a:cubicBezTo>
                      <a:pt x="38" y="230"/>
                      <a:pt x="42" y="226"/>
                      <a:pt x="32" y="226"/>
                    </a:cubicBezTo>
                    <a:cubicBezTo>
                      <a:pt x="22" y="226"/>
                      <a:pt x="14" y="215"/>
                      <a:pt x="0" y="216"/>
                    </a:cubicBezTo>
                    <a:cubicBezTo>
                      <a:pt x="0" y="344"/>
                      <a:pt x="0" y="344"/>
                      <a:pt x="0" y="344"/>
                    </a:cubicBezTo>
                    <a:cubicBezTo>
                      <a:pt x="6" y="347"/>
                      <a:pt x="3" y="342"/>
                      <a:pt x="5" y="344"/>
                    </a:cubicBezTo>
                    <a:cubicBezTo>
                      <a:pt x="8" y="345"/>
                      <a:pt x="8" y="345"/>
                      <a:pt x="10" y="345"/>
                    </a:cubicBezTo>
                    <a:cubicBezTo>
                      <a:pt x="11" y="344"/>
                      <a:pt x="16" y="342"/>
                      <a:pt x="16" y="345"/>
                    </a:cubicBezTo>
                    <a:cubicBezTo>
                      <a:pt x="14" y="347"/>
                      <a:pt x="13" y="347"/>
                      <a:pt x="16" y="348"/>
                    </a:cubicBezTo>
                    <a:cubicBezTo>
                      <a:pt x="20" y="350"/>
                      <a:pt x="16" y="351"/>
                      <a:pt x="23" y="355"/>
                    </a:cubicBezTo>
                    <a:cubicBezTo>
                      <a:pt x="29" y="359"/>
                      <a:pt x="26" y="361"/>
                      <a:pt x="28" y="361"/>
                    </a:cubicBezTo>
                    <a:cubicBezTo>
                      <a:pt x="29" y="362"/>
                      <a:pt x="29" y="359"/>
                      <a:pt x="34" y="359"/>
                    </a:cubicBezTo>
                    <a:cubicBezTo>
                      <a:pt x="38" y="358"/>
                      <a:pt x="34" y="356"/>
                      <a:pt x="37" y="355"/>
                    </a:cubicBezTo>
                    <a:cubicBezTo>
                      <a:pt x="40" y="355"/>
                      <a:pt x="35" y="353"/>
                      <a:pt x="38" y="353"/>
                    </a:cubicBezTo>
                    <a:cubicBezTo>
                      <a:pt x="45" y="350"/>
                      <a:pt x="45" y="350"/>
                      <a:pt x="46" y="353"/>
                    </a:cubicBezTo>
                    <a:cubicBezTo>
                      <a:pt x="49" y="356"/>
                      <a:pt x="46" y="355"/>
                      <a:pt x="48" y="356"/>
                    </a:cubicBezTo>
                    <a:cubicBezTo>
                      <a:pt x="49" y="359"/>
                      <a:pt x="51" y="358"/>
                      <a:pt x="52" y="361"/>
                    </a:cubicBezTo>
                    <a:cubicBezTo>
                      <a:pt x="54" y="365"/>
                      <a:pt x="57" y="362"/>
                      <a:pt x="58" y="367"/>
                    </a:cubicBezTo>
                    <a:cubicBezTo>
                      <a:pt x="61" y="370"/>
                      <a:pt x="67" y="381"/>
                      <a:pt x="69" y="383"/>
                    </a:cubicBezTo>
                    <a:cubicBezTo>
                      <a:pt x="70" y="386"/>
                      <a:pt x="67" y="386"/>
                      <a:pt x="70" y="386"/>
                    </a:cubicBezTo>
                    <a:cubicBezTo>
                      <a:pt x="72" y="386"/>
                      <a:pt x="69" y="389"/>
                      <a:pt x="72" y="389"/>
                    </a:cubicBezTo>
                    <a:cubicBezTo>
                      <a:pt x="73" y="389"/>
                      <a:pt x="70" y="392"/>
                      <a:pt x="73" y="392"/>
                    </a:cubicBezTo>
                    <a:cubicBezTo>
                      <a:pt x="77" y="390"/>
                      <a:pt x="75" y="393"/>
                      <a:pt x="81" y="395"/>
                    </a:cubicBezTo>
                    <a:cubicBezTo>
                      <a:pt x="86" y="397"/>
                      <a:pt x="83" y="398"/>
                      <a:pt x="86" y="398"/>
                    </a:cubicBezTo>
                    <a:cubicBezTo>
                      <a:pt x="87" y="398"/>
                      <a:pt x="87" y="400"/>
                      <a:pt x="87" y="400"/>
                    </a:cubicBezTo>
                    <a:cubicBezTo>
                      <a:pt x="86" y="404"/>
                      <a:pt x="89" y="407"/>
                      <a:pt x="87" y="411"/>
                    </a:cubicBezTo>
                    <a:cubicBezTo>
                      <a:pt x="84" y="412"/>
                      <a:pt x="87" y="414"/>
                      <a:pt x="86" y="415"/>
                    </a:cubicBezTo>
                    <a:cubicBezTo>
                      <a:pt x="81" y="420"/>
                      <a:pt x="84" y="420"/>
                      <a:pt x="86" y="421"/>
                    </a:cubicBezTo>
                    <a:cubicBezTo>
                      <a:pt x="86" y="425"/>
                      <a:pt x="89" y="428"/>
                      <a:pt x="92" y="431"/>
                    </a:cubicBezTo>
                    <a:cubicBezTo>
                      <a:pt x="93" y="434"/>
                      <a:pt x="90" y="426"/>
                      <a:pt x="98" y="426"/>
                    </a:cubicBezTo>
                    <a:cubicBezTo>
                      <a:pt x="102" y="425"/>
                      <a:pt x="93" y="428"/>
                      <a:pt x="96" y="432"/>
                    </a:cubicBezTo>
                    <a:cubicBezTo>
                      <a:pt x="98" y="435"/>
                      <a:pt x="98" y="432"/>
                      <a:pt x="98" y="437"/>
                    </a:cubicBezTo>
                    <a:cubicBezTo>
                      <a:pt x="99" y="442"/>
                      <a:pt x="104" y="434"/>
                      <a:pt x="101" y="440"/>
                    </a:cubicBezTo>
                    <a:cubicBezTo>
                      <a:pt x="99" y="446"/>
                      <a:pt x="99" y="448"/>
                      <a:pt x="101" y="446"/>
                    </a:cubicBezTo>
                    <a:cubicBezTo>
                      <a:pt x="101" y="446"/>
                      <a:pt x="99" y="449"/>
                      <a:pt x="102" y="451"/>
                    </a:cubicBezTo>
                    <a:cubicBezTo>
                      <a:pt x="104" y="451"/>
                      <a:pt x="102" y="446"/>
                      <a:pt x="105" y="445"/>
                    </a:cubicBezTo>
                    <a:cubicBezTo>
                      <a:pt x="107" y="445"/>
                      <a:pt x="108" y="442"/>
                      <a:pt x="108" y="443"/>
                    </a:cubicBezTo>
                    <a:cubicBezTo>
                      <a:pt x="110" y="445"/>
                      <a:pt x="113" y="443"/>
                      <a:pt x="113" y="445"/>
                    </a:cubicBezTo>
                    <a:cubicBezTo>
                      <a:pt x="112" y="448"/>
                      <a:pt x="112" y="443"/>
                      <a:pt x="107" y="446"/>
                    </a:cubicBezTo>
                    <a:cubicBezTo>
                      <a:pt x="102" y="449"/>
                      <a:pt x="104" y="449"/>
                      <a:pt x="104" y="452"/>
                    </a:cubicBezTo>
                    <a:cubicBezTo>
                      <a:pt x="104" y="456"/>
                      <a:pt x="107" y="454"/>
                      <a:pt x="105" y="456"/>
                    </a:cubicBezTo>
                    <a:cubicBezTo>
                      <a:pt x="104" y="457"/>
                      <a:pt x="107" y="457"/>
                      <a:pt x="105" y="457"/>
                    </a:cubicBezTo>
                    <a:cubicBezTo>
                      <a:pt x="102" y="459"/>
                      <a:pt x="105" y="460"/>
                      <a:pt x="108" y="462"/>
                    </a:cubicBezTo>
                    <a:cubicBezTo>
                      <a:pt x="112" y="463"/>
                      <a:pt x="112" y="460"/>
                      <a:pt x="115" y="462"/>
                    </a:cubicBezTo>
                    <a:cubicBezTo>
                      <a:pt x="118" y="462"/>
                      <a:pt x="113" y="463"/>
                      <a:pt x="116" y="463"/>
                    </a:cubicBezTo>
                    <a:cubicBezTo>
                      <a:pt x="121" y="462"/>
                      <a:pt x="115" y="468"/>
                      <a:pt x="119" y="466"/>
                    </a:cubicBezTo>
                    <a:cubicBezTo>
                      <a:pt x="121" y="466"/>
                      <a:pt x="119" y="468"/>
                      <a:pt x="122" y="466"/>
                    </a:cubicBezTo>
                    <a:cubicBezTo>
                      <a:pt x="125" y="466"/>
                      <a:pt x="127" y="470"/>
                      <a:pt x="128" y="468"/>
                    </a:cubicBezTo>
                    <a:cubicBezTo>
                      <a:pt x="130" y="466"/>
                      <a:pt x="131" y="471"/>
                      <a:pt x="128" y="471"/>
                    </a:cubicBezTo>
                    <a:cubicBezTo>
                      <a:pt x="127" y="473"/>
                      <a:pt x="131" y="476"/>
                      <a:pt x="133" y="476"/>
                    </a:cubicBezTo>
                    <a:cubicBezTo>
                      <a:pt x="136" y="474"/>
                      <a:pt x="136" y="471"/>
                      <a:pt x="136" y="474"/>
                    </a:cubicBezTo>
                    <a:cubicBezTo>
                      <a:pt x="136" y="477"/>
                      <a:pt x="137" y="476"/>
                      <a:pt x="137" y="477"/>
                    </a:cubicBezTo>
                    <a:cubicBezTo>
                      <a:pt x="136" y="479"/>
                      <a:pt x="136" y="474"/>
                      <a:pt x="134" y="476"/>
                    </a:cubicBezTo>
                    <a:cubicBezTo>
                      <a:pt x="133" y="477"/>
                      <a:pt x="139" y="480"/>
                      <a:pt x="139" y="479"/>
                    </a:cubicBezTo>
                    <a:cubicBezTo>
                      <a:pt x="139" y="477"/>
                      <a:pt x="140" y="476"/>
                      <a:pt x="140" y="479"/>
                    </a:cubicBezTo>
                    <a:cubicBezTo>
                      <a:pt x="140" y="480"/>
                      <a:pt x="142" y="482"/>
                      <a:pt x="142" y="484"/>
                    </a:cubicBezTo>
                    <a:cubicBezTo>
                      <a:pt x="140" y="485"/>
                      <a:pt x="142" y="485"/>
                      <a:pt x="143" y="484"/>
                    </a:cubicBezTo>
                    <a:cubicBezTo>
                      <a:pt x="143" y="482"/>
                      <a:pt x="143" y="484"/>
                      <a:pt x="143" y="485"/>
                    </a:cubicBezTo>
                    <a:cubicBezTo>
                      <a:pt x="363" y="485"/>
                      <a:pt x="363" y="485"/>
                      <a:pt x="363" y="485"/>
                    </a:cubicBezTo>
                    <a:close/>
                    <a:moveTo>
                      <a:pt x="484" y="328"/>
                    </a:moveTo>
                    <a:cubicBezTo>
                      <a:pt x="488" y="327"/>
                      <a:pt x="491" y="316"/>
                      <a:pt x="484" y="317"/>
                    </a:cubicBezTo>
                    <a:cubicBezTo>
                      <a:pt x="478" y="319"/>
                      <a:pt x="483" y="328"/>
                      <a:pt x="484" y="328"/>
                    </a:cubicBezTo>
                    <a:close/>
                    <a:moveTo>
                      <a:pt x="600" y="325"/>
                    </a:moveTo>
                    <a:cubicBezTo>
                      <a:pt x="603" y="325"/>
                      <a:pt x="606" y="327"/>
                      <a:pt x="605" y="330"/>
                    </a:cubicBezTo>
                    <a:cubicBezTo>
                      <a:pt x="603" y="333"/>
                      <a:pt x="596" y="327"/>
                      <a:pt x="600" y="325"/>
                    </a:cubicBezTo>
                    <a:close/>
                    <a:moveTo>
                      <a:pt x="431" y="235"/>
                    </a:moveTo>
                    <a:cubicBezTo>
                      <a:pt x="431" y="233"/>
                      <a:pt x="425" y="236"/>
                      <a:pt x="428" y="241"/>
                    </a:cubicBezTo>
                    <a:cubicBezTo>
                      <a:pt x="433" y="247"/>
                      <a:pt x="433" y="236"/>
                      <a:pt x="431" y="235"/>
                    </a:cubicBezTo>
                    <a:close/>
                    <a:moveTo>
                      <a:pt x="372" y="96"/>
                    </a:moveTo>
                    <a:cubicBezTo>
                      <a:pt x="383" y="96"/>
                      <a:pt x="379" y="92"/>
                      <a:pt x="370" y="92"/>
                    </a:cubicBezTo>
                    <a:cubicBezTo>
                      <a:pt x="360" y="90"/>
                      <a:pt x="354" y="92"/>
                      <a:pt x="354" y="95"/>
                    </a:cubicBezTo>
                    <a:cubicBezTo>
                      <a:pt x="354" y="98"/>
                      <a:pt x="361" y="96"/>
                      <a:pt x="372" y="96"/>
                    </a:cubicBezTo>
                    <a:close/>
                    <a:moveTo>
                      <a:pt x="296" y="132"/>
                    </a:moveTo>
                    <a:cubicBezTo>
                      <a:pt x="294" y="129"/>
                      <a:pt x="287" y="126"/>
                      <a:pt x="287" y="132"/>
                    </a:cubicBezTo>
                    <a:cubicBezTo>
                      <a:pt x="287" y="137"/>
                      <a:pt x="297" y="135"/>
                      <a:pt x="296" y="132"/>
                    </a:cubicBezTo>
                    <a:close/>
                    <a:moveTo>
                      <a:pt x="183" y="120"/>
                    </a:moveTo>
                    <a:cubicBezTo>
                      <a:pt x="177" y="121"/>
                      <a:pt x="166" y="126"/>
                      <a:pt x="175" y="128"/>
                    </a:cubicBezTo>
                    <a:cubicBezTo>
                      <a:pt x="182" y="128"/>
                      <a:pt x="188" y="117"/>
                      <a:pt x="183" y="120"/>
                    </a:cubicBezTo>
                    <a:close/>
                    <a:moveTo>
                      <a:pt x="207" y="107"/>
                    </a:moveTo>
                    <a:cubicBezTo>
                      <a:pt x="209" y="104"/>
                      <a:pt x="221" y="106"/>
                      <a:pt x="218" y="107"/>
                    </a:cubicBezTo>
                    <a:cubicBezTo>
                      <a:pt x="215" y="109"/>
                      <a:pt x="206" y="109"/>
                      <a:pt x="207" y="107"/>
                    </a:cubicBezTo>
                    <a:close/>
                    <a:moveTo>
                      <a:pt x="213" y="89"/>
                    </a:moveTo>
                    <a:cubicBezTo>
                      <a:pt x="210" y="86"/>
                      <a:pt x="207" y="87"/>
                      <a:pt x="206" y="89"/>
                    </a:cubicBezTo>
                    <a:cubicBezTo>
                      <a:pt x="204" y="89"/>
                      <a:pt x="209" y="92"/>
                      <a:pt x="215" y="92"/>
                    </a:cubicBezTo>
                    <a:cubicBezTo>
                      <a:pt x="218" y="92"/>
                      <a:pt x="218" y="92"/>
                      <a:pt x="213" y="89"/>
                    </a:cubicBezTo>
                    <a:close/>
                    <a:moveTo>
                      <a:pt x="290" y="114"/>
                    </a:moveTo>
                    <a:cubicBezTo>
                      <a:pt x="293" y="117"/>
                      <a:pt x="306" y="112"/>
                      <a:pt x="300" y="112"/>
                    </a:cubicBezTo>
                    <a:cubicBezTo>
                      <a:pt x="294" y="111"/>
                      <a:pt x="296" y="106"/>
                      <a:pt x="290" y="109"/>
                    </a:cubicBezTo>
                    <a:cubicBezTo>
                      <a:pt x="288" y="111"/>
                      <a:pt x="287" y="111"/>
                      <a:pt x="290" y="114"/>
                    </a:cubicBezTo>
                    <a:close/>
                    <a:moveTo>
                      <a:pt x="290" y="118"/>
                    </a:moveTo>
                    <a:cubicBezTo>
                      <a:pt x="288" y="117"/>
                      <a:pt x="302" y="114"/>
                      <a:pt x="305" y="115"/>
                    </a:cubicBezTo>
                    <a:cubicBezTo>
                      <a:pt x="306" y="117"/>
                      <a:pt x="293" y="120"/>
                      <a:pt x="290" y="118"/>
                    </a:cubicBezTo>
                    <a:close/>
                    <a:moveTo>
                      <a:pt x="296" y="121"/>
                    </a:moveTo>
                    <a:cubicBezTo>
                      <a:pt x="293" y="120"/>
                      <a:pt x="303" y="118"/>
                      <a:pt x="305" y="118"/>
                    </a:cubicBezTo>
                    <a:cubicBezTo>
                      <a:pt x="308" y="120"/>
                      <a:pt x="297" y="123"/>
                      <a:pt x="296" y="121"/>
                    </a:cubicBezTo>
                    <a:close/>
                    <a:moveTo>
                      <a:pt x="299" y="125"/>
                    </a:moveTo>
                    <a:cubicBezTo>
                      <a:pt x="297" y="123"/>
                      <a:pt x="306" y="120"/>
                      <a:pt x="308" y="120"/>
                    </a:cubicBezTo>
                    <a:cubicBezTo>
                      <a:pt x="309" y="120"/>
                      <a:pt x="302" y="125"/>
                      <a:pt x="299" y="125"/>
                    </a:cubicBezTo>
                    <a:close/>
                    <a:moveTo>
                      <a:pt x="433" y="73"/>
                    </a:moveTo>
                    <a:cubicBezTo>
                      <a:pt x="436" y="70"/>
                      <a:pt x="443" y="68"/>
                      <a:pt x="443" y="72"/>
                    </a:cubicBezTo>
                    <a:cubicBezTo>
                      <a:pt x="442" y="73"/>
                      <a:pt x="430" y="75"/>
                      <a:pt x="433" y="73"/>
                    </a:cubicBezTo>
                    <a:close/>
                    <a:moveTo>
                      <a:pt x="471" y="437"/>
                    </a:moveTo>
                    <a:cubicBezTo>
                      <a:pt x="474" y="438"/>
                      <a:pt x="477" y="440"/>
                      <a:pt x="478" y="440"/>
                    </a:cubicBezTo>
                    <a:cubicBezTo>
                      <a:pt x="480" y="438"/>
                      <a:pt x="475" y="435"/>
                      <a:pt x="475" y="434"/>
                    </a:cubicBezTo>
                    <a:cubicBezTo>
                      <a:pt x="474" y="432"/>
                      <a:pt x="469" y="432"/>
                      <a:pt x="468" y="435"/>
                    </a:cubicBezTo>
                    <a:cubicBezTo>
                      <a:pt x="466" y="435"/>
                      <a:pt x="468" y="435"/>
                      <a:pt x="471" y="437"/>
                    </a:cubicBezTo>
                    <a:close/>
                    <a:moveTo>
                      <a:pt x="486" y="400"/>
                    </a:moveTo>
                    <a:cubicBezTo>
                      <a:pt x="486" y="398"/>
                      <a:pt x="488" y="397"/>
                      <a:pt x="486" y="400"/>
                    </a:cubicBezTo>
                    <a:cubicBezTo>
                      <a:pt x="484" y="403"/>
                      <a:pt x="484" y="401"/>
                      <a:pt x="486" y="401"/>
                    </a:cubicBezTo>
                    <a:cubicBezTo>
                      <a:pt x="488" y="401"/>
                      <a:pt x="489" y="397"/>
                      <a:pt x="489" y="397"/>
                    </a:cubicBezTo>
                    <a:cubicBezTo>
                      <a:pt x="491" y="397"/>
                      <a:pt x="488" y="401"/>
                      <a:pt x="489" y="401"/>
                    </a:cubicBezTo>
                    <a:cubicBezTo>
                      <a:pt x="491" y="401"/>
                      <a:pt x="491" y="400"/>
                      <a:pt x="491" y="397"/>
                    </a:cubicBezTo>
                    <a:cubicBezTo>
                      <a:pt x="492" y="393"/>
                      <a:pt x="492" y="395"/>
                      <a:pt x="491" y="393"/>
                    </a:cubicBezTo>
                    <a:cubicBezTo>
                      <a:pt x="489" y="392"/>
                      <a:pt x="489" y="392"/>
                      <a:pt x="489" y="393"/>
                    </a:cubicBezTo>
                    <a:cubicBezTo>
                      <a:pt x="488" y="395"/>
                      <a:pt x="488" y="397"/>
                      <a:pt x="488" y="395"/>
                    </a:cubicBezTo>
                    <a:cubicBezTo>
                      <a:pt x="488" y="393"/>
                      <a:pt x="488" y="392"/>
                      <a:pt x="488" y="393"/>
                    </a:cubicBezTo>
                    <a:cubicBezTo>
                      <a:pt x="486" y="393"/>
                      <a:pt x="488" y="393"/>
                      <a:pt x="488" y="395"/>
                    </a:cubicBezTo>
                    <a:cubicBezTo>
                      <a:pt x="486" y="397"/>
                      <a:pt x="486" y="397"/>
                      <a:pt x="484" y="398"/>
                    </a:cubicBezTo>
                    <a:cubicBezTo>
                      <a:pt x="483" y="400"/>
                      <a:pt x="483" y="400"/>
                      <a:pt x="483" y="401"/>
                    </a:cubicBezTo>
                    <a:cubicBezTo>
                      <a:pt x="484" y="403"/>
                      <a:pt x="484" y="401"/>
                      <a:pt x="486" y="400"/>
                    </a:cubicBezTo>
                    <a:close/>
                    <a:moveTo>
                      <a:pt x="494" y="398"/>
                    </a:moveTo>
                    <a:cubicBezTo>
                      <a:pt x="494" y="397"/>
                      <a:pt x="494" y="393"/>
                      <a:pt x="494" y="393"/>
                    </a:cubicBezTo>
                    <a:cubicBezTo>
                      <a:pt x="492" y="393"/>
                      <a:pt x="492" y="395"/>
                      <a:pt x="492" y="398"/>
                    </a:cubicBezTo>
                    <a:cubicBezTo>
                      <a:pt x="491" y="398"/>
                      <a:pt x="492" y="398"/>
                      <a:pt x="494" y="398"/>
                    </a:cubicBezTo>
                    <a:close/>
                    <a:moveTo>
                      <a:pt x="484" y="397"/>
                    </a:moveTo>
                    <a:cubicBezTo>
                      <a:pt x="486" y="395"/>
                      <a:pt x="486" y="393"/>
                      <a:pt x="486" y="393"/>
                    </a:cubicBezTo>
                    <a:cubicBezTo>
                      <a:pt x="484" y="395"/>
                      <a:pt x="483" y="395"/>
                      <a:pt x="483" y="397"/>
                    </a:cubicBezTo>
                    <a:cubicBezTo>
                      <a:pt x="481" y="398"/>
                      <a:pt x="483" y="398"/>
                      <a:pt x="484" y="397"/>
                    </a:cubicBezTo>
                    <a:close/>
                    <a:moveTo>
                      <a:pt x="577" y="345"/>
                    </a:moveTo>
                    <a:cubicBezTo>
                      <a:pt x="574" y="345"/>
                      <a:pt x="577" y="339"/>
                      <a:pt x="579" y="341"/>
                    </a:cubicBezTo>
                    <a:cubicBezTo>
                      <a:pt x="582" y="342"/>
                      <a:pt x="579" y="345"/>
                      <a:pt x="577" y="345"/>
                    </a:cubicBezTo>
                    <a:close/>
                  </a:path>
                </a:pathLst>
              </a:custGeom>
              <a:solidFill>
                <a:srgbClr val="425C8F"/>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86" name="Freeform 270"/>
              <p:cNvSpPr>
                <a:spLocks/>
              </p:cNvSpPr>
              <p:nvPr>
                <p:custDataLst>
                  <p:tags r:id="rId88"/>
                </p:custDataLst>
              </p:nvPr>
            </p:nvSpPr>
            <p:spPr bwMode="auto">
              <a:xfrm>
                <a:off x="3696892" y="3447857"/>
                <a:ext cx="18288" cy="7341"/>
              </a:xfrm>
              <a:custGeom>
                <a:avLst/>
                <a:gdLst/>
                <a:ahLst/>
                <a:cxnLst>
                  <a:cxn ang="0">
                    <a:pos x="0" y="2"/>
                  </a:cxn>
                  <a:cxn ang="0">
                    <a:pos x="6" y="2"/>
                  </a:cxn>
                  <a:cxn ang="0">
                    <a:pos x="0" y="2"/>
                  </a:cxn>
                </a:cxnLst>
                <a:rect l="0" t="0" r="r" b="b"/>
                <a:pathLst>
                  <a:path w="8" h="4">
                    <a:moveTo>
                      <a:pt x="0" y="2"/>
                    </a:moveTo>
                    <a:cubicBezTo>
                      <a:pt x="2" y="0"/>
                      <a:pt x="8" y="2"/>
                      <a:pt x="6" y="2"/>
                    </a:cubicBezTo>
                    <a:cubicBezTo>
                      <a:pt x="5" y="4"/>
                      <a:pt x="0" y="4"/>
                      <a:pt x="0" y="2"/>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87" name="Freeform 271"/>
              <p:cNvSpPr>
                <a:spLocks/>
              </p:cNvSpPr>
              <p:nvPr>
                <p:custDataLst>
                  <p:tags r:id="rId89"/>
                </p:custDataLst>
              </p:nvPr>
            </p:nvSpPr>
            <p:spPr bwMode="auto">
              <a:xfrm>
                <a:off x="3668850" y="3428978"/>
                <a:ext cx="10972" cy="6293"/>
              </a:xfrm>
              <a:custGeom>
                <a:avLst/>
                <a:gdLst/>
                <a:ahLst/>
                <a:cxnLst>
                  <a:cxn ang="0">
                    <a:pos x="0" y="2"/>
                  </a:cxn>
                  <a:cxn ang="0">
                    <a:pos x="3" y="2"/>
                  </a:cxn>
                  <a:cxn ang="0">
                    <a:pos x="0" y="2"/>
                  </a:cxn>
                </a:cxnLst>
                <a:rect l="0" t="0" r="r" b="b"/>
                <a:pathLst>
                  <a:path w="5" h="3">
                    <a:moveTo>
                      <a:pt x="0" y="2"/>
                    </a:moveTo>
                    <a:cubicBezTo>
                      <a:pt x="0" y="0"/>
                      <a:pt x="5" y="0"/>
                      <a:pt x="3" y="2"/>
                    </a:cubicBezTo>
                    <a:cubicBezTo>
                      <a:pt x="3" y="3"/>
                      <a:pt x="0" y="2"/>
                      <a:pt x="0" y="2"/>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88" name="Freeform 272"/>
              <p:cNvSpPr>
                <a:spLocks/>
              </p:cNvSpPr>
              <p:nvPr>
                <p:custDataLst>
                  <p:tags r:id="rId90"/>
                </p:custDataLst>
              </p:nvPr>
            </p:nvSpPr>
            <p:spPr bwMode="auto">
              <a:xfrm>
                <a:off x="3646905" y="3431075"/>
                <a:ext cx="14630" cy="8391"/>
              </a:xfrm>
              <a:custGeom>
                <a:avLst/>
                <a:gdLst/>
                <a:ahLst/>
                <a:cxnLst>
                  <a:cxn ang="0">
                    <a:pos x="0" y="2"/>
                  </a:cxn>
                  <a:cxn ang="0">
                    <a:pos x="4" y="4"/>
                  </a:cxn>
                  <a:cxn ang="0">
                    <a:pos x="0" y="2"/>
                  </a:cxn>
                </a:cxnLst>
                <a:rect l="0" t="0" r="r" b="b"/>
                <a:pathLst>
                  <a:path w="6" h="4">
                    <a:moveTo>
                      <a:pt x="0" y="2"/>
                    </a:moveTo>
                    <a:cubicBezTo>
                      <a:pt x="1" y="0"/>
                      <a:pt x="6" y="4"/>
                      <a:pt x="4" y="4"/>
                    </a:cubicBezTo>
                    <a:cubicBezTo>
                      <a:pt x="1" y="4"/>
                      <a:pt x="0" y="4"/>
                      <a:pt x="0" y="2"/>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89" name="Freeform 289"/>
              <p:cNvSpPr>
                <a:spLocks noEditPoints="1"/>
              </p:cNvSpPr>
              <p:nvPr>
                <p:custDataLst>
                  <p:tags r:id="rId91"/>
                </p:custDataLst>
              </p:nvPr>
            </p:nvSpPr>
            <p:spPr bwMode="auto">
              <a:xfrm>
                <a:off x="1026840" y="2590951"/>
                <a:ext cx="1932435" cy="1281688"/>
              </a:xfrm>
              <a:custGeom>
                <a:avLst/>
                <a:gdLst/>
                <a:ahLst/>
                <a:cxnLst>
                  <a:cxn ang="0">
                    <a:pos x="124" y="195"/>
                  </a:cxn>
                  <a:cxn ang="0">
                    <a:pos x="127" y="181"/>
                  </a:cxn>
                  <a:cxn ang="0">
                    <a:pos x="161" y="164"/>
                  </a:cxn>
                  <a:cxn ang="0">
                    <a:pos x="271" y="185"/>
                  </a:cxn>
                  <a:cxn ang="0">
                    <a:pos x="262" y="193"/>
                  </a:cxn>
                  <a:cxn ang="0">
                    <a:pos x="257" y="198"/>
                  </a:cxn>
                  <a:cxn ang="0">
                    <a:pos x="255" y="193"/>
                  </a:cxn>
                  <a:cxn ang="0">
                    <a:pos x="271" y="209"/>
                  </a:cxn>
                  <a:cxn ang="0">
                    <a:pos x="300" y="227"/>
                  </a:cxn>
                  <a:cxn ang="0">
                    <a:pos x="277" y="212"/>
                  </a:cxn>
                  <a:cxn ang="0">
                    <a:pos x="278" y="216"/>
                  </a:cxn>
                  <a:cxn ang="0">
                    <a:pos x="287" y="224"/>
                  </a:cxn>
                  <a:cxn ang="0">
                    <a:pos x="278" y="207"/>
                  </a:cxn>
                  <a:cxn ang="0">
                    <a:pos x="278" y="221"/>
                  </a:cxn>
                  <a:cxn ang="0">
                    <a:pos x="100" y="6"/>
                  </a:cxn>
                  <a:cxn ang="0">
                    <a:pos x="56" y="76"/>
                  </a:cxn>
                  <a:cxn ang="0">
                    <a:pos x="59" y="97"/>
                  </a:cxn>
                  <a:cxn ang="0">
                    <a:pos x="50" y="168"/>
                  </a:cxn>
                  <a:cxn ang="0">
                    <a:pos x="53" y="212"/>
                  </a:cxn>
                  <a:cxn ang="0">
                    <a:pos x="100" y="192"/>
                  </a:cxn>
                  <a:cxn ang="0">
                    <a:pos x="143" y="167"/>
                  </a:cxn>
                  <a:cxn ang="0">
                    <a:pos x="227" y="165"/>
                  </a:cxn>
                  <a:cxn ang="0">
                    <a:pos x="278" y="198"/>
                  </a:cxn>
                  <a:cxn ang="0">
                    <a:pos x="304" y="212"/>
                  </a:cxn>
                  <a:cxn ang="0">
                    <a:pos x="265" y="168"/>
                  </a:cxn>
                  <a:cxn ang="0">
                    <a:pos x="227" y="157"/>
                  </a:cxn>
                  <a:cxn ang="0">
                    <a:pos x="727" y="361"/>
                  </a:cxn>
                  <a:cxn ang="0">
                    <a:pos x="679" y="381"/>
                  </a:cxn>
                  <a:cxn ang="0">
                    <a:pos x="671" y="355"/>
                  </a:cxn>
                  <a:cxn ang="0">
                    <a:pos x="651" y="349"/>
                  </a:cxn>
                  <a:cxn ang="0">
                    <a:pos x="638" y="349"/>
                  </a:cxn>
                  <a:cxn ang="0">
                    <a:pos x="667" y="327"/>
                  </a:cxn>
                  <a:cxn ang="0">
                    <a:pos x="615" y="325"/>
                  </a:cxn>
                  <a:cxn ang="0">
                    <a:pos x="590" y="302"/>
                  </a:cxn>
                  <a:cxn ang="0">
                    <a:pos x="348" y="305"/>
                  </a:cxn>
                  <a:cxn ang="0">
                    <a:pos x="374" y="448"/>
                  </a:cxn>
                  <a:cxn ang="0">
                    <a:pos x="478" y="489"/>
                  </a:cxn>
                  <a:cxn ang="0">
                    <a:pos x="563" y="535"/>
                  </a:cxn>
                  <a:cxn ang="0">
                    <a:pos x="607" y="512"/>
                  </a:cxn>
                  <a:cxn ang="0">
                    <a:pos x="625" y="512"/>
                  </a:cxn>
                  <a:cxn ang="0">
                    <a:pos x="639" y="504"/>
                  </a:cxn>
                  <a:cxn ang="0">
                    <a:pos x="680" y="532"/>
                  </a:cxn>
                  <a:cxn ang="0">
                    <a:pos x="700" y="543"/>
                  </a:cxn>
                  <a:cxn ang="0">
                    <a:pos x="730" y="453"/>
                  </a:cxn>
                  <a:cxn ang="0">
                    <a:pos x="730" y="442"/>
                  </a:cxn>
                  <a:cxn ang="0">
                    <a:pos x="729" y="411"/>
                  </a:cxn>
                  <a:cxn ang="0">
                    <a:pos x="738" y="420"/>
                  </a:cxn>
                  <a:cxn ang="0">
                    <a:pos x="758" y="386"/>
                  </a:cxn>
                  <a:cxn ang="0">
                    <a:pos x="773" y="374"/>
                  </a:cxn>
                  <a:cxn ang="0">
                    <a:pos x="802" y="347"/>
                  </a:cxn>
                  <a:cxn ang="0">
                    <a:pos x="787" y="316"/>
                  </a:cxn>
                  <a:cxn ang="0">
                    <a:pos x="769" y="342"/>
                  </a:cxn>
                  <a:cxn ang="0">
                    <a:pos x="100" y="619"/>
                  </a:cxn>
                  <a:cxn ang="0">
                    <a:pos x="99" y="610"/>
                  </a:cxn>
                  <a:cxn ang="0">
                    <a:pos x="92" y="599"/>
                  </a:cxn>
                  <a:cxn ang="0">
                    <a:pos x="82" y="596"/>
                  </a:cxn>
                  <a:cxn ang="0">
                    <a:pos x="67" y="590"/>
                  </a:cxn>
                  <a:cxn ang="0">
                    <a:pos x="89" y="597"/>
                  </a:cxn>
                  <a:cxn ang="0">
                    <a:pos x="64" y="591"/>
                  </a:cxn>
                </a:cxnLst>
                <a:rect l="0" t="0" r="r" b="b"/>
                <a:pathLst>
                  <a:path w="817" h="630">
                    <a:moveTo>
                      <a:pt x="108" y="199"/>
                    </a:moveTo>
                    <a:cubicBezTo>
                      <a:pt x="108" y="196"/>
                      <a:pt x="105" y="195"/>
                      <a:pt x="108" y="192"/>
                    </a:cubicBezTo>
                    <a:cubicBezTo>
                      <a:pt x="112" y="190"/>
                      <a:pt x="114" y="193"/>
                      <a:pt x="114" y="190"/>
                    </a:cubicBezTo>
                    <a:cubicBezTo>
                      <a:pt x="114" y="188"/>
                      <a:pt x="114" y="187"/>
                      <a:pt x="115" y="188"/>
                    </a:cubicBezTo>
                    <a:cubicBezTo>
                      <a:pt x="117" y="190"/>
                      <a:pt x="120" y="188"/>
                      <a:pt x="118" y="187"/>
                    </a:cubicBezTo>
                    <a:cubicBezTo>
                      <a:pt x="118" y="185"/>
                      <a:pt x="120" y="187"/>
                      <a:pt x="121" y="187"/>
                    </a:cubicBezTo>
                    <a:cubicBezTo>
                      <a:pt x="123" y="188"/>
                      <a:pt x="124" y="187"/>
                      <a:pt x="124" y="188"/>
                    </a:cubicBezTo>
                    <a:cubicBezTo>
                      <a:pt x="126" y="190"/>
                      <a:pt x="124" y="190"/>
                      <a:pt x="126" y="190"/>
                    </a:cubicBezTo>
                    <a:cubicBezTo>
                      <a:pt x="127" y="192"/>
                      <a:pt x="126" y="193"/>
                      <a:pt x="124" y="195"/>
                    </a:cubicBezTo>
                    <a:cubicBezTo>
                      <a:pt x="123" y="196"/>
                      <a:pt x="123" y="196"/>
                      <a:pt x="120" y="196"/>
                    </a:cubicBezTo>
                    <a:cubicBezTo>
                      <a:pt x="117" y="196"/>
                      <a:pt x="115" y="198"/>
                      <a:pt x="115" y="199"/>
                    </a:cubicBezTo>
                    <a:cubicBezTo>
                      <a:pt x="115" y="201"/>
                      <a:pt x="115" y="199"/>
                      <a:pt x="114" y="201"/>
                    </a:cubicBezTo>
                    <a:cubicBezTo>
                      <a:pt x="112" y="202"/>
                      <a:pt x="111" y="202"/>
                      <a:pt x="112" y="201"/>
                    </a:cubicBezTo>
                    <a:cubicBezTo>
                      <a:pt x="115" y="198"/>
                      <a:pt x="111" y="199"/>
                      <a:pt x="111" y="199"/>
                    </a:cubicBezTo>
                    <a:cubicBezTo>
                      <a:pt x="111" y="201"/>
                      <a:pt x="109" y="201"/>
                      <a:pt x="108" y="199"/>
                    </a:cubicBezTo>
                    <a:close/>
                    <a:moveTo>
                      <a:pt x="123" y="185"/>
                    </a:moveTo>
                    <a:cubicBezTo>
                      <a:pt x="124" y="184"/>
                      <a:pt x="124" y="184"/>
                      <a:pt x="126" y="184"/>
                    </a:cubicBezTo>
                    <a:cubicBezTo>
                      <a:pt x="127" y="184"/>
                      <a:pt x="129" y="184"/>
                      <a:pt x="127" y="181"/>
                    </a:cubicBezTo>
                    <a:cubicBezTo>
                      <a:pt x="126" y="179"/>
                      <a:pt x="126" y="182"/>
                      <a:pt x="124" y="181"/>
                    </a:cubicBezTo>
                    <a:cubicBezTo>
                      <a:pt x="124" y="181"/>
                      <a:pt x="121" y="179"/>
                      <a:pt x="121" y="182"/>
                    </a:cubicBezTo>
                    <a:cubicBezTo>
                      <a:pt x="123" y="184"/>
                      <a:pt x="121" y="182"/>
                      <a:pt x="120" y="182"/>
                    </a:cubicBezTo>
                    <a:cubicBezTo>
                      <a:pt x="118" y="184"/>
                      <a:pt x="118" y="185"/>
                      <a:pt x="120" y="185"/>
                    </a:cubicBezTo>
                    <a:cubicBezTo>
                      <a:pt x="121" y="187"/>
                      <a:pt x="121" y="187"/>
                      <a:pt x="123" y="185"/>
                    </a:cubicBezTo>
                    <a:close/>
                    <a:moveTo>
                      <a:pt x="164" y="164"/>
                    </a:moveTo>
                    <a:cubicBezTo>
                      <a:pt x="166" y="162"/>
                      <a:pt x="164" y="162"/>
                      <a:pt x="167" y="159"/>
                    </a:cubicBezTo>
                    <a:cubicBezTo>
                      <a:pt x="169" y="156"/>
                      <a:pt x="167" y="156"/>
                      <a:pt x="166" y="157"/>
                    </a:cubicBezTo>
                    <a:cubicBezTo>
                      <a:pt x="166" y="159"/>
                      <a:pt x="163" y="160"/>
                      <a:pt x="161" y="164"/>
                    </a:cubicBezTo>
                    <a:cubicBezTo>
                      <a:pt x="159" y="164"/>
                      <a:pt x="163" y="164"/>
                      <a:pt x="164" y="164"/>
                    </a:cubicBezTo>
                    <a:close/>
                    <a:moveTo>
                      <a:pt x="173" y="156"/>
                    </a:moveTo>
                    <a:cubicBezTo>
                      <a:pt x="175" y="156"/>
                      <a:pt x="175" y="156"/>
                      <a:pt x="173" y="154"/>
                    </a:cubicBezTo>
                    <a:cubicBezTo>
                      <a:pt x="170" y="154"/>
                      <a:pt x="170" y="156"/>
                      <a:pt x="170" y="157"/>
                    </a:cubicBezTo>
                    <a:cubicBezTo>
                      <a:pt x="170" y="159"/>
                      <a:pt x="172" y="157"/>
                      <a:pt x="173" y="156"/>
                    </a:cubicBezTo>
                    <a:close/>
                    <a:moveTo>
                      <a:pt x="269" y="198"/>
                    </a:moveTo>
                    <a:cubicBezTo>
                      <a:pt x="272" y="196"/>
                      <a:pt x="269" y="195"/>
                      <a:pt x="272" y="195"/>
                    </a:cubicBezTo>
                    <a:cubicBezTo>
                      <a:pt x="274" y="195"/>
                      <a:pt x="271" y="192"/>
                      <a:pt x="272" y="192"/>
                    </a:cubicBezTo>
                    <a:cubicBezTo>
                      <a:pt x="274" y="192"/>
                      <a:pt x="272" y="187"/>
                      <a:pt x="271" y="185"/>
                    </a:cubicBezTo>
                    <a:cubicBezTo>
                      <a:pt x="269" y="182"/>
                      <a:pt x="268" y="185"/>
                      <a:pt x="266" y="182"/>
                    </a:cubicBezTo>
                    <a:cubicBezTo>
                      <a:pt x="263" y="181"/>
                      <a:pt x="265" y="182"/>
                      <a:pt x="265" y="185"/>
                    </a:cubicBezTo>
                    <a:cubicBezTo>
                      <a:pt x="266" y="188"/>
                      <a:pt x="266" y="190"/>
                      <a:pt x="268" y="193"/>
                    </a:cubicBezTo>
                    <a:cubicBezTo>
                      <a:pt x="269" y="196"/>
                      <a:pt x="266" y="193"/>
                      <a:pt x="266" y="198"/>
                    </a:cubicBezTo>
                    <a:cubicBezTo>
                      <a:pt x="266" y="199"/>
                      <a:pt x="268" y="198"/>
                      <a:pt x="269" y="198"/>
                    </a:cubicBezTo>
                    <a:close/>
                    <a:moveTo>
                      <a:pt x="265" y="207"/>
                    </a:moveTo>
                    <a:cubicBezTo>
                      <a:pt x="268" y="212"/>
                      <a:pt x="266" y="209"/>
                      <a:pt x="266" y="206"/>
                    </a:cubicBezTo>
                    <a:cubicBezTo>
                      <a:pt x="266" y="204"/>
                      <a:pt x="268" y="206"/>
                      <a:pt x="266" y="201"/>
                    </a:cubicBezTo>
                    <a:cubicBezTo>
                      <a:pt x="265" y="196"/>
                      <a:pt x="265" y="195"/>
                      <a:pt x="262" y="193"/>
                    </a:cubicBezTo>
                    <a:cubicBezTo>
                      <a:pt x="258" y="190"/>
                      <a:pt x="258" y="195"/>
                      <a:pt x="258" y="196"/>
                    </a:cubicBezTo>
                    <a:cubicBezTo>
                      <a:pt x="260" y="196"/>
                      <a:pt x="262" y="198"/>
                      <a:pt x="260" y="199"/>
                    </a:cubicBezTo>
                    <a:cubicBezTo>
                      <a:pt x="260" y="202"/>
                      <a:pt x="263" y="201"/>
                      <a:pt x="263" y="202"/>
                    </a:cubicBezTo>
                    <a:cubicBezTo>
                      <a:pt x="262" y="206"/>
                      <a:pt x="263" y="202"/>
                      <a:pt x="263" y="206"/>
                    </a:cubicBezTo>
                    <a:cubicBezTo>
                      <a:pt x="263" y="207"/>
                      <a:pt x="265" y="207"/>
                      <a:pt x="265" y="207"/>
                    </a:cubicBezTo>
                    <a:close/>
                    <a:moveTo>
                      <a:pt x="257" y="198"/>
                    </a:moveTo>
                    <a:cubicBezTo>
                      <a:pt x="257" y="198"/>
                      <a:pt x="257" y="199"/>
                      <a:pt x="258" y="199"/>
                    </a:cubicBezTo>
                    <a:cubicBezTo>
                      <a:pt x="258" y="198"/>
                      <a:pt x="257" y="193"/>
                      <a:pt x="257" y="195"/>
                    </a:cubicBezTo>
                    <a:cubicBezTo>
                      <a:pt x="257" y="195"/>
                      <a:pt x="257" y="196"/>
                      <a:pt x="257" y="198"/>
                    </a:cubicBezTo>
                    <a:close/>
                    <a:moveTo>
                      <a:pt x="258" y="190"/>
                    </a:moveTo>
                    <a:cubicBezTo>
                      <a:pt x="257" y="188"/>
                      <a:pt x="258" y="188"/>
                      <a:pt x="262" y="192"/>
                    </a:cubicBezTo>
                    <a:cubicBezTo>
                      <a:pt x="265" y="193"/>
                      <a:pt x="266" y="193"/>
                      <a:pt x="265" y="190"/>
                    </a:cubicBezTo>
                    <a:cubicBezTo>
                      <a:pt x="265" y="188"/>
                      <a:pt x="263" y="188"/>
                      <a:pt x="265" y="187"/>
                    </a:cubicBezTo>
                    <a:cubicBezTo>
                      <a:pt x="265" y="185"/>
                      <a:pt x="260" y="184"/>
                      <a:pt x="258" y="182"/>
                    </a:cubicBezTo>
                    <a:cubicBezTo>
                      <a:pt x="257" y="182"/>
                      <a:pt x="255" y="184"/>
                      <a:pt x="254" y="184"/>
                    </a:cubicBezTo>
                    <a:cubicBezTo>
                      <a:pt x="252" y="182"/>
                      <a:pt x="252" y="184"/>
                      <a:pt x="252" y="185"/>
                    </a:cubicBezTo>
                    <a:cubicBezTo>
                      <a:pt x="251" y="187"/>
                      <a:pt x="251" y="187"/>
                      <a:pt x="254" y="188"/>
                    </a:cubicBezTo>
                    <a:cubicBezTo>
                      <a:pt x="255" y="190"/>
                      <a:pt x="252" y="190"/>
                      <a:pt x="255" y="193"/>
                    </a:cubicBezTo>
                    <a:cubicBezTo>
                      <a:pt x="257" y="193"/>
                      <a:pt x="260" y="192"/>
                      <a:pt x="258" y="190"/>
                    </a:cubicBezTo>
                    <a:close/>
                    <a:moveTo>
                      <a:pt x="278" y="204"/>
                    </a:moveTo>
                    <a:cubicBezTo>
                      <a:pt x="280" y="202"/>
                      <a:pt x="280" y="201"/>
                      <a:pt x="280" y="199"/>
                    </a:cubicBezTo>
                    <a:cubicBezTo>
                      <a:pt x="278" y="198"/>
                      <a:pt x="278" y="199"/>
                      <a:pt x="275" y="198"/>
                    </a:cubicBezTo>
                    <a:cubicBezTo>
                      <a:pt x="274" y="198"/>
                      <a:pt x="272" y="198"/>
                      <a:pt x="272" y="199"/>
                    </a:cubicBezTo>
                    <a:cubicBezTo>
                      <a:pt x="272" y="202"/>
                      <a:pt x="275" y="199"/>
                      <a:pt x="275" y="202"/>
                    </a:cubicBezTo>
                    <a:cubicBezTo>
                      <a:pt x="274" y="207"/>
                      <a:pt x="275" y="206"/>
                      <a:pt x="278" y="206"/>
                    </a:cubicBezTo>
                    <a:cubicBezTo>
                      <a:pt x="280" y="207"/>
                      <a:pt x="278" y="204"/>
                      <a:pt x="278" y="204"/>
                    </a:cubicBezTo>
                    <a:close/>
                    <a:moveTo>
                      <a:pt x="271" y="209"/>
                    </a:moveTo>
                    <a:cubicBezTo>
                      <a:pt x="272" y="212"/>
                      <a:pt x="272" y="210"/>
                      <a:pt x="272" y="209"/>
                    </a:cubicBezTo>
                    <a:cubicBezTo>
                      <a:pt x="274" y="207"/>
                      <a:pt x="272" y="207"/>
                      <a:pt x="274" y="204"/>
                    </a:cubicBezTo>
                    <a:cubicBezTo>
                      <a:pt x="274" y="201"/>
                      <a:pt x="272" y="202"/>
                      <a:pt x="272" y="201"/>
                    </a:cubicBezTo>
                    <a:cubicBezTo>
                      <a:pt x="271" y="199"/>
                      <a:pt x="271" y="199"/>
                      <a:pt x="269" y="199"/>
                    </a:cubicBezTo>
                    <a:cubicBezTo>
                      <a:pt x="268" y="201"/>
                      <a:pt x="268" y="201"/>
                      <a:pt x="269" y="204"/>
                    </a:cubicBezTo>
                    <a:cubicBezTo>
                      <a:pt x="271" y="206"/>
                      <a:pt x="272" y="207"/>
                      <a:pt x="271" y="207"/>
                    </a:cubicBezTo>
                    <a:cubicBezTo>
                      <a:pt x="269" y="206"/>
                      <a:pt x="269" y="207"/>
                      <a:pt x="269" y="210"/>
                    </a:cubicBezTo>
                    <a:cubicBezTo>
                      <a:pt x="271" y="213"/>
                      <a:pt x="271" y="207"/>
                      <a:pt x="271" y="209"/>
                    </a:cubicBezTo>
                    <a:close/>
                    <a:moveTo>
                      <a:pt x="300" y="227"/>
                    </a:moveTo>
                    <a:cubicBezTo>
                      <a:pt x="301" y="226"/>
                      <a:pt x="301" y="226"/>
                      <a:pt x="303" y="224"/>
                    </a:cubicBezTo>
                    <a:cubicBezTo>
                      <a:pt x="303" y="224"/>
                      <a:pt x="301" y="224"/>
                      <a:pt x="301" y="226"/>
                    </a:cubicBezTo>
                    <a:cubicBezTo>
                      <a:pt x="300" y="226"/>
                      <a:pt x="298" y="227"/>
                      <a:pt x="300" y="227"/>
                    </a:cubicBezTo>
                    <a:cubicBezTo>
                      <a:pt x="300" y="227"/>
                      <a:pt x="300" y="227"/>
                      <a:pt x="300" y="227"/>
                    </a:cubicBezTo>
                    <a:close/>
                    <a:moveTo>
                      <a:pt x="293" y="224"/>
                    </a:moveTo>
                    <a:cubicBezTo>
                      <a:pt x="293" y="224"/>
                      <a:pt x="293" y="224"/>
                      <a:pt x="292" y="224"/>
                    </a:cubicBezTo>
                    <a:cubicBezTo>
                      <a:pt x="292" y="224"/>
                      <a:pt x="292" y="224"/>
                      <a:pt x="292" y="226"/>
                    </a:cubicBezTo>
                    <a:cubicBezTo>
                      <a:pt x="293" y="226"/>
                      <a:pt x="293" y="226"/>
                      <a:pt x="293" y="224"/>
                    </a:cubicBezTo>
                    <a:close/>
                    <a:moveTo>
                      <a:pt x="277" y="212"/>
                    </a:moveTo>
                    <a:cubicBezTo>
                      <a:pt x="278" y="212"/>
                      <a:pt x="278" y="210"/>
                      <a:pt x="277" y="210"/>
                    </a:cubicBezTo>
                    <a:cubicBezTo>
                      <a:pt x="275" y="209"/>
                      <a:pt x="274" y="210"/>
                      <a:pt x="275" y="210"/>
                    </a:cubicBezTo>
                    <a:cubicBezTo>
                      <a:pt x="275" y="210"/>
                      <a:pt x="274" y="210"/>
                      <a:pt x="274" y="212"/>
                    </a:cubicBezTo>
                    <a:cubicBezTo>
                      <a:pt x="274" y="212"/>
                      <a:pt x="272" y="213"/>
                      <a:pt x="275" y="212"/>
                    </a:cubicBezTo>
                    <a:cubicBezTo>
                      <a:pt x="275" y="212"/>
                      <a:pt x="275" y="212"/>
                      <a:pt x="277" y="212"/>
                    </a:cubicBezTo>
                    <a:close/>
                    <a:moveTo>
                      <a:pt x="278" y="212"/>
                    </a:moveTo>
                    <a:cubicBezTo>
                      <a:pt x="277" y="213"/>
                      <a:pt x="278" y="212"/>
                      <a:pt x="278" y="213"/>
                    </a:cubicBezTo>
                    <a:cubicBezTo>
                      <a:pt x="278" y="215"/>
                      <a:pt x="277" y="213"/>
                      <a:pt x="277" y="215"/>
                    </a:cubicBezTo>
                    <a:cubicBezTo>
                      <a:pt x="277" y="216"/>
                      <a:pt x="277" y="216"/>
                      <a:pt x="278" y="216"/>
                    </a:cubicBezTo>
                    <a:cubicBezTo>
                      <a:pt x="280" y="216"/>
                      <a:pt x="278" y="216"/>
                      <a:pt x="280" y="218"/>
                    </a:cubicBezTo>
                    <a:cubicBezTo>
                      <a:pt x="280" y="220"/>
                      <a:pt x="277" y="220"/>
                      <a:pt x="277" y="220"/>
                    </a:cubicBezTo>
                    <a:cubicBezTo>
                      <a:pt x="278" y="221"/>
                      <a:pt x="278" y="221"/>
                      <a:pt x="280" y="221"/>
                    </a:cubicBezTo>
                    <a:cubicBezTo>
                      <a:pt x="280" y="220"/>
                      <a:pt x="280" y="221"/>
                      <a:pt x="280" y="221"/>
                    </a:cubicBezTo>
                    <a:cubicBezTo>
                      <a:pt x="281" y="221"/>
                      <a:pt x="281" y="221"/>
                      <a:pt x="283" y="223"/>
                    </a:cubicBezTo>
                    <a:cubicBezTo>
                      <a:pt x="284" y="224"/>
                      <a:pt x="283" y="224"/>
                      <a:pt x="283" y="224"/>
                    </a:cubicBezTo>
                    <a:cubicBezTo>
                      <a:pt x="284" y="226"/>
                      <a:pt x="284" y="223"/>
                      <a:pt x="284" y="226"/>
                    </a:cubicBezTo>
                    <a:cubicBezTo>
                      <a:pt x="284" y="227"/>
                      <a:pt x="287" y="229"/>
                      <a:pt x="287" y="227"/>
                    </a:cubicBezTo>
                    <a:cubicBezTo>
                      <a:pt x="289" y="226"/>
                      <a:pt x="287" y="226"/>
                      <a:pt x="287" y="224"/>
                    </a:cubicBezTo>
                    <a:cubicBezTo>
                      <a:pt x="287" y="223"/>
                      <a:pt x="287" y="224"/>
                      <a:pt x="287" y="221"/>
                    </a:cubicBezTo>
                    <a:cubicBezTo>
                      <a:pt x="289" y="220"/>
                      <a:pt x="287" y="221"/>
                      <a:pt x="286" y="220"/>
                    </a:cubicBezTo>
                    <a:cubicBezTo>
                      <a:pt x="286" y="218"/>
                      <a:pt x="286" y="220"/>
                      <a:pt x="284" y="218"/>
                    </a:cubicBezTo>
                    <a:cubicBezTo>
                      <a:pt x="284" y="218"/>
                      <a:pt x="283" y="220"/>
                      <a:pt x="283" y="218"/>
                    </a:cubicBezTo>
                    <a:cubicBezTo>
                      <a:pt x="281" y="218"/>
                      <a:pt x="283" y="216"/>
                      <a:pt x="284" y="218"/>
                    </a:cubicBezTo>
                    <a:cubicBezTo>
                      <a:pt x="287" y="220"/>
                      <a:pt x="286" y="218"/>
                      <a:pt x="284" y="216"/>
                    </a:cubicBezTo>
                    <a:cubicBezTo>
                      <a:pt x="283" y="215"/>
                      <a:pt x="283" y="213"/>
                      <a:pt x="283" y="212"/>
                    </a:cubicBezTo>
                    <a:cubicBezTo>
                      <a:pt x="281" y="210"/>
                      <a:pt x="280" y="212"/>
                      <a:pt x="278" y="210"/>
                    </a:cubicBezTo>
                    <a:cubicBezTo>
                      <a:pt x="278" y="210"/>
                      <a:pt x="280" y="209"/>
                      <a:pt x="278" y="207"/>
                    </a:cubicBezTo>
                    <a:cubicBezTo>
                      <a:pt x="278" y="206"/>
                      <a:pt x="278" y="207"/>
                      <a:pt x="277" y="207"/>
                    </a:cubicBezTo>
                    <a:cubicBezTo>
                      <a:pt x="274" y="207"/>
                      <a:pt x="275" y="207"/>
                      <a:pt x="275" y="207"/>
                    </a:cubicBezTo>
                    <a:cubicBezTo>
                      <a:pt x="274" y="209"/>
                      <a:pt x="274" y="209"/>
                      <a:pt x="275" y="209"/>
                    </a:cubicBezTo>
                    <a:cubicBezTo>
                      <a:pt x="277" y="209"/>
                      <a:pt x="278" y="209"/>
                      <a:pt x="278" y="212"/>
                    </a:cubicBezTo>
                    <a:close/>
                    <a:moveTo>
                      <a:pt x="280" y="227"/>
                    </a:moveTo>
                    <a:cubicBezTo>
                      <a:pt x="281" y="229"/>
                      <a:pt x="283" y="229"/>
                      <a:pt x="281" y="227"/>
                    </a:cubicBezTo>
                    <a:cubicBezTo>
                      <a:pt x="281" y="226"/>
                      <a:pt x="281" y="226"/>
                      <a:pt x="280" y="224"/>
                    </a:cubicBezTo>
                    <a:cubicBezTo>
                      <a:pt x="278" y="223"/>
                      <a:pt x="280" y="223"/>
                      <a:pt x="280" y="223"/>
                    </a:cubicBezTo>
                    <a:cubicBezTo>
                      <a:pt x="278" y="221"/>
                      <a:pt x="278" y="221"/>
                      <a:pt x="278" y="221"/>
                    </a:cubicBezTo>
                    <a:cubicBezTo>
                      <a:pt x="277" y="223"/>
                      <a:pt x="278" y="223"/>
                      <a:pt x="278" y="224"/>
                    </a:cubicBezTo>
                    <a:cubicBezTo>
                      <a:pt x="278" y="224"/>
                      <a:pt x="278" y="224"/>
                      <a:pt x="280" y="227"/>
                    </a:cubicBezTo>
                    <a:close/>
                    <a:moveTo>
                      <a:pt x="199" y="22"/>
                    </a:moveTo>
                    <a:cubicBezTo>
                      <a:pt x="190" y="20"/>
                      <a:pt x="188" y="25"/>
                      <a:pt x="182" y="22"/>
                    </a:cubicBezTo>
                    <a:cubicBezTo>
                      <a:pt x="176" y="19"/>
                      <a:pt x="166" y="20"/>
                      <a:pt x="155" y="16"/>
                    </a:cubicBezTo>
                    <a:cubicBezTo>
                      <a:pt x="144" y="13"/>
                      <a:pt x="144" y="19"/>
                      <a:pt x="134" y="16"/>
                    </a:cubicBezTo>
                    <a:cubicBezTo>
                      <a:pt x="123" y="13"/>
                      <a:pt x="134" y="10"/>
                      <a:pt x="121" y="10"/>
                    </a:cubicBezTo>
                    <a:cubicBezTo>
                      <a:pt x="109" y="10"/>
                      <a:pt x="112" y="11"/>
                      <a:pt x="109" y="8"/>
                    </a:cubicBezTo>
                    <a:cubicBezTo>
                      <a:pt x="105" y="5"/>
                      <a:pt x="105" y="10"/>
                      <a:pt x="100" y="6"/>
                    </a:cubicBezTo>
                    <a:cubicBezTo>
                      <a:pt x="97" y="5"/>
                      <a:pt x="96" y="0"/>
                      <a:pt x="88" y="6"/>
                    </a:cubicBezTo>
                    <a:cubicBezTo>
                      <a:pt x="80" y="14"/>
                      <a:pt x="76" y="5"/>
                      <a:pt x="64" y="14"/>
                    </a:cubicBezTo>
                    <a:cubicBezTo>
                      <a:pt x="51" y="24"/>
                      <a:pt x="50" y="11"/>
                      <a:pt x="44" y="24"/>
                    </a:cubicBezTo>
                    <a:cubicBezTo>
                      <a:pt x="39" y="36"/>
                      <a:pt x="36" y="39"/>
                      <a:pt x="21" y="39"/>
                    </a:cubicBezTo>
                    <a:cubicBezTo>
                      <a:pt x="13" y="39"/>
                      <a:pt x="21" y="44"/>
                      <a:pt x="13" y="45"/>
                    </a:cubicBezTo>
                    <a:cubicBezTo>
                      <a:pt x="7" y="47"/>
                      <a:pt x="32" y="52"/>
                      <a:pt x="36" y="61"/>
                    </a:cubicBezTo>
                    <a:cubicBezTo>
                      <a:pt x="41" y="69"/>
                      <a:pt x="47" y="61"/>
                      <a:pt x="45" y="67"/>
                    </a:cubicBezTo>
                    <a:cubicBezTo>
                      <a:pt x="45" y="72"/>
                      <a:pt x="50" y="67"/>
                      <a:pt x="50" y="72"/>
                    </a:cubicBezTo>
                    <a:cubicBezTo>
                      <a:pt x="51" y="76"/>
                      <a:pt x="57" y="72"/>
                      <a:pt x="56" y="76"/>
                    </a:cubicBezTo>
                    <a:cubicBezTo>
                      <a:pt x="56" y="80"/>
                      <a:pt x="56" y="75"/>
                      <a:pt x="51" y="78"/>
                    </a:cubicBezTo>
                    <a:cubicBezTo>
                      <a:pt x="51" y="80"/>
                      <a:pt x="51" y="76"/>
                      <a:pt x="41" y="78"/>
                    </a:cubicBezTo>
                    <a:cubicBezTo>
                      <a:pt x="30" y="80"/>
                      <a:pt x="44" y="67"/>
                      <a:pt x="30" y="72"/>
                    </a:cubicBezTo>
                    <a:cubicBezTo>
                      <a:pt x="16" y="76"/>
                      <a:pt x="9" y="83"/>
                      <a:pt x="4" y="83"/>
                    </a:cubicBezTo>
                    <a:cubicBezTo>
                      <a:pt x="0" y="84"/>
                      <a:pt x="3" y="89"/>
                      <a:pt x="10" y="89"/>
                    </a:cubicBezTo>
                    <a:cubicBezTo>
                      <a:pt x="19" y="89"/>
                      <a:pt x="9" y="92"/>
                      <a:pt x="13" y="94"/>
                    </a:cubicBezTo>
                    <a:cubicBezTo>
                      <a:pt x="18" y="97"/>
                      <a:pt x="12" y="100"/>
                      <a:pt x="21" y="101"/>
                    </a:cubicBezTo>
                    <a:cubicBezTo>
                      <a:pt x="30" y="101"/>
                      <a:pt x="33" y="97"/>
                      <a:pt x="39" y="100"/>
                    </a:cubicBezTo>
                    <a:cubicBezTo>
                      <a:pt x="47" y="104"/>
                      <a:pt x="54" y="90"/>
                      <a:pt x="59" y="97"/>
                    </a:cubicBezTo>
                    <a:cubicBezTo>
                      <a:pt x="64" y="101"/>
                      <a:pt x="48" y="98"/>
                      <a:pt x="56" y="103"/>
                    </a:cubicBezTo>
                    <a:cubicBezTo>
                      <a:pt x="65" y="108"/>
                      <a:pt x="57" y="115"/>
                      <a:pt x="51" y="114"/>
                    </a:cubicBezTo>
                    <a:cubicBezTo>
                      <a:pt x="44" y="112"/>
                      <a:pt x="45" y="123"/>
                      <a:pt x="38" y="118"/>
                    </a:cubicBezTo>
                    <a:cubicBezTo>
                      <a:pt x="30" y="114"/>
                      <a:pt x="29" y="126"/>
                      <a:pt x="24" y="128"/>
                    </a:cubicBezTo>
                    <a:cubicBezTo>
                      <a:pt x="21" y="129"/>
                      <a:pt x="22" y="134"/>
                      <a:pt x="18" y="137"/>
                    </a:cubicBezTo>
                    <a:cubicBezTo>
                      <a:pt x="15" y="139"/>
                      <a:pt x="18" y="140"/>
                      <a:pt x="24" y="145"/>
                    </a:cubicBezTo>
                    <a:cubicBezTo>
                      <a:pt x="30" y="150"/>
                      <a:pt x="22" y="153"/>
                      <a:pt x="25" y="154"/>
                    </a:cubicBezTo>
                    <a:cubicBezTo>
                      <a:pt x="29" y="157"/>
                      <a:pt x="33" y="165"/>
                      <a:pt x="41" y="162"/>
                    </a:cubicBezTo>
                    <a:cubicBezTo>
                      <a:pt x="48" y="159"/>
                      <a:pt x="51" y="162"/>
                      <a:pt x="50" y="168"/>
                    </a:cubicBezTo>
                    <a:cubicBezTo>
                      <a:pt x="47" y="174"/>
                      <a:pt x="53" y="170"/>
                      <a:pt x="50" y="176"/>
                    </a:cubicBezTo>
                    <a:cubicBezTo>
                      <a:pt x="48" y="181"/>
                      <a:pt x="56" y="179"/>
                      <a:pt x="59" y="174"/>
                    </a:cubicBezTo>
                    <a:cubicBezTo>
                      <a:pt x="62" y="171"/>
                      <a:pt x="68" y="176"/>
                      <a:pt x="71" y="179"/>
                    </a:cubicBezTo>
                    <a:cubicBezTo>
                      <a:pt x="76" y="184"/>
                      <a:pt x="76" y="176"/>
                      <a:pt x="79" y="178"/>
                    </a:cubicBezTo>
                    <a:cubicBezTo>
                      <a:pt x="82" y="181"/>
                      <a:pt x="91" y="173"/>
                      <a:pt x="86" y="178"/>
                    </a:cubicBezTo>
                    <a:cubicBezTo>
                      <a:pt x="83" y="182"/>
                      <a:pt x="83" y="185"/>
                      <a:pt x="83" y="190"/>
                    </a:cubicBezTo>
                    <a:cubicBezTo>
                      <a:pt x="83" y="195"/>
                      <a:pt x="79" y="192"/>
                      <a:pt x="76" y="198"/>
                    </a:cubicBezTo>
                    <a:cubicBezTo>
                      <a:pt x="73" y="204"/>
                      <a:pt x="67" y="202"/>
                      <a:pt x="64" y="209"/>
                    </a:cubicBezTo>
                    <a:cubicBezTo>
                      <a:pt x="59" y="216"/>
                      <a:pt x="61" y="210"/>
                      <a:pt x="53" y="212"/>
                    </a:cubicBezTo>
                    <a:cubicBezTo>
                      <a:pt x="45" y="215"/>
                      <a:pt x="50" y="218"/>
                      <a:pt x="44" y="220"/>
                    </a:cubicBezTo>
                    <a:cubicBezTo>
                      <a:pt x="39" y="223"/>
                      <a:pt x="38" y="227"/>
                      <a:pt x="44" y="224"/>
                    </a:cubicBezTo>
                    <a:cubicBezTo>
                      <a:pt x="51" y="221"/>
                      <a:pt x="53" y="215"/>
                      <a:pt x="54" y="218"/>
                    </a:cubicBezTo>
                    <a:cubicBezTo>
                      <a:pt x="56" y="221"/>
                      <a:pt x="59" y="216"/>
                      <a:pt x="59" y="220"/>
                    </a:cubicBezTo>
                    <a:cubicBezTo>
                      <a:pt x="61" y="224"/>
                      <a:pt x="64" y="221"/>
                      <a:pt x="64" y="218"/>
                    </a:cubicBezTo>
                    <a:cubicBezTo>
                      <a:pt x="62" y="215"/>
                      <a:pt x="68" y="213"/>
                      <a:pt x="68" y="216"/>
                    </a:cubicBezTo>
                    <a:cubicBezTo>
                      <a:pt x="68" y="220"/>
                      <a:pt x="74" y="210"/>
                      <a:pt x="79" y="210"/>
                    </a:cubicBezTo>
                    <a:cubicBezTo>
                      <a:pt x="83" y="210"/>
                      <a:pt x="76" y="209"/>
                      <a:pt x="86" y="202"/>
                    </a:cubicBezTo>
                    <a:cubicBezTo>
                      <a:pt x="96" y="198"/>
                      <a:pt x="94" y="195"/>
                      <a:pt x="100" y="192"/>
                    </a:cubicBezTo>
                    <a:cubicBezTo>
                      <a:pt x="105" y="188"/>
                      <a:pt x="112" y="185"/>
                      <a:pt x="114" y="181"/>
                    </a:cubicBezTo>
                    <a:cubicBezTo>
                      <a:pt x="115" y="176"/>
                      <a:pt x="118" y="178"/>
                      <a:pt x="120" y="174"/>
                    </a:cubicBezTo>
                    <a:cubicBezTo>
                      <a:pt x="120" y="170"/>
                      <a:pt x="105" y="176"/>
                      <a:pt x="114" y="168"/>
                    </a:cubicBezTo>
                    <a:cubicBezTo>
                      <a:pt x="124" y="160"/>
                      <a:pt x="126" y="159"/>
                      <a:pt x="129" y="151"/>
                    </a:cubicBezTo>
                    <a:cubicBezTo>
                      <a:pt x="134" y="145"/>
                      <a:pt x="144" y="140"/>
                      <a:pt x="152" y="148"/>
                    </a:cubicBezTo>
                    <a:cubicBezTo>
                      <a:pt x="159" y="156"/>
                      <a:pt x="146" y="143"/>
                      <a:pt x="138" y="148"/>
                    </a:cubicBezTo>
                    <a:cubicBezTo>
                      <a:pt x="132" y="153"/>
                      <a:pt x="138" y="154"/>
                      <a:pt x="132" y="159"/>
                    </a:cubicBezTo>
                    <a:cubicBezTo>
                      <a:pt x="126" y="165"/>
                      <a:pt x="137" y="165"/>
                      <a:pt x="132" y="167"/>
                    </a:cubicBezTo>
                    <a:cubicBezTo>
                      <a:pt x="124" y="171"/>
                      <a:pt x="137" y="173"/>
                      <a:pt x="143" y="167"/>
                    </a:cubicBezTo>
                    <a:cubicBezTo>
                      <a:pt x="149" y="162"/>
                      <a:pt x="150" y="160"/>
                      <a:pt x="155" y="160"/>
                    </a:cubicBezTo>
                    <a:cubicBezTo>
                      <a:pt x="161" y="160"/>
                      <a:pt x="155" y="157"/>
                      <a:pt x="159" y="156"/>
                    </a:cubicBezTo>
                    <a:cubicBezTo>
                      <a:pt x="164" y="154"/>
                      <a:pt x="156" y="150"/>
                      <a:pt x="163" y="150"/>
                    </a:cubicBezTo>
                    <a:cubicBezTo>
                      <a:pt x="169" y="148"/>
                      <a:pt x="172" y="145"/>
                      <a:pt x="172" y="148"/>
                    </a:cubicBezTo>
                    <a:cubicBezTo>
                      <a:pt x="172" y="153"/>
                      <a:pt x="176" y="151"/>
                      <a:pt x="181" y="154"/>
                    </a:cubicBezTo>
                    <a:cubicBezTo>
                      <a:pt x="185" y="157"/>
                      <a:pt x="184" y="151"/>
                      <a:pt x="187" y="156"/>
                    </a:cubicBezTo>
                    <a:cubicBezTo>
                      <a:pt x="191" y="162"/>
                      <a:pt x="199" y="159"/>
                      <a:pt x="204" y="159"/>
                    </a:cubicBezTo>
                    <a:cubicBezTo>
                      <a:pt x="210" y="159"/>
                      <a:pt x="219" y="167"/>
                      <a:pt x="223" y="164"/>
                    </a:cubicBezTo>
                    <a:cubicBezTo>
                      <a:pt x="230" y="160"/>
                      <a:pt x="230" y="164"/>
                      <a:pt x="227" y="165"/>
                    </a:cubicBezTo>
                    <a:cubicBezTo>
                      <a:pt x="223" y="167"/>
                      <a:pt x="233" y="170"/>
                      <a:pt x="237" y="173"/>
                    </a:cubicBezTo>
                    <a:cubicBezTo>
                      <a:pt x="242" y="174"/>
                      <a:pt x="242" y="178"/>
                      <a:pt x="248" y="181"/>
                    </a:cubicBezTo>
                    <a:cubicBezTo>
                      <a:pt x="252" y="184"/>
                      <a:pt x="257" y="182"/>
                      <a:pt x="254" y="179"/>
                    </a:cubicBezTo>
                    <a:cubicBezTo>
                      <a:pt x="251" y="176"/>
                      <a:pt x="251" y="173"/>
                      <a:pt x="255" y="176"/>
                    </a:cubicBezTo>
                    <a:cubicBezTo>
                      <a:pt x="258" y="181"/>
                      <a:pt x="265" y="185"/>
                      <a:pt x="263" y="181"/>
                    </a:cubicBezTo>
                    <a:cubicBezTo>
                      <a:pt x="263" y="176"/>
                      <a:pt x="262" y="173"/>
                      <a:pt x="265" y="179"/>
                    </a:cubicBezTo>
                    <a:cubicBezTo>
                      <a:pt x="268" y="184"/>
                      <a:pt x="271" y="179"/>
                      <a:pt x="272" y="184"/>
                    </a:cubicBezTo>
                    <a:cubicBezTo>
                      <a:pt x="275" y="190"/>
                      <a:pt x="274" y="190"/>
                      <a:pt x="277" y="192"/>
                    </a:cubicBezTo>
                    <a:cubicBezTo>
                      <a:pt x="278" y="193"/>
                      <a:pt x="274" y="196"/>
                      <a:pt x="278" y="198"/>
                    </a:cubicBezTo>
                    <a:cubicBezTo>
                      <a:pt x="283" y="199"/>
                      <a:pt x="280" y="199"/>
                      <a:pt x="284" y="204"/>
                    </a:cubicBezTo>
                    <a:cubicBezTo>
                      <a:pt x="290" y="210"/>
                      <a:pt x="293" y="209"/>
                      <a:pt x="290" y="210"/>
                    </a:cubicBezTo>
                    <a:cubicBezTo>
                      <a:pt x="287" y="210"/>
                      <a:pt x="289" y="212"/>
                      <a:pt x="286" y="215"/>
                    </a:cubicBezTo>
                    <a:cubicBezTo>
                      <a:pt x="284" y="216"/>
                      <a:pt x="287" y="220"/>
                      <a:pt x="289" y="215"/>
                    </a:cubicBezTo>
                    <a:cubicBezTo>
                      <a:pt x="290" y="212"/>
                      <a:pt x="293" y="209"/>
                      <a:pt x="295" y="213"/>
                    </a:cubicBezTo>
                    <a:cubicBezTo>
                      <a:pt x="298" y="218"/>
                      <a:pt x="295" y="221"/>
                      <a:pt x="295" y="223"/>
                    </a:cubicBezTo>
                    <a:cubicBezTo>
                      <a:pt x="297" y="226"/>
                      <a:pt x="297" y="229"/>
                      <a:pt x="300" y="226"/>
                    </a:cubicBezTo>
                    <a:cubicBezTo>
                      <a:pt x="301" y="223"/>
                      <a:pt x="304" y="223"/>
                      <a:pt x="303" y="218"/>
                    </a:cubicBezTo>
                    <a:cubicBezTo>
                      <a:pt x="301" y="213"/>
                      <a:pt x="303" y="213"/>
                      <a:pt x="304" y="212"/>
                    </a:cubicBezTo>
                    <a:cubicBezTo>
                      <a:pt x="304" y="212"/>
                      <a:pt x="304" y="210"/>
                      <a:pt x="303" y="210"/>
                    </a:cubicBezTo>
                    <a:cubicBezTo>
                      <a:pt x="300" y="210"/>
                      <a:pt x="303" y="209"/>
                      <a:pt x="298" y="207"/>
                    </a:cubicBezTo>
                    <a:cubicBezTo>
                      <a:pt x="292" y="206"/>
                      <a:pt x="293" y="202"/>
                      <a:pt x="290" y="204"/>
                    </a:cubicBezTo>
                    <a:cubicBezTo>
                      <a:pt x="287" y="204"/>
                      <a:pt x="290" y="201"/>
                      <a:pt x="289" y="201"/>
                    </a:cubicBezTo>
                    <a:cubicBezTo>
                      <a:pt x="286" y="201"/>
                      <a:pt x="289" y="198"/>
                      <a:pt x="287" y="198"/>
                    </a:cubicBezTo>
                    <a:cubicBezTo>
                      <a:pt x="284" y="198"/>
                      <a:pt x="287" y="198"/>
                      <a:pt x="286" y="195"/>
                    </a:cubicBezTo>
                    <a:cubicBezTo>
                      <a:pt x="284" y="193"/>
                      <a:pt x="278" y="182"/>
                      <a:pt x="275" y="179"/>
                    </a:cubicBezTo>
                    <a:cubicBezTo>
                      <a:pt x="274" y="174"/>
                      <a:pt x="271" y="178"/>
                      <a:pt x="269" y="173"/>
                    </a:cubicBezTo>
                    <a:cubicBezTo>
                      <a:pt x="268" y="170"/>
                      <a:pt x="266" y="171"/>
                      <a:pt x="265" y="168"/>
                    </a:cubicBezTo>
                    <a:cubicBezTo>
                      <a:pt x="263" y="167"/>
                      <a:pt x="266" y="168"/>
                      <a:pt x="263" y="165"/>
                    </a:cubicBezTo>
                    <a:cubicBezTo>
                      <a:pt x="262" y="162"/>
                      <a:pt x="262" y="162"/>
                      <a:pt x="255" y="165"/>
                    </a:cubicBezTo>
                    <a:cubicBezTo>
                      <a:pt x="252" y="165"/>
                      <a:pt x="257" y="167"/>
                      <a:pt x="254" y="167"/>
                    </a:cubicBezTo>
                    <a:cubicBezTo>
                      <a:pt x="251" y="168"/>
                      <a:pt x="255" y="170"/>
                      <a:pt x="251" y="171"/>
                    </a:cubicBezTo>
                    <a:cubicBezTo>
                      <a:pt x="246" y="171"/>
                      <a:pt x="246" y="174"/>
                      <a:pt x="245" y="173"/>
                    </a:cubicBezTo>
                    <a:cubicBezTo>
                      <a:pt x="243" y="173"/>
                      <a:pt x="246" y="171"/>
                      <a:pt x="240" y="167"/>
                    </a:cubicBezTo>
                    <a:cubicBezTo>
                      <a:pt x="233" y="164"/>
                      <a:pt x="237" y="162"/>
                      <a:pt x="233" y="160"/>
                    </a:cubicBezTo>
                    <a:cubicBezTo>
                      <a:pt x="230" y="159"/>
                      <a:pt x="231" y="159"/>
                      <a:pt x="233" y="157"/>
                    </a:cubicBezTo>
                    <a:cubicBezTo>
                      <a:pt x="233" y="154"/>
                      <a:pt x="228" y="156"/>
                      <a:pt x="227" y="157"/>
                    </a:cubicBezTo>
                    <a:cubicBezTo>
                      <a:pt x="225" y="157"/>
                      <a:pt x="225" y="157"/>
                      <a:pt x="222" y="156"/>
                    </a:cubicBezTo>
                    <a:cubicBezTo>
                      <a:pt x="220" y="154"/>
                      <a:pt x="223" y="159"/>
                      <a:pt x="217" y="156"/>
                    </a:cubicBezTo>
                    <a:cubicBezTo>
                      <a:pt x="217" y="28"/>
                      <a:pt x="217" y="28"/>
                      <a:pt x="217" y="28"/>
                    </a:cubicBezTo>
                    <a:cubicBezTo>
                      <a:pt x="208" y="28"/>
                      <a:pt x="208" y="22"/>
                      <a:pt x="199" y="22"/>
                    </a:cubicBezTo>
                    <a:close/>
                    <a:moveTo>
                      <a:pt x="734" y="349"/>
                    </a:moveTo>
                    <a:cubicBezTo>
                      <a:pt x="734" y="350"/>
                      <a:pt x="732" y="352"/>
                      <a:pt x="730" y="352"/>
                    </a:cubicBezTo>
                    <a:cubicBezTo>
                      <a:pt x="729" y="352"/>
                      <a:pt x="729" y="353"/>
                      <a:pt x="730" y="355"/>
                    </a:cubicBezTo>
                    <a:cubicBezTo>
                      <a:pt x="732" y="355"/>
                      <a:pt x="730" y="355"/>
                      <a:pt x="730" y="358"/>
                    </a:cubicBezTo>
                    <a:cubicBezTo>
                      <a:pt x="730" y="360"/>
                      <a:pt x="729" y="360"/>
                      <a:pt x="727" y="361"/>
                    </a:cubicBezTo>
                    <a:cubicBezTo>
                      <a:pt x="726" y="363"/>
                      <a:pt x="721" y="363"/>
                      <a:pt x="718" y="363"/>
                    </a:cubicBezTo>
                    <a:cubicBezTo>
                      <a:pt x="717" y="361"/>
                      <a:pt x="711" y="361"/>
                      <a:pt x="711" y="363"/>
                    </a:cubicBezTo>
                    <a:cubicBezTo>
                      <a:pt x="709" y="363"/>
                      <a:pt x="706" y="364"/>
                      <a:pt x="706" y="364"/>
                    </a:cubicBezTo>
                    <a:cubicBezTo>
                      <a:pt x="709" y="366"/>
                      <a:pt x="709" y="366"/>
                      <a:pt x="709" y="366"/>
                    </a:cubicBezTo>
                    <a:cubicBezTo>
                      <a:pt x="711" y="366"/>
                      <a:pt x="709" y="369"/>
                      <a:pt x="709" y="369"/>
                    </a:cubicBezTo>
                    <a:cubicBezTo>
                      <a:pt x="708" y="370"/>
                      <a:pt x="703" y="375"/>
                      <a:pt x="700" y="375"/>
                    </a:cubicBezTo>
                    <a:cubicBezTo>
                      <a:pt x="699" y="375"/>
                      <a:pt x="695" y="378"/>
                      <a:pt x="689" y="381"/>
                    </a:cubicBezTo>
                    <a:cubicBezTo>
                      <a:pt x="683" y="384"/>
                      <a:pt x="677" y="384"/>
                      <a:pt x="677" y="383"/>
                    </a:cubicBezTo>
                    <a:cubicBezTo>
                      <a:pt x="676" y="383"/>
                      <a:pt x="679" y="383"/>
                      <a:pt x="679" y="381"/>
                    </a:cubicBezTo>
                    <a:cubicBezTo>
                      <a:pt x="677" y="381"/>
                      <a:pt x="673" y="381"/>
                      <a:pt x="673" y="380"/>
                    </a:cubicBezTo>
                    <a:cubicBezTo>
                      <a:pt x="673" y="378"/>
                      <a:pt x="674" y="378"/>
                      <a:pt x="674" y="375"/>
                    </a:cubicBezTo>
                    <a:cubicBezTo>
                      <a:pt x="676" y="372"/>
                      <a:pt x="677" y="374"/>
                      <a:pt x="677" y="370"/>
                    </a:cubicBezTo>
                    <a:cubicBezTo>
                      <a:pt x="679" y="369"/>
                      <a:pt x="679" y="369"/>
                      <a:pt x="680" y="370"/>
                    </a:cubicBezTo>
                    <a:cubicBezTo>
                      <a:pt x="680" y="369"/>
                      <a:pt x="680" y="369"/>
                      <a:pt x="680" y="369"/>
                    </a:cubicBezTo>
                    <a:cubicBezTo>
                      <a:pt x="680" y="367"/>
                      <a:pt x="682" y="367"/>
                      <a:pt x="682" y="366"/>
                    </a:cubicBezTo>
                    <a:cubicBezTo>
                      <a:pt x="680" y="363"/>
                      <a:pt x="680" y="353"/>
                      <a:pt x="676" y="355"/>
                    </a:cubicBezTo>
                    <a:cubicBezTo>
                      <a:pt x="673" y="355"/>
                      <a:pt x="673" y="358"/>
                      <a:pt x="671" y="360"/>
                    </a:cubicBezTo>
                    <a:cubicBezTo>
                      <a:pt x="670" y="360"/>
                      <a:pt x="668" y="355"/>
                      <a:pt x="671" y="355"/>
                    </a:cubicBezTo>
                    <a:cubicBezTo>
                      <a:pt x="673" y="353"/>
                      <a:pt x="674" y="352"/>
                      <a:pt x="674" y="349"/>
                    </a:cubicBezTo>
                    <a:cubicBezTo>
                      <a:pt x="674" y="344"/>
                      <a:pt x="671" y="342"/>
                      <a:pt x="674" y="342"/>
                    </a:cubicBezTo>
                    <a:cubicBezTo>
                      <a:pt x="676" y="342"/>
                      <a:pt x="673" y="339"/>
                      <a:pt x="670" y="338"/>
                    </a:cubicBezTo>
                    <a:cubicBezTo>
                      <a:pt x="667" y="338"/>
                      <a:pt x="668" y="336"/>
                      <a:pt x="667" y="336"/>
                    </a:cubicBezTo>
                    <a:cubicBezTo>
                      <a:pt x="663" y="336"/>
                      <a:pt x="663" y="333"/>
                      <a:pt x="660" y="335"/>
                    </a:cubicBezTo>
                    <a:cubicBezTo>
                      <a:pt x="657" y="338"/>
                      <a:pt x="663" y="338"/>
                      <a:pt x="659" y="339"/>
                    </a:cubicBezTo>
                    <a:cubicBezTo>
                      <a:pt x="656" y="339"/>
                      <a:pt x="657" y="345"/>
                      <a:pt x="656" y="345"/>
                    </a:cubicBezTo>
                    <a:cubicBezTo>
                      <a:pt x="654" y="345"/>
                      <a:pt x="657" y="338"/>
                      <a:pt x="653" y="344"/>
                    </a:cubicBezTo>
                    <a:cubicBezTo>
                      <a:pt x="651" y="347"/>
                      <a:pt x="650" y="344"/>
                      <a:pt x="651" y="349"/>
                    </a:cubicBezTo>
                    <a:cubicBezTo>
                      <a:pt x="651" y="352"/>
                      <a:pt x="648" y="353"/>
                      <a:pt x="650" y="355"/>
                    </a:cubicBezTo>
                    <a:cubicBezTo>
                      <a:pt x="650" y="358"/>
                      <a:pt x="648" y="356"/>
                      <a:pt x="650" y="361"/>
                    </a:cubicBezTo>
                    <a:cubicBezTo>
                      <a:pt x="651" y="367"/>
                      <a:pt x="651" y="372"/>
                      <a:pt x="648" y="377"/>
                    </a:cubicBezTo>
                    <a:cubicBezTo>
                      <a:pt x="645" y="381"/>
                      <a:pt x="642" y="383"/>
                      <a:pt x="639" y="378"/>
                    </a:cubicBezTo>
                    <a:cubicBezTo>
                      <a:pt x="636" y="374"/>
                      <a:pt x="639" y="370"/>
                      <a:pt x="638" y="366"/>
                    </a:cubicBezTo>
                    <a:cubicBezTo>
                      <a:pt x="638" y="361"/>
                      <a:pt x="639" y="363"/>
                      <a:pt x="639" y="356"/>
                    </a:cubicBezTo>
                    <a:cubicBezTo>
                      <a:pt x="639" y="352"/>
                      <a:pt x="642" y="355"/>
                      <a:pt x="641" y="352"/>
                    </a:cubicBezTo>
                    <a:cubicBezTo>
                      <a:pt x="639" y="350"/>
                      <a:pt x="644" y="345"/>
                      <a:pt x="641" y="345"/>
                    </a:cubicBezTo>
                    <a:cubicBezTo>
                      <a:pt x="639" y="344"/>
                      <a:pt x="641" y="345"/>
                      <a:pt x="638" y="349"/>
                    </a:cubicBezTo>
                    <a:cubicBezTo>
                      <a:pt x="636" y="350"/>
                      <a:pt x="638" y="344"/>
                      <a:pt x="639" y="344"/>
                    </a:cubicBezTo>
                    <a:cubicBezTo>
                      <a:pt x="641" y="342"/>
                      <a:pt x="639" y="342"/>
                      <a:pt x="641" y="341"/>
                    </a:cubicBezTo>
                    <a:cubicBezTo>
                      <a:pt x="642" y="338"/>
                      <a:pt x="645" y="331"/>
                      <a:pt x="645" y="333"/>
                    </a:cubicBezTo>
                    <a:cubicBezTo>
                      <a:pt x="645" y="336"/>
                      <a:pt x="648" y="331"/>
                      <a:pt x="648" y="335"/>
                    </a:cubicBezTo>
                    <a:cubicBezTo>
                      <a:pt x="647" y="338"/>
                      <a:pt x="650" y="331"/>
                      <a:pt x="651" y="331"/>
                    </a:cubicBezTo>
                    <a:cubicBezTo>
                      <a:pt x="657" y="333"/>
                      <a:pt x="654" y="328"/>
                      <a:pt x="660" y="331"/>
                    </a:cubicBezTo>
                    <a:cubicBezTo>
                      <a:pt x="665" y="335"/>
                      <a:pt x="662" y="330"/>
                      <a:pt x="663" y="331"/>
                    </a:cubicBezTo>
                    <a:cubicBezTo>
                      <a:pt x="667" y="331"/>
                      <a:pt x="670" y="333"/>
                      <a:pt x="670" y="330"/>
                    </a:cubicBezTo>
                    <a:cubicBezTo>
                      <a:pt x="668" y="328"/>
                      <a:pt x="667" y="330"/>
                      <a:pt x="667" y="327"/>
                    </a:cubicBezTo>
                    <a:cubicBezTo>
                      <a:pt x="667" y="325"/>
                      <a:pt x="665" y="327"/>
                      <a:pt x="662" y="325"/>
                    </a:cubicBezTo>
                    <a:cubicBezTo>
                      <a:pt x="659" y="325"/>
                      <a:pt x="662" y="322"/>
                      <a:pt x="660" y="322"/>
                    </a:cubicBezTo>
                    <a:cubicBezTo>
                      <a:pt x="657" y="324"/>
                      <a:pt x="651" y="324"/>
                      <a:pt x="650" y="325"/>
                    </a:cubicBezTo>
                    <a:cubicBezTo>
                      <a:pt x="647" y="327"/>
                      <a:pt x="647" y="325"/>
                      <a:pt x="644" y="325"/>
                    </a:cubicBezTo>
                    <a:cubicBezTo>
                      <a:pt x="641" y="325"/>
                      <a:pt x="641" y="322"/>
                      <a:pt x="638" y="321"/>
                    </a:cubicBezTo>
                    <a:cubicBezTo>
                      <a:pt x="635" y="319"/>
                      <a:pt x="633" y="324"/>
                      <a:pt x="633" y="321"/>
                    </a:cubicBezTo>
                    <a:cubicBezTo>
                      <a:pt x="633" y="317"/>
                      <a:pt x="632" y="317"/>
                      <a:pt x="628" y="321"/>
                    </a:cubicBezTo>
                    <a:cubicBezTo>
                      <a:pt x="625" y="324"/>
                      <a:pt x="625" y="321"/>
                      <a:pt x="621" y="324"/>
                    </a:cubicBezTo>
                    <a:cubicBezTo>
                      <a:pt x="618" y="327"/>
                      <a:pt x="618" y="324"/>
                      <a:pt x="615" y="325"/>
                    </a:cubicBezTo>
                    <a:cubicBezTo>
                      <a:pt x="612" y="325"/>
                      <a:pt x="616" y="321"/>
                      <a:pt x="615" y="321"/>
                    </a:cubicBezTo>
                    <a:cubicBezTo>
                      <a:pt x="612" y="321"/>
                      <a:pt x="609" y="324"/>
                      <a:pt x="606" y="324"/>
                    </a:cubicBezTo>
                    <a:cubicBezTo>
                      <a:pt x="603" y="322"/>
                      <a:pt x="607" y="321"/>
                      <a:pt x="610" y="316"/>
                    </a:cubicBezTo>
                    <a:cubicBezTo>
                      <a:pt x="615" y="311"/>
                      <a:pt x="616" y="311"/>
                      <a:pt x="624" y="308"/>
                    </a:cubicBezTo>
                    <a:cubicBezTo>
                      <a:pt x="619" y="308"/>
                      <a:pt x="622" y="307"/>
                      <a:pt x="618" y="307"/>
                    </a:cubicBezTo>
                    <a:cubicBezTo>
                      <a:pt x="613" y="308"/>
                      <a:pt x="616" y="305"/>
                      <a:pt x="610" y="307"/>
                    </a:cubicBezTo>
                    <a:cubicBezTo>
                      <a:pt x="607" y="310"/>
                      <a:pt x="606" y="304"/>
                      <a:pt x="603" y="305"/>
                    </a:cubicBezTo>
                    <a:cubicBezTo>
                      <a:pt x="601" y="307"/>
                      <a:pt x="604" y="304"/>
                      <a:pt x="598" y="302"/>
                    </a:cubicBezTo>
                    <a:cubicBezTo>
                      <a:pt x="592" y="299"/>
                      <a:pt x="592" y="304"/>
                      <a:pt x="590" y="302"/>
                    </a:cubicBezTo>
                    <a:cubicBezTo>
                      <a:pt x="589" y="299"/>
                      <a:pt x="584" y="302"/>
                      <a:pt x="584" y="297"/>
                    </a:cubicBezTo>
                    <a:cubicBezTo>
                      <a:pt x="583" y="294"/>
                      <a:pt x="583" y="293"/>
                      <a:pt x="581" y="293"/>
                    </a:cubicBezTo>
                    <a:cubicBezTo>
                      <a:pt x="580" y="291"/>
                      <a:pt x="581" y="297"/>
                      <a:pt x="580" y="297"/>
                    </a:cubicBezTo>
                    <a:cubicBezTo>
                      <a:pt x="360" y="297"/>
                      <a:pt x="360" y="297"/>
                      <a:pt x="360" y="297"/>
                    </a:cubicBezTo>
                    <a:cubicBezTo>
                      <a:pt x="360" y="300"/>
                      <a:pt x="364" y="299"/>
                      <a:pt x="364" y="302"/>
                    </a:cubicBezTo>
                    <a:cubicBezTo>
                      <a:pt x="364" y="304"/>
                      <a:pt x="360" y="302"/>
                      <a:pt x="362" y="305"/>
                    </a:cubicBezTo>
                    <a:cubicBezTo>
                      <a:pt x="365" y="308"/>
                      <a:pt x="365" y="308"/>
                      <a:pt x="365" y="314"/>
                    </a:cubicBezTo>
                    <a:cubicBezTo>
                      <a:pt x="364" y="321"/>
                      <a:pt x="364" y="313"/>
                      <a:pt x="362" y="308"/>
                    </a:cubicBezTo>
                    <a:cubicBezTo>
                      <a:pt x="360" y="305"/>
                      <a:pt x="353" y="307"/>
                      <a:pt x="348" y="305"/>
                    </a:cubicBezTo>
                    <a:cubicBezTo>
                      <a:pt x="345" y="302"/>
                      <a:pt x="345" y="307"/>
                      <a:pt x="348" y="310"/>
                    </a:cubicBezTo>
                    <a:cubicBezTo>
                      <a:pt x="350" y="314"/>
                      <a:pt x="351" y="325"/>
                      <a:pt x="351" y="333"/>
                    </a:cubicBezTo>
                    <a:cubicBezTo>
                      <a:pt x="351" y="341"/>
                      <a:pt x="351" y="356"/>
                      <a:pt x="348" y="364"/>
                    </a:cubicBezTo>
                    <a:cubicBezTo>
                      <a:pt x="345" y="370"/>
                      <a:pt x="353" y="381"/>
                      <a:pt x="350" y="389"/>
                    </a:cubicBezTo>
                    <a:cubicBezTo>
                      <a:pt x="347" y="398"/>
                      <a:pt x="353" y="397"/>
                      <a:pt x="353" y="406"/>
                    </a:cubicBezTo>
                    <a:cubicBezTo>
                      <a:pt x="354" y="415"/>
                      <a:pt x="359" y="414"/>
                      <a:pt x="359" y="419"/>
                    </a:cubicBezTo>
                    <a:cubicBezTo>
                      <a:pt x="360" y="423"/>
                      <a:pt x="364" y="420"/>
                      <a:pt x="364" y="426"/>
                    </a:cubicBezTo>
                    <a:cubicBezTo>
                      <a:pt x="365" y="434"/>
                      <a:pt x="370" y="431"/>
                      <a:pt x="368" y="436"/>
                    </a:cubicBezTo>
                    <a:cubicBezTo>
                      <a:pt x="367" y="439"/>
                      <a:pt x="370" y="440"/>
                      <a:pt x="374" y="448"/>
                    </a:cubicBezTo>
                    <a:cubicBezTo>
                      <a:pt x="380" y="454"/>
                      <a:pt x="377" y="458"/>
                      <a:pt x="379" y="459"/>
                    </a:cubicBezTo>
                    <a:cubicBezTo>
                      <a:pt x="382" y="461"/>
                      <a:pt x="386" y="459"/>
                      <a:pt x="392" y="465"/>
                    </a:cubicBezTo>
                    <a:cubicBezTo>
                      <a:pt x="397" y="470"/>
                      <a:pt x="397" y="465"/>
                      <a:pt x="402" y="470"/>
                    </a:cubicBezTo>
                    <a:cubicBezTo>
                      <a:pt x="406" y="475"/>
                      <a:pt x="405" y="476"/>
                      <a:pt x="406" y="481"/>
                    </a:cubicBezTo>
                    <a:cubicBezTo>
                      <a:pt x="411" y="479"/>
                      <a:pt x="421" y="479"/>
                      <a:pt x="424" y="478"/>
                    </a:cubicBezTo>
                    <a:cubicBezTo>
                      <a:pt x="424" y="481"/>
                      <a:pt x="424" y="481"/>
                      <a:pt x="424" y="481"/>
                    </a:cubicBezTo>
                    <a:cubicBezTo>
                      <a:pt x="429" y="482"/>
                      <a:pt x="452" y="492"/>
                      <a:pt x="455" y="493"/>
                    </a:cubicBezTo>
                    <a:cubicBezTo>
                      <a:pt x="478" y="493"/>
                      <a:pt x="478" y="493"/>
                      <a:pt x="478" y="493"/>
                    </a:cubicBezTo>
                    <a:cubicBezTo>
                      <a:pt x="478" y="489"/>
                      <a:pt x="478" y="489"/>
                      <a:pt x="478" y="489"/>
                    </a:cubicBezTo>
                    <a:cubicBezTo>
                      <a:pt x="490" y="489"/>
                      <a:pt x="490" y="489"/>
                      <a:pt x="490" y="489"/>
                    </a:cubicBezTo>
                    <a:cubicBezTo>
                      <a:pt x="490" y="489"/>
                      <a:pt x="499" y="498"/>
                      <a:pt x="502" y="501"/>
                    </a:cubicBezTo>
                    <a:cubicBezTo>
                      <a:pt x="507" y="504"/>
                      <a:pt x="505" y="512"/>
                      <a:pt x="513" y="517"/>
                    </a:cubicBezTo>
                    <a:cubicBezTo>
                      <a:pt x="522" y="520"/>
                      <a:pt x="516" y="506"/>
                      <a:pt x="526" y="507"/>
                    </a:cubicBezTo>
                    <a:cubicBezTo>
                      <a:pt x="536" y="509"/>
                      <a:pt x="537" y="521"/>
                      <a:pt x="543" y="529"/>
                    </a:cubicBezTo>
                    <a:cubicBezTo>
                      <a:pt x="549" y="537"/>
                      <a:pt x="545" y="546"/>
                      <a:pt x="558" y="548"/>
                    </a:cubicBezTo>
                    <a:cubicBezTo>
                      <a:pt x="560" y="548"/>
                      <a:pt x="563" y="551"/>
                      <a:pt x="563" y="549"/>
                    </a:cubicBezTo>
                    <a:cubicBezTo>
                      <a:pt x="563" y="549"/>
                      <a:pt x="563" y="549"/>
                      <a:pt x="565" y="549"/>
                    </a:cubicBezTo>
                    <a:cubicBezTo>
                      <a:pt x="565" y="545"/>
                      <a:pt x="561" y="538"/>
                      <a:pt x="563" y="535"/>
                    </a:cubicBezTo>
                    <a:cubicBezTo>
                      <a:pt x="563" y="532"/>
                      <a:pt x="565" y="531"/>
                      <a:pt x="566" y="529"/>
                    </a:cubicBezTo>
                    <a:cubicBezTo>
                      <a:pt x="568" y="526"/>
                      <a:pt x="572" y="524"/>
                      <a:pt x="571" y="523"/>
                    </a:cubicBezTo>
                    <a:cubicBezTo>
                      <a:pt x="569" y="523"/>
                      <a:pt x="568" y="521"/>
                      <a:pt x="569" y="521"/>
                    </a:cubicBezTo>
                    <a:cubicBezTo>
                      <a:pt x="571" y="523"/>
                      <a:pt x="571" y="520"/>
                      <a:pt x="572" y="521"/>
                    </a:cubicBezTo>
                    <a:cubicBezTo>
                      <a:pt x="574" y="523"/>
                      <a:pt x="578" y="520"/>
                      <a:pt x="580" y="517"/>
                    </a:cubicBezTo>
                    <a:cubicBezTo>
                      <a:pt x="583" y="515"/>
                      <a:pt x="583" y="515"/>
                      <a:pt x="586" y="512"/>
                    </a:cubicBezTo>
                    <a:cubicBezTo>
                      <a:pt x="589" y="510"/>
                      <a:pt x="589" y="510"/>
                      <a:pt x="593" y="509"/>
                    </a:cubicBezTo>
                    <a:cubicBezTo>
                      <a:pt x="600" y="509"/>
                      <a:pt x="600" y="512"/>
                      <a:pt x="603" y="512"/>
                    </a:cubicBezTo>
                    <a:cubicBezTo>
                      <a:pt x="606" y="510"/>
                      <a:pt x="606" y="513"/>
                      <a:pt x="607" y="512"/>
                    </a:cubicBezTo>
                    <a:cubicBezTo>
                      <a:pt x="609" y="510"/>
                      <a:pt x="603" y="510"/>
                      <a:pt x="606" y="509"/>
                    </a:cubicBezTo>
                    <a:cubicBezTo>
                      <a:pt x="607" y="509"/>
                      <a:pt x="609" y="510"/>
                      <a:pt x="609" y="512"/>
                    </a:cubicBezTo>
                    <a:cubicBezTo>
                      <a:pt x="610" y="513"/>
                      <a:pt x="613" y="512"/>
                      <a:pt x="612" y="513"/>
                    </a:cubicBezTo>
                    <a:cubicBezTo>
                      <a:pt x="610" y="515"/>
                      <a:pt x="616" y="517"/>
                      <a:pt x="616" y="517"/>
                    </a:cubicBezTo>
                    <a:cubicBezTo>
                      <a:pt x="616" y="515"/>
                      <a:pt x="618" y="513"/>
                      <a:pt x="619" y="517"/>
                    </a:cubicBezTo>
                    <a:cubicBezTo>
                      <a:pt x="619" y="518"/>
                      <a:pt x="622" y="515"/>
                      <a:pt x="621" y="513"/>
                    </a:cubicBezTo>
                    <a:cubicBezTo>
                      <a:pt x="619" y="512"/>
                      <a:pt x="622" y="512"/>
                      <a:pt x="624" y="515"/>
                    </a:cubicBezTo>
                    <a:cubicBezTo>
                      <a:pt x="627" y="517"/>
                      <a:pt x="625" y="520"/>
                      <a:pt x="627" y="517"/>
                    </a:cubicBezTo>
                    <a:cubicBezTo>
                      <a:pt x="630" y="515"/>
                      <a:pt x="628" y="515"/>
                      <a:pt x="625" y="512"/>
                    </a:cubicBezTo>
                    <a:cubicBezTo>
                      <a:pt x="622" y="510"/>
                      <a:pt x="628" y="510"/>
                      <a:pt x="627" y="507"/>
                    </a:cubicBezTo>
                    <a:cubicBezTo>
                      <a:pt x="625" y="506"/>
                      <a:pt x="625" y="509"/>
                      <a:pt x="624" y="509"/>
                    </a:cubicBezTo>
                    <a:cubicBezTo>
                      <a:pt x="622" y="507"/>
                      <a:pt x="625" y="507"/>
                      <a:pt x="622" y="506"/>
                    </a:cubicBezTo>
                    <a:cubicBezTo>
                      <a:pt x="621" y="506"/>
                      <a:pt x="622" y="507"/>
                      <a:pt x="619" y="507"/>
                    </a:cubicBezTo>
                    <a:cubicBezTo>
                      <a:pt x="616" y="506"/>
                      <a:pt x="619" y="501"/>
                      <a:pt x="622" y="504"/>
                    </a:cubicBezTo>
                    <a:cubicBezTo>
                      <a:pt x="625" y="506"/>
                      <a:pt x="625" y="506"/>
                      <a:pt x="628" y="504"/>
                    </a:cubicBezTo>
                    <a:cubicBezTo>
                      <a:pt x="630" y="501"/>
                      <a:pt x="636" y="504"/>
                      <a:pt x="636" y="503"/>
                    </a:cubicBezTo>
                    <a:cubicBezTo>
                      <a:pt x="638" y="501"/>
                      <a:pt x="636" y="498"/>
                      <a:pt x="639" y="503"/>
                    </a:cubicBezTo>
                    <a:cubicBezTo>
                      <a:pt x="639" y="504"/>
                      <a:pt x="635" y="506"/>
                      <a:pt x="639" y="504"/>
                    </a:cubicBezTo>
                    <a:cubicBezTo>
                      <a:pt x="644" y="504"/>
                      <a:pt x="648" y="503"/>
                      <a:pt x="651" y="504"/>
                    </a:cubicBezTo>
                    <a:cubicBezTo>
                      <a:pt x="654" y="504"/>
                      <a:pt x="656" y="504"/>
                      <a:pt x="656" y="506"/>
                    </a:cubicBezTo>
                    <a:cubicBezTo>
                      <a:pt x="656" y="507"/>
                      <a:pt x="657" y="506"/>
                      <a:pt x="657" y="509"/>
                    </a:cubicBezTo>
                    <a:cubicBezTo>
                      <a:pt x="657" y="512"/>
                      <a:pt x="663" y="509"/>
                      <a:pt x="665" y="509"/>
                    </a:cubicBezTo>
                    <a:cubicBezTo>
                      <a:pt x="667" y="509"/>
                      <a:pt x="665" y="506"/>
                      <a:pt x="668" y="506"/>
                    </a:cubicBezTo>
                    <a:cubicBezTo>
                      <a:pt x="671" y="506"/>
                      <a:pt x="676" y="515"/>
                      <a:pt x="677" y="515"/>
                    </a:cubicBezTo>
                    <a:cubicBezTo>
                      <a:pt x="679" y="515"/>
                      <a:pt x="680" y="521"/>
                      <a:pt x="679" y="524"/>
                    </a:cubicBezTo>
                    <a:cubicBezTo>
                      <a:pt x="677" y="529"/>
                      <a:pt x="679" y="532"/>
                      <a:pt x="680" y="531"/>
                    </a:cubicBezTo>
                    <a:cubicBezTo>
                      <a:pt x="680" y="529"/>
                      <a:pt x="683" y="529"/>
                      <a:pt x="680" y="532"/>
                    </a:cubicBezTo>
                    <a:cubicBezTo>
                      <a:pt x="679" y="534"/>
                      <a:pt x="680" y="538"/>
                      <a:pt x="682" y="540"/>
                    </a:cubicBezTo>
                    <a:cubicBezTo>
                      <a:pt x="685" y="541"/>
                      <a:pt x="683" y="538"/>
                      <a:pt x="685" y="541"/>
                    </a:cubicBezTo>
                    <a:cubicBezTo>
                      <a:pt x="685" y="545"/>
                      <a:pt x="686" y="543"/>
                      <a:pt x="686" y="546"/>
                    </a:cubicBezTo>
                    <a:cubicBezTo>
                      <a:pt x="688" y="551"/>
                      <a:pt x="689" y="548"/>
                      <a:pt x="691" y="552"/>
                    </a:cubicBezTo>
                    <a:cubicBezTo>
                      <a:pt x="691" y="557"/>
                      <a:pt x="692" y="554"/>
                      <a:pt x="692" y="555"/>
                    </a:cubicBezTo>
                    <a:cubicBezTo>
                      <a:pt x="691" y="557"/>
                      <a:pt x="692" y="559"/>
                      <a:pt x="694" y="557"/>
                    </a:cubicBezTo>
                    <a:cubicBezTo>
                      <a:pt x="697" y="555"/>
                      <a:pt x="695" y="560"/>
                      <a:pt x="697" y="557"/>
                    </a:cubicBezTo>
                    <a:cubicBezTo>
                      <a:pt x="700" y="554"/>
                      <a:pt x="697" y="554"/>
                      <a:pt x="699" y="552"/>
                    </a:cubicBezTo>
                    <a:cubicBezTo>
                      <a:pt x="700" y="549"/>
                      <a:pt x="700" y="546"/>
                      <a:pt x="700" y="543"/>
                    </a:cubicBezTo>
                    <a:cubicBezTo>
                      <a:pt x="702" y="538"/>
                      <a:pt x="695" y="529"/>
                      <a:pt x="697" y="524"/>
                    </a:cubicBezTo>
                    <a:cubicBezTo>
                      <a:pt x="697" y="521"/>
                      <a:pt x="691" y="517"/>
                      <a:pt x="689" y="504"/>
                    </a:cubicBezTo>
                    <a:cubicBezTo>
                      <a:pt x="688" y="492"/>
                      <a:pt x="694" y="485"/>
                      <a:pt x="695" y="482"/>
                    </a:cubicBezTo>
                    <a:cubicBezTo>
                      <a:pt x="699" y="481"/>
                      <a:pt x="695" y="481"/>
                      <a:pt x="699" y="481"/>
                    </a:cubicBezTo>
                    <a:cubicBezTo>
                      <a:pt x="702" y="481"/>
                      <a:pt x="703" y="476"/>
                      <a:pt x="705" y="476"/>
                    </a:cubicBezTo>
                    <a:cubicBezTo>
                      <a:pt x="708" y="475"/>
                      <a:pt x="706" y="470"/>
                      <a:pt x="711" y="467"/>
                    </a:cubicBezTo>
                    <a:cubicBezTo>
                      <a:pt x="715" y="464"/>
                      <a:pt x="717" y="467"/>
                      <a:pt x="718" y="464"/>
                    </a:cubicBezTo>
                    <a:cubicBezTo>
                      <a:pt x="718" y="461"/>
                      <a:pt x="723" y="458"/>
                      <a:pt x="726" y="458"/>
                    </a:cubicBezTo>
                    <a:cubicBezTo>
                      <a:pt x="730" y="456"/>
                      <a:pt x="730" y="454"/>
                      <a:pt x="730" y="453"/>
                    </a:cubicBezTo>
                    <a:cubicBezTo>
                      <a:pt x="729" y="453"/>
                      <a:pt x="727" y="456"/>
                      <a:pt x="726" y="454"/>
                    </a:cubicBezTo>
                    <a:cubicBezTo>
                      <a:pt x="724" y="453"/>
                      <a:pt x="726" y="454"/>
                      <a:pt x="727" y="453"/>
                    </a:cubicBezTo>
                    <a:cubicBezTo>
                      <a:pt x="729" y="450"/>
                      <a:pt x="723" y="448"/>
                      <a:pt x="727" y="450"/>
                    </a:cubicBezTo>
                    <a:cubicBezTo>
                      <a:pt x="730" y="450"/>
                      <a:pt x="730" y="451"/>
                      <a:pt x="732" y="450"/>
                    </a:cubicBezTo>
                    <a:cubicBezTo>
                      <a:pt x="734" y="447"/>
                      <a:pt x="734" y="450"/>
                      <a:pt x="734" y="447"/>
                    </a:cubicBezTo>
                    <a:cubicBezTo>
                      <a:pt x="735" y="443"/>
                      <a:pt x="734" y="443"/>
                      <a:pt x="734" y="443"/>
                    </a:cubicBezTo>
                    <a:cubicBezTo>
                      <a:pt x="732" y="445"/>
                      <a:pt x="734" y="443"/>
                      <a:pt x="729" y="443"/>
                    </a:cubicBezTo>
                    <a:cubicBezTo>
                      <a:pt x="726" y="445"/>
                      <a:pt x="726" y="443"/>
                      <a:pt x="726" y="442"/>
                    </a:cubicBezTo>
                    <a:cubicBezTo>
                      <a:pt x="726" y="440"/>
                      <a:pt x="727" y="445"/>
                      <a:pt x="730" y="442"/>
                    </a:cubicBezTo>
                    <a:cubicBezTo>
                      <a:pt x="734" y="439"/>
                      <a:pt x="735" y="445"/>
                      <a:pt x="737" y="445"/>
                    </a:cubicBezTo>
                    <a:cubicBezTo>
                      <a:pt x="737" y="445"/>
                      <a:pt x="735" y="443"/>
                      <a:pt x="734" y="434"/>
                    </a:cubicBezTo>
                    <a:cubicBezTo>
                      <a:pt x="732" y="431"/>
                      <a:pt x="730" y="433"/>
                      <a:pt x="729" y="434"/>
                    </a:cubicBezTo>
                    <a:cubicBezTo>
                      <a:pt x="727" y="434"/>
                      <a:pt x="732" y="431"/>
                      <a:pt x="729" y="429"/>
                    </a:cubicBezTo>
                    <a:cubicBezTo>
                      <a:pt x="727" y="428"/>
                      <a:pt x="730" y="431"/>
                      <a:pt x="730" y="426"/>
                    </a:cubicBezTo>
                    <a:cubicBezTo>
                      <a:pt x="729" y="422"/>
                      <a:pt x="732" y="423"/>
                      <a:pt x="729" y="422"/>
                    </a:cubicBezTo>
                    <a:cubicBezTo>
                      <a:pt x="726" y="419"/>
                      <a:pt x="724" y="417"/>
                      <a:pt x="727" y="420"/>
                    </a:cubicBezTo>
                    <a:cubicBezTo>
                      <a:pt x="730" y="422"/>
                      <a:pt x="729" y="420"/>
                      <a:pt x="729" y="417"/>
                    </a:cubicBezTo>
                    <a:cubicBezTo>
                      <a:pt x="727" y="414"/>
                      <a:pt x="727" y="412"/>
                      <a:pt x="729" y="411"/>
                    </a:cubicBezTo>
                    <a:cubicBezTo>
                      <a:pt x="729" y="408"/>
                      <a:pt x="729" y="408"/>
                      <a:pt x="730" y="406"/>
                    </a:cubicBezTo>
                    <a:cubicBezTo>
                      <a:pt x="732" y="405"/>
                      <a:pt x="730" y="406"/>
                      <a:pt x="730" y="408"/>
                    </a:cubicBezTo>
                    <a:cubicBezTo>
                      <a:pt x="729" y="409"/>
                      <a:pt x="729" y="411"/>
                      <a:pt x="730" y="412"/>
                    </a:cubicBezTo>
                    <a:cubicBezTo>
                      <a:pt x="730" y="414"/>
                      <a:pt x="729" y="414"/>
                      <a:pt x="730" y="415"/>
                    </a:cubicBezTo>
                    <a:cubicBezTo>
                      <a:pt x="730" y="417"/>
                      <a:pt x="729" y="417"/>
                      <a:pt x="730" y="419"/>
                    </a:cubicBezTo>
                    <a:cubicBezTo>
                      <a:pt x="732" y="420"/>
                      <a:pt x="732" y="417"/>
                      <a:pt x="734" y="419"/>
                    </a:cubicBezTo>
                    <a:cubicBezTo>
                      <a:pt x="734" y="422"/>
                      <a:pt x="732" y="422"/>
                      <a:pt x="734" y="422"/>
                    </a:cubicBezTo>
                    <a:cubicBezTo>
                      <a:pt x="735" y="423"/>
                      <a:pt x="730" y="429"/>
                      <a:pt x="732" y="431"/>
                    </a:cubicBezTo>
                    <a:cubicBezTo>
                      <a:pt x="734" y="431"/>
                      <a:pt x="735" y="423"/>
                      <a:pt x="738" y="420"/>
                    </a:cubicBezTo>
                    <a:cubicBezTo>
                      <a:pt x="741" y="415"/>
                      <a:pt x="740" y="412"/>
                      <a:pt x="738" y="412"/>
                    </a:cubicBezTo>
                    <a:cubicBezTo>
                      <a:pt x="737" y="412"/>
                      <a:pt x="737" y="409"/>
                      <a:pt x="735" y="406"/>
                    </a:cubicBezTo>
                    <a:cubicBezTo>
                      <a:pt x="735" y="403"/>
                      <a:pt x="735" y="401"/>
                      <a:pt x="738" y="400"/>
                    </a:cubicBezTo>
                    <a:cubicBezTo>
                      <a:pt x="741" y="398"/>
                      <a:pt x="734" y="401"/>
                      <a:pt x="737" y="406"/>
                    </a:cubicBezTo>
                    <a:cubicBezTo>
                      <a:pt x="740" y="411"/>
                      <a:pt x="741" y="406"/>
                      <a:pt x="741" y="409"/>
                    </a:cubicBezTo>
                    <a:cubicBezTo>
                      <a:pt x="740" y="414"/>
                      <a:pt x="743" y="409"/>
                      <a:pt x="746" y="405"/>
                    </a:cubicBezTo>
                    <a:cubicBezTo>
                      <a:pt x="747" y="400"/>
                      <a:pt x="750" y="395"/>
                      <a:pt x="747" y="395"/>
                    </a:cubicBezTo>
                    <a:cubicBezTo>
                      <a:pt x="746" y="395"/>
                      <a:pt x="746" y="394"/>
                      <a:pt x="747" y="391"/>
                    </a:cubicBezTo>
                    <a:cubicBezTo>
                      <a:pt x="750" y="389"/>
                      <a:pt x="755" y="386"/>
                      <a:pt x="758" y="386"/>
                    </a:cubicBezTo>
                    <a:cubicBezTo>
                      <a:pt x="761" y="384"/>
                      <a:pt x="769" y="384"/>
                      <a:pt x="769" y="383"/>
                    </a:cubicBezTo>
                    <a:cubicBezTo>
                      <a:pt x="769" y="381"/>
                      <a:pt x="769" y="378"/>
                      <a:pt x="770" y="381"/>
                    </a:cubicBezTo>
                    <a:cubicBezTo>
                      <a:pt x="770" y="383"/>
                      <a:pt x="770" y="384"/>
                      <a:pt x="773" y="381"/>
                    </a:cubicBezTo>
                    <a:cubicBezTo>
                      <a:pt x="776" y="378"/>
                      <a:pt x="773" y="384"/>
                      <a:pt x="776" y="383"/>
                    </a:cubicBezTo>
                    <a:cubicBezTo>
                      <a:pt x="778" y="380"/>
                      <a:pt x="781" y="383"/>
                      <a:pt x="781" y="380"/>
                    </a:cubicBezTo>
                    <a:cubicBezTo>
                      <a:pt x="779" y="377"/>
                      <a:pt x="779" y="375"/>
                      <a:pt x="778" y="377"/>
                    </a:cubicBezTo>
                    <a:cubicBezTo>
                      <a:pt x="778" y="377"/>
                      <a:pt x="779" y="377"/>
                      <a:pt x="779" y="378"/>
                    </a:cubicBezTo>
                    <a:cubicBezTo>
                      <a:pt x="779" y="380"/>
                      <a:pt x="776" y="381"/>
                      <a:pt x="776" y="378"/>
                    </a:cubicBezTo>
                    <a:cubicBezTo>
                      <a:pt x="775" y="375"/>
                      <a:pt x="775" y="375"/>
                      <a:pt x="773" y="374"/>
                    </a:cubicBezTo>
                    <a:cubicBezTo>
                      <a:pt x="770" y="374"/>
                      <a:pt x="776" y="370"/>
                      <a:pt x="775" y="369"/>
                    </a:cubicBezTo>
                    <a:cubicBezTo>
                      <a:pt x="773" y="369"/>
                      <a:pt x="775" y="363"/>
                      <a:pt x="778" y="360"/>
                    </a:cubicBezTo>
                    <a:cubicBezTo>
                      <a:pt x="779" y="358"/>
                      <a:pt x="776" y="358"/>
                      <a:pt x="778" y="356"/>
                    </a:cubicBezTo>
                    <a:cubicBezTo>
                      <a:pt x="779" y="356"/>
                      <a:pt x="779" y="360"/>
                      <a:pt x="782" y="358"/>
                    </a:cubicBezTo>
                    <a:cubicBezTo>
                      <a:pt x="784" y="356"/>
                      <a:pt x="784" y="355"/>
                      <a:pt x="785" y="355"/>
                    </a:cubicBezTo>
                    <a:cubicBezTo>
                      <a:pt x="788" y="355"/>
                      <a:pt x="787" y="349"/>
                      <a:pt x="790" y="350"/>
                    </a:cubicBezTo>
                    <a:cubicBezTo>
                      <a:pt x="793" y="352"/>
                      <a:pt x="791" y="350"/>
                      <a:pt x="793" y="350"/>
                    </a:cubicBezTo>
                    <a:cubicBezTo>
                      <a:pt x="794" y="349"/>
                      <a:pt x="794" y="352"/>
                      <a:pt x="796" y="349"/>
                    </a:cubicBezTo>
                    <a:cubicBezTo>
                      <a:pt x="799" y="347"/>
                      <a:pt x="801" y="349"/>
                      <a:pt x="802" y="347"/>
                    </a:cubicBezTo>
                    <a:cubicBezTo>
                      <a:pt x="804" y="344"/>
                      <a:pt x="804" y="345"/>
                      <a:pt x="802" y="344"/>
                    </a:cubicBezTo>
                    <a:cubicBezTo>
                      <a:pt x="802" y="342"/>
                      <a:pt x="802" y="341"/>
                      <a:pt x="801" y="341"/>
                    </a:cubicBezTo>
                    <a:cubicBezTo>
                      <a:pt x="799" y="341"/>
                      <a:pt x="799" y="338"/>
                      <a:pt x="799" y="336"/>
                    </a:cubicBezTo>
                    <a:cubicBezTo>
                      <a:pt x="799" y="336"/>
                      <a:pt x="799" y="336"/>
                      <a:pt x="798" y="335"/>
                    </a:cubicBezTo>
                    <a:cubicBezTo>
                      <a:pt x="796" y="335"/>
                      <a:pt x="798" y="335"/>
                      <a:pt x="798" y="333"/>
                    </a:cubicBezTo>
                    <a:cubicBezTo>
                      <a:pt x="798" y="331"/>
                      <a:pt x="798" y="324"/>
                      <a:pt x="798" y="322"/>
                    </a:cubicBezTo>
                    <a:cubicBezTo>
                      <a:pt x="798" y="319"/>
                      <a:pt x="798" y="319"/>
                      <a:pt x="794" y="317"/>
                    </a:cubicBezTo>
                    <a:cubicBezTo>
                      <a:pt x="793" y="314"/>
                      <a:pt x="791" y="316"/>
                      <a:pt x="790" y="317"/>
                    </a:cubicBezTo>
                    <a:cubicBezTo>
                      <a:pt x="788" y="317"/>
                      <a:pt x="787" y="317"/>
                      <a:pt x="787" y="316"/>
                    </a:cubicBezTo>
                    <a:cubicBezTo>
                      <a:pt x="787" y="314"/>
                      <a:pt x="785" y="314"/>
                      <a:pt x="785" y="314"/>
                    </a:cubicBezTo>
                    <a:cubicBezTo>
                      <a:pt x="785" y="314"/>
                      <a:pt x="782" y="319"/>
                      <a:pt x="781" y="322"/>
                    </a:cubicBezTo>
                    <a:cubicBezTo>
                      <a:pt x="778" y="325"/>
                      <a:pt x="781" y="325"/>
                      <a:pt x="779" y="327"/>
                    </a:cubicBezTo>
                    <a:cubicBezTo>
                      <a:pt x="776" y="330"/>
                      <a:pt x="779" y="331"/>
                      <a:pt x="778" y="333"/>
                    </a:cubicBezTo>
                    <a:cubicBezTo>
                      <a:pt x="775" y="335"/>
                      <a:pt x="778" y="333"/>
                      <a:pt x="775" y="336"/>
                    </a:cubicBezTo>
                    <a:cubicBezTo>
                      <a:pt x="772" y="338"/>
                      <a:pt x="776" y="338"/>
                      <a:pt x="775" y="338"/>
                    </a:cubicBezTo>
                    <a:cubicBezTo>
                      <a:pt x="773" y="338"/>
                      <a:pt x="773" y="341"/>
                      <a:pt x="772" y="339"/>
                    </a:cubicBezTo>
                    <a:cubicBezTo>
                      <a:pt x="772" y="339"/>
                      <a:pt x="772" y="341"/>
                      <a:pt x="770" y="339"/>
                    </a:cubicBezTo>
                    <a:cubicBezTo>
                      <a:pt x="769" y="339"/>
                      <a:pt x="769" y="339"/>
                      <a:pt x="769" y="342"/>
                    </a:cubicBezTo>
                    <a:cubicBezTo>
                      <a:pt x="746" y="342"/>
                      <a:pt x="746" y="342"/>
                      <a:pt x="746" y="342"/>
                    </a:cubicBezTo>
                    <a:cubicBezTo>
                      <a:pt x="744" y="342"/>
                      <a:pt x="743" y="344"/>
                      <a:pt x="743" y="342"/>
                    </a:cubicBezTo>
                    <a:cubicBezTo>
                      <a:pt x="741" y="342"/>
                      <a:pt x="737" y="345"/>
                      <a:pt x="734" y="349"/>
                    </a:cubicBezTo>
                    <a:close/>
                    <a:moveTo>
                      <a:pt x="807" y="630"/>
                    </a:moveTo>
                    <a:cubicBezTo>
                      <a:pt x="810" y="629"/>
                      <a:pt x="808" y="630"/>
                      <a:pt x="813" y="630"/>
                    </a:cubicBezTo>
                    <a:cubicBezTo>
                      <a:pt x="816" y="629"/>
                      <a:pt x="817" y="625"/>
                      <a:pt x="811" y="625"/>
                    </a:cubicBezTo>
                    <a:cubicBezTo>
                      <a:pt x="805" y="624"/>
                      <a:pt x="802" y="624"/>
                      <a:pt x="802" y="629"/>
                    </a:cubicBezTo>
                    <a:cubicBezTo>
                      <a:pt x="804" y="630"/>
                      <a:pt x="802" y="630"/>
                      <a:pt x="807" y="630"/>
                    </a:cubicBezTo>
                    <a:close/>
                    <a:moveTo>
                      <a:pt x="100" y="619"/>
                    </a:moveTo>
                    <a:cubicBezTo>
                      <a:pt x="102" y="616"/>
                      <a:pt x="106" y="618"/>
                      <a:pt x="106" y="615"/>
                    </a:cubicBezTo>
                    <a:cubicBezTo>
                      <a:pt x="106" y="615"/>
                      <a:pt x="106" y="615"/>
                      <a:pt x="106" y="615"/>
                    </a:cubicBezTo>
                    <a:cubicBezTo>
                      <a:pt x="106" y="615"/>
                      <a:pt x="106" y="615"/>
                      <a:pt x="106" y="613"/>
                    </a:cubicBezTo>
                    <a:cubicBezTo>
                      <a:pt x="105" y="613"/>
                      <a:pt x="105" y="613"/>
                      <a:pt x="105" y="613"/>
                    </a:cubicBezTo>
                    <a:cubicBezTo>
                      <a:pt x="105" y="611"/>
                      <a:pt x="105" y="613"/>
                      <a:pt x="105" y="613"/>
                    </a:cubicBezTo>
                    <a:cubicBezTo>
                      <a:pt x="105" y="611"/>
                      <a:pt x="105" y="610"/>
                      <a:pt x="103" y="610"/>
                    </a:cubicBezTo>
                    <a:cubicBezTo>
                      <a:pt x="103" y="610"/>
                      <a:pt x="100" y="607"/>
                      <a:pt x="99" y="607"/>
                    </a:cubicBezTo>
                    <a:cubicBezTo>
                      <a:pt x="99" y="607"/>
                      <a:pt x="99" y="607"/>
                      <a:pt x="99" y="607"/>
                    </a:cubicBezTo>
                    <a:cubicBezTo>
                      <a:pt x="97" y="607"/>
                      <a:pt x="99" y="610"/>
                      <a:pt x="99" y="610"/>
                    </a:cubicBezTo>
                    <a:cubicBezTo>
                      <a:pt x="99" y="610"/>
                      <a:pt x="97" y="611"/>
                      <a:pt x="97" y="613"/>
                    </a:cubicBezTo>
                    <a:cubicBezTo>
                      <a:pt x="97" y="615"/>
                      <a:pt x="97" y="615"/>
                      <a:pt x="97" y="615"/>
                    </a:cubicBezTo>
                    <a:cubicBezTo>
                      <a:pt x="97" y="615"/>
                      <a:pt x="97" y="615"/>
                      <a:pt x="97" y="615"/>
                    </a:cubicBezTo>
                    <a:cubicBezTo>
                      <a:pt x="97" y="616"/>
                      <a:pt x="97" y="618"/>
                      <a:pt x="97" y="619"/>
                    </a:cubicBezTo>
                    <a:cubicBezTo>
                      <a:pt x="99" y="619"/>
                      <a:pt x="100" y="621"/>
                      <a:pt x="100" y="619"/>
                    </a:cubicBezTo>
                    <a:moveTo>
                      <a:pt x="96" y="601"/>
                    </a:moveTo>
                    <a:cubicBezTo>
                      <a:pt x="94" y="601"/>
                      <a:pt x="94" y="601"/>
                      <a:pt x="94" y="601"/>
                    </a:cubicBezTo>
                    <a:cubicBezTo>
                      <a:pt x="92" y="601"/>
                      <a:pt x="92" y="599"/>
                      <a:pt x="92" y="599"/>
                    </a:cubicBezTo>
                    <a:cubicBezTo>
                      <a:pt x="92" y="599"/>
                      <a:pt x="92" y="599"/>
                      <a:pt x="92" y="599"/>
                    </a:cubicBezTo>
                    <a:cubicBezTo>
                      <a:pt x="91" y="601"/>
                      <a:pt x="91" y="601"/>
                      <a:pt x="91" y="601"/>
                    </a:cubicBezTo>
                    <a:cubicBezTo>
                      <a:pt x="92" y="601"/>
                      <a:pt x="92" y="601"/>
                      <a:pt x="94" y="602"/>
                    </a:cubicBezTo>
                    <a:cubicBezTo>
                      <a:pt x="94" y="602"/>
                      <a:pt x="92" y="604"/>
                      <a:pt x="94" y="604"/>
                    </a:cubicBezTo>
                    <a:cubicBezTo>
                      <a:pt x="94" y="604"/>
                      <a:pt x="99" y="604"/>
                      <a:pt x="96" y="601"/>
                    </a:cubicBezTo>
                    <a:cubicBezTo>
                      <a:pt x="96" y="601"/>
                      <a:pt x="96" y="601"/>
                      <a:pt x="96" y="601"/>
                    </a:cubicBezTo>
                    <a:moveTo>
                      <a:pt x="82" y="593"/>
                    </a:moveTo>
                    <a:cubicBezTo>
                      <a:pt x="82" y="593"/>
                      <a:pt x="80" y="593"/>
                      <a:pt x="80" y="594"/>
                    </a:cubicBezTo>
                    <a:cubicBezTo>
                      <a:pt x="80" y="594"/>
                      <a:pt x="79" y="593"/>
                      <a:pt x="79" y="594"/>
                    </a:cubicBezTo>
                    <a:cubicBezTo>
                      <a:pt x="80" y="599"/>
                      <a:pt x="82" y="596"/>
                      <a:pt x="82" y="596"/>
                    </a:cubicBezTo>
                    <a:cubicBezTo>
                      <a:pt x="82" y="596"/>
                      <a:pt x="82" y="596"/>
                      <a:pt x="82" y="596"/>
                    </a:cubicBezTo>
                    <a:cubicBezTo>
                      <a:pt x="83" y="597"/>
                      <a:pt x="83" y="597"/>
                      <a:pt x="83" y="597"/>
                    </a:cubicBezTo>
                    <a:cubicBezTo>
                      <a:pt x="83" y="596"/>
                      <a:pt x="83" y="596"/>
                      <a:pt x="83" y="596"/>
                    </a:cubicBezTo>
                    <a:cubicBezTo>
                      <a:pt x="83" y="596"/>
                      <a:pt x="83" y="596"/>
                      <a:pt x="83" y="596"/>
                    </a:cubicBezTo>
                    <a:cubicBezTo>
                      <a:pt x="83" y="596"/>
                      <a:pt x="83" y="596"/>
                      <a:pt x="83" y="596"/>
                    </a:cubicBezTo>
                    <a:cubicBezTo>
                      <a:pt x="83" y="594"/>
                      <a:pt x="83" y="596"/>
                      <a:pt x="83" y="596"/>
                    </a:cubicBezTo>
                    <a:cubicBezTo>
                      <a:pt x="82" y="594"/>
                      <a:pt x="82" y="593"/>
                      <a:pt x="82" y="593"/>
                    </a:cubicBezTo>
                    <a:moveTo>
                      <a:pt x="71" y="590"/>
                    </a:moveTo>
                    <a:cubicBezTo>
                      <a:pt x="71" y="585"/>
                      <a:pt x="67" y="588"/>
                      <a:pt x="67" y="590"/>
                    </a:cubicBezTo>
                    <a:cubicBezTo>
                      <a:pt x="67" y="590"/>
                      <a:pt x="71" y="591"/>
                      <a:pt x="71" y="590"/>
                    </a:cubicBezTo>
                    <a:moveTo>
                      <a:pt x="89" y="601"/>
                    </a:moveTo>
                    <a:cubicBezTo>
                      <a:pt x="89" y="602"/>
                      <a:pt x="89" y="604"/>
                      <a:pt x="91" y="602"/>
                    </a:cubicBezTo>
                    <a:cubicBezTo>
                      <a:pt x="91" y="601"/>
                      <a:pt x="91" y="601"/>
                      <a:pt x="91" y="601"/>
                    </a:cubicBezTo>
                    <a:cubicBezTo>
                      <a:pt x="89" y="601"/>
                      <a:pt x="88" y="601"/>
                      <a:pt x="89" y="601"/>
                    </a:cubicBezTo>
                    <a:moveTo>
                      <a:pt x="92" y="604"/>
                    </a:moveTo>
                    <a:cubicBezTo>
                      <a:pt x="94" y="604"/>
                      <a:pt x="92" y="605"/>
                      <a:pt x="91" y="604"/>
                    </a:cubicBezTo>
                    <a:cubicBezTo>
                      <a:pt x="92" y="604"/>
                      <a:pt x="92" y="604"/>
                      <a:pt x="92" y="604"/>
                    </a:cubicBezTo>
                    <a:moveTo>
                      <a:pt x="89" y="597"/>
                    </a:moveTo>
                    <a:cubicBezTo>
                      <a:pt x="88" y="597"/>
                      <a:pt x="88" y="597"/>
                      <a:pt x="86" y="597"/>
                    </a:cubicBezTo>
                    <a:cubicBezTo>
                      <a:pt x="86" y="599"/>
                      <a:pt x="86" y="599"/>
                      <a:pt x="86" y="599"/>
                    </a:cubicBezTo>
                    <a:cubicBezTo>
                      <a:pt x="88" y="599"/>
                      <a:pt x="88" y="599"/>
                      <a:pt x="88" y="599"/>
                    </a:cubicBezTo>
                    <a:cubicBezTo>
                      <a:pt x="89" y="599"/>
                      <a:pt x="89" y="599"/>
                      <a:pt x="89" y="599"/>
                    </a:cubicBezTo>
                    <a:cubicBezTo>
                      <a:pt x="91" y="599"/>
                      <a:pt x="91" y="597"/>
                      <a:pt x="91" y="597"/>
                    </a:cubicBezTo>
                    <a:cubicBezTo>
                      <a:pt x="89" y="597"/>
                      <a:pt x="89" y="597"/>
                      <a:pt x="89" y="597"/>
                    </a:cubicBezTo>
                    <a:cubicBezTo>
                      <a:pt x="89" y="597"/>
                      <a:pt x="89" y="597"/>
                      <a:pt x="89" y="597"/>
                    </a:cubicBezTo>
                    <a:moveTo>
                      <a:pt x="65" y="590"/>
                    </a:moveTo>
                    <a:cubicBezTo>
                      <a:pt x="65" y="590"/>
                      <a:pt x="62" y="591"/>
                      <a:pt x="64" y="591"/>
                    </a:cubicBezTo>
                    <a:cubicBezTo>
                      <a:pt x="65" y="590"/>
                      <a:pt x="65" y="590"/>
                      <a:pt x="65" y="590"/>
                    </a:cubicBezTo>
                  </a:path>
                </a:pathLst>
              </a:custGeom>
              <a:solidFill>
                <a:srgbClr val="425C8F"/>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90" name="Freeform 290"/>
              <p:cNvSpPr>
                <a:spLocks/>
              </p:cNvSpPr>
              <p:nvPr>
                <p:custDataLst>
                  <p:tags r:id="rId92"/>
                </p:custDataLst>
              </p:nvPr>
            </p:nvSpPr>
            <p:spPr bwMode="auto">
              <a:xfrm>
                <a:off x="2781271" y="4125410"/>
                <a:ext cx="754686" cy="797122"/>
              </a:xfrm>
              <a:custGeom>
                <a:avLst/>
                <a:gdLst/>
                <a:ahLst/>
                <a:cxnLst>
                  <a:cxn ang="0">
                    <a:pos x="169" y="380"/>
                  </a:cxn>
                  <a:cxn ang="0">
                    <a:pos x="157" y="368"/>
                  </a:cxn>
                  <a:cxn ang="0">
                    <a:pos x="145" y="357"/>
                  </a:cxn>
                  <a:cxn ang="0">
                    <a:pos x="140" y="350"/>
                  </a:cxn>
                  <a:cxn ang="0">
                    <a:pos x="163" y="325"/>
                  </a:cxn>
                  <a:cxn ang="0">
                    <a:pos x="159" y="307"/>
                  </a:cxn>
                  <a:cxn ang="0">
                    <a:pos x="154" y="291"/>
                  </a:cxn>
                  <a:cxn ang="0">
                    <a:pos x="143" y="273"/>
                  </a:cxn>
                  <a:cxn ang="0">
                    <a:pos x="134" y="263"/>
                  </a:cxn>
                  <a:cxn ang="0">
                    <a:pos x="133" y="248"/>
                  </a:cxn>
                  <a:cxn ang="0">
                    <a:pos x="133" y="224"/>
                  </a:cxn>
                  <a:cxn ang="0">
                    <a:pos x="118" y="213"/>
                  </a:cxn>
                  <a:cxn ang="0">
                    <a:pos x="101" y="184"/>
                  </a:cxn>
                  <a:cxn ang="0">
                    <a:pos x="80" y="171"/>
                  </a:cxn>
                  <a:cxn ang="0">
                    <a:pos x="58" y="154"/>
                  </a:cxn>
                  <a:cxn ang="0">
                    <a:pos x="34" y="161"/>
                  </a:cxn>
                  <a:cxn ang="0">
                    <a:pos x="20" y="148"/>
                  </a:cxn>
                  <a:cxn ang="0">
                    <a:pos x="10" y="118"/>
                  </a:cxn>
                  <a:cxn ang="0">
                    <a:pos x="31" y="94"/>
                  </a:cxn>
                  <a:cxn ang="0">
                    <a:pos x="41" y="70"/>
                  </a:cxn>
                  <a:cxn ang="0">
                    <a:pos x="37" y="48"/>
                  </a:cxn>
                  <a:cxn ang="0">
                    <a:pos x="45" y="47"/>
                  </a:cxn>
                  <a:cxn ang="0">
                    <a:pos x="38" y="42"/>
                  </a:cxn>
                  <a:cxn ang="0">
                    <a:pos x="52" y="36"/>
                  </a:cxn>
                  <a:cxn ang="0">
                    <a:pos x="58" y="31"/>
                  </a:cxn>
                  <a:cxn ang="0">
                    <a:pos x="72" y="45"/>
                  </a:cxn>
                  <a:cxn ang="0">
                    <a:pos x="87" y="33"/>
                  </a:cxn>
                  <a:cxn ang="0">
                    <a:pos x="81" y="14"/>
                  </a:cxn>
                  <a:cxn ang="0">
                    <a:pos x="98" y="13"/>
                  </a:cxn>
                  <a:cxn ang="0">
                    <a:pos x="115" y="2"/>
                  </a:cxn>
                  <a:cxn ang="0">
                    <a:pos x="119" y="16"/>
                  </a:cxn>
                  <a:cxn ang="0">
                    <a:pos x="119" y="33"/>
                  </a:cxn>
                  <a:cxn ang="0">
                    <a:pos x="131" y="38"/>
                  </a:cxn>
                  <a:cxn ang="0">
                    <a:pos x="145" y="34"/>
                  </a:cxn>
                  <a:cxn ang="0">
                    <a:pos x="151" y="30"/>
                  </a:cxn>
                  <a:cxn ang="0">
                    <a:pos x="160" y="30"/>
                  </a:cxn>
                  <a:cxn ang="0">
                    <a:pos x="169" y="30"/>
                  </a:cxn>
                  <a:cxn ang="0">
                    <a:pos x="179" y="20"/>
                  </a:cxn>
                  <a:cxn ang="0">
                    <a:pos x="185" y="10"/>
                  </a:cxn>
                  <a:cxn ang="0">
                    <a:pos x="188" y="16"/>
                  </a:cxn>
                  <a:cxn ang="0">
                    <a:pos x="189" y="28"/>
                  </a:cxn>
                  <a:cxn ang="0">
                    <a:pos x="192" y="33"/>
                  </a:cxn>
                  <a:cxn ang="0">
                    <a:pos x="197" y="44"/>
                  </a:cxn>
                  <a:cxn ang="0">
                    <a:pos x="185" y="59"/>
                  </a:cxn>
                  <a:cxn ang="0">
                    <a:pos x="191" y="64"/>
                  </a:cxn>
                  <a:cxn ang="0">
                    <a:pos x="206" y="55"/>
                  </a:cxn>
                  <a:cxn ang="0">
                    <a:pos x="217" y="59"/>
                  </a:cxn>
                  <a:cxn ang="0">
                    <a:pos x="235" y="67"/>
                  </a:cxn>
                  <a:cxn ang="0">
                    <a:pos x="239" y="83"/>
                  </a:cxn>
                  <a:cxn ang="0">
                    <a:pos x="270" y="80"/>
                  </a:cxn>
                  <a:cxn ang="0">
                    <a:pos x="297" y="100"/>
                  </a:cxn>
                  <a:cxn ang="0">
                    <a:pos x="317" y="123"/>
                  </a:cxn>
                  <a:cxn ang="0">
                    <a:pos x="296" y="168"/>
                  </a:cxn>
                  <a:cxn ang="0">
                    <a:pos x="284" y="198"/>
                  </a:cxn>
                  <a:cxn ang="0">
                    <a:pos x="281" y="232"/>
                  </a:cxn>
                  <a:cxn ang="0">
                    <a:pos x="268" y="268"/>
                  </a:cxn>
                  <a:cxn ang="0">
                    <a:pos x="250" y="282"/>
                  </a:cxn>
                  <a:cxn ang="0">
                    <a:pos x="223" y="294"/>
                  </a:cxn>
                  <a:cxn ang="0">
                    <a:pos x="207" y="336"/>
                  </a:cxn>
                  <a:cxn ang="0">
                    <a:pos x="186" y="371"/>
                  </a:cxn>
                  <a:cxn ang="0">
                    <a:pos x="168" y="392"/>
                  </a:cxn>
                </a:cxnLst>
                <a:rect l="0" t="0" r="r" b="b"/>
                <a:pathLst>
                  <a:path w="319" h="392">
                    <a:moveTo>
                      <a:pt x="168" y="392"/>
                    </a:moveTo>
                    <a:cubicBezTo>
                      <a:pt x="166" y="385"/>
                      <a:pt x="174" y="386"/>
                      <a:pt x="169" y="380"/>
                    </a:cubicBezTo>
                    <a:cubicBezTo>
                      <a:pt x="166" y="375"/>
                      <a:pt x="168" y="375"/>
                      <a:pt x="163" y="374"/>
                    </a:cubicBezTo>
                    <a:cubicBezTo>
                      <a:pt x="160" y="371"/>
                      <a:pt x="162" y="371"/>
                      <a:pt x="157" y="368"/>
                    </a:cubicBezTo>
                    <a:cubicBezTo>
                      <a:pt x="153" y="366"/>
                      <a:pt x="154" y="361"/>
                      <a:pt x="151" y="364"/>
                    </a:cubicBezTo>
                    <a:cubicBezTo>
                      <a:pt x="146" y="366"/>
                      <a:pt x="150" y="361"/>
                      <a:pt x="145" y="357"/>
                    </a:cubicBezTo>
                    <a:cubicBezTo>
                      <a:pt x="139" y="352"/>
                      <a:pt x="139" y="360"/>
                      <a:pt x="136" y="355"/>
                    </a:cubicBezTo>
                    <a:cubicBezTo>
                      <a:pt x="137" y="354"/>
                      <a:pt x="137" y="352"/>
                      <a:pt x="140" y="350"/>
                    </a:cubicBezTo>
                    <a:cubicBezTo>
                      <a:pt x="142" y="350"/>
                      <a:pt x="142" y="347"/>
                      <a:pt x="148" y="340"/>
                    </a:cubicBezTo>
                    <a:cubicBezTo>
                      <a:pt x="153" y="332"/>
                      <a:pt x="159" y="329"/>
                      <a:pt x="163" y="325"/>
                    </a:cubicBezTo>
                    <a:cubicBezTo>
                      <a:pt x="168" y="322"/>
                      <a:pt x="168" y="316"/>
                      <a:pt x="166" y="310"/>
                    </a:cubicBezTo>
                    <a:cubicBezTo>
                      <a:pt x="163" y="302"/>
                      <a:pt x="162" y="308"/>
                      <a:pt x="159" y="307"/>
                    </a:cubicBezTo>
                    <a:cubicBezTo>
                      <a:pt x="162" y="305"/>
                      <a:pt x="163" y="293"/>
                      <a:pt x="160" y="290"/>
                    </a:cubicBezTo>
                    <a:cubicBezTo>
                      <a:pt x="159" y="288"/>
                      <a:pt x="157" y="291"/>
                      <a:pt x="154" y="291"/>
                    </a:cubicBezTo>
                    <a:cubicBezTo>
                      <a:pt x="151" y="291"/>
                      <a:pt x="154" y="288"/>
                      <a:pt x="151" y="276"/>
                    </a:cubicBezTo>
                    <a:cubicBezTo>
                      <a:pt x="150" y="273"/>
                      <a:pt x="145" y="271"/>
                      <a:pt x="143" y="273"/>
                    </a:cubicBezTo>
                    <a:cubicBezTo>
                      <a:pt x="143" y="274"/>
                      <a:pt x="133" y="273"/>
                      <a:pt x="133" y="271"/>
                    </a:cubicBezTo>
                    <a:cubicBezTo>
                      <a:pt x="134" y="268"/>
                      <a:pt x="133" y="268"/>
                      <a:pt x="134" y="263"/>
                    </a:cubicBezTo>
                    <a:cubicBezTo>
                      <a:pt x="136" y="260"/>
                      <a:pt x="131" y="255"/>
                      <a:pt x="131" y="252"/>
                    </a:cubicBezTo>
                    <a:cubicBezTo>
                      <a:pt x="134" y="251"/>
                      <a:pt x="134" y="251"/>
                      <a:pt x="133" y="248"/>
                    </a:cubicBezTo>
                    <a:cubicBezTo>
                      <a:pt x="133" y="246"/>
                      <a:pt x="136" y="243"/>
                      <a:pt x="134" y="240"/>
                    </a:cubicBezTo>
                    <a:cubicBezTo>
                      <a:pt x="134" y="238"/>
                      <a:pt x="140" y="227"/>
                      <a:pt x="133" y="224"/>
                    </a:cubicBezTo>
                    <a:cubicBezTo>
                      <a:pt x="128" y="223"/>
                      <a:pt x="128" y="218"/>
                      <a:pt x="130" y="215"/>
                    </a:cubicBezTo>
                    <a:cubicBezTo>
                      <a:pt x="131" y="212"/>
                      <a:pt x="122" y="213"/>
                      <a:pt x="118" y="213"/>
                    </a:cubicBezTo>
                    <a:cubicBezTo>
                      <a:pt x="113" y="212"/>
                      <a:pt x="116" y="192"/>
                      <a:pt x="111" y="187"/>
                    </a:cubicBezTo>
                    <a:cubicBezTo>
                      <a:pt x="107" y="182"/>
                      <a:pt x="105" y="189"/>
                      <a:pt x="101" y="184"/>
                    </a:cubicBezTo>
                    <a:cubicBezTo>
                      <a:pt x="98" y="181"/>
                      <a:pt x="99" y="184"/>
                      <a:pt x="95" y="179"/>
                    </a:cubicBezTo>
                    <a:cubicBezTo>
                      <a:pt x="89" y="175"/>
                      <a:pt x="86" y="178"/>
                      <a:pt x="80" y="171"/>
                    </a:cubicBezTo>
                    <a:cubicBezTo>
                      <a:pt x="73" y="165"/>
                      <a:pt x="73" y="159"/>
                      <a:pt x="75" y="151"/>
                    </a:cubicBezTo>
                    <a:cubicBezTo>
                      <a:pt x="78" y="145"/>
                      <a:pt x="66" y="148"/>
                      <a:pt x="58" y="154"/>
                    </a:cubicBezTo>
                    <a:cubicBezTo>
                      <a:pt x="49" y="162"/>
                      <a:pt x="51" y="164"/>
                      <a:pt x="41" y="161"/>
                    </a:cubicBezTo>
                    <a:cubicBezTo>
                      <a:pt x="37" y="159"/>
                      <a:pt x="37" y="162"/>
                      <a:pt x="34" y="161"/>
                    </a:cubicBezTo>
                    <a:cubicBezTo>
                      <a:pt x="31" y="161"/>
                      <a:pt x="34" y="143"/>
                      <a:pt x="31" y="148"/>
                    </a:cubicBezTo>
                    <a:cubicBezTo>
                      <a:pt x="29" y="151"/>
                      <a:pt x="19" y="156"/>
                      <a:pt x="20" y="148"/>
                    </a:cubicBezTo>
                    <a:cubicBezTo>
                      <a:pt x="20" y="142"/>
                      <a:pt x="11" y="148"/>
                      <a:pt x="13" y="143"/>
                    </a:cubicBezTo>
                    <a:cubicBezTo>
                      <a:pt x="14" y="139"/>
                      <a:pt x="0" y="126"/>
                      <a:pt x="10" y="118"/>
                    </a:cubicBezTo>
                    <a:cubicBezTo>
                      <a:pt x="16" y="115"/>
                      <a:pt x="13" y="108"/>
                      <a:pt x="17" y="101"/>
                    </a:cubicBezTo>
                    <a:cubicBezTo>
                      <a:pt x="23" y="97"/>
                      <a:pt x="25" y="98"/>
                      <a:pt x="31" y="94"/>
                    </a:cubicBezTo>
                    <a:cubicBezTo>
                      <a:pt x="37" y="90"/>
                      <a:pt x="34" y="97"/>
                      <a:pt x="38" y="94"/>
                    </a:cubicBezTo>
                    <a:cubicBezTo>
                      <a:pt x="38" y="92"/>
                      <a:pt x="40" y="76"/>
                      <a:pt x="41" y="70"/>
                    </a:cubicBezTo>
                    <a:cubicBezTo>
                      <a:pt x="43" y="62"/>
                      <a:pt x="40" y="62"/>
                      <a:pt x="41" y="59"/>
                    </a:cubicBezTo>
                    <a:cubicBezTo>
                      <a:pt x="41" y="56"/>
                      <a:pt x="38" y="61"/>
                      <a:pt x="37" y="48"/>
                    </a:cubicBezTo>
                    <a:cubicBezTo>
                      <a:pt x="37" y="45"/>
                      <a:pt x="40" y="47"/>
                      <a:pt x="41" y="45"/>
                    </a:cubicBezTo>
                    <a:cubicBezTo>
                      <a:pt x="41" y="45"/>
                      <a:pt x="43" y="47"/>
                      <a:pt x="45" y="47"/>
                    </a:cubicBezTo>
                    <a:cubicBezTo>
                      <a:pt x="45" y="48"/>
                      <a:pt x="45" y="42"/>
                      <a:pt x="43" y="42"/>
                    </a:cubicBezTo>
                    <a:cubicBezTo>
                      <a:pt x="40" y="42"/>
                      <a:pt x="38" y="42"/>
                      <a:pt x="38" y="42"/>
                    </a:cubicBezTo>
                    <a:cubicBezTo>
                      <a:pt x="38" y="36"/>
                      <a:pt x="38" y="36"/>
                      <a:pt x="38" y="36"/>
                    </a:cubicBezTo>
                    <a:cubicBezTo>
                      <a:pt x="52" y="36"/>
                      <a:pt x="52" y="36"/>
                      <a:pt x="52" y="36"/>
                    </a:cubicBezTo>
                    <a:cubicBezTo>
                      <a:pt x="51" y="34"/>
                      <a:pt x="51" y="31"/>
                      <a:pt x="54" y="34"/>
                    </a:cubicBezTo>
                    <a:cubicBezTo>
                      <a:pt x="55" y="38"/>
                      <a:pt x="57" y="31"/>
                      <a:pt x="58" y="31"/>
                    </a:cubicBezTo>
                    <a:cubicBezTo>
                      <a:pt x="63" y="38"/>
                      <a:pt x="58" y="42"/>
                      <a:pt x="63" y="41"/>
                    </a:cubicBezTo>
                    <a:cubicBezTo>
                      <a:pt x="66" y="47"/>
                      <a:pt x="69" y="44"/>
                      <a:pt x="72" y="45"/>
                    </a:cubicBezTo>
                    <a:cubicBezTo>
                      <a:pt x="76" y="47"/>
                      <a:pt x="75" y="41"/>
                      <a:pt x="81" y="39"/>
                    </a:cubicBezTo>
                    <a:cubicBezTo>
                      <a:pt x="87" y="39"/>
                      <a:pt x="83" y="34"/>
                      <a:pt x="87" y="33"/>
                    </a:cubicBezTo>
                    <a:cubicBezTo>
                      <a:pt x="92" y="30"/>
                      <a:pt x="90" y="27"/>
                      <a:pt x="87" y="28"/>
                    </a:cubicBezTo>
                    <a:cubicBezTo>
                      <a:pt x="84" y="30"/>
                      <a:pt x="84" y="19"/>
                      <a:pt x="81" y="14"/>
                    </a:cubicBezTo>
                    <a:cubicBezTo>
                      <a:pt x="78" y="10"/>
                      <a:pt x="86" y="13"/>
                      <a:pt x="92" y="16"/>
                    </a:cubicBezTo>
                    <a:cubicBezTo>
                      <a:pt x="99" y="20"/>
                      <a:pt x="93" y="11"/>
                      <a:pt x="98" y="13"/>
                    </a:cubicBezTo>
                    <a:cubicBezTo>
                      <a:pt x="102" y="13"/>
                      <a:pt x="113" y="8"/>
                      <a:pt x="111" y="2"/>
                    </a:cubicBezTo>
                    <a:cubicBezTo>
                      <a:pt x="111" y="2"/>
                      <a:pt x="113" y="2"/>
                      <a:pt x="115" y="2"/>
                    </a:cubicBezTo>
                    <a:cubicBezTo>
                      <a:pt x="116" y="0"/>
                      <a:pt x="118" y="3"/>
                      <a:pt x="116" y="6"/>
                    </a:cubicBezTo>
                    <a:cubicBezTo>
                      <a:pt x="115" y="11"/>
                      <a:pt x="122" y="10"/>
                      <a:pt x="119" y="16"/>
                    </a:cubicBezTo>
                    <a:cubicBezTo>
                      <a:pt x="119" y="19"/>
                      <a:pt x="119" y="19"/>
                      <a:pt x="118" y="25"/>
                    </a:cubicBezTo>
                    <a:cubicBezTo>
                      <a:pt x="116" y="31"/>
                      <a:pt x="119" y="28"/>
                      <a:pt x="119" y="33"/>
                    </a:cubicBezTo>
                    <a:cubicBezTo>
                      <a:pt x="119" y="38"/>
                      <a:pt x="125" y="42"/>
                      <a:pt x="127" y="41"/>
                    </a:cubicBezTo>
                    <a:cubicBezTo>
                      <a:pt x="130" y="39"/>
                      <a:pt x="128" y="38"/>
                      <a:pt x="131" y="38"/>
                    </a:cubicBezTo>
                    <a:cubicBezTo>
                      <a:pt x="134" y="39"/>
                      <a:pt x="136" y="34"/>
                      <a:pt x="139" y="33"/>
                    </a:cubicBezTo>
                    <a:cubicBezTo>
                      <a:pt x="142" y="33"/>
                      <a:pt x="140" y="34"/>
                      <a:pt x="145" y="34"/>
                    </a:cubicBezTo>
                    <a:cubicBezTo>
                      <a:pt x="146" y="33"/>
                      <a:pt x="151" y="38"/>
                      <a:pt x="150" y="33"/>
                    </a:cubicBezTo>
                    <a:cubicBezTo>
                      <a:pt x="148" y="30"/>
                      <a:pt x="148" y="28"/>
                      <a:pt x="151" y="30"/>
                    </a:cubicBezTo>
                    <a:cubicBezTo>
                      <a:pt x="153" y="31"/>
                      <a:pt x="157" y="25"/>
                      <a:pt x="157" y="28"/>
                    </a:cubicBezTo>
                    <a:cubicBezTo>
                      <a:pt x="157" y="30"/>
                      <a:pt x="159" y="28"/>
                      <a:pt x="160" y="30"/>
                    </a:cubicBezTo>
                    <a:cubicBezTo>
                      <a:pt x="162" y="33"/>
                      <a:pt x="163" y="33"/>
                      <a:pt x="165" y="31"/>
                    </a:cubicBezTo>
                    <a:cubicBezTo>
                      <a:pt x="166" y="28"/>
                      <a:pt x="166" y="33"/>
                      <a:pt x="169" y="30"/>
                    </a:cubicBezTo>
                    <a:cubicBezTo>
                      <a:pt x="171" y="28"/>
                      <a:pt x="169" y="31"/>
                      <a:pt x="172" y="31"/>
                    </a:cubicBezTo>
                    <a:cubicBezTo>
                      <a:pt x="175" y="31"/>
                      <a:pt x="177" y="24"/>
                      <a:pt x="179" y="20"/>
                    </a:cubicBezTo>
                    <a:cubicBezTo>
                      <a:pt x="182" y="16"/>
                      <a:pt x="182" y="16"/>
                      <a:pt x="183" y="14"/>
                    </a:cubicBezTo>
                    <a:cubicBezTo>
                      <a:pt x="185" y="11"/>
                      <a:pt x="183" y="11"/>
                      <a:pt x="185" y="10"/>
                    </a:cubicBezTo>
                    <a:cubicBezTo>
                      <a:pt x="185" y="10"/>
                      <a:pt x="186" y="13"/>
                      <a:pt x="186" y="14"/>
                    </a:cubicBezTo>
                    <a:cubicBezTo>
                      <a:pt x="188" y="16"/>
                      <a:pt x="188" y="14"/>
                      <a:pt x="188" y="16"/>
                    </a:cubicBezTo>
                    <a:cubicBezTo>
                      <a:pt x="188" y="19"/>
                      <a:pt x="188" y="24"/>
                      <a:pt x="189" y="25"/>
                    </a:cubicBezTo>
                    <a:cubicBezTo>
                      <a:pt x="189" y="25"/>
                      <a:pt x="189" y="27"/>
                      <a:pt x="189" y="28"/>
                    </a:cubicBezTo>
                    <a:cubicBezTo>
                      <a:pt x="189" y="30"/>
                      <a:pt x="191" y="30"/>
                      <a:pt x="191" y="31"/>
                    </a:cubicBezTo>
                    <a:cubicBezTo>
                      <a:pt x="191" y="33"/>
                      <a:pt x="191" y="31"/>
                      <a:pt x="192" y="33"/>
                    </a:cubicBezTo>
                    <a:cubicBezTo>
                      <a:pt x="192" y="34"/>
                      <a:pt x="192" y="36"/>
                      <a:pt x="194" y="36"/>
                    </a:cubicBezTo>
                    <a:cubicBezTo>
                      <a:pt x="197" y="34"/>
                      <a:pt x="198" y="42"/>
                      <a:pt x="197" y="44"/>
                    </a:cubicBezTo>
                    <a:cubicBezTo>
                      <a:pt x="192" y="44"/>
                      <a:pt x="192" y="52"/>
                      <a:pt x="188" y="53"/>
                    </a:cubicBezTo>
                    <a:cubicBezTo>
                      <a:pt x="183" y="55"/>
                      <a:pt x="186" y="56"/>
                      <a:pt x="185" y="59"/>
                    </a:cubicBezTo>
                    <a:cubicBezTo>
                      <a:pt x="182" y="62"/>
                      <a:pt x="189" y="56"/>
                      <a:pt x="188" y="62"/>
                    </a:cubicBezTo>
                    <a:cubicBezTo>
                      <a:pt x="185" y="67"/>
                      <a:pt x="189" y="59"/>
                      <a:pt x="191" y="64"/>
                    </a:cubicBezTo>
                    <a:cubicBezTo>
                      <a:pt x="191" y="69"/>
                      <a:pt x="188" y="53"/>
                      <a:pt x="195" y="55"/>
                    </a:cubicBezTo>
                    <a:cubicBezTo>
                      <a:pt x="203" y="56"/>
                      <a:pt x="200" y="53"/>
                      <a:pt x="206" y="55"/>
                    </a:cubicBezTo>
                    <a:cubicBezTo>
                      <a:pt x="214" y="58"/>
                      <a:pt x="204" y="62"/>
                      <a:pt x="206" y="67"/>
                    </a:cubicBezTo>
                    <a:cubicBezTo>
                      <a:pt x="207" y="70"/>
                      <a:pt x="209" y="59"/>
                      <a:pt x="217" y="59"/>
                    </a:cubicBezTo>
                    <a:cubicBezTo>
                      <a:pt x="223" y="59"/>
                      <a:pt x="223" y="62"/>
                      <a:pt x="226" y="62"/>
                    </a:cubicBezTo>
                    <a:cubicBezTo>
                      <a:pt x="229" y="62"/>
                      <a:pt x="229" y="66"/>
                      <a:pt x="235" y="67"/>
                    </a:cubicBezTo>
                    <a:cubicBezTo>
                      <a:pt x="241" y="69"/>
                      <a:pt x="238" y="70"/>
                      <a:pt x="241" y="73"/>
                    </a:cubicBezTo>
                    <a:cubicBezTo>
                      <a:pt x="242" y="75"/>
                      <a:pt x="238" y="81"/>
                      <a:pt x="239" y="83"/>
                    </a:cubicBezTo>
                    <a:cubicBezTo>
                      <a:pt x="241" y="84"/>
                      <a:pt x="245" y="75"/>
                      <a:pt x="250" y="76"/>
                    </a:cubicBezTo>
                    <a:cubicBezTo>
                      <a:pt x="255" y="78"/>
                      <a:pt x="261" y="81"/>
                      <a:pt x="270" y="80"/>
                    </a:cubicBezTo>
                    <a:cubicBezTo>
                      <a:pt x="277" y="78"/>
                      <a:pt x="281" y="83"/>
                      <a:pt x="287" y="87"/>
                    </a:cubicBezTo>
                    <a:cubicBezTo>
                      <a:pt x="293" y="94"/>
                      <a:pt x="288" y="94"/>
                      <a:pt x="297" y="100"/>
                    </a:cubicBezTo>
                    <a:cubicBezTo>
                      <a:pt x="306" y="106"/>
                      <a:pt x="306" y="100"/>
                      <a:pt x="311" y="104"/>
                    </a:cubicBezTo>
                    <a:cubicBezTo>
                      <a:pt x="316" y="108"/>
                      <a:pt x="316" y="114"/>
                      <a:pt x="317" y="123"/>
                    </a:cubicBezTo>
                    <a:cubicBezTo>
                      <a:pt x="319" y="133"/>
                      <a:pt x="316" y="137"/>
                      <a:pt x="308" y="148"/>
                    </a:cubicBezTo>
                    <a:cubicBezTo>
                      <a:pt x="302" y="161"/>
                      <a:pt x="300" y="156"/>
                      <a:pt x="296" y="168"/>
                    </a:cubicBezTo>
                    <a:cubicBezTo>
                      <a:pt x="291" y="179"/>
                      <a:pt x="290" y="184"/>
                      <a:pt x="287" y="178"/>
                    </a:cubicBezTo>
                    <a:cubicBezTo>
                      <a:pt x="284" y="171"/>
                      <a:pt x="284" y="192"/>
                      <a:pt x="284" y="198"/>
                    </a:cubicBezTo>
                    <a:cubicBezTo>
                      <a:pt x="282" y="204"/>
                      <a:pt x="287" y="206"/>
                      <a:pt x="284" y="213"/>
                    </a:cubicBezTo>
                    <a:cubicBezTo>
                      <a:pt x="281" y="221"/>
                      <a:pt x="284" y="229"/>
                      <a:pt x="281" y="232"/>
                    </a:cubicBezTo>
                    <a:cubicBezTo>
                      <a:pt x="276" y="234"/>
                      <a:pt x="281" y="240"/>
                      <a:pt x="276" y="249"/>
                    </a:cubicBezTo>
                    <a:cubicBezTo>
                      <a:pt x="271" y="259"/>
                      <a:pt x="265" y="262"/>
                      <a:pt x="268" y="268"/>
                    </a:cubicBezTo>
                    <a:cubicBezTo>
                      <a:pt x="270" y="273"/>
                      <a:pt x="259" y="276"/>
                      <a:pt x="261" y="279"/>
                    </a:cubicBezTo>
                    <a:cubicBezTo>
                      <a:pt x="262" y="282"/>
                      <a:pt x="256" y="280"/>
                      <a:pt x="250" y="282"/>
                    </a:cubicBezTo>
                    <a:cubicBezTo>
                      <a:pt x="242" y="283"/>
                      <a:pt x="247" y="280"/>
                      <a:pt x="241" y="282"/>
                    </a:cubicBezTo>
                    <a:cubicBezTo>
                      <a:pt x="236" y="283"/>
                      <a:pt x="238" y="288"/>
                      <a:pt x="223" y="294"/>
                    </a:cubicBezTo>
                    <a:cubicBezTo>
                      <a:pt x="218" y="296"/>
                      <a:pt x="209" y="304"/>
                      <a:pt x="209" y="311"/>
                    </a:cubicBezTo>
                    <a:cubicBezTo>
                      <a:pt x="207" y="321"/>
                      <a:pt x="210" y="329"/>
                      <a:pt x="207" y="336"/>
                    </a:cubicBezTo>
                    <a:cubicBezTo>
                      <a:pt x="203" y="343"/>
                      <a:pt x="203" y="338"/>
                      <a:pt x="198" y="349"/>
                    </a:cubicBezTo>
                    <a:cubicBezTo>
                      <a:pt x="194" y="358"/>
                      <a:pt x="192" y="366"/>
                      <a:pt x="186" y="371"/>
                    </a:cubicBezTo>
                    <a:cubicBezTo>
                      <a:pt x="179" y="377"/>
                      <a:pt x="179" y="377"/>
                      <a:pt x="175" y="385"/>
                    </a:cubicBezTo>
                    <a:cubicBezTo>
                      <a:pt x="175" y="389"/>
                      <a:pt x="171" y="388"/>
                      <a:pt x="168" y="392"/>
                    </a:cubicBezTo>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91" name="Freeform 291"/>
              <p:cNvSpPr>
                <a:spLocks/>
              </p:cNvSpPr>
              <p:nvPr>
                <p:custDataLst>
                  <p:tags r:id="rId93"/>
                </p:custDataLst>
              </p:nvPr>
            </p:nvSpPr>
            <p:spPr bwMode="auto">
              <a:xfrm>
                <a:off x="3238472" y="4188342"/>
                <a:ext cx="6096" cy="6293"/>
              </a:xfrm>
              <a:custGeom>
                <a:avLst/>
                <a:gdLst/>
                <a:ahLst/>
                <a:cxnLst>
                  <a:cxn ang="0">
                    <a:pos x="0" y="0"/>
                  </a:cxn>
                  <a:cxn ang="0">
                    <a:pos x="1" y="3"/>
                  </a:cxn>
                  <a:cxn ang="0">
                    <a:pos x="0" y="0"/>
                  </a:cxn>
                </a:cxnLst>
                <a:rect l="0" t="0" r="r" b="b"/>
                <a:pathLst>
                  <a:path w="3" h="3">
                    <a:moveTo>
                      <a:pt x="0" y="0"/>
                    </a:moveTo>
                    <a:cubicBezTo>
                      <a:pt x="1" y="0"/>
                      <a:pt x="3" y="3"/>
                      <a:pt x="1" y="3"/>
                    </a:cubicBezTo>
                    <a:cubicBezTo>
                      <a:pt x="1" y="3"/>
                      <a:pt x="0" y="2"/>
                      <a:pt x="0" y="0"/>
                    </a:cubicBezTo>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92" name="Freeform 292"/>
              <p:cNvSpPr>
                <a:spLocks/>
              </p:cNvSpPr>
              <p:nvPr>
                <p:custDataLst>
                  <p:tags r:id="rId94"/>
                </p:custDataLst>
              </p:nvPr>
            </p:nvSpPr>
            <p:spPr bwMode="auto">
              <a:xfrm>
                <a:off x="3238472" y="4218758"/>
                <a:ext cx="8534" cy="8391"/>
              </a:xfrm>
              <a:custGeom>
                <a:avLst/>
                <a:gdLst/>
                <a:ahLst/>
                <a:cxnLst>
                  <a:cxn ang="0">
                    <a:pos x="3" y="1"/>
                  </a:cxn>
                  <a:cxn ang="0">
                    <a:pos x="3" y="4"/>
                  </a:cxn>
                  <a:cxn ang="0">
                    <a:pos x="3" y="1"/>
                  </a:cxn>
                </a:cxnLst>
                <a:rect l="0" t="0" r="r" b="b"/>
                <a:pathLst>
                  <a:path w="4" h="4">
                    <a:moveTo>
                      <a:pt x="3" y="1"/>
                    </a:moveTo>
                    <a:cubicBezTo>
                      <a:pt x="4" y="0"/>
                      <a:pt x="3" y="3"/>
                      <a:pt x="3" y="4"/>
                    </a:cubicBezTo>
                    <a:cubicBezTo>
                      <a:pt x="1" y="4"/>
                      <a:pt x="0" y="3"/>
                      <a:pt x="3" y="1"/>
                    </a:cubicBezTo>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93" name="Freeform 293"/>
              <p:cNvSpPr>
                <a:spLocks/>
              </p:cNvSpPr>
              <p:nvPr>
                <p:custDataLst>
                  <p:tags r:id="rId95"/>
                </p:custDataLst>
              </p:nvPr>
            </p:nvSpPr>
            <p:spPr bwMode="auto">
              <a:xfrm>
                <a:off x="3233596" y="4220856"/>
                <a:ext cx="6096" cy="9439"/>
              </a:xfrm>
              <a:custGeom>
                <a:avLst/>
                <a:gdLst/>
                <a:ahLst/>
                <a:cxnLst>
                  <a:cxn ang="0">
                    <a:pos x="3" y="5"/>
                  </a:cxn>
                  <a:cxn ang="0">
                    <a:pos x="2" y="2"/>
                  </a:cxn>
                  <a:cxn ang="0">
                    <a:pos x="3" y="2"/>
                  </a:cxn>
                  <a:cxn ang="0">
                    <a:pos x="3" y="5"/>
                  </a:cxn>
                </a:cxnLst>
                <a:rect l="0" t="0" r="r" b="b"/>
                <a:pathLst>
                  <a:path w="3" h="5">
                    <a:moveTo>
                      <a:pt x="3" y="5"/>
                    </a:moveTo>
                    <a:cubicBezTo>
                      <a:pt x="0" y="5"/>
                      <a:pt x="2" y="3"/>
                      <a:pt x="2" y="2"/>
                    </a:cubicBezTo>
                    <a:cubicBezTo>
                      <a:pt x="2" y="2"/>
                      <a:pt x="2" y="0"/>
                      <a:pt x="3" y="2"/>
                    </a:cubicBezTo>
                    <a:cubicBezTo>
                      <a:pt x="3" y="3"/>
                      <a:pt x="3" y="5"/>
                      <a:pt x="3" y="5"/>
                    </a:cubicBezTo>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94" name="Freeform 294"/>
              <p:cNvSpPr>
                <a:spLocks/>
              </p:cNvSpPr>
              <p:nvPr>
                <p:custDataLst>
                  <p:tags r:id="rId96"/>
                </p:custDataLst>
              </p:nvPr>
            </p:nvSpPr>
            <p:spPr bwMode="auto">
              <a:xfrm>
                <a:off x="3218965" y="4236588"/>
                <a:ext cx="7316" cy="6293"/>
              </a:xfrm>
              <a:custGeom>
                <a:avLst/>
                <a:gdLst/>
                <a:ahLst/>
                <a:cxnLst>
                  <a:cxn ang="0">
                    <a:pos x="2" y="3"/>
                  </a:cxn>
                  <a:cxn ang="0">
                    <a:pos x="2" y="0"/>
                  </a:cxn>
                  <a:cxn ang="0">
                    <a:pos x="2" y="3"/>
                  </a:cxn>
                </a:cxnLst>
                <a:rect l="0" t="0" r="r" b="b"/>
                <a:pathLst>
                  <a:path w="3" h="3">
                    <a:moveTo>
                      <a:pt x="2" y="3"/>
                    </a:moveTo>
                    <a:cubicBezTo>
                      <a:pt x="0" y="3"/>
                      <a:pt x="2" y="0"/>
                      <a:pt x="2" y="0"/>
                    </a:cubicBezTo>
                    <a:cubicBezTo>
                      <a:pt x="3" y="0"/>
                      <a:pt x="2" y="3"/>
                      <a:pt x="2" y="3"/>
                    </a:cubicBezTo>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95" name="Freeform 295"/>
              <p:cNvSpPr>
                <a:spLocks/>
              </p:cNvSpPr>
              <p:nvPr>
                <p:custDataLst>
                  <p:tags r:id="rId97"/>
                </p:custDataLst>
              </p:nvPr>
            </p:nvSpPr>
            <p:spPr bwMode="auto">
              <a:xfrm>
                <a:off x="3223842" y="4242881"/>
                <a:ext cx="7316" cy="6293"/>
              </a:xfrm>
              <a:custGeom>
                <a:avLst/>
                <a:gdLst/>
                <a:ahLst/>
                <a:cxnLst>
                  <a:cxn ang="0">
                    <a:pos x="1" y="3"/>
                  </a:cxn>
                  <a:cxn ang="0">
                    <a:pos x="3" y="1"/>
                  </a:cxn>
                  <a:cxn ang="0">
                    <a:pos x="1" y="3"/>
                  </a:cxn>
                </a:cxnLst>
                <a:rect l="0" t="0" r="r" b="b"/>
                <a:pathLst>
                  <a:path w="3" h="3">
                    <a:moveTo>
                      <a:pt x="1" y="3"/>
                    </a:moveTo>
                    <a:cubicBezTo>
                      <a:pt x="0" y="3"/>
                      <a:pt x="3" y="0"/>
                      <a:pt x="3" y="1"/>
                    </a:cubicBezTo>
                    <a:cubicBezTo>
                      <a:pt x="3" y="1"/>
                      <a:pt x="3" y="3"/>
                      <a:pt x="1" y="3"/>
                    </a:cubicBezTo>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96" name="Freeform 296"/>
              <p:cNvSpPr>
                <a:spLocks/>
              </p:cNvSpPr>
              <p:nvPr>
                <p:custDataLst>
                  <p:tags r:id="rId98"/>
                </p:custDataLst>
              </p:nvPr>
            </p:nvSpPr>
            <p:spPr bwMode="auto">
              <a:xfrm>
                <a:off x="3223842" y="4238686"/>
                <a:ext cx="7316" cy="4195"/>
              </a:xfrm>
              <a:custGeom>
                <a:avLst/>
                <a:gdLst/>
                <a:ahLst/>
                <a:cxnLst>
                  <a:cxn ang="0">
                    <a:pos x="1" y="2"/>
                  </a:cxn>
                  <a:cxn ang="0">
                    <a:pos x="3" y="0"/>
                  </a:cxn>
                  <a:cxn ang="0">
                    <a:pos x="1" y="2"/>
                  </a:cxn>
                </a:cxnLst>
                <a:rect l="0" t="0" r="r" b="b"/>
                <a:pathLst>
                  <a:path w="3" h="2">
                    <a:moveTo>
                      <a:pt x="1" y="2"/>
                    </a:moveTo>
                    <a:cubicBezTo>
                      <a:pt x="0" y="2"/>
                      <a:pt x="1" y="0"/>
                      <a:pt x="3" y="0"/>
                    </a:cubicBezTo>
                    <a:cubicBezTo>
                      <a:pt x="1" y="2"/>
                      <a:pt x="1" y="2"/>
                      <a:pt x="1" y="2"/>
                    </a:cubicBezTo>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97" name="Freeform 297"/>
              <p:cNvSpPr>
                <a:spLocks/>
              </p:cNvSpPr>
              <p:nvPr>
                <p:custDataLst>
                  <p:tags r:id="rId99"/>
                </p:custDataLst>
              </p:nvPr>
            </p:nvSpPr>
            <p:spPr bwMode="auto">
              <a:xfrm>
                <a:off x="3239691" y="4214562"/>
                <a:ext cx="7316" cy="6293"/>
              </a:xfrm>
              <a:custGeom>
                <a:avLst/>
                <a:gdLst/>
                <a:ahLst/>
                <a:cxnLst>
                  <a:cxn ang="0">
                    <a:pos x="0" y="2"/>
                  </a:cxn>
                  <a:cxn ang="0">
                    <a:pos x="3" y="2"/>
                  </a:cxn>
                  <a:cxn ang="0">
                    <a:pos x="0" y="2"/>
                  </a:cxn>
                </a:cxnLst>
                <a:rect l="0" t="0" r="r" b="b"/>
                <a:pathLst>
                  <a:path w="3" h="3">
                    <a:moveTo>
                      <a:pt x="0" y="2"/>
                    </a:moveTo>
                    <a:cubicBezTo>
                      <a:pt x="0" y="2"/>
                      <a:pt x="2" y="0"/>
                      <a:pt x="3" y="2"/>
                    </a:cubicBezTo>
                    <a:cubicBezTo>
                      <a:pt x="3" y="2"/>
                      <a:pt x="0" y="3"/>
                      <a:pt x="0" y="2"/>
                    </a:cubicBezTo>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98" name="Freeform 298"/>
              <p:cNvSpPr>
                <a:spLocks/>
              </p:cNvSpPr>
              <p:nvPr>
                <p:custDataLst>
                  <p:tags r:id="rId100"/>
                </p:custDataLst>
              </p:nvPr>
            </p:nvSpPr>
            <p:spPr bwMode="auto">
              <a:xfrm>
                <a:off x="2622775" y="4039405"/>
                <a:ext cx="115824" cy="51394"/>
              </a:xfrm>
              <a:custGeom>
                <a:avLst/>
                <a:gdLst/>
                <a:ahLst/>
                <a:cxnLst>
                  <a:cxn ang="0">
                    <a:pos x="46" y="10"/>
                  </a:cxn>
                  <a:cxn ang="0">
                    <a:pos x="36" y="2"/>
                  </a:cxn>
                  <a:cxn ang="0">
                    <a:pos x="31" y="0"/>
                  </a:cxn>
                  <a:cxn ang="0">
                    <a:pos x="25" y="3"/>
                  </a:cxn>
                  <a:cxn ang="0">
                    <a:pos x="16" y="10"/>
                  </a:cxn>
                  <a:cxn ang="0">
                    <a:pos x="13" y="6"/>
                  </a:cxn>
                  <a:cxn ang="0">
                    <a:pos x="11" y="5"/>
                  </a:cxn>
                  <a:cxn ang="0">
                    <a:pos x="10" y="6"/>
                  </a:cxn>
                  <a:cxn ang="0">
                    <a:pos x="8" y="6"/>
                  </a:cxn>
                  <a:cxn ang="0">
                    <a:pos x="8" y="5"/>
                  </a:cxn>
                  <a:cxn ang="0">
                    <a:pos x="7" y="3"/>
                  </a:cxn>
                  <a:cxn ang="0">
                    <a:pos x="5" y="2"/>
                  </a:cxn>
                  <a:cxn ang="0">
                    <a:pos x="4" y="0"/>
                  </a:cxn>
                  <a:cxn ang="0">
                    <a:pos x="2" y="6"/>
                  </a:cxn>
                  <a:cxn ang="0">
                    <a:pos x="4" y="8"/>
                  </a:cxn>
                  <a:cxn ang="0">
                    <a:pos x="2" y="11"/>
                  </a:cxn>
                  <a:cxn ang="0">
                    <a:pos x="2" y="16"/>
                  </a:cxn>
                  <a:cxn ang="0">
                    <a:pos x="4" y="14"/>
                  </a:cxn>
                  <a:cxn ang="0">
                    <a:pos x="11" y="16"/>
                  </a:cxn>
                  <a:cxn ang="0">
                    <a:pos x="13" y="17"/>
                  </a:cxn>
                  <a:cxn ang="0">
                    <a:pos x="14" y="19"/>
                  </a:cxn>
                  <a:cxn ang="0">
                    <a:pos x="16" y="19"/>
                  </a:cxn>
                  <a:cxn ang="0">
                    <a:pos x="17" y="19"/>
                  </a:cxn>
                  <a:cxn ang="0">
                    <a:pos x="19" y="24"/>
                  </a:cxn>
                  <a:cxn ang="0">
                    <a:pos x="22" y="24"/>
                  </a:cxn>
                  <a:cxn ang="0">
                    <a:pos x="23" y="22"/>
                  </a:cxn>
                  <a:cxn ang="0">
                    <a:pos x="25" y="19"/>
                  </a:cxn>
                  <a:cxn ang="0">
                    <a:pos x="22" y="16"/>
                  </a:cxn>
                  <a:cxn ang="0">
                    <a:pos x="22" y="14"/>
                  </a:cxn>
                  <a:cxn ang="0">
                    <a:pos x="28" y="10"/>
                  </a:cxn>
                  <a:cxn ang="0">
                    <a:pos x="28" y="8"/>
                  </a:cxn>
                  <a:cxn ang="0">
                    <a:pos x="31" y="6"/>
                  </a:cxn>
                  <a:cxn ang="0">
                    <a:pos x="37" y="11"/>
                  </a:cxn>
                  <a:cxn ang="0">
                    <a:pos x="39" y="13"/>
                  </a:cxn>
                  <a:cxn ang="0">
                    <a:pos x="40" y="13"/>
                  </a:cxn>
                  <a:cxn ang="0">
                    <a:pos x="39" y="17"/>
                  </a:cxn>
                  <a:cxn ang="0">
                    <a:pos x="42" y="24"/>
                  </a:cxn>
                  <a:cxn ang="0">
                    <a:pos x="43" y="19"/>
                  </a:cxn>
                  <a:cxn ang="0">
                    <a:pos x="46" y="20"/>
                  </a:cxn>
                  <a:cxn ang="0">
                    <a:pos x="48" y="17"/>
                  </a:cxn>
                  <a:cxn ang="0">
                    <a:pos x="46" y="10"/>
                  </a:cxn>
                </a:cxnLst>
                <a:rect l="0" t="0" r="r" b="b"/>
                <a:pathLst>
                  <a:path w="49" h="25">
                    <a:moveTo>
                      <a:pt x="46" y="10"/>
                    </a:moveTo>
                    <a:cubicBezTo>
                      <a:pt x="43" y="6"/>
                      <a:pt x="40" y="2"/>
                      <a:pt x="36" y="2"/>
                    </a:cubicBezTo>
                    <a:cubicBezTo>
                      <a:pt x="31" y="3"/>
                      <a:pt x="36" y="2"/>
                      <a:pt x="31" y="0"/>
                    </a:cubicBezTo>
                    <a:cubicBezTo>
                      <a:pt x="26" y="0"/>
                      <a:pt x="29" y="2"/>
                      <a:pt x="25" y="3"/>
                    </a:cubicBezTo>
                    <a:cubicBezTo>
                      <a:pt x="16" y="8"/>
                      <a:pt x="23" y="6"/>
                      <a:pt x="16" y="10"/>
                    </a:cubicBezTo>
                    <a:cubicBezTo>
                      <a:pt x="14" y="10"/>
                      <a:pt x="13" y="8"/>
                      <a:pt x="13" y="6"/>
                    </a:cubicBezTo>
                    <a:cubicBezTo>
                      <a:pt x="11" y="5"/>
                      <a:pt x="11" y="6"/>
                      <a:pt x="11" y="5"/>
                    </a:cubicBezTo>
                    <a:cubicBezTo>
                      <a:pt x="11" y="5"/>
                      <a:pt x="10" y="5"/>
                      <a:pt x="10" y="6"/>
                    </a:cubicBezTo>
                    <a:cubicBezTo>
                      <a:pt x="10" y="8"/>
                      <a:pt x="8" y="6"/>
                      <a:pt x="8" y="6"/>
                    </a:cubicBezTo>
                    <a:cubicBezTo>
                      <a:pt x="8" y="5"/>
                      <a:pt x="8" y="5"/>
                      <a:pt x="8" y="5"/>
                    </a:cubicBezTo>
                    <a:cubicBezTo>
                      <a:pt x="8" y="3"/>
                      <a:pt x="7" y="5"/>
                      <a:pt x="7" y="3"/>
                    </a:cubicBezTo>
                    <a:cubicBezTo>
                      <a:pt x="7" y="2"/>
                      <a:pt x="7" y="2"/>
                      <a:pt x="5" y="2"/>
                    </a:cubicBezTo>
                    <a:cubicBezTo>
                      <a:pt x="4" y="2"/>
                      <a:pt x="4" y="0"/>
                      <a:pt x="4" y="0"/>
                    </a:cubicBezTo>
                    <a:cubicBezTo>
                      <a:pt x="2" y="0"/>
                      <a:pt x="2" y="3"/>
                      <a:pt x="2" y="6"/>
                    </a:cubicBezTo>
                    <a:cubicBezTo>
                      <a:pt x="2" y="6"/>
                      <a:pt x="5" y="6"/>
                      <a:pt x="4" y="8"/>
                    </a:cubicBezTo>
                    <a:cubicBezTo>
                      <a:pt x="2" y="10"/>
                      <a:pt x="4" y="10"/>
                      <a:pt x="2" y="11"/>
                    </a:cubicBezTo>
                    <a:cubicBezTo>
                      <a:pt x="2" y="13"/>
                      <a:pt x="0" y="13"/>
                      <a:pt x="2" y="16"/>
                    </a:cubicBezTo>
                    <a:cubicBezTo>
                      <a:pt x="2" y="14"/>
                      <a:pt x="4" y="13"/>
                      <a:pt x="4" y="14"/>
                    </a:cubicBezTo>
                    <a:cubicBezTo>
                      <a:pt x="8" y="14"/>
                      <a:pt x="11" y="16"/>
                      <a:pt x="11" y="16"/>
                    </a:cubicBezTo>
                    <a:cubicBezTo>
                      <a:pt x="13" y="14"/>
                      <a:pt x="11" y="16"/>
                      <a:pt x="13" y="17"/>
                    </a:cubicBezTo>
                    <a:cubicBezTo>
                      <a:pt x="13" y="17"/>
                      <a:pt x="13" y="19"/>
                      <a:pt x="14" y="19"/>
                    </a:cubicBezTo>
                    <a:cubicBezTo>
                      <a:pt x="16" y="20"/>
                      <a:pt x="16" y="20"/>
                      <a:pt x="16" y="19"/>
                    </a:cubicBezTo>
                    <a:cubicBezTo>
                      <a:pt x="16" y="17"/>
                      <a:pt x="17" y="17"/>
                      <a:pt x="17" y="19"/>
                    </a:cubicBezTo>
                    <a:cubicBezTo>
                      <a:pt x="17" y="19"/>
                      <a:pt x="19" y="22"/>
                      <a:pt x="19" y="24"/>
                    </a:cubicBezTo>
                    <a:cubicBezTo>
                      <a:pt x="17" y="25"/>
                      <a:pt x="20" y="24"/>
                      <a:pt x="22" y="24"/>
                    </a:cubicBezTo>
                    <a:cubicBezTo>
                      <a:pt x="23" y="24"/>
                      <a:pt x="22" y="22"/>
                      <a:pt x="23" y="22"/>
                    </a:cubicBezTo>
                    <a:cubicBezTo>
                      <a:pt x="25" y="22"/>
                      <a:pt x="26" y="22"/>
                      <a:pt x="25" y="19"/>
                    </a:cubicBezTo>
                    <a:cubicBezTo>
                      <a:pt x="22" y="16"/>
                      <a:pt x="23" y="16"/>
                      <a:pt x="22" y="16"/>
                    </a:cubicBezTo>
                    <a:cubicBezTo>
                      <a:pt x="22" y="16"/>
                      <a:pt x="20" y="14"/>
                      <a:pt x="22" y="14"/>
                    </a:cubicBezTo>
                    <a:cubicBezTo>
                      <a:pt x="26" y="13"/>
                      <a:pt x="26" y="11"/>
                      <a:pt x="28" y="10"/>
                    </a:cubicBezTo>
                    <a:cubicBezTo>
                      <a:pt x="28" y="10"/>
                      <a:pt x="26" y="8"/>
                      <a:pt x="28" y="8"/>
                    </a:cubicBezTo>
                    <a:cubicBezTo>
                      <a:pt x="29" y="8"/>
                      <a:pt x="29" y="6"/>
                      <a:pt x="31" y="6"/>
                    </a:cubicBezTo>
                    <a:cubicBezTo>
                      <a:pt x="34" y="6"/>
                      <a:pt x="37" y="10"/>
                      <a:pt x="37" y="11"/>
                    </a:cubicBezTo>
                    <a:cubicBezTo>
                      <a:pt x="37" y="11"/>
                      <a:pt x="37" y="13"/>
                      <a:pt x="39" y="13"/>
                    </a:cubicBezTo>
                    <a:cubicBezTo>
                      <a:pt x="39" y="11"/>
                      <a:pt x="39" y="13"/>
                      <a:pt x="40" y="13"/>
                    </a:cubicBezTo>
                    <a:cubicBezTo>
                      <a:pt x="40" y="11"/>
                      <a:pt x="37" y="16"/>
                      <a:pt x="39" y="17"/>
                    </a:cubicBezTo>
                    <a:cubicBezTo>
                      <a:pt x="40" y="19"/>
                      <a:pt x="40" y="22"/>
                      <a:pt x="42" y="24"/>
                    </a:cubicBezTo>
                    <a:cubicBezTo>
                      <a:pt x="43" y="20"/>
                      <a:pt x="42" y="22"/>
                      <a:pt x="43" y="19"/>
                    </a:cubicBezTo>
                    <a:cubicBezTo>
                      <a:pt x="43" y="19"/>
                      <a:pt x="45" y="22"/>
                      <a:pt x="46" y="20"/>
                    </a:cubicBezTo>
                    <a:cubicBezTo>
                      <a:pt x="48" y="19"/>
                      <a:pt x="46" y="17"/>
                      <a:pt x="48" y="17"/>
                    </a:cubicBezTo>
                    <a:cubicBezTo>
                      <a:pt x="49" y="17"/>
                      <a:pt x="45" y="13"/>
                      <a:pt x="46" y="10"/>
                    </a:cubicBezTo>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99" name="Freeform 299"/>
              <p:cNvSpPr>
                <a:spLocks/>
              </p:cNvSpPr>
              <p:nvPr>
                <p:custDataLst>
                  <p:tags r:id="rId101"/>
                </p:custDataLst>
              </p:nvPr>
            </p:nvSpPr>
            <p:spPr bwMode="auto">
              <a:xfrm>
                <a:off x="2649598" y="4078213"/>
                <a:ext cx="6096" cy="10489"/>
              </a:xfrm>
              <a:custGeom>
                <a:avLst/>
                <a:gdLst/>
                <a:ahLst/>
                <a:cxnLst>
                  <a:cxn ang="0">
                    <a:pos x="2" y="3"/>
                  </a:cxn>
                  <a:cxn ang="0">
                    <a:pos x="0" y="2"/>
                  </a:cxn>
                  <a:cxn ang="0">
                    <a:pos x="2" y="3"/>
                  </a:cxn>
                  <a:cxn ang="0">
                    <a:pos x="2" y="3"/>
                  </a:cxn>
                </a:cxnLst>
                <a:rect l="0" t="0" r="r" b="b"/>
                <a:pathLst>
                  <a:path w="3" h="5">
                    <a:moveTo>
                      <a:pt x="2" y="3"/>
                    </a:moveTo>
                    <a:cubicBezTo>
                      <a:pt x="0" y="3"/>
                      <a:pt x="0" y="2"/>
                      <a:pt x="0" y="2"/>
                    </a:cubicBezTo>
                    <a:cubicBezTo>
                      <a:pt x="2" y="0"/>
                      <a:pt x="2" y="2"/>
                      <a:pt x="2" y="3"/>
                    </a:cubicBezTo>
                    <a:cubicBezTo>
                      <a:pt x="3" y="3"/>
                      <a:pt x="3" y="5"/>
                      <a:pt x="2" y="3"/>
                    </a:cubicBezTo>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00" name="Freeform 300"/>
              <p:cNvSpPr>
                <a:spLocks/>
              </p:cNvSpPr>
              <p:nvPr>
                <p:custDataLst>
                  <p:tags r:id="rId102"/>
                </p:custDataLst>
              </p:nvPr>
            </p:nvSpPr>
            <p:spPr bwMode="auto">
              <a:xfrm>
                <a:off x="2703242" y="4061430"/>
                <a:ext cx="4876" cy="6293"/>
              </a:xfrm>
              <a:custGeom>
                <a:avLst/>
                <a:gdLst/>
                <a:ahLst/>
                <a:cxnLst>
                  <a:cxn ang="0">
                    <a:pos x="0" y="3"/>
                  </a:cxn>
                  <a:cxn ang="0">
                    <a:pos x="2" y="0"/>
                  </a:cxn>
                  <a:cxn ang="0">
                    <a:pos x="0" y="3"/>
                  </a:cxn>
                </a:cxnLst>
                <a:rect l="0" t="0" r="r" b="b"/>
                <a:pathLst>
                  <a:path w="2" h="3">
                    <a:moveTo>
                      <a:pt x="0" y="3"/>
                    </a:moveTo>
                    <a:cubicBezTo>
                      <a:pt x="0" y="2"/>
                      <a:pt x="0" y="0"/>
                      <a:pt x="2" y="0"/>
                    </a:cubicBezTo>
                    <a:cubicBezTo>
                      <a:pt x="2" y="2"/>
                      <a:pt x="2" y="3"/>
                      <a:pt x="0" y="3"/>
                    </a:cubicBezTo>
                  </a:path>
                </a:pathLst>
              </a:custGeom>
              <a:solidFill>
                <a:srgbClr val="425C8F">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01" name="Freeform 6"/>
              <p:cNvSpPr>
                <a:spLocks/>
              </p:cNvSpPr>
              <p:nvPr>
                <p:custDataLst>
                  <p:tags r:id="rId103"/>
                </p:custDataLst>
              </p:nvPr>
            </p:nvSpPr>
            <p:spPr bwMode="auto">
              <a:xfrm>
                <a:off x="4608035" y="3115569"/>
                <a:ext cx="342445" cy="197781"/>
              </a:xfrm>
              <a:custGeom>
                <a:avLst/>
                <a:gdLst/>
                <a:ahLst/>
                <a:cxnLst>
                  <a:cxn ang="0">
                    <a:pos x="14" y="19"/>
                  </a:cxn>
                  <a:cxn ang="0">
                    <a:pos x="14" y="27"/>
                  </a:cxn>
                  <a:cxn ang="0">
                    <a:pos x="6" y="41"/>
                  </a:cxn>
                  <a:cxn ang="0">
                    <a:pos x="3" y="46"/>
                  </a:cxn>
                  <a:cxn ang="0">
                    <a:pos x="5" y="53"/>
                  </a:cxn>
                  <a:cxn ang="0">
                    <a:pos x="6" y="55"/>
                  </a:cxn>
                  <a:cxn ang="0">
                    <a:pos x="12" y="55"/>
                  </a:cxn>
                  <a:cxn ang="0">
                    <a:pos x="24" y="58"/>
                  </a:cxn>
                  <a:cxn ang="0">
                    <a:pos x="37" y="52"/>
                  </a:cxn>
                  <a:cxn ang="0">
                    <a:pos x="52" y="53"/>
                  </a:cxn>
                  <a:cxn ang="0">
                    <a:pos x="56" y="58"/>
                  </a:cxn>
                  <a:cxn ang="0">
                    <a:pos x="61" y="67"/>
                  </a:cxn>
                  <a:cxn ang="0">
                    <a:pos x="62" y="74"/>
                  </a:cxn>
                  <a:cxn ang="0">
                    <a:pos x="55" y="75"/>
                  </a:cxn>
                  <a:cxn ang="0">
                    <a:pos x="49" y="84"/>
                  </a:cxn>
                  <a:cxn ang="0">
                    <a:pos x="56" y="86"/>
                  </a:cxn>
                  <a:cxn ang="0">
                    <a:pos x="59" y="83"/>
                  </a:cxn>
                  <a:cxn ang="0">
                    <a:pos x="68" y="74"/>
                  </a:cxn>
                  <a:cxn ang="0">
                    <a:pos x="78" y="70"/>
                  </a:cxn>
                  <a:cxn ang="0">
                    <a:pos x="82" y="72"/>
                  </a:cxn>
                  <a:cxn ang="0">
                    <a:pos x="81" y="77"/>
                  </a:cxn>
                  <a:cxn ang="0">
                    <a:pos x="91" y="78"/>
                  </a:cxn>
                  <a:cxn ang="0">
                    <a:pos x="91" y="91"/>
                  </a:cxn>
                  <a:cxn ang="0">
                    <a:pos x="100" y="92"/>
                  </a:cxn>
                  <a:cxn ang="0">
                    <a:pos x="113" y="89"/>
                  </a:cxn>
                  <a:cxn ang="0">
                    <a:pos x="111" y="84"/>
                  </a:cxn>
                  <a:cxn ang="0">
                    <a:pos x="102" y="75"/>
                  </a:cxn>
                  <a:cxn ang="0">
                    <a:pos x="111" y="70"/>
                  </a:cxn>
                  <a:cxn ang="0">
                    <a:pos x="128" y="66"/>
                  </a:cxn>
                  <a:cxn ang="0">
                    <a:pos x="141" y="55"/>
                  </a:cxn>
                  <a:cxn ang="0">
                    <a:pos x="141" y="46"/>
                  </a:cxn>
                  <a:cxn ang="0">
                    <a:pos x="143" y="41"/>
                  </a:cxn>
                  <a:cxn ang="0">
                    <a:pos x="138" y="35"/>
                  </a:cxn>
                  <a:cxn ang="0">
                    <a:pos x="125" y="30"/>
                  </a:cxn>
                  <a:cxn ang="0">
                    <a:pos x="108" y="27"/>
                  </a:cxn>
                  <a:cxn ang="0">
                    <a:pos x="99" y="16"/>
                  </a:cxn>
                  <a:cxn ang="0">
                    <a:pos x="97" y="8"/>
                  </a:cxn>
                  <a:cxn ang="0">
                    <a:pos x="88" y="3"/>
                  </a:cxn>
                  <a:cxn ang="0">
                    <a:pos x="76" y="5"/>
                  </a:cxn>
                  <a:cxn ang="0">
                    <a:pos x="65" y="14"/>
                  </a:cxn>
                  <a:cxn ang="0">
                    <a:pos x="53" y="13"/>
                  </a:cxn>
                  <a:cxn ang="0">
                    <a:pos x="38" y="10"/>
                  </a:cxn>
                  <a:cxn ang="0">
                    <a:pos x="15" y="11"/>
                  </a:cxn>
                </a:cxnLst>
                <a:rect l="0" t="0" r="r" b="b"/>
                <a:pathLst>
                  <a:path w="144" h="98">
                    <a:moveTo>
                      <a:pt x="12" y="13"/>
                    </a:moveTo>
                    <a:cubicBezTo>
                      <a:pt x="14" y="16"/>
                      <a:pt x="11" y="14"/>
                      <a:pt x="14" y="19"/>
                    </a:cubicBezTo>
                    <a:cubicBezTo>
                      <a:pt x="20" y="24"/>
                      <a:pt x="14" y="21"/>
                      <a:pt x="15" y="22"/>
                    </a:cubicBezTo>
                    <a:cubicBezTo>
                      <a:pt x="17" y="24"/>
                      <a:pt x="18" y="25"/>
                      <a:pt x="14" y="27"/>
                    </a:cubicBezTo>
                    <a:cubicBezTo>
                      <a:pt x="12" y="27"/>
                      <a:pt x="8" y="32"/>
                      <a:pt x="6" y="35"/>
                    </a:cubicBezTo>
                    <a:cubicBezTo>
                      <a:pt x="3" y="38"/>
                      <a:pt x="6" y="39"/>
                      <a:pt x="6" y="41"/>
                    </a:cubicBezTo>
                    <a:cubicBezTo>
                      <a:pt x="5" y="42"/>
                      <a:pt x="9" y="44"/>
                      <a:pt x="3" y="42"/>
                    </a:cubicBezTo>
                    <a:cubicBezTo>
                      <a:pt x="5" y="44"/>
                      <a:pt x="3" y="44"/>
                      <a:pt x="3" y="46"/>
                    </a:cubicBezTo>
                    <a:cubicBezTo>
                      <a:pt x="3" y="47"/>
                      <a:pt x="2" y="46"/>
                      <a:pt x="0" y="50"/>
                    </a:cubicBezTo>
                    <a:cubicBezTo>
                      <a:pt x="5" y="52"/>
                      <a:pt x="3" y="55"/>
                      <a:pt x="5" y="53"/>
                    </a:cubicBezTo>
                    <a:cubicBezTo>
                      <a:pt x="6" y="53"/>
                      <a:pt x="6" y="55"/>
                      <a:pt x="6" y="55"/>
                    </a:cubicBezTo>
                    <a:cubicBezTo>
                      <a:pt x="6" y="55"/>
                      <a:pt x="6" y="55"/>
                      <a:pt x="6" y="55"/>
                    </a:cubicBezTo>
                    <a:cubicBezTo>
                      <a:pt x="8" y="55"/>
                      <a:pt x="8" y="56"/>
                      <a:pt x="8" y="55"/>
                    </a:cubicBezTo>
                    <a:cubicBezTo>
                      <a:pt x="9" y="53"/>
                      <a:pt x="9" y="55"/>
                      <a:pt x="12" y="55"/>
                    </a:cubicBezTo>
                    <a:cubicBezTo>
                      <a:pt x="17" y="55"/>
                      <a:pt x="17" y="56"/>
                      <a:pt x="18" y="56"/>
                    </a:cubicBezTo>
                    <a:cubicBezTo>
                      <a:pt x="21" y="55"/>
                      <a:pt x="21" y="60"/>
                      <a:pt x="24" y="58"/>
                    </a:cubicBezTo>
                    <a:cubicBezTo>
                      <a:pt x="26" y="56"/>
                      <a:pt x="24" y="56"/>
                      <a:pt x="29" y="56"/>
                    </a:cubicBezTo>
                    <a:cubicBezTo>
                      <a:pt x="34" y="55"/>
                      <a:pt x="32" y="53"/>
                      <a:pt x="37" y="52"/>
                    </a:cubicBezTo>
                    <a:cubicBezTo>
                      <a:pt x="38" y="50"/>
                      <a:pt x="41" y="50"/>
                      <a:pt x="43" y="50"/>
                    </a:cubicBezTo>
                    <a:cubicBezTo>
                      <a:pt x="44" y="49"/>
                      <a:pt x="50" y="53"/>
                      <a:pt x="52" y="53"/>
                    </a:cubicBezTo>
                    <a:cubicBezTo>
                      <a:pt x="53" y="52"/>
                      <a:pt x="53" y="56"/>
                      <a:pt x="56" y="55"/>
                    </a:cubicBezTo>
                    <a:cubicBezTo>
                      <a:pt x="58" y="55"/>
                      <a:pt x="58" y="56"/>
                      <a:pt x="56" y="58"/>
                    </a:cubicBezTo>
                    <a:cubicBezTo>
                      <a:pt x="55" y="61"/>
                      <a:pt x="58" y="63"/>
                      <a:pt x="59" y="63"/>
                    </a:cubicBezTo>
                    <a:cubicBezTo>
                      <a:pt x="61" y="63"/>
                      <a:pt x="58" y="66"/>
                      <a:pt x="61" y="67"/>
                    </a:cubicBezTo>
                    <a:cubicBezTo>
                      <a:pt x="64" y="69"/>
                      <a:pt x="61" y="72"/>
                      <a:pt x="62" y="74"/>
                    </a:cubicBezTo>
                    <a:cubicBezTo>
                      <a:pt x="65" y="74"/>
                      <a:pt x="62" y="75"/>
                      <a:pt x="62" y="74"/>
                    </a:cubicBezTo>
                    <a:cubicBezTo>
                      <a:pt x="61" y="74"/>
                      <a:pt x="58" y="75"/>
                      <a:pt x="56" y="74"/>
                    </a:cubicBezTo>
                    <a:cubicBezTo>
                      <a:pt x="55" y="72"/>
                      <a:pt x="53" y="74"/>
                      <a:pt x="55" y="75"/>
                    </a:cubicBezTo>
                    <a:cubicBezTo>
                      <a:pt x="56" y="78"/>
                      <a:pt x="50" y="81"/>
                      <a:pt x="52" y="83"/>
                    </a:cubicBezTo>
                    <a:cubicBezTo>
                      <a:pt x="52" y="84"/>
                      <a:pt x="50" y="84"/>
                      <a:pt x="49" y="84"/>
                    </a:cubicBezTo>
                    <a:cubicBezTo>
                      <a:pt x="52" y="88"/>
                      <a:pt x="53" y="88"/>
                      <a:pt x="53" y="88"/>
                    </a:cubicBezTo>
                    <a:cubicBezTo>
                      <a:pt x="53" y="86"/>
                      <a:pt x="55" y="88"/>
                      <a:pt x="56" y="86"/>
                    </a:cubicBezTo>
                    <a:cubicBezTo>
                      <a:pt x="56" y="84"/>
                      <a:pt x="59" y="84"/>
                      <a:pt x="61" y="88"/>
                    </a:cubicBezTo>
                    <a:cubicBezTo>
                      <a:pt x="61" y="84"/>
                      <a:pt x="61" y="86"/>
                      <a:pt x="59" y="83"/>
                    </a:cubicBezTo>
                    <a:cubicBezTo>
                      <a:pt x="59" y="80"/>
                      <a:pt x="61" y="83"/>
                      <a:pt x="64" y="81"/>
                    </a:cubicBezTo>
                    <a:cubicBezTo>
                      <a:pt x="67" y="78"/>
                      <a:pt x="68" y="77"/>
                      <a:pt x="68" y="74"/>
                    </a:cubicBezTo>
                    <a:cubicBezTo>
                      <a:pt x="68" y="70"/>
                      <a:pt x="73" y="72"/>
                      <a:pt x="75" y="70"/>
                    </a:cubicBezTo>
                    <a:cubicBezTo>
                      <a:pt x="76" y="70"/>
                      <a:pt x="78" y="72"/>
                      <a:pt x="78" y="70"/>
                    </a:cubicBezTo>
                    <a:cubicBezTo>
                      <a:pt x="78" y="67"/>
                      <a:pt x="78" y="64"/>
                      <a:pt x="79" y="67"/>
                    </a:cubicBezTo>
                    <a:cubicBezTo>
                      <a:pt x="79" y="70"/>
                      <a:pt x="78" y="72"/>
                      <a:pt x="82" y="72"/>
                    </a:cubicBezTo>
                    <a:cubicBezTo>
                      <a:pt x="79" y="74"/>
                      <a:pt x="76" y="70"/>
                      <a:pt x="76" y="72"/>
                    </a:cubicBezTo>
                    <a:cubicBezTo>
                      <a:pt x="75" y="74"/>
                      <a:pt x="81" y="75"/>
                      <a:pt x="81" y="77"/>
                    </a:cubicBezTo>
                    <a:cubicBezTo>
                      <a:pt x="81" y="78"/>
                      <a:pt x="87" y="77"/>
                      <a:pt x="88" y="77"/>
                    </a:cubicBezTo>
                    <a:cubicBezTo>
                      <a:pt x="90" y="78"/>
                      <a:pt x="91" y="75"/>
                      <a:pt x="91" y="78"/>
                    </a:cubicBezTo>
                    <a:cubicBezTo>
                      <a:pt x="93" y="81"/>
                      <a:pt x="82" y="83"/>
                      <a:pt x="82" y="86"/>
                    </a:cubicBezTo>
                    <a:cubicBezTo>
                      <a:pt x="84" y="88"/>
                      <a:pt x="91" y="86"/>
                      <a:pt x="91" y="91"/>
                    </a:cubicBezTo>
                    <a:cubicBezTo>
                      <a:pt x="91" y="95"/>
                      <a:pt x="88" y="92"/>
                      <a:pt x="91" y="95"/>
                    </a:cubicBezTo>
                    <a:cubicBezTo>
                      <a:pt x="94" y="98"/>
                      <a:pt x="97" y="94"/>
                      <a:pt x="100" y="92"/>
                    </a:cubicBezTo>
                    <a:cubicBezTo>
                      <a:pt x="103" y="91"/>
                      <a:pt x="102" y="94"/>
                      <a:pt x="105" y="91"/>
                    </a:cubicBezTo>
                    <a:cubicBezTo>
                      <a:pt x="108" y="86"/>
                      <a:pt x="108" y="91"/>
                      <a:pt x="113" y="89"/>
                    </a:cubicBezTo>
                    <a:cubicBezTo>
                      <a:pt x="117" y="88"/>
                      <a:pt x="113" y="89"/>
                      <a:pt x="114" y="86"/>
                    </a:cubicBezTo>
                    <a:cubicBezTo>
                      <a:pt x="116" y="84"/>
                      <a:pt x="114" y="83"/>
                      <a:pt x="111" y="84"/>
                    </a:cubicBezTo>
                    <a:cubicBezTo>
                      <a:pt x="106" y="86"/>
                      <a:pt x="106" y="89"/>
                      <a:pt x="103" y="83"/>
                    </a:cubicBezTo>
                    <a:cubicBezTo>
                      <a:pt x="99" y="77"/>
                      <a:pt x="100" y="77"/>
                      <a:pt x="102" y="75"/>
                    </a:cubicBezTo>
                    <a:cubicBezTo>
                      <a:pt x="106" y="74"/>
                      <a:pt x="102" y="78"/>
                      <a:pt x="105" y="77"/>
                    </a:cubicBezTo>
                    <a:cubicBezTo>
                      <a:pt x="106" y="75"/>
                      <a:pt x="110" y="70"/>
                      <a:pt x="111" y="70"/>
                    </a:cubicBezTo>
                    <a:cubicBezTo>
                      <a:pt x="116" y="72"/>
                      <a:pt x="123" y="66"/>
                      <a:pt x="125" y="66"/>
                    </a:cubicBezTo>
                    <a:cubicBezTo>
                      <a:pt x="128" y="66"/>
                      <a:pt x="126" y="67"/>
                      <a:pt x="128" y="66"/>
                    </a:cubicBezTo>
                    <a:cubicBezTo>
                      <a:pt x="126" y="56"/>
                      <a:pt x="132" y="61"/>
                      <a:pt x="132" y="58"/>
                    </a:cubicBezTo>
                    <a:cubicBezTo>
                      <a:pt x="134" y="55"/>
                      <a:pt x="140" y="58"/>
                      <a:pt x="141" y="55"/>
                    </a:cubicBezTo>
                    <a:cubicBezTo>
                      <a:pt x="143" y="53"/>
                      <a:pt x="141" y="50"/>
                      <a:pt x="140" y="49"/>
                    </a:cubicBezTo>
                    <a:cubicBezTo>
                      <a:pt x="138" y="47"/>
                      <a:pt x="140" y="46"/>
                      <a:pt x="141" y="46"/>
                    </a:cubicBezTo>
                    <a:cubicBezTo>
                      <a:pt x="144" y="46"/>
                      <a:pt x="143" y="44"/>
                      <a:pt x="141" y="44"/>
                    </a:cubicBezTo>
                    <a:cubicBezTo>
                      <a:pt x="140" y="44"/>
                      <a:pt x="140" y="42"/>
                      <a:pt x="143" y="41"/>
                    </a:cubicBezTo>
                    <a:cubicBezTo>
                      <a:pt x="144" y="39"/>
                      <a:pt x="143" y="39"/>
                      <a:pt x="143" y="36"/>
                    </a:cubicBezTo>
                    <a:cubicBezTo>
                      <a:pt x="143" y="35"/>
                      <a:pt x="140" y="38"/>
                      <a:pt x="138" y="35"/>
                    </a:cubicBezTo>
                    <a:cubicBezTo>
                      <a:pt x="137" y="32"/>
                      <a:pt x="134" y="35"/>
                      <a:pt x="132" y="33"/>
                    </a:cubicBezTo>
                    <a:cubicBezTo>
                      <a:pt x="129" y="28"/>
                      <a:pt x="128" y="33"/>
                      <a:pt x="125" y="30"/>
                    </a:cubicBezTo>
                    <a:cubicBezTo>
                      <a:pt x="122" y="28"/>
                      <a:pt x="123" y="24"/>
                      <a:pt x="119" y="27"/>
                    </a:cubicBezTo>
                    <a:cubicBezTo>
                      <a:pt x="113" y="30"/>
                      <a:pt x="113" y="25"/>
                      <a:pt x="108" y="27"/>
                    </a:cubicBezTo>
                    <a:cubicBezTo>
                      <a:pt x="105" y="28"/>
                      <a:pt x="108" y="22"/>
                      <a:pt x="105" y="19"/>
                    </a:cubicBezTo>
                    <a:cubicBezTo>
                      <a:pt x="102" y="14"/>
                      <a:pt x="102" y="17"/>
                      <a:pt x="99" y="16"/>
                    </a:cubicBezTo>
                    <a:cubicBezTo>
                      <a:pt x="96" y="16"/>
                      <a:pt x="99" y="16"/>
                      <a:pt x="96" y="13"/>
                    </a:cubicBezTo>
                    <a:cubicBezTo>
                      <a:pt x="94" y="11"/>
                      <a:pt x="100" y="10"/>
                      <a:pt x="97" y="8"/>
                    </a:cubicBezTo>
                    <a:cubicBezTo>
                      <a:pt x="93" y="7"/>
                      <a:pt x="96" y="0"/>
                      <a:pt x="93" y="3"/>
                    </a:cubicBezTo>
                    <a:cubicBezTo>
                      <a:pt x="90" y="5"/>
                      <a:pt x="91" y="0"/>
                      <a:pt x="88" y="3"/>
                    </a:cubicBezTo>
                    <a:cubicBezTo>
                      <a:pt x="85" y="5"/>
                      <a:pt x="82" y="2"/>
                      <a:pt x="82" y="5"/>
                    </a:cubicBezTo>
                    <a:cubicBezTo>
                      <a:pt x="81" y="8"/>
                      <a:pt x="78" y="7"/>
                      <a:pt x="76" y="5"/>
                    </a:cubicBezTo>
                    <a:cubicBezTo>
                      <a:pt x="70" y="5"/>
                      <a:pt x="68" y="8"/>
                      <a:pt x="68" y="13"/>
                    </a:cubicBezTo>
                    <a:cubicBezTo>
                      <a:pt x="68" y="17"/>
                      <a:pt x="67" y="17"/>
                      <a:pt x="65" y="14"/>
                    </a:cubicBezTo>
                    <a:cubicBezTo>
                      <a:pt x="64" y="14"/>
                      <a:pt x="61" y="14"/>
                      <a:pt x="59" y="14"/>
                    </a:cubicBezTo>
                    <a:cubicBezTo>
                      <a:pt x="56" y="16"/>
                      <a:pt x="58" y="10"/>
                      <a:pt x="53" y="13"/>
                    </a:cubicBezTo>
                    <a:cubicBezTo>
                      <a:pt x="50" y="16"/>
                      <a:pt x="55" y="11"/>
                      <a:pt x="46" y="11"/>
                    </a:cubicBezTo>
                    <a:cubicBezTo>
                      <a:pt x="40" y="11"/>
                      <a:pt x="43" y="10"/>
                      <a:pt x="38" y="10"/>
                    </a:cubicBezTo>
                    <a:cubicBezTo>
                      <a:pt x="35" y="11"/>
                      <a:pt x="34" y="7"/>
                      <a:pt x="23" y="8"/>
                    </a:cubicBezTo>
                    <a:cubicBezTo>
                      <a:pt x="14" y="10"/>
                      <a:pt x="18" y="13"/>
                      <a:pt x="15" y="11"/>
                    </a:cubicBezTo>
                    <a:cubicBezTo>
                      <a:pt x="14" y="11"/>
                      <a:pt x="12" y="13"/>
                      <a:pt x="12" y="13"/>
                    </a:cubicBezTo>
                  </a:path>
                </a:pathLst>
              </a:custGeom>
              <a:solidFill>
                <a:srgbClr val="FFFFFF">
                  <a:lumMod val="65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02" name="Freeform 8"/>
              <p:cNvSpPr>
                <a:spLocks/>
              </p:cNvSpPr>
              <p:nvPr>
                <p:custDataLst>
                  <p:tags r:id="rId104"/>
                </p:custDataLst>
              </p:nvPr>
            </p:nvSpPr>
            <p:spPr bwMode="auto">
              <a:xfrm>
                <a:off x="3989425" y="3044784"/>
                <a:ext cx="87145" cy="103054"/>
              </a:xfrm>
              <a:custGeom>
                <a:avLst/>
                <a:gdLst/>
                <a:ahLst/>
                <a:cxnLst>
                  <a:cxn ang="0">
                    <a:pos x="24" y="9"/>
                  </a:cxn>
                  <a:cxn ang="0">
                    <a:pos x="22" y="12"/>
                  </a:cxn>
                  <a:cxn ang="0">
                    <a:pos x="28" y="16"/>
                  </a:cxn>
                  <a:cxn ang="0">
                    <a:pos x="30" y="14"/>
                  </a:cxn>
                  <a:cxn ang="0">
                    <a:pos x="31" y="17"/>
                  </a:cxn>
                  <a:cxn ang="0">
                    <a:pos x="34" y="17"/>
                  </a:cxn>
                  <a:cxn ang="0">
                    <a:pos x="34" y="19"/>
                  </a:cxn>
                  <a:cxn ang="0">
                    <a:pos x="36" y="23"/>
                  </a:cxn>
                  <a:cxn ang="0">
                    <a:pos x="36" y="36"/>
                  </a:cxn>
                  <a:cxn ang="0">
                    <a:pos x="33" y="40"/>
                  </a:cxn>
                  <a:cxn ang="0">
                    <a:pos x="28" y="40"/>
                  </a:cxn>
                  <a:cxn ang="0">
                    <a:pos x="19" y="45"/>
                  </a:cxn>
                  <a:cxn ang="0">
                    <a:pos x="18" y="47"/>
                  </a:cxn>
                  <a:cxn ang="0">
                    <a:pos x="7" y="48"/>
                  </a:cxn>
                  <a:cxn ang="0">
                    <a:pos x="6" y="47"/>
                  </a:cxn>
                  <a:cxn ang="0">
                    <a:pos x="4" y="44"/>
                  </a:cxn>
                  <a:cxn ang="0">
                    <a:pos x="3" y="40"/>
                  </a:cxn>
                  <a:cxn ang="0">
                    <a:pos x="7" y="39"/>
                  </a:cxn>
                  <a:cxn ang="0">
                    <a:pos x="12" y="36"/>
                  </a:cxn>
                  <a:cxn ang="0">
                    <a:pos x="13" y="34"/>
                  </a:cxn>
                  <a:cxn ang="0">
                    <a:pos x="7" y="34"/>
                  </a:cxn>
                  <a:cxn ang="0">
                    <a:pos x="12" y="30"/>
                  </a:cxn>
                  <a:cxn ang="0">
                    <a:pos x="10" y="28"/>
                  </a:cxn>
                  <a:cxn ang="0">
                    <a:pos x="6" y="23"/>
                  </a:cxn>
                  <a:cxn ang="0">
                    <a:pos x="9" y="20"/>
                  </a:cxn>
                  <a:cxn ang="0">
                    <a:pos x="6" y="17"/>
                  </a:cxn>
                  <a:cxn ang="0">
                    <a:pos x="4" y="16"/>
                  </a:cxn>
                  <a:cxn ang="0">
                    <a:pos x="12" y="16"/>
                  </a:cxn>
                  <a:cxn ang="0">
                    <a:pos x="15" y="16"/>
                  </a:cxn>
                  <a:cxn ang="0">
                    <a:pos x="19" y="12"/>
                  </a:cxn>
                  <a:cxn ang="0">
                    <a:pos x="15" y="11"/>
                  </a:cxn>
                  <a:cxn ang="0">
                    <a:pos x="18" y="6"/>
                  </a:cxn>
                  <a:cxn ang="0">
                    <a:pos x="24" y="3"/>
                  </a:cxn>
                  <a:cxn ang="0">
                    <a:pos x="28" y="1"/>
                  </a:cxn>
                  <a:cxn ang="0">
                    <a:pos x="28" y="5"/>
                  </a:cxn>
                  <a:cxn ang="0">
                    <a:pos x="24" y="9"/>
                  </a:cxn>
                </a:cxnLst>
                <a:rect l="0" t="0" r="r" b="b"/>
                <a:pathLst>
                  <a:path w="37" h="51">
                    <a:moveTo>
                      <a:pt x="24" y="9"/>
                    </a:moveTo>
                    <a:cubicBezTo>
                      <a:pt x="21" y="9"/>
                      <a:pt x="25" y="11"/>
                      <a:pt x="22" y="12"/>
                    </a:cubicBezTo>
                    <a:cubicBezTo>
                      <a:pt x="18" y="14"/>
                      <a:pt x="28" y="19"/>
                      <a:pt x="28" y="16"/>
                    </a:cubicBezTo>
                    <a:cubicBezTo>
                      <a:pt x="28" y="14"/>
                      <a:pt x="30" y="12"/>
                      <a:pt x="30" y="14"/>
                    </a:cubicBezTo>
                    <a:cubicBezTo>
                      <a:pt x="31" y="17"/>
                      <a:pt x="31" y="16"/>
                      <a:pt x="31" y="17"/>
                    </a:cubicBezTo>
                    <a:cubicBezTo>
                      <a:pt x="33" y="19"/>
                      <a:pt x="33" y="17"/>
                      <a:pt x="34" y="17"/>
                    </a:cubicBezTo>
                    <a:cubicBezTo>
                      <a:pt x="36" y="17"/>
                      <a:pt x="36" y="19"/>
                      <a:pt x="34" y="19"/>
                    </a:cubicBezTo>
                    <a:cubicBezTo>
                      <a:pt x="34" y="19"/>
                      <a:pt x="34" y="20"/>
                      <a:pt x="36" y="23"/>
                    </a:cubicBezTo>
                    <a:cubicBezTo>
                      <a:pt x="37" y="26"/>
                      <a:pt x="37" y="31"/>
                      <a:pt x="36" y="36"/>
                    </a:cubicBezTo>
                    <a:cubicBezTo>
                      <a:pt x="33" y="40"/>
                      <a:pt x="36" y="40"/>
                      <a:pt x="33" y="40"/>
                    </a:cubicBezTo>
                    <a:cubicBezTo>
                      <a:pt x="30" y="40"/>
                      <a:pt x="31" y="40"/>
                      <a:pt x="28" y="40"/>
                    </a:cubicBezTo>
                    <a:cubicBezTo>
                      <a:pt x="24" y="42"/>
                      <a:pt x="21" y="47"/>
                      <a:pt x="19" y="45"/>
                    </a:cubicBezTo>
                    <a:cubicBezTo>
                      <a:pt x="19" y="42"/>
                      <a:pt x="19" y="45"/>
                      <a:pt x="18" y="47"/>
                    </a:cubicBezTo>
                    <a:cubicBezTo>
                      <a:pt x="18" y="48"/>
                      <a:pt x="4" y="51"/>
                      <a:pt x="7" y="48"/>
                    </a:cubicBezTo>
                    <a:cubicBezTo>
                      <a:pt x="12" y="44"/>
                      <a:pt x="3" y="50"/>
                      <a:pt x="6" y="47"/>
                    </a:cubicBezTo>
                    <a:cubicBezTo>
                      <a:pt x="7" y="44"/>
                      <a:pt x="0" y="47"/>
                      <a:pt x="4" y="44"/>
                    </a:cubicBezTo>
                    <a:cubicBezTo>
                      <a:pt x="7" y="39"/>
                      <a:pt x="0" y="44"/>
                      <a:pt x="3" y="40"/>
                    </a:cubicBezTo>
                    <a:cubicBezTo>
                      <a:pt x="6" y="37"/>
                      <a:pt x="9" y="40"/>
                      <a:pt x="7" y="39"/>
                    </a:cubicBezTo>
                    <a:cubicBezTo>
                      <a:pt x="6" y="37"/>
                      <a:pt x="7" y="36"/>
                      <a:pt x="12" y="36"/>
                    </a:cubicBezTo>
                    <a:cubicBezTo>
                      <a:pt x="16" y="36"/>
                      <a:pt x="15" y="34"/>
                      <a:pt x="13" y="34"/>
                    </a:cubicBezTo>
                    <a:cubicBezTo>
                      <a:pt x="12" y="34"/>
                      <a:pt x="3" y="37"/>
                      <a:pt x="7" y="34"/>
                    </a:cubicBezTo>
                    <a:cubicBezTo>
                      <a:pt x="12" y="31"/>
                      <a:pt x="7" y="30"/>
                      <a:pt x="12" y="30"/>
                    </a:cubicBezTo>
                    <a:cubicBezTo>
                      <a:pt x="16" y="28"/>
                      <a:pt x="12" y="26"/>
                      <a:pt x="10" y="28"/>
                    </a:cubicBezTo>
                    <a:cubicBezTo>
                      <a:pt x="9" y="28"/>
                      <a:pt x="3" y="25"/>
                      <a:pt x="6" y="23"/>
                    </a:cubicBezTo>
                    <a:cubicBezTo>
                      <a:pt x="7" y="22"/>
                      <a:pt x="6" y="22"/>
                      <a:pt x="9" y="20"/>
                    </a:cubicBezTo>
                    <a:cubicBezTo>
                      <a:pt x="12" y="19"/>
                      <a:pt x="3" y="20"/>
                      <a:pt x="6" y="17"/>
                    </a:cubicBezTo>
                    <a:cubicBezTo>
                      <a:pt x="7" y="16"/>
                      <a:pt x="4" y="17"/>
                      <a:pt x="4" y="16"/>
                    </a:cubicBezTo>
                    <a:cubicBezTo>
                      <a:pt x="6" y="14"/>
                      <a:pt x="9" y="14"/>
                      <a:pt x="12" y="16"/>
                    </a:cubicBezTo>
                    <a:cubicBezTo>
                      <a:pt x="13" y="16"/>
                      <a:pt x="13" y="14"/>
                      <a:pt x="15" y="16"/>
                    </a:cubicBezTo>
                    <a:cubicBezTo>
                      <a:pt x="18" y="16"/>
                      <a:pt x="16" y="14"/>
                      <a:pt x="19" y="12"/>
                    </a:cubicBezTo>
                    <a:cubicBezTo>
                      <a:pt x="22" y="9"/>
                      <a:pt x="16" y="11"/>
                      <a:pt x="15" y="11"/>
                    </a:cubicBezTo>
                    <a:cubicBezTo>
                      <a:pt x="15" y="9"/>
                      <a:pt x="19" y="9"/>
                      <a:pt x="18" y="6"/>
                    </a:cubicBezTo>
                    <a:cubicBezTo>
                      <a:pt x="18" y="5"/>
                      <a:pt x="22" y="3"/>
                      <a:pt x="24" y="3"/>
                    </a:cubicBezTo>
                    <a:cubicBezTo>
                      <a:pt x="27" y="3"/>
                      <a:pt x="25" y="0"/>
                      <a:pt x="28" y="1"/>
                    </a:cubicBezTo>
                    <a:cubicBezTo>
                      <a:pt x="31" y="3"/>
                      <a:pt x="28" y="3"/>
                      <a:pt x="28" y="5"/>
                    </a:cubicBezTo>
                    <a:cubicBezTo>
                      <a:pt x="25" y="6"/>
                      <a:pt x="27" y="9"/>
                      <a:pt x="24" y="9"/>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03" name="Freeform 9"/>
              <p:cNvSpPr>
                <a:spLocks/>
              </p:cNvSpPr>
              <p:nvPr>
                <p:custDataLst>
                  <p:tags r:id="rId105"/>
                </p:custDataLst>
              </p:nvPr>
            </p:nvSpPr>
            <p:spPr bwMode="auto">
              <a:xfrm>
                <a:off x="5848935" y="3125978"/>
                <a:ext cx="611245" cy="249828"/>
              </a:xfrm>
              <a:custGeom>
                <a:avLst/>
                <a:gdLst/>
                <a:ahLst/>
                <a:cxnLst>
                  <a:cxn ang="0">
                    <a:pos x="230" y="28"/>
                  </a:cxn>
                  <a:cxn ang="0">
                    <a:pos x="222" y="48"/>
                  </a:cxn>
                  <a:cxn ang="0">
                    <a:pos x="225" y="53"/>
                  </a:cxn>
                  <a:cxn ang="0">
                    <a:pos x="234" y="53"/>
                  </a:cxn>
                  <a:cxn ang="0">
                    <a:pos x="240" y="50"/>
                  </a:cxn>
                  <a:cxn ang="0">
                    <a:pos x="251" y="56"/>
                  </a:cxn>
                  <a:cxn ang="0">
                    <a:pos x="255" y="65"/>
                  </a:cxn>
                  <a:cxn ang="0">
                    <a:pos x="246" y="65"/>
                  </a:cxn>
                  <a:cxn ang="0">
                    <a:pos x="239" y="65"/>
                  </a:cxn>
                  <a:cxn ang="0">
                    <a:pos x="228" y="70"/>
                  </a:cxn>
                  <a:cxn ang="0">
                    <a:pos x="225" y="76"/>
                  </a:cxn>
                  <a:cxn ang="0">
                    <a:pos x="216" y="80"/>
                  </a:cxn>
                  <a:cxn ang="0">
                    <a:pos x="207" y="87"/>
                  </a:cxn>
                  <a:cxn ang="0">
                    <a:pos x="192" y="84"/>
                  </a:cxn>
                  <a:cxn ang="0">
                    <a:pos x="189" y="92"/>
                  </a:cxn>
                  <a:cxn ang="0">
                    <a:pos x="192" y="100"/>
                  </a:cxn>
                  <a:cxn ang="0">
                    <a:pos x="181" y="107"/>
                  </a:cxn>
                  <a:cxn ang="0">
                    <a:pos x="173" y="114"/>
                  </a:cxn>
                  <a:cxn ang="0">
                    <a:pos x="169" y="114"/>
                  </a:cxn>
                  <a:cxn ang="0">
                    <a:pos x="160" y="114"/>
                  </a:cxn>
                  <a:cxn ang="0">
                    <a:pos x="154" y="115"/>
                  </a:cxn>
                  <a:cxn ang="0">
                    <a:pos x="138" y="123"/>
                  </a:cxn>
                  <a:cxn ang="0">
                    <a:pos x="134" y="123"/>
                  </a:cxn>
                  <a:cxn ang="0">
                    <a:pos x="131" y="120"/>
                  </a:cxn>
                  <a:cxn ang="0">
                    <a:pos x="117" y="117"/>
                  </a:cxn>
                  <a:cxn ang="0">
                    <a:pos x="100" y="111"/>
                  </a:cxn>
                  <a:cxn ang="0">
                    <a:pos x="75" y="111"/>
                  </a:cxn>
                  <a:cxn ang="0">
                    <a:pos x="69" y="109"/>
                  </a:cxn>
                  <a:cxn ang="0">
                    <a:pos x="64" y="100"/>
                  </a:cxn>
                  <a:cxn ang="0">
                    <a:pos x="55" y="92"/>
                  </a:cxn>
                  <a:cxn ang="0">
                    <a:pos x="38" y="84"/>
                  </a:cxn>
                  <a:cxn ang="0">
                    <a:pos x="27" y="83"/>
                  </a:cxn>
                  <a:cxn ang="0">
                    <a:pos x="24" y="76"/>
                  </a:cxn>
                  <a:cxn ang="0">
                    <a:pos x="26" y="67"/>
                  </a:cxn>
                  <a:cxn ang="0">
                    <a:pos x="18" y="52"/>
                  </a:cxn>
                  <a:cxn ang="0">
                    <a:pos x="15" y="50"/>
                  </a:cxn>
                  <a:cxn ang="0">
                    <a:pos x="9" y="48"/>
                  </a:cxn>
                  <a:cxn ang="0">
                    <a:pos x="2" y="36"/>
                  </a:cxn>
                  <a:cxn ang="0">
                    <a:pos x="12" y="31"/>
                  </a:cxn>
                  <a:cxn ang="0">
                    <a:pos x="21" y="24"/>
                  </a:cxn>
                  <a:cxn ang="0">
                    <a:pos x="41" y="19"/>
                  </a:cxn>
                  <a:cxn ang="0">
                    <a:pos x="53" y="22"/>
                  </a:cxn>
                  <a:cxn ang="0">
                    <a:pos x="84" y="24"/>
                  </a:cxn>
                  <a:cxn ang="0">
                    <a:pos x="82" y="10"/>
                  </a:cxn>
                  <a:cxn ang="0">
                    <a:pos x="99" y="5"/>
                  </a:cxn>
                  <a:cxn ang="0">
                    <a:pos x="116" y="13"/>
                  </a:cxn>
                  <a:cxn ang="0">
                    <a:pos x="131" y="24"/>
                  </a:cxn>
                  <a:cxn ang="0">
                    <a:pos x="152" y="25"/>
                  </a:cxn>
                  <a:cxn ang="0">
                    <a:pos x="170" y="35"/>
                  </a:cxn>
                  <a:cxn ang="0">
                    <a:pos x="195" y="33"/>
                  </a:cxn>
                  <a:cxn ang="0">
                    <a:pos x="214" y="24"/>
                  </a:cxn>
                  <a:cxn ang="0">
                    <a:pos x="230" y="28"/>
                  </a:cxn>
                </a:cxnLst>
                <a:rect l="0" t="0" r="r" b="b"/>
                <a:pathLst>
                  <a:path w="257" h="124">
                    <a:moveTo>
                      <a:pt x="230" y="28"/>
                    </a:moveTo>
                    <a:cubicBezTo>
                      <a:pt x="219" y="50"/>
                      <a:pt x="225" y="45"/>
                      <a:pt x="222" y="48"/>
                    </a:cubicBezTo>
                    <a:cubicBezTo>
                      <a:pt x="219" y="50"/>
                      <a:pt x="223" y="55"/>
                      <a:pt x="225" y="53"/>
                    </a:cubicBezTo>
                    <a:cubicBezTo>
                      <a:pt x="227" y="52"/>
                      <a:pt x="231" y="52"/>
                      <a:pt x="234" y="53"/>
                    </a:cubicBezTo>
                    <a:cubicBezTo>
                      <a:pt x="237" y="56"/>
                      <a:pt x="234" y="50"/>
                      <a:pt x="240" y="50"/>
                    </a:cubicBezTo>
                    <a:cubicBezTo>
                      <a:pt x="246" y="50"/>
                      <a:pt x="248" y="53"/>
                      <a:pt x="251" y="56"/>
                    </a:cubicBezTo>
                    <a:cubicBezTo>
                      <a:pt x="254" y="59"/>
                      <a:pt x="257" y="64"/>
                      <a:pt x="255" y="65"/>
                    </a:cubicBezTo>
                    <a:cubicBezTo>
                      <a:pt x="252" y="67"/>
                      <a:pt x="248" y="64"/>
                      <a:pt x="246" y="65"/>
                    </a:cubicBezTo>
                    <a:cubicBezTo>
                      <a:pt x="245" y="67"/>
                      <a:pt x="243" y="64"/>
                      <a:pt x="239" y="65"/>
                    </a:cubicBezTo>
                    <a:cubicBezTo>
                      <a:pt x="236" y="69"/>
                      <a:pt x="231" y="67"/>
                      <a:pt x="228" y="70"/>
                    </a:cubicBezTo>
                    <a:cubicBezTo>
                      <a:pt x="225" y="75"/>
                      <a:pt x="228" y="75"/>
                      <a:pt x="225" y="76"/>
                    </a:cubicBezTo>
                    <a:cubicBezTo>
                      <a:pt x="222" y="80"/>
                      <a:pt x="219" y="81"/>
                      <a:pt x="216" y="80"/>
                    </a:cubicBezTo>
                    <a:cubicBezTo>
                      <a:pt x="211" y="80"/>
                      <a:pt x="213" y="84"/>
                      <a:pt x="207" y="87"/>
                    </a:cubicBezTo>
                    <a:cubicBezTo>
                      <a:pt x="199" y="90"/>
                      <a:pt x="196" y="83"/>
                      <a:pt x="192" y="84"/>
                    </a:cubicBezTo>
                    <a:cubicBezTo>
                      <a:pt x="189" y="84"/>
                      <a:pt x="189" y="87"/>
                      <a:pt x="189" y="92"/>
                    </a:cubicBezTo>
                    <a:cubicBezTo>
                      <a:pt x="189" y="95"/>
                      <a:pt x="195" y="98"/>
                      <a:pt x="192" y="100"/>
                    </a:cubicBezTo>
                    <a:cubicBezTo>
                      <a:pt x="187" y="103"/>
                      <a:pt x="185" y="103"/>
                      <a:pt x="181" y="107"/>
                    </a:cubicBezTo>
                    <a:cubicBezTo>
                      <a:pt x="178" y="112"/>
                      <a:pt x="175" y="111"/>
                      <a:pt x="173" y="114"/>
                    </a:cubicBezTo>
                    <a:cubicBezTo>
                      <a:pt x="172" y="115"/>
                      <a:pt x="170" y="112"/>
                      <a:pt x="169" y="114"/>
                    </a:cubicBezTo>
                    <a:cubicBezTo>
                      <a:pt x="166" y="115"/>
                      <a:pt x="166" y="114"/>
                      <a:pt x="160" y="114"/>
                    </a:cubicBezTo>
                    <a:cubicBezTo>
                      <a:pt x="155" y="114"/>
                      <a:pt x="158" y="112"/>
                      <a:pt x="154" y="115"/>
                    </a:cubicBezTo>
                    <a:cubicBezTo>
                      <a:pt x="151" y="118"/>
                      <a:pt x="151" y="115"/>
                      <a:pt x="138" y="123"/>
                    </a:cubicBezTo>
                    <a:cubicBezTo>
                      <a:pt x="137" y="124"/>
                      <a:pt x="137" y="121"/>
                      <a:pt x="134" y="123"/>
                    </a:cubicBezTo>
                    <a:cubicBezTo>
                      <a:pt x="132" y="123"/>
                      <a:pt x="135" y="118"/>
                      <a:pt x="131" y="120"/>
                    </a:cubicBezTo>
                    <a:cubicBezTo>
                      <a:pt x="126" y="123"/>
                      <a:pt x="120" y="117"/>
                      <a:pt x="117" y="117"/>
                    </a:cubicBezTo>
                    <a:cubicBezTo>
                      <a:pt x="114" y="117"/>
                      <a:pt x="111" y="111"/>
                      <a:pt x="100" y="111"/>
                    </a:cubicBezTo>
                    <a:cubicBezTo>
                      <a:pt x="90" y="112"/>
                      <a:pt x="88" y="112"/>
                      <a:pt x="75" y="111"/>
                    </a:cubicBezTo>
                    <a:cubicBezTo>
                      <a:pt x="72" y="109"/>
                      <a:pt x="69" y="112"/>
                      <a:pt x="69" y="109"/>
                    </a:cubicBezTo>
                    <a:cubicBezTo>
                      <a:pt x="67" y="104"/>
                      <a:pt x="65" y="107"/>
                      <a:pt x="64" y="100"/>
                    </a:cubicBezTo>
                    <a:cubicBezTo>
                      <a:pt x="62" y="93"/>
                      <a:pt x="64" y="100"/>
                      <a:pt x="55" y="92"/>
                    </a:cubicBezTo>
                    <a:cubicBezTo>
                      <a:pt x="47" y="84"/>
                      <a:pt x="43" y="84"/>
                      <a:pt x="38" y="84"/>
                    </a:cubicBezTo>
                    <a:cubicBezTo>
                      <a:pt x="34" y="84"/>
                      <a:pt x="31" y="83"/>
                      <a:pt x="27" y="83"/>
                    </a:cubicBezTo>
                    <a:cubicBezTo>
                      <a:pt x="23" y="83"/>
                      <a:pt x="23" y="78"/>
                      <a:pt x="24" y="76"/>
                    </a:cubicBezTo>
                    <a:cubicBezTo>
                      <a:pt x="27" y="72"/>
                      <a:pt x="24" y="73"/>
                      <a:pt x="26" y="67"/>
                    </a:cubicBezTo>
                    <a:cubicBezTo>
                      <a:pt x="27" y="61"/>
                      <a:pt x="20" y="55"/>
                      <a:pt x="18" y="52"/>
                    </a:cubicBezTo>
                    <a:cubicBezTo>
                      <a:pt x="18" y="50"/>
                      <a:pt x="17" y="53"/>
                      <a:pt x="15" y="50"/>
                    </a:cubicBezTo>
                    <a:cubicBezTo>
                      <a:pt x="14" y="47"/>
                      <a:pt x="12" y="52"/>
                      <a:pt x="9" y="48"/>
                    </a:cubicBezTo>
                    <a:cubicBezTo>
                      <a:pt x="5" y="47"/>
                      <a:pt x="0" y="41"/>
                      <a:pt x="2" y="36"/>
                    </a:cubicBezTo>
                    <a:cubicBezTo>
                      <a:pt x="6" y="30"/>
                      <a:pt x="5" y="35"/>
                      <a:pt x="12" y="31"/>
                    </a:cubicBezTo>
                    <a:cubicBezTo>
                      <a:pt x="18" y="30"/>
                      <a:pt x="12" y="28"/>
                      <a:pt x="21" y="24"/>
                    </a:cubicBezTo>
                    <a:cubicBezTo>
                      <a:pt x="31" y="19"/>
                      <a:pt x="37" y="16"/>
                      <a:pt x="41" y="19"/>
                    </a:cubicBezTo>
                    <a:cubicBezTo>
                      <a:pt x="46" y="22"/>
                      <a:pt x="52" y="16"/>
                      <a:pt x="53" y="22"/>
                    </a:cubicBezTo>
                    <a:cubicBezTo>
                      <a:pt x="55" y="27"/>
                      <a:pt x="81" y="31"/>
                      <a:pt x="84" y="24"/>
                    </a:cubicBezTo>
                    <a:cubicBezTo>
                      <a:pt x="85" y="17"/>
                      <a:pt x="76" y="17"/>
                      <a:pt x="82" y="10"/>
                    </a:cubicBezTo>
                    <a:cubicBezTo>
                      <a:pt x="88" y="0"/>
                      <a:pt x="85" y="0"/>
                      <a:pt x="99" y="5"/>
                    </a:cubicBezTo>
                    <a:cubicBezTo>
                      <a:pt x="111" y="11"/>
                      <a:pt x="116" y="5"/>
                      <a:pt x="116" y="13"/>
                    </a:cubicBezTo>
                    <a:cubicBezTo>
                      <a:pt x="116" y="21"/>
                      <a:pt x="123" y="27"/>
                      <a:pt x="131" y="24"/>
                    </a:cubicBezTo>
                    <a:cubicBezTo>
                      <a:pt x="140" y="21"/>
                      <a:pt x="141" y="21"/>
                      <a:pt x="152" y="25"/>
                    </a:cubicBezTo>
                    <a:cubicBezTo>
                      <a:pt x="163" y="28"/>
                      <a:pt x="157" y="31"/>
                      <a:pt x="170" y="35"/>
                    </a:cubicBezTo>
                    <a:cubicBezTo>
                      <a:pt x="190" y="39"/>
                      <a:pt x="182" y="31"/>
                      <a:pt x="195" y="33"/>
                    </a:cubicBezTo>
                    <a:cubicBezTo>
                      <a:pt x="207" y="33"/>
                      <a:pt x="204" y="17"/>
                      <a:pt x="214" y="24"/>
                    </a:cubicBezTo>
                    <a:cubicBezTo>
                      <a:pt x="223" y="30"/>
                      <a:pt x="223" y="24"/>
                      <a:pt x="230" y="28"/>
                    </a:cubicBezTo>
                  </a:path>
                </a:pathLst>
              </a:custGeom>
              <a:solidFill>
                <a:srgbClr val="000000">
                  <a:lumMod val="75000"/>
                  <a:lumOff val="25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04" name="Freeform 10"/>
              <p:cNvSpPr>
                <a:spLocks/>
              </p:cNvSpPr>
              <p:nvPr>
                <p:custDataLst>
                  <p:tags r:id="rId106"/>
                </p:custDataLst>
              </p:nvPr>
            </p:nvSpPr>
            <p:spPr bwMode="auto">
              <a:xfrm>
                <a:off x="5576452" y="3091627"/>
                <a:ext cx="1167258" cy="740114"/>
              </a:xfrm>
              <a:custGeom>
                <a:avLst/>
                <a:gdLst/>
                <a:ahLst/>
                <a:cxnLst>
                  <a:cxn ang="0">
                    <a:pos x="441" y="136"/>
                  </a:cxn>
                  <a:cxn ang="0">
                    <a:pos x="427" y="142"/>
                  </a:cxn>
                  <a:cxn ang="0">
                    <a:pos x="414" y="150"/>
                  </a:cxn>
                  <a:cxn ang="0">
                    <a:pos x="398" y="160"/>
                  </a:cxn>
                  <a:cxn ang="0">
                    <a:pos x="383" y="171"/>
                  </a:cxn>
                  <a:cxn ang="0">
                    <a:pos x="382" y="160"/>
                  </a:cxn>
                  <a:cxn ang="0">
                    <a:pos x="376" y="151"/>
                  </a:cxn>
                  <a:cxn ang="0">
                    <a:pos x="351" y="168"/>
                  </a:cxn>
                  <a:cxn ang="0">
                    <a:pos x="365" y="190"/>
                  </a:cxn>
                  <a:cxn ang="0">
                    <a:pos x="383" y="187"/>
                  </a:cxn>
                  <a:cxn ang="0">
                    <a:pos x="385" y="193"/>
                  </a:cxn>
                  <a:cxn ang="0">
                    <a:pos x="371" y="204"/>
                  </a:cxn>
                  <a:cxn ang="0">
                    <a:pos x="379" y="240"/>
                  </a:cxn>
                  <a:cxn ang="0">
                    <a:pos x="371" y="246"/>
                  </a:cxn>
                  <a:cxn ang="0">
                    <a:pos x="383" y="257"/>
                  </a:cxn>
                  <a:cxn ang="0">
                    <a:pos x="386" y="268"/>
                  </a:cxn>
                  <a:cxn ang="0">
                    <a:pos x="380" y="285"/>
                  </a:cxn>
                  <a:cxn ang="0">
                    <a:pos x="368" y="300"/>
                  </a:cxn>
                  <a:cxn ang="0">
                    <a:pos x="365" y="313"/>
                  </a:cxn>
                  <a:cxn ang="0">
                    <a:pos x="357" y="322"/>
                  </a:cxn>
                  <a:cxn ang="0">
                    <a:pos x="345" y="333"/>
                  </a:cxn>
                  <a:cxn ang="0">
                    <a:pos x="335" y="342"/>
                  </a:cxn>
                  <a:cxn ang="0">
                    <a:pos x="325" y="345"/>
                  </a:cxn>
                  <a:cxn ang="0">
                    <a:pos x="316" y="347"/>
                  </a:cxn>
                  <a:cxn ang="0">
                    <a:pos x="303" y="353"/>
                  </a:cxn>
                  <a:cxn ang="0">
                    <a:pos x="290" y="364"/>
                  </a:cxn>
                  <a:cxn ang="0">
                    <a:pos x="287" y="353"/>
                  </a:cxn>
                  <a:cxn ang="0">
                    <a:pos x="277" y="353"/>
                  </a:cxn>
                  <a:cxn ang="0">
                    <a:pos x="265" y="342"/>
                  </a:cxn>
                  <a:cxn ang="0">
                    <a:pos x="245" y="341"/>
                  </a:cxn>
                  <a:cxn ang="0">
                    <a:pos x="233" y="341"/>
                  </a:cxn>
                  <a:cxn ang="0">
                    <a:pos x="220" y="353"/>
                  </a:cxn>
                  <a:cxn ang="0">
                    <a:pos x="205" y="345"/>
                  </a:cxn>
                  <a:cxn ang="0">
                    <a:pos x="195" y="328"/>
                  </a:cxn>
                  <a:cxn ang="0">
                    <a:pos x="201" y="310"/>
                  </a:cxn>
                  <a:cxn ang="0">
                    <a:pos x="190" y="285"/>
                  </a:cxn>
                  <a:cxn ang="0">
                    <a:pos x="176" y="274"/>
                  </a:cxn>
                  <a:cxn ang="0">
                    <a:pos x="144" y="289"/>
                  </a:cxn>
                  <a:cxn ang="0">
                    <a:pos x="126" y="289"/>
                  </a:cxn>
                  <a:cxn ang="0">
                    <a:pos x="105" y="286"/>
                  </a:cxn>
                  <a:cxn ang="0">
                    <a:pos x="93" y="280"/>
                  </a:cxn>
                  <a:cxn ang="0">
                    <a:pos x="67" y="261"/>
                  </a:cxn>
                  <a:cxn ang="0">
                    <a:pos x="41" y="241"/>
                  </a:cxn>
                  <a:cxn ang="0">
                    <a:pos x="47" y="223"/>
                  </a:cxn>
                  <a:cxn ang="0">
                    <a:pos x="45" y="202"/>
                  </a:cxn>
                  <a:cxn ang="0">
                    <a:pos x="21" y="196"/>
                  </a:cxn>
                  <a:cxn ang="0">
                    <a:pos x="12" y="179"/>
                  </a:cxn>
                  <a:cxn ang="0">
                    <a:pos x="7" y="157"/>
                  </a:cxn>
                  <a:cxn ang="0">
                    <a:pos x="39" y="143"/>
                  </a:cxn>
                  <a:cxn ang="0">
                    <a:pos x="56" y="106"/>
                  </a:cxn>
                  <a:cxn ang="0">
                    <a:pos x="76" y="78"/>
                  </a:cxn>
                  <a:cxn ang="0">
                    <a:pos x="111" y="55"/>
                  </a:cxn>
                  <a:cxn ang="0">
                    <a:pos x="140" y="84"/>
                  </a:cxn>
                  <a:cxn ang="0">
                    <a:pos x="178" y="117"/>
                  </a:cxn>
                  <a:cxn ang="0">
                    <a:pos x="245" y="137"/>
                  </a:cxn>
                  <a:cxn ang="0">
                    <a:pos x="283" y="131"/>
                  </a:cxn>
                  <a:cxn ang="0">
                    <a:pos x="306" y="101"/>
                  </a:cxn>
                  <a:cxn ang="0">
                    <a:pos x="353" y="83"/>
                  </a:cxn>
                  <a:cxn ang="0">
                    <a:pos x="348" y="70"/>
                  </a:cxn>
                  <a:cxn ang="0">
                    <a:pos x="373" y="24"/>
                  </a:cxn>
                  <a:cxn ang="0">
                    <a:pos x="441" y="50"/>
                  </a:cxn>
                  <a:cxn ang="0">
                    <a:pos x="481" y="64"/>
                  </a:cxn>
                  <a:cxn ang="0">
                    <a:pos x="458" y="123"/>
                  </a:cxn>
                </a:cxnLst>
                <a:rect l="0" t="0" r="r" b="b"/>
                <a:pathLst>
                  <a:path w="490" h="367">
                    <a:moveTo>
                      <a:pt x="453" y="131"/>
                    </a:moveTo>
                    <a:cubicBezTo>
                      <a:pt x="453" y="128"/>
                      <a:pt x="453" y="131"/>
                      <a:pt x="452" y="129"/>
                    </a:cubicBezTo>
                    <a:cubicBezTo>
                      <a:pt x="450" y="128"/>
                      <a:pt x="452" y="126"/>
                      <a:pt x="449" y="125"/>
                    </a:cubicBezTo>
                    <a:cubicBezTo>
                      <a:pt x="446" y="125"/>
                      <a:pt x="449" y="132"/>
                      <a:pt x="446" y="131"/>
                    </a:cubicBezTo>
                    <a:cubicBezTo>
                      <a:pt x="443" y="131"/>
                      <a:pt x="444" y="134"/>
                      <a:pt x="441" y="136"/>
                    </a:cubicBezTo>
                    <a:cubicBezTo>
                      <a:pt x="440" y="137"/>
                      <a:pt x="441" y="136"/>
                      <a:pt x="438" y="136"/>
                    </a:cubicBezTo>
                    <a:cubicBezTo>
                      <a:pt x="436" y="137"/>
                      <a:pt x="433" y="134"/>
                      <a:pt x="433" y="137"/>
                    </a:cubicBezTo>
                    <a:cubicBezTo>
                      <a:pt x="433" y="140"/>
                      <a:pt x="436" y="140"/>
                      <a:pt x="435" y="142"/>
                    </a:cubicBezTo>
                    <a:cubicBezTo>
                      <a:pt x="433" y="143"/>
                      <a:pt x="433" y="142"/>
                      <a:pt x="432" y="142"/>
                    </a:cubicBezTo>
                    <a:cubicBezTo>
                      <a:pt x="430" y="143"/>
                      <a:pt x="429" y="142"/>
                      <a:pt x="427" y="142"/>
                    </a:cubicBezTo>
                    <a:cubicBezTo>
                      <a:pt x="426" y="142"/>
                      <a:pt x="426" y="137"/>
                      <a:pt x="424" y="139"/>
                    </a:cubicBezTo>
                    <a:cubicBezTo>
                      <a:pt x="423" y="140"/>
                      <a:pt x="424" y="139"/>
                      <a:pt x="423" y="140"/>
                    </a:cubicBezTo>
                    <a:cubicBezTo>
                      <a:pt x="421" y="142"/>
                      <a:pt x="423" y="142"/>
                      <a:pt x="421" y="143"/>
                    </a:cubicBezTo>
                    <a:cubicBezTo>
                      <a:pt x="420" y="145"/>
                      <a:pt x="418" y="148"/>
                      <a:pt x="417" y="148"/>
                    </a:cubicBezTo>
                    <a:cubicBezTo>
                      <a:pt x="414" y="148"/>
                      <a:pt x="415" y="150"/>
                      <a:pt x="414" y="150"/>
                    </a:cubicBezTo>
                    <a:cubicBezTo>
                      <a:pt x="412" y="150"/>
                      <a:pt x="414" y="151"/>
                      <a:pt x="412" y="151"/>
                    </a:cubicBezTo>
                    <a:cubicBezTo>
                      <a:pt x="409" y="153"/>
                      <a:pt x="411" y="153"/>
                      <a:pt x="409" y="153"/>
                    </a:cubicBezTo>
                    <a:cubicBezTo>
                      <a:pt x="408" y="153"/>
                      <a:pt x="406" y="156"/>
                      <a:pt x="405" y="157"/>
                    </a:cubicBezTo>
                    <a:cubicBezTo>
                      <a:pt x="405" y="159"/>
                      <a:pt x="405" y="159"/>
                      <a:pt x="405" y="159"/>
                    </a:cubicBezTo>
                    <a:cubicBezTo>
                      <a:pt x="401" y="162"/>
                      <a:pt x="400" y="159"/>
                      <a:pt x="398" y="160"/>
                    </a:cubicBezTo>
                    <a:cubicBezTo>
                      <a:pt x="397" y="162"/>
                      <a:pt x="397" y="159"/>
                      <a:pt x="395" y="162"/>
                    </a:cubicBezTo>
                    <a:cubicBezTo>
                      <a:pt x="395" y="164"/>
                      <a:pt x="392" y="162"/>
                      <a:pt x="391" y="164"/>
                    </a:cubicBezTo>
                    <a:cubicBezTo>
                      <a:pt x="389" y="165"/>
                      <a:pt x="388" y="165"/>
                      <a:pt x="386" y="168"/>
                    </a:cubicBezTo>
                    <a:cubicBezTo>
                      <a:pt x="386" y="171"/>
                      <a:pt x="383" y="170"/>
                      <a:pt x="383" y="170"/>
                    </a:cubicBezTo>
                    <a:cubicBezTo>
                      <a:pt x="383" y="170"/>
                      <a:pt x="385" y="171"/>
                      <a:pt x="383" y="171"/>
                    </a:cubicBezTo>
                    <a:cubicBezTo>
                      <a:pt x="380" y="171"/>
                      <a:pt x="379" y="174"/>
                      <a:pt x="379" y="171"/>
                    </a:cubicBezTo>
                    <a:cubicBezTo>
                      <a:pt x="379" y="168"/>
                      <a:pt x="379" y="171"/>
                      <a:pt x="380" y="170"/>
                    </a:cubicBezTo>
                    <a:cubicBezTo>
                      <a:pt x="382" y="167"/>
                      <a:pt x="382" y="170"/>
                      <a:pt x="383" y="168"/>
                    </a:cubicBezTo>
                    <a:cubicBezTo>
                      <a:pt x="383" y="165"/>
                      <a:pt x="380" y="164"/>
                      <a:pt x="380" y="164"/>
                    </a:cubicBezTo>
                    <a:cubicBezTo>
                      <a:pt x="379" y="164"/>
                      <a:pt x="382" y="162"/>
                      <a:pt x="382" y="160"/>
                    </a:cubicBezTo>
                    <a:cubicBezTo>
                      <a:pt x="380" y="160"/>
                      <a:pt x="383" y="160"/>
                      <a:pt x="386" y="156"/>
                    </a:cubicBezTo>
                    <a:cubicBezTo>
                      <a:pt x="388" y="153"/>
                      <a:pt x="388" y="153"/>
                      <a:pt x="386" y="151"/>
                    </a:cubicBezTo>
                    <a:cubicBezTo>
                      <a:pt x="383" y="148"/>
                      <a:pt x="385" y="148"/>
                      <a:pt x="383" y="148"/>
                    </a:cubicBezTo>
                    <a:cubicBezTo>
                      <a:pt x="382" y="150"/>
                      <a:pt x="380" y="146"/>
                      <a:pt x="379" y="148"/>
                    </a:cubicBezTo>
                    <a:cubicBezTo>
                      <a:pt x="376" y="150"/>
                      <a:pt x="379" y="150"/>
                      <a:pt x="376" y="151"/>
                    </a:cubicBezTo>
                    <a:cubicBezTo>
                      <a:pt x="374" y="154"/>
                      <a:pt x="376" y="156"/>
                      <a:pt x="373" y="156"/>
                    </a:cubicBezTo>
                    <a:cubicBezTo>
                      <a:pt x="371" y="157"/>
                      <a:pt x="363" y="160"/>
                      <a:pt x="363" y="164"/>
                    </a:cubicBezTo>
                    <a:cubicBezTo>
                      <a:pt x="363" y="167"/>
                      <a:pt x="362" y="168"/>
                      <a:pt x="359" y="168"/>
                    </a:cubicBezTo>
                    <a:cubicBezTo>
                      <a:pt x="357" y="167"/>
                      <a:pt x="357" y="171"/>
                      <a:pt x="356" y="168"/>
                    </a:cubicBezTo>
                    <a:cubicBezTo>
                      <a:pt x="354" y="167"/>
                      <a:pt x="351" y="167"/>
                      <a:pt x="351" y="168"/>
                    </a:cubicBezTo>
                    <a:cubicBezTo>
                      <a:pt x="351" y="170"/>
                      <a:pt x="350" y="171"/>
                      <a:pt x="351" y="174"/>
                    </a:cubicBezTo>
                    <a:cubicBezTo>
                      <a:pt x="351" y="178"/>
                      <a:pt x="353" y="178"/>
                      <a:pt x="354" y="178"/>
                    </a:cubicBezTo>
                    <a:cubicBezTo>
                      <a:pt x="354" y="179"/>
                      <a:pt x="357" y="179"/>
                      <a:pt x="359" y="179"/>
                    </a:cubicBezTo>
                    <a:cubicBezTo>
                      <a:pt x="360" y="178"/>
                      <a:pt x="363" y="182"/>
                      <a:pt x="362" y="184"/>
                    </a:cubicBezTo>
                    <a:cubicBezTo>
                      <a:pt x="360" y="185"/>
                      <a:pt x="362" y="190"/>
                      <a:pt x="365" y="190"/>
                    </a:cubicBezTo>
                    <a:cubicBezTo>
                      <a:pt x="370" y="190"/>
                      <a:pt x="370" y="190"/>
                      <a:pt x="370" y="188"/>
                    </a:cubicBezTo>
                    <a:cubicBezTo>
                      <a:pt x="368" y="187"/>
                      <a:pt x="371" y="187"/>
                      <a:pt x="373" y="185"/>
                    </a:cubicBezTo>
                    <a:cubicBezTo>
                      <a:pt x="373" y="182"/>
                      <a:pt x="377" y="182"/>
                      <a:pt x="379" y="184"/>
                    </a:cubicBezTo>
                    <a:cubicBezTo>
                      <a:pt x="379" y="184"/>
                      <a:pt x="379" y="185"/>
                      <a:pt x="380" y="185"/>
                    </a:cubicBezTo>
                    <a:cubicBezTo>
                      <a:pt x="382" y="184"/>
                      <a:pt x="380" y="185"/>
                      <a:pt x="383" y="187"/>
                    </a:cubicBezTo>
                    <a:cubicBezTo>
                      <a:pt x="388" y="187"/>
                      <a:pt x="385" y="184"/>
                      <a:pt x="388" y="185"/>
                    </a:cubicBezTo>
                    <a:cubicBezTo>
                      <a:pt x="388" y="187"/>
                      <a:pt x="392" y="187"/>
                      <a:pt x="391" y="188"/>
                    </a:cubicBezTo>
                    <a:cubicBezTo>
                      <a:pt x="388" y="192"/>
                      <a:pt x="392" y="192"/>
                      <a:pt x="389" y="193"/>
                    </a:cubicBezTo>
                    <a:cubicBezTo>
                      <a:pt x="386" y="195"/>
                      <a:pt x="388" y="192"/>
                      <a:pt x="386" y="192"/>
                    </a:cubicBezTo>
                    <a:cubicBezTo>
                      <a:pt x="385" y="193"/>
                      <a:pt x="386" y="190"/>
                      <a:pt x="385" y="193"/>
                    </a:cubicBezTo>
                    <a:cubicBezTo>
                      <a:pt x="382" y="195"/>
                      <a:pt x="382" y="193"/>
                      <a:pt x="380" y="195"/>
                    </a:cubicBezTo>
                    <a:cubicBezTo>
                      <a:pt x="377" y="196"/>
                      <a:pt x="377" y="198"/>
                      <a:pt x="377" y="198"/>
                    </a:cubicBezTo>
                    <a:cubicBezTo>
                      <a:pt x="376" y="198"/>
                      <a:pt x="376" y="201"/>
                      <a:pt x="374" y="201"/>
                    </a:cubicBezTo>
                    <a:cubicBezTo>
                      <a:pt x="371" y="202"/>
                      <a:pt x="373" y="199"/>
                      <a:pt x="371" y="199"/>
                    </a:cubicBezTo>
                    <a:cubicBezTo>
                      <a:pt x="370" y="201"/>
                      <a:pt x="373" y="202"/>
                      <a:pt x="371" y="204"/>
                    </a:cubicBezTo>
                    <a:cubicBezTo>
                      <a:pt x="370" y="204"/>
                      <a:pt x="371" y="206"/>
                      <a:pt x="368" y="206"/>
                    </a:cubicBezTo>
                    <a:cubicBezTo>
                      <a:pt x="366" y="207"/>
                      <a:pt x="360" y="216"/>
                      <a:pt x="363" y="215"/>
                    </a:cubicBezTo>
                    <a:cubicBezTo>
                      <a:pt x="368" y="215"/>
                      <a:pt x="365" y="218"/>
                      <a:pt x="370" y="220"/>
                    </a:cubicBezTo>
                    <a:cubicBezTo>
                      <a:pt x="374" y="221"/>
                      <a:pt x="373" y="227"/>
                      <a:pt x="376" y="232"/>
                    </a:cubicBezTo>
                    <a:cubicBezTo>
                      <a:pt x="379" y="237"/>
                      <a:pt x="376" y="237"/>
                      <a:pt x="379" y="240"/>
                    </a:cubicBezTo>
                    <a:cubicBezTo>
                      <a:pt x="382" y="241"/>
                      <a:pt x="380" y="241"/>
                      <a:pt x="382" y="244"/>
                    </a:cubicBezTo>
                    <a:cubicBezTo>
                      <a:pt x="385" y="246"/>
                      <a:pt x="386" y="249"/>
                      <a:pt x="383" y="247"/>
                    </a:cubicBezTo>
                    <a:cubicBezTo>
                      <a:pt x="379" y="246"/>
                      <a:pt x="379" y="247"/>
                      <a:pt x="377" y="246"/>
                    </a:cubicBezTo>
                    <a:cubicBezTo>
                      <a:pt x="376" y="246"/>
                      <a:pt x="377" y="244"/>
                      <a:pt x="376" y="244"/>
                    </a:cubicBezTo>
                    <a:cubicBezTo>
                      <a:pt x="374" y="243"/>
                      <a:pt x="373" y="246"/>
                      <a:pt x="371" y="246"/>
                    </a:cubicBezTo>
                    <a:cubicBezTo>
                      <a:pt x="370" y="244"/>
                      <a:pt x="368" y="240"/>
                      <a:pt x="368" y="241"/>
                    </a:cubicBezTo>
                    <a:cubicBezTo>
                      <a:pt x="366" y="243"/>
                      <a:pt x="371" y="247"/>
                      <a:pt x="374" y="244"/>
                    </a:cubicBezTo>
                    <a:cubicBezTo>
                      <a:pt x="374" y="244"/>
                      <a:pt x="377" y="246"/>
                      <a:pt x="376" y="246"/>
                    </a:cubicBezTo>
                    <a:cubicBezTo>
                      <a:pt x="376" y="247"/>
                      <a:pt x="377" y="247"/>
                      <a:pt x="380" y="251"/>
                    </a:cubicBezTo>
                    <a:cubicBezTo>
                      <a:pt x="383" y="254"/>
                      <a:pt x="386" y="257"/>
                      <a:pt x="383" y="257"/>
                    </a:cubicBezTo>
                    <a:cubicBezTo>
                      <a:pt x="382" y="257"/>
                      <a:pt x="377" y="260"/>
                      <a:pt x="377" y="261"/>
                    </a:cubicBezTo>
                    <a:cubicBezTo>
                      <a:pt x="377" y="263"/>
                      <a:pt x="374" y="260"/>
                      <a:pt x="373" y="263"/>
                    </a:cubicBezTo>
                    <a:cubicBezTo>
                      <a:pt x="373" y="265"/>
                      <a:pt x="374" y="261"/>
                      <a:pt x="374" y="263"/>
                    </a:cubicBezTo>
                    <a:cubicBezTo>
                      <a:pt x="376" y="268"/>
                      <a:pt x="379" y="260"/>
                      <a:pt x="382" y="265"/>
                    </a:cubicBezTo>
                    <a:cubicBezTo>
                      <a:pt x="385" y="268"/>
                      <a:pt x="388" y="266"/>
                      <a:pt x="386" y="268"/>
                    </a:cubicBezTo>
                    <a:cubicBezTo>
                      <a:pt x="382" y="271"/>
                      <a:pt x="385" y="268"/>
                      <a:pt x="385" y="272"/>
                    </a:cubicBezTo>
                    <a:cubicBezTo>
                      <a:pt x="386" y="277"/>
                      <a:pt x="380" y="274"/>
                      <a:pt x="383" y="275"/>
                    </a:cubicBezTo>
                    <a:cubicBezTo>
                      <a:pt x="385" y="277"/>
                      <a:pt x="382" y="277"/>
                      <a:pt x="383" y="279"/>
                    </a:cubicBezTo>
                    <a:cubicBezTo>
                      <a:pt x="383" y="280"/>
                      <a:pt x="380" y="279"/>
                      <a:pt x="382" y="282"/>
                    </a:cubicBezTo>
                    <a:cubicBezTo>
                      <a:pt x="383" y="285"/>
                      <a:pt x="382" y="283"/>
                      <a:pt x="380" y="285"/>
                    </a:cubicBezTo>
                    <a:cubicBezTo>
                      <a:pt x="380" y="286"/>
                      <a:pt x="380" y="280"/>
                      <a:pt x="379" y="285"/>
                    </a:cubicBezTo>
                    <a:cubicBezTo>
                      <a:pt x="377" y="289"/>
                      <a:pt x="374" y="289"/>
                      <a:pt x="374" y="291"/>
                    </a:cubicBezTo>
                    <a:cubicBezTo>
                      <a:pt x="376" y="293"/>
                      <a:pt x="373" y="297"/>
                      <a:pt x="371" y="299"/>
                    </a:cubicBezTo>
                    <a:cubicBezTo>
                      <a:pt x="370" y="299"/>
                      <a:pt x="373" y="300"/>
                      <a:pt x="370" y="302"/>
                    </a:cubicBezTo>
                    <a:cubicBezTo>
                      <a:pt x="368" y="302"/>
                      <a:pt x="370" y="299"/>
                      <a:pt x="368" y="300"/>
                    </a:cubicBezTo>
                    <a:cubicBezTo>
                      <a:pt x="365" y="300"/>
                      <a:pt x="368" y="300"/>
                      <a:pt x="368" y="302"/>
                    </a:cubicBezTo>
                    <a:cubicBezTo>
                      <a:pt x="370" y="305"/>
                      <a:pt x="371" y="303"/>
                      <a:pt x="368" y="303"/>
                    </a:cubicBezTo>
                    <a:cubicBezTo>
                      <a:pt x="366" y="305"/>
                      <a:pt x="365" y="308"/>
                      <a:pt x="366" y="307"/>
                    </a:cubicBezTo>
                    <a:cubicBezTo>
                      <a:pt x="370" y="307"/>
                      <a:pt x="365" y="310"/>
                      <a:pt x="366" y="313"/>
                    </a:cubicBezTo>
                    <a:cubicBezTo>
                      <a:pt x="368" y="314"/>
                      <a:pt x="366" y="316"/>
                      <a:pt x="365" y="313"/>
                    </a:cubicBezTo>
                    <a:cubicBezTo>
                      <a:pt x="363" y="311"/>
                      <a:pt x="362" y="313"/>
                      <a:pt x="363" y="314"/>
                    </a:cubicBezTo>
                    <a:cubicBezTo>
                      <a:pt x="363" y="314"/>
                      <a:pt x="366" y="314"/>
                      <a:pt x="363" y="316"/>
                    </a:cubicBezTo>
                    <a:cubicBezTo>
                      <a:pt x="362" y="317"/>
                      <a:pt x="362" y="314"/>
                      <a:pt x="360" y="316"/>
                    </a:cubicBezTo>
                    <a:cubicBezTo>
                      <a:pt x="360" y="317"/>
                      <a:pt x="363" y="317"/>
                      <a:pt x="362" y="319"/>
                    </a:cubicBezTo>
                    <a:cubicBezTo>
                      <a:pt x="359" y="320"/>
                      <a:pt x="359" y="324"/>
                      <a:pt x="357" y="322"/>
                    </a:cubicBezTo>
                    <a:cubicBezTo>
                      <a:pt x="356" y="320"/>
                      <a:pt x="356" y="324"/>
                      <a:pt x="356" y="322"/>
                    </a:cubicBezTo>
                    <a:cubicBezTo>
                      <a:pt x="354" y="320"/>
                      <a:pt x="354" y="324"/>
                      <a:pt x="354" y="324"/>
                    </a:cubicBezTo>
                    <a:cubicBezTo>
                      <a:pt x="356" y="325"/>
                      <a:pt x="353" y="328"/>
                      <a:pt x="351" y="330"/>
                    </a:cubicBezTo>
                    <a:cubicBezTo>
                      <a:pt x="350" y="331"/>
                      <a:pt x="351" y="328"/>
                      <a:pt x="348" y="330"/>
                    </a:cubicBezTo>
                    <a:cubicBezTo>
                      <a:pt x="347" y="333"/>
                      <a:pt x="347" y="330"/>
                      <a:pt x="345" y="333"/>
                    </a:cubicBezTo>
                    <a:cubicBezTo>
                      <a:pt x="344" y="335"/>
                      <a:pt x="342" y="335"/>
                      <a:pt x="344" y="335"/>
                    </a:cubicBezTo>
                    <a:cubicBezTo>
                      <a:pt x="345" y="336"/>
                      <a:pt x="342" y="336"/>
                      <a:pt x="342" y="338"/>
                    </a:cubicBezTo>
                    <a:cubicBezTo>
                      <a:pt x="342" y="339"/>
                      <a:pt x="341" y="339"/>
                      <a:pt x="338" y="341"/>
                    </a:cubicBezTo>
                    <a:cubicBezTo>
                      <a:pt x="336" y="342"/>
                      <a:pt x="336" y="339"/>
                      <a:pt x="335" y="339"/>
                    </a:cubicBezTo>
                    <a:cubicBezTo>
                      <a:pt x="335" y="339"/>
                      <a:pt x="336" y="342"/>
                      <a:pt x="335" y="342"/>
                    </a:cubicBezTo>
                    <a:cubicBezTo>
                      <a:pt x="333" y="341"/>
                      <a:pt x="331" y="339"/>
                      <a:pt x="330" y="342"/>
                    </a:cubicBezTo>
                    <a:cubicBezTo>
                      <a:pt x="328" y="344"/>
                      <a:pt x="328" y="339"/>
                      <a:pt x="327" y="341"/>
                    </a:cubicBezTo>
                    <a:cubicBezTo>
                      <a:pt x="325" y="341"/>
                      <a:pt x="328" y="342"/>
                      <a:pt x="327" y="344"/>
                    </a:cubicBezTo>
                    <a:cubicBezTo>
                      <a:pt x="325" y="344"/>
                      <a:pt x="325" y="341"/>
                      <a:pt x="325" y="342"/>
                    </a:cubicBezTo>
                    <a:cubicBezTo>
                      <a:pt x="324" y="344"/>
                      <a:pt x="325" y="344"/>
                      <a:pt x="325" y="345"/>
                    </a:cubicBezTo>
                    <a:cubicBezTo>
                      <a:pt x="324" y="345"/>
                      <a:pt x="324" y="345"/>
                      <a:pt x="322" y="345"/>
                    </a:cubicBezTo>
                    <a:cubicBezTo>
                      <a:pt x="321" y="344"/>
                      <a:pt x="322" y="344"/>
                      <a:pt x="321" y="342"/>
                    </a:cubicBezTo>
                    <a:cubicBezTo>
                      <a:pt x="319" y="341"/>
                      <a:pt x="319" y="338"/>
                      <a:pt x="318" y="339"/>
                    </a:cubicBezTo>
                    <a:cubicBezTo>
                      <a:pt x="318" y="339"/>
                      <a:pt x="319" y="344"/>
                      <a:pt x="319" y="345"/>
                    </a:cubicBezTo>
                    <a:cubicBezTo>
                      <a:pt x="318" y="348"/>
                      <a:pt x="318" y="345"/>
                      <a:pt x="316" y="347"/>
                    </a:cubicBezTo>
                    <a:cubicBezTo>
                      <a:pt x="316" y="348"/>
                      <a:pt x="315" y="345"/>
                      <a:pt x="315" y="348"/>
                    </a:cubicBezTo>
                    <a:cubicBezTo>
                      <a:pt x="315" y="352"/>
                      <a:pt x="313" y="347"/>
                      <a:pt x="312" y="350"/>
                    </a:cubicBezTo>
                    <a:cubicBezTo>
                      <a:pt x="310" y="352"/>
                      <a:pt x="310" y="348"/>
                      <a:pt x="309" y="350"/>
                    </a:cubicBezTo>
                    <a:cubicBezTo>
                      <a:pt x="307" y="353"/>
                      <a:pt x="309" y="352"/>
                      <a:pt x="307" y="350"/>
                    </a:cubicBezTo>
                    <a:cubicBezTo>
                      <a:pt x="304" y="350"/>
                      <a:pt x="307" y="352"/>
                      <a:pt x="303" y="353"/>
                    </a:cubicBezTo>
                    <a:cubicBezTo>
                      <a:pt x="298" y="355"/>
                      <a:pt x="300" y="353"/>
                      <a:pt x="296" y="355"/>
                    </a:cubicBezTo>
                    <a:cubicBezTo>
                      <a:pt x="293" y="356"/>
                      <a:pt x="292" y="358"/>
                      <a:pt x="292" y="359"/>
                    </a:cubicBezTo>
                    <a:cubicBezTo>
                      <a:pt x="292" y="361"/>
                      <a:pt x="293" y="358"/>
                      <a:pt x="293" y="361"/>
                    </a:cubicBezTo>
                    <a:cubicBezTo>
                      <a:pt x="293" y="364"/>
                      <a:pt x="296" y="364"/>
                      <a:pt x="292" y="366"/>
                    </a:cubicBezTo>
                    <a:cubicBezTo>
                      <a:pt x="289" y="367"/>
                      <a:pt x="290" y="366"/>
                      <a:pt x="290" y="364"/>
                    </a:cubicBezTo>
                    <a:cubicBezTo>
                      <a:pt x="289" y="363"/>
                      <a:pt x="287" y="363"/>
                      <a:pt x="289" y="361"/>
                    </a:cubicBezTo>
                    <a:cubicBezTo>
                      <a:pt x="289" y="359"/>
                      <a:pt x="287" y="361"/>
                      <a:pt x="287" y="358"/>
                    </a:cubicBezTo>
                    <a:cubicBezTo>
                      <a:pt x="289" y="355"/>
                      <a:pt x="290" y="355"/>
                      <a:pt x="289" y="353"/>
                    </a:cubicBezTo>
                    <a:cubicBezTo>
                      <a:pt x="289" y="353"/>
                      <a:pt x="289" y="355"/>
                      <a:pt x="287" y="353"/>
                    </a:cubicBezTo>
                    <a:cubicBezTo>
                      <a:pt x="286" y="350"/>
                      <a:pt x="286" y="352"/>
                      <a:pt x="287" y="353"/>
                    </a:cubicBezTo>
                    <a:cubicBezTo>
                      <a:pt x="287" y="355"/>
                      <a:pt x="286" y="353"/>
                      <a:pt x="284" y="355"/>
                    </a:cubicBezTo>
                    <a:cubicBezTo>
                      <a:pt x="281" y="355"/>
                      <a:pt x="286" y="352"/>
                      <a:pt x="283" y="352"/>
                    </a:cubicBezTo>
                    <a:cubicBezTo>
                      <a:pt x="280" y="352"/>
                      <a:pt x="280" y="348"/>
                      <a:pt x="278" y="350"/>
                    </a:cubicBezTo>
                    <a:cubicBezTo>
                      <a:pt x="278" y="352"/>
                      <a:pt x="280" y="352"/>
                      <a:pt x="278" y="353"/>
                    </a:cubicBezTo>
                    <a:cubicBezTo>
                      <a:pt x="278" y="353"/>
                      <a:pt x="277" y="350"/>
                      <a:pt x="277" y="353"/>
                    </a:cubicBezTo>
                    <a:cubicBezTo>
                      <a:pt x="277" y="355"/>
                      <a:pt x="275" y="353"/>
                      <a:pt x="275" y="353"/>
                    </a:cubicBezTo>
                    <a:cubicBezTo>
                      <a:pt x="272" y="352"/>
                      <a:pt x="271" y="353"/>
                      <a:pt x="269" y="352"/>
                    </a:cubicBezTo>
                    <a:cubicBezTo>
                      <a:pt x="269" y="350"/>
                      <a:pt x="268" y="352"/>
                      <a:pt x="268" y="350"/>
                    </a:cubicBezTo>
                    <a:cubicBezTo>
                      <a:pt x="266" y="347"/>
                      <a:pt x="265" y="348"/>
                      <a:pt x="265" y="347"/>
                    </a:cubicBezTo>
                    <a:cubicBezTo>
                      <a:pt x="265" y="344"/>
                      <a:pt x="262" y="345"/>
                      <a:pt x="265" y="342"/>
                    </a:cubicBezTo>
                    <a:cubicBezTo>
                      <a:pt x="266" y="339"/>
                      <a:pt x="265" y="339"/>
                      <a:pt x="263" y="339"/>
                    </a:cubicBezTo>
                    <a:cubicBezTo>
                      <a:pt x="260" y="341"/>
                      <a:pt x="262" y="338"/>
                      <a:pt x="258" y="339"/>
                    </a:cubicBezTo>
                    <a:cubicBezTo>
                      <a:pt x="255" y="339"/>
                      <a:pt x="254" y="333"/>
                      <a:pt x="252" y="335"/>
                    </a:cubicBezTo>
                    <a:cubicBezTo>
                      <a:pt x="251" y="338"/>
                      <a:pt x="249" y="336"/>
                      <a:pt x="249" y="338"/>
                    </a:cubicBezTo>
                    <a:cubicBezTo>
                      <a:pt x="251" y="339"/>
                      <a:pt x="246" y="342"/>
                      <a:pt x="245" y="341"/>
                    </a:cubicBezTo>
                    <a:cubicBezTo>
                      <a:pt x="245" y="339"/>
                      <a:pt x="243" y="339"/>
                      <a:pt x="243" y="342"/>
                    </a:cubicBezTo>
                    <a:cubicBezTo>
                      <a:pt x="243" y="345"/>
                      <a:pt x="242" y="342"/>
                      <a:pt x="240" y="341"/>
                    </a:cubicBezTo>
                    <a:cubicBezTo>
                      <a:pt x="240" y="341"/>
                      <a:pt x="240" y="342"/>
                      <a:pt x="239" y="341"/>
                    </a:cubicBezTo>
                    <a:cubicBezTo>
                      <a:pt x="237" y="338"/>
                      <a:pt x="237" y="344"/>
                      <a:pt x="236" y="344"/>
                    </a:cubicBezTo>
                    <a:cubicBezTo>
                      <a:pt x="234" y="344"/>
                      <a:pt x="236" y="342"/>
                      <a:pt x="233" y="341"/>
                    </a:cubicBezTo>
                    <a:cubicBezTo>
                      <a:pt x="230" y="339"/>
                      <a:pt x="231" y="344"/>
                      <a:pt x="228" y="344"/>
                    </a:cubicBezTo>
                    <a:cubicBezTo>
                      <a:pt x="227" y="344"/>
                      <a:pt x="222" y="344"/>
                      <a:pt x="225" y="348"/>
                    </a:cubicBezTo>
                    <a:cubicBezTo>
                      <a:pt x="227" y="355"/>
                      <a:pt x="225" y="353"/>
                      <a:pt x="225" y="355"/>
                    </a:cubicBezTo>
                    <a:cubicBezTo>
                      <a:pt x="227" y="356"/>
                      <a:pt x="225" y="358"/>
                      <a:pt x="225" y="356"/>
                    </a:cubicBezTo>
                    <a:cubicBezTo>
                      <a:pt x="223" y="355"/>
                      <a:pt x="222" y="359"/>
                      <a:pt x="220" y="353"/>
                    </a:cubicBezTo>
                    <a:cubicBezTo>
                      <a:pt x="220" y="352"/>
                      <a:pt x="220" y="348"/>
                      <a:pt x="217" y="352"/>
                    </a:cubicBezTo>
                    <a:cubicBezTo>
                      <a:pt x="214" y="356"/>
                      <a:pt x="214" y="353"/>
                      <a:pt x="213" y="353"/>
                    </a:cubicBezTo>
                    <a:cubicBezTo>
                      <a:pt x="211" y="355"/>
                      <a:pt x="213" y="352"/>
                      <a:pt x="211" y="352"/>
                    </a:cubicBezTo>
                    <a:cubicBezTo>
                      <a:pt x="210" y="350"/>
                      <a:pt x="211" y="348"/>
                      <a:pt x="210" y="347"/>
                    </a:cubicBezTo>
                    <a:cubicBezTo>
                      <a:pt x="208" y="347"/>
                      <a:pt x="204" y="348"/>
                      <a:pt x="205" y="345"/>
                    </a:cubicBezTo>
                    <a:cubicBezTo>
                      <a:pt x="207" y="341"/>
                      <a:pt x="205" y="342"/>
                      <a:pt x="205" y="339"/>
                    </a:cubicBezTo>
                    <a:cubicBezTo>
                      <a:pt x="207" y="338"/>
                      <a:pt x="210" y="338"/>
                      <a:pt x="205" y="338"/>
                    </a:cubicBezTo>
                    <a:cubicBezTo>
                      <a:pt x="201" y="338"/>
                      <a:pt x="202" y="335"/>
                      <a:pt x="201" y="331"/>
                    </a:cubicBezTo>
                    <a:cubicBezTo>
                      <a:pt x="199" y="328"/>
                      <a:pt x="204" y="325"/>
                      <a:pt x="201" y="327"/>
                    </a:cubicBezTo>
                    <a:cubicBezTo>
                      <a:pt x="199" y="328"/>
                      <a:pt x="198" y="325"/>
                      <a:pt x="195" y="328"/>
                    </a:cubicBezTo>
                    <a:cubicBezTo>
                      <a:pt x="192" y="330"/>
                      <a:pt x="192" y="328"/>
                      <a:pt x="193" y="327"/>
                    </a:cubicBezTo>
                    <a:cubicBezTo>
                      <a:pt x="195" y="325"/>
                      <a:pt x="188" y="322"/>
                      <a:pt x="193" y="320"/>
                    </a:cubicBezTo>
                    <a:cubicBezTo>
                      <a:pt x="195" y="319"/>
                      <a:pt x="192" y="316"/>
                      <a:pt x="195" y="314"/>
                    </a:cubicBezTo>
                    <a:cubicBezTo>
                      <a:pt x="198" y="314"/>
                      <a:pt x="196" y="311"/>
                      <a:pt x="198" y="311"/>
                    </a:cubicBezTo>
                    <a:cubicBezTo>
                      <a:pt x="199" y="313"/>
                      <a:pt x="198" y="310"/>
                      <a:pt x="201" y="310"/>
                    </a:cubicBezTo>
                    <a:cubicBezTo>
                      <a:pt x="202" y="310"/>
                      <a:pt x="199" y="307"/>
                      <a:pt x="201" y="302"/>
                    </a:cubicBezTo>
                    <a:cubicBezTo>
                      <a:pt x="202" y="297"/>
                      <a:pt x="199" y="296"/>
                      <a:pt x="201" y="294"/>
                    </a:cubicBezTo>
                    <a:cubicBezTo>
                      <a:pt x="202" y="293"/>
                      <a:pt x="201" y="289"/>
                      <a:pt x="199" y="291"/>
                    </a:cubicBezTo>
                    <a:cubicBezTo>
                      <a:pt x="196" y="293"/>
                      <a:pt x="199" y="286"/>
                      <a:pt x="195" y="283"/>
                    </a:cubicBezTo>
                    <a:cubicBezTo>
                      <a:pt x="190" y="279"/>
                      <a:pt x="192" y="283"/>
                      <a:pt x="190" y="285"/>
                    </a:cubicBezTo>
                    <a:cubicBezTo>
                      <a:pt x="188" y="283"/>
                      <a:pt x="188" y="282"/>
                      <a:pt x="184" y="283"/>
                    </a:cubicBezTo>
                    <a:cubicBezTo>
                      <a:pt x="178" y="283"/>
                      <a:pt x="185" y="282"/>
                      <a:pt x="184" y="277"/>
                    </a:cubicBezTo>
                    <a:cubicBezTo>
                      <a:pt x="184" y="274"/>
                      <a:pt x="179" y="279"/>
                      <a:pt x="182" y="275"/>
                    </a:cubicBezTo>
                    <a:cubicBezTo>
                      <a:pt x="184" y="272"/>
                      <a:pt x="182" y="275"/>
                      <a:pt x="181" y="272"/>
                    </a:cubicBezTo>
                    <a:cubicBezTo>
                      <a:pt x="181" y="271"/>
                      <a:pt x="176" y="272"/>
                      <a:pt x="176" y="274"/>
                    </a:cubicBezTo>
                    <a:cubicBezTo>
                      <a:pt x="175" y="275"/>
                      <a:pt x="173" y="275"/>
                      <a:pt x="170" y="274"/>
                    </a:cubicBezTo>
                    <a:cubicBezTo>
                      <a:pt x="169" y="272"/>
                      <a:pt x="167" y="274"/>
                      <a:pt x="164" y="277"/>
                    </a:cubicBezTo>
                    <a:cubicBezTo>
                      <a:pt x="161" y="280"/>
                      <a:pt x="158" y="279"/>
                      <a:pt x="157" y="282"/>
                    </a:cubicBezTo>
                    <a:cubicBezTo>
                      <a:pt x="157" y="285"/>
                      <a:pt x="153" y="283"/>
                      <a:pt x="153" y="286"/>
                    </a:cubicBezTo>
                    <a:cubicBezTo>
                      <a:pt x="153" y="288"/>
                      <a:pt x="150" y="289"/>
                      <a:pt x="144" y="289"/>
                    </a:cubicBezTo>
                    <a:cubicBezTo>
                      <a:pt x="146" y="286"/>
                      <a:pt x="144" y="286"/>
                      <a:pt x="143" y="286"/>
                    </a:cubicBezTo>
                    <a:cubicBezTo>
                      <a:pt x="141" y="285"/>
                      <a:pt x="141" y="288"/>
                      <a:pt x="140" y="286"/>
                    </a:cubicBezTo>
                    <a:cubicBezTo>
                      <a:pt x="138" y="285"/>
                      <a:pt x="134" y="286"/>
                      <a:pt x="135" y="285"/>
                    </a:cubicBezTo>
                    <a:cubicBezTo>
                      <a:pt x="137" y="283"/>
                      <a:pt x="131" y="282"/>
                      <a:pt x="129" y="286"/>
                    </a:cubicBezTo>
                    <a:cubicBezTo>
                      <a:pt x="128" y="289"/>
                      <a:pt x="126" y="286"/>
                      <a:pt x="126" y="289"/>
                    </a:cubicBezTo>
                    <a:cubicBezTo>
                      <a:pt x="125" y="293"/>
                      <a:pt x="125" y="291"/>
                      <a:pt x="123" y="294"/>
                    </a:cubicBezTo>
                    <a:cubicBezTo>
                      <a:pt x="122" y="289"/>
                      <a:pt x="128" y="282"/>
                      <a:pt x="117" y="288"/>
                    </a:cubicBezTo>
                    <a:cubicBezTo>
                      <a:pt x="117" y="288"/>
                      <a:pt x="115" y="288"/>
                      <a:pt x="114" y="288"/>
                    </a:cubicBezTo>
                    <a:cubicBezTo>
                      <a:pt x="114" y="289"/>
                      <a:pt x="114" y="288"/>
                      <a:pt x="111" y="288"/>
                    </a:cubicBezTo>
                    <a:cubicBezTo>
                      <a:pt x="109" y="289"/>
                      <a:pt x="106" y="283"/>
                      <a:pt x="105" y="286"/>
                    </a:cubicBezTo>
                    <a:cubicBezTo>
                      <a:pt x="105" y="288"/>
                      <a:pt x="103" y="288"/>
                      <a:pt x="102" y="286"/>
                    </a:cubicBezTo>
                    <a:cubicBezTo>
                      <a:pt x="100" y="283"/>
                      <a:pt x="102" y="288"/>
                      <a:pt x="100" y="288"/>
                    </a:cubicBezTo>
                    <a:cubicBezTo>
                      <a:pt x="99" y="288"/>
                      <a:pt x="99" y="283"/>
                      <a:pt x="97" y="283"/>
                    </a:cubicBezTo>
                    <a:cubicBezTo>
                      <a:pt x="94" y="283"/>
                      <a:pt x="93" y="285"/>
                      <a:pt x="94" y="282"/>
                    </a:cubicBezTo>
                    <a:cubicBezTo>
                      <a:pt x="94" y="280"/>
                      <a:pt x="94" y="280"/>
                      <a:pt x="93" y="280"/>
                    </a:cubicBezTo>
                    <a:cubicBezTo>
                      <a:pt x="91" y="282"/>
                      <a:pt x="87" y="279"/>
                      <a:pt x="87" y="275"/>
                    </a:cubicBezTo>
                    <a:cubicBezTo>
                      <a:pt x="87" y="272"/>
                      <a:pt x="85" y="274"/>
                      <a:pt x="82" y="274"/>
                    </a:cubicBezTo>
                    <a:cubicBezTo>
                      <a:pt x="80" y="275"/>
                      <a:pt x="79" y="269"/>
                      <a:pt x="77" y="269"/>
                    </a:cubicBezTo>
                    <a:cubicBezTo>
                      <a:pt x="74" y="269"/>
                      <a:pt x="74" y="266"/>
                      <a:pt x="71" y="266"/>
                    </a:cubicBezTo>
                    <a:cubicBezTo>
                      <a:pt x="68" y="265"/>
                      <a:pt x="73" y="263"/>
                      <a:pt x="67" y="261"/>
                    </a:cubicBezTo>
                    <a:cubicBezTo>
                      <a:pt x="62" y="260"/>
                      <a:pt x="64" y="269"/>
                      <a:pt x="61" y="263"/>
                    </a:cubicBezTo>
                    <a:cubicBezTo>
                      <a:pt x="61" y="261"/>
                      <a:pt x="56" y="260"/>
                      <a:pt x="53" y="257"/>
                    </a:cubicBezTo>
                    <a:cubicBezTo>
                      <a:pt x="50" y="254"/>
                      <a:pt x="50" y="258"/>
                      <a:pt x="47" y="252"/>
                    </a:cubicBezTo>
                    <a:cubicBezTo>
                      <a:pt x="45" y="249"/>
                      <a:pt x="42" y="255"/>
                      <a:pt x="42" y="251"/>
                    </a:cubicBezTo>
                    <a:cubicBezTo>
                      <a:pt x="44" y="246"/>
                      <a:pt x="42" y="243"/>
                      <a:pt x="41" y="241"/>
                    </a:cubicBezTo>
                    <a:cubicBezTo>
                      <a:pt x="39" y="238"/>
                      <a:pt x="42" y="238"/>
                      <a:pt x="44" y="240"/>
                    </a:cubicBezTo>
                    <a:cubicBezTo>
                      <a:pt x="45" y="243"/>
                      <a:pt x="45" y="240"/>
                      <a:pt x="47" y="240"/>
                    </a:cubicBezTo>
                    <a:cubicBezTo>
                      <a:pt x="52" y="238"/>
                      <a:pt x="47" y="235"/>
                      <a:pt x="48" y="234"/>
                    </a:cubicBezTo>
                    <a:cubicBezTo>
                      <a:pt x="48" y="232"/>
                      <a:pt x="42" y="232"/>
                      <a:pt x="44" y="227"/>
                    </a:cubicBezTo>
                    <a:cubicBezTo>
                      <a:pt x="45" y="226"/>
                      <a:pt x="41" y="224"/>
                      <a:pt x="47" y="223"/>
                    </a:cubicBezTo>
                    <a:cubicBezTo>
                      <a:pt x="52" y="223"/>
                      <a:pt x="47" y="221"/>
                      <a:pt x="53" y="216"/>
                    </a:cubicBezTo>
                    <a:cubicBezTo>
                      <a:pt x="56" y="213"/>
                      <a:pt x="53" y="213"/>
                      <a:pt x="55" y="210"/>
                    </a:cubicBezTo>
                    <a:cubicBezTo>
                      <a:pt x="58" y="207"/>
                      <a:pt x="55" y="206"/>
                      <a:pt x="55" y="207"/>
                    </a:cubicBezTo>
                    <a:cubicBezTo>
                      <a:pt x="53" y="210"/>
                      <a:pt x="53" y="206"/>
                      <a:pt x="52" y="207"/>
                    </a:cubicBezTo>
                    <a:cubicBezTo>
                      <a:pt x="50" y="207"/>
                      <a:pt x="52" y="202"/>
                      <a:pt x="45" y="202"/>
                    </a:cubicBezTo>
                    <a:cubicBezTo>
                      <a:pt x="39" y="204"/>
                      <a:pt x="41" y="206"/>
                      <a:pt x="36" y="207"/>
                    </a:cubicBezTo>
                    <a:cubicBezTo>
                      <a:pt x="35" y="207"/>
                      <a:pt x="35" y="207"/>
                      <a:pt x="35" y="207"/>
                    </a:cubicBezTo>
                    <a:cubicBezTo>
                      <a:pt x="32" y="207"/>
                      <a:pt x="27" y="206"/>
                      <a:pt x="26" y="204"/>
                    </a:cubicBezTo>
                    <a:cubicBezTo>
                      <a:pt x="26" y="202"/>
                      <a:pt x="24" y="206"/>
                      <a:pt x="21" y="202"/>
                    </a:cubicBezTo>
                    <a:cubicBezTo>
                      <a:pt x="20" y="199"/>
                      <a:pt x="23" y="201"/>
                      <a:pt x="21" y="196"/>
                    </a:cubicBezTo>
                    <a:cubicBezTo>
                      <a:pt x="18" y="192"/>
                      <a:pt x="17" y="196"/>
                      <a:pt x="17" y="193"/>
                    </a:cubicBezTo>
                    <a:cubicBezTo>
                      <a:pt x="15" y="190"/>
                      <a:pt x="12" y="193"/>
                      <a:pt x="9" y="190"/>
                    </a:cubicBezTo>
                    <a:cubicBezTo>
                      <a:pt x="7" y="190"/>
                      <a:pt x="7" y="188"/>
                      <a:pt x="10" y="188"/>
                    </a:cubicBezTo>
                    <a:cubicBezTo>
                      <a:pt x="13" y="188"/>
                      <a:pt x="15" y="187"/>
                      <a:pt x="13" y="185"/>
                    </a:cubicBezTo>
                    <a:cubicBezTo>
                      <a:pt x="10" y="184"/>
                      <a:pt x="13" y="181"/>
                      <a:pt x="12" y="179"/>
                    </a:cubicBezTo>
                    <a:cubicBezTo>
                      <a:pt x="10" y="178"/>
                      <a:pt x="12" y="176"/>
                      <a:pt x="12" y="174"/>
                    </a:cubicBezTo>
                    <a:cubicBezTo>
                      <a:pt x="10" y="173"/>
                      <a:pt x="6" y="171"/>
                      <a:pt x="6" y="174"/>
                    </a:cubicBezTo>
                    <a:cubicBezTo>
                      <a:pt x="6" y="176"/>
                      <a:pt x="3" y="173"/>
                      <a:pt x="4" y="170"/>
                    </a:cubicBezTo>
                    <a:cubicBezTo>
                      <a:pt x="4" y="168"/>
                      <a:pt x="1" y="168"/>
                      <a:pt x="3" y="165"/>
                    </a:cubicBezTo>
                    <a:cubicBezTo>
                      <a:pt x="9" y="164"/>
                      <a:pt x="0" y="159"/>
                      <a:pt x="7" y="157"/>
                    </a:cubicBezTo>
                    <a:cubicBezTo>
                      <a:pt x="13" y="156"/>
                      <a:pt x="10" y="153"/>
                      <a:pt x="13" y="153"/>
                    </a:cubicBezTo>
                    <a:cubicBezTo>
                      <a:pt x="18" y="154"/>
                      <a:pt x="17" y="148"/>
                      <a:pt x="18" y="153"/>
                    </a:cubicBezTo>
                    <a:cubicBezTo>
                      <a:pt x="20" y="157"/>
                      <a:pt x="21" y="153"/>
                      <a:pt x="23" y="154"/>
                    </a:cubicBezTo>
                    <a:cubicBezTo>
                      <a:pt x="26" y="156"/>
                      <a:pt x="26" y="153"/>
                      <a:pt x="27" y="148"/>
                    </a:cubicBezTo>
                    <a:cubicBezTo>
                      <a:pt x="29" y="145"/>
                      <a:pt x="38" y="150"/>
                      <a:pt x="39" y="143"/>
                    </a:cubicBezTo>
                    <a:cubicBezTo>
                      <a:pt x="41" y="140"/>
                      <a:pt x="48" y="139"/>
                      <a:pt x="52" y="137"/>
                    </a:cubicBezTo>
                    <a:cubicBezTo>
                      <a:pt x="53" y="136"/>
                      <a:pt x="53" y="137"/>
                      <a:pt x="56" y="134"/>
                    </a:cubicBezTo>
                    <a:cubicBezTo>
                      <a:pt x="56" y="132"/>
                      <a:pt x="53" y="128"/>
                      <a:pt x="56" y="126"/>
                    </a:cubicBezTo>
                    <a:cubicBezTo>
                      <a:pt x="59" y="126"/>
                      <a:pt x="55" y="125"/>
                      <a:pt x="58" y="123"/>
                    </a:cubicBezTo>
                    <a:cubicBezTo>
                      <a:pt x="62" y="122"/>
                      <a:pt x="55" y="109"/>
                      <a:pt x="56" y="106"/>
                    </a:cubicBezTo>
                    <a:cubicBezTo>
                      <a:pt x="58" y="103"/>
                      <a:pt x="47" y="103"/>
                      <a:pt x="55" y="101"/>
                    </a:cubicBezTo>
                    <a:cubicBezTo>
                      <a:pt x="59" y="100"/>
                      <a:pt x="65" y="98"/>
                      <a:pt x="67" y="98"/>
                    </a:cubicBezTo>
                    <a:cubicBezTo>
                      <a:pt x="70" y="100"/>
                      <a:pt x="73" y="101"/>
                      <a:pt x="74" y="98"/>
                    </a:cubicBezTo>
                    <a:cubicBezTo>
                      <a:pt x="74" y="95"/>
                      <a:pt x="70" y="97"/>
                      <a:pt x="71" y="94"/>
                    </a:cubicBezTo>
                    <a:cubicBezTo>
                      <a:pt x="74" y="91"/>
                      <a:pt x="76" y="81"/>
                      <a:pt x="76" y="78"/>
                    </a:cubicBezTo>
                    <a:cubicBezTo>
                      <a:pt x="77" y="73"/>
                      <a:pt x="82" y="80"/>
                      <a:pt x="87" y="80"/>
                    </a:cubicBezTo>
                    <a:cubicBezTo>
                      <a:pt x="91" y="78"/>
                      <a:pt x="90" y="81"/>
                      <a:pt x="93" y="80"/>
                    </a:cubicBezTo>
                    <a:cubicBezTo>
                      <a:pt x="97" y="78"/>
                      <a:pt x="99" y="76"/>
                      <a:pt x="97" y="73"/>
                    </a:cubicBezTo>
                    <a:cubicBezTo>
                      <a:pt x="96" y="70"/>
                      <a:pt x="94" y="64"/>
                      <a:pt x="103" y="61"/>
                    </a:cubicBezTo>
                    <a:cubicBezTo>
                      <a:pt x="111" y="59"/>
                      <a:pt x="102" y="53"/>
                      <a:pt x="111" y="55"/>
                    </a:cubicBezTo>
                    <a:cubicBezTo>
                      <a:pt x="115" y="53"/>
                      <a:pt x="115" y="53"/>
                      <a:pt x="115" y="53"/>
                    </a:cubicBezTo>
                    <a:cubicBezTo>
                      <a:pt x="114" y="58"/>
                      <a:pt x="118" y="64"/>
                      <a:pt x="123" y="66"/>
                    </a:cubicBezTo>
                    <a:cubicBezTo>
                      <a:pt x="126" y="69"/>
                      <a:pt x="128" y="64"/>
                      <a:pt x="129" y="67"/>
                    </a:cubicBezTo>
                    <a:cubicBezTo>
                      <a:pt x="131" y="70"/>
                      <a:pt x="132" y="67"/>
                      <a:pt x="132" y="69"/>
                    </a:cubicBezTo>
                    <a:cubicBezTo>
                      <a:pt x="134" y="72"/>
                      <a:pt x="141" y="78"/>
                      <a:pt x="140" y="84"/>
                    </a:cubicBezTo>
                    <a:cubicBezTo>
                      <a:pt x="138" y="91"/>
                      <a:pt x="141" y="89"/>
                      <a:pt x="138" y="94"/>
                    </a:cubicBezTo>
                    <a:cubicBezTo>
                      <a:pt x="137" y="95"/>
                      <a:pt x="137" y="100"/>
                      <a:pt x="141" y="100"/>
                    </a:cubicBezTo>
                    <a:cubicBezTo>
                      <a:pt x="144" y="100"/>
                      <a:pt x="147" y="101"/>
                      <a:pt x="152" y="101"/>
                    </a:cubicBezTo>
                    <a:cubicBezTo>
                      <a:pt x="157" y="101"/>
                      <a:pt x="161" y="101"/>
                      <a:pt x="169" y="109"/>
                    </a:cubicBezTo>
                    <a:cubicBezTo>
                      <a:pt x="178" y="117"/>
                      <a:pt x="176" y="111"/>
                      <a:pt x="178" y="117"/>
                    </a:cubicBezTo>
                    <a:cubicBezTo>
                      <a:pt x="179" y="125"/>
                      <a:pt x="181" y="122"/>
                      <a:pt x="182" y="126"/>
                    </a:cubicBezTo>
                    <a:cubicBezTo>
                      <a:pt x="182" y="129"/>
                      <a:pt x="185" y="126"/>
                      <a:pt x="188" y="128"/>
                    </a:cubicBezTo>
                    <a:cubicBezTo>
                      <a:pt x="202" y="129"/>
                      <a:pt x="204" y="129"/>
                      <a:pt x="214" y="128"/>
                    </a:cubicBezTo>
                    <a:cubicBezTo>
                      <a:pt x="225" y="128"/>
                      <a:pt x="228" y="134"/>
                      <a:pt x="231" y="134"/>
                    </a:cubicBezTo>
                    <a:cubicBezTo>
                      <a:pt x="234" y="134"/>
                      <a:pt x="240" y="140"/>
                      <a:pt x="245" y="137"/>
                    </a:cubicBezTo>
                    <a:cubicBezTo>
                      <a:pt x="249" y="136"/>
                      <a:pt x="246" y="140"/>
                      <a:pt x="248" y="140"/>
                    </a:cubicBezTo>
                    <a:cubicBezTo>
                      <a:pt x="251" y="139"/>
                      <a:pt x="251" y="142"/>
                      <a:pt x="252" y="140"/>
                    </a:cubicBezTo>
                    <a:cubicBezTo>
                      <a:pt x="265" y="132"/>
                      <a:pt x="265" y="136"/>
                      <a:pt x="268" y="132"/>
                    </a:cubicBezTo>
                    <a:cubicBezTo>
                      <a:pt x="272" y="129"/>
                      <a:pt x="269" y="131"/>
                      <a:pt x="274" y="131"/>
                    </a:cubicBezTo>
                    <a:cubicBezTo>
                      <a:pt x="280" y="131"/>
                      <a:pt x="280" y="132"/>
                      <a:pt x="283" y="131"/>
                    </a:cubicBezTo>
                    <a:cubicBezTo>
                      <a:pt x="284" y="129"/>
                      <a:pt x="286" y="132"/>
                      <a:pt x="287" y="131"/>
                    </a:cubicBezTo>
                    <a:cubicBezTo>
                      <a:pt x="289" y="128"/>
                      <a:pt x="292" y="129"/>
                      <a:pt x="295" y="125"/>
                    </a:cubicBezTo>
                    <a:cubicBezTo>
                      <a:pt x="300" y="120"/>
                      <a:pt x="301" y="120"/>
                      <a:pt x="306" y="117"/>
                    </a:cubicBezTo>
                    <a:cubicBezTo>
                      <a:pt x="309" y="115"/>
                      <a:pt x="303" y="112"/>
                      <a:pt x="303" y="109"/>
                    </a:cubicBezTo>
                    <a:cubicBezTo>
                      <a:pt x="303" y="104"/>
                      <a:pt x="303" y="101"/>
                      <a:pt x="306" y="101"/>
                    </a:cubicBezTo>
                    <a:cubicBezTo>
                      <a:pt x="310" y="100"/>
                      <a:pt x="313" y="108"/>
                      <a:pt x="321" y="104"/>
                    </a:cubicBezTo>
                    <a:cubicBezTo>
                      <a:pt x="327" y="101"/>
                      <a:pt x="325" y="97"/>
                      <a:pt x="330" y="97"/>
                    </a:cubicBezTo>
                    <a:cubicBezTo>
                      <a:pt x="333" y="98"/>
                      <a:pt x="336" y="97"/>
                      <a:pt x="339" y="94"/>
                    </a:cubicBezTo>
                    <a:cubicBezTo>
                      <a:pt x="342" y="92"/>
                      <a:pt x="339" y="92"/>
                      <a:pt x="342" y="87"/>
                    </a:cubicBezTo>
                    <a:cubicBezTo>
                      <a:pt x="345" y="84"/>
                      <a:pt x="350" y="86"/>
                      <a:pt x="353" y="83"/>
                    </a:cubicBezTo>
                    <a:cubicBezTo>
                      <a:pt x="357" y="81"/>
                      <a:pt x="359" y="84"/>
                      <a:pt x="360" y="83"/>
                    </a:cubicBezTo>
                    <a:cubicBezTo>
                      <a:pt x="362" y="81"/>
                      <a:pt x="366" y="84"/>
                      <a:pt x="370" y="83"/>
                    </a:cubicBezTo>
                    <a:cubicBezTo>
                      <a:pt x="371" y="81"/>
                      <a:pt x="368" y="76"/>
                      <a:pt x="365" y="73"/>
                    </a:cubicBezTo>
                    <a:cubicBezTo>
                      <a:pt x="362" y="70"/>
                      <a:pt x="360" y="67"/>
                      <a:pt x="354" y="67"/>
                    </a:cubicBezTo>
                    <a:cubicBezTo>
                      <a:pt x="348" y="67"/>
                      <a:pt x="351" y="73"/>
                      <a:pt x="348" y="70"/>
                    </a:cubicBezTo>
                    <a:cubicBezTo>
                      <a:pt x="345" y="69"/>
                      <a:pt x="341" y="69"/>
                      <a:pt x="339" y="70"/>
                    </a:cubicBezTo>
                    <a:cubicBezTo>
                      <a:pt x="338" y="72"/>
                      <a:pt x="333" y="67"/>
                      <a:pt x="336" y="66"/>
                    </a:cubicBezTo>
                    <a:cubicBezTo>
                      <a:pt x="339" y="63"/>
                      <a:pt x="333" y="67"/>
                      <a:pt x="344" y="46"/>
                    </a:cubicBezTo>
                    <a:cubicBezTo>
                      <a:pt x="351" y="50"/>
                      <a:pt x="354" y="50"/>
                      <a:pt x="360" y="44"/>
                    </a:cubicBezTo>
                    <a:cubicBezTo>
                      <a:pt x="366" y="38"/>
                      <a:pt x="365" y="33"/>
                      <a:pt x="373" y="24"/>
                    </a:cubicBezTo>
                    <a:cubicBezTo>
                      <a:pt x="379" y="16"/>
                      <a:pt x="376" y="13"/>
                      <a:pt x="371" y="13"/>
                    </a:cubicBezTo>
                    <a:cubicBezTo>
                      <a:pt x="366" y="13"/>
                      <a:pt x="373" y="3"/>
                      <a:pt x="388" y="2"/>
                    </a:cubicBezTo>
                    <a:cubicBezTo>
                      <a:pt x="401" y="0"/>
                      <a:pt x="406" y="5"/>
                      <a:pt x="411" y="5"/>
                    </a:cubicBezTo>
                    <a:cubicBezTo>
                      <a:pt x="415" y="5"/>
                      <a:pt x="424" y="18"/>
                      <a:pt x="427" y="33"/>
                    </a:cubicBezTo>
                    <a:cubicBezTo>
                      <a:pt x="429" y="50"/>
                      <a:pt x="432" y="49"/>
                      <a:pt x="441" y="50"/>
                    </a:cubicBezTo>
                    <a:cubicBezTo>
                      <a:pt x="450" y="52"/>
                      <a:pt x="447" y="56"/>
                      <a:pt x="452" y="56"/>
                    </a:cubicBezTo>
                    <a:cubicBezTo>
                      <a:pt x="456" y="58"/>
                      <a:pt x="452" y="61"/>
                      <a:pt x="455" y="63"/>
                    </a:cubicBezTo>
                    <a:cubicBezTo>
                      <a:pt x="458" y="64"/>
                      <a:pt x="452" y="66"/>
                      <a:pt x="456" y="69"/>
                    </a:cubicBezTo>
                    <a:cubicBezTo>
                      <a:pt x="461" y="73"/>
                      <a:pt x="467" y="72"/>
                      <a:pt x="471" y="67"/>
                    </a:cubicBezTo>
                    <a:cubicBezTo>
                      <a:pt x="476" y="64"/>
                      <a:pt x="476" y="69"/>
                      <a:pt x="481" y="64"/>
                    </a:cubicBezTo>
                    <a:cubicBezTo>
                      <a:pt x="485" y="59"/>
                      <a:pt x="490" y="67"/>
                      <a:pt x="485" y="73"/>
                    </a:cubicBezTo>
                    <a:cubicBezTo>
                      <a:pt x="481" y="81"/>
                      <a:pt x="478" y="104"/>
                      <a:pt x="471" y="101"/>
                    </a:cubicBezTo>
                    <a:cubicBezTo>
                      <a:pt x="465" y="98"/>
                      <a:pt x="464" y="97"/>
                      <a:pt x="462" y="100"/>
                    </a:cubicBezTo>
                    <a:cubicBezTo>
                      <a:pt x="461" y="104"/>
                      <a:pt x="455" y="100"/>
                      <a:pt x="458" y="106"/>
                    </a:cubicBezTo>
                    <a:cubicBezTo>
                      <a:pt x="459" y="112"/>
                      <a:pt x="461" y="119"/>
                      <a:pt x="458" y="123"/>
                    </a:cubicBezTo>
                    <a:cubicBezTo>
                      <a:pt x="456" y="129"/>
                      <a:pt x="455" y="123"/>
                      <a:pt x="453" y="129"/>
                    </a:cubicBezTo>
                    <a:cubicBezTo>
                      <a:pt x="453" y="131"/>
                      <a:pt x="453" y="131"/>
                      <a:pt x="453" y="131"/>
                    </a:cubicBezTo>
                    <a:close/>
                  </a:path>
                </a:pathLst>
              </a:custGeom>
              <a:solidFill>
                <a:srgbClr val="153B63"/>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05" name="Freeform 11"/>
              <p:cNvSpPr>
                <a:spLocks noEditPoints="1"/>
              </p:cNvSpPr>
              <p:nvPr>
                <p:custDataLst>
                  <p:tags r:id="rId107"/>
                </p:custDataLst>
              </p:nvPr>
            </p:nvSpPr>
            <p:spPr bwMode="auto">
              <a:xfrm>
                <a:off x="7331634" y="4934105"/>
                <a:ext cx="233207" cy="276892"/>
              </a:xfrm>
              <a:custGeom>
                <a:avLst/>
                <a:gdLst/>
                <a:ahLst/>
                <a:cxnLst>
                  <a:cxn ang="0">
                    <a:pos x="47" y="68"/>
                  </a:cxn>
                  <a:cxn ang="0">
                    <a:pos x="53" y="68"/>
                  </a:cxn>
                  <a:cxn ang="0">
                    <a:pos x="53" y="70"/>
                  </a:cxn>
                  <a:cxn ang="0">
                    <a:pos x="56" y="74"/>
                  </a:cxn>
                  <a:cxn ang="0">
                    <a:pos x="62" y="76"/>
                  </a:cxn>
                  <a:cxn ang="0">
                    <a:pos x="62" y="82"/>
                  </a:cxn>
                  <a:cxn ang="0">
                    <a:pos x="53" y="95"/>
                  </a:cxn>
                  <a:cxn ang="0">
                    <a:pos x="53" y="101"/>
                  </a:cxn>
                  <a:cxn ang="0">
                    <a:pos x="51" y="104"/>
                  </a:cxn>
                  <a:cxn ang="0">
                    <a:pos x="39" y="113"/>
                  </a:cxn>
                  <a:cxn ang="0">
                    <a:pos x="36" y="126"/>
                  </a:cxn>
                  <a:cxn ang="0">
                    <a:pos x="30" y="132"/>
                  </a:cxn>
                  <a:cxn ang="0">
                    <a:pos x="18" y="135"/>
                  </a:cxn>
                  <a:cxn ang="0">
                    <a:pos x="13" y="132"/>
                  </a:cxn>
                  <a:cxn ang="0">
                    <a:pos x="9" y="130"/>
                  </a:cxn>
                  <a:cxn ang="0">
                    <a:pos x="1" y="129"/>
                  </a:cxn>
                  <a:cxn ang="0">
                    <a:pos x="4" y="124"/>
                  </a:cxn>
                  <a:cxn ang="0">
                    <a:pos x="9" y="115"/>
                  </a:cxn>
                  <a:cxn ang="0">
                    <a:pos x="19" y="105"/>
                  </a:cxn>
                  <a:cxn ang="0">
                    <a:pos x="24" y="101"/>
                  </a:cxn>
                  <a:cxn ang="0">
                    <a:pos x="35" y="95"/>
                  </a:cxn>
                  <a:cxn ang="0">
                    <a:pos x="44" y="79"/>
                  </a:cxn>
                  <a:cxn ang="0">
                    <a:pos x="47" y="68"/>
                  </a:cxn>
                  <a:cxn ang="0">
                    <a:pos x="74" y="78"/>
                  </a:cxn>
                  <a:cxn ang="0">
                    <a:pos x="85" y="56"/>
                  </a:cxn>
                  <a:cxn ang="0">
                    <a:pos x="91" y="53"/>
                  </a:cxn>
                  <a:cxn ang="0">
                    <a:pos x="94" y="47"/>
                  </a:cxn>
                  <a:cxn ang="0">
                    <a:pos x="97" y="37"/>
                  </a:cxn>
                  <a:cxn ang="0">
                    <a:pos x="91" y="36"/>
                  </a:cxn>
                  <a:cxn ang="0">
                    <a:pos x="80" y="36"/>
                  </a:cxn>
                  <a:cxn ang="0">
                    <a:pos x="74" y="23"/>
                  </a:cxn>
                  <a:cxn ang="0">
                    <a:pos x="74" y="28"/>
                  </a:cxn>
                  <a:cxn ang="0">
                    <a:pos x="68" y="22"/>
                  </a:cxn>
                  <a:cxn ang="0">
                    <a:pos x="65" y="16"/>
                  </a:cxn>
                  <a:cxn ang="0">
                    <a:pos x="63" y="9"/>
                  </a:cxn>
                  <a:cxn ang="0">
                    <a:pos x="57" y="5"/>
                  </a:cxn>
                  <a:cxn ang="0">
                    <a:pos x="51" y="0"/>
                  </a:cxn>
                  <a:cxn ang="0">
                    <a:pos x="53" y="5"/>
                  </a:cxn>
                  <a:cxn ang="0">
                    <a:pos x="56" y="9"/>
                  </a:cxn>
                  <a:cxn ang="0">
                    <a:pos x="62" y="20"/>
                  </a:cxn>
                  <a:cxn ang="0">
                    <a:pos x="63" y="23"/>
                  </a:cxn>
                  <a:cxn ang="0">
                    <a:pos x="66" y="31"/>
                  </a:cxn>
                  <a:cxn ang="0">
                    <a:pos x="66" y="43"/>
                  </a:cxn>
                  <a:cxn ang="0">
                    <a:pos x="59" y="53"/>
                  </a:cxn>
                  <a:cxn ang="0">
                    <a:pos x="68" y="60"/>
                  </a:cxn>
                  <a:cxn ang="0">
                    <a:pos x="68" y="73"/>
                  </a:cxn>
                  <a:cxn ang="0">
                    <a:pos x="68" y="76"/>
                  </a:cxn>
                  <a:cxn ang="0">
                    <a:pos x="74" y="78"/>
                  </a:cxn>
                </a:cxnLst>
                <a:rect l="0" t="0" r="r" b="b"/>
                <a:pathLst>
                  <a:path w="98" h="137">
                    <a:moveTo>
                      <a:pt x="47" y="68"/>
                    </a:moveTo>
                    <a:cubicBezTo>
                      <a:pt x="51" y="64"/>
                      <a:pt x="54" y="67"/>
                      <a:pt x="53" y="68"/>
                    </a:cubicBezTo>
                    <a:cubicBezTo>
                      <a:pt x="50" y="68"/>
                      <a:pt x="51" y="70"/>
                      <a:pt x="53" y="70"/>
                    </a:cubicBezTo>
                    <a:cubicBezTo>
                      <a:pt x="54" y="70"/>
                      <a:pt x="51" y="79"/>
                      <a:pt x="56" y="74"/>
                    </a:cubicBezTo>
                    <a:cubicBezTo>
                      <a:pt x="62" y="70"/>
                      <a:pt x="65" y="71"/>
                      <a:pt x="62" y="76"/>
                    </a:cubicBezTo>
                    <a:cubicBezTo>
                      <a:pt x="60" y="79"/>
                      <a:pt x="66" y="78"/>
                      <a:pt x="62" y="82"/>
                    </a:cubicBezTo>
                    <a:cubicBezTo>
                      <a:pt x="57" y="88"/>
                      <a:pt x="56" y="95"/>
                      <a:pt x="53" y="95"/>
                    </a:cubicBezTo>
                    <a:cubicBezTo>
                      <a:pt x="51" y="95"/>
                      <a:pt x="50" y="101"/>
                      <a:pt x="53" y="101"/>
                    </a:cubicBezTo>
                    <a:cubicBezTo>
                      <a:pt x="56" y="102"/>
                      <a:pt x="54" y="105"/>
                      <a:pt x="51" y="104"/>
                    </a:cubicBezTo>
                    <a:cubicBezTo>
                      <a:pt x="50" y="104"/>
                      <a:pt x="39" y="105"/>
                      <a:pt x="39" y="113"/>
                    </a:cubicBezTo>
                    <a:cubicBezTo>
                      <a:pt x="39" y="120"/>
                      <a:pt x="33" y="123"/>
                      <a:pt x="36" y="126"/>
                    </a:cubicBezTo>
                    <a:cubicBezTo>
                      <a:pt x="38" y="129"/>
                      <a:pt x="33" y="126"/>
                      <a:pt x="30" y="132"/>
                    </a:cubicBezTo>
                    <a:cubicBezTo>
                      <a:pt x="25" y="137"/>
                      <a:pt x="22" y="137"/>
                      <a:pt x="18" y="135"/>
                    </a:cubicBezTo>
                    <a:cubicBezTo>
                      <a:pt x="13" y="135"/>
                      <a:pt x="16" y="132"/>
                      <a:pt x="13" y="132"/>
                    </a:cubicBezTo>
                    <a:cubicBezTo>
                      <a:pt x="10" y="133"/>
                      <a:pt x="12" y="129"/>
                      <a:pt x="9" y="130"/>
                    </a:cubicBezTo>
                    <a:cubicBezTo>
                      <a:pt x="6" y="133"/>
                      <a:pt x="3" y="132"/>
                      <a:pt x="1" y="129"/>
                    </a:cubicBezTo>
                    <a:cubicBezTo>
                      <a:pt x="0" y="126"/>
                      <a:pt x="6" y="127"/>
                      <a:pt x="4" y="124"/>
                    </a:cubicBezTo>
                    <a:cubicBezTo>
                      <a:pt x="3" y="121"/>
                      <a:pt x="6" y="118"/>
                      <a:pt x="9" y="115"/>
                    </a:cubicBezTo>
                    <a:cubicBezTo>
                      <a:pt x="13" y="112"/>
                      <a:pt x="15" y="105"/>
                      <a:pt x="19" y="105"/>
                    </a:cubicBezTo>
                    <a:cubicBezTo>
                      <a:pt x="22" y="105"/>
                      <a:pt x="22" y="102"/>
                      <a:pt x="24" y="101"/>
                    </a:cubicBezTo>
                    <a:cubicBezTo>
                      <a:pt x="27" y="101"/>
                      <a:pt x="30" y="96"/>
                      <a:pt x="35" y="95"/>
                    </a:cubicBezTo>
                    <a:cubicBezTo>
                      <a:pt x="38" y="92"/>
                      <a:pt x="39" y="81"/>
                      <a:pt x="44" y="79"/>
                    </a:cubicBezTo>
                    <a:cubicBezTo>
                      <a:pt x="48" y="78"/>
                      <a:pt x="44" y="71"/>
                      <a:pt x="47" y="68"/>
                    </a:cubicBezTo>
                    <a:close/>
                    <a:moveTo>
                      <a:pt x="74" y="78"/>
                    </a:moveTo>
                    <a:cubicBezTo>
                      <a:pt x="76" y="76"/>
                      <a:pt x="88" y="59"/>
                      <a:pt x="85" y="56"/>
                    </a:cubicBezTo>
                    <a:cubicBezTo>
                      <a:pt x="83" y="54"/>
                      <a:pt x="86" y="48"/>
                      <a:pt x="91" y="53"/>
                    </a:cubicBezTo>
                    <a:cubicBezTo>
                      <a:pt x="95" y="56"/>
                      <a:pt x="89" y="47"/>
                      <a:pt x="94" y="47"/>
                    </a:cubicBezTo>
                    <a:cubicBezTo>
                      <a:pt x="97" y="45"/>
                      <a:pt x="95" y="39"/>
                      <a:pt x="97" y="37"/>
                    </a:cubicBezTo>
                    <a:cubicBezTo>
                      <a:pt x="98" y="34"/>
                      <a:pt x="92" y="33"/>
                      <a:pt x="91" y="36"/>
                    </a:cubicBezTo>
                    <a:cubicBezTo>
                      <a:pt x="89" y="40"/>
                      <a:pt x="85" y="39"/>
                      <a:pt x="80" y="36"/>
                    </a:cubicBezTo>
                    <a:cubicBezTo>
                      <a:pt x="76" y="33"/>
                      <a:pt x="77" y="26"/>
                      <a:pt x="74" y="23"/>
                    </a:cubicBezTo>
                    <a:cubicBezTo>
                      <a:pt x="71" y="19"/>
                      <a:pt x="71" y="23"/>
                      <a:pt x="74" y="28"/>
                    </a:cubicBezTo>
                    <a:cubicBezTo>
                      <a:pt x="76" y="33"/>
                      <a:pt x="66" y="26"/>
                      <a:pt x="68" y="22"/>
                    </a:cubicBezTo>
                    <a:cubicBezTo>
                      <a:pt x="68" y="19"/>
                      <a:pt x="65" y="19"/>
                      <a:pt x="65" y="16"/>
                    </a:cubicBezTo>
                    <a:cubicBezTo>
                      <a:pt x="65" y="12"/>
                      <a:pt x="65" y="12"/>
                      <a:pt x="63" y="9"/>
                    </a:cubicBezTo>
                    <a:cubicBezTo>
                      <a:pt x="62" y="6"/>
                      <a:pt x="60" y="6"/>
                      <a:pt x="57" y="5"/>
                    </a:cubicBezTo>
                    <a:cubicBezTo>
                      <a:pt x="54" y="5"/>
                      <a:pt x="56" y="0"/>
                      <a:pt x="51" y="0"/>
                    </a:cubicBezTo>
                    <a:cubicBezTo>
                      <a:pt x="48" y="0"/>
                      <a:pt x="50" y="0"/>
                      <a:pt x="53" y="5"/>
                    </a:cubicBezTo>
                    <a:cubicBezTo>
                      <a:pt x="56" y="8"/>
                      <a:pt x="53" y="6"/>
                      <a:pt x="56" y="9"/>
                    </a:cubicBezTo>
                    <a:cubicBezTo>
                      <a:pt x="57" y="14"/>
                      <a:pt x="60" y="23"/>
                      <a:pt x="62" y="20"/>
                    </a:cubicBezTo>
                    <a:cubicBezTo>
                      <a:pt x="63" y="17"/>
                      <a:pt x="65" y="25"/>
                      <a:pt x="63" y="23"/>
                    </a:cubicBezTo>
                    <a:cubicBezTo>
                      <a:pt x="62" y="22"/>
                      <a:pt x="62" y="23"/>
                      <a:pt x="66" y="31"/>
                    </a:cubicBezTo>
                    <a:cubicBezTo>
                      <a:pt x="70" y="39"/>
                      <a:pt x="66" y="39"/>
                      <a:pt x="66" y="43"/>
                    </a:cubicBezTo>
                    <a:cubicBezTo>
                      <a:pt x="66" y="50"/>
                      <a:pt x="60" y="50"/>
                      <a:pt x="59" y="53"/>
                    </a:cubicBezTo>
                    <a:cubicBezTo>
                      <a:pt x="59" y="56"/>
                      <a:pt x="65" y="59"/>
                      <a:pt x="68" y="60"/>
                    </a:cubicBezTo>
                    <a:cubicBezTo>
                      <a:pt x="73" y="62"/>
                      <a:pt x="70" y="71"/>
                      <a:pt x="68" y="73"/>
                    </a:cubicBezTo>
                    <a:cubicBezTo>
                      <a:pt x="66" y="74"/>
                      <a:pt x="63" y="74"/>
                      <a:pt x="68" y="76"/>
                    </a:cubicBezTo>
                    <a:cubicBezTo>
                      <a:pt x="71" y="76"/>
                      <a:pt x="70" y="81"/>
                      <a:pt x="74" y="78"/>
                    </a:cubicBezTo>
                    <a:close/>
                  </a:path>
                </a:pathLst>
              </a:custGeom>
              <a:solidFill>
                <a:srgbClr val="000000">
                  <a:lumMod val="75000"/>
                  <a:lumOff val="25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06" name="Freeform 13"/>
              <p:cNvSpPr>
                <a:spLocks/>
              </p:cNvSpPr>
              <p:nvPr>
                <p:custDataLst>
                  <p:tags r:id="rId108"/>
                </p:custDataLst>
              </p:nvPr>
            </p:nvSpPr>
            <p:spPr bwMode="auto">
              <a:xfrm>
                <a:off x="5005712" y="4463597"/>
                <a:ext cx="142379" cy="287302"/>
              </a:xfrm>
              <a:custGeom>
                <a:avLst/>
                <a:gdLst/>
                <a:ahLst/>
                <a:cxnLst>
                  <a:cxn ang="0">
                    <a:pos x="46" y="12"/>
                  </a:cxn>
                  <a:cxn ang="0">
                    <a:pos x="48" y="4"/>
                  </a:cxn>
                  <a:cxn ang="0">
                    <a:pos x="54" y="11"/>
                  </a:cxn>
                  <a:cxn ang="0">
                    <a:pos x="58" y="32"/>
                  </a:cxn>
                  <a:cxn ang="0">
                    <a:pos x="55" y="42"/>
                  </a:cxn>
                  <a:cxn ang="0">
                    <a:pos x="52" y="43"/>
                  </a:cxn>
                  <a:cxn ang="0">
                    <a:pos x="54" y="51"/>
                  </a:cxn>
                  <a:cxn ang="0">
                    <a:pos x="51" y="59"/>
                  </a:cxn>
                  <a:cxn ang="0">
                    <a:pos x="45" y="83"/>
                  </a:cxn>
                  <a:cxn ang="0">
                    <a:pos x="29" y="135"/>
                  </a:cxn>
                  <a:cxn ang="0">
                    <a:pos x="16" y="138"/>
                  </a:cxn>
                  <a:cxn ang="0">
                    <a:pos x="7" y="130"/>
                  </a:cxn>
                  <a:cxn ang="0">
                    <a:pos x="5" y="116"/>
                  </a:cxn>
                  <a:cxn ang="0">
                    <a:pos x="2" y="101"/>
                  </a:cxn>
                  <a:cxn ang="0">
                    <a:pos x="7" y="93"/>
                  </a:cxn>
                  <a:cxn ang="0">
                    <a:pos x="11" y="80"/>
                  </a:cxn>
                  <a:cxn ang="0">
                    <a:pos x="10" y="71"/>
                  </a:cxn>
                  <a:cxn ang="0">
                    <a:pos x="8" y="63"/>
                  </a:cxn>
                  <a:cxn ang="0">
                    <a:pos x="10" y="53"/>
                  </a:cxn>
                  <a:cxn ang="0">
                    <a:pos x="13" y="45"/>
                  </a:cxn>
                  <a:cxn ang="0">
                    <a:pos x="19" y="42"/>
                  </a:cxn>
                  <a:cxn ang="0">
                    <a:pos x="32" y="31"/>
                  </a:cxn>
                  <a:cxn ang="0">
                    <a:pos x="39" y="21"/>
                  </a:cxn>
                  <a:cxn ang="0">
                    <a:pos x="46" y="12"/>
                  </a:cxn>
                </a:cxnLst>
                <a:rect l="0" t="0" r="r" b="b"/>
                <a:pathLst>
                  <a:path w="60" h="142">
                    <a:moveTo>
                      <a:pt x="46" y="12"/>
                    </a:moveTo>
                    <a:cubicBezTo>
                      <a:pt x="46" y="6"/>
                      <a:pt x="46" y="8"/>
                      <a:pt x="48" y="4"/>
                    </a:cubicBezTo>
                    <a:cubicBezTo>
                      <a:pt x="51" y="0"/>
                      <a:pt x="51" y="9"/>
                      <a:pt x="54" y="11"/>
                    </a:cubicBezTo>
                    <a:cubicBezTo>
                      <a:pt x="57" y="12"/>
                      <a:pt x="57" y="29"/>
                      <a:pt x="58" y="32"/>
                    </a:cubicBezTo>
                    <a:cubicBezTo>
                      <a:pt x="60" y="37"/>
                      <a:pt x="57" y="45"/>
                      <a:pt x="55" y="42"/>
                    </a:cubicBezTo>
                    <a:cubicBezTo>
                      <a:pt x="52" y="34"/>
                      <a:pt x="51" y="39"/>
                      <a:pt x="52" y="43"/>
                    </a:cubicBezTo>
                    <a:cubicBezTo>
                      <a:pt x="55" y="46"/>
                      <a:pt x="52" y="46"/>
                      <a:pt x="54" y="51"/>
                    </a:cubicBezTo>
                    <a:cubicBezTo>
                      <a:pt x="54" y="54"/>
                      <a:pt x="49" y="51"/>
                      <a:pt x="51" y="59"/>
                    </a:cubicBezTo>
                    <a:cubicBezTo>
                      <a:pt x="52" y="66"/>
                      <a:pt x="49" y="68"/>
                      <a:pt x="45" y="83"/>
                    </a:cubicBezTo>
                    <a:cubicBezTo>
                      <a:pt x="40" y="105"/>
                      <a:pt x="34" y="135"/>
                      <a:pt x="29" y="135"/>
                    </a:cubicBezTo>
                    <a:cubicBezTo>
                      <a:pt x="26" y="135"/>
                      <a:pt x="19" y="142"/>
                      <a:pt x="16" y="138"/>
                    </a:cubicBezTo>
                    <a:cubicBezTo>
                      <a:pt x="13" y="135"/>
                      <a:pt x="10" y="138"/>
                      <a:pt x="7" y="130"/>
                    </a:cubicBezTo>
                    <a:cubicBezTo>
                      <a:pt x="2" y="121"/>
                      <a:pt x="7" y="119"/>
                      <a:pt x="5" y="116"/>
                    </a:cubicBezTo>
                    <a:cubicBezTo>
                      <a:pt x="2" y="111"/>
                      <a:pt x="0" y="110"/>
                      <a:pt x="2" y="101"/>
                    </a:cubicBezTo>
                    <a:cubicBezTo>
                      <a:pt x="3" y="93"/>
                      <a:pt x="5" y="99"/>
                      <a:pt x="7" y="93"/>
                    </a:cubicBezTo>
                    <a:cubicBezTo>
                      <a:pt x="8" y="88"/>
                      <a:pt x="13" y="87"/>
                      <a:pt x="11" y="80"/>
                    </a:cubicBezTo>
                    <a:cubicBezTo>
                      <a:pt x="10" y="74"/>
                      <a:pt x="8" y="74"/>
                      <a:pt x="10" y="71"/>
                    </a:cubicBezTo>
                    <a:cubicBezTo>
                      <a:pt x="10" y="68"/>
                      <a:pt x="7" y="68"/>
                      <a:pt x="8" y="63"/>
                    </a:cubicBezTo>
                    <a:cubicBezTo>
                      <a:pt x="10" y="57"/>
                      <a:pt x="5" y="60"/>
                      <a:pt x="10" y="53"/>
                    </a:cubicBezTo>
                    <a:cubicBezTo>
                      <a:pt x="13" y="45"/>
                      <a:pt x="8" y="43"/>
                      <a:pt x="13" y="45"/>
                    </a:cubicBezTo>
                    <a:cubicBezTo>
                      <a:pt x="17" y="45"/>
                      <a:pt x="14" y="42"/>
                      <a:pt x="19" y="42"/>
                    </a:cubicBezTo>
                    <a:cubicBezTo>
                      <a:pt x="29" y="40"/>
                      <a:pt x="26" y="37"/>
                      <a:pt x="32" y="31"/>
                    </a:cubicBezTo>
                    <a:cubicBezTo>
                      <a:pt x="39" y="25"/>
                      <a:pt x="40" y="25"/>
                      <a:pt x="39" y="21"/>
                    </a:cubicBezTo>
                    <a:cubicBezTo>
                      <a:pt x="36" y="17"/>
                      <a:pt x="45" y="23"/>
                      <a:pt x="46" y="12"/>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07" name="Freeform 41"/>
              <p:cNvSpPr>
                <a:spLocks/>
              </p:cNvSpPr>
              <p:nvPr>
                <p:custDataLst>
                  <p:tags r:id="rId109"/>
                </p:custDataLst>
              </p:nvPr>
            </p:nvSpPr>
            <p:spPr bwMode="auto">
              <a:xfrm>
                <a:off x="5477034" y="3500719"/>
                <a:ext cx="557239" cy="583972"/>
              </a:xfrm>
              <a:custGeom>
                <a:avLst/>
                <a:gdLst/>
                <a:ahLst/>
                <a:cxnLst>
                  <a:cxn ang="0">
                    <a:pos x="15" y="122"/>
                  </a:cxn>
                  <a:cxn ang="0">
                    <a:pos x="23" y="116"/>
                  </a:cxn>
                  <a:cxn ang="0">
                    <a:pos x="14" y="90"/>
                  </a:cxn>
                  <a:cxn ang="0">
                    <a:pos x="32" y="80"/>
                  </a:cxn>
                  <a:cxn ang="0">
                    <a:pos x="48" y="56"/>
                  </a:cxn>
                  <a:cxn ang="0">
                    <a:pos x="51" y="34"/>
                  </a:cxn>
                  <a:cxn ang="0">
                    <a:pos x="48" y="20"/>
                  </a:cxn>
                  <a:cxn ang="0">
                    <a:pos x="67" y="12"/>
                  </a:cxn>
                  <a:cxn ang="0">
                    <a:pos x="87" y="0"/>
                  </a:cxn>
                  <a:cxn ang="0">
                    <a:pos x="96" y="7"/>
                  </a:cxn>
                  <a:cxn ang="0">
                    <a:pos x="86" y="24"/>
                  </a:cxn>
                  <a:cxn ang="0">
                    <a:pos x="86" y="37"/>
                  </a:cxn>
                  <a:cxn ang="0">
                    <a:pos x="89" y="49"/>
                  </a:cxn>
                  <a:cxn ang="0">
                    <a:pos x="96" y="68"/>
                  </a:cxn>
                  <a:cxn ang="0">
                    <a:pos x="107" y="84"/>
                  </a:cxn>
                  <a:cxn ang="0">
                    <a:pos x="125" y="90"/>
                  </a:cxn>
                  <a:cxn ang="0">
                    <a:pos x="138" y="96"/>
                  </a:cxn>
                  <a:cxn ang="0">
                    <a:pos x="154" y="101"/>
                  </a:cxn>
                  <a:cxn ang="0">
                    <a:pos x="159" y="85"/>
                  </a:cxn>
                  <a:cxn ang="0">
                    <a:pos x="176" y="96"/>
                  </a:cxn>
                  <a:cxn ang="0">
                    <a:pos x="191" y="94"/>
                  </a:cxn>
                  <a:cxn ang="0">
                    <a:pos x="195" y="84"/>
                  </a:cxn>
                  <a:cxn ang="0">
                    <a:pos x="212" y="71"/>
                  </a:cxn>
                  <a:cxn ang="0">
                    <a:pos x="224" y="73"/>
                  </a:cxn>
                  <a:cxn ang="0">
                    <a:pos x="232" y="82"/>
                  </a:cxn>
                  <a:cxn ang="0">
                    <a:pos x="218" y="96"/>
                  </a:cxn>
                  <a:cxn ang="0">
                    <a:pos x="211" y="113"/>
                  </a:cxn>
                  <a:cxn ang="0">
                    <a:pos x="200" y="129"/>
                  </a:cxn>
                  <a:cxn ang="0">
                    <a:pos x="194" y="146"/>
                  </a:cxn>
                  <a:cxn ang="0">
                    <a:pos x="183" y="129"/>
                  </a:cxn>
                  <a:cxn ang="0">
                    <a:pos x="173" y="111"/>
                  </a:cxn>
                  <a:cxn ang="0">
                    <a:pos x="162" y="99"/>
                  </a:cxn>
                  <a:cxn ang="0">
                    <a:pos x="163" y="110"/>
                  </a:cxn>
                  <a:cxn ang="0">
                    <a:pos x="159" y="118"/>
                  </a:cxn>
                  <a:cxn ang="0">
                    <a:pos x="165" y="133"/>
                  </a:cxn>
                  <a:cxn ang="0">
                    <a:pos x="167" y="147"/>
                  </a:cxn>
                  <a:cxn ang="0">
                    <a:pos x="153" y="150"/>
                  </a:cxn>
                  <a:cxn ang="0">
                    <a:pos x="119" y="191"/>
                  </a:cxn>
                  <a:cxn ang="0">
                    <a:pos x="95" y="216"/>
                  </a:cxn>
                  <a:cxn ang="0">
                    <a:pos x="92" y="262"/>
                  </a:cxn>
                  <a:cxn ang="0">
                    <a:pos x="83" y="273"/>
                  </a:cxn>
                  <a:cxn ang="0">
                    <a:pos x="54" y="236"/>
                  </a:cxn>
                  <a:cxn ang="0">
                    <a:pos x="37" y="155"/>
                  </a:cxn>
                  <a:cxn ang="0">
                    <a:pos x="31" y="153"/>
                  </a:cxn>
                  <a:cxn ang="0">
                    <a:pos x="14" y="136"/>
                  </a:cxn>
                  <a:cxn ang="0">
                    <a:pos x="5" y="124"/>
                  </a:cxn>
                </a:cxnLst>
                <a:rect l="0" t="0" r="r" b="b"/>
                <a:pathLst>
                  <a:path w="234" h="289">
                    <a:moveTo>
                      <a:pt x="5" y="124"/>
                    </a:moveTo>
                    <a:cubicBezTo>
                      <a:pt x="5" y="121"/>
                      <a:pt x="8" y="122"/>
                      <a:pt x="9" y="122"/>
                    </a:cubicBezTo>
                    <a:cubicBezTo>
                      <a:pt x="14" y="121"/>
                      <a:pt x="14" y="125"/>
                      <a:pt x="15" y="122"/>
                    </a:cubicBezTo>
                    <a:cubicBezTo>
                      <a:pt x="17" y="121"/>
                      <a:pt x="19" y="119"/>
                      <a:pt x="20" y="122"/>
                    </a:cubicBezTo>
                    <a:cubicBezTo>
                      <a:pt x="20" y="124"/>
                      <a:pt x="25" y="121"/>
                      <a:pt x="23" y="121"/>
                    </a:cubicBezTo>
                    <a:cubicBezTo>
                      <a:pt x="22" y="119"/>
                      <a:pt x="25" y="118"/>
                      <a:pt x="23" y="116"/>
                    </a:cubicBezTo>
                    <a:cubicBezTo>
                      <a:pt x="17" y="108"/>
                      <a:pt x="23" y="108"/>
                      <a:pt x="19" y="107"/>
                    </a:cubicBezTo>
                    <a:cubicBezTo>
                      <a:pt x="12" y="107"/>
                      <a:pt x="20" y="99"/>
                      <a:pt x="14" y="97"/>
                    </a:cubicBezTo>
                    <a:cubicBezTo>
                      <a:pt x="8" y="97"/>
                      <a:pt x="11" y="93"/>
                      <a:pt x="14" y="90"/>
                    </a:cubicBezTo>
                    <a:cubicBezTo>
                      <a:pt x="17" y="87"/>
                      <a:pt x="17" y="80"/>
                      <a:pt x="20" y="85"/>
                    </a:cubicBezTo>
                    <a:cubicBezTo>
                      <a:pt x="22" y="88"/>
                      <a:pt x="23" y="85"/>
                      <a:pt x="29" y="85"/>
                    </a:cubicBezTo>
                    <a:cubicBezTo>
                      <a:pt x="32" y="85"/>
                      <a:pt x="29" y="82"/>
                      <a:pt x="32" y="80"/>
                    </a:cubicBezTo>
                    <a:cubicBezTo>
                      <a:pt x="34" y="79"/>
                      <a:pt x="32" y="76"/>
                      <a:pt x="37" y="74"/>
                    </a:cubicBezTo>
                    <a:cubicBezTo>
                      <a:pt x="41" y="73"/>
                      <a:pt x="38" y="65"/>
                      <a:pt x="44" y="62"/>
                    </a:cubicBezTo>
                    <a:cubicBezTo>
                      <a:pt x="51" y="60"/>
                      <a:pt x="44" y="62"/>
                      <a:pt x="48" y="56"/>
                    </a:cubicBezTo>
                    <a:cubicBezTo>
                      <a:pt x="55" y="45"/>
                      <a:pt x="46" y="45"/>
                      <a:pt x="54" y="41"/>
                    </a:cubicBezTo>
                    <a:cubicBezTo>
                      <a:pt x="60" y="38"/>
                      <a:pt x="58" y="38"/>
                      <a:pt x="54" y="37"/>
                    </a:cubicBezTo>
                    <a:cubicBezTo>
                      <a:pt x="51" y="37"/>
                      <a:pt x="55" y="32"/>
                      <a:pt x="51" y="34"/>
                    </a:cubicBezTo>
                    <a:cubicBezTo>
                      <a:pt x="49" y="34"/>
                      <a:pt x="51" y="32"/>
                      <a:pt x="48" y="31"/>
                    </a:cubicBezTo>
                    <a:cubicBezTo>
                      <a:pt x="44" y="28"/>
                      <a:pt x="51" y="28"/>
                      <a:pt x="48" y="24"/>
                    </a:cubicBezTo>
                    <a:cubicBezTo>
                      <a:pt x="43" y="21"/>
                      <a:pt x="54" y="21"/>
                      <a:pt x="48" y="20"/>
                    </a:cubicBezTo>
                    <a:cubicBezTo>
                      <a:pt x="43" y="20"/>
                      <a:pt x="49" y="20"/>
                      <a:pt x="46" y="17"/>
                    </a:cubicBezTo>
                    <a:cubicBezTo>
                      <a:pt x="43" y="15"/>
                      <a:pt x="48" y="10"/>
                      <a:pt x="57" y="15"/>
                    </a:cubicBezTo>
                    <a:cubicBezTo>
                      <a:pt x="63" y="17"/>
                      <a:pt x="64" y="12"/>
                      <a:pt x="67" y="12"/>
                    </a:cubicBezTo>
                    <a:cubicBezTo>
                      <a:pt x="72" y="14"/>
                      <a:pt x="69" y="9"/>
                      <a:pt x="76" y="4"/>
                    </a:cubicBezTo>
                    <a:cubicBezTo>
                      <a:pt x="78" y="4"/>
                      <a:pt x="78" y="4"/>
                      <a:pt x="78" y="4"/>
                    </a:cubicBezTo>
                    <a:cubicBezTo>
                      <a:pt x="83" y="3"/>
                      <a:pt x="81" y="1"/>
                      <a:pt x="87" y="0"/>
                    </a:cubicBezTo>
                    <a:cubicBezTo>
                      <a:pt x="93" y="0"/>
                      <a:pt x="92" y="4"/>
                      <a:pt x="93" y="4"/>
                    </a:cubicBezTo>
                    <a:cubicBezTo>
                      <a:pt x="95" y="3"/>
                      <a:pt x="95" y="7"/>
                      <a:pt x="96" y="4"/>
                    </a:cubicBezTo>
                    <a:cubicBezTo>
                      <a:pt x="96" y="3"/>
                      <a:pt x="99" y="4"/>
                      <a:pt x="96" y="7"/>
                    </a:cubicBezTo>
                    <a:cubicBezTo>
                      <a:pt x="95" y="10"/>
                      <a:pt x="98" y="10"/>
                      <a:pt x="95" y="14"/>
                    </a:cubicBezTo>
                    <a:cubicBezTo>
                      <a:pt x="89" y="18"/>
                      <a:pt x="93" y="20"/>
                      <a:pt x="89" y="20"/>
                    </a:cubicBezTo>
                    <a:cubicBezTo>
                      <a:pt x="83" y="21"/>
                      <a:pt x="87" y="23"/>
                      <a:pt x="86" y="24"/>
                    </a:cubicBezTo>
                    <a:cubicBezTo>
                      <a:pt x="84" y="29"/>
                      <a:pt x="90" y="29"/>
                      <a:pt x="90" y="31"/>
                    </a:cubicBezTo>
                    <a:cubicBezTo>
                      <a:pt x="89" y="32"/>
                      <a:pt x="93" y="35"/>
                      <a:pt x="89" y="37"/>
                    </a:cubicBezTo>
                    <a:cubicBezTo>
                      <a:pt x="87" y="37"/>
                      <a:pt x="87" y="40"/>
                      <a:pt x="86" y="37"/>
                    </a:cubicBezTo>
                    <a:cubicBezTo>
                      <a:pt x="84" y="35"/>
                      <a:pt x="81" y="35"/>
                      <a:pt x="83" y="38"/>
                    </a:cubicBezTo>
                    <a:cubicBezTo>
                      <a:pt x="84" y="40"/>
                      <a:pt x="86" y="43"/>
                      <a:pt x="84" y="48"/>
                    </a:cubicBezTo>
                    <a:cubicBezTo>
                      <a:pt x="84" y="52"/>
                      <a:pt x="87" y="46"/>
                      <a:pt x="89" y="49"/>
                    </a:cubicBezTo>
                    <a:cubicBezTo>
                      <a:pt x="92" y="56"/>
                      <a:pt x="92" y="51"/>
                      <a:pt x="95" y="54"/>
                    </a:cubicBezTo>
                    <a:cubicBezTo>
                      <a:pt x="98" y="57"/>
                      <a:pt x="102" y="59"/>
                      <a:pt x="102" y="60"/>
                    </a:cubicBezTo>
                    <a:cubicBezTo>
                      <a:pt x="95" y="65"/>
                      <a:pt x="99" y="66"/>
                      <a:pt x="96" y="68"/>
                    </a:cubicBezTo>
                    <a:cubicBezTo>
                      <a:pt x="95" y="71"/>
                      <a:pt x="98" y="71"/>
                      <a:pt x="96" y="73"/>
                    </a:cubicBezTo>
                    <a:cubicBezTo>
                      <a:pt x="93" y="74"/>
                      <a:pt x="98" y="79"/>
                      <a:pt x="99" y="77"/>
                    </a:cubicBezTo>
                    <a:cubicBezTo>
                      <a:pt x="99" y="74"/>
                      <a:pt x="104" y="80"/>
                      <a:pt x="107" y="84"/>
                    </a:cubicBezTo>
                    <a:cubicBezTo>
                      <a:pt x="112" y="87"/>
                      <a:pt x="108" y="82"/>
                      <a:pt x="113" y="87"/>
                    </a:cubicBezTo>
                    <a:cubicBezTo>
                      <a:pt x="116" y="90"/>
                      <a:pt x="115" y="85"/>
                      <a:pt x="116" y="88"/>
                    </a:cubicBezTo>
                    <a:cubicBezTo>
                      <a:pt x="118" y="91"/>
                      <a:pt x="122" y="88"/>
                      <a:pt x="125" y="90"/>
                    </a:cubicBezTo>
                    <a:cubicBezTo>
                      <a:pt x="127" y="91"/>
                      <a:pt x="125" y="88"/>
                      <a:pt x="130" y="90"/>
                    </a:cubicBezTo>
                    <a:cubicBezTo>
                      <a:pt x="134" y="93"/>
                      <a:pt x="130" y="94"/>
                      <a:pt x="133" y="94"/>
                    </a:cubicBezTo>
                    <a:cubicBezTo>
                      <a:pt x="138" y="96"/>
                      <a:pt x="134" y="97"/>
                      <a:pt x="138" y="96"/>
                    </a:cubicBezTo>
                    <a:cubicBezTo>
                      <a:pt x="141" y="94"/>
                      <a:pt x="139" y="99"/>
                      <a:pt x="142" y="97"/>
                    </a:cubicBezTo>
                    <a:cubicBezTo>
                      <a:pt x="145" y="96"/>
                      <a:pt x="147" y="102"/>
                      <a:pt x="150" y="99"/>
                    </a:cubicBezTo>
                    <a:cubicBezTo>
                      <a:pt x="153" y="97"/>
                      <a:pt x="150" y="102"/>
                      <a:pt x="154" y="101"/>
                    </a:cubicBezTo>
                    <a:cubicBezTo>
                      <a:pt x="159" y="99"/>
                      <a:pt x="157" y="102"/>
                      <a:pt x="159" y="99"/>
                    </a:cubicBezTo>
                    <a:cubicBezTo>
                      <a:pt x="160" y="94"/>
                      <a:pt x="157" y="94"/>
                      <a:pt x="159" y="90"/>
                    </a:cubicBezTo>
                    <a:cubicBezTo>
                      <a:pt x="160" y="85"/>
                      <a:pt x="160" y="87"/>
                      <a:pt x="159" y="85"/>
                    </a:cubicBezTo>
                    <a:cubicBezTo>
                      <a:pt x="170" y="79"/>
                      <a:pt x="163" y="87"/>
                      <a:pt x="165" y="91"/>
                    </a:cubicBezTo>
                    <a:cubicBezTo>
                      <a:pt x="162" y="93"/>
                      <a:pt x="167" y="96"/>
                      <a:pt x="168" y="96"/>
                    </a:cubicBezTo>
                    <a:cubicBezTo>
                      <a:pt x="171" y="94"/>
                      <a:pt x="171" y="99"/>
                      <a:pt x="176" y="96"/>
                    </a:cubicBezTo>
                    <a:cubicBezTo>
                      <a:pt x="180" y="94"/>
                      <a:pt x="179" y="99"/>
                      <a:pt x="183" y="96"/>
                    </a:cubicBezTo>
                    <a:cubicBezTo>
                      <a:pt x="188" y="94"/>
                      <a:pt x="186" y="97"/>
                      <a:pt x="188" y="96"/>
                    </a:cubicBezTo>
                    <a:cubicBezTo>
                      <a:pt x="189" y="94"/>
                      <a:pt x="191" y="97"/>
                      <a:pt x="191" y="94"/>
                    </a:cubicBezTo>
                    <a:cubicBezTo>
                      <a:pt x="189" y="91"/>
                      <a:pt x="192" y="88"/>
                      <a:pt x="189" y="90"/>
                    </a:cubicBezTo>
                    <a:cubicBezTo>
                      <a:pt x="186" y="90"/>
                      <a:pt x="186" y="87"/>
                      <a:pt x="186" y="87"/>
                    </a:cubicBezTo>
                    <a:cubicBezTo>
                      <a:pt x="192" y="87"/>
                      <a:pt x="195" y="85"/>
                      <a:pt x="195" y="84"/>
                    </a:cubicBezTo>
                    <a:cubicBezTo>
                      <a:pt x="195" y="80"/>
                      <a:pt x="199" y="82"/>
                      <a:pt x="199" y="79"/>
                    </a:cubicBezTo>
                    <a:cubicBezTo>
                      <a:pt x="200" y="76"/>
                      <a:pt x="203" y="77"/>
                      <a:pt x="206" y="74"/>
                    </a:cubicBezTo>
                    <a:cubicBezTo>
                      <a:pt x="209" y="71"/>
                      <a:pt x="211" y="69"/>
                      <a:pt x="212" y="71"/>
                    </a:cubicBezTo>
                    <a:cubicBezTo>
                      <a:pt x="215" y="73"/>
                      <a:pt x="217" y="73"/>
                      <a:pt x="218" y="71"/>
                    </a:cubicBezTo>
                    <a:cubicBezTo>
                      <a:pt x="218" y="69"/>
                      <a:pt x="223" y="68"/>
                      <a:pt x="223" y="69"/>
                    </a:cubicBezTo>
                    <a:cubicBezTo>
                      <a:pt x="224" y="73"/>
                      <a:pt x="226" y="69"/>
                      <a:pt x="224" y="73"/>
                    </a:cubicBezTo>
                    <a:cubicBezTo>
                      <a:pt x="221" y="76"/>
                      <a:pt x="226" y="71"/>
                      <a:pt x="226" y="74"/>
                    </a:cubicBezTo>
                    <a:cubicBezTo>
                      <a:pt x="227" y="79"/>
                      <a:pt x="220" y="80"/>
                      <a:pt x="226" y="80"/>
                    </a:cubicBezTo>
                    <a:cubicBezTo>
                      <a:pt x="231" y="79"/>
                      <a:pt x="231" y="80"/>
                      <a:pt x="232" y="82"/>
                    </a:cubicBezTo>
                    <a:cubicBezTo>
                      <a:pt x="234" y="87"/>
                      <a:pt x="227" y="87"/>
                      <a:pt x="229" y="90"/>
                    </a:cubicBezTo>
                    <a:cubicBezTo>
                      <a:pt x="232" y="94"/>
                      <a:pt x="231" y="94"/>
                      <a:pt x="229" y="91"/>
                    </a:cubicBezTo>
                    <a:cubicBezTo>
                      <a:pt x="226" y="88"/>
                      <a:pt x="221" y="93"/>
                      <a:pt x="218" y="96"/>
                    </a:cubicBezTo>
                    <a:cubicBezTo>
                      <a:pt x="215" y="99"/>
                      <a:pt x="215" y="96"/>
                      <a:pt x="215" y="99"/>
                    </a:cubicBezTo>
                    <a:cubicBezTo>
                      <a:pt x="214" y="102"/>
                      <a:pt x="217" y="101"/>
                      <a:pt x="215" y="105"/>
                    </a:cubicBezTo>
                    <a:cubicBezTo>
                      <a:pt x="212" y="111"/>
                      <a:pt x="209" y="111"/>
                      <a:pt x="211" y="113"/>
                    </a:cubicBezTo>
                    <a:cubicBezTo>
                      <a:pt x="214" y="116"/>
                      <a:pt x="209" y="116"/>
                      <a:pt x="208" y="122"/>
                    </a:cubicBezTo>
                    <a:cubicBezTo>
                      <a:pt x="206" y="130"/>
                      <a:pt x="206" y="125"/>
                      <a:pt x="203" y="125"/>
                    </a:cubicBezTo>
                    <a:cubicBezTo>
                      <a:pt x="200" y="124"/>
                      <a:pt x="200" y="121"/>
                      <a:pt x="200" y="129"/>
                    </a:cubicBezTo>
                    <a:cubicBezTo>
                      <a:pt x="202" y="141"/>
                      <a:pt x="199" y="130"/>
                      <a:pt x="199" y="138"/>
                    </a:cubicBezTo>
                    <a:cubicBezTo>
                      <a:pt x="199" y="141"/>
                      <a:pt x="200" y="139"/>
                      <a:pt x="199" y="144"/>
                    </a:cubicBezTo>
                    <a:cubicBezTo>
                      <a:pt x="195" y="149"/>
                      <a:pt x="197" y="141"/>
                      <a:pt x="194" y="146"/>
                    </a:cubicBezTo>
                    <a:cubicBezTo>
                      <a:pt x="194" y="136"/>
                      <a:pt x="191" y="136"/>
                      <a:pt x="192" y="130"/>
                    </a:cubicBezTo>
                    <a:cubicBezTo>
                      <a:pt x="192" y="127"/>
                      <a:pt x="189" y="127"/>
                      <a:pt x="189" y="130"/>
                    </a:cubicBezTo>
                    <a:cubicBezTo>
                      <a:pt x="188" y="138"/>
                      <a:pt x="185" y="136"/>
                      <a:pt x="183" y="129"/>
                    </a:cubicBezTo>
                    <a:cubicBezTo>
                      <a:pt x="182" y="122"/>
                      <a:pt x="191" y="124"/>
                      <a:pt x="191" y="118"/>
                    </a:cubicBezTo>
                    <a:cubicBezTo>
                      <a:pt x="191" y="113"/>
                      <a:pt x="195" y="118"/>
                      <a:pt x="194" y="115"/>
                    </a:cubicBezTo>
                    <a:cubicBezTo>
                      <a:pt x="191" y="111"/>
                      <a:pt x="173" y="115"/>
                      <a:pt x="173" y="111"/>
                    </a:cubicBezTo>
                    <a:cubicBezTo>
                      <a:pt x="173" y="107"/>
                      <a:pt x="173" y="101"/>
                      <a:pt x="171" y="104"/>
                    </a:cubicBezTo>
                    <a:cubicBezTo>
                      <a:pt x="170" y="108"/>
                      <a:pt x="168" y="101"/>
                      <a:pt x="167" y="101"/>
                    </a:cubicBezTo>
                    <a:cubicBezTo>
                      <a:pt x="162" y="104"/>
                      <a:pt x="163" y="99"/>
                      <a:pt x="162" y="99"/>
                    </a:cubicBezTo>
                    <a:cubicBezTo>
                      <a:pt x="160" y="97"/>
                      <a:pt x="160" y="99"/>
                      <a:pt x="162" y="101"/>
                    </a:cubicBezTo>
                    <a:cubicBezTo>
                      <a:pt x="163" y="101"/>
                      <a:pt x="156" y="105"/>
                      <a:pt x="159" y="107"/>
                    </a:cubicBezTo>
                    <a:cubicBezTo>
                      <a:pt x="162" y="107"/>
                      <a:pt x="162" y="110"/>
                      <a:pt x="163" y="110"/>
                    </a:cubicBezTo>
                    <a:cubicBezTo>
                      <a:pt x="165" y="110"/>
                      <a:pt x="165" y="110"/>
                      <a:pt x="165" y="111"/>
                    </a:cubicBezTo>
                    <a:cubicBezTo>
                      <a:pt x="168" y="115"/>
                      <a:pt x="160" y="110"/>
                      <a:pt x="162" y="113"/>
                    </a:cubicBezTo>
                    <a:cubicBezTo>
                      <a:pt x="162" y="118"/>
                      <a:pt x="159" y="113"/>
                      <a:pt x="159" y="118"/>
                    </a:cubicBezTo>
                    <a:cubicBezTo>
                      <a:pt x="157" y="122"/>
                      <a:pt x="163" y="119"/>
                      <a:pt x="163" y="124"/>
                    </a:cubicBezTo>
                    <a:cubicBezTo>
                      <a:pt x="165" y="129"/>
                      <a:pt x="160" y="127"/>
                      <a:pt x="163" y="129"/>
                    </a:cubicBezTo>
                    <a:cubicBezTo>
                      <a:pt x="165" y="132"/>
                      <a:pt x="162" y="133"/>
                      <a:pt x="165" y="133"/>
                    </a:cubicBezTo>
                    <a:cubicBezTo>
                      <a:pt x="167" y="133"/>
                      <a:pt x="165" y="133"/>
                      <a:pt x="165" y="139"/>
                    </a:cubicBezTo>
                    <a:cubicBezTo>
                      <a:pt x="167" y="143"/>
                      <a:pt x="167" y="144"/>
                      <a:pt x="167" y="146"/>
                    </a:cubicBezTo>
                    <a:cubicBezTo>
                      <a:pt x="165" y="146"/>
                      <a:pt x="165" y="146"/>
                      <a:pt x="167" y="147"/>
                    </a:cubicBezTo>
                    <a:cubicBezTo>
                      <a:pt x="168" y="150"/>
                      <a:pt x="167" y="150"/>
                      <a:pt x="165" y="149"/>
                    </a:cubicBezTo>
                    <a:cubicBezTo>
                      <a:pt x="162" y="149"/>
                      <a:pt x="160" y="152"/>
                      <a:pt x="160" y="147"/>
                    </a:cubicBezTo>
                    <a:cubicBezTo>
                      <a:pt x="159" y="143"/>
                      <a:pt x="159" y="147"/>
                      <a:pt x="153" y="150"/>
                    </a:cubicBezTo>
                    <a:cubicBezTo>
                      <a:pt x="145" y="153"/>
                      <a:pt x="154" y="155"/>
                      <a:pt x="148" y="163"/>
                    </a:cubicBezTo>
                    <a:cubicBezTo>
                      <a:pt x="142" y="171"/>
                      <a:pt x="144" y="166"/>
                      <a:pt x="139" y="169"/>
                    </a:cubicBezTo>
                    <a:cubicBezTo>
                      <a:pt x="131" y="174"/>
                      <a:pt x="130" y="181"/>
                      <a:pt x="119" y="191"/>
                    </a:cubicBezTo>
                    <a:cubicBezTo>
                      <a:pt x="108" y="200"/>
                      <a:pt x="116" y="195"/>
                      <a:pt x="112" y="202"/>
                    </a:cubicBezTo>
                    <a:cubicBezTo>
                      <a:pt x="107" y="206"/>
                      <a:pt x="105" y="199"/>
                      <a:pt x="104" y="205"/>
                    </a:cubicBezTo>
                    <a:cubicBezTo>
                      <a:pt x="102" y="211"/>
                      <a:pt x="92" y="203"/>
                      <a:pt x="95" y="216"/>
                    </a:cubicBezTo>
                    <a:cubicBezTo>
                      <a:pt x="98" y="223"/>
                      <a:pt x="95" y="222"/>
                      <a:pt x="96" y="225"/>
                    </a:cubicBezTo>
                    <a:cubicBezTo>
                      <a:pt x="98" y="236"/>
                      <a:pt x="96" y="237"/>
                      <a:pt x="93" y="244"/>
                    </a:cubicBezTo>
                    <a:cubicBezTo>
                      <a:pt x="90" y="254"/>
                      <a:pt x="96" y="262"/>
                      <a:pt x="92" y="262"/>
                    </a:cubicBezTo>
                    <a:cubicBezTo>
                      <a:pt x="86" y="262"/>
                      <a:pt x="90" y="262"/>
                      <a:pt x="87" y="267"/>
                    </a:cubicBezTo>
                    <a:cubicBezTo>
                      <a:pt x="84" y="272"/>
                      <a:pt x="90" y="272"/>
                      <a:pt x="90" y="273"/>
                    </a:cubicBezTo>
                    <a:cubicBezTo>
                      <a:pt x="90" y="273"/>
                      <a:pt x="89" y="272"/>
                      <a:pt x="83" y="273"/>
                    </a:cubicBezTo>
                    <a:cubicBezTo>
                      <a:pt x="78" y="275"/>
                      <a:pt x="83" y="278"/>
                      <a:pt x="76" y="282"/>
                    </a:cubicBezTo>
                    <a:cubicBezTo>
                      <a:pt x="72" y="289"/>
                      <a:pt x="66" y="276"/>
                      <a:pt x="63" y="261"/>
                    </a:cubicBezTo>
                    <a:cubicBezTo>
                      <a:pt x="60" y="245"/>
                      <a:pt x="54" y="245"/>
                      <a:pt x="54" y="236"/>
                    </a:cubicBezTo>
                    <a:cubicBezTo>
                      <a:pt x="52" y="227"/>
                      <a:pt x="46" y="211"/>
                      <a:pt x="43" y="206"/>
                    </a:cubicBezTo>
                    <a:cubicBezTo>
                      <a:pt x="41" y="203"/>
                      <a:pt x="40" y="194"/>
                      <a:pt x="37" y="177"/>
                    </a:cubicBezTo>
                    <a:cubicBezTo>
                      <a:pt x="34" y="160"/>
                      <a:pt x="40" y="161"/>
                      <a:pt x="37" y="155"/>
                    </a:cubicBezTo>
                    <a:cubicBezTo>
                      <a:pt x="34" y="149"/>
                      <a:pt x="37" y="150"/>
                      <a:pt x="35" y="147"/>
                    </a:cubicBezTo>
                    <a:cubicBezTo>
                      <a:pt x="34" y="144"/>
                      <a:pt x="38" y="141"/>
                      <a:pt x="34" y="143"/>
                    </a:cubicBezTo>
                    <a:cubicBezTo>
                      <a:pt x="31" y="144"/>
                      <a:pt x="35" y="150"/>
                      <a:pt x="31" y="153"/>
                    </a:cubicBezTo>
                    <a:cubicBezTo>
                      <a:pt x="22" y="161"/>
                      <a:pt x="20" y="160"/>
                      <a:pt x="11" y="149"/>
                    </a:cubicBezTo>
                    <a:cubicBezTo>
                      <a:pt x="2" y="136"/>
                      <a:pt x="6" y="143"/>
                      <a:pt x="12" y="141"/>
                    </a:cubicBezTo>
                    <a:cubicBezTo>
                      <a:pt x="20" y="139"/>
                      <a:pt x="19" y="133"/>
                      <a:pt x="14" y="136"/>
                    </a:cubicBezTo>
                    <a:cubicBezTo>
                      <a:pt x="11" y="139"/>
                      <a:pt x="5" y="135"/>
                      <a:pt x="3" y="132"/>
                    </a:cubicBezTo>
                    <a:cubicBezTo>
                      <a:pt x="2" y="129"/>
                      <a:pt x="0" y="130"/>
                      <a:pt x="0" y="129"/>
                    </a:cubicBezTo>
                    <a:cubicBezTo>
                      <a:pt x="0" y="124"/>
                      <a:pt x="6" y="127"/>
                      <a:pt x="5" y="124"/>
                    </a:cubicBezTo>
                  </a:path>
                </a:pathLst>
              </a:custGeom>
              <a:solidFill>
                <a:srgbClr val="000000">
                  <a:lumMod val="75000"/>
                  <a:lumOff val="25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08" name="Freeform 42"/>
              <p:cNvSpPr>
                <a:spLocks/>
              </p:cNvSpPr>
              <p:nvPr>
                <p:custDataLst>
                  <p:tags r:id="rId110"/>
                </p:custDataLst>
              </p:nvPr>
            </p:nvSpPr>
            <p:spPr bwMode="auto">
              <a:xfrm>
                <a:off x="5697966" y="3616265"/>
                <a:ext cx="162016" cy="90563"/>
              </a:xfrm>
              <a:custGeom>
                <a:avLst/>
                <a:gdLst/>
                <a:ahLst/>
                <a:cxnLst>
                  <a:cxn ang="0">
                    <a:pos x="9" y="3"/>
                  </a:cxn>
                  <a:cxn ang="0">
                    <a:pos x="3" y="11"/>
                  </a:cxn>
                  <a:cxn ang="0">
                    <a:pos x="3" y="16"/>
                  </a:cxn>
                  <a:cxn ang="0">
                    <a:pos x="6" y="20"/>
                  </a:cxn>
                  <a:cxn ang="0">
                    <a:pos x="14" y="27"/>
                  </a:cxn>
                  <a:cxn ang="0">
                    <a:pos x="20" y="30"/>
                  </a:cxn>
                  <a:cxn ang="0">
                    <a:pos x="23" y="31"/>
                  </a:cxn>
                  <a:cxn ang="0">
                    <a:pos x="32" y="33"/>
                  </a:cxn>
                  <a:cxn ang="0">
                    <a:pos x="37" y="33"/>
                  </a:cxn>
                  <a:cxn ang="0">
                    <a:pos x="40" y="37"/>
                  </a:cxn>
                  <a:cxn ang="0">
                    <a:pos x="45" y="39"/>
                  </a:cxn>
                  <a:cxn ang="0">
                    <a:pos x="49" y="40"/>
                  </a:cxn>
                  <a:cxn ang="0">
                    <a:pos x="57" y="42"/>
                  </a:cxn>
                  <a:cxn ang="0">
                    <a:pos x="62" y="44"/>
                  </a:cxn>
                  <a:cxn ang="0">
                    <a:pos x="66" y="42"/>
                  </a:cxn>
                  <a:cxn ang="0">
                    <a:pos x="66" y="33"/>
                  </a:cxn>
                  <a:cxn ang="0">
                    <a:pos x="66" y="28"/>
                  </a:cxn>
                  <a:cxn ang="0">
                    <a:pos x="63" y="28"/>
                  </a:cxn>
                  <a:cxn ang="0">
                    <a:pos x="60" y="28"/>
                  </a:cxn>
                  <a:cxn ang="0">
                    <a:pos x="54" y="27"/>
                  </a:cxn>
                  <a:cxn ang="0">
                    <a:pos x="51" y="27"/>
                  </a:cxn>
                  <a:cxn ang="0">
                    <a:pos x="49" y="28"/>
                  </a:cxn>
                  <a:cxn ang="0">
                    <a:pos x="46" y="23"/>
                  </a:cxn>
                  <a:cxn ang="0">
                    <a:pos x="43" y="22"/>
                  </a:cxn>
                  <a:cxn ang="0">
                    <a:pos x="42" y="20"/>
                  </a:cxn>
                  <a:cxn ang="0">
                    <a:pos x="35" y="16"/>
                  </a:cxn>
                  <a:cxn ang="0">
                    <a:pos x="31" y="14"/>
                  </a:cxn>
                  <a:cxn ang="0">
                    <a:pos x="26" y="9"/>
                  </a:cxn>
                  <a:cxn ang="0">
                    <a:pos x="20" y="6"/>
                  </a:cxn>
                  <a:cxn ang="0">
                    <a:pos x="15" y="2"/>
                  </a:cxn>
                  <a:cxn ang="0">
                    <a:pos x="9" y="3"/>
                  </a:cxn>
                </a:cxnLst>
                <a:rect l="0" t="0" r="r" b="b"/>
                <a:pathLst>
                  <a:path w="68" h="45">
                    <a:moveTo>
                      <a:pt x="9" y="3"/>
                    </a:moveTo>
                    <a:cubicBezTo>
                      <a:pt x="2" y="8"/>
                      <a:pt x="6" y="9"/>
                      <a:pt x="3" y="11"/>
                    </a:cubicBezTo>
                    <a:cubicBezTo>
                      <a:pt x="2" y="14"/>
                      <a:pt x="5" y="14"/>
                      <a:pt x="3" y="16"/>
                    </a:cubicBezTo>
                    <a:cubicBezTo>
                      <a:pt x="0" y="17"/>
                      <a:pt x="5" y="22"/>
                      <a:pt x="6" y="20"/>
                    </a:cubicBezTo>
                    <a:cubicBezTo>
                      <a:pt x="6" y="17"/>
                      <a:pt x="11" y="23"/>
                      <a:pt x="14" y="27"/>
                    </a:cubicBezTo>
                    <a:cubicBezTo>
                      <a:pt x="19" y="30"/>
                      <a:pt x="15" y="25"/>
                      <a:pt x="20" y="30"/>
                    </a:cubicBezTo>
                    <a:cubicBezTo>
                      <a:pt x="23" y="33"/>
                      <a:pt x="22" y="28"/>
                      <a:pt x="23" y="31"/>
                    </a:cubicBezTo>
                    <a:cubicBezTo>
                      <a:pt x="25" y="34"/>
                      <a:pt x="29" y="31"/>
                      <a:pt x="32" y="33"/>
                    </a:cubicBezTo>
                    <a:cubicBezTo>
                      <a:pt x="34" y="34"/>
                      <a:pt x="32" y="31"/>
                      <a:pt x="37" y="33"/>
                    </a:cubicBezTo>
                    <a:cubicBezTo>
                      <a:pt x="42" y="36"/>
                      <a:pt x="37" y="37"/>
                      <a:pt x="40" y="37"/>
                    </a:cubicBezTo>
                    <a:cubicBezTo>
                      <a:pt x="45" y="39"/>
                      <a:pt x="42" y="40"/>
                      <a:pt x="45" y="39"/>
                    </a:cubicBezTo>
                    <a:cubicBezTo>
                      <a:pt x="48" y="37"/>
                      <a:pt x="46" y="42"/>
                      <a:pt x="49" y="40"/>
                    </a:cubicBezTo>
                    <a:cubicBezTo>
                      <a:pt x="52" y="39"/>
                      <a:pt x="54" y="45"/>
                      <a:pt x="57" y="42"/>
                    </a:cubicBezTo>
                    <a:cubicBezTo>
                      <a:pt x="60" y="40"/>
                      <a:pt x="57" y="45"/>
                      <a:pt x="62" y="44"/>
                    </a:cubicBezTo>
                    <a:cubicBezTo>
                      <a:pt x="66" y="42"/>
                      <a:pt x="65" y="45"/>
                      <a:pt x="66" y="42"/>
                    </a:cubicBezTo>
                    <a:cubicBezTo>
                      <a:pt x="68" y="37"/>
                      <a:pt x="65" y="37"/>
                      <a:pt x="66" y="33"/>
                    </a:cubicBezTo>
                    <a:cubicBezTo>
                      <a:pt x="68" y="28"/>
                      <a:pt x="68" y="30"/>
                      <a:pt x="66" y="28"/>
                    </a:cubicBezTo>
                    <a:cubicBezTo>
                      <a:pt x="66" y="28"/>
                      <a:pt x="65" y="28"/>
                      <a:pt x="63" y="28"/>
                    </a:cubicBezTo>
                    <a:cubicBezTo>
                      <a:pt x="63" y="30"/>
                      <a:pt x="63" y="28"/>
                      <a:pt x="60" y="28"/>
                    </a:cubicBezTo>
                    <a:cubicBezTo>
                      <a:pt x="58" y="30"/>
                      <a:pt x="55" y="23"/>
                      <a:pt x="54" y="27"/>
                    </a:cubicBezTo>
                    <a:cubicBezTo>
                      <a:pt x="54" y="28"/>
                      <a:pt x="52" y="28"/>
                      <a:pt x="51" y="27"/>
                    </a:cubicBezTo>
                    <a:cubicBezTo>
                      <a:pt x="49" y="23"/>
                      <a:pt x="51" y="28"/>
                      <a:pt x="49" y="28"/>
                    </a:cubicBezTo>
                    <a:cubicBezTo>
                      <a:pt x="48" y="28"/>
                      <a:pt x="48" y="23"/>
                      <a:pt x="46" y="23"/>
                    </a:cubicBezTo>
                    <a:cubicBezTo>
                      <a:pt x="43" y="23"/>
                      <a:pt x="42" y="25"/>
                      <a:pt x="43" y="22"/>
                    </a:cubicBezTo>
                    <a:cubicBezTo>
                      <a:pt x="43" y="20"/>
                      <a:pt x="43" y="20"/>
                      <a:pt x="42" y="20"/>
                    </a:cubicBezTo>
                    <a:cubicBezTo>
                      <a:pt x="40" y="22"/>
                      <a:pt x="35" y="19"/>
                      <a:pt x="35" y="16"/>
                    </a:cubicBezTo>
                    <a:cubicBezTo>
                      <a:pt x="35" y="12"/>
                      <a:pt x="34" y="14"/>
                      <a:pt x="31" y="14"/>
                    </a:cubicBezTo>
                    <a:cubicBezTo>
                      <a:pt x="29" y="16"/>
                      <a:pt x="28" y="9"/>
                      <a:pt x="26" y="9"/>
                    </a:cubicBezTo>
                    <a:cubicBezTo>
                      <a:pt x="23" y="9"/>
                      <a:pt x="23" y="6"/>
                      <a:pt x="20" y="6"/>
                    </a:cubicBezTo>
                    <a:cubicBezTo>
                      <a:pt x="17" y="5"/>
                      <a:pt x="22" y="3"/>
                      <a:pt x="15" y="2"/>
                    </a:cubicBezTo>
                    <a:cubicBezTo>
                      <a:pt x="11" y="0"/>
                      <a:pt x="12" y="9"/>
                      <a:pt x="9" y="3"/>
                    </a:cubicBezTo>
                  </a:path>
                </a:pathLst>
              </a:custGeom>
              <a:solidFill>
                <a:srgbClr val="000000">
                  <a:lumMod val="75000"/>
                  <a:lumOff val="25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09" name="Freeform 43"/>
              <p:cNvSpPr>
                <a:spLocks/>
              </p:cNvSpPr>
              <p:nvPr>
                <p:custDataLst>
                  <p:tags r:id="rId111"/>
                </p:custDataLst>
              </p:nvPr>
            </p:nvSpPr>
            <p:spPr bwMode="auto">
              <a:xfrm>
                <a:off x="5862436" y="3661026"/>
                <a:ext cx="71189" cy="39555"/>
              </a:xfrm>
              <a:custGeom>
                <a:avLst/>
                <a:gdLst/>
                <a:ahLst/>
                <a:cxnLst>
                  <a:cxn ang="0">
                    <a:pos x="3" y="12"/>
                  </a:cxn>
                  <a:cxn ang="0">
                    <a:pos x="6" y="17"/>
                  </a:cxn>
                  <a:cxn ang="0">
                    <a:pos x="14" y="17"/>
                  </a:cxn>
                  <a:cxn ang="0">
                    <a:pos x="21" y="17"/>
                  </a:cxn>
                  <a:cxn ang="0">
                    <a:pos x="26" y="17"/>
                  </a:cxn>
                  <a:cxn ang="0">
                    <a:pos x="29" y="15"/>
                  </a:cxn>
                  <a:cxn ang="0">
                    <a:pos x="27" y="11"/>
                  </a:cxn>
                  <a:cxn ang="0">
                    <a:pos x="24" y="8"/>
                  </a:cxn>
                  <a:cxn ang="0">
                    <a:pos x="23" y="4"/>
                  </a:cxn>
                  <a:cxn ang="0">
                    <a:pos x="20" y="4"/>
                  </a:cxn>
                  <a:cxn ang="0">
                    <a:pos x="15" y="3"/>
                  </a:cxn>
                  <a:cxn ang="0">
                    <a:pos x="9" y="4"/>
                  </a:cxn>
                  <a:cxn ang="0">
                    <a:pos x="6" y="8"/>
                  </a:cxn>
                  <a:cxn ang="0">
                    <a:pos x="3" y="12"/>
                  </a:cxn>
                </a:cxnLst>
                <a:rect l="0" t="0" r="r" b="b"/>
                <a:pathLst>
                  <a:path w="30" h="20">
                    <a:moveTo>
                      <a:pt x="3" y="12"/>
                    </a:moveTo>
                    <a:cubicBezTo>
                      <a:pt x="0" y="14"/>
                      <a:pt x="5" y="17"/>
                      <a:pt x="6" y="17"/>
                    </a:cubicBezTo>
                    <a:cubicBezTo>
                      <a:pt x="9" y="15"/>
                      <a:pt x="9" y="20"/>
                      <a:pt x="14" y="17"/>
                    </a:cubicBezTo>
                    <a:cubicBezTo>
                      <a:pt x="18" y="15"/>
                      <a:pt x="17" y="20"/>
                      <a:pt x="21" y="17"/>
                    </a:cubicBezTo>
                    <a:cubicBezTo>
                      <a:pt x="26" y="15"/>
                      <a:pt x="24" y="19"/>
                      <a:pt x="26" y="17"/>
                    </a:cubicBezTo>
                    <a:cubicBezTo>
                      <a:pt x="27" y="15"/>
                      <a:pt x="29" y="19"/>
                      <a:pt x="29" y="15"/>
                    </a:cubicBezTo>
                    <a:cubicBezTo>
                      <a:pt x="27" y="12"/>
                      <a:pt x="30" y="9"/>
                      <a:pt x="27" y="11"/>
                    </a:cubicBezTo>
                    <a:cubicBezTo>
                      <a:pt x="24" y="11"/>
                      <a:pt x="24" y="8"/>
                      <a:pt x="24" y="8"/>
                    </a:cubicBezTo>
                    <a:cubicBezTo>
                      <a:pt x="26" y="4"/>
                      <a:pt x="24" y="4"/>
                      <a:pt x="23" y="4"/>
                    </a:cubicBezTo>
                    <a:cubicBezTo>
                      <a:pt x="21" y="3"/>
                      <a:pt x="21" y="6"/>
                      <a:pt x="20" y="4"/>
                    </a:cubicBezTo>
                    <a:cubicBezTo>
                      <a:pt x="18" y="3"/>
                      <a:pt x="14" y="4"/>
                      <a:pt x="15" y="3"/>
                    </a:cubicBezTo>
                    <a:cubicBezTo>
                      <a:pt x="17" y="1"/>
                      <a:pt x="11" y="0"/>
                      <a:pt x="9" y="4"/>
                    </a:cubicBezTo>
                    <a:cubicBezTo>
                      <a:pt x="8" y="8"/>
                      <a:pt x="6" y="4"/>
                      <a:pt x="6" y="8"/>
                    </a:cubicBezTo>
                    <a:cubicBezTo>
                      <a:pt x="5" y="11"/>
                      <a:pt x="5" y="9"/>
                      <a:pt x="3" y="12"/>
                    </a:cubicBezTo>
                  </a:path>
                </a:pathLst>
              </a:custGeom>
              <a:solidFill>
                <a:srgbClr val="000000">
                  <a:lumMod val="75000"/>
                  <a:lumOff val="25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10" name="Freeform 44"/>
              <p:cNvSpPr>
                <a:spLocks/>
              </p:cNvSpPr>
              <p:nvPr>
                <p:custDataLst>
                  <p:tags r:id="rId112"/>
                </p:custDataLst>
              </p:nvPr>
            </p:nvSpPr>
            <p:spPr bwMode="auto">
              <a:xfrm>
                <a:off x="5848935" y="3698500"/>
                <a:ext cx="92056" cy="128037"/>
              </a:xfrm>
              <a:custGeom>
                <a:avLst/>
                <a:gdLst/>
                <a:ahLst/>
                <a:cxnLst>
                  <a:cxn ang="0">
                    <a:pos x="9" y="41"/>
                  </a:cxn>
                  <a:cxn ang="0">
                    <a:pos x="9" y="35"/>
                  </a:cxn>
                  <a:cxn ang="0">
                    <a:pos x="8" y="31"/>
                  </a:cxn>
                  <a:cxn ang="0">
                    <a:pos x="8" y="26"/>
                  </a:cxn>
                  <a:cxn ang="0">
                    <a:pos x="3" y="20"/>
                  </a:cxn>
                  <a:cxn ang="0">
                    <a:pos x="6" y="15"/>
                  </a:cxn>
                  <a:cxn ang="0">
                    <a:pos x="9" y="13"/>
                  </a:cxn>
                  <a:cxn ang="0">
                    <a:pos x="8" y="12"/>
                  </a:cxn>
                  <a:cxn ang="0">
                    <a:pos x="3" y="9"/>
                  </a:cxn>
                  <a:cxn ang="0">
                    <a:pos x="6" y="3"/>
                  </a:cxn>
                  <a:cxn ang="0">
                    <a:pos x="6" y="1"/>
                  </a:cxn>
                  <a:cxn ang="0">
                    <a:pos x="11" y="3"/>
                  </a:cxn>
                  <a:cxn ang="0">
                    <a:pos x="15" y="6"/>
                  </a:cxn>
                  <a:cxn ang="0">
                    <a:pos x="17" y="13"/>
                  </a:cxn>
                  <a:cxn ang="0">
                    <a:pos x="38" y="17"/>
                  </a:cxn>
                  <a:cxn ang="0">
                    <a:pos x="35" y="20"/>
                  </a:cxn>
                  <a:cxn ang="0">
                    <a:pos x="27" y="31"/>
                  </a:cxn>
                  <a:cxn ang="0">
                    <a:pos x="33" y="32"/>
                  </a:cxn>
                  <a:cxn ang="0">
                    <a:pos x="36" y="32"/>
                  </a:cxn>
                  <a:cxn ang="0">
                    <a:pos x="38" y="48"/>
                  </a:cxn>
                  <a:cxn ang="0">
                    <a:pos x="35" y="57"/>
                  </a:cxn>
                  <a:cxn ang="0">
                    <a:pos x="35" y="57"/>
                  </a:cxn>
                  <a:cxn ang="0">
                    <a:pos x="33" y="52"/>
                  </a:cxn>
                  <a:cxn ang="0">
                    <a:pos x="33" y="48"/>
                  </a:cxn>
                  <a:cxn ang="0">
                    <a:pos x="29" y="40"/>
                  </a:cxn>
                  <a:cxn ang="0">
                    <a:pos x="24" y="38"/>
                  </a:cxn>
                  <a:cxn ang="0">
                    <a:pos x="23" y="32"/>
                  </a:cxn>
                  <a:cxn ang="0">
                    <a:pos x="21" y="34"/>
                  </a:cxn>
                  <a:cxn ang="0">
                    <a:pos x="23" y="41"/>
                  </a:cxn>
                  <a:cxn ang="0">
                    <a:pos x="18" y="49"/>
                  </a:cxn>
                  <a:cxn ang="0">
                    <a:pos x="15" y="49"/>
                  </a:cxn>
                  <a:cxn ang="0">
                    <a:pos x="11" y="48"/>
                  </a:cxn>
                  <a:cxn ang="0">
                    <a:pos x="9" y="41"/>
                  </a:cxn>
                </a:cxnLst>
                <a:rect l="0" t="0" r="r" b="b"/>
                <a:pathLst>
                  <a:path w="39" h="63">
                    <a:moveTo>
                      <a:pt x="9" y="41"/>
                    </a:moveTo>
                    <a:cubicBezTo>
                      <a:pt x="9" y="35"/>
                      <a:pt x="11" y="35"/>
                      <a:pt x="9" y="35"/>
                    </a:cubicBezTo>
                    <a:cubicBezTo>
                      <a:pt x="6" y="35"/>
                      <a:pt x="9" y="34"/>
                      <a:pt x="8" y="31"/>
                    </a:cubicBezTo>
                    <a:cubicBezTo>
                      <a:pt x="5" y="29"/>
                      <a:pt x="9" y="31"/>
                      <a:pt x="8" y="26"/>
                    </a:cubicBezTo>
                    <a:cubicBezTo>
                      <a:pt x="8" y="21"/>
                      <a:pt x="2" y="24"/>
                      <a:pt x="3" y="20"/>
                    </a:cubicBezTo>
                    <a:cubicBezTo>
                      <a:pt x="3" y="15"/>
                      <a:pt x="6" y="20"/>
                      <a:pt x="6" y="15"/>
                    </a:cubicBezTo>
                    <a:cubicBezTo>
                      <a:pt x="5" y="12"/>
                      <a:pt x="12" y="17"/>
                      <a:pt x="9" y="13"/>
                    </a:cubicBezTo>
                    <a:cubicBezTo>
                      <a:pt x="9" y="12"/>
                      <a:pt x="9" y="12"/>
                      <a:pt x="8" y="12"/>
                    </a:cubicBezTo>
                    <a:cubicBezTo>
                      <a:pt x="6" y="12"/>
                      <a:pt x="6" y="9"/>
                      <a:pt x="3" y="9"/>
                    </a:cubicBezTo>
                    <a:cubicBezTo>
                      <a:pt x="0" y="7"/>
                      <a:pt x="8" y="3"/>
                      <a:pt x="6" y="3"/>
                    </a:cubicBezTo>
                    <a:cubicBezTo>
                      <a:pt x="5" y="1"/>
                      <a:pt x="5" y="0"/>
                      <a:pt x="6" y="1"/>
                    </a:cubicBezTo>
                    <a:cubicBezTo>
                      <a:pt x="8" y="1"/>
                      <a:pt x="6" y="6"/>
                      <a:pt x="11" y="3"/>
                    </a:cubicBezTo>
                    <a:cubicBezTo>
                      <a:pt x="12" y="3"/>
                      <a:pt x="14" y="10"/>
                      <a:pt x="15" y="6"/>
                    </a:cubicBezTo>
                    <a:cubicBezTo>
                      <a:pt x="17" y="3"/>
                      <a:pt x="17" y="9"/>
                      <a:pt x="17" y="13"/>
                    </a:cubicBezTo>
                    <a:cubicBezTo>
                      <a:pt x="17" y="17"/>
                      <a:pt x="35" y="13"/>
                      <a:pt x="38" y="17"/>
                    </a:cubicBezTo>
                    <a:cubicBezTo>
                      <a:pt x="39" y="20"/>
                      <a:pt x="35" y="15"/>
                      <a:pt x="35" y="20"/>
                    </a:cubicBezTo>
                    <a:cubicBezTo>
                      <a:pt x="35" y="26"/>
                      <a:pt x="26" y="24"/>
                      <a:pt x="27" y="31"/>
                    </a:cubicBezTo>
                    <a:cubicBezTo>
                      <a:pt x="29" y="38"/>
                      <a:pt x="32" y="40"/>
                      <a:pt x="33" y="32"/>
                    </a:cubicBezTo>
                    <a:cubicBezTo>
                      <a:pt x="33" y="29"/>
                      <a:pt x="36" y="29"/>
                      <a:pt x="36" y="32"/>
                    </a:cubicBezTo>
                    <a:cubicBezTo>
                      <a:pt x="35" y="38"/>
                      <a:pt x="38" y="38"/>
                      <a:pt x="38" y="48"/>
                    </a:cubicBezTo>
                    <a:cubicBezTo>
                      <a:pt x="39" y="63"/>
                      <a:pt x="35" y="46"/>
                      <a:pt x="35" y="57"/>
                    </a:cubicBezTo>
                    <a:cubicBezTo>
                      <a:pt x="36" y="60"/>
                      <a:pt x="35" y="59"/>
                      <a:pt x="35" y="57"/>
                    </a:cubicBezTo>
                    <a:cubicBezTo>
                      <a:pt x="33" y="55"/>
                      <a:pt x="33" y="54"/>
                      <a:pt x="33" y="52"/>
                    </a:cubicBezTo>
                    <a:cubicBezTo>
                      <a:pt x="35" y="51"/>
                      <a:pt x="33" y="51"/>
                      <a:pt x="33" y="48"/>
                    </a:cubicBezTo>
                    <a:cubicBezTo>
                      <a:pt x="30" y="41"/>
                      <a:pt x="30" y="38"/>
                      <a:pt x="29" y="40"/>
                    </a:cubicBezTo>
                    <a:cubicBezTo>
                      <a:pt x="26" y="43"/>
                      <a:pt x="24" y="41"/>
                      <a:pt x="24" y="38"/>
                    </a:cubicBezTo>
                    <a:cubicBezTo>
                      <a:pt x="23" y="35"/>
                      <a:pt x="23" y="31"/>
                      <a:pt x="23" y="32"/>
                    </a:cubicBezTo>
                    <a:cubicBezTo>
                      <a:pt x="21" y="34"/>
                      <a:pt x="21" y="32"/>
                      <a:pt x="21" y="34"/>
                    </a:cubicBezTo>
                    <a:cubicBezTo>
                      <a:pt x="23" y="37"/>
                      <a:pt x="21" y="38"/>
                      <a:pt x="23" y="41"/>
                    </a:cubicBezTo>
                    <a:cubicBezTo>
                      <a:pt x="23" y="45"/>
                      <a:pt x="20" y="51"/>
                      <a:pt x="18" y="49"/>
                    </a:cubicBezTo>
                    <a:cubicBezTo>
                      <a:pt x="17" y="46"/>
                      <a:pt x="15" y="52"/>
                      <a:pt x="15" y="49"/>
                    </a:cubicBezTo>
                    <a:cubicBezTo>
                      <a:pt x="14" y="48"/>
                      <a:pt x="12" y="52"/>
                      <a:pt x="11" y="48"/>
                    </a:cubicBezTo>
                    <a:cubicBezTo>
                      <a:pt x="11" y="46"/>
                      <a:pt x="11" y="45"/>
                      <a:pt x="9" y="41"/>
                    </a:cubicBezTo>
                  </a:path>
                </a:pathLst>
              </a:custGeom>
              <a:solidFill>
                <a:srgbClr val="000000">
                  <a:lumMod val="75000"/>
                  <a:lumOff val="25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11" name="Freeform 45"/>
              <p:cNvSpPr>
                <a:spLocks/>
              </p:cNvSpPr>
              <p:nvPr>
                <p:custDataLst>
                  <p:tags r:id="rId113"/>
                </p:custDataLst>
              </p:nvPr>
            </p:nvSpPr>
            <p:spPr bwMode="auto">
              <a:xfrm>
                <a:off x="5334655" y="3442426"/>
                <a:ext cx="271255" cy="206107"/>
              </a:xfrm>
              <a:custGeom>
                <a:avLst/>
                <a:gdLst/>
                <a:ahLst/>
                <a:cxnLst>
                  <a:cxn ang="0">
                    <a:pos x="6" y="33"/>
                  </a:cxn>
                  <a:cxn ang="0">
                    <a:pos x="0" y="50"/>
                  </a:cxn>
                  <a:cxn ang="0">
                    <a:pos x="3" y="74"/>
                  </a:cxn>
                  <a:cxn ang="0">
                    <a:pos x="10" y="80"/>
                  </a:cxn>
                  <a:cxn ang="0">
                    <a:pos x="3" y="94"/>
                  </a:cxn>
                  <a:cxn ang="0">
                    <a:pos x="29" y="97"/>
                  </a:cxn>
                  <a:cxn ang="0">
                    <a:pos x="47" y="88"/>
                  </a:cxn>
                  <a:cxn ang="0">
                    <a:pos x="59" y="75"/>
                  </a:cxn>
                  <a:cxn ang="0">
                    <a:pos x="69" y="74"/>
                  </a:cxn>
                  <a:cxn ang="0">
                    <a:pos x="70" y="64"/>
                  </a:cxn>
                  <a:cxn ang="0">
                    <a:pos x="76" y="53"/>
                  </a:cxn>
                  <a:cxn ang="0">
                    <a:pos x="85" y="46"/>
                  </a:cxn>
                  <a:cxn ang="0">
                    <a:pos x="87" y="33"/>
                  </a:cxn>
                  <a:cxn ang="0">
                    <a:pos x="96" y="21"/>
                  </a:cxn>
                  <a:cxn ang="0">
                    <a:pos x="111" y="16"/>
                  </a:cxn>
                  <a:cxn ang="0">
                    <a:pos x="113" y="15"/>
                  </a:cxn>
                  <a:cxn ang="0">
                    <a:pos x="108" y="13"/>
                  </a:cxn>
                  <a:cxn ang="0">
                    <a:pos x="105" y="13"/>
                  </a:cxn>
                  <a:cxn ang="0">
                    <a:pos x="101" y="13"/>
                  </a:cxn>
                  <a:cxn ang="0">
                    <a:pos x="97" y="16"/>
                  </a:cxn>
                  <a:cxn ang="0">
                    <a:pos x="91" y="19"/>
                  </a:cxn>
                  <a:cxn ang="0">
                    <a:pos x="88" y="10"/>
                  </a:cxn>
                  <a:cxn ang="0">
                    <a:pos x="85" y="7"/>
                  </a:cxn>
                  <a:cxn ang="0">
                    <a:pos x="84" y="2"/>
                  </a:cxn>
                  <a:cxn ang="0">
                    <a:pos x="78" y="7"/>
                  </a:cxn>
                  <a:cxn ang="0">
                    <a:pos x="78" y="11"/>
                  </a:cxn>
                  <a:cxn ang="0">
                    <a:pos x="72" y="11"/>
                  </a:cxn>
                  <a:cxn ang="0">
                    <a:pos x="70" y="16"/>
                  </a:cxn>
                  <a:cxn ang="0">
                    <a:pos x="67" y="15"/>
                  </a:cxn>
                  <a:cxn ang="0">
                    <a:pos x="61" y="16"/>
                  </a:cxn>
                  <a:cxn ang="0">
                    <a:pos x="58" y="16"/>
                  </a:cxn>
                  <a:cxn ang="0">
                    <a:pos x="55" y="15"/>
                  </a:cxn>
                  <a:cxn ang="0">
                    <a:pos x="49" y="13"/>
                  </a:cxn>
                  <a:cxn ang="0">
                    <a:pos x="41" y="13"/>
                  </a:cxn>
                  <a:cxn ang="0">
                    <a:pos x="33" y="21"/>
                  </a:cxn>
                  <a:cxn ang="0">
                    <a:pos x="24" y="28"/>
                  </a:cxn>
                  <a:cxn ang="0">
                    <a:pos x="17" y="36"/>
                  </a:cxn>
                  <a:cxn ang="0">
                    <a:pos x="10" y="35"/>
                  </a:cxn>
                  <a:cxn ang="0">
                    <a:pos x="6" y="33"/>
                  </a:cxn>
                </a:cxnLst>
                <a:rect l="0" t="0" r="r" b="b"/>
                <a:pathLst>
                  <a:path w="114" h="102">
                    <a:moveTo>
                      <a:pt x="6" y="33"/>
                    </a:moveTo>
                    <a:cubicBezTo>
                      <a:pt x="4" y="47"/>
                      <a:pt x="0" y="43"/>
                      <a:pt x="0" y="50"/>
                    </a:cubicBezTo>
                    <a:cubicBezTo>
                      <a:pt x="1" y="58"/>
                      <a:pt x="3" y="66"/>
                      <a:pt x="3" y="74"/>
                    </a:cubicBezTo>
                    <a:cubicBezTo>
                      <a:pt x="1" y="81"/>
                      <a:pt x="10" y="74"/>
                      <a:pt x="10" y="80"/>
                    </a:cubicBezTo>
                    <a:cubicBezTo>
                      <a:pt x="12" y="86"/>
                      <a:pt x="3" y="89"/>
                      <a:pt x="3" y="94"/>
                    </a:cubicBezTo>
                    <a:cubicBezTo>
                      <a:pt x="7" y="92"/>
                      <a:pt x="14" y="102"/>
                      <a:pt x="29" y="97"/>
                    </a:cubicBezTo>
                    <a:cubicBezTo>
                      <a:pt x="46" y="94"/>
                      <a:pt x="47" y="94"/>
                      <a:pt x="47" y="88"/>
                    </a:cubicBezTo>
                    <a:cubicBezTo>
                      <a:pt x="46" y="80"/>
                      <a:pt x="55" y="78"/>
                      <a:pt x="59" y="75"/>
                    </a:cubicBezTo>
                    <a:cubicBezTo>
                      <a:pt x="64" y="70"/>
                      <a:pt x="67" y="77"/>
                      <a:pt x="69" y="74"/>
                    </a:cubicBezTo>
                    <a:cubicBezTo>
                      <a:pt x="70" y="72"/>
                      <a:pt x="69" y="70"/>
                      <a:pt x="70" y="64"/>
                    </a:cubicBezTo>
                    <a:cubicBezTo>
                      <a:pt x="73" y="56"/>
                      <a:pt x="81" y="61"/>
                      <a:pt x="76" y="53"/>
                    </a:cubicBezTo>
                    <a:cubicBezTo>
                      <a:pt x="70" y="44"/>
                      <a:pt x="85" y="55"/>
                      <a:pt x="85" y="46"/>
                    </a:cubicBezTo>
                    <a:cubicBezTo>
                      <a:pt x="85" y="41"/>
                      <a:pt x="90" y="39"/>
                      <a:pt x="87" y="33"/>
                    </a:cubicBezTo>
                    <a:cubicBezTo>
                      <a:pt x="84" y="27"/>
                      <a:pt x="85" y="24"/>
                      <a:pt x="96" y="21"/>
                    </a:cubicBezTo>
                    <a:cubicBezTo>
                      <a:pt x="105" y="16"/>
                      <a:pt x="108" y="22"/>
                      <a:pt x="111" y="16"/>
                    </a:cubicBezTo>
                    <a:cubicBezTo>
                      <a:pt x="110" y="16"/>
                      <a:pt x="110" y="15"/>
                      <a:pt x="113" y="15"/>
                    </a:cubicBezTo>
                    <a:cubicBezTo>
                      <a:pt x="114" y="13"/>
                      <a:pt x="111" y="11"/>
                      <a:pt x="108" y="13"/>
                    </a:cubicBezTo>
                    <a:cubicBezTo>
                      <a:pt x="105" y="16"/>
                      <a:pt x="104" y="16"/>
                      <a:pt x="105" y="13"/>
                    </a:cubicBezTo>
                    <a:cubicBezTo>
                      <a:pt x="107" y="11"/>
                      <a:pt x="102" y="11"/>
                      <a:pt x="101" y="13"/>
                    </a:cubicBezTo>
                    <a:cubicBezTo>
                      <a:pt x="99" y="15"/>
                      <a:pt x="97" y="15"/>
                      <a:pt x="97" y="16"/>
                    </a:cubicBezTo>
                    <a:cubicBezTo>
                      <a:pt x="97" y="18"/>
                      <a:pt x="94" y="18"/>
                      <a:pt x="91" y="19"/>
                    </a:cubicBezTo>
                    <a:cubicBezTo>
                      <a:pt x="88" y="22"/>
                      <a:pt x="87" y="19"/>
                      <a:pt x="88" y="10"/>
                    </a:cubicBezTo>
                    <a:cubicBezTo>
                      <a:pt x="88" y="4"/>
                      <a:pt x="87" y="8"/>
                      <a:pt x="85" y="7"/>
                    </a:cubicBezTo>
                    <a:cubicBezTo>
                      <a:pt x="85" y="5"/>
                      <a:pt x="88" y="4"/>
                      <a:pt x="84" y="2"/>
                    </a:cubicBezTo>
                    <a:cubicBezTo>
                      <a:pt x="79" y="0"/>
                      <a:pt x="81" y="5"/>
                      <a:pt x="78" y="7"/>
                    </a:cubicBezTo>
                    <a:cubicBezTo>
                      <a:pt x="76" y="8"/>
                      <a:pt x="79" y="10"/>
                      <a:pt x="78" y="11"/>
                    </a:cubicBezTo>
                    <a:cubicBezTo>
                      <a:pt x="76" y="13"/>
                      <a:pt x="75" y="10"/>
                      <a:pt x="72" y="11"/>
                    </a:cubicBezTo>
                    <a:cubicBezTo>
                      <a:pt x="70" y="13"/>
                      <a:pt x="72" y="16"/>
                      <a:pt x="70" y="16"/>
                    </a:cubicBezTo>
                    <a:cubicBezTo>
                      <a:pt x="70" y="16"/>
                      <a:pt x="69" y="13"/>
                      <a:pt x="67" y="15"/>
                    </a:cubicBezTo>
                    <a:cubicBezTo>
                      <a:pt x="64" y="15"/>
                      <a:pt x="62" y="15"/>
                      <a:pt x="61" y="16"/>
                    </a:cubicBezTo>
                    <a:cubicBezTo>
                      <a:pt x="61" y="19"/>
                      <a:pt x="59" y="19"/>
                      <a:pt x="58" y="16"/>
                    </a:cubicBezTo>
                    <a:cubicBezTo>
                      <a:pt x="56" y="15"/>
                      <a:pt x="56" y="15"/>
                      <a:pt x="55" y="15"/>
                    </a:cubicBezTo>
                    <a:cubicBezTo>
                      <a:pt x="53" y="16"/>
                      <a:pt x="53" y="11"/>
                      <a:pt x="49" y="13"/>
                    </a:cubicBezTo>
                    <a:cubicBezTo>
                      <a:pt x="44" y="15"/>
                      <a:pt x="43" y="10"/>
                      <a:pt x="41" y="13"/>
                    </a:cubicBezTo>
                    <a:cubicBezTo>
                      <a:pt x="38" y="16"/>
                      <a:pt x="35" y="13"/>
                      <a:pt x="33" y="21"/>
                    </a:cubicBezTo>
                    <a:cubicBezTo>
                      <a:pt x="32" y="28"/>
                      <a:pt x="27" y="27"/>
                      <a:pt x="24" y="28"/>
                    </a:cubicBezTo>
                    <a:cubicBezTo>
                      <a:pt x="21" y="30"/>
                      <a:pt x="21" y="35"/>
                      <a:pt x="17" y="36"/>
                    </a:cubicBezTo>
                    <a:cubicBezTo>
                      <a:pt x="12" y="38"/>
                      <a:pt x="15" y="33"/>
                      <a:pt x="10" y="35"/>
                    </a:cubicBezTo>
                    <a:cubicBezTo>
                      <a:pt x="7" y="35"/>
                      <a:pt x="9" y="33"/>
                      <a:pt x="6" y="33"/>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12" name="Freeform 46"/>
              <p:cNvSpPr>
                <a:spLocks/>
              </p:cNvSpPr>
              <p:nvPr>
                <p:custDataLst>
                  <p:tags r:id="rId114"/>
                </p:custDataLst>
              </p:nvPr>
            </p:nvSpPr>
            <p:spPr bwMode="auto">
              <a:xfrm>
                <a:off x="5340791" y="3474695"/>
                <a:ext cx="319124" cy="286261"/>
              </a:xfrm>
              <a:custGeom>
                <a:avLst/>
                <a:gdLst/>
                <a:ahLst/>
                <a:cxnLst>
                  <a:cxn ang="0">
                    <a:pos x="108" y="0"/>
                  </a:cxn>
                  <a:cxn ang="0">
                    <a:pos x="116" y="3"/>
                  </a:cxn>
                  <a:cxn ang="0">
                    <a:pos x="120" y="6"/>
                  </a:cxn>
                  <a:cxn ang="0">
                    <a:pos x="120" y="12"/>
                  </a:cxn>
                  <a:cxn ang="0">
                    <a:pos x="125" y="14"/>
                  </a:cxn>
                  <a:cxn ang="0">
                    <a:pos x="134" y="17"/>
                  </a:cxn>
                  <a:cxn ang="0">
                    <a:pos x="125" y="25"/>
                  </a:cxn>
                  <a:cxn ang="0">
                    <a:pos x="114" y="28"/>
                  </a:cxn>
                  <a:cxn ang="0">
                    <a:pos x="103" y="30"/>
                  </a:cxn>
                  <a:cxn ang="0">
                    <a:pos x="105" y="33"/>
                  </a:cxn>
                  <a:cxn ang="0">
                    <a:pos x="105" y="37"/>
                  </a:cxn>
                  <a:cxn ang="0">
                    <a:pos x="105" y="44"/>
                  </a:cxn>
                  <a:cxn ang="0">
                    <a:pos x="108" y="47"/>
                  </a:cxn>
                  <a:cxn ang="0">
                    <a:pos x="111" y="50"/>
                  </a:cxn>
                  <a:cxn ang="0">
                    <a:pos x="111" y="54"/>
                  </a:cxn>
                  <a:cxn ang="0">
                    <a:pos x="105" y="69"/>
                  </a:cxn>
                  <a:cxn ang="0">
                    <a:pos x="102" y="75"/>
                  </a:cxn>
                  <a:cxn ang="0">
                    <a:pos x="94" y="87"/>
                  </a:cxn>
                  <a:cxn ang="0">
                    <a:pos x="90" y="93"/>
                  </a:cxn>
                  <a:cxn ang="0">
                    <a:pos x="86" y="98"/>
                  </a:cxn>
                  <a:cxn ang="0">
                    <a:pos x="77" y="98"/>
                  </a:cxn>
                  <a:cxn ang="0">
                    <a:pos x="71" y="103"/>
                  </a:cxn>
                  <a:cxn ang="0">
                    <a:pos x="71" y="110"/>
                  </a:cxn>
                  <a:cxn ang="0">
                    <a:pos x="76" y="120"/>
                  </a:cxn>
                  <a:cxn ang="0">
                    <a:pos x="81" y="129"/>
                  </a:cxn>
                  <a:cxn ang="0">
                    <a:pos x="81" y="134"/>
                  </a:cxn>
                  <a:cxn ang="0">
                    <a:pos x="77" y="135"/>
                  </a:cxn>
                  <a:cxn ang="0">
                    <a:pos x="73" y="135"/>
                  </a:cxn>
                  <a:cxn ang="0">
                    <a:pos x="67" y="135"/>
                  </a:cxn>
                  <a:cxn ang="0">
                    <a:pos x="62" y="137"/>
                  </a:cxn>
                  <a:cxn ang="0">
                    <a:pos x="58" y="142"/>
                  </a:cxn>
                  <a:cxn ang="0">
                    <a:pos x="53" y="140"/>
                  </a:cxn>
                  <a:cxn ang="0">
                    <a:pos x="52" y="137"/>
                  </a:cxn>
                  <a:cxn ang="0">
                    <a:pos x="50" y="134"/>
                  </a:cxn>
                  <a:cxn ang="0">
                    <a:pos x="48" y="129"/>
                  </a:cxn>
                  <a:cxn ang="0">
                    <a:pos x="45" y="124"/>
                  </a:cxn>
                  <a:cxn ang="0">
                    <a:pos x="30" y="124"/>
                  </a:cxn>
                  <a:cxn ang="0">
                    <a:pos x="24" y="124"/>
                  </a:cxn>
                  <a:cxn ang="0">
                    <a:pos x="18" y="126"/>
                  </a:cxn>
                  <a:cxn ang="0">
                    <a:pos x="12" y="126"/>
                  </a:cxn>
                  <a:cxn ang="0">
                    <a:pos x="6" y="126"/>
                  </a:cxn>
                  <a:cxn ang="0">
                    <a:pos x="7" y="117"/>
                  </a:cxn>
                  <a:cxn ang="0">
                    <a:pos x="12" y="112"/>
                  </a:cxn>
                  <a:cxn ang="0">
                    <a:pos x="18" y="110"/>
                  </a:cxn>
                  <a:cxn ang="0">
                    <a:pos x="20" y="104"/>
                  </a:cxn>
                  <a:cxn ang="0">
                    <a:pos x="15" y="103"/>
                  </a:cxn>
                  <a:cxn ang="0">
                    <a:pos x="15" y="95"/>
                  </a:cxn>
                  <a:cxn ang="0">
                    <a:pos x="13" y="93"/>
                  </a:cxn>
                  <a:cxn ang="0">
                    <a:pos x="6" y="87"/>
                  </a:cxn>
                  <a:cxn ang="0">
                    <a:pos x="0" y="78"/>
                  </a:cxn>
                  <a:cxn ang="0">
                    <a:pos x="26" y="81"/>
                  </a:cxn>
                  <a:cxn ang="0">
                    <a:pos x="44" y="72"/>
                  </a:cxn>
                  <a:cxn ang="0">
                    <a:pos x="56" y="59"/>
                  </a:cxn>
                  <a:cxn ang="0">
                    <a:pos x="65" y="58"/>
                  </a:cxn>
                  <a:cxn ang="0">
                    <a:pos x="67" y="48"/>
                  </a:cxn>
                  <a:cxn ang="0">
                    <a:pos x="73" y="37"/>
                  </a:cxn>
                  <a:cxn ang="0">
                    <a:pos x="82" y="30"/>
                  </a:cxn>
                  <a:cxn ang="0">
                    <a:pos x="83" y="17"/>
                  </a:cxn>
                  <a:cxn ang="0">
                    <a:pos x="93" y="5"/>
                  </a:cxn>
                  <a:cxn ang="0">
                    <a:pos x="108" y="0"/>
                  </a:cxn>
                </a:cxnLst>
                <a:rect l="0" t="0" r="r" b="b"/>
                <a:pathLst>
                  <a:path w="134" h="142">
                    <a:moveTo>
                      <a:pt x="108" y="0"/>
                    </a:moveTo>
                    <a:cubicBezTo>
                      <a:pt x="111" y="3"/>
                      <a:pt x="114" y="0"/>
                      <a:pt x="116" y="3"/>
                    </a:cubicBezTo>
                    <a:cubicBezTo>
                      <a:pt x="116" y="6"/>
                      <a:pt x="117" y="2"/>
                      <a:pt x="120" y="6"/>
                    </a:cubicBezTo>
                    <a:cubicBezTo>
                      <a:pt x="122" y="11"/>
                      <a:pt x="119" y="9"/>
                      <a:pt x="120" y="12"/>
                    </a:cubicBezTo>
                    <a:cubicBezTo>
                      <a:pt x="123" y="16"/>
                      <a:pt x="125" y="12"/>
                      <a:pt x="125" y="14"/>
                    </a:cubicBezTo>
                    <a:cubicBezTo>
                      <a:pt x="126" y="16"/>
                      <a:pt x="131" y="17"/>
                      <a:pt x="134" y="17"/>
                    </a:cubicBezTo>
                    <a:cubicBezTo>
                      <a:pt x="126" y="22"/>
                      <a:pt x="129" y="27"/>
                      <a:pt x="125" y="25"/>
                    </a:cubicBezTo>
                    <a:cubicBezTo>
                      <a:pt x="122" y="25"/>
                      <a:pt x="120" y="30"/>
                      <a:pt x="114" y="28"/>
                    </a:cubicBezTo>
                    <a:cubicBezTo>
                      <a:pt x="105" y="23"/>
                      <a:pt x="100" y="28"/>
                      <a:pt x="103" y="30"/>
                    </a:cubicBezTo>
                    <a:cubicBezTo>
                      <a:pt x="106" y="33"/>
                      <a:pt x="100" y="33"/>
                      <a:pt x="105" y="33"/>
                    </a:cubicBezTo>
                    <a:cubicBezTo>
                      <a:pt x="111" y="34"/>
                      <a:pt x="100" y="34"/>
                      <a:pt x="105" y="37"/>
                    </a:cubicBezTo>
                    <a:cubicBezTo>
                      <a:pt x="108" y="40"/>
                      <a:pt x="102" y="40"/>
                      <a:pt x="105" y="44"/>
                    </a:cubicBezTo>
                    <a:cubicBezTo>
                      <a:pt x="108" y="45"/>
                      <a:pt x="106" y="47"/>
                      <a:pt x="108" y="47"/>
                    </a:cubicBezTo>
                    <a:cubicBezTo>
                      <a:pt x="112" y="45"/>
                      <a:pt x="108" y="50"/>
                      <a:pt x="111" y="50"/>
                    </a:cubicBezTo>
                    <a:cubicBezTo>
                      <a:pt x="116" y="51"/>
                      <a:pt x="117" y="51"/>
                      <a:pt x="111" y="54"/>
                    </a:cubicBezTo>
                    <a:cubicBezTo>
                      <a:pt x="103" y="58"/>
                      <a:pt x="112" y="58"/>
                      <a:pt x="105" y="69"/>
                    </a:cubicBezTo>
                    <a:cubicBezTo>
                      <a:pt x="102" y="75"/>
                      <a:pt x="108" y="73"/>
                      <a:pt x="102" y="75"/>
                    </a:cubicBezTo>
                    <a:cubicBezTo>
                      <a:pt x="96" y="78"/>
                      <a:pt x="99" y="86"/>
                      <a:pt x="94" y="87"/>
                    </a:cubicBezTo>
                    <a:cubicBezTo>
                      <a:pt x="90" y="89"/>
                      <a:pt x="91" y="92"/>
                      <a:pt x="90" y="93"/>
                    </a:cubicBezTo>
                    <a:cubicBezTo>
                      <a:pt x="86" y="95"/>
                      <a:pt x="90" y="98"/>
                      <a:pt x="86" y="98"/>
                    </a:cubicBezTo>
                    <a:cubicBezTo>
                      <a:pt x="81" y="98"/>
                      <a:pt x="79" y="101"/>
                      <a:pt x="77" y="98"/>
                    </a:cubicBezTo>
                    <a:cubicBezTo>
                      <a:pt x="74" y="93"/>
                      <a:pt x="74" y="100"/>
                      <a:pt x="71" y="103"/>
                    </a:cubicBezTo>
                    <a:cubicBezTo>
                      <a:pt x="68" y="106"/>
                      <a:pt x="65" y="110"/>
                      <a:pt x="71" y="110"/>
                    </a:cubicBezTo>
                    <a:cubicBezTo>
                      <a:pt x="77" y="112"/>
                      <a:pt x="70" y="120"/>
                      <a:pt x="76" y="120"/>
                    </a:cubicBezTo>
                    <a:cubicBezTo>
                      <a:pt x="81" y="121"/>
                      <a:pt x="74" y="121"/>
                      <a:pt x="81" y="129"/>
                    </a:cubicBezTo>
                    <a:cubicBezTo>
                      <a:pt x="82" y="131"/>
                      <a:pt x="79" y="132"/>
                      <a:pt x="81" y="134"/>
                    </a:cubicBezTo>
                    <a:cubicBezTo>
                      <a:pt x="82" y="134"/>
                      <a:pt x="77" y="137"/>
                      <a:pt x="77" y="135"/>
                    </a:cubicBezTo>
                    <a:cubicBezTo>
                      <a:pt x="76" y="132"/>
                      <a:pt x="74" y="134"/>
                      <a:pt x="73" y="135"/>
                    </a:cubicBezTo>
                    <a:cubicBezTo>
                      <a:pt x="71" y="139"/>
                      <a:pt x="71" y="134"/>
                      <a:pt x="67" y="135"/>
                    </a:cubicBezTo>
                    <a:cubicBezTo>
                      <a:pt x="65" y="135"/>
                      <a:pt x="62" y="134"/>
                      <a:pt x="62" y="137"/>
                    </a:cubicBezTo>
                    <a:cubicBezTo>
                      <a:pt x="64" y="140"/>
                      <a:pt x="58" y="137"/>
                      <a:pt x="58" y="142"/>
                    </a:cubicBezTo>
                    <a:cubicBezTo>
                      <a:pt x="55" y="139"/>
                      <a:pt x="55" y="142"/>
                      <a:pt x="53" y="140"/>
                    </a:cubicBezTo>
                    <a:cubicBezTo>
                      <a:pt x="52" y="139"/>
                      <a:pt x="53" y="139"/>
                      <a:pt x="52" y="137"/>
                    </a:cubicBezTo>
                    <a:cubicBezTo>
                      <a:pt x="50" y="135"/>
                      <a:pt x="52" y="135"/>
                      <a:pt x="50" y="134"/>
                    </a:cubicBezTo>
                    <a:cubicBezTo>
                      <a:pt x="48" y="132"/>
                      <a:pt x="52" y="129"/>
                      <a:pt x="48" y="129"/>
                    </a:cubicBezTo>
                    <a:cubicBezTo>
                      <a:pt x="44" y="129"/>
                      <a:pt x="47" y="128"/>
                      <a:pt x="45" y="124"/>
                    </a:cubicBezTo>
                    <a:cubicBezTo>
                      <a:pt x="45" y="123"/>
                      <a:pt x="32" y="124"/>
                      <a:pt x="30" y="124"/>
                    </a:cubicBezTo>
                    <a:cubicBezTo>
                      <a:pt x="30" y="128"/>
                      <a:pt x="30" y="126"/>
                      <a:pt x="24" y="124"/>
                    </a:cubicBezTo>
                    <a:cubicBezTo>
                      <a:pt x="18" y="123"/>
                      <a:pt x="23" y="128"/>
                      <a:pt x="18" y="126"/>
                    </a:cubicBezTo>
                    <a:cubicBezTo>
                      <a:pt x="12" y="123"/>
                      <a:pt x="13" y="128"/>
                      <a:pt x="12" y="126"/>
                    </a:cubicBezTo>
                    <a:cubicBezTo>
                      <a:pt x="10" y="124"/>
                      <a:pt x="7" y="131"/>
                      <a:pt x="6" y="126"/>
                    </a:cubicBezTo>
                    <a:cubicBezTo>
                      <a:pt x="6" y="123"/>
                      <a:pt x="6" y="120"/>
                      <a:pt x="7" y="117"/>
                    </a:cubicBezTo>
                    <a:cubicBezTo>
                      <a:pt x="9" y="114"/>
                      <a:pt x="12" y="115"/>
                      <a:pt x="12" y="112"/>
                    </a:cubicBezTo>
                    <a:cubicBezTo>
                      <a:pt x="12" y="110"/>
                      <a:pt x="18" y="112"/>
                      <a:pt x="18" y="110"/>
                    </a:cubicBezTo>
                    <a:cubicBezTo>
                      <a:pt x="18" y="107"/>
                      <a:pt x="20" y="106"/>
                      <a:pt x="20" y="104"/>
                    </a:cubicBezTo>
                    <a:cubicBezTo>
                      <a:pt x="18" y="104"/>
                      <a:pt x="13" y="106"/>
                      <a:pt x="15" y="103"/>
                    </a:cubicBezTo>
                    <a:cubicBezTo>
                      <a:pt x="17" y="101"/>
                      <a:pt x="15" y="98"/>
                      <a:pt x="15" y="95"/>
                    </a:cubicBezTo>
                    <a:cubicBezTo>
                      <a:pt x="15" y="92"/>
                      <a:pt x="15" y="97"/>
                      <a:pt x="13" y="93"/>
                    </a:cubicBezTo>
                    <a:cubicBezTo>
                      <a:pt x="12" y="90"/>
                      <a:pt x="7" y="93"/>
                      <a:pt x="6" y="87"/>
                    </a:cubicBezTo>
                    <a:cubicBezTo>
                      <a:pt x="4" y="82"/>
                      <a:pt x="3" y="81"/>
                      <a:pt x="0" y="78"/>
                    </a:cubicBezTo>
                    <a:cubicBezTo>
                      <a:pt x="4" y="76"/>
                      <a:pt x="10" y="86"/>
                      <a:pt x="26" y="81"/>
                    </a:cubicBezTo>
                    <a:cubicBezTo>
                      <a:pt x="42" y="78"/>
                      <a:pt x="44" y="78"/>
                      <a:pt x="44" y="72"/>
                    </a:cubicBezTo>
                    <a:cubicBezTo>
                      <a:pt x="42" y="64"/>
                      <a:pt x="52" y="62"/>
                      <a:pt x="56" y="59"/>
                    </a:cubicBezTo>
                    <a:cubicBezTo>
                      <a:pt x="61" y="54"/>
                      <a:pt x="64" y="61"/>
                      <a:pt x="65" y="58"/>
                    </a:cubicBezTo>
                    <a:cubicBezTo>
                      <a:pt x="67" y="56"/>
                      <a:pt x="65" y="54"/>
                      <a:pt x="67" y="48"/>
                    </a:cubicBezTo>
                    <a:cubicBezTo>
                      <a:pt x="70" y="40"/>
                      <a:pt x="77" y="45"/>
                      <a:pt x="73" y="37"/>
                    </a:cubicBezTo>
                    <a:cubicBezTo>
                      <a:pt x="67" y="28"/>
                      <a:pt x="82" y="39"/>
                      <a:pt x="82" y="30"/>
                    </a:cubicBezTo>
                    <a:cubicBezTo>
                      <a:pt x="82" y="25"/>
                      <a:pt x="86" y="23"/>
                      <a:pt x="83" y="17"/>
                    </a:cubicBezTo>
                    <a:cubicBezTo>
                      <a:pt x="81" y="11"/>
                      <a:pt x="82" y="8"/>
                      <a:pt x="93" y="5"/>
                    </a:cubicBezTo>
                    <a:cubicBezTo>
                      <a:pt x="102" y="0"/>
                      <a:pt x="105" y="6"/>
                      <a:pt x="108" y="0"/>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13" name="Freeform 47"/>
              <p:cNvSpPr>
                <a:spLocks/>
              </p:cNvSpPr>
              <p:nvPr>
                <p:custDataLst>
                  <p:tags r:id="rId115"/>
                </p:custDataLst>
              </p:nvPr>
            </p:nvSpPr>
            <p:spPr bwMode="auto">
              <a:xfrm>
                <a:off x="5021668" y="3412239"/>
                <a:ext cx="364538" cy="318530"/>
              </a:xfrm>
              <a:custGeom>
                <a:avLst/>
                <a:gdLst/>
                <a:ahLst/>
                <a:cxnLst>
                  <a:cxn ang="0">
                    <a:pos x="50" y="29"/>
                  </a:cxn>
                  <a:cxn ang="0">
                    <a:pos x="79" y="33"/>
                  </a:cxn>
                  <a:cxn ang="0">
                    <a:pos x="79" y="28"/>
                  </a:cxn>
                  <a:cxn ang="0">
                    <a:pos x="99" y="20"/>
                  </a:cxn>
                  <a:cxn ang="0">
                    <a:pos x="106" y="20"/>
                  </a:cxn>
                  <a:cxn ang="0">
                    <a:pos x="118" y="25"/>
                  </a:cxn>
                  <a:cxn ang="0">
                    <a:pos x="131" y="36"/>
                  </a:cxn>
                  <a:cxn ang="0">
                    <a:pos x="137" y="40"/>
                  </a:cxn>
                  <a:cxn ang="0">
                    <a:pos x="137" y="48"/>
                  </a:cxn>
                  <a:cxn ang="0">
                    <a:pos x="134" y="88"/>
                  </a:cxn>
                  <a:cxn ang="0">
                    <a:pos x="134" y="108"/>
                  </a:cxn>
                  <a:cxn ang="0">
                    <a:pos x="147" y="124"/>
                  </a:cxn>
                  <a:cxn ang="0">
                    <a:pos x="149" y="133"/>
                  </a:cxn>
                  <a:cxn ang="0">
                    <a:pos x="152" y="141"/>
                  </a:cxn>
                  <a:cxn ang="0">
                    <a:pos x="141" y="147"/>
                  </a:cxn>
                  <a:cxn ang="0">
                    <a:pos x="137" y="157"/>
                  </a:cxn>
                  <a:cxn ang="0">
                    <a:pos x="131" y="155"/>
                  </a:cxn>
                  <a:cxn ang="0">
                    <a:pos x="115" y="152"/>
                  </a:cxn>
                  <a:cxn ang="0">
                    <a:pos x="105" y="149"/>
                  </a:cxn>
                  <a:cxn ang="0">
                    <a:pos x="94" y="138"/>
                  </a:cxn>
                  <a:cxn ang="0">
                    <a:pos x="83" y="143"/>
                  </a:cxn>
                  <a:cxn ang="0">
                    <a:pos x="68" y="133"/>
                  </a:cxn>
                  <a:cxn ang="0">
                    <a:pos x="55" y="119"/>
                  </a:cxn>
                  <a:cxn ang="0">
                    <a:pos x="45" y="105"/>
                  </a:cxn>
                  <a:cxn ang="0">
                    <a:pos x="36" y="107"/>
                  </a:cxn>
                  <a:cxn ang="0">
                    <a:pos x="30" y="96"/>
                  </a:cxn>
                  <a:cxn ang="0">
                    <a:pos x="18" y="73"/>
                  </a:cxn>
                  <a:cxn ang="0">
                    <a:pos x="17" y="50"/>
                  </a:cxn>
                  <a:cxn ang="0">
                    <a:pos x="11" y="42"/>
                  </a:cxn>
                  <a:cxn ang="0">
                    <a:pos x="4" y="25"/>
                  </a:cxn>
                  <a:cxn ang="0">
                    <a:pos x="4" y="19"/>
                  </a:cxn>
                  <a:cxn ang="0">
                    <a:pos x="3" y="12"/>
                  </a:cxn>
                  <a:cxn ang="0">
                    <a:pos x="1" y="9"/>
                  </a:cxn>
                  <a:cxn ang="0">
                    <a:pos x="3" y="6"/>
                  </a:cxn>
                  <a:cxn ang="0">
                    <a:pos x="6" y="3"/>
                  </a:cxn>
                  <a:cxn ang="0">
                    <a:pos x="18" y="12"/>
                  </a:cxn>
                  <a:cxn ang="0">
                    <a:pos x="20" y="12"/>
                  </a:cxn>
                  <a:cxn ang="0">
                    <a:pos x="23" y="9"/>
                  </a:cxn>
                  <a:cxn ang="0">
                    <a:pos x="27" y="6"/>
                  </a:cxn>
                  <a:cxn ang="0">
                    <a:pos x="35" y="6"/>
                  </a:cxn>
                  <a:cxn ang="0">
                    <a:pos x="35" y="9"/>
                  </a:cxn>
                  <a:cxn ang="0">
                    <a:pos x="32" y="12"/>
                  </a:cxn>
                  <a:cxn ang="0">
                    <a:pos x="35" y="15"/>
                  </a:cxn>
                  <a:cxn ang="0">
                    <a:pos x="39" y="17"/>
                  </a:cxn>
                </a:cxnLst>
                <a:rect l="0" t="0" r="r" b="b"/>
                <a:pathLst>
                  <a:path w="153" h="158">
                    <a:moveTo>
                      <a:pt x="39" y="17"/>
                    </a:moveTo>
                    <a:cubicBezTo>
                      <a:pt x="39" y="33"/>
                      <a:pt x="47" y="23"/>
                      <a:pt x="50" y="29"/>
                    </a:cubicBezTo>
                    <a:cubicBezTo>
                      <a:pt x="52" y="34"/>
                      <a:pt x="62" y="37"/>
                      <a:pt x="64" y="37"/>
                    </a:cubicBezTo>
                    <a:cubicBezTo>
                      <a:pt x="67" y="36"/>
                      <a:pt x="77" y="33"/>
                      <a:pt x="79" y="33"/>
                    </a:cubicBezTo>
                    <a:cubicBezTo>
                      <a:pt x="79" y="34"/>
                      <a:pt x="74" y="34"/>
                      <a:pt x="79" y="34"/>
                    </a:cubicBezTo>
                    <a:cubicBezTo>
                      <a:pt x="82" y="34"/>
                      <a:pt x="79" y="31"/>
                      <a:pt x="79" y="28"/>
                    </a:cubicBezTo>
                    <a:cubicBezTo>
                      <a:pt x="90" y="28"/>
                      <a:pt x="82" y="25"/>
                      <a:pt x="90" y="22"/>
                    </a:cubicBezTo>
                    <a:cubicBezTo>
                      <a:pt x="94" y="19"/>
                      <a:pt x="97" y="23"/>
                      <a:pt x="99" y="20"/>
                    </a:cubicBezTo>
                    <a:cubicBezTo>
                      <a:pt x="99" y="19"/>
                      <a:pt x="102" y="17"/>
                      <a:pt x="103" y="19"/>
                    </a:cubicBezTo>
                    <a:cubicBezTo>
                      <a:pt x="103" y="20"/>
                      <a:pt x="105" y="17"/>
                      <a:pt x="106" y="20"/>
                    </a:cubicBezTo>
                    <a:cubicBezTo>
                      <a:pt x="106" y="23"/>
                      <a:pt x="112" y="22"/>
                      <a:pt x="112" y="25"/>
                    </a:cubicBezTo>
                    <a:cubicBezTo>
                      <a:pt x="114" y="26"/>
                      <a:pt x="114" y="23"/>
                      <a:pt x="118" y="25"/>
                    </a:cubicBezTo>
                    <a:cubicBezTo>
                      <a:pt x="124" y="26"/>
                      <a:pt x="120" y="29"/>
                      <a:pt x="124" y="31"/>
                    </a:cubicBezTo>
                    <a:cubicBezTo>
                      <a:pt x="129" y="33"/>
                      <a:pt x="127" y="36"/>
                      <a:pt x="131" y="36"/>
                    </a:cubicBezTo>
                    <a:cubicBezTo>
                      <a:pt x="134" y="36"/>
                      <a:pt x="135" y="36"/>
                      <a:pt x="137" y="37"/>
                    </a:cubicBezTo>
                    <a:cubicBezTo>
                      <a:pt x="137" y="39"/>
                      <a:pt x="135" y="37"/>
                      <a:pt x="137" y="40"/>
                    </a:cubicBezTo>
                    <a:cubicBezTo>
                      <a:pt x="137" y="42"/>
                      <a:pt x="135" y="43"/>
                      <a:pt x="137" y="43"/>
                    </a:cubicBezTo>
                    <a:cubicBezTo>
                      <a:pt x="138" y="45"/>
                      <a:pt x="137" y="46"/>
                      <a:pt x="137" y="48"/>
                    </a:cubicBezTo>
                    <a:cubicBezTo>
                      <a:pt x="135" y="62"/>
                      <a:pt x="131" y="57"/>
                      <a:pt x="131" y="65"/>
                    </a:cubicBezTo>
                    <a:cubicBezTo>
                      <a:pt x="132" y="73"/>
                      <a:pt x="134" y="81"/>
                      <a:pt x="134" y="88"/>
                    </a:cubicBezTo>
                    <a:cubicBezTo>
                      <a:pt x="132" y="96"/>
                      <a:pt x="141" y="88"/>
                      <a:pt x="141" y="95"/>
                    </a:cubicBezTo>
                    <a:cubicBezTo>
                      <a:pt x="143" y="101"/>
                      <a:pt x="134" y="104"/>
                      <a:pt x="134" y="108"/>
                    </a:cubicBezTo>
                    <a:cubicBezTo>
                      <a:pt x="137" y="112"/>
                      <a:pt x="138" y="113"/>
                      <a:pt x="140" y="118"/>
                    </a:cubicBezTo>
                    <a:cubicBezTo>
                      <a:pt x="141" y="124"/>
                      <a:pt x="146" y="121"/>
                      <a:pt x="147" y="124"/>
                    </a:cubicBezTo>
                    <a:cubicBezTo>
                      <a:pt x="149" y="127"/>
                      <a:pt x="149" y="122"/>
                      <a:pt x="149" y="126"/>
                    </a:cubicBezTo>
                    <a:cubicBezTo>
                      <a:pt x="149" y="129"/>
                      <a:pt x="150" y="132"/>
                      <a:pt x="149" y="133"/>
                    </a:cubicBezTo>
                    <a:cubicBezTo>
                      <a:pt x="147" y="136"/>
                      <a:pt x="152" y="135"/>
                      <a:pt x="153" y="135"/>
                    </a:cubicBezTo>
                    <a:cubicBezTo>
                      <a:pt x="153" y="136"/>
                      <a:pt x="152" y="138"/>
                      <a:pt x="152" y="141"/>
                    </a:cubicBezTo>
                    <a:cubicBezTo>
                      <a:pt x="152" y="143"/>
                      <a:pt x="146" y="141"/>
                      <a:pt x="146" y="143"/>
                    </a:cubicBezTo>
                    <a:cubicBezTo>
                      <a:pt x="146" y="146"/>
                      <a:pt x="143" y="144"/>
                      <a:pt x="141" y="147"/>
                    </a:cubicBezTo>
                    <a:cubicBezTo>
                      <a:pt x="140" y="150"/>
                      <a:pt x="140" y="153"/>
                      <a:pt x="140" y="157"/>
                    </a:cubicBezTo>
                    <a:cubicBezTo>
                      <a:pt x="138" y="155"/>
                      <a:pt x="140" y="158"/>
                      <a:pt x="137" y="157"/>
                    </a:cubicBezTo>
                    <a:cubicBezTo>
                      <a:pt x="134" y="155"/>
                      <a:pt x="132" y="157"/>
                      <a:pt x="132" y="155"/>
                    </a:cubicBezTo>
                    <a:cubicBezTo>
                      <a:pt x="131" y="153"/>
                      <a:pt x="131" y="153"/>
                      <a:pt x="131" y="155"/>
                    </a:cubicBezTo>
                    <a:cubicBezTo>
                      <a:pt x="131" y="157"/>
                      <a:pt x="123" y="153"/>
                      <a:pt x="121" y="153"/>
                    </a:cubicBezTo>
                    <a:cubicBezTo>
                      <a:pt x="118" y="155"/>
                      <a:pt x="120" y="153"/>
                      <a:pt x="115" y="152"/>
                    </a:cubicBezTo>
                    <a:cubicBezTo>
                      <a:pt x="112" y="152"/>
                      <a:pt x="114" y="153"/>
                      <a:pt x="111" y="152"/>
                    </a:cubicBezTo>
                    <a:cubicBezTo>
                      <a:pt x="109" y="150"/>
                      <a:pt x="106" y="152"/>
                      <a:pt x="105" y="149"/>
                    </a:cubicBezTo>
                    <a:cubicBezTo>
                      <a:pt x="105" y="147"/>
                      <a:pt x="105" y="138"/>
                      <a:pt x="100" y="136"/>
                    </a:cubicBezTo>
                    <a:cubicBezTo>
                      <a:pt x="96" y="135"/>
                      <a:pt x="96" y="138"/>
                      <a:pt x="94" y="138"/>
                    </a:cubicBezTo>
                    <a:cubicBezTo>
                      <a:pt x="91" y="138"/>
                      <a:pt x="93" y="139"/>
                      <a:pt x="91" y="139"/>
                    </a:cubicBezTo>
                    <a:cubicBezTo>
                      <a:pt x="88" y="139"/>
                      <a:pt x="86" y="144"/>
                      <a:pt x="83" y="143"/>
                    </a:cubicBezTo>
                    <a:cubicBezTo>
                      <a:pt x="80" y="139"/>
                      <a:pt x="79" y="143"/>
                      <a:pt x="74" y="138"/>
                    </a:cubicBezTo>
                    <a:cubicBezTo>
                      <a:pt x="73" y="136"/>
                      <a:pt x="68" y="135"/>
                      <a:pt x="68" y="133"/>
                    </a:cubicBezTo>
                    <a:cubicBezTo>
                      <a:pt x="70" y="130"/>
                      <a:pt x="61" y="130"/>
                      <a:pt x="58" y="127"/>
                    </a:cubicBezTo>
                    <a:cubicBezTo>
                      <a:pt x="55" y="122"/>
                      <a:pt x="58" y="122"/>
                      <a:pt x="55" y="119"/>
                    </a:cubicBezTo>
                    <a:cubicBezTo>
                      <a:pt x="53" y="116"/>
                      <a:pt x="55" y="113"/>
                      <a:pt x="52" y="110"/>
                    </a:cubicBezTo>
                    <a:cubicBezTo>
                      <a:pt x="47" y="107"/>
                      <a:pt x="50" y="102"/>
                      <a:pt x="45" y="105"/>
                    </a:cubicBezTo>
                    <a:cubicBezTo>
                      <a:pt x="42" y="108"/>
                      <a:pt x="39" y="101"/>
                      <a:pt x="39" y="104"/>
                    </a:cubicBezTo>
                    <a:cubicBezTo>
                      <a:pt x="39" y="107"/>
                      <a:pt x="38" y="105"/>
                      <a:pt x="36" y="107"/>
                    </a:cubicBezTo>
                    <a:cubicBezTo>
                      <a:pt x="36" y="104"/>
                      <a:pt x="35" y="104"/>
                      <a:pt x="33" y="102"/>
                    </a:cubicBezTo>
                    <a:cubicBezTo>
                      <a:pt x="32" y="102"/>
                      <a:pt x="32" y="99"/>
                      <a:pt x="30" y="96"/>
                    </a:cubicBezTo>
                    <a:cubicBezTo>
                      <a:pt x="29" y="93"/>
                      <a:pt x="32" y="90"/>
                      <a:pt x="29" y="84"/>
                    </a:cubicBezTo>
                    <a:cubicBezTo>
                      <a:pt x="26" y="79"/>
                      <a:pt x="18" y="77"/>
                      <a:pt x="18" y="73"/>
                    </a:cubicBezTo>
                    <a:cubicBezTo>
                      <a:pt x="17" y="67"/>
                      <a:pt x="11" y="68"/>
                      <a:pt x="12" y="62"/>
                    </a:cubicBezTo>
                    <a:cubicBezTo>
                      <a:pt x="12" y="56"/>
                      <a:pt x="20" y="54"/>
                      <a:pt x="17" y="50"/>
                    </a:cubicBezTo>
                    <a:cubicBezTo>
                      <a:pt x="15" y="45"/>
                      <a:pt x="20" y="46"/>
                      <a:pt x="20" y="45"/>
                    </a:cubicBezTo>
                    <a:cubicBezTo>
                      <a:pt x="18" y="43"/>
                      <a:pt x="11" y="45"/>
                      <a:pt x="11" y="42"/>
                    </a:cubicBezTo>
                    <a:cubicBezTo>
                      <a:pt x="11" y="39"/>
                      <a:pt x="8" y="36"/>
                      <a:pt x="6" y="31"/>
                    </a:cubicBezTo>
                    <a:cubicBezTo>
                      <a:pt x="6" y="28"/>
                      <a:pt x="4" y="28"/>
                      <a:pt x="4" y="25"/>
                    </a:cubicBezTo>
                    <a:cubicBezTo>
                      <a:pt x="6" y="23"/>
                      <a:pt x="1" y="23"/>
                      <a:pt x="1" y="22"/>
                    </a:cubicBezTo>
                    <a:cubicBezTo>
                      <a:pt x="1" y="20"/>
                      <a:pt x="4" y="20"/>
                      <a:pt x="4" y="19"/>
                    </a:cubicBezTo>
                    <a:cubicBezTo>
                      <a:pt x="4" y="17"/>
                      <a:pt x="3" y="17"/>
                      <a:pt x="3" y="17"/>
                    </a:cubicBezTo>
                    <a:cubicBezTo>
                      <a:pt x="3" y="15"/>
                      <a:pt x="3" y="14"/>
                      <a:pt x="3" y="12"/>
                    </a:cubicBezTo>
                    <a:cubicBezTo>
                      <a:pt x="3" y="11"/>
                      <a:pt x="1" y="11"/>
                      <a:pt x="1" y="11"/>
                    </a:cubicBezTo>
                    <a:cubicBezTo>
                      <a:pt x="1" y="9"/>
                      <a:pt x="1" y="9"/>
                      <a:pt x="1" y="9"/>
                    </a:cubicBezTo>
                    <a:cubicBezTo>
                      <a:pt x="1" y="8"/>
                      <a:pt x="0" y="8"/>
                      <a:pt x="0" y="6"/>
                    </a:cubicBezTo>
                    <a:cubicBezTo>
                      <a:pt x="0" y="5"/>
                      <a:pt x="3" y="6"/>
                      <a:pt x="3" y="6"/>
                    </a:cubicBezTo>
                    <a:cubicBezTo>
                      <a:pt x="4" y="5"/>
                      <a:pt x="3" y="0"/>
                      <a:pt x="6" y="3"/>
                    </a:cubicBezTo>
                    <a:cubicBezTo>
                      <a:pt x="6" y="3"/>
                      <a:pt x="6" y="3"/>
                      <a:pt x="6" y="3"/>
                    </a:cubicBezTo>
                    <a:cubicBezTo>
                      <a:pt x="9" y="6"/>
                      <a:pt x="11" y="11"/>
                      <a:pt x="15" y="12"/>
                    </a:cubicBezTo>
                    <a:cubicBezTo>
                      <a:pt x="17" y="12"/>
                      <a:pt x="17" y="12"/>
                      <a:pt x="18" y="12"/>
                    </a:cubicBezTo>
                    <a:cubicBezTo>
                      <a:pt x="18" y="12"/>
                      <a:pt x="18" y="11"/>
                      <a:pt x="20" y="11"/>
                    </a:cubicBezTo>
                    <a:cubicBezTo>
                      <a:pt x="20" y="12"/>
                      <a:pt x="20" y="12"/>
                      <a:pt x="20" y="12"/>
                    </a:cubicBezTo>
                    <a:cubicBezTo>
                      <a:pt x="21" y="12"/>
                      <a:pt x="21" y="12"/>
                      <a:pt x="21" y="11"/>
                    </a:cubicBezTo>
                    <a:cubicBezTo>
                      <a:pt x="23" y="9"/>
                      <a:pt x="23" y="9"/>
                      <a:pt x="23" y="9"/>
                    </a:cubicBezTo>
                    <a:cubicBezTo>
                      <a:pt x="24" y="8"/>
                      <a:pt x="24" y="8"/>
                      <a:pt x="24" y="8"/>
                    </a:cubicBezTo>
                    <a:cubicBezTo>
                      <a:pt x="24" y="8"/>
                      <a:pt x="26" y="6"/>
                      <a:pt x="27" y="6"/>
                    </a:cubicBezTo>
                    <a:cubicBezTo>
                      <a:pt x="27" y="5"/>
                      <a:pt x="30" y="2"/>
                      <a:pt x="32" y="3"/>
                    </a:cubicBezTo>
                    <a:cubicBezTo>
                      <a:pt x="35" y="6"/>
                      <a:pt x="35" y="6"/>
                      <a:pt x="35" y="6"/>
                    </a:cubicBezTo>
                    <a:cubicBezTo>
                      <a:pt x="35" y="6"/>
                      <a:pt x="33" y="6"/>
                      <a:pt x="33" y="8"/>
                    </a:cubicBezTo>
                    <a:cubicBezTo>
                      <a:pt x="33" y="9"/>
                      <a:pt x="35" y="9"/>
                      <a:pt x="35" y="9"/>
                    </a:cubicBezTo>
                    <a:cubicBezTo>
                      <a:pt x="35" y="11"/>
                      <a:pt x="32" y="11"/>
                      <a:pt x="32" y="11"/>
                    </a:cubicBezTo>
                    <a:cubicBezTo>
                      <a:pt x="32" y="12"/>
                      <a:pt x="32" y="12"/>
                      <a:pt x="32" y="12"/>
                    </a:cubicBezTo>
                    <a:cubicBezTo>
                      <a:pt x="33" y="12"/>
                      <a:pt x="33" y="12"/>
                      <a:pt x="33" y="14"/>
                    </a:cubicBezTo>
                    <a:cubicBezTo>
                      <a:pt x="33" y="14"/>
                      <a:pt x="33" y="15"/>
                      <a:pt x="35" y="15"/>
                    </a:cubicBezTo>
                    <a:cubicBezTo>
                      <a:pt x="35" y="14"/>
                      <a:pt x="35" y="14"/>
                      <a:pt x="35" y="14"/>
                    </a:cubicBezTo>
                    <a:cubicBezTo>
                      <a:pt x="36" y="15"/>
                      <a:pt x="35" y="19"/>
                      <a:pt x="39" y="17"/>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14" name="Freeform 48"/>
              <p:cNvSpPr>
                <a:spLocks/>
              </p:cNvSpPr>
              <p:nvPr>
                <p:custDataLst>
                  <p:tags r:id="rId116"/>
                </p:custDataLst>
              </p:nvPr>
            </p:nvSpPr>
            <p:spPr bwMode="auto">
              <a:xfrm>
                <a:off x="4684132" y="3358110"/>
                <a:ext cx="352264" cy="144692"/>
              </a:xfrm>
              <a:custGeom>
                <a:avLst/>
                <a:gdLst/>
                <a:ahLst/>
                <a:cxnLst>
                  <a:cxn ang="0">
                    <a:pos x="139" y="14"/>
                  </a:cxn>
                  <a:cxn ang="0">
                    <a:pos x="140" y="19"/>
                  </a:cxn>
                  <a:cxn ang="0">
                    <a:pos x="140" y="24"/>
                  </a:cxn>
                  <a:cxn ang="0">
                    <a:pos x="146" y="27"/>
                  </a:cxn>
                  <a:cxn ang="0">
                    <a:pos x="148" y="30"/>
                  </a:cxn>
                  <a:cxn ang="0">
                    <a:pos x="142" y="33"/>
                  </a:cxn>
                  <a:cxn ang="0">
                    <a:pos x="143" y="38"/>
                  </a:cxn>
                  <a:cxn ang="0">
                    <a:pos x="145" y="44"/>
                  </a:cxn>
                  <a:cxn ang="0">
                    <a:pos x="143" y="49"/>
                  </a:cxn>
                  <a:cxn ang="0">
                    <a:pos x="148" y="58"/>
                  </a:cxn>
                  <a:cxn ang="0">
                    <a:pos x="145" y="60"/>
                  </a:cxn>
                  <a:cxn ang="0">
                    <a:pos x="139" y="56"/>
                  </a:cxn>
                  <a:cxn ang="0">
                    <a:pos x="134" y="55"/>
                  </a:cxn>
                  <a:cxn ang="0">
                    <a:pos x="133" y="55"/>
                  </a:cxn>
                  <a:cxn ang="0">
                    <a:pos x="133" y="55"/>
                  </a:cxn>
                  <a:cxn ang="0">
                    <a:pos x="130" y="56"/>
                  </a:cxn>
                  <a:cxn ang="0">
                    <a:pos x="124" y="58"/>
                  </a:cxn>
                  <a:cxn ang="0">
                    <a:pos x="104" y="63"/>
                  </a:cxn>
                  <a:cxn ang="0">
                    <a:pos x="90" y="63"/>
                  </a:cxn>
                  <a:cxn ang="0">
                    <a:pos x="84" y="61"/>
                  </a:cxn>
                  <a:cxn ang="0">
                    <a:pos x="84" y="67"/>
                  </a:cxn>
                  <a:cxn ang="0">
                    <a:pos x="79" y="72"/>
                  </a:cxn>
                  <a:cxn ang="0">
                    <a:pos x="78" y="67"/>
                  </a:cxn>
                  <a:cxn ang="0">
                    <a:pos x="75" y="63"/>
                  </a:cxn>
                  <a:cxn ang="0">
                    <a:pos x="55" y="70"/>
                  </a:cxn>
                  <a:cxn ang="0">
                    <a:pos x="35" y="67"/>
                  </a:cxn>
                  <a:cxn ang="0">
                    <a:pos x="24" y="64"/>
                  </a:cxn>
                  <a:cxn ang="0">
                    <a:pos x="15" y="63"/>
                  </a:cxn>
                  <a:cxn ang="0">
                    <a:pos x="15" y="60"/>
                  </a:cxn>
                  <a:cxn ang="0">
                    <a:pos x="11" y="56"/>
                  </a:cxn>
                  <a:cxn ang="0">
                    <a:pos x="9" y="50"/>
                  </a:cxn>
                  <a:cxn ang="0">
                    <a:pos x="3" y="46"/>
                  </a:cxn>
                  <a:cxn ang="0">
                    <a:pos x="6" y="42"/>
                  </a:cxn>
                  <a:cxn ang="0">
                    <a:pos x="5" y="35"/>
                  </a:cxn>
                  <a:cxn ang="0">
                    <a:pos x="0" y="28"/>
                  </a:cxn>
                  <a:cxn ang="0">
                    <a:pos x="11" y="22"/>
                  </a:cxn>
                  <a:cxn ang="0">
                    <a:pos x="15" y="21"/>
                  </a:cxn>
                  <a:cxn ang="0">
                    <a:pos x="26" y="19"/>
                  </a:cxn>
                  <a:cxn ang="0">
                    <a:pos x="24" y="14"/>
                  </a:cxn>
                  <a:cxn ang="0">
                    <a:pos x="37" y="13"/>
                  </a:cxn>
                  <a:cxn ang="0">
                    <a:pos x="55" y="5"/>
                  </a:cxn>
                  <a:cxn ang="0">
                    <a:pos x="76" y="7"/>
                  </a:cxn>
                  <a:cxn ang="0">
                    <a:pos x="89" y="14"/>
                  </a:cxn>
                  <a:cxn ang="0">
                    <a:pos x="108" y="14"/>
                  </a:cxn>
                  <a:cxn ang="0">
                    <a:pos x="127" y="10"/>
                  </a:cxn>
                  <a:cxn ang="0">
                    <a:pos x="131" y="8"/>
                  </a:cxn>
                  <a:cxn ang="0">
                    <a:pos x="136" y="11"/>
                  </a:cxn>
                  <a:cxn ang="0">
                    <a:pos x="139" y="13"/>
                  </a:cxn>
                </a:cxnLst>
                <a:rect l="0" t="0" r="r" b="b"/>
                <a:pathLst>
                  <a:path w="148" h="72">
                    <a:moveTo>
                      <a:pt x="139" y="14"/>
                    </a:moveTo>
                    <a:cubicBezTo>
                      <a:pt x="139" y="14"/>
                      <a:pt x="139" y="14"/>
                      <a:pt x="139" y="14"/>
                    </a:cubicBezTo>
                    <a:cubicBezTo>
                      <a:pt x="139" y="14"/>
                      <a:pt x="137" y="14"/>
                      <a:pt x="139" y="14"/>
                    </a:cubicBezTo>
                    <a:cubicBezTo>
                      <a:pt x="139" y="16"/>
                      <a:pt x="140" y="18"/>
                      <a:pt x="140" y="19"/>
                    </a:cubicBezTo>
                    <a:cubicBezTo>
                      <a:pt x="140" y="21"/>
                      <a:pt x="139" y="21"/>
                      <a:pt x="139" y="22"/>
                    </a:cubicBezTo>
                    <a:cubicBezTo>
                      <a:pt x="139" y="24"/>
                      <a:pt x="140" y="24"/>
                      <a:pt x="140" y="24"/>
                    </a:cubicBezTo>
                    <a:cubicBezTo>
                      <a:pt x="140" y="25"/>
                      <a:pt x="139" y="25"/>
                      <a:pt x="139" y="25"/>
                    </a:cubicBezTo>
                    <a:cubicBezTo>
                      <a:pt x="142" y="27"/>
                      <a:pt x="145" y="25"/>
                      <a:pt x="146" y="27"/>
                    </a:cubicBezTo>
                    <a:cubicBezTo>
                      <a:pt x="148" y="28"/>
                      <a:pt x="148" y="28"/>
                      <a:pt x="148" y="30"/>
                    </a:cubicBezTo>
                    <a:cubicBezTo>
                      <a:pt x="148" y="30"/>
                      <a:pt x="148" y="30"/>
                      <a:pt x="148" y="30"/>
                    </a:cubicBezTo>
                    <a:cubicBezTo>
                      <a:pt x="145" y="27"/>
                      <a:pt x="146" y="32"/>
                      <a:pt x="145" y="33"/>
                    </a:cubicBezTo>
                    <a:cubicBezTo>
                      <a:pt x="145" y="33"/>
                      <a:pt x="142" y="32"/>
                      <a:pt x="142" y="33"/>
                    </a:cubicBezTo>
                    <a:cubicBezTo>
                      <a:pt x="142" y="35"/>
                      <a:pt x="143" y="35"/>
                      <a:pt x="143" y="36"/>
                    </a:cubicBezTo>
                    <a:cubicBezTo>
                      <a:pt x="143" y="38"/>
                      <a:pt x="143" y="38"/>
                      <a:pt x="143" y="38"/>
                    </a:cubicBezTo>
                    <a:cubicBezTo>
                      <a:pt x="143" y="38"/>
                      <a:pt x="145" y="38"/>
                      <a:pt x="145" y="39"/>
                    </a:cubicBezTo>
                    <a:cubicBezTo>
                      <a:pt x="145" y="41"/>
                      <a:pt x="145" y="42"/>
                      <a:pt x="145" y="44"/>
                    </a:cubicBezTo>
                    <a:cubicBezTo>
                      <a:pt x="145" y="44"/>
                      <a:pt x="146" y="44"/>
                      <a:pt x="146" y="46"/>
                    </a:cubicBezTo>
                    <a:cubicBezTo>
                      <a:pt x="146" y="47"/>
                      <a:pt x="143" y="47"/>
                      <a:pt x="143" y="49"/>
                    </a:cubicBezTo>
                    <a:cubicBezTo>
                      <a:pt x="143" y="50"/>
                      <a:pt x="148" y="50"/>
                      <a:pt x="146" y="52"/>
                    </a:cubicBezTo>
                    <a:cubicBezTo>
                      <a:pt x="146" y="55"/>
                      <a:pt x="148" y="55"/>
                      <a:pt x="148" y="58"/>
                    </a:cubicBezTo>
                    <a:cubicBezTo>
                      <a:pt x="148" y="58"/>
                      <a:pt x="148" y="58"/>
                      <a:pt x="146" y="58"/>
                    </a:cubicBezTo>
                    <a:cubicBezTo>
                      <a:pt x="145" y="60"/>
                      <a:pt x="145" y="60"/>
                      <a:pt x="145" y="60"/>
                    </a:cubicBezTo>
                    <a:cubicBezTo>
                      <a:pt x="143" y="58"/>
                      <a:pt x="145" y="56"/>
                      <a:pt x="143" y="56"/>
                    </a:cubicBezTo>
                    <a:cubicBezTo>
                      <a:pt x="142" y="55"/>
                      <a:pt x="142" y="58"/>
                      <a:pt x="139" y="56"/>
                    </a:cubicBezTo>
                    <a:cubicBezTo>
                      <a:pt x="137" y="56"/>
                      <a:pt x="137" y="55"/>
                      <a:pt x="136" y="55"/>
                    </a:cubicBezTo>
                    <a:cubicBezTo>
                      <a:pt x="136" y="55"/>
                      <a:pt x="136" y="55"/>
                      <a:pt x="134" y="55"/>
                    </a:cubicBezTo>
                    <a:cubicBezTo>
                      <a:pt x="134" y="56"/>
                      <a:pt x="134" y="56"/>
                      <a:pt x="134" y="56"/>
                    </a:cubicBezTo>
                    <a:cubicBezTo>
                      <a:pt x="134" y="56"/>
                      <a:pt x="134" y="55"/>
                      <a:pt x="133" y="55"/>
                    </a:cubicBezTo>
                    <a:cubicBezTo>
                      <a:pt x="133" y="55"/>
                      <a:pt x="133" y="55"/>
                      <a:pt x="133" y="55"/>
                    </a:cubicBezTo>
                    <a:cubicBezTo>
                      <a:pt x="133" y="55"/>
                      <a:pt x="133" y="55"/>
                      <a:pt x="133" y="55"/>
                    </a:cubicBezTo>
                    <a:cubicBezTo>
                      <a:pt x="131" y="56"/>
                      <a:pt x="131" y="58"/>
                      <a:pt x="130" y="58"/>
                    </a:cubicBezTo>
                    <a:cubicBezTo>
                      <a:pt x="130" y="56"/>
                      <a:pt x="130" y="56"/>
                      <a:pt x="130" y="56"/>
                    </a:cubicBezTo>
                    <a:cubicBezTo>
                      <a:pt x="130" y="56"/>
                      <a:pt x="128" y="55"/>
                      <a:pt x="128" y="56"/>
                    </a:cubicBezTo>
                    <a:cubicBezTo>
                      <a:pt x="127" y="58"/>
                      <a:pt x="125" y="58"/>
                      <a:pt x="124" y="58"/>
                    </a:cubicBezTo>
                    <a:cubicBezTo>
                      <a:pt x="121" y="58"/>
                      <a:pt x="119" y="58"/>
                      <a:pt x="117" y="58"/>
                    </a:cubicBezTo>
                    <a:cubicBezTo>
                      <a:pt x="113" y="60"/>
                      <a:pt x="110" y="63"/>
                      <a:pt x="104" y="63"/>
                    </a:cubicBezTo>
                    <a:cubicBezTo>
                      <a:pt x="101" y="63"/>
                      <a:pt x="101" y="61"/>
                      <a:pt x="98" y="60"/>
                    </a:cubicBezTo>
                    <a:cubicBezTo>
                      <a:pt x="95" y="60"/>
                      <a:pt x="93" y="63"/>
                      <a:pt x="90" y="63"/>
                    </a:cubicBezTo>
                    <a:cubicBezTo>
                      <a:pt x="89" y="63"/>
                      <a:pt x="89" y="63"/>
                      <a:pt x="89" y="63"/>
                    </a:cubicBezTo>
                    <a:cubicBezTo>
                      <a:pt x="87" y="63"/>
                      <a:pt x="84" y="61"/>
                      <a:pt x="84" y="61"/>
                    </a:cubicBezTo>
                    <a:cubicBezTo>
                      <a:pt x="84" y="61"/>
                      <a:pt x="82" y="64"/>
                      <a:pt x="84" y="66"/>
                    </a:cubicBezTo>
                    <a:cubicBezTo>
                      <a:pt x="84" y="67"/>
                      <a:pt x="84" y="67"/>
                      <a:pt x="84" y="67"/>
                    </a:cubicBezTo>
                    <a:cubicBezTo>
                      <a:pt x="82" y="67"/>
                      <a:pt x="82" y="67"/>
                      <a:pt x="82" y="67"/>
                    </a:cubicBezTo>
                    <a:cubicBezTo>
                      <a:pt x="81" y="67"/>
                      <a:pt x="81" y="72"/>
                      <a:pt x="79" y="72"/>
                    </a:cubicBezTo>
                    <a:cubicBezTo>
                      <a:pt x="79" y="72"/>
                      <a:pt x="79" y="70"/>
                      <a:pt x="78" y="70"/>
                    </a:cubicBezTo>
                    <a:cubicBezTo>
                      <a:pt x="79" y="69"/>
                      <a:pt x="78" y="69"/>
                      <a:pt x="78" y="67"/>
                    </a:cubicBezTo>
                    <a:cubicBezTo>
                      <a:pt x="76" y="66"/>
                      <a:pt x="81" y="64"/>
                      <a:pt x="81" y="61"/>
                    </a:cubicBezTo>
                    <a:cubicBezTo>
                      <a:pt x="79" y="60"/>
                      <a:pt x="79" y="60"/>
                      <a:pt x="75" y="63"/>
                    </a:cubicBezTo>
                    <a:cubicBezTo>
                      <a:pt x="72" y="67"/>
                      <a:pt x="72" y="56"/>
                      <a:pt x="64" y="64"/>
                    </a:cubicBezTo>
                    <a:cubicBezTo>
                      <a:pt x="60" y="70"/>
                      <a:pt x="60" y="67"/>
                      <a:pt x="55" y="70"/>
                    </a:cubicBezTo>
                    <a:cubicBezTo>
                      <a:pt x="50" y="72"/>
                      <a:pt x="50" y="64"/>
                      <a:pt x="41" y="61"/>
                    </a:cubicBezTo>
                    <a:cubicBezTo>
                      <a:pt x="32" y="58"/>
                      <a:pt x="37" y="66"/>
                      <a:pt x="35" y="67"/>
                    </a:cubicBezTo>
                    <a:cubicBezTo>
                      <a:pt x="34" y="69"/>
                      <a:pt x="34" y="66"/>
                      <a:pt x="31" y="69"/>
                    </a:cubicBezTo>
                    <a:cubicBezTo>
                      <a:pt x="29" y="70"/>
                      <a:pt x="24" y="67"/>
                      <a:pt x="24" y="64"/>
                    </a:cubicBezTo>
                    <a:cubicBezTo>
                      <a:pt x="23" y="60"/>
                      <a:pt x="23" y="64"/>
                      <a:pt x="20" y="63"/>
                    </a:cubicBezTo>
                    <a:cubicBezTo>
                      <a:pt x="18" y="60"/>
                      <a:pt x="15" y="66"/>
                      <a:pt x="15" y="63"/>
                    </a:cubicBezTo>
                    <a:cubicBezTo>
                      <a:pt x="15" y="61"/>
                      <a:pt x="11" y="64"/>
                      <a:pt x="11" y="63"/>
                    </a:cubicBezTo>
                    <a:cubicBezTo>
                      <a:pt x="9" y="61"/>
                      <a:pt x="14" y="63"/>
                      <a:pt x="15" y="60"/>
                    </a:cubicBezTo>
                    <a:cubicBezTo>
                      <a:pt x="17" y="58"/>
                      <a:pt x="11" y="61"/>
                      <a:pt x="9" y="60"/>
                    </a:cubicBezTo>
                    <a:cubicBezTo>
                      <a:pt x="8" y="56"/>
                      <a:pt x="12" y="60"/>
                      <a:pt x="11" y="56"/>
                    </a:cubicBezTo>
                    <a:cubicBezTo>
                      <a:pt x="11" y="55"/>
                      <a:pt x="9" y="56"/>
                      <a:pt x="9" y="55"/>
                    </a:cubicBezTo>
                    <a:cubicBezTo>
                      <a:pt x="9" y="52"/>
                      <a:pt x="8" y="53"/>
                      <a:pt x="9" y="50"/>
                    </a:cubicBezTo>
                    <a:cubicBezTo>
                      <a:pt x="11" y="47"/>
                      <a:pt x="8" y="49"/>
                      <a:pt x="6" y="47"/>
                    </a:cubicBezTo>
                    <a:cubicBezTo>
                      <a:pt x="5" y="46"/>
                      <a:pt x="5" y="49"/>
                      <a:pt x="3" y="46"/>
                    </a:cubicBezTo>
                    <a:cubicBezTo>
                      <a:pt x="2" y="44"/>
                      <a:pt x="3" y="39"/>
                      <a:pt x="5" y="42"/>
                    </a:cubicBezTo>
                    <a:cubicBezTo>
                      <a:pt x="5" y="47"/>
                      <a:pt x="9" y="44"/>
                      <a:pt x="6" y="42"/>
                    </a:cubicBezTo>
                    <a:cubicBezTo>
                      <a:pt x="3" y="41"/>
                      <a:pt x="9" y="39"/>
                      <a:pt x="6" y="38"/>
                    </a:cubicBezTo>
                    <a:cubicBezTo>
                      <a:pt x="5" y="38"/>
                      <a:pt x="8" y="36"/>
                      <a:pt x="5" y="35"/>
                    </a:cubicBezTo>
                    <a:cubicBezTo>
                      <a:pt x="3" y="33"/>
                      <a:pt x="9" y="30"/>
                      <a:pt x="5" y="32"/>
                    </a:cubicBezTo>
                    <a:cubicBezTo>
                      <a:pt x="0" y="33"/>
                      <a:pt x="0" y="33"/>
                      <a:pt x="0" y="28"/>
                    </a:cubicBezTo>
                    <a:cubicBezTo>
                      <a:pt x="2" y="25"/>
                      <a:pt x="2" y="27"/>
                      <a:pt x="3" y="25"/>
                    </a:cubicBezTo>
                    <a:cubicBezTo>
                      <a:pt x="6" y="21"/>
                      <a:pt x="9" y="21"/>
                      <a:pt x="11" y="22"/>
                    </a:cubicBezTo>
                    <a:cubicBezTo>
                      <a:pt x="11" y="24"/>
                      <a:pt x="14" y="24"/>
                      <a:pt x="12" y="22"/>
                    </a:cubicBezTo>
                    <a:cubicBezTo>
                      <a:pt x="11" y="21"/>
                      <a:pt x="17" y="19"/>
                      <a:pt x="15" y="21"/>
                    </a:cubicBezTo>
                    <a:cubicBezTo>
                      <a:pt x="15" y="22"/>
                      <a:pt x="23" y="22"/>
                      <a:pt x="23" y="22"/>
                    </a:cubicBezTo>
                    <a:cubicBezTo>
                      <a:pt x="24" y="21"/>
                      <a:pt x="17" y="21"/>
                      <a:pt x="26" y="19"/>
                    </a:cubicBezTo>
                    <a:cubicBezTo>
                      <a:pt x="34" y="18"/>
                      <a:pt x="28" y="19"/>
                      <a:pt x="26" y="18"/>
                    </a:cubicBezTo>
                    <a:cubicBezTo>
                      <a:pt x="24" y="16"/>
                      <a:pt x="23" y="16"/>
                      <a:pt x="24" y="14"/>
                    </a:cubicBezTo>
                    <a:cubicBezTo>
                      <a:pt x="24" y="13"/>
                      <a:pt x="24" y="13"/>
                      <a:pt x="29" y="13"/>
                    </a:cubicBezTo>
                    <a:cubicBezTo>
                      <a:pt x="32" y="14"/>
                      <a:pt x="32" y="11"/>
                      <a:pt x="37" y="13"/>
                    </a:cubicBezTo>
                    <a:cubicBezTo>
                      <a:pt x="40" y="14"/>
                      <a:pt x="41" y="14"/>
                      <a:pt x="43" y="13"/>
                    </a:cubicBezTo>
                    <a:cubicBezTo>
                      <a:pt x="43" y="11"/>
                      <a:pt x="46" y="8"/>
                      <a:pt x="55" y="5"/>
                    </a:cubicBezTo>
                    <a:cubicBezTo>
                      <a:pt x="63" y="2"/>
                      <a:pt x="66" y="7"/>
                      <a:pt x="70" y="4"/>
                    </a:cubicBezTo>
                    <a:cubicBezTo>
                      <a:pt x="75" y="0"/>
                      <a:pt x="70" y="10"/>
                      <a:pt x="76" y="7"/>
                    </a:cubicBezTo>
                    <a:cubicBezTo>
                      <a:pt x="82" y="5"/>
                      <a:pt x="79" y="13"/>
                      <a:pt x="84" y="11"/>
                    </a:cubicBezTo>
                    <a:cubicBezTo>
                      <a:pt x="87" y="10"/>
                      <a:pt x="84" y="11"/>
                      <a:pt x="89" y="14"/>
                    </a:cubicBezTo>
                    <a:cubicBezTo>
                      <a:pt x="93" y="16"/>
                      <a:pt x="90" y="11"/>
                      <a:pt x="95" y="14"/>
                    </a:cubicBezTo>
                    <a:cubicBezTo>
                      <a:pt x="98" y="19"/>
                      <a:pt x="104" y="11"/>
                      <a:pt x="108" y="14"/>
                    </a:cubicBezTo>
                    <a:cubicBezTo>
                      <a:pt x="113" y="19"/>
                      <a:pt x="122" y="11"/>
                      <a:pt x="122" y="10"/>
                    </a:cubicBezTo>
                    <a:cubicBezTo>
                      <a:pt x="125" y="11"/>
                      <a:pt x="124" y="10"/>
                      <a:pt x="127" y="10"/>
                    </a:cubicBezTo>
                    <a:cubicBezTo>
                      <a:pt x="127" y="10"/>
                      <a:pt x="130" y="11"/>
                      <a:pt x="130" y="10"/>
                    </a:cubicBezTo>
                    <a:cubicBezTo>
                      <a:pt x="131" y="8"/>
                      <a:pt x="131" y="8"/>
                      <a:pt x="131" y="8"/>
                    </a:cubicBezTo>
                    <a:cubicBezTo>
                      <a:pt x="131" y="8"/>
                      <a:pt x="133" y="8"/>
                      <a:pt x="136" y="11"/>
                    </a:cubicBezTo>
                    <a:cubicBezTo>
                      <a:pt x="136" y="11"/>
                      <a:pt x="136" y="11"/>
                      <a:pt x="136" y="11"/>
                    </a:cubicBezTo>
                    <a:cubicBezTo>
                      <a:pt x="136" y="13"/>
                      <a:pt x="136" y="13"/>
                      <a:pt x="136" y="13"/>
                    </a:cubicBezTo>
                    <a:cubicBezTo>
                      <a:pt x="137" y="14"/>
                      <a:pt x="137" y="13"/>
                      <a:pt x="139" y="13"/>
                    </a:cubicBezTo>
                    <a:cubicBezTo>
                      <a:pt x="139" y="14"/>
                      <a:pt x="139" y="14"/>
                      <a:pt x="139" y="14"/>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15" name="Freeform 49"/>
              <p:cNvSpPr>
                <a:spLocks/>
              </p:cNvSpPr>
              <p:nvPr>
                <p:custDataLst>
                  <p:tags r:id="rId117"/>
                </p:custDataLst>
              </p:nvPr>
            </p:nvSpPr>
            <p:spPr bwMode="auto">
              <a:xfrm>
                <a:off x="5178776" y="3345618"/>
                <a:ext cx="274937" cy="173838"/>
              </a:xfrm>
              <a:custGeom>
                <a:avLst/>
                <a:gdLst/>
                <a:ahLst/>
                <a:cxnLst>
                  <a:cxn ang="0">
                    <a:pos x="2" y="16"/>
                  </a:cxn>
                  <a:cxn ang="0">
                    <a:pos x="5" y="14"/>
                  </a:cxn>
                  <a:cxn ang="0">
                    <a:pos x="13" y="11"/>
                  </a:cxn>
                  <a:cxn ang="0">
                    <a:pos x="17" y="24"/>
                  </a:cxn>
                  <a:cxn ang="0">
                    <a:pos x="11" y="24"/>
                  </a:cxn>
                  <a:cxn ang="0">
                    <a:pos x="7" y="24"/>
                  </a:cxn>
                  <a:cxn ang="0">
                    <a:pos x="3" y="30"/>
                  </a:cxn>
                  <a:cxn ang="0">
                    <a:pos x="7" y="33"/>
                  </a:cxn>
                  <a:cxn ang="0">
                    <a:pos x="9" y="36"/>
                  </a:cxn>
                  <a:cxn ang="0">
                    <a:pos x="8" y="36"/>
                  </a:cxn>
                  <a:cxn ang="0">
                    <a:pos x="8" y="39"/>
                  </a:cxn>
                  <a:cxn ang="0">
                    <a:pos x="13" y="45"/>
                  </a:cxn>
                  <a:cxn ang="0">
                    <a:pos x="13" y="61"/>
                  </a:cxn>
                  <a:cxn ang="0">
                    <a:pos x="32" y="53"/>
                  </a:cxn>
                  <a:cxn ang="0">
                    <a:pos x="40" y="53"/>
                  </a:cxn>
                  <a:cxn ang="0">
                    <a:pos x="52" y="58"/>
                  </a:cxn>
                  <a:cxn ang="0">
                    <a:pos x="64" y="68"/>
                  </a:cxn>
                  <a:cxn ang="0">
                    <a:pos x="71" y="73"/>
                  </a:cxn>
                  <a:cxn ang="0">
                    <a:pos x="71" y="81"/>
                  </a:cxn>
                  <a:cxn ang="0">
                    <a:pos x="81" y="84"/>
                  </a:cxn>
                  <a:cxn ang="0">
                    <a:pos x="98" y="68"/>
                  </a:cxn>
                  <a:cxn ang="0">
                    <a:pos x="113" y="61"/>
                  </a:cxn>
                  <a:cxn ang="0">
                    <a:pos x="107" y="51"/>
                  </a:cxn>
                  <a:cxn ang="0">
                    <a:pos x="84" y="34"/>
                  </a:cxn>
                  <a:cxn ang="0">
                    <a:pos x="75" y="19"/>
                  </a:cxn>
                  <a:cxn ang="0">
                    <a:pos x="63" y="17"/>
                  </a:cxn>
                  <a:cxn ang="0">
                    <a:pos x="63" y="11"/>
                  </a:cxn>
                  <a:cxn ang="0">
                    <a:pos x="54" y="5"/>
                  </a:cxn>
                  <a:cxn ang="0">
                    <a:pos x="46" y="4"/>
                  </a:cxn>
                  <a:cxn ang="0">
                    <a:pos x="37" y="11"/>
                  </a:cxn>
                  <a:cxn ang="0">
                    <a:pos x="29" y="17"/>
                  </a:cxn>
                  <a:cxn ang="0">
                    <a:pos x="19" y="10"/>
                  </a:cxn>
                  <a:cxn ang="0">
                    <a:pos x="5" y="10"/>
                  </a:cxn>
                </a:cxnLst>
                <a:rect l="0" t="0" r="r" b="b"/>
                <a:pathLst>
                  <a:path w="115" h="86">
                    <a:moveTo>
                      <a:pt x="0" y="13"/>
                    </a:moveTo>
                    <a:cubicBezTo>
                      <a:pt x="3" y="14"/>
                      <a:pt x="2" y="14"/>
                      <a:pt x="2" y="16"/>
                    </a:cubicBezTo>
                    <a:cubicBezTo>
                      <a:pt x="3" y="17"/>
                      <a:pt x="3" y="21"/>
                      <a:pt x="3" y="17"/>
                    </a:cubicBezTo>
                    <a:cubicBezTo>
                      <a:pt x="3" y="16"/>
                      <a:pt x="5" y="14"/>
                      <a:pt x="5" y="14"/>
                    </a:cubicBezTo>
                    <a:cubicBezTo>
                      <a:pt x="3" y="14"/>
                      <a:pt x="3" y="10"/>
                      <a:pt x="8" y="10"/>
                    </a:cubicBezTo>
                    <a:cubicBezTo>
                      <a:pt x="11" y="8"/>
                      <a:pt x="13" y="8"/>
                      <a:pt x="13" y="11"/>
                    </a:cubicBezTo>
                    <a:cubicBezTo>
                      <a:pt x="13" y="13"/>
                      <a:pt x="13" y="16"/>
                      <a:pt x="17" y="19"/>
                    </a:cubicBezTo>
                    <a:cubicBezTo>
                      <a:pt x="22" y="21"/>
                      <a:pt x="17" y="25"/>
                      <a:pt x="17" y="24"/>
                    </a:cubicBezTo>
                    <a:cubicBezTo>
                      <a:pt x="16" y="22"/>
                      <a:pt x="14" y="22"/>
                      <a:pt x="16" y="24"/>
                    </a:cubicBezTo>
                    <a:cubicBezTo>
                      <a:pt x="16" y="25"/>
                      <a:pt x="11" y="27"/>
                      <a:pt x="11" y="24"/>
                    </a:cubicBezTo>
                    <a:cubicBezTo>
                      <a:pt x="11" y="21"/>
                      <a:pt x="9" y="25"/>
                      <a:pt x="8" y="24"/>
                    </a:cubicBezTo>
                    <a:cubicBezTo>
                      <a:pt x="8" y="22"/>
                      <a:pt x="7" y="25"/>
                      <a:pt x="7" y="24"/>
                    </a:cubicBezTo>
                    <a:cubicBezTo>
                      <a:pt x="7" y="22"/>
                      <a:pt x="3" y="19"/>
                      <a:pt x="5" y="22"/>
                    </a:cubicBezTo>
                    <a:cubicBezTo>
                      <a:pt x="5" y="25"/>
                      <a:pt x="2" y="28"/>
                      <a:pt x="3" y="30"/>
                    </a:cubicBezTo>
                    <a:cubicBezTo>
                      <a:pt x="3" y="31"/>
                      <a:pt x="5" y="36"/>
                      <a:pt x="5" y="34"/>
                    </a:cubicBezTo>
                    <a:cubicBezTo>
                      <a:pt x="7" y="34"/>
                      <a:pt x="5" y="33"/>
                      <a:pt x="7" y="33"/>
                    </a:cubicBezTo>
                    <a:cubicBezTo>
                      <a:pt x="8" y="33"/>
                      <a:pt x="9" y="31"/>
                      <a:pt x="9" y="33"/>
                    </a:cubicBezTo>
                    <a:cubicBezTo>
                      <a:pt x="8" y="36"/>
                      <a:pt x="8" y="36"/>
                      <a:pt x="9" y="36"/>
                    </a:cubicBezTo>
                    <a:cubicBezTo>
                      <a:pt x="11" y="36"/>
                      <a:pt x="11" y="38"/>
                      <a:pt x="9" y="38"/>
                    </a:cubicBezTo>
                    <a:cubicBezTo>
                      <a:pt x="7" y="38"/>
                      <a:pt x="8" y="36"/>
                      <a:pt x="8" y="36"/>
                    </a:cubicBezTo>
                    <a:cubicBezTo>
                      <a:pt x="7" y="36"/>
                      <a:pt x="5" y="41"/>
                      <a:pt x="7" y="41"/>
                    </a:cubicBezTo>
                    <a:cubicBezTo>
                      <a:pt x="8" y="42"/>
                      <a:pt x="7" y="39"/>
                      <a:pt x="8" y="39"/>
                    </a:cubicBezTo>
                    <a:cubicBezTo>
                      <a:pt x="9" y="41"/>
                      <a:pt x="9" y="41"/>
                      <a:pt x="11" y="42"/>
                    </a:cubicBezTo>
                    <a:cubicBezTo>
                      <a:pt x="11" y="44"/>
                      <a:pt x="14" y="44"/>
                      <a:pt x="13" y="45"/>
                    </a:cubicBezTo>
                    <a:cubicBezTo>
                      <a:pt x="11" y="47"/>
                      <a:pt x="11" y="51"/>
                      <a:pt x="13" y="61"/>
                    </a:cubicBezTo>
                    <a:cubicBezTo>
                      <a:pt x="13" y="61"/>
                      <a:pt x="13" y="61"/>
                      <a:pt x="13" y="61"/>
                    </a:cubicBezTo>
                    <a:cubicBezTo>
                      <a:pt x="23" y="61"/>
                      <a:pt x="16" y="58"/>
                      <a:pt x="23" y="55"/>
                    </a:cubicBezTo>
                    <a:cubicBezTo>
                      <a:pt x="28" y="51"/>
                      <a:pt x="31" y="56"/>
                      <a:pt x="32" y="53"/>
                    </a:cubicBezTo>
                    <a:cubicBezTo>
                      <a:pt x="32" y="51"/>
                      <a:pt x="35" y="50"/>
                      <a:pt x="37" y="51"/>
                    </a:cubicBezTo>
                    <a:cubicBezTo>
                      <a:pt x="37" y="53"/>
                      <a:pt x="39" y="50"/>
                      <a:pt x="40" y="53"/>
                    </a:cubicBezTo>
                    <a:cubicBezTo>
                      <a:pt x="40" y="56"/>
                      <a:pt x="46" y="55"/>
                      <a:pt x="46" y="58"/>
                    </a:cubicBezTo>
                    <a:cubicBezTo>
                      <a:pt x="48" y="59"/>
                      <a:pt x="48" y="56"/>
                      <a:pt x="52" y="58"/>
                    </a:cubicBezTo>
                    <a:cubicBezTo>
                      <a:pt x="58" y="59"/>
                      <a:pt x="54" y="62"/>
                      <a:pt x="58" y="64"/>
                    </a:cubicBezTo>
                    <a:cubicBezTo>
                      <a:pt x="63" y="65"/>
                      <a:pt x="61" y="68"/>
                      <a:pt x="64" y="68"/>
                    </a:cubicBezTo>
                    <a:cubicBezTo>
                      <a:pt x="67" y="68"/>
                      <a:pt x="69" y="68"/>
                      <a:pt x="71" y="70"/>
                    </a:cubicBezTo>
                    <a:cubicBezTo>
                      <a:pt x="71" y="72"/>
                      <a:pt x="69" y="70"/>
                      <a:pt x="71" y="73"/>
                    </a:cubicBezTo>
                    <a:cubicBezTo>
                      <a:pt x="71" y="75"/>
                      <a:pt x="69" y="76"/>
                      <a:pt x="71" y="76"/>
                    </a:cubicBezTo>
                    <a:cubicBezTo>
                      <a:pt x="72" y="78"/>
                      <a:pt x="71" y="79"/>
                      <a:pt x="71" y="81"/>
                    </a:cubicBezTo>
                    <a:cubicBezTo>
                      <a:pt x="74" y="81"/>
                      <a:pt x="72" y="82"/>
                      <a:pt x="75" y="82"/>
                    </a:cubicBezTo>
                    <a:cubicBezTo>
                      <a:pt x="80" y="81"/>
                      <a:pt x="77" y="86"/>
                      <a:pt x="81" y="84"/>
                    </a:cubicBezTo>
                    <a:cubicBezTo>
                      <a:pt x="86" y="82"/>
                      <a:pt x="86" y="78"/>
                      <a:pt x="89" y="76"/>
                    </a:cubicBezTo>
                    <a:cubicBezTo>
                      <a:pt x="92" y="75"/>
                      <a:pt x="96" y="76"/>
                      <a:pt x="98" y="68"/>
                    </a:cubicBezTo>
                    <a:cubicBezTo>
                      <a:pt x="100" y="61"/>
                      <a:pt x="103" y="64"/>
                      <a:pt x="106" y="61"/>
                    </a:cubicBezTo>
                    <a:cubicBezTo>
                      <a:pt x="107" y="58"/>
                      <a:pt x="109" y="62"/>
                      <a:pt x="113" y="61"/>
                    </a:cubicBezTo>
                    <a:cubicBezTo>
                      <a:pt x="112" y="55"/>
                      <a:pt x="115" y="55"/>
                      <a:pt x="113" y="55"/>
                    </a:cubicBezTo>
                    <a:cubicBezTo>
                      <a:pt x="110" y="53"/>
                      <a:pt x="109" y="50"/>
                      <a:pt x="107" y="51"/>
                    </a:cubicBezTo>
                    <a:cubicBezTo>
                      <a:pt x="104" y="53"/>
                      <a:pt x="96" y="44"/>
                      <a:pt x="95" y="44"/>
                    </a:cubicBezTo>
                    <a:cubicBezTo>
                      <a:pt x="92" y="44"/>
                      <a:pt x="89" y="39"/>
                      <a:pt x="84" y="34"/>
                    </a:cubicBezTo>
                    <a:cubicBezTo>
                      <a:pt x="80" y="31"/>
                      <a:pt x="81" y="28"/>
                      <a:pt x="78" y="27"/>
                    </a:cubicBezTo>
                    <a:cubicBezTo>
                      <a:pt x="77" y="25"/>
                      <a:pt x="78" y="21"/>
                      <a:pt x="75" y="19"/>
                    </a:cubicBezTo>
                    <a:cubicBezTo>
                      <a:pt x="71" y="17"/>
                      <a:pt x="72" y="21"/>
                      <a:pt x="71" y="19"/>
                    </a:cubicBezTo>
                    <a:cubicBezTo>
                      <a:pt x="67" y="17"/>
                      <a:pt x="66" y="21"/>
                      <a:pt x="63" y="17"/>
                    </a:cubicBezTo>
                    <a:cubicBezTo>
                      <a:pt x="60" y="14"/>
                      <a:pt x="63" y="16"/>
                      <a:pt x="61" y="14"/>
                    </a:cubicBezTo>
                    <a:cubicBezTo>
                      <a:pt x="60" y="13"/>
                      <a:pt x="64" y="13"/>
                      <a:pt x="63" y="11"/>
                    </a:cubicBezTo>
                    <a:cubicBezTo>
                      <a:pt x="58" y="8"/>
                      <a:pt x="64" y="7"/>
                      <a:pt x="60" y="7"/>
                    </a:cubicBezTo>
                    <a:cubicBezTo>
                      <a:pt x="52" y="7"/>
                      <a:pt x="57" y="5"/>
                      <a:pt x="54" y="5"/>
                    </a:cubicBezTo>
                    <a:cubicBezTo>
                      <a:pt x="51" y="4"/>
                      <a:pt x="51" y="0"/>
                      <a:pt x="49" y="2"/>
                    </a:cubicBezTo>
                    <a:cubicBezTo>
                      <a:pt x="48" y="4"/>
                      <a:pt x="45" y="2"/>
                      <a:pt x="46" y="4"/>
                    </a:cubicBezTo>
                    <a:cubicBezTo>
                      <a:pt x="51" y="7"/>
                      <a:pt x="45" y="4"/>
                      <a:pt x="45" y="7"/>
                    </a:cubicBezTo>
                    <a:cubicBezTo>
                      <a:pt x="45" y="10"/>
                      <a:pt x="39" y="7"/>
                      <a:pt x="37" y="11"/>
                    </a:cubicBezTo>
                    <a:cubicBezTo>
                      <a:pt x="35" y="16"/>
                      <a:pt x="39" y="16"/>
                      <a:pt x="39" y="17"/>
                    </a:cubicBezTo>
                    <a:cubicBezTo>
                      <a:pt x="37" y="19"/>
                      <a:pt x="32" y="17"/>
                      <a:pt x="29" y="17"/>
                    </a:cubicBezTo>
                    <a:cubicBezTo>
                      <a:pt x="26" y="17"/>
                      <a:pt x="25" y="19"/>
                      <a:pt x="25" y="17"/>
                    </a:cubicBezTo>
                    <a:cubicBezTo>
                      <a:pt x="20" y="11"/>
                      <a:pt x="22" y="11"/>
                      <a:pt x="19" y="10"/>
                    </a:cubicBezTo>
                    <a:cubicBezTo>
                      <a:pt x="17" y="8"/>
                      <a:pt x="16" y="5"/>
                      <a:pt x="13" y="7"/>
                    </a:cubicBezTo>
                    <a:cubicBezTo>
                      <a:pt x="9" y="7"/>
                      <a:pt x="7" y="8"/>
                      <a:pt x="5" y="10"/>
                    </a:cubicBezTo>
                    <a:cubicBezTo>
                      <a:pt x="2" y="11"/>
                      <a:pt x="0" y="13"/>
                      <a:pt x="0" y="13"/>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16" name="Freeform 50"/>
              <p:cNvSpPr>
                <a:spLocks/>
              </p:cNvSpPr>
              <p:nvPr>
                <p:custDataLst>
                  <p:tags r:id="rId118"/>
                </p:custDataLst>
              </p:nvPr>
            </p:nvSpPr>
            <p:spPr bwMode="auto">
              <a:xfrm>
                <a:off x="5246281" y="3283161"/>
                <a:ext cx="332625" cy="191534"/>
              </a:xfrm>
              <a:custGeom>
                <a:avLst/>
                <a:gdLst/>
                <a:ahLst/>
                <a:cxnLst>
                  <a:cxn ang="0">
                    <a:pos x="41" y="20"/>
                  </a:cxn>
                  <a:cxn ang="0">
                    <a:pos x="32" y="25"/>
                  </a:cxn>
                  <a:cxn ang="0">
                    <a:pos x="20" y="22"/>
                  </a:cxn>
                  <a:cxn ang="0">
                    <a:pos x="21" y="0"/>
                  </a:cxn>
                  <a:cxn ang="0">
                    <a:pos x="1" y="11"/>
                  </a:cxn>
                  <a:cxn ang="0">
                    <a:pos x="11" y="48"/>
                  </a:cxn>
                  <a:cxn ang="0">
                    <a:pos x="17" y="37"/>
                  </a:cxn>
                  <a:cxn ang="0">
                    <a:pos x="21" y="33"/>
                  </a:cxn>
                  <a:cxn ang="0">
                    <a:pos x="32" y="37"/>
                  </a:cxn>
                  <a:cxn ang="0">
                    <a:pos x="33" y="45"/>
                  </a:cxn>
                  <a:cxn ang="0">
                    <a:pos x="43" y="50"/>
                  </a:cxn>
                  <a:cxn ang="0">
                    <a:pos x="50" y="58"/>
                  </a:cxn>
                  <a:cxn ang="0">
                    <a:pos x="67" y="75"/>
                  </a:cxn>
                  <a:cxn ang="0">
                    <a:pos x="85" y="86"/>
                  </a:cxn>
                  <a:cxn ang="0">
                    <a:pos x="91" y="93"/>
                  </a:cxn>
                  <a:cxn ang="0">
                    <a:pos x="96" y="89"/>
                  </a:cxn>
                  <a:cxn ang="0">
                    <a:pos x="97" y="75"/>
                  </a:cxn>
                  <a:cxn ang="0">
                    <a:pos x="91" y="72"/>
                  </a:cxn>
                  <a:cxn ang="0">
                    <a:pos x="102" y="65"/>
                  </a:cxn>
                  <a:cxn ang="0">
                    <a:pos x="108" y="54"/>
                  </a:cxn>
                  <a:cxn ang="0">
                    <a:pos x="116" y="51"/>
                  </a:cxn>
                  <a:cxn ang="0">
                    <a:pos x="117" y="56"/>
                  </a:cxn>
                  <a:cxn ang="0">
                    <a:pos x="120" y="61"/>
                  </a:cxn>
                  <a:cxn ang="0">
                    <a:pos x="130" y="59"/>
                  </a:cxn>
                  <a:cxn ang="0">
                    <a:pos x="131" y="51"/>
                  </a:cxn>
                  <a:cxn ang="0">
                    <a:pos x="114" y="47"/>
                  </a:cxn>
                  <a:cxn ang="0">
                    <a:pos x="119" y="39"/>
                  </a:cxn>
                  <a:cxn ang="0">
                    <a:pos x="116" y="40"/>
                  </a:cxn>
                  <a:cxn ang="0">
                    <a:pos x="107" y="47"/>
                  </a:cxn>
                  <a:cxn ang="0">
                    <a:pos x="101" y="54"/>
                  </a:cxn>
                  <a:cxn ang="0">
                    <a:pos x="96" y="54"/>
                  </a:cxn>
                  <a:cxn ang="0">
                    <a:pos x="96" y="51"/>
                  </a:cxn>
                  <a:cxn ang="0">
                    <a:pos x="85" y="47"/>
                  </a:cxn>
                  <a:cxn ang="0">
                    <a:pos x="81" y="40"/>
                  </a:cxn>
                  <a:cxn ang="0">
                    <a:pos x="81" y="31"/>
                  </a:cxn>
                  <a:cxn ang="0">
                    <a:pos x="70" y="22"/>
                  </a:cxn>
                  <a:cxn ang="0">
                    <a:pos x="46" y="22"/>
                  </a:cxn>
                  <a:cxn ang="0">
                    <a:pos x="43" y="14"/>
                  </a:cxn>
                </a:cxnLst>
                <a:rect l="0" t="0" r="r" b="b"/>
                <a:pathLst>
                  <a:path w="140" h="95">
                    <a:moveTo>
                      <a:pt x="43" y="14"/>
                    </a:moveTo>
                    <a:cubicBezTo>
                      <a:pt x="36" y="20"/>
                      <a:pt x="40" y="19"/>
                      <a:pt x="41" y="20"/>
                    </a:cubicBezTo>
                    <a:cubicBezTo>
                      <a:pt x="43" y="22"/>
                      <a:pt x="38" y="23"/>
                      <a:pt x="36" y="23"/>
                    </a:cubicBezTo>
                    <a:cubicBezTo>
                      <a:pt x="33" y="22"/>
                      <a:pt x="35" y="25"/>
                      <a:pt x="32" y="25"/>
                    </a:cubicBezTo>
                    <a:cubicBezTo>
                      <a:pt x="29" y="25"/>
                      <a:pt x="33" y="22"/>
                      <a:pt x="29" y="20"/>
                    </a:cubicBezTo>
                    <a:cubicBezTo>
                      <a:pt x="23" y="20"/>
                      <a:pt x="20" y="25"/>
                      <a:pt x="20" y="22"/>
                    </a:cubicBezTo>
                    <a:cubicBezTo>
                      <a:pt x="20" y="17"/>
                      <a:pt x="18" y="14"/>
                      <a:pt x="20" y="12"/>
                    </a:cubicBezTo>
                    <a:cubicBezTo>
                      <a:pt x="20" y="11"/>
                      <a:pt x="17" y="11"/>
                      <a:pt x="21" y="0"/>
                    </a:cubicBezTo>
                    <a:cubicBezTo>
                      <a:pt x="20" y="0"/>
                      <a:pt x="6" y="5"/>
                      <a:pt x="3" y="6"/>
                    </a:cubicBezTo>
                    <a:cubicBezTo>
                      <a:pt x="0" y="6"/>
                      <a:pt x="1" y="6"/>
                      <a:pt x="1" y="11"/>
                    </a:cubicBezTo>
                    <a:cubicBezTo>
                      <a:pt x="1" y="14"/>
                      <a:pt x="1" y="48"/>
                      <a:pt x="1" y="48"/>
                    </a:cubicBezTo>
                    <a:cubicBezTo>
                      <a:pt x="4" y="48"/>
                      <a:pt x="9" y="50"/>
                      <a:pt x="11" y="48"/>
                    </a:cubicBezTo>
                    <a:cubicBezTo>
                      <a:pt x="11" y="47"/>
                      <a:pt x="7" y="47"/>
                      <a:pt x="9" y="42"/>
                    </a:cubicBezTo>
                    <a:cubicBezTo>
                      <a:pt x="11" y="37"/>
                      <a:pt x="17" y="40"/>
                      <a:pt x="17" y="37"/>
                    </a:cubicBezTo>
                    <a:cubicBezTo>
                      <a:pt x="17" y="34"/>
                      <a:pt x="23" y="37"/>
                      <a:pt x="18" y="34"/>
                    </a:cubicBezTo>
                    <a:cubicBezTo>
                      <a:pt x="17" y="33"/>
                      <a:pt x="20" y="34"/>
                      <a:pt x="21" y="33"/>
                    </a:cubicBezTo>
                    <a:cubicBezTo>
                      <a:pt x="23" y="31"/>
                      <a:pt x="23" y="34"/>
                      <a:pt x="26" y="36"/>
                    </a:cubicBezTo>
                    <a:cubicBezTo>
                      <a:pt x="29" y="36"/>
                      <a:pt x="24" y="37"/>
                      <a:pt x="32" y="37"/>
                    </a:cubicBezTo>
                    <a:cubicBezTo>
                      <a:pt x="36" y="37"/>
                      <a:pt x="30" y="39"/>
                      <a:pt x="35" y="42"/>
                    </a:cubicBezTo>
                    <a:cubicBezTo>
                      <a:pt x="36" y="44"/>
                      <a:pt x="32" y="44"/>
                      <a:pt x="33" y="45"/>
                    </a:cubicBezTo>
                    <a:cubicBezTo>
                      <a:pt x="35" y="47"/>
                      <a:pt x="32" y="45"/>
                      <a:pt x="35" y="48"/>
                    </a:cubicBezTo>
                    <a:cubicBezTo>
                      <a:pt x="38" y="51"/>
                      <a:pt x="40" y="48"/>
                      <a:pt x="43" y="50"/>
                    </a:cubicBezTo>
                    <a:cubicBezTo>
                      <a:pt x="44" y="51"/>
                      <a:pt x="43" y="48"/>
                      <a:pt x="47" y="50"/>
                    </a:cubicBezTo>
                    <a:cubicBezTo>
                      <a:pt x="50" y="51"/>
                      <a:pt x="49" y="56"/>
                      <a:pt x="50" y="58"/>
                    </a:cubicBezTo>
                    <a:cubicBezTo>
                      <a:pt x="53" y="59"/>
                      <a:pt x="52" y="62"/>
                      <a:pt x="56" y="65"/>
                    </a:cubicBezTo>
                    <a:cubicBezTo>
                      <a:pt x="61" y="70"/>
                      <a:pt x="64" y="75"/>
                      <a:pt x="67" y="75"/>
                    </a:cubicBezTo>
                    <a:cubicBezTo>
                      <a:pt x="68" y="75"/>
                      <a:pt x="76" y="84"/>
                      <a:pt x="79" y="83"/>
                    </a:cubicBezTo>
                    <a:cubicBezTo>
                      <a:pt x="81" y="81"/>
                      <a:pt x="82" y="84"/>
                      <a:pt x="85" y="86"/>
                    </a:cubicBezTo>
                    <a:cubicBezTo>
                      <a:pt x="87" y="86"/>
                      <a:pt x="84" y="86"/>
                      <a:pt x="85" y="92"/>
                    </a:cubicBezTo>
                    <a:cubicBezTo>
                      <a:pt x="90" y="90"/>
                      <a:pt x="90" y="95"/>
                      <a:pt x="91" y="93"/>
                    </a:cubicBezTo>
                    <a:cubicBezTo>
                      <a:pt x="93" y="93"/>
                      <a:pt x="93" y="93"/>
                      <a:pt x="94" y="95"/>
                    </a:cubicBezTo>
                    <a:cubicBezTo>
                      <a:pt x="94" y="93"/>
                      <a:pt x="94" y="92"/>
                      <a:pt x="96" y="89"/>
                    </a:cubicBezTo>
                    <a:cubicBezTo>
                      <a:pt x="99" y="84"/>
                      <a:pt x="101" y="84"/>
                      <a:pt x="97" y="81"/>
                    </a:cubicBezTo>
                    <a:cubicBezTo>
                      <a:pt x="96" y="78"/>
                      <a:pt x="99" y="76"/>
                      <a:pt x="97" y="75"/>
                    </a:cubicBezTo>
                    <a:cubicBezTo>
                      <a:pt x="96" y="73"/>
                      <a:pt x="94" y="76"/>
                      <a:pt x="94" y="73"/>
                    </a:cubicBezTo>
                    <a:cubicBezTo>
                      <a:pt x="94" y="72"/>
                      <a:pt x="93" y="72"/>
                      <a:pt x="91" y="72"/>
                    </a:cubicBezTo>
                    <a:cubicBezTo>
                      <a:pt x="90" y="72"/>
                      <a:pt x="93" y="67"/>
                      <a:pt x="96" y="67"/>
                    </a:cubicBezTo>
                    <a:cubicBezTo>
                      <a:pt x="99" y="69"/>
                      <a:pt x="101" y="69"/>
                      <a:pt x="102" y="65"/>
                    </a:cubicBezTo>
                    <a:cubicBezTo>
                      <a:pt x="105" y="61"/>
                      <a:pt x="101" y="61"/>
                      <a:pt x="105" y="61"/>
                    </a:cubicBezTo>
                    <a:cubicBezTo>
                      <a:pt x="108" y="61"/>
                      <a:pt x="105" y="56"/>
                      <a:pt x="108" y="54"/>
                    </a:cubicBezTo>
                    <a:cubicBezTo>
                      <a:pt x="108" y="53"/>
                      <a:pt x="108" y="56"/>
                      <a:pt x="113" y="54"/>
                    </a:cubicBezTo>
                    <a:cubicBezTo>
                      <a:pt x="116" y="53"/>
                      <a:pt x="114" y="51"/>
                      <a:pt x="116" y="51"/>
                    </a:cubicBezTo>
                    <a:cubicBezTo>
                      <a:pt x="117" y="51"/>
                      <a:pt x="117" y="54"/>
                      <a:pt x="117" y="54"/>
                    </a:cubicBezTo>
                    <a:cubicBezTo>
                      <a:pt x="119" y="54"/>
                      <a:pt x="119" y="54"/>
                      <a:pt x="117" y="56"/>
                    </a:cubicBezTo>
                    <a:cubicBezTo>
                      <a:pt x="116" y="58"/>
                      <a:pt x="114" y="59"/>
                      <a:pt x="116" y="59"/>
                    </a:cubicBezTo>
                    <a:cubicBezTo>
                      <a:pt x="117" y="59"/>
                      <a:pt x="116" y="62"/>
                      <a:pt x="120" y="61"/>
                    </a:cubicBezTo>
                    <a:cubicBezTo>
                      <a:pt x="122" y="59"/>
                      <a:pt x="122" y="59"/>
                      <a:pt x="125" y="62"/>
                    </a:cubicBezTo>
                    <a:cubicBezTo>
                      <a:pt x="128" y="64"/>
                      <a:pt x="128" y="58"/>
                      <a:pt x="130" y="59"/>
                    </a:cubicBezTo>
                    <a:cubicBezTo>
                      <a:pt x="133" y="59"/>
                      <a:pt x="133" y="58"/>
                      <a:pt x="136" y="54"/>
                    </a:cubicBezTo>
                    <a:cubicBezTo>
                      <a:pt x="140" y="53"/>
                      <a:pt x="136" y="54"/>
                      <a:pt x="131" y="51"/>
                    </a:cubicBezTo>
                    <a:cubicBezTo>
                      <a:pt x="125" y="48"/>
                      <a:pt x="126" y="44"/>
                      <a:pt x="123" y="48"/>
                    </a:cubicBezTo>
                    <a:cubicBezTo>
                      <a:pt x="122" y="53"/>
                      <a:pt x="117" y="48"/>
                      <a:pt x="114" y="47"/>
                    </a:cubicBezTo>
                    <a:cubicBezTo>
                      <a:pt x="111" y="45"/>
                      <a:pt x="126" y="39"/>
                      <a:pt x="120" y="37"/>
                    </a:cubicBezTo>
                    <a:cubicBezTo>
                      <a:pt x="119" y="39"/>
                      <a:pt x="119" y="39"/>
                      <a:pt x="119" y="39"/>
                    </a:cubicBezTo>
                    <a:cubicBezTo>
                      <a:pt x="117" y="39"/>
                      <a:pt x="119" y="40"/>
                      <a:pt x="117" y="40"/>
                    </a:cubicBezTo>
                    <a:cubicBezTo>
                      <a:pt x="116" y="40"/>
                      <a:pt x="117" y="39"/>
                      <a:pt x="116" y="40"/>
                    </a:cubicBezTo>
                    <a:cubicBezTo>
                      <a:pt x="113" y="42"/>
                      <a:pt x="111" y="44"/>
                      <a:pt x="110" y="45"/>
                    </a:cubicBezTo>
                    <a:cubicBezTo>
                      <a:pt x="108" y="47"/>
                      <a:pt x="108" y="47"/>
                      <a:pt x="107" y="47"/>
                    </a:cubicBezTo>
                    <a:cubicBezTo>
                      <a:pt x="104" y="48"/>
                      <a:pt x="105" y="50"/>
                      <a:pt x="104" y="50"/>
                    </a:cubicBezTo>
                    <a:cubicBezTo>
                      <a:pt x="102" y="51"/>
                      <a:pt x="101" y="53"/>
                      <a:pt x="101" y="54"/>
                    </a:cubicBezTo>
                    <a:cubicBezTo>
                      <a:pt x="102" y="56"/>
                      <a:pt x="101" y="58"/>
                      <a:pt x="99" y="56"/>
                    </a:cubicBezTo>
                    <a:cubicBezTo>
                      <a:pt x="96" y="54"/>
                      <a:pt x="96" y="54"/>
                      <a:pt x="96" y="54"/>
                    </a:cubicBezTo>
                    <a:cubicBezTo>
                      <a:pt x="97" y="51"/>
                      <a:pt x="97" y="51"/>
                      <a:pt x="97" y="51"/>
                    </a:cubicBezTo>
                    <a:cubicBezTo>
                      <a:pt x="97" y="51"/>
                      <a:pt x="97" y="53"/>
                      <a:pt x="96" y="51"/>
                    </a:cubicBezTo>
                    <a:cubicBezTo>
                      <a:pt x="96" y="50"/>
                      <a:pt x="96" y="50"/>
                      <a:pt x="90" y="50"/>
                    </a:cubicBezTo>
                    <a:cubicBezTo>
                      <a:pt x="85" y="51"/>
                      <a:pt x="85" y="50"/>
                      <a:pt x="85" y="47"/>
                    </a:cubicBezTo>
                    <a:cubicBezTo>
                      <a:pt x="85" y="44"/>
                      <a:pt x="85" y="40"/>
                      <a:pt x="84" y="40"/>
                    </a:cubicBezTo>
                    <a:cubicBezTo>
                      <a:pt x="81" y="40"/>
                      <a:pt x="81" y="40"/>
                      <a:pt x="81" y="40"/>
                    </a:cubicBezTo>
                    <a:cubicBezTo>
                      <a:pt x="81" y="40"/>
                      <a:pt x="81" y="39"/>
                      <a:pt x="81" y="36"/>
                    </a:cubicBezTo>
                    <a:cubicBezTo>
                      <a:pt x="82" y="31"/>
                      <a:pt x="82" y="28"/>
                      <a:pt x="81" y="31"/>
                    </a:cubicBezTo>
                    <a:cubicBezTo>
                      <a:pt x="78" y="33"/>
                      <a:pt x="79" y="26"/>
                      <a:pt x="76" y="25"/>
                    </a:cubicBezTo>
                    <a:cubicBezTo>
                      <a:pt x="73" y="23"/>
                      <a:pt x="73" y="20"/>
                      <a:pt x="70" y="22"/>
                    </a:cubicBezTo>
                    <a:cubicBezTo>
                      <a:pt x="65" y="25"/>
                      <a:pt x="62" y="22"/>
                      <a:pt x="55" y="23"/>
                    </a:cubicBezTo>
                    <a:cubicBezTo>
                      <a:pt x="49" y="25"/>
                      <a:pt x="49" y="25"/>
                      <a:pt x="46" y="22"/>
                    </a:cubicBezTo>
                    <a:cubicBezTo>
                      <a:pt x="44" y="19"/>
                      <a:pt x="43" y="17"/>
                      <a:pt x="43" y="16"/>
                    </a:cubicBezTo>
                    <a:cubicBezTo>
                      <a:pt x="41" y="16"/>
                      <a:pt x="43" y="14"/>
                      <a:pt x="43" y="14"/>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17" name="Freeform 51"/>
              <p:cNvSpPr>
                <a:spLocks/>
              </p:cNvSpPr>
              <p:nvPr>
                <p:custDataLst>
                  <p:tags r:id="rId119"/>
                </p:custDataLst>
              </p:nvPr>
            </p:nvSpPr>
            <p:spPr bwMode="auto">
              <a:xfrm>
                <a:off x="5500353" y="3337291"/>
                <a:ext cx="204976" cy="92644"/>
              </a:xfrm>
              <a:custGeom>
                <a:avLst/>
                <a:gdLst/>
                <a:ahLst/>
                <a:cxnLst>
                  <a:cxn ang="0">
                    <a:pos x="13" y="10"/>
                  </a:cxn>
                  <a:cxn ang="0">
                    <a:pos x="7" y="20"/>
                  </a:cxn>
                  <a:cxn ang="0">
                    <a:pos x="16" y="21"/>
                  </a:cxn>
                  <a:cxn ang="0">
                    <a:pos x="24" y="24"/>
                  </a:cxn>
                  <a:cxn ang="0">
                    <a:pos x="29" y="27"/>
                  </a:cxn>
                  <a:cxn ang="0">
                    <a:pos x="22" y="32"/>
                  </a:cxn>
                  <a:cxn ang="0">
                    <a:pos x="18" y="35"/>
                  </a:cxn>
                  <a:cxn ang="0">
                    <a:pos x="13" y="34"/>
                  </a:cxn>
                  <a:cxn ang="0">
                    <a:pos x="10" y="37"/>
                  </a:cxn>
                  <a:cxn ang="0">
                    <a:pos x="9" y="35"/>
                  </a:cxn>
                  <a:cxn ang="0">
                    <a:pos x="1" y="35"/>
                  </a:cxn>
                  <a:cxn ang="0">
                    <a:pos x="0" y="38"/>
                  </a:cxn>
                  <a:cxn ang="0">
                    <a:pos x="10" y="41"/>
                  </a:cxn>
                  <a:cxn ang="0">
                    <a:pos x="18" y="41"/>
                  </a:cxn>
                  <a:cxn ang="0">
                    <a:pos x="22" y="44"/>
                  </a:cxn>
                  <a:cxn ang="0">
                    <a:pos x="29" y="43"/>
                  </a:cxn>
                  <a:cxn ang="0">
                    <a:pos x="35" y="43"/>
                  </a:cxn>
                  <a:cxn ang="0">
                    <a:pos x="39" y="35"/>
                  </a:cxn>
                  <a:cxn ang="0">
                    <a:pos x="45" y="31"/>
                  </a:cxn>
                  <a:cxn ang="0">
                    <a:pos x="50" y="31"/>
                  </a:cxn>
                  <a:cxn ang="0">
                    <a:pos x="54" y="32"/>
                  </a:cxn>
                  <a:cxn ang="0">
                    <a:pos x="59" y="26"/>
                  </a:cxn>
                  <a:cxn ang="0">
                    <a:pos x="71" y="21"/>
                  </a:cxn>
                  <a:cxn ang="0">
                    <a:pos x="83" y="15"/>
                  </a:cxn>
                  <a:cxn ang="0">
                    <a:pos x="86" y="12"/>
                  </a:cxn>
                  <a:cxn ang="0">
                    <a:pos x="79" y="7"/>
                  </a:cxn>
                  <a:cxn ang="0">
                    <a:pos x="62" y="4"/>
                  </a:cxn>
                  <a:cxn ang="0">
                    <a:pos x="47" y="4"/>
                  </a:cxn>
                  <a:cxn ang="0">
                    <a:pos x="36" y="1"/>
                  </a:cxn>
                  <a:cxn ang="0">
                    <a:pos x="32" y="9"/>
                  </a:cxn>
                  <a:cxn ang="0">
                    <a:pos x="18" y="4"/>
                  </a:cxn>
                  <a:cxn ang="0">
                    <a:pos x="13" y="10"/>
                  </a:cxn>
                </a:cxnLst>
                <a:rect l="0" t="0" r="r" b="b"/>
                <a:pathLst>
                  <a:path w="86" h="46">
                    <a:moveTo>
                      <a:pt x="13" y="10"/>
                    </a:moveTo>
                    <a:cubicBezTo>
                      <a:pt x="19" y="12"/>
                      <a:pt x="4" y="18"/>
                      <a:pt x="7" y="20"/>
                    </a:cubicBezTo>
                    <a:cubicBezTo>
                      <a:pt x="10" y="21"/>
                      <a:pt x="15" y="26"/>
                      <a:pt x="16" y="21"/>
                    </a:cubicBezTo>
                    <a:cubicBezTo>
                      <a:pt x="19" y="17"/>
                      <a:pt x="18" y="21"/>
                      <a:pt x="24" y="24"/>
                    </a:cubicBezTo>
                    <a:cubicBezTo>
                      <a:pt x="29" y="27"/>
                      <a:pt x="33" y="26"/>
                      <a:pt x="29" y="27"/>
                    </a:cubicBezTo>
                    <a:cubicBezTo>
                      <a:pt x="25" y="31"/>
                      <a:pt x="25" y="32"/>
                      <a:pt x="22" y="32"/>
                    </a:cubicBezTo>
                    <a:cubicBezTo>
                      <a:pt x="21" y="31"/>
                      <a:pt x="21" y="37"/>
                      <a:pt x="18" y="35"/>
                    </a:cubicBezTo>
                    <a:cubicBezTo>
                      <a:pt x="15" y="32"/>
                      <a:pt x="15" y="32"/>
                      <a:pt x="13" y="34"/>
                    </a:cubicBezTo>
                    <a:cubicBezTo>
                      <a:pt x="12" y="35"/>
                      <a:pt x="12" y="34"/>
                      <a:pt x="10" y="37"/>
                    </a:cubicBezTo>
                    <a:cubicBezTo>
                      <a:pt x="9" y="38"/>
                      <a:pt x="10" y="35"/>
                      <a:pt x="9" y="35"/>
                    </a:cubicBezTo>
                    <a:cubicBezTo>
                      <a:pt x="6" y="34"/>
                      <a:pt x="1" y="34"/>
                      <a:pt x="1" y="35"/>
                    </a:cubicBezTo>
                    <a:cubicBezTo>
                      <a:pt x="1" y="38"/>
                      <a:pt x="0" y="35"/>
                      <a:pt x="0" y="38"/>
                    </a:cubicBezTo>
                    <a:cubicBezTo>
                      <a:pt x="0" y="43"/>
                      <a:pt x="10" y="40"/>
                      <a:pt x="10" y="41"/>
                    </a:cubicBezTo>
                    <a:cubicBezTo>
                      <a:pt x="12" y="44"/>
                      <a:pt x="16" y="38"/>
                      <a:pt x="18" y="41"/>
                    </a:cubicBezTo>
                    <a:cubicBezTo>
                      <a:pt x="19" y="46"/>
                      <a:pt x="21" y="43"/>
                      <a:pt x="22" y="44"/>
                    </a:cubicBezTo>
                    <a:cubicBezTo>
                      <a:pt x="24" y="46"/>
                      <a:pt x="24" y="41"/>
                      <a:pt x="29" y="43"/>
                    </a:cubicBezTo>
                    <a:cubicBezTo>
                      <a:pt x="33" y="44"/>
                      <a:pt x="32" y="41"/>
                      <a:pt x="35" y="43"/>
                    </a:cubicBezTo>
                    <a:cubicBezTo>
                      <a:pt x="41" y="41"/>
                      <a:pt x="32" y="37"/>
                      <a:pt x="39" y="35"/>
                    </a:cubicBezTo>
                    <a:cubicBezTo>
                      <a:pt x="45" y="34"/>
                      <a:pt x="42" y="31"/>
                      <a:pt x="45" y="31"/>
                    </a:cubicBezTo>
                    <a:cubicBezTo>
                      <a:pt x="50" y="32"/>
                      <a:pt x="48" y="26"/>
                      <a:pt x="50" y="31"/>
                    </a:cubicBezTo>
                    <a:cubicBezTo>
                      <a:pt x="51" y="35"/>
                      <a:pt x="53" y="31"/>
                      <a:pt x="54" y="32"/>
                    </a:cubicBezTo>
                    <a:cubicBezTo>
                      <a:pt x="57" y="34"/>
                      <a:pt x="57" y="31"/>
                      <a:pt x="59" y="26"/>
                    </a:cubicBezTo>
                    <a:cubicBezTo>
                      <a:pt x="60" y="23"/>
                      <a:pt x="69" y="27"/>
                      <a:pt x="71" y="21"/>
                    </a:cubicBezTo>
                    <a:cubicBezTo>
                      <a:pt x="72" y="18"/>
                      <a:pt x="80" y="17"/>
                      <a:pt x="83" y="15"/>
                    </a:cubicBezTo>
                    <a:cubicBezTo>
                      <a:pt x="85" y="13"/>
                      <a:pt x="85" y="15"/>
                      <a:pt x="86" y="12"/>
                    </a:cubicBezTo>
                    <a:cubicBezTo>
                      <a:pt x="83" y="7"/>
                      <a:pt x="80" y="10"/>
                      <a:pt x="79" y="7"/>
                    </a:cubicBezTo>
                    <a:cubicBezTo>
                      <a:pt x="79" y="4"/>
                      <a:pt x="72" y="4"/>
                      <a:pt x="62" y="4"/>
                    </a:cubicBezTo>
                    <a:cubicBezTo>
                      <a:pt x="50" y="3"/>
                      <a:pt x="50" y="6"/>
                      <a:pt x="47" y="4"/>
                    </a:cubicBezTo>
                    <a:cubicBezTo>
                      <a:pt x="45" y="3"/>
                      <a:pt x="41" y="0"/>
                      <a:pt x="36" y="1"/>
                    </a:cubicBezTo>
                    <a:cubicBezTo>
                      <a:pt x="30" y="3"/>
                      <a:pt x="35" y="10"/>
                      <a:pt x="32" y="9"/>
                    </a:cubicBezTo>
                    <a:cubicBezTo>
                      <a:pt x="29" y="7"/>
                      <a:pt x="22" y="4"/>
                      <a:pt x="18" y="4"/>
                    </a:cubicBezTo>
                    <a:cubicBezTo>
                      <a:pt x="13" y="6"/>
                      <a:pt x="13" y="9"/>
                      <a:pt x="13" y="10"/>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18" name="Freeform 52"/>
              <p:cNvSpPr>
                <a:spLocks/>
              </p:cNvSpPr>
              <p:nvPr>
                <p:custDataLst>
                  <p:tags r:id="rId120"/>
                </p:custDataLst>
              </p:nvPr>
            </p:nvSpPr>
            <p:spPr bwMode="auto">
              <a:xfrm>
                <a:off x="5459849" y="3386216"/>
                <a:ext cx="152198" cy="100972"/>
              </a:xfrm>
              <a:custGeom>
                <a:avLst/>
                <a:gdLst/>
                <a:ahLst/>
                <a:cxnLst>
                  <a:cxn ang="0">
                    <a:pos x="31" y="9"/>
                  </a:cxn>
                  <a:cxn ang="0">
                    <a:pos x="26" y="8"/>
                  </a:cxn>
                  <a:cxn ang="0">
                    <a:pos x="27" y="5"/>
                  </a:cxn>
                  <a:cxn ang="0">
                    <a:pos x="27" y="3"/>
                  </a:cxn>
                  <a:cxn ang="0">
                    <a:pos x="26" y="0"/>
                  </a:cxn>
                  <a:cxn ang="0">
                    <a:pos x="23" y="3"/>
                  </a:cxn>
                  <a:cxn ang="0">
                    <a:pos x="18" y="3"/>
                  </a:cxn>
                  <a:cxn ang="0">
                    <a:pos x="15" y="9"/>
                  </a:cxn>
                  <a:cxn ang="0">
                    <a:pos x="12" y="14"/>
                  </a:cxn>
                  <a:cxn ang="0">
                    <a:pos x="6" y="16"/>
                  </a:cxn>
                  <a:cxn ang="0">
                    <a:pos x="1" y="20"/>
                  </a:cxn>
                  <a:cxn ang="0">
                    <a:pos x="4" y="22"/>
                  </a:cxn>
                  <a:cxn ang="0">
                    <a:pos x="7" y="23"/>
                  </a:cxn>
                  <a:cxn ang="0">
                    <a:pos x="7" y="30"/>
                  </a:cxn>
                  <a:cxn ang="0">
                    <a:pos x="6" y="37"/>
                  </a:cxn>
                  <a:cxn ang="0">
                    <a:pos x="4" y="44"/>
                  </a:cxn>
                  <a:cxn ang="0">
                    <a:pos x="7" y="44"/>
                  </a:cxn>
                  <a:cxn ang="0">
                    <a:pos x="14" y="42"/>
                  </a:cxn>
                  <a:cxn ang="0">
                    <a:pos x="17" y="44"/>
                  </a:cxn>
                  <a:cxn ang="0">
                    <a:pos x="18" y="39"/>
                  </a:cxn>
                  <a:cxn ang="0">
                    <a:pos x="24" y="39"/>
                  </a:cxn>
                  <a:cxn ang="0">
                    <a:pos x="24" y="34"/>
                  </a:cxn>
                  <a:cxn ang="0">
                    <a:pos x="31" y="30"/>
                  </a:cxn>
                  <a:cxn ang="0">
                    <a:pos x="32" y="34"/>
                  </a:cxn>
                  <a:cxn ang="0">
                    <a:pos x="35" y="37"/>
                  </a:cxn>
                  <a:cxn ang="0">
                    <a:pos x="38" y="47"/>
                  </a:cxn>
                  <a:cxn ang="0">
                    <a:pos x="44" y="44"/>
                  </a:cxn>
                  <a:cxn ang="0">
                    <a:pos x="47" y="41"/>
                  </a:cxn>
                  <a:cxn ang="0">
                    <a:pos x="52" y="41"/>
                  </a:cxn>
                  <a:cxn ang="0">
                    <a:pos x="55" y="41"/>
                  </a:cxn>
                  <a:cxn ang="0">
                    <a:pos x="60" y="42"/>
                  </a:cxn>
                  <a:cxn ang="0">
                    <a:pos x="63" y="39"/>
                  </a:cxn>
                  <a:cxn ang="0">
                    <a:pos x="61" y="33"/>
                  </a:cxn>
                  <a:cxn ang="0">
                    <a:pos x="61" y="28"/>
                  </a:cxn>
                  <a:cxn ang="0">
                    <a:pos x="55" y="28"/>
                  </a:cxn>
                  <a:cxn ang="0">
                    <a:pos x="54" y="23"/>
                  </a:cxn>
                  <a:cxn ang="0">
                    <a:pos x="52" y="19"/>
                  </a:cxn>
                  <a:cxn ang="0">
                    <a:pos x="46" y="19"/>
                  </a:cxn>
                  <a:cxn ang="0">
                    <a:pos x="40" y="20"/>
                  </a:cxn>
                  <a:cxn ang="0">
                    <a:pos x="35" y="17"/>
                  </a:cxn>
                  <a:cxn ang="0">
                    <a:pos x="27" y="17"/>
                  </a:cxn>
                  <a:cxn ang="0">
                    <a:pos x="17" y="14"/>
                  </a:cxn>
                  <a:cxn ang="0">
                    <a:pos x="18" y="11"/>
                  </a:cxn>
                  <a:cxn ang="0">
                    <a:pos x="26" y="11"/>
                  </a:cxn>
                  <a:cxn ang="0">
                    <a:pos x="27" y="13"/>
                  </a:cxn>
                  <a:cxn ang="0">
                    <a:pos x="31" y="9"/>
                  </a:cxn>
                </a:cxnLst>
                <a:rect l="0" t="0" r="r" b="b"/>
                <a:pathLst>
                  <a:path w="64" h="50">
                    <a:moveTo>
                      <a:pt x="31" y="9"/>
                    </a:moveTo>
                    <a:cubicBezTo>
                      <a:pt x="26" y="11"/>
                      <a:pt x="27" y="8"/>
                      <a:pt x="26" y="8"/>
                    </a:cubicBezTo>
                    <a:cubicBezTo>
                      <a:pt x="24" y="8"/>
                      <a:pt x="26" y="6"/>
                      <a:pt x="27" y="5"/>
                    </a:cubicBezTo>
                    <a:cubicBezTo>
                      <a:pt x="29" y="3"/>
                      <a:pt x="29" y="3"/>
                      <a:pt x="27" y="3"/>
                    </a:cubicBezTo>
                    <a:cubicBezTo>
                      <a:pt x="27" y="3"/>
                      <a:pt x="27" y="0"/>
                      <a:pt x="26" y="0"/>
                    </a:cubicBezTo>
                    <a:cubicBezTo>
                      <a:pt x="24" y="0"/>
                      <a:pt x="26" y="2"/>
                      <a:pt x="23" y="3"/>
                    </a:cubicBezTo>
                    <a:cubicBezTo>
                      <a:pt x="18" y="5"/>
                      <a:pt x="18" y="2"/>
                      <a:pt x="18" y="3"/>
                    </a:cubicBezTo>
                    <a:cubicBezTo>
                      <a:pt x="15" y="5"/>
                      <a:pt x="18" y="9"/>
                      <a:pt x="15" y="9"/>
                    </a:cubicBezTo>
                    <a:cubicBezTo>
                      <a:pt x="10" y="9"/>
                      <a:pt x="15" y="9"/>
                      <a:pt x="12" y="14"/>
                    </a:cubicBezTo>
                    <a:cubicBezTo>
                      <a:pt x="10" y="17"/>
                      <a:pt x="9" y="17"/>
                      <a:pt x="6" y="16"/>
                    </a:cubicBezTo>
                    <a:cubicBezTo>
                      <a:pt x="3" y="16"/>
                      <a:pt x="0" y="20"/>
                      <a:pt x="1" y="20"/>
                    </a:cubicBezTo>
                    <a:cubicBezTo>
                      <a:pt x="3" y="20"/>
                      <a:pt x="4" y="20"/>
                      <a:pt x="4" y="22"/>
                    </a:cubicBezTo>
                    <a:cubicBezTo>
                      <a:pt x="4" y="25"/>
                      <a:pt x="6" y="22"/>
                      <a:pt x="7" y="23"/>
                    </a:cubicBezTo>
                    <a:cubicBezTo>
                      <a:pt x="9" y="25"/>
                      <a:pt x="6" y="27"/>
                      <a:pt x="7" y="30"/>
                    </a:cubicBezTo>
                    <a:cubicBezTo>
                      <a:pt x="10" y="33"/>
                      <a:pt x="9" y="33"/>
                      <a:pt x="6" y="37"/>
                    </a:cubicBezTo>
                    <a:cubicBezTo>
                      <a:pt x="4" y="41"/>
                      <a:pt x="4" y="42"/>
                      <a:pt x="4" y="44"/>
                    </a:cubicBezTo>
                    <a:cubicBezTo>
                      <a:pt x="6" y="47"/>
                      <a:pt x="7" y="47"/>
                      <a:pt x="7" y="44"/>
                    </a:cubicBezTo>
                    <a:cubicBezTo>
                      <a:pt x="9" y="42"/>
                      <a:pt x="10" y="42"/>
                      <a:pt x="14" y="42"/>
                    </a:cubicBezTo>
                    <a:cubicBezTo>
                      <a:pt x="15" y="41"/>
                      <a:pt x="17" y="44"/>
                      <a:pt x="17" y="44"/>
                    </a:cubicBezTo>
                    <a:cubicBezTo>
                      <a:pt x="18" y="44"/>
                      <a:pt x="17" y="41"/>
                      <a:pt x="18" y="39"/>
                    </a:cubicBezTo>
                    <a:cubicBezTo>
                      <a:pt x="21" y="37"/>
                      <a:pt x="23" y="41"/>
                      <a:pt x="24" y="39"/>
                    </a:cubicBezTo>
                    <a:cubicBezTo>
                      <a:pt x="26" y="37"/>
                      <a:pt x="23" y="36"/>
                      <a:pt x="24" y="34"/>
                    </a:cubicBezTo>
                    <a:cubicBezTo>
                      <a:pt x="27" y="33"/>
                      <a:pt x="26" y="28"/>
                      <a:pt x="31" y="30"/>
                    </a:cubicBezTo>
                    <a:cubicBezTo>
                      <a:pt x="35" y="31"/>
                      <a:pt x="32" y="33"/>
                      <a:pt x="32" y="34"/>
                    </a:cubicBezTo>
                    <a:cubicBezTo>
                      <a:pt x="33" y="36"/>
                      <a:pt x="35" y="31"/>
                      <a:pt x="35" y="37"/>
                    </a:cubicBezTo>
                    <a:cubicBezTo>
                      <a:pt x="33" y="47"/>
                      <a:pt x="35" y="50"/>
                      <a:pt x="38" y="47"/>
                    </a:cubicBezTo>
                    <a:cubicBezTo>
                      <a:pt x="41" y="45"/>
                      <a:pt x="44" y="45"/>
                      <a:pt x="44" y="44"/>
                    </a:cubicBezTo>
                    <a:cubicBezTo>
                      <a:pt x="44" y="42"/>
                      <a:pt x="46" y="42"/>
                      <a:pt x="47" y="41"/>
                    </a:cubicBezTo>
                    <a:cubicBezTo>
                      <a:pt x="49" y="39"/>
                      <a:pt x="54" y="39"/>
                      <a:pt x="52" y="41"/>
                    </a:cubicBezTo>
                    <a:cubicBezTo>
                      <a:pt x="50" y="44"/>
                      <a:pt x="52" y="44"/>
                      <a:pt x="55" y="41"/>
                    </a:cubicBezTo>
                    <a:cubicBezTo>
                      <a:pt x="58" y="39"/>
                      <a:pt x="61" y="41"/>
                      <a:pt x="60" y="42"/>
                    </a:cubicBezTo>
                    <a:cubicBezTo>
                      <a:pt x="63" y="42"/>
                      <a:pt x="64" y="41"/>
                      <a:pt x="63" y="39"/>
                    </a:cubicBezTo>
                    <a:cubicBezTo>
                      <a:pt x="60" y="37"/>
                      <a:pt x="63" y="34"/>
                      <a:pt x="61" y="33"/>
                    </a:cubicBezTo>
                    <a:cubicBezTo>
                      <a:pt x="60" y="31"/>
                      <a:pt x="61" y="30"/>
                      <a:pt x="61" y="28"/>
                    </a:cubicBezTo>
                    <a:cubicBezTo>
                      <a:pt x="60" y="27"/>
                      <a:pt x="55" y="25"/>
                      <a:pt x="55" y="28"/>
                    </a:cubicBezTo>
                    <a:cubicBezTo>
                      <a:pt x="55" y="30"/>
                      <a:pt x="52" y="27"/>
                      <a:pt x="54" y="23"/>
                    </a:cubicBezTo>
                    <a:cubicBezTo>
                      <a:pt x="54" y="22"/>
                      <a:pt x="50" y="22"/>
                      <a:pt x="52" y="19"/>
                    </a:cubicBezTo>
                    <a:cubicBezTo>
                      <a:pt x="49" y="17"/>
                      <a:pt x="50" y="20"/>
                      <a:pt x="46" y="19"/>
                    </a:cubicBezTo>
                    <a:cubicBezTo>
                      <a:pt x="41" y="17"/>
                      <a:pt x="41" y="22"/>
                      <a:pt x="40" y="20"/>
                    </a:cubicBezTo>
                    <a:cubicBezTo>
                      <a:pt x="38" y="19"/>
                      <a:pt x="37" y="22"/>
                      <a:pt x="35" y="17"/>
                    </a:cubicBezTo>
                    <a:cubicBezTo>
                      <a:pt x="33" y="14"/>
                      <a:pt x="29" y="20"/>
                      <a:pt x="27" y="17"/>
                    </a:cubicBezTo>
                    <a:cubicBezTo>
                      <a:pt x="27" y="16"/>
                      <a:pt x="17" y="19"/>
                      <a:pt x="17" y="14"/>
                    </a:cubicBezTo>
                    <a:cubicBezTo>
                      <a:pt x="17" y="11"/>
                      <a:pt x="18" y="14"/>
                      <a:pt x="18" y="11"/>
                    </a:cubicBezTo>
                    <a:cubicBezTo>
                      <a:pt x="18" y="9"/>
                      <a:pt x="23" y="9"/>
                      <a:pt x="26" y="11"/>
                    </a:cubicBezTo>
                    <a:cubicBezTo>
                      <a:pt x="27" y="11"/>
                      <a:pt x="26" y="14"/>
                      <a:pt x="27" y="13"/>
                    </a:cubicBezTo>
                    <a:cubicBezTo>
                      <a:pt x="29" y="9"/>
                      <a:pt x="29" y="11"/>
                      <a:pt x="31" y="9"/>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19" name="Freeform 53"/>
              <p:cNvSpPr>
                <a:spLocks/>
              </p:cNvSpPr>
              <p:nvPr>
                <p:custDataLst>
                  <p:tags r:id="rId121"/>
                </p:custDataLst>
              </p:nvPr>
            </p:nvSpPr>
            <p:spPr bwMode="auto">
              <a:xfrm>
                <a:off x="6455270" y="3723482"/>
                <a:ext cx="40505" cy="82235"/>
              </a:xfrm>
              <a:custGeom>
                <a:avLst/>
                <a:gdLst/>
                <a:ahLst/>
                <a:cxnLst>
                  <a:cxn ang="0">
                    <a:pos x="3" y="12"/>
                  </a:cxn>
                  <a:cxn ang="0">
                    <a:pos x="11" y="3"/>
                  </a:cxn>
                  <a:cxn ang="0">
                    <a:pos x="14" y="3"/>
                  </a:cxn>
                  <a:cxn ang="0">
                    <a:pos x="16" y="9"/>
                  </a:cxn>
                  <a:cxn ang="0">
                    <a:pos x="13" y="22"/>
                  </a:cxn>
                  <a:cxn ang="0">
                    <a:pos x="8" y="34"/>
                  </a:cxn>
                  <a:cxn ang="0">
                    <a:pos x="5" y="33"/>
                  </a:cxn>
                  <a:cxn ang="0">
                    <a:pos x="2" y="26"/>
                  </a:cxn>
                  <a:cxn ang="0">
                    <a:pos x="3" y="12"/>
                  </a:cxn>
                </a:cxnLst>
                <a:rect l="0" t="0" r="r" b="b"/>
                <a:pathLst>
                  <a:path w="17" h="41">
                    <a:moveTo>
                      <a:pt x="3" y="12"/>
                    </a:moveTo>
                    <a:cubicBezTo>
                      <a:pt x="8" y="6"/>
                      <a:pt x="10" y="4"/>
                      <a:pt x="11" y="3"/>
                    </a:cubicBezTo>
                    <a:cubicBezTo>
                      <a:pt x="13" y="3"/>
                      <a:pt x="13" y="0"/>
                      <a:pt x="14" y="3"/>
                    </a:cubicBezTo>
                    <a:cubicBezTo>
                      <a:pt x="17" y="6"/>
                      <a:pt x="14" y="6"/>
                      <a:pt x="16" y="9"/>
                    </a:cubicBezTo>
                    <a:cubicBezTo>
                      <a:pt x="16" y="11"/>
                      <a:pt x="14" y="14"/>
                      <a:pt x="13" y="22"/>
                    </a:cubicBezTo>
                    <a:cubicBezTo>
                      <a:pt x="11" y="31"/>
                      <a:pt x="8" y="28"/>
                      <a:pt x="8" y="34"/>
                    </a:cubicBezTo>
                    <a:cubicBezTo>
                      <a:pt x="8" y="41"/>
                      <a:pt x="7" y="36"/>
                      <a:pt x="5" y="33"/>
                    </a:cubicBezTo>
                    <a:cubicBezTo>
                      <a:pt x="5" y="30"/>
                      <a:pt x="3" y="33"/>
                      <a:pt x="2" y="26"/>
                    </a:cubicBezTo>
                    <a:cubicBezTo>
                      <a:pt x="0" y="22"/>
                      <a:pt x="0" y="19"/>
                      <a:pt x="3" y="12"/>
                    </a:cubicBezTo>
                  </a:path>
                </a:pathLst>
              </a:custGeom>
              <a:solidFill>
                <a:srgbClr val="153B63"/>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20" name="Freeform 54"/>
              <p:cNvSpPr>
                <a:spLocks/>
              </p:cNvSpPr>
              <p:nvPr>
                <p:custDataLst>
                  <p:tags r:id="rId122"/>
                </p:custDataLst>
              </p:nvPr>
            </p:nvSpPr>
            <p:spPr bwMode="auto">
              <a:xfrm>
                <a:off x="6541189" y="3343536"/>
                <a:ext cx="119058" cy="122832"/>
              </a:xfrm>
              <a:custGeom>
                <a:avLst/>
                <a:gdLst/>
                <a:ahLst/>
                <a:cxnLst>
                  <a:cxn ang="0">
                    <a:pos x="0" y="34"/>
                  </a:cxn>
                  <a:cxn ang="0">
                    <a:pos x="3" y="37"/>
                  </a:cxn>
                  <a:cxn ang="0">
                    <a:pos x="7" y="42"/>
                  </a:cxn>
                  <a:cxn ang="0">
                    <a:pos x="6" y="48"/>
                  </a:cxn>
                  <a:cxn ang="0">
                    <a:pos x="4" y="51"/>
                  </a:cxn>
                  <a:cxn ang="0">
                    <a:pos x="4" y="54"/>
                  </a:cxn>
                  <a:cxn ang="0">
                    <a:pos x="6" y="57"/>
                  </a:cxn>
                  <a:cxn ang="0">
                    <a:pos x="9" y="59"/>
                  </a:cxn>
                  <a:cxn ang="0">
                    <a:pos x="12" y="57"/>
                  </a:cxn>
                  <a:cxn ang="0">
                    <a:pos x="14" y="57"/>
                  </a:cxn>
                  <a:cxn ang="0">
                    <a:pos x="18" y="57"/>
                  </a:cxn>
                  <a:cxn ang="0">
                    <a:pos x="21" y="53"/>
                  </a:cxn>
                  <a:cxn ang="0">
                    <a:pos x="30" y="51"/>
                  </a:cxn>
                  <a:cxn ang="0">
                    <a:pos x="32" y="48"/>
                  </a:cxn>
                  <a:cxn ang="0">
                    <a:pos x="27" y="45"/>
                  </a:cxn>
                  <a:cxn ang="0">
                    <a:pos x="24" y="42"/>
                  </a:cxn>
                  <a:cxn ang="0">
                    <a:pos x="24" y="39"/>
                  </a:cxn>
                  <a:cxn ang="0">
                    <a:pos x="27" y="34"/>
                  </a:cxn>
                  <a:cxn ang="0">
                    <a:pos x="33" y="31"/>
                  </a:cxn>
                  <a:cxn ang="0">
                    <a:pos x="41" y="25"/>
                  </a:cxn>
                  <a:cxn ang="0">
                    <a:pos x="43" y="19"/>
                  </a:cxn>
                  <a:cxn ang="0">
                    <a:pos x="43" y="14"/>
                  </a:cxn>
                  <a:cxn ang="0">
                    <a:pos x="47" y="8"/>
                  </a:cxn>
                  <a:cxn ang="0">
                    <a:pos x="50" y="8"/>
                  </a:cxn>
                  <a:cxn ang="0">
                    <a:pos x="49" y="6"/>
                  </a:cxn>
                  <a:cxn ang="0">
                    <a:pos x="47" y="5"/>
                  </a:cxn>
                  <a:cxn ang="0">
                    <a:pos x="44" y="0"/>
                  </a:cxn>
                  <a:cxn ang="0">
                    <a:pos x="41" y="6"/>
                  </a:cxn>
                  <a:cxn ang="0">
                    <a:pos x="36" y="11"/>
                  </a:cxn>
                  <a:cxn ang="0">
                    <a:pos x="33" y="11"/>
                  </a:cxn>
                  <a:cxn ang="0">
                    <a:pos x="29" y="12"/>
                  </a:cxn>
                  <a:cxn ang="0">
                    <a:pos x="30" y="17"/>
                  </a:cxn>
                  <a:cxn ang="0">
                    <a:pos x="27" y="17"/>
                  </a:cxn>
                  <a:cxn ang="0">
                    <a:pos x="23" y="17"/>
                  </a:cxn>
                  <a:cxn ang="0">
                    <a:pos x="20" y="14"/>
                  </a:cxn>
                  <a:cxn ang="0">
                    <a:pos x="18" y="15"/>
                  </a:cxn>
                  <a:cxn ang="0">
                    <a:pos x="17" y="19"/>
                  </a:cxn>
                  <a:cxn ang="0">
                    <a:pos x="12" y="23"/>
                  </a:cxn>
                  <a:cxn ang="0">
                    <a:pos x="9" y="25"/>
                  </a:cxn>
                  <a:cxn ang="0">
                    <a:pos x="7" y="26"/>
                  </a:cxn>
                  <a:cxn ang="0">
                    <a:pos x="4" y="28"/>
                  </a:cxn>
                  <a:cxn ang="0">
                    <a:pos x="0" y="33"/>
                  </a:cxn>
                  <a:cxn ang="0">
                    <a:pos x="0" y="34"/>
                  </a:cxn>
                </a:cxnLst>
                <a:rect l="0" t="0" r="r" b="b"/>
                <a:pathLst>
                  <a:path w="50" h="61">
                    <a:moveTo>
                      <a:pt x="0" y="34"/>
                    </a:moveTo>
                    <a:cubicBezTo>
                      <a:pt x="0" y="36"/>
                      <a:pt x="1" y="39"/>
                      <a:pt x="3" y="37"/>
                    </a:cubicBezTo>
                    <a:cubicBezTo>
                      <a:pt x="4" y="36"/>
                      <a:pt x="9" y="39"/>
                      <a:pt x="7" y="42"/>
                    </a:cubicBezTo>
                    <a:cubicBezTo>
                      <a:pt x="7" y="45"/>
                      <a:pt x="4" y="47"/>
                      <a:pt x="6" y="48"/>
                    </a:cubicBezTo>
                    <a:cubicBezTo>
                      <a:pt x="7" y="50"/>
                      <a:pt x="4" y="48"/>
                      <a:pt x="4" y="51"/>
                    </a:cubicBezTo>
                    <a:cubicBezTo>
                      <a:pt x="3" y="54"/>
                      <a:pt x="0" y="54"/>
                      <a:pt x="4" y="54"/>
                    </a:cubicBezTo>
                    <a:cubicBezTo>
                      <a:pt x="7" y="56"/>
                      <a:pt x="1" y="56"/>
                      <a:pt x="6" y="57"/>
                    </a:cubicBezTo>
                    <a:cubicBezTo>
                      <a:pt x="9" y="57"/>
                      <a:pt x="6" y="61"/>
                      <a:pt x="9" y="59"/>
                    </a:cubicBezTo>
                    <a:cubicBezTo>
                      <a:pt x="11" y="57"/>
                      <a:pt x="9" y="54"/>
                      <a:pt x="12" y="57"/>
                    </a:cubicBezTo>
                    <a:cubicBezTo>
                      <a:pt x="14" y="59"/>
                      <a:pt x="14" y="59"/>
                      <a:pt x="14" y="57"/>
                    </a:cubicBezTo>
                    <a:cubicBezTo>
                      <a:pt x="15" y="56"/>
                      <a:pt x="17" y="57"/>
                      <a:pt x="18" y="57"/>
                    </a:cubicBezTo>
                    <a:cubicBezTo>
                      <a:pt x="18" y="56"/>
                      <a:pt x="18" y="54"/>
                      <a:pt x="21" y="53"/>
                    </a:cubicBezTo>
                    <a:cubicBezTo>
                      <a:pt x="26" y="51"/>
                      <a:pt x="27" y="53"/>
                      <a:pt x="30" y="51"/>
                    </a:cubicBezTo>
                    <a:cubicBezTo>
                      <a:pt x="32" y="51"/>
                      <a:pt x="29" y="50"/>
                      <a:pt x="32" y="48"/>
                    </a:cubicBezTo>
                    <a:cubicBezTo>
                      <a:pt x="30" y="47"/>
                      <a:pt x="30" y="48"/>
                      <a:pt x="27" y="45"/>
                    </a:cubicBezTo>
                    <a:cubicBezTo>
                      <a:pt x="26" y="42"/>
                      <a:pt x="24" y="43"/>
                      <a:pt x="24" y="42"/>
                    </a:cubicBezTo>
                    <a:cubicBezTo>
                      <a:pt x="23" y="40"/>
                      <a:pt x="26" y="43"/>
                      <a:pt x="24" y="39"/>
                    </a:cubicBezTo>
                    <a:cubicBezTo>
                      <a:pt x="24" y="34"/>
                      <a:pt x="26" y="37"/>
                      <a:pt x="27" y="34"/>
                    </a:cubicBezTo>
                    <a:cubicBezTo>
                      <a:pt x="29" y="31"/>
                      <a:pt x="29" y="36"/>
                      <a:pt x="33" y="31"/>
                    </a:cubicBezTo>
                    <a:cubicBezTo>
                      <a:pt x="38" y="28"/>
                      <a:pt x="40" y="25"/>
                      <a:pt x="41" y="25"/>
                    </a:cubicBezTo>
                    <a:cubicBezTo>
                      <a:pt x="43" y="25"/>
                      <a:pt x="43" y="20"/>
                      <a:pt x="43" y="19"/>
                    </a:cubicBezTo>
                    <a:cubicBezTo>
                      <a:pt x="43" y="17"/>
                      <a:pt x="41" y="17"/>
                      <a:pt x="43" y="14"/>
                    </a:cubicBezTo>
                    <a:cubicBezTo>
                      <a:pt x="46" y="11"/>
                      <a:pt x="46" y="9"/>
                      <a:pt x="47" y="8"/>
                    </a:cubicBezTo>
                    <a:cubicBezTo>
                      <a:pt x="49" y="8"/>
                      <a:pt x="49" y="9"/>
                      <a:pt x="50" y="8"/>
                    </a:cubicBezTo>
                    <a:cubicBezTo>
                      <a:pt x="49" y="6"/>
                      <a:pt x="49" y="6"/>
                      <a:pt x="49" y="6"/>
                    </a:cubicBezTo>
                    <a:cubicBezTo>
                      <a:pt x="49" y="3"/>
                      <a:pt x="49" y="6"/>
                      <a:pt x="47" y="5"/>
                    </a:cubicBezTo>
                    <a:cubicBezTo>
                      <a:pt x="46" y="3"/>
                      <a:pt x="47" y="2"/>
                      <a:pt x="44" y="0"/>
                    </a:cubicBezTo>
                    <a:cubicBezTo>
                      <a:pt x="41" y="0"/>
                      <a:pt x="44" y="8"/>
                      <a:pt x="41" y="6"/>
                    </a:cubicBezTo>
                    <a:cubicBezTo>
                      <a:pt x="38" y="6"/>
                      <a:pt x="40" y="9"/>
                      <a:pt x="36" y="11"/>
                    </a:cubicBezTo>
                    <a:cubicBezTo>
                      <a:pt x="35" y="12"/>
                      <a:pt x="36" y="11"/>
                      <a:pt x="33" y="11"/>
                    </a:cubicBezTo>
                    <a:cubicBezTo>
                      <a:pt x="32" y="12"/>
                      <a:pt x="29" y="9"/>
                      <a:pt x="29" y="12"/>
                    </a:cubicBezTo>
                    <a:cubicBezTo>
                      <a:pt x="29" y="15"/>
                      <a:pt x="32" y="15"/>
                      <a:pt x="30" y="17"/>
                    </a:cubicBezTo>
                    <a:cubicBezTo>
                      <a:pt x="29" y="19"/>
                      <a:pt x="29" y="17"/>
                      <a:pt x="27" y="17"/>
                    </a:cubicBezTo>
                    <a:cubicBezTo>
                      <a:pt x="26" y="19"/>
                      <a:pt x="24" y="17"/>
                      <a:pt x="23" y="17"/>
                    </a:cubicBezTo>
                    <a:cubicBezTo>
                      <a:pt x="21" y="17"/>
                      <a:pt x="21" y="12"/>
                      <a:pt x="20" y="14"/>
                    </a:cubicBezTo>
                    <a:cubicBezTo>
                      <a:pt x="18" y="15"/>
                      <a:pt x="20" y="14"/>
                      <a:pt x="18" y="15"/>
                    </a:cubicBezTo>
                    <a:cubicBezTo>
                      <a:pt x="17" y="17"/>
                      <a:pt x="18" y="17"/>
                      <a:pt x="17" y="19"/>
                    </a:cubicBezTo>
                    <a:cubicBezTo>
                      <a:pt x="15" y="20"/>
                      <a:pt x="14" y="23"/>
                      <a:pt x="12" y="23"/>
                    </a:cubicBezTo>
                    <a:cubicBezTo>
                      <a:pt x="9" y="23"/>
                      <a:pt x="11" y="25"/>
                      <a:pt x="9" y="25"/>
                    </a:cubicBezTo>
                    <a:cubicBezTo>
                      <a:pt x="7" y="25"/>
                      <a:pt x="9" y="26"/>
                      <a:pt x="7" y="26"/>
                    </a:cubicBezTo>
                    <a:cubicBezTo>
                      <a:pt x="4" y="28"/>
                      <a:pt x="6" y="28"/>
                      <a:pt x="4" y="28"/>
                    </a:cubicBezTo>
                    <a:cubicBezTo>
                      <a:pt x="3" y="28"/>
                      <a:pt x="1" y="31"/>
                      <a:pt x="0" y="33"/>
                    </a:cubicBezTo>
                    <a:cubicBezTo>
                      <a:pt x="0" y="34"/>
                      <a:pt x="0" y="34"/>
                      <a:pt x="0" y="34"/>
                    </a:cubicBezTo>
                    <a:close/>
                  </a:path>
                </a:pathLst>
              </a:custGeom>
              <a:solidFill>
                <a:srgbClr val="C0BAA7"/>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21" name="Freeform 55"/>
              <p:cNvSpPr>
                <a:spLocks/>
              </p:cNvSpPr>
              <p:nvPr>
                <p:custDataLst>
                  <p:tags r:id="rId123"/>
                </p:custDataLst>
              </p:nvPr>
            </p:nvSpPr>
            <p:spPr bwMode="auto">
              <a:xfrm>
                <a:off x="6571873" y="3440344"/>
                <a:ext cx="67508" cy="96808"/>
              </a:xfrm>
              <a:custGeom>
                <a:avLst/>
                <a:gdLst/>
                <a:ahLst/>
                <a:cxnLst>
                  <a:cxn ang="0">
                    <a:pos x="5" y="9"/>
                  </a:cxn>
                  <a:cxn ang="0">
                    <a:pos x="3" y="10"/>
                  </a:cxn>
                  <a:cxn ang="0">
                    <a:pos x="5" y="15"/>
                  </a:cxn>
                  <a:cxn ang="0">
                    <a:pos x="6" y="20"/>
                  </a:cxn>
                  <a:cxn ang="0">
                    <a:pos x="5" y="18"/>
                  </a:cxn>
                  <a:cxn ang="0">
                    <a:pos x="2" y="18"/>
                  </a:cxn>
                  <a:cxn ang="0">
                    <a:pos x="2" y="20"/>
                  </a:cxn>
                  <a:cxn ang="0">
                    <a:pos x="0" y="21"/>
                  </a:cxn>
                  <a:cxn ang="0">
                    <a:pos x="3" y="23"/>
                  </a:cxn>
                  <a:cxn ang="0">
                    <a:pos x="3" y="28"/>
                  </a:cxn>
                  <a:cxn ang="0">
                    <a:pos x="5" y="31"/>
                  </a:cxn>
                  <a:cxn ang="0">
                    <a:pos x="3" y="34"/>
                  </a:cxn>
                  <a:cxn ang="0">
                    <a:pos x="2" y="39"/>
                  </a:cxn>
                  <a:cxn ang="0">
                    <a:pos x="2" y="42"/>
                  </a:cxn>
                  <a:cxn ang="0">
                    <a:pos x="2" y="43"/>
                  </a:cxn>
                  <a:cxn ang="0">
                    <a:pos x="3" y="45"/>
                  </a:cxn>
                  <a:cxn ang="0">
                    <a:pos x="5" y="45"/>
                  </a:cxn>
                  <a:cxn ang="0">
                    <a:pos x="6" y="47"/>
                  </a:cxn>
                  <a:cxn ang="0">
                    <a:pos x="8" y="43"/>
                  </a:cxn>
                  <a:cxn ang="0">
                    <a:pos x="9" y="43"/>
                  </a:cxn>
                  <a:cxn ang="0">
                    <a:pos x="11" y="45"/>
                  </a:cxn>
                  <a:cxn ang="0">
                    <a:pos x="11" y="43"/>
                  </a:cxn>
                  <a:cxn ang="0">
                    <a:pos x="11" y="42"/>
                  </a:cxn>
                  <a:cxn ang="0">
                    <a:pos x="13" y="43"/>
                  </a:cxn>
                  <a:cxn ang="0">
                    <a:pos x="13" y="40"/>
                  </a:cxn>
                  <a:cxn ang="0">
                    <a:pos x="19" y="42"/>
                  </a:cxn>
                  <a:cxn ang="0">
                    <a:pos x="20" y="39"/>
                  </a:cxn>
                  <a:cxn ang="0">
                    <a:pos x="25" y="39"/>
                  </a:cxn>
                  <a:cxn ang="0">
                    <a:pos x="28" y="29"/>
                  </a:cxn>
                  <a:cxn ang="0">
                    <a:pos x="26" y="28"/>
                  </a:cxn>
                  <a:cxn ang="0">
                    <a:pos x="26" y="20"/>
                  </a:cxn>
                  <a:cxn ang="0">
                    <a:pos x="22" y="7"/>
                  </a:cxn>
                  <a:cxn ang="0">
                    <a:pos x="19" y="0"/>
                  </a:cxn>
                  <a:cxn ang="0">
                    <a:pos x="17" y="3"/>
                  </a:cxn>
                  <a:cxn ang="0">
                    <a:pos x="8" y="4"/>
                  </a:cxn>
                  <a:cxn ang="0">
                    <a:pos x="5" y="9"/>
                  </a:cxn>
                </a:cxnLst>
                <a:rect l="0" t="0" r="r" b="b"/>
                <a:pathLst>
                  <a:path w="28" h="48">
                    <a:moveTo>
                      <a:pt x="5" y="9"/>
                    </a:moveTo>
                    <a:cubicBezTo>
                      <a:pt x="5" y="10"/>
                      <a:pt x="5" y="9"/>
                      <a:pt x="3" y="10"/>
                    </a:cubicBezTo>
                    <a:cubicBezTo>
                      <a:pt x="3" y="12"/>
                      <a:pt x="6" y="14"/>
                      <a:pt x="5" y="15"/>
                    </a:cubicBezTo>
                    <a:cubicBezTo>
                      <a:pt x="3" y="17"/>
                      <a:pt x="8" y="17"/>
                      <a:pt x="6" y="20"/>
                    </a:cubicBezTo>
                    <a:cubicBezTo>
                      <a:pt x="6" y="21"/>
                      <a:pt x="6" y="18"/>
                      <a:pt x="5" y="18"/>
                    </a:cubicBezTo>
                    <a:cubicBezTo>
                      <a:pt x="2" y="18"/>
                      <a:pt x="2" y="18"/>
                      <a:pt x="2" y="18"/>
                    </a:cubicBezTo>
                    <a:cubicBezTo>
                      <a:pt x="3" y="20"/>
                      <a:pt x="2" y="20"/>
                      <a:pt x="2" y="20"/>
                    </a:cubicBezTo>
                    <a:cubicBezTo>
                      <a:pt x="0" y="18"/>
                      <a:pt x="0" y="21"/>
                      <a:pt x="0" y="21"/>
                    </a:cubicBezTo>
                    <a:cubicBezTo>
                      <a:pt x="2" y="23"/>
                      <a:pt x="3" y="20"/>
                      <a:pt x="3" y="23"/>
                    </a:cubicBezTo>
                    <a:cubicBezTo>
                      <a:pt x="3" y="25"/>
                      <a:pt x="3" y="28"/>
                      <a:pt x="3" y="28"/>
                    </a:cubicBezTo>
                    <a:cubicBezTo>
                      <a:pt x="5" y="29"/>
                      <a:pt x="3" y="29"/>
                      <a:pt x="5" y="31"/>
                    </a:cubicBezTo>
                    <a:cubicBezTo>
                      <a:pt x="6" y="32"/>
                      <a:pt x="3" y="31"/>
                      <a:pt x="3" y="34"/>
                    </a:cubicBezTo>
                    <a:cubicBezTo>
                      <a:pt x="2" y="37"/>
                      <a:pt x="0" y="39"/>
                      <a:pt x="2" y="39"/>
                    </a:cubicBezTo>
                    <a:cubicBezTo>
                      <a:pt x="2" y="40"/>
                      <a:pt x="2" y="40"/>
                      <a:pt x="2" y="42"/>
                    </a:cubicBezTo>
                    <a:cubicBezTo>
                      <a:pt x="3" y="43"/>
                      <a:pt x="2" y="42"/>
                      <a:pt x="2" y="43"/>
                    </a:cubicBezTo>
                    <a:cubicBezTo>
                      <a:pt x="2" y="45"/>
                      <a:pt x="3" y="43"/>
                      <a:pt x="3" y="45"/>
                    </a:cubicBezTo>
                    <a:cubicBezTo>
                      <a:pt x="3" y="48"/>
                      <a:pt x="3" y="48"/>
                      <a:pt x="5" y="45"/>
                    </a:cubicBezTo>
                    <a:cubicBezTo>
                      <a:pt x="6" y="42"/>
                      <a:pt x="5" y="47"/>
                      <a:pt x="6" y="47"/>
                    </a:cubicBezTo>
                    <a:cubicBezTo>
                      <a:pt x="6" y="47"/>
                      <a:pt x="6" y="45"/>
                      <a:pt x="8" y="43"/>
                    </a:cubicBezTo>
                    <a:cubicBezTo>
                      <a:pt x="9" y="42"/>
                      <a:pt x="11" y="42"/>
                      <a:pt x="9" y="43"/>
                    </a:cubicBezTo>
                    <a:cubicBezTo>
                      <a:pt x="8" y="45"/>
                      <a:pt x="9" y="47"/>
                      <a:pt x="11" y="45"/>
                    </a:cubicBezTo>
                    <a:cubicBezTo>
                      <a:pt x="11" y="43"/>
                      <a:pt x="11" y="43"/>
                      <a:pt x="11" y="43"/>
                    </a:cubicBezTo>
                    <a:cubicBezTo>
                      <a:pt x="11" y="42"/>
                      <a:pt x="11" y="40"/>
                      <a:pt x="11" y="42"/>
                    </a:cubicBezTo>
                    <a:cubicBezTo>
                      <a:pt x="13" y="43"/>
                      <a:pt x="13" y="43"/>
                      <a:pt x="13" y="43"/>
                    </a:cubicBezTo>
                    <a:cubicBezTo>
                      <a:pt x="14" y="42"/>
                      <a:pt x="11" y="42"/>
                      <a:pt x="13" y="40"/>
                    </a:cubicBezTo>
                    <a:cubicBezTo>
                      <a:pt x="16" y="40"/>
                      <a:pt x="17" y="42"/>
                      <a:pt x="19" y="42"/>
                    </a:cubicBezTo>
                    <a:cubicBezTo>
                      <a:pt x="20" y="40"/>
                      <a:pt x="19" y="40"/>
                      <a:pt x="20" y="39"/>
                    </a:cubicBezTo>
                    <a:cubicBezTo>
                      <a:pt x="22" y="39"/>
                      <a:pt x="23" y="40"/>
                      <a:pt x="25" y="39"/>
                    </a:cubicBezTo>
                    <a:cubicBezTo>
                      <a:pt x="25" y="37"/>
                      <a:pt x="28" y="32"/>
                      <a:pt x="28" y="29"/>
                    </a:cubicBezTo>
                    <a:cubicBezTo>
                      <a:pt x="28" y="26"/>
                      <a:pt x="26" y="31"/>
                      <a:pt x="26" y="28"/>
                    </a:cubicBezTo>
                    <a:cubicBezTo>
                      <a:pt x="26" y="23"/>
                      <a:pt x="28" y="23"/>
                      <a:pt x="26" y="20"/>
                    </a:cubicBezTo>
                    <a:cubicBezTo>
                      <a:pt x="26" y="15"/>
                      <a:pt x="23" y="10"/>
                      <a:pt x="22" y="7"/>
                    </a:cubicBezTo>
                    <a:cubicBezTo>
                      <a:pt x="20" y="4"/>
                      <a:pt x="19" y="1"/>
                      <a:pt x="19" y="0"/>
                    </a:cubicBezTo>
                    <a:cubicBezTo>
                      <a:pt x="16" y="1"/>
                      <a:pt x="19" y="3"/>
                      <a:pt x="17" y="3"/>
                    </a:cubicBezTo>
                    <a:cubicBezTo>
                      <a:pt x="14" y="4"/>
                      <a:pt x="13" y="3"/>
                      <a:pt x="8" y="4"/>
                    </a:cubicBezTo>
                    <a:cubicBezTo>
                      <a:pt x="5" y="6"/>
                      <a:pt x="5" y="7"/>
                      <a:pt x="5" y="9"/>
                    </a:cubicBezTo>
                  </a:path>
                </a:pathLst>
              </a:custGeom>
              <a:solidFill>
                <a:srgbClr val="000000">
                  <a:lumMod val="75000"/>
                  <a:lumOff val="25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22" name="Freeform 56"/>
              <p:cNvSpPr>
                <a:spLocks/>
              </p:cNvSpPr>
              <p:nvPr>
                <p:custDataLst>
                  <p:tags r:id="rId124"/>
                </p:custDataLst>
              </p:nvPr>
            </p:nvSpPr>
            <p:spPr bwMode="auto">
              <a:xfrm>
                <a:off x="6569419" y="3551726"/>
                <a:ext cx="22093" cy="11450"/>
              </a:xfrm>
              <a:custGeom>
                <a:avLst/>
                <a:gdLst/>
                <a:ahLst/>
                <a:cxnLst>
                  <a:cxn ang="0">
                    <a:pos x="1" y="4"/>
                  </a:cxn>
                  <a:cxn ang="0">
                    <a:pos x="8" y="1"/>
                  </a:cxn>
                  <a:cxn ang="0">
                    <a:pos x="1" y="4"/>
                  </a:cxn>
                </a:cxnLst>
                <a:rect l="0" t="0" r="r" b="b"/>
                <a:pathLst>
                  <a:path w="9" h="6">
                    <a:moveTo>
                      <a:pt x="1" y="4"/>
                    </a:moveTo>
                    <a:cubicBezTo>
                      <a:pt x="0" y="1"/>
                      <a:pt x="8" y="0"/>
                      <a:pt x="8" y="1"/>
                    </a:cubicBezTo>
                    <a:cubicBezTo>
                      <a:pt x="9" y="3"/>
                      <a:pt x="3" y="6"/>
                      <a:pt x="1" y="4"/>
                    </a:cubicBezTo>
                  </a:path>
                </a:pathLst>
              </a:custGeom>
              <a:solidFill>
                <a:srgbClr val="C0BAA7"/>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23" name="Freeform 57"/>
              <p:cNvSpPr>
                <a:spLocks/>
              </p:cNvSpPr>
              <p:nvPr>
                <p:custDataLst>
                  <p:tags r:id="rId125"/>
                </p:custDataLst>
              </p:nvPr>
            </p:nvSpPr>
            <p:spPr bwMode="auto">
              <a:xfrm>
                <a:off x="6632017" y="3526743"/>
                <a:ext cx="7365" cy="14573"/>
              </a:xfrm>
              <a:custGeom>
                <a:avLst/>
                <a:gdLst/>
                <a:ahLst/>
                <a:cxnLst>
                  <a:cxn ang="0">
                    <a:pos x="0" y="7"/>
                  </a:cxn>
                  <a:cxn ang="0">
                    <a:pos x="0" y="3"/>
                  </a:cxn>
                  <a:cxn ang="0">
                    <a:pos x="1" y="0"/>
                  </a:cxn>
                  <a:cxn ang="0">
                    <a:pos x="1" y="3"/>
                  </a:cxn>
                  <a:cxn ang="0">
                    <a:pos x="0" y="7"/>
                  </a:cxn>
                </a:cxnLst>
                <a:rect l="0" t="0" r="r" b="b"/>
                <a:pathLst>
                  <a:path w="3" h="7">
                    <a:moveTo>
                      <a:pt x="0" y="7"/>
                    </a:moveTo>
                    <a:cubicBezTo>
                      <a:pt x="0" y="7"/>
                      <a:pt x="0" y="5"/>
                      <a:pt x="0" y="3"/>
                    </a:cubicBezTo>
                    <a:cubicBezTo>
                      <a:pt x="1" y="2"/>
                      <a:pt x="0" y="0"/>
                      <a:pt x="1" y="0"/>
                    </a:cubicBezTo>
                    <a:cubicBezTo>
                      <a:pt x="3" y="0"/>
                      <a:pt x="3" y="2"/>
                      <a:pt x="1" y="3"/>
                    </a:cubicBezTo>
                    <a:cubicBezTo>
                      <a:pt x="0" y="5"/>
                      <a:pt x="1" y="7"/>
                      <a:pt x="0" y="7"/>
                    </a:cubicBezTo>
                  </a:path>
                </a:pathLst>
              </a:custGeom>
              <a:solidFill>
                <a:srgbClr val="C0BAA7"/>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24" name="Freeform 58"/>
              <p:cNvSpPr>
                <a:spLocks/>
              </p:cNvSpPr>
              <p:nvPr>
                <p:custDataLst>
                  <p:tags r:id="rId126"/>
                </p:custDataLst>
              </p:nvPr>
            </p:nvSpPr>
            <p:spPr bwMode="auto">
              <a:xfrm>
                <a:off x="6569419" y="3530907"/>
                <a:ext cx="9819" cy="4164"/>
              </a:xfrm>
              <a:custGeom>
                <a:avLst/>
                <a:gdLst/>
                <a:ahLst/>
                <a:cxnLst>
                  <a:cxn ang="0">
                    <a:pos x="1" y="2"/>
                  </a:cxn>
                  <a:cxn ang="0">
                    <a:pos x="3" y="0"/>
                  </a:cxn>
                  <a:cxn ang="0">
                    <a:pos x="1" y="2"/>
                  </a:cxn>
                </a:cxnLst>
                <a:rect l="0" t="0" r="r" b="b"/>
                <a:pathLst>
                  <a:path w="4" h="2">
                    <a:moveTo>
                      <a:pt x="1" y="2"/>
                    </a:moveTo>
                    <a:cubicBezTo>
                      <a:pt x="0" y="2"/>
                      <a:pt x="3" y="0"/>
                      <a:pt x="3" y="0"/>
                    </a:cubicBezTo>
                    <a:cubicBezTo>
                      <a:pt x="4" y="2"/>
                      <a:pt x="1" y="2"/>
                      <a:pt x="1" y="2"/>
                    </a:cubicBezTo>
                  </a:path>
                </a:pathLst>
              </a:custGeom>
              <a:solidFill>
                <a:srgbClr val="C0BAA7"/>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25" name="Freeform 59"/>
              <p:cNvSpPr>
                <a:spLocks/>
              </p:cNvSpPr>
              <p:nvPr>
                <p:custDataLst>
                  <p:tags r:id="rId127"/>
                </p:custDataLst>
              </p:nvPr>
            </p:nvSpPr>
            <p:spPr bwMode="auto">
              <a:xfrm>
                <a:off x="6569419" y="3521539"/>
                <a:ext cx="2454" cy="5205"/>
              </a:xfrm>
              <a:custGeom>
                <a:avLst/>
                <a:gdLst/>
                <a:ahLst/>
                <a:cxnLst>
                  <a:cxn ang="0">
                    <a:pos x="1" y="3"/>
                  </a:cxn>
                  <a:cxn ang="0">
                    <a:pos x="1" y="0"/>
                  </a:cxn>
                  <a:cxn ang="0">
                    <a:pos x="1" y="2"/>
                  </a:cxn>
                  <a:cxn ang="0">
                    <a:pos x="1" y="3"/>
                  </a:cxn>
                </a:cxnLst>
                <a:rect l="0" t="0" r="r" b="b"/>
                <a:pathLst>
                  <a:path w="1" h="3">
                    <a:moveTo>
                      <a:pt x="1" y="3"/>
                    </a:moveTo>
                    <a:cubicBezTo>
                      <a:pt x="1" y="2"/>
                      <a:pt x="0" y="2"/>
                      <a:pt x="1" y="0"/>
                    </a:cubicBezTo>
                    <a:cubicBezTo>
                      <a:pt x="1" y="2"/>
                      <a:pt x="1" y="2"/>
                      <a:pt x="1" y="2"/>
                    </a:cubicBezTo>
                    <a:cubicBezTo>
                      <a:pt x="1" y="3"/>
                      <a:pt x="1" y="3"/>
                      <a:pt x="1" y="3"/>
                    </a:cubicBezTo>
                  </a:path>
                </a:pathLst>
              </a:custGeom>
              <a:solidFill>
                <a:srgbClr val="C0BAA7"/>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26" name="Freeform 60"/>
              <p:cNvSpPr>
                <a:spLocks/>
              </p:cNvSpPr>
              <p:nvPr>
                <p:custDataLst>
                  <p:tags r:id="rId128"/>
                </p:custDataLst>
              </p:nvPr>
            </p:nvSpPr>
            <p:spPr bwMode="auto">
              <a:xfrm>
                <a:off x="6576784" y="3487186"/>
                <a:ext cx="2454" cy="4164"/>
              </a:xfrm>
              <a:custGeom>
                <a:avLst/>
                <a:gdLst/>
                <a:ahLst/>
                <a:cxnLst>
                  <a:cxn ang="0">
                    <a:pos x="0" y="2"/>
                  </a:cxn>
                  <a:cxn ang="0">
                    <a:pos x="0" y="0"/>
                  </a:cxn>
                  <a:cxn ang="0">
                    <a:pos x="0" y="2"/>
                  </a:cxn>
                </a:cxnLst>
                <a:rect l="0" t="0" r="r" b="b"/>
                <a:pathLst>
                  <a:path w="1" h="2">
                    <a:moveTo>
                      <a:pt x="0" y="2"/>
                    </a:moveTo>
                    <a:cubicBezTo>
                      <a:pt x="0" y="0"/>
                      <a:pt x="0" y="0"/>
                      <a:pt x="0" y="0"/>
                    </a:cubicBezTo>
                    <a:cubicBezTo>
                      <a:pt x="1" y="0"/>
                      <a:pt x="1" y="2"/>
                      <a:pt x="0" y="2"/>
                    </a:cubicBezTo>
                  </a:path>
                </a:pathLst>
              </a:custGeom>
              <a:solidFill>
                <a:srgbClr val="C0BAA7"/>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27" name="Freeform 61"/>
              <p:cNvSpPr>
                <a:spLocks/>
              </p:cNvSpPr>
              <p:nvPr>
                <p:custDataLst>
                  <p:tags r:id="rId129"/>
                </p:custDataLst>
              </p:nvPr>
            </p:nvSpPr>
            <p:spPr bwMode="auto">
              <a:xfrm>
                <a:off x="6617289" y="3521539"/>
                <a:ext cx="7365" cy="5205"/>
              </a:xfrm>
              <a:custGeom>
                <a:avLst/>
                <a:gdLst/>
                <a:ahLst/>
                <a:cxnLst>
                  <a:cxn ang="0">
                    <a:pos x="1" y="3"/>
                  </a:cxn>
                  <a:cxn ang="0">
                    <a:pos x="1" y="0"/>
                  </a:cxn>
                  <a:cxn ang="0">
                    <a:pos x="1" y="3"/>
                  </a:cxn>
                </a:cxnLst>
                <a:rect l="0" t="0" r="r" b="b"/>
                <a:pathLst>
                  <a:path w="3" h="3">
                    <a:moveTo>
                      <a:pt x="1" y="3"/>
                    </a:moveTo>
                    <a:cubicBezTo>
                      <a:pt x="0" y="3"/>
                      <a:pt x="0" y="0"/>
                      <a:pt x="1" y="0"/>
                    </a:cubicBezTo>
                    <a:cubicBezTo>
                      <a:pt x="3" y="0"/>
                      <a:pt x="3" y="2"/>
                      <a:pt x="1" y="3"/>
                    </a:cubicBezTo>
                  </a:path>
                </a:pathLst>
              </a:custGeom>
              <a:solidFill>
                <a:srgbClr val="C0BAA7"/>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28" name="Freeform 62"/>
              <p:cNvSpPr>
                <a:spLocks/>
              </p:cNvSpPr>
              <p:nvPr>
                <p:custDataLst>
                  <p:tags r:id="rId130"/>
                </p:custDataLst>
              </p:nvPr>
            </p:nvSpPr>
            <p:spPr bwMode="auto">
              <a:xfrm>
                <a:off x="6605014" y="3521539"/>
                <a:ext cx="4910" cy="5205"/>
              </a:xfrm>
              <a:custGeom>
                <a:avLst/>
                <a:gdLst/>
                <a:ahLst/>
                <a:cxnLst>
                  <a:cxn ang="0">
                    <a:pos x="2" y="3"/>
                  </a:cxn>
                  <a:cxn ang="0">
                    <a:pos x="0" y="0"/>
                  </a:cxn>
                  <a:cxn ang="0">
                    <a:pos x="2" y="2"/>
                  </a:cxn>
                  <a:cxn ang="0">
                    <a:pos x="2" y="3"/>
                  </a:cxn>
                </a:cxnLst>
                <a:rect l="0" t="0" r="r" b="b"/>
                <a:pathLst>
                  <a:path w="2" h="3">
                    <a:moveTo>
                      <a:pt x="2" y="3"/>
                    </a:moveTo>
                    <a:cubicBezTo>
                      <a:pt x="0" y="2"/>
                      <a:pt x="0" y="2"/>
                      <a:pt x="0" y="0"/>
                    </a:cubicBezTo>
                    <a:cubicBezTo>
                      <a:pt x="0" y="0"/>
                      <a:pt x="2" y="0"/>
                      <a:pt x="2" y="2"/>
                    </a:cubicBezTo>
                    <a:cubicBezTo>
                      <a:pt x="2" y="3"/>
                      <a:pt x="2" y="3"/>
                      <a:pt x="2" y="3"/>
                    </a:cubicBezTo>
                  </a:path>
                </a:pathLst>
              </a:custGeom>
              <a:solidFill>
                <a:srgbClr val="C0BAA7"/>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29" name="Freeform 63"/>
              <p:cNvSpPr>
                <a:spLocks/>
              </p:cNvSpPr>
              <p:nvPr>
                <p:custDataLst>
                  <p:tags r:id="rId131"/>
                </p:custDataLst>
              </p:nvPr>
            </p:nvSpPr>
            <p:spPr bwMode="auto">
              <a:xfrm>
                <a:off x="6579238" y="3537152"/>
                <a:ext cx="4910" cy="4164"/>
              </a:xfrm>
              <a:custGeom>
                <a:avLst/>
                <a:gdLst/>
                <a:ahLst/>
                <a:cxnLst>
                  <a:cxn ang="0">
                    <a:pos x="2" y="2"/>
                  </a:cxn>
                  <a:cxn ang="0">
                    <a:pos x="0" y="0"/>
                  </a:cxn>
                  <a:cxn ang="0">
                    <a:pos x="2" y="2"/>
                  </a:cxn>
                </a:cxnLst>
                <a:rect l="0" t="0" r="r" b="b"/>
                <a:pathLst>
                  <a:path w="2" h="2">
                    <a:moveTo>
                      <a:pt x="2" y="2"/>
                    </a:moveTo>
                    <a:cubicBezTo>
                      <a:pt x="0" y="2"/>
                      <a:pt x="0" y="2"/>
                      <a:pt x="0" y="0"/>
                    </a:cubicBezTo>
                    <a:cubicBezTo>
                      <a:pt x="2" y="0"/>
                      <a:pt x="2" y="2"/>
                      <a:pt x="2" y="2"/>
                    </a:cubicBezTo>
                  </a:path>
                </a:pathLst>
              </a:custGeom>
              <a:solidFill>
                <a:srgbClr val="C0BAA7"/>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30" name="Freeform 64"/>
              <p:cNvSpPr>
                <a:spLocks/>
              </p:cNvSpPr>
              <p:nvPr>
                <p:custDataLst>
                  <p:tags r:id="rId132"/>
                </p:custDataLst>
              </p:nvPr>
            </p:nvSpPr>
            <p:spPr bwMode="auto">
              <a:xfrm>
                <a:off x="6576784" y="3459081"/>
                <a:ext cx="2454" cy="7287"/>
              </a:xfrm>
              <a:custGeom>
                <a:avLst/>
                <a:gdLst/>
                <a:ahLst/>
                <a:cxnLst>
                  <a:cxn ang="0">
                    <a:pos x="1" y="4"/>
                  </a:cxn>
                  <a:cxn ang="0">
                    <a:pos x="0" y="0"/>
                  </a:cxn>
                  <a:cxn ang="0">
                    <a:pos x="1" y="4"/>
                  </a:cxn>
                </a:cxnLst>
                <a:rect l="0" t="0" r="r" b="b"/>
                <a:pathLst>
                  <a:path w="1" h="4">
                    <a:moveTo>
                      <a:pt x="1" y="4"/>
                    </a:moveTo>
                    <a:cubicBezTo>
                      <a:pt x="0" y="4"/>
                      <a:pt x="0" y="0"/>
                      <a:pt x="0" y="0"/>
                    </a:cubicBezTo>
                    <a:cubicBezTo>
                      <a:pt x="1" y="0"/>
                      <a:pt x="1" y="4"/>
                      <a:pt x="1" y="4"/>
                    </a:cubicBezTo>
                  </a:path>
                </a:pathLst>
              </a:custGeom>
              <a:solidFill>
                <a:srgbClr val="C0BAA7"/>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31" name="Freeform 65"/>
              <p:cNvSpPr>
                <a:spLocks/>
              </p:cNvSpPr>
              <p:nvPr>
                <p:custDataLst>
                  <p:tags r:id="rId133"/>
                </p:custDataLst>
              </p:nvPr>
            </p:nvSpPr>
            <p:spPr bwMode="auto">
              <a:xfrm>
                <a:off x="6239248" y="3831741"/>
                <a:ext cx="46641" cy="42679"/>
              </a:xfrm>
              <a:custGeom>
                <a:avLst/>
                <a:gdLst/>
                <a:ahLst/>
                <a:cxnLst>
                  <a:cxn ang="0">
                    <a:pos x="3" y="6"/>
                  </a:cxn>
                  <a:cxn ang="0">
                    <a:pos x="6" y="3"/>
                  </a:cxn>
                  <a:cxn ang="0">
                    <a:pos x="9" y="2"/>
                  </a:cxn>
                  <a:cxn ang="0">
                    <a:pos x="12" y="2"/>
                  </a:cxn>
                  <a:cxn ang="0">
                    <a:pos x="17" y="2"/>
                  </a:cxn>
                  <a:cxn ang="0">
                    <a:pos x="18" y="2"/>
                  </a:cxn>
                  <a:cxn ang="0">
                    <a:pos x="20" y="6"/>
                  </a:cxn>
                  <a:cxn ang="0">
                    <a:pos x="17" y="13"/>
                  </a:cxn>
                  <a:cxn ang="0">
                    <a:pos x="12" y="17"/>
                  </a:cxn>
                  <a:cxn ang="0">
                    <a:pos x="9" y="19"/>
                  </a:cxn>
                  <a:cxn ang="0">
                    <a:pos x="8" y="19"/>
                  </a:cxn>
                  <a:cxn ang="0">
                    <a:pos x="3" y="17"/>
                  </a:cxn>
                  <a:cxn ang="0">
                    <a:pos x="2" y="13"/>
                  </a:cxn>
                  <a:cxn ang="0">
                    <a:pos x="3" y="6"/>
                  </a:cxn>
                </a:cxnLst>
                <a:rect l="0" t="0" r="r" b="b"/>
                <a:pathLst>
                  <a:path w="20" h="21">
                    <a:moveTo>
                      <a:pt x="3" y="6"/>
                    </a:moveTo>
                    <a:cubicBezTo>
                      <a:pt x="6" y="3"/>
                      <a:pt x="5" y="5"/>
                      <a:pt x="6" y="3"/>
                    </a:cubicBezTo>
                    <a:cubicBezTo>
                      <a:pt x="8" y="2"/>
                      <a:pt x="8" y="5"/>
                      <a:pt x="9" y="2"/>
                    </a:cubicBezTo>
                    <a:cubicBezTo>
                      <a:pt x="9" y="0"/>
                      <a:pt x="11" y="3"/>
                      <a:pt x="12" y="2"/>
                    </a:cubicBezTo>
                    <a:cubicBezTo>
                      <a:pt x="14" y="0"/>
                      <a:pt x="15" y="2"/>
                      <a:pt x="17" y="2"/>
                    </a:cubicBezTo>
                    <a:cubicBezTo>
                      <a:pt x="17" y="0"/>
                      <a:pt x="18" y="2"/>
                      <a:pt x="18" y="2"/>
                    </a:cubicBezTo>
                    <a:cubicBezTo>
                      <a:pt x="20" y="2"/>
                      <a:pt x="20" y="5"/>
                      <a:pt x="20" y="6"/>
                    </a:cubicBezTo>
                    <a:cubicBezTo>
                      <a:pt x="18" y="6"/>
                      <a:pt x="17" y="10"/>
                      <a:pt x="17" y="13"/>
                    </a:cubicBezTo>
                    <a:cubicBezTo>
                      <a:pt x="17" y="16"/>
                      <a:pt x="14" y="14"/>
                      <a:pt x="12" y="17"/>
                    </a:cubicBezTo>
                    <a:cubicBezTo>
                      <a:pt x="12" y="19"/>
                      <a:pt x="11" y="17"/>
                      <a:pt x="9" y="19"/>
                    </a:cubicBezTo>
                    <a:cubicBezTo>
                      <a:pt x="9" y="21"/>
                      <a:pt x="8" y="21"/>
                      <a:pt x="8" y="19"/>
                    </a:cubicBezTo>
                    <a:cubicBezTo>
                      <a:pt x="6" y="19"/>
                      <a:pt x="6" y="21"/>
                      <a:pt x="3" y="17"/>
                    </a:cubicBezTo>
                    <a:cubicBezTo>
                      <a:pt x="0" y="16"/>
                      <a:pt x="2" y="16"/>
                      <a:pt x="2" y="13"/>
                    </a:cubicBezTo>
                    <a:cubicBezTo>
                      <a:pt x="0" y="8"/>
                      <a:pt x="3" y="8"/>
                      <a:pt x="3" y="6"/>
                    </a:cubicBezTo>
                  </a:path>
                </a:pathLst>
              </a:custGeom>
              <a:solidFill>
                <a:srgbClr val="153B63"/>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32" name="Freeform 66"/>
              <p:cNvSpPr>
                <a:spLocks/>
              </p:cNvSpPr>
              <p:nvPr>
                <p:custDataLst>
                  <p:tags r:id="rId134"/>
                </p:custDataLst>
              </p:nvPr>
            </p:nvSpPr>
            <p:spPr bwMode="auto">
              <a:xfrm>
                <a:off x="5695510" y="4039931"/>
                <a:ext cx="42959" cy="81193"/>
              </a:xfrm>
              <a:custGeom>
                <a:avLst/>
                <a:gdLst/>
                <a:ahLst/>
                <a:cxnLst>
                  <a:cxn ang="0">
                    <a:pos x="4" y="37"/>
                  </a:cxn>
                  <a:cxn ang="0">
                    <a:pos x="0" y="18"/>
                  </a:cxn>
                  <a:cxn ang="0">
                    <a:pos x="1" y="15"/>
                  </a:cxn>
                  <a:cxn ang="0">
                    <a:pos x="1" y="9"/>
                  </a:cxn>
                  <a:cxn ang="0">
                    <a:pos x="3" y="4"/>
                  </a:cxn>
                  <a:cxn ang="0">
                    <a:pos x="1" y="0"/>
                  </a:cxn>
                  <a:cxn ang="0">
                    <a:pos x="7" y="1"/>
                  </a:cxn>
                  <a:cxn ang="0">
                    <a:pos x="11" y="9"/>
                  </a:cxn>
                  <a:cxn ang="0">
                    <a:pos x="15" y="18"/>
                  </a:cxn>
                  <a:cxn ang="0">
                    <a:pos x="17" y="21"/>
                  </a:cxn>
                  <a:cxn ang="0">
                    <a:pos x="13" y="34"/>
                  </a:cxn>
                  <a:cxn ang="0">
                    <a:pos x="4" y="37"/>
                  </a:cxn>
                </a:cxnLst>
                <a:rect l="0" t="0" r="r" b="b"/>
                <a:pathLst>
                  <a:path w="18" h="40">
                    <a:moveTo>
                      <a:pt x="4" y="37"/>
                    </a:moveTo>
                    <a:cubicBezTo>
                      <a:pt x="0" y="32"/>
                      <a:pt x="1" y="23"/>
                      <a:pt x="0" y="18"/>
                    </a:cubicBezTo>
                    <a:cubicBezTo>
                      <a:pt x="0" y="14"/>
                      <a:pt x="1" y="14"/>
                      <a:pt x="1" y="15"/>
                    </a:cubicBezTo>
                    <a:cubicBezTo>
                      <a:pt x="1" y="17"/>
                      <a:pt x="1" y="12"/>
                      <a:pt x="1" y="9"/>
                    </a:cubicBezTo>
                    <a:cubicBezTo>
                      <a:pt x="1" y="8"/>
                      <a:pt x="3" y="8"/>
                      <a:pt x="3" y="4"/>
                    </a:cubicBezTo>
                    <a:cubicBezTo>
                      <a:pt x="3" y="1"/>
                      <a:pt x="1" y="1"/>
                      <a:pt x="1" y="0"/>
                    </a:cubicBezTo>
                    <a:cubicBezTo>
                      <a:pt x="1" y="0"/>
                      <a:pt x="4" y="0"/>
                      <a:pt x="7" y="1"/>
                    </a:cubicBezTo>
                    <a:cubicBezTo>
                      <a:pt x="9" y="4"/>
                      <a:pt x="9" y="6"/>
                      <a:pt x="11" y="9"/>
                    </a:cubicBezTo>
                    <a:cubicBezTo>
                      <a:pt x="13" y="11"/>
                      <a:pt x="13" y="17"/>
                      <a:pt x="15" y="18"/>
                    </a:cubicBezTo>
                    <a:cubicBezTo>
                      <a:pt x="17" y="20"/>
                      <a:pt x="15" y="20"/>
                      <a:pt x="17" y="21"/>
                    </a:cubicBezTo>
                    <a:cubicBezTo>
                      <a:pt x="18" y="25"/>
                      <a:pt x="18" y="32"/>
                      <a:pt x="13" y="34"/>
                    </a:cubicBezTo>
                    <a:cubicBezTo>
                      <a:pt x="11" y="37"/>
                      <a:pt x="7" y="40"/>
                      <a:pt x="4" y="37"/>
                    </a:cubicBezTo>
                  </a:path>
                </a:pathLst>
              </a:custGeom>
              <a:solidFill>
                <a:srgbClr val="000000">
                  <a:lumMod val="75000"/>
                  <a:lumOff val="25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33" name="Freeform 67"/>
              <p:cNvSpPr>
                <a:spLocks/>
              </p:cNvSpPr>
              <p:nvPr>
                <p:custDataLst>
                  <p:tags r:id="rId135"/>
                </p:custDataLst>
              </p:nvPr>
            </p:nvSpPr>
            <p:spPr bwMode="auto">
              <a:xfrm>
                <a:off x="5931171" y="3654780"/>
                <a:ext cx="171836" cy="385152"/>
              </a:xfrm>
              <a:custGeom>
                <a:avLst/>
                <a:gdLst/>
                <a:ahLst/>
                <a:cxnLst>
                  <a:cxn ang="0">
                    <a:pos x="7" y="68"/>
                  </a:cxn>
                  <a:cxn ang="0">
                    <a:pos x="9" y="52"/>
                  </a:cxn>
                  <a:cxn ang="0">
                    <a:pos x="16" y="46"/>
                  </a:cxn>
                  <a:cxn ang="0">
                    <a:pos x="24" y="29"/>
                  </a:cxn>
                  <a:cxn ang="0">
                    <a:pos x="27" y="20"/>
                  </a:cxn>
                  <a:cxn ang="0">
                    <a:pos x="38" y="14"/>
                  </a:cxn>
                  <a:cxn ang="0">
                    <a:pos x="46" y="4"/>
                  </a:cxn>
                  <a:cxn ang="0">
                    <a:pos x="52" y="15"/>
                  </a:cxn>
                  <a:cxn ang="0">
                    <a:pos x="52" y="31"/>
                  </a:cxn>
                  <a:cxn ang="0">
                    <a:pos x="46" y="35"/>
                  </a:cxn>
                  <a:cxn ang="0">
                    <a:pos x="44" y="48"/>
                  </a:cxn>
                  <a:cxn ang="0">
                    <a:pos x="52" y="48"/>
                  </a:cxn>
                  <a:cxn ang="0">
                    <a:pos x="56" y="59"/>
                  </a:cxn>
                  <a:cxn ang="0">
                    <a:pos x="56" y="66"/>
                  </a:cxn>
                  <a:cxn ang="0">
                    <a:pos x="62" y="73"/>
                  </a:cxn>
                  <a:cxn ang="0">
                    <a:pos x="68" y="73"/>
                  </a:cxn>
                  <a:cxn ang="0">
                    <a:pos x="67" y="79"/>
                  </a:cxn>
                  <a:cxn ang="0">
                    <a:pos x="59" y="87"/>
                  </a:cxn>
                  <a:cxn ang="0">
                    <a:pos x="55" y="90"/>
                  </a:cxn>
                  <a:cxn ang="0">
                    <a:pos x="47" y="93"/>
                  </a:cxn>
                  <a:cxn ang="0">
                    <a:pos x="44" y="102"/>
                  </a:cxn>
                  <a:cxn ang="0">
                    <a:pos x="44" y="108"/>
                  </a:cxn>
                  <a:cxn ang="0">
                    <a:pos x="50" y="121"/>
                  </a:cxn>
                  <a:cxn ang="0">
                    <a:pos x="52" y="129"/>
                  </a:cxn>
                  <a:cxn ang="0">
                    <a:pos x="49" y="136"/>
                  </a:cxn>
                  <a:cxn ang="0">
                    <a:pos x="55" y="158"/>
                  </a:cxn>
                  <a:cxn ang="0">
                    <a:pos x="59" y="169"/>
                  </a:cxn>
                  <a:cxn ang="0">
                    <a:pos x="55" y="180"/>
                  </a:cxn>
                  <a:cxn ang="0">
                    <a:pos x="50" y="188"/>
                  </a:cxn>
                  <a:cxn ang="0">
                    <a:pos x="52" y="172"/>
                  </a:cxn>
                  <a:cxn ang="0">
                    <a:pos x="52" y="161"/>
                  </a:cxn>
                  <a:cxn ang="0">
                    <a:pos x="47" y="149"/>
                  </a:cxn>
                  <a:cxn ang="0">
                    <a:pos x="42" y="127"/>
                  </a:cxn>
                  <a:cxn ang="0">
                    <a:pos x="41" y="122"/>
                  </a:cxn>
                  <a:cxn ang="0">
                    <a:pos x="38" y="115"/>
                  </a:cxn>
                  <a:cxn ang="0">
                    <a:pos x="24" y="132"/>
                  </a:cxn>
                  <a:cxn ang="0">
                    <a:pos x="20" y="127"/>
                  </a:cxn>
                  <a:cxn ang="0">
                    <a:pos x="20" y="116"/>
                  </a:cxn>
                  <a:cxn ang="0">
                    <a:pos x="13" y="101"/>
                  </a:cxn>
                  <a:cxn ang="0">
                    <a:pos x="13" y="96"/>
                  </a:cxn>
                  <a:cxn ang="0">
                    <a:pos x="7" y="90"/>
                  </a:cxn>
                  <a:cxn ang="0">
                    <a:pos x="0" y="79"/>
                  </a:cxn>
                </a:cxnLst>
                <a:rect l="0" t="0" r="r" b="b"/>
                <a:pathLst>
                  <a:path w="72" h="191">
                    <a:moveTo>
                      <a:pt x="3" y="69"/>
                    </a:moveTo>
                    <a:cubicBezTo>
                      <a:pt x="6" y="65"/>
                      <a:pt x="4" y="73"/>
                      <a:pt x="7" y="68"/>
                    </a:cubicBezTo>
                    <a:cubicBezTo>
                      <a:pt x="9" y="63"/>
                      <a:pt x="7" y="65"/>
                      <a:pt x="7" y="62"/>
                    </a:cubicBezTo>
                    <a:cubicBezTo>
                      <a:pt x="7" y="54"/>
                      <a:pt x="10" y="65"/>
                      <a:pt x="9" y="52"/>
                    </a:cubicBezTo>
                    <a:cubicBezTo>
                      <a:pt x="9" y="45"/>
                      <a:pt x="9" y="48"/>
                      <a:pt x="12" y="49"/>
                    </a:cubicBezTo>
                    <a:cubicBezTo>
                      <a:pt x="15" y="49"/>
                      <a:pt x="15" y="54"/>
                      <a:pt x="16" y="46"/>
                    </a:cubicBezTo>
                    <a:cubicBezTo>
                      <a:pt x="18" y="40"/>
                      <a:pt x="23" y="40"/>
                      <a:pt x="20" y="37"/>
                    </a:cubicBezTo>
                    <a:cubicBezTo>
                      <a:pt x="18" y="35"/>
                      <a:pt x="21" y="35"/>
                      <a:pt x="24" y="29"/>
                    </a:cubicBezTo>
                    <a:cubicBezTo>
                      <a:pt x="26" y="24"/>
                      <a:pt x="23" y="26"/>
                      <a:pt x="24" y="23"/>
                    </a:cubicBezTo>
                    <a:cubicBezTo>
                      <a:pt x="24" y="20"/>
                      <a:pt x="24" y="23"/>
                      <a:pt x="27" y="20"/>
                    </a:cubicBezTo>
                    <a:cubicBezTo>
                      <a:pt x="30" y="17"/>
                      <a:pt x="35" y="12"/>
                      <a:pt x="38" y="15"/>
                    </a:cubicBezTo>
                    <a:cubicBezTo>
                      <a:pt x="39" y="18"/>
                      <a:pt x="41" y="18"/>
                      <a:pt x="38" y="14"/>
                    </a:cubicBezTo>
                    <a:cubicBezTo>
                      <a:pt x="36" y="11"/>
                      <a:pt x="42" y="11"/>
                      <a:pt x="41" y="6"/>
                    </a:cubicBezTo>
                    <a:cubicBezTo>
                      <a:pt x="42" y="4"/>
                      <a:pt x="41" y="0"/>
                      <a:pt x="46" y="4"/>
                    </a:cubicBezTo>
                    <a:cubicBezTo>
                      <a:pt x="50" y="7"/>
                      <a:pt x="47" y="14"/>
                      <a:pt x="50" y="12"/>
                    </a:cubicBezTo>
                    <a:cubicBezTo>
                      <a:pt x="52" y="11"/>
                      <a:pt x="53" y="14"/>
                      <a:pt x="52" y="15"/>
                    </a:cubicBezTo>
                    <a:cubicBezTo>
                      <a:pt x="50" y="17"/>
                      <a:pt x="53" y="18"/>
                      <a:pt x="52" y="23"/>
                    </a:cubicBezTo>
                    <a:cubicBezTo>
                      <a:pt x="50" y="28"/>
                      <a:pt x="53" y="31"/>
                      <a:pt x="52" y="31"/>
                    </a:cubicBezTo>
                    <a:cubicBezTo>
                      <a:pt x="49" y="31"/>
                      <a:pt x="50" y="34"/>
                      <a:pt x="49" y="32"/>
                    </a:cubicBezTo>
                    <a:cubicBezTo>
                      <a:pt x="47" y="32"/>
                      <a:pt x="49" y="35"/>
                      <a:pt x="46" y="35"/>
                    </a:cubicBezTo>
                    <a:cubicBezTo>
                      <a:pt x="42" y="37"/>
                      <a:pt x="46" y="40"/>
                      <a:pt x="44" y="41"/>
                    </a:cubicBezTo>
                    <a:cubicBezTo>
                      <a:pt x="39" y="43"/>
                      <a:pt x="46" y="46"/>
                      <a:pt x="44" y="48"/>
                    </a:cubicBezTo>
                    <a:cubicBezTo>
                      <a:pt x="42" y="49"/>
                      <a:pt x="42" y="51"/>
                      <a:pt x="46" y="49"/>
                    </a:cubicBezTo>
                    <a:cubicBezTo>
                      <a:pt x="49" y="46"/>
                      <a:pt x="50" y="49"/>
                      <a:pt x="52" y="48"/>
                    </a:cubicBezTo>
                    <a:cubicBezTo>
                      <a:pt x="55" y="46"/>
                      <a:pt x="50" y="49"/>
                      <a:pt x="52" y="52"/>
                    </a:cubicBezTo>
                    <a:cubicBezTo>
                      <a:pt x="53" y="56"/>
                      <a:pt x="52" y="59"/>
                      <a:pt x="56" y="59"/>
                    </a:cubicBezTo>
                    <a:cubicBezTo>
                      <a:pt x="61" y="59"/>
                      <a:pt x="58" y="59"/>
                      <a:pt x="56" y="60"/>
                    </a:cubicBezTo>
                    <a:cubicBezTo>
                      <a:pt x="56" y="63"/>
                      <a:pt x="58" y="62"/>
                      <a:pt x="56" y="66"/>
                    </a:cubicBezTo>
                    <a:cubicBezTo>
                      <a:pt x="55" y="69"/>
                      <a:pt x="59" y="68"/>
                      <a:pt x="61" y="68"/>
                    </a:cubicBezTo>
                    <a:cubicBezTo>
                      <a:pt x="62" y="69"/>
                      <a:pt x="61" y="71"/>
                      <a:pt x="62" y="73"/>
                    </a:cubicBezTo>
                    <a:cubicBezTo>
                      <a:pt x="64" y="73"/>
                      <a:pt x="62" y="76"/>
                      <a:pt x="64" y="74"/>
                    </a:cubicBezTo>
                    <a:cubicBezTo>
                      <a:pt x="65" y="74"/>
                      <a:pt x="65" y="77"/>
                      <a:pt x="68" y="73"/>
                    </a:cubicBezTo>
                    <a:cubicBezTo>
                      <a:pt x="72" y="69"/>
                      <a:pt x="72" y="73"/>
                      <a:pt x="72" y="74"/>
                    </a:cubicBezTo>
                    <a:cubicBezTo>
                      <a:pt x="70" y="76"/>
                      <a:pt x="67" y="74"/>
                      <a:pt x="67" y="79"/>
                    </a:cubicBezTo>
                    <a:cubicBezTo>
                      <a:pt x="65" y="84"/>
                      <a:pt x="64" y="79"/>
                      <a:pt x="64" y="85"/>
                    </a:cubicBezTo>
                    <a:cubicBezTo>
                      <a:pt x="61" y="85"/>
                      <a:pt x="62" y="87"/>
                      <a:pt x="59" y="87"/>
                    </a:cubicBezTo>
                    <a:cubicBezTo>
                      <a:pt x="56" y="85"/>
                      <a:pt x="59" y="88"/>
                      <a:pt x="58" y="88"/>
                    </a:cubicBezTo>
                    <a:cubicBezTo>
                      <a:pt x="56" y="90"/>
                      <a:pt x="56" y="87"/>
                      <a:pt x="55" y="90"/>
                    </a:cubicBezTo>
                    <a:cubicBezTo>
                      <a:pt x="55" y="93"/>
                      <a:pt x="53" y="91"/>
                      <a:pt x="50" y="93"/>
                    </a:cubicBezTo>
                    <a:cubicBezTo>
                      <a:pt x="47" y="94"/>
                      <a:pt x="47" y="90"/>
                      <a:pt x="47" y="93"/>
                    </a:cubicBezTo>
                    <a:cubicBezTo>
                      <a:pt x="46" y="96"/>
                      <a:pt x="44" y="94"/>
                      <a:pt x="46" y="97"/>
                    </a:cubicBezTo>
                    <a:cubicBezTo>
                      <a:pt x="47" y="101"/>
                      <a:pt x="42" y="97"/>
                      <a:pt x="44" y="102"/>
                    </a:cubicBezTo>
                    <a:cubicBezTo>
                      <a:pt x="46" y="107"/>
                      <a:pt x="41" y="102"/>
                      <a:pt x="41" y="105"/>
                    </a:cubicBezTo>
                    <a:cubicBezTo>
                      <a:pt x="42" y="108"/>
                      <a:pt x="44" y="104"/>
                      <a:pt x="44" y="108"/>
                    </a:cubicBezTo>
                    <a:cubicBezTo>
                      <a:pt x="44" y="113"/>
                      <a:pt x="46" y="115"/>
                      <a:pt x="49" y="118"/>
                    </a:cubicBezTo>
                    <a:cubicBezTo>
                      <a:pt x="50" y="121"/>
                      <a:pt x="50" y="118"/>
                      <a:pt x="50" y="121"/>
                    </a:cubicBezTo>
                    <a:cubicBezTo>
                      <a:pt x="50" y="124"/>
                      <a:pt x="52" y="127"/>
                      <a:pt x="52" y="127"/>
                    </a:cubicBezTo>
                    <a:cubicBezTo>
                      <a:pt x="55" y="122"/>
                      <a:pt x="55" y="129"/>
                      <a:pt x="52" y="129"/>
                    </a:cubicBezTo>
                    <a:cubicBezTo>
                      <a:pt x="50" y="129"/>
                      <a:pt x="52" y="136"/>
                      <a:pt x="50" y="136"/>
                    </a:cubicBezTo>
                    <a:cubicBezTo>
                      <a:pt x="49" y="135"/>
                      <a:pt x="50" y="138"/>
                      <a:pt x="49" y="136"/>
                    </a:cubicBezTo>
                    <a:cubicBezTo>
                      <a:pt x="47" y="136"/>
                      <a:pt x="47" y="141"/>
                      <a:pt x="52" y="146"/>
                    </a:cubicBezTo>
                    <a:cubicBezTo>
                      <a:pt x="56" y="150"/>
                      <a:pt x="58" y="153"/>
                      <a:pt x="55" y="158"/>
                    </a:cubicBezTo>
                    <a:cubicBezTo>
                      <a:pt x="58" y="163"/>
                      <a:pt x="58" y="166"/>
                      <a:pt x="58" y="167"/>
                    </a:cubicBezTo>
                    <a:cubicBezTo>
                      <a:pt x="58" y="169"/>
                      <a:pt x="59" y="167"/>
                      <a:pt x="59" y="169"/>
                    </a:cubicBezTo>
                    <a:cubicBezTo>
                      <a:pt x="59" y="172"/>
                      <a:pt x="61" y="170"/>
                      <a:pt x="59" y="172"/>
                    </a:cubicBezTo>
                    <a:cubicBezTo>
                      <a:pt x="56" y="175"/>
                      <a:pt x="58" y="175"/>
                      <a:pt x="55" y="180"/>
                    </a:cubicBezTo>
                    <a:cubicBezTo>
                      <a:pt x="52" y="183"/>
                      <a:pt x="53" y="183"/>
                      <a:pt x="52" y="186"/>
                    </a:cubicBezTo>
                    <a:cubicBezTo>
                      <a:pt x="52" y="189"/>
                      <a:pt x="50" y="191"/>
                      <a:pt x="50" y="188"/>
                    </a:cubicBezTo>
                    <a:cubicBezTo>
                      <a:pt x="50" y="178"/>
                      <a:pt x="52" y="181"/>
                      <a:pt x="52" y="178"/>
                    </a:cubicBezTo>
                    <a:cubicBezTo>
                      <a:pt x="52" y="175"/>
                      <a:pt x="55" y="172"/>
                      <a:pt x="52" y="172"/>
                    </a:cubicBezTo>
                    <a:cubicBezTo>
                      <a:pt x="49" y="172"/>
                      <a:pt x="53" y="169"/>
                      <a:pt x="52" y="167"/>
                    </a:cubicBezTo>
                    <a:cubicBezTo>
                      <a:pt x="50" y="166"/>
                      <a:pt x="52" y="164"/>
                      <a:pt x="52" y="161"/>
                    </a:cubicBezTo>
                    <a:cubicBezTo>
                      <a:pt x="50" y="160"/>
                      <a:pt x="50" y="157"/>
                      <a:pt x="49" y="153"/>
                    </a:cubicBezTo>
                    <a:cubicBezTo>
                      <a:pt x="47" y="149"/>
                      <a:pt x="47" y="158"/>
                      <a:pt x="47" y="149"/>
                    </a:cubicBezTo>
                    <a:cubicBezTo>
                      <a:pt x="47" y="146"/>
                      <a:pt x="44" y="144"/>
                      <a:pt x="44" y="136"/>
                    </a:cubicBezTo>
                    <a:cubicBezTo>
                      <a:pt x="44" y="130"/>
                      <a:pt x="42" y="130"/>
                      <a:pt x="42" y="127"/>
                    </a:cubicBezTo>
                    <a:cubicBezTo>
                      <a:pt x="42" y="125"/>
                      <a:pt x="46" y="124"/>
                      <a:pt x="44" y="124"/>
                    </a:cubicBezTo>
                    <a:cubicBezTo>
                      <a:pt x="42" y="124"/>
                      <a:pt x="41" y="125"/>
                      <a:pt x="41" y="122"/>
                    </a:cubicBezTo>
                    <a:cubicBezTo>
                      <a:pt x="39" y="118"/>
                      <a:pt x="39" y="119"/>
                      <a:pt x="39" y="118"/>
                    </a:cubicBezTo>
                    <a:cubicBezTo>
                      <a:pt x="39" y="116"/>
                      <a:pt x="38" y="116"/>
                      <a:pt x="38" y="115"/>
                    </a:cubicBezTo>
                    <a:cubicBezTo>
                      <a:pt x="39" y="122"/>
                      <a:pt x="35" y="124"/>
                      <a:pt x="32" y="125"/>
                    </a:cubicBezTo>
                    <a:cubicBezTo>
                      <a:pt x="27" y="127"/>
                      <a:pt x="27" y="135"/>
                      <a:pt x="24" y="132"/>
                    </a:cubicBezTo>
                    <a:cubicBezTo>
                      <a:pt x="21" y="129"/>
                      <a:pt x="23" y="133"/>
                      <a:pt x="20" y="130"/>
                    </a:cubicBezTo>
                    <a:cubicBezTo>
                      <a:pt x="18" y="129"/>
                      <a:pt x="21" y="127"/>
                      <a:pt x="20" y="127"/>
                    </a:cubicBezTo>
                    <a:cubicBezTo>
                      <a:pt x="18" y="125"/>
                      <a:pt x="18" y="130"/>
                      <a:pt x="16" y="130"/>
                    </a:cubicBezTo>
                    <a:cubicBezTo>
                      <a:pt x="15" y="130"/>
                      <a:pt x="18" y="122"/>
                      <a:pt x="20" y="116"/>
                    </a:cubicBezTo>
                    <a:cubicBezTo>
                      <a:pt x="21" y="111"/>
                      <a:pt x="16" y="105"/>
                      <a:pt x="15" y="101"/>
                    </a:cubicBezTo>
                    <a:cubicBezTo>
                      <a:pt x="15" y="96"/>
                      <a:pt x="13" y="99"/>
                      <a:pt x="13" y="101"/>
                    </a:cubicBezTo>
                    <a:cubicBezTo>
                      <a:pt x="13" y="102"/>
                      <a:pt x="9" y="97"/>
                      <a:pt x="10" y="96"/>
                    </a:cubicBezTo>
                    <a:cubicBezTo>
                      <a:pt x="12" y="94"/>
                      <a:pt x="12" y="97"/>
                      <a:pt x="13" y="96"/>
                    </a:cubicBezTo>
                    <a:cubicBezTo>
                      <a:pt x="16" y="94"/>
                      <a:pt x="13" y="94"/>
                      <a:pt x="12" y="93"/>
                    </a:cubicBezTo>
                    <a:cubicBezTo>
                      <a:pt x="10" y="90"/>
                      <a:pt x="9" y="87"/>
                      <a:pt x="7" y="90"/>
                    </a:cubicBezTo>
                    <a:cubicBezTo>
                      <a:pt x="7" y="93"/>
                      <a:pt x="7" y="90"/>
                      <a:pt x="4" y="87"/>
                    </a:cubicBezTo>
                    <a:cubicBezTo>
                      <a:pt x="1" y="84"/>
                      <a:pt x="1" y="79"/>
                      <a:pt x="0" y="79"/>
                    </a:cubicBezTo>
                    <a:cubicBezTo>
                      <a:pt x="0" y="68"/>
                      <a:pt x="4" y="85"/>
                      <a:pt x="3" y="69"/>
                    </a:cubicBezTo>
                  </a:path>
                </a:pathLst>
              </a:custGeom>
              <a:solidFill>
                <a:srgbClr val="000000">
                  <a:lumMod val="75000"/>
                  <a:lumOff val="25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34" name="Freeform 68"/>
              <p:cNvSpPr>
                <a:spLocks/>
              </p:cNvSpPr>
              <p:nvPr>
                <p:custDataLst>
                  <p:tags r:id="rId136"/>
                </p:custDataLst>
              </p:nvPr>
            </p:nvSpPr>
            <p:spPr bwMode="auto">
              <a:xfrm>
                <a:off x="6029363" y="3826536"/>
                <a:ext cx="159561" cy="298752"/>
              </a:xfrm>
              <a:custGeom>
                <a:avLst/>
                <a:gdLst/>
                <a:ahLst/>
                <a:cxnLst>
                  <a:cxn ang="0">
                    <a:pos x="41" y="82"/>
                  </a:cxn>
                  <a:cxn ang="0">
                    <a:pos x="32" y="78"/>
                  </a:cxn>
                  <a:cxn ang="0">
                    <a:pos x="26" y="69"/>
                  </a:cxn>
                  <a:cxn ang="0">
                    <a:pos x="18" y="89"/>
                  </a:cxn>
                  <a:cxn ang="0">
                    <a:pos x="15" y="110"/>
                  </a:cxn>
                  <a:cxn ang="0">
                    <a:pos x="23" y="120"/>
                  </a:cxn>
                  <a:cxn ang="0">
                    <a:pos x="34" y="135"/>
                  </a:cxn>
                  <a:cxn ang="0">
                    <a:pos x="35" y="145"/>
                  </a:cxn>
                  <a:cxn ang="0">
                    <a:pos x="30" y="142"/>
                  </a:cxn>
                  <a:cxn ang="0">
                    <a:pos x="24" y="137"/>
                  </a:cxn>
                  <a:cxn ang="0">
                    <a:pos x="20" y="135"/>
                  </a:cxn>
                  <a:cxn ang="0">
                    <a:pos x="15" y="129"/>
                  </a:cxn>
                  <a:cxn ang="0">
                    <a:pos x="8" y="121"/>
                  </a:cxn>
                  <a:cxn ang="0">
                    <a:pos x="9" y="109"/>
                  </a:cxn>
                  <a:cxn ang="0">
                    <a:pos x="11" y="101"/>
                  </a:cxn>
                  <a:cxn ang="0">
                    <a:pos x="18" y="87"/>
                  </a:cxn>
                  <a:cxn ang="0">
                    <a:pos x="17" y="82"/>
                  </a:cxn>
                  <a:cxn ang="0">
                    <a:pos x="11" y="61"/>
                  </a:cxn>
                  <a:cxn ang="0">
                    <a:pos x="9" y="51"/>
                  </a:cxn>
                  <a:cxn ang="0">
                    <a:pos x="11" y="42"/>
                  </a:cxn>
                  <a:cxn ang="0">
                    <a:pos x="8" y="33"/>
                  </a:cxn>
                  <a:cxn ang="0">
                    <a:pos x="0" y="20"/>
                  </a:cxn>
                  <a:cxn ang="0">
                    <a:pos x="5" y="13"/>
                  </a:cxn>
                  <a:cxn ang="0">
                    <a:pos x="9" y="8"/>
                  </a:cxn>
                  <a:cxn ang="0">
                    <a:pos x="17" y="3"/>
                  </a:cxn>
                  <a:cxn ang="0">
                    <a:pos x="23" y="0"/>
                  </a:cxn>
                  <a:cxn ang="0">
                    <a:pos x="26" y="9"/>
                  </a:cxn>
                  <a:cxn ang="0">
                    <a:pos x="32" y="13"/>
                  </a:cxn>
                  <a:cxn ang="0">
                    <a:pos x="29" y="30"/>
                  </a:cxn>
                  <a:cxn ang="0">
                    <a:pos x="41" y="25"/>
                  </a:cxn>
                  <a:cxn ang="0">
                    <a:pos x="50" y="20"/>
                  </a:cxn>
                  <a:cxn ang="0">
                    <a:pos x="59" y="36"/>
                  </a:cxn>
                  <a:cxn ang="0">
                    <a:pos x="65" y="56"/>
                  </a:cxn>
                  <a:cxn ang="0">
                    <a:pos x="58" y="61"/>
                  </a:cxn>
                  <a:cxn ang="0">
                    <a:pos x="41" y="69"/>
                  </a:cxn>
                  <a:cxn ang="0">
                    <a:pos x="43" y="79"/>
                  </a:cxn>
                </a:cxnLst>
                <a:rect l="0" t="0" r="r" b="b"/>
                <a:pathLst>
                  <a:path w="67" h="148">
                    <a:moveTo>
                      <a:pt x="44" y="87"/>
                    </a:moveTo>
                    <a:cubicBezTo>
                      <a:pt x="43" y="87"/>
                      <a:pt x="44" y="84"/>
                      <a:pt x="41" y="82"/>
                    </a:cubicBezTo>
                    <a:cubicBezTo>
                      <a:pt x="40" y="82"/>
                      <a:pt x="38" y="79"/>
                      <a:pt x="35" y="78"/>
                    </a:cubicBezTo>
                    <a:cubicBezTo>
                      <a:pt x="34" y="76"/>
                      <a:pt x="34" y="79"/>
                      <a:pt x="32" y="78"/>
                    </a:cubicBezTo>
                    <a:cubicBezTo>
                      <a:pt x="29" y="76"/>
                      <a:pt x="27" y="81"/>
                      <a:pt x="27" y="76"/>
                    </a:cubicBezTo>
                    <a:cubicBezTo>
                      <a:pt x="29" y="70"/>
                      <a:pt x="30" y="69"/>
                      <a:pt x="26" y="69"/>
                    </a:cubicBezTo>
                    <a:cubicBezTo>
                      <a:pt x="21" y="69"/>
                      <a:pt x="20" y="72"/>
                      <a:pt x="21" y="73"/>
                    </a:cubicBezTo>
                    <a:cubicBezTo>
                      <a:pt x="23" y="73"/>
                      <a:pt x="20" y="86"/>
                      <a:pt x="18" y="89"/>
                    </a:cubicBezTo>
                    <a:cubicBezTo>
                      <a:pt x="18" y="90"/>
                      <a:pt x="18" y="95"/>
                      <a:pt x="17" y="96"/>
                    </a:cubicBezTo>
                    <a:cubicBezTo>
                      <a:pt x="14" y="100"/>
                      <a:pt x="15" y="109"/>
                      <a:pt x="15" y="110"/>
                    </a:cubicBezTo>
                    <a:cubicBezTo>
                      <a:pt x="15" y="115"/>
                      <a:pt x="20" y="109"/>
                      <a:pt x="20" y="112"/>
                    </a:cubicBezTo>
                    <a:cubicBezTo>
                      <a:pt x="20" y="115"/>
                      <a:pt x="21" y="120"/>
                      <a:pt x="23" y="120"/>
                    </a:cubicBezTo>
                    <a:cubicBezTo>
                      <a:pt x="24" y="118"/>
                      <a:pt x="24" y="129"/>
                      <a:pt x="27" y="132"/>
                    </a:cubicBezTo>
                    <a:cubicBezTo>
                      <a:pt x="32" y="138"/>
                      <a:pt x="30" y="132"/>
                      <a:pt x="34" y="135"/>
                    </a:cubicBezTo>
                    <a:cubicBezTo>
                      <a:pt x="37" y="138"/>
                      <a:pt x="37" y="140"/>
                      <a:pt x="38" y="142"/>
                    </a:cubicBezTo>
                    <a:cubicBezTo>
                      <a:pt x="37" y="146"/>
                      <a:pt x="37" y="146"/>
                      <a:pt x="35" y="145"/>
                    </a:cubicBezTo>
                    <a:cubicBezTo>
                      <a:pt x="32" y="142"/>
                      <a:pt x="32" y="148"/>
                      <a:pt x="30" y="146"/>
                    </a:cubicBezTo>
                    <a:cubicBezTo>
                      <a:pt x="29" y="145"/>
                      <a:pt x="30" y="143"/>
                      <a:pt x="30" y="142"/>
                    </a:cubicBezTo>
                    <a:cubicBezTo>
                      <a:pt x="30" y="138"/>
                      <a:pt x="29" y="142"/>
                      <a:pt x="27" y="140"/>
                    </a:cubicBezTo>
                    <a:cubicBezTo>
                      <a:pt x="27" y="137"/>
                      <a:pt x="26" y="138"/>
                      <a:pt x="24" y="137"/>
                    </a:cubicBezTo>
                    <a:cubicBezTo>
                      <a:pt x="23" y="135"/>
                      <a:pt x="23" y="135"/>
                      <a:pt x="23" y="138"/>
                    </a:cubicBezTo>
                    <a:cubicBezTo>
                      <a:pt x="21" y="137"/>
                      <a:pt x="21" y="137"/>
                      <a:pt x="20" y="135"/>
                    </a:cubicBezTo>
                    <a:cubicBezTo>
                      <a:pt x="18" y="134"/>
                      <a:pt x="18" y="132"/>
                      <a:pt x="18" y="131"/>
                    </a:cubicBezTo>
                    <a:cubicBezTo>
                      <a:pt x="18" y="131"/>
                      <a:pt x="17" y="132"/>
                      <a:pt x="15" y="129"/>
                    </a:cubicBezTo>
                    <a:cubicBezTo>
                      <a:pt x="12" y="126"/>
                      <a:pt x="12" y="121"/>
                      <a:pt x="11" y="120"/>
                    </a:cubicBezTo>
                    <a:cubicBezTo>
                      <a:pt x="9" y="120"/>
                      <a:pt x="9" y="124"/>
                      <a:pt x="8" y="121"/>
                    </a:cubicBezTo>
                    <a:cubicBezTo>
                      <a:pt x="8" y="121"/>
                      <a:pt x="6" y="118"/>
                      <a:pt x="8" y="115"/>
                    </a:cubicBezTo>
                    <a:cubicBezTo>
                      <a:pt x="9" y="112"/>
                      <a:pt x="8" y="114"/>
                      <a:pt x="9" y="109"/>
                    </a:cubicBezTo>
                    <a:cubicBezTo>
                      <a:pt x="11" y="107"/>
                      <a:pt x="8" y="109"/>
                      <a:pt x="9" y="106"/>
                    </a:cubicBezTo>
                    <a:cubicBezTo>
                      <a:pt x="11" y="103"/>
                      <a:pt x="12" y="103"/>
                      <a:pt x="11" y="101"/>
                    </a:cubicBezTo>
                    <a:cubicBezTo>
                      <a:pt x="12" y="98"/>
                      <a:pt x="11" y="98"/>
                      <a:pt x="14" y="95"/>
                    </a:cubicBezTo>
                    <a:cubicBezTo>
                      <a:pt x="17" y="90"/>
                      <a:pt x="15" y="90"/>
                      <a:pt x="18" y="87"/>
                    </a:cubicBezTo>
                    <a:cubicBezTo>
                      <a:pt x="20" y="86"/>
                      <a:pt x="18" y="87"/>
                      <a:pt x="18" y="84"/>
                    </a:cubicBezTo>
                    <a:cubicBezTo>
                      <a:pt x="18" y="82"/>
                      <a:pt x="17" y="84"/>
                      <a:pt x="17" y="82"/>
                    </a:cubicBezTo>
                    <a:cubicBezTo>
                      <a:pt x="17" y="81"/>
                      <a:pt x="17" y="78"/>
                      <a:pt x="14" y="73"/>
                    </a:cubicBezTo>
                    <a:cubicBezTo>
                      <a:pt x="17" y="69"/>
                      <a:pt x="15" y="65"/>
                      <a:pt x="11" y="61"/>
                    </a:cubicBezTo>
                    <a:cubicBezTo>
                      <a:pt x="6" y="56"/>
                      <a:pt x="6" y="51"/>
                      <a:pt x="8" y="51"/>
                    </a:cubicBezTo>
                    <a:cubicBezTo>
                      <a:pt x="9" y="53"/>
                      <a:pt x="8" y="50"/>
                      <a:pt x="9" y="51"/>
                    </a:cubicBezTo>
                    <a:cubicBezTo>
                      <a:pt x="11" y="51"/>
                      <a:pt x="9" y="44"/>
                      <a:pt x="11" y="44"/>
                    </a:cubicBezTo>
                    <a:cubicBezTo>
                      <a:pt x="14" y="44"/>
                      <a:pt x="14" y="37"/>
                      <a:pt x="11" y="42"/>
                    </a:cubicBezTo>
                    <a:cubicBezTo>
                      <a:pt x="11" y="42"/>
                      <a:pt x="9" y="39"/>
                      <a:pt x="9" y="36"/>
                    </a:cubicBezTo>
                    <a:cubicBezTo>
                      <a:pt x="9" y="33"/>
                      <a:pt x="9" y="36"/>
                      <a:pt x="8" y="33"/>
                    </a:cubicBezTo>
                    <a:cubicBezTo>
                      <a:pt x="5" y="30"/>
                      <a:pt x="3" y="28"/>
                      <a:pt x="3" y="23"/>
                    </a:cubicBezTo>
                    <a:cubicBezTo>
                      <a:pt x="3" y="19"/>
                      <a:pt x="2" y="23"/>
                      <a:pt x="0" y="20"/>
                    </a:cubicBezTo>
                    <a:cubicBezTo>
                      <a:pt x="0" y="17"/>
                      <a:pt x="5" y="22"/>
                      <a:pt x="3" y="17"/>
                    </a:cubicBezTo>
                    <a:cubicBezTo>
                      <a:pt x="2" y="13"/>
                      <a:pt x="6" y="16"/>
                      <a:pt x="5" y="13"/>
                    </a:cubicBezTo>
                    <a:cubicBezTo>
                      <a:pt x="3" y="9"/>
                      <a:pt x="5" y="11"/>
                      <a:pt x="6" y="8"/>
                    </a:cubicBezTo>
                    <a:cubicBezTo>
                      <a:pt x="6" y="5"/>
                      <a:pt x="6" y="9"/>
                      <a:pt x="9" y="8"/>
                    </a:cubicBezTo>
                    <a:cubicBezTo>
                      <a:pt x="12" y="6"/>
                      <a:pt x="14" y="8"/>
                      <a:pt x="14" y="5"/>
                    </a:cubicBezTo>
                    <a:cubicBezTo>
                      <a:pt x="15" y="2"/>
                      <a:pt x="15" y="5"/>
                      <a:pt x="17" y="3"/>
                    </a:cubicBezTo>
                    <a:cubicBezTo>
                      <a:pt x="18" y="3"/>
                      <a:pt x="15" y="0"/>
                      <a:pt x="18" y="2"/>
                    </a:cubicBezTo>
                    <a:cubicBezTo>
                      <a:pt x="21" y="2"/>
                      <a:pt x="20" y="0"/>
                      <a:pt x="23" y="0"/>
                    </a:cubicBezTo>
                    <a:cubicBezTo>
                      <a:pt x="23" y="3"/>
                      <a:pt x="23" y="0"/>
                      <a:pt x="24" y="2"/>
                    </a:cubicBezTo>
                    <a:cubicBezTo>
                      <a:pt x="27" y="5"/>
                      <a:pt x="23" y="9"/>
                      <a:pt x="26" y="9"/>
                    </a:cubicBezTo>
                    <a:cubicBezTo>
                      <a:pt x="29" y="9"/>
                      <a:pt x="27" y="8"/>
                      <a:pt x="30" y="8"/>
                    </a:cubicBezTo>
                    <a:cubicBezTo>
                      <a:pt x="34" y="9"/>
                      <a:pt x="30" y="11"/>
                      <a:pt x="32" y="13"/>
                    </a:cubicBezTo>
                    <a:cubicBezTo>
                      <a:pt x="34" y="16"/>
                      <a:pt x="29" y="20"/>
                      <a:pt x="30" y="22"/>
                    </a:cubicBezTo>
                    <a:cubicBezTo>
                      <a:pt x="32" y="23"/>
                      <a:pt x="27" y="28"/>
                      <a:pt x="29" y="30"/>
                    </a:cubicBezTo>
                    <a:cubicBezTo>
                      <a:pt x="30" y="30"/>
                      <a:pt x="30" y="30"/>
                      <a:pt x="35" y="25"/>
                    </a:cubicBezTo>
                    <a:cubicBezTo>
                      <a:pt x="40" y="20"/>
                      <a:pt x="38" y="25"/>
                      <a:pt x="41" y="25"/>
                    </a:cubicBezTo>
                    <a:cubicBezTo>
                      <a:pt x="43" y="25"/>
                      <a:pt x="41" y="26"/>
                      <a:pt x="43" y="25"/>
                    </a:cubicBezTo>
                    <a:cubicBezTo>
                      <a:pt x="47" y="23"/>
                      <a:pt x="46" y="19"/>
                      <a:pt x="50" y="20"/>
                    </a:cubicBezTo>
                    <a:cubicBezTo>
                      <a:pt x="53" y="22"/>
                      <a:pt x="53" y="20"/>
                      <a:pt x="55" y="23"/>
                    </a:cubicBezTo>
                    <a:cubicBezTo>
                      <a:pt x="56" y="30"/>
                      <a:pt x="61" y="28"/>
                      <a:pt x="59" y="36"/>
                    </a:cubicBezTo>
                    <a:cubicBezTo>
                      <a:pt x="58" y="44"/>
                      <a:pt x="64" y="44"/>
                      <a:pt x="64" y="45"/>
                    </a:cubicBezTo>
                    <a:cubicBezTo>
                      <a:pt x="64" y="47"/>
                      <a:pt x="67" y="47"/>
                      <a:pt x="65" y="56"/>
                    </a:cubicBezTo>
                    <a:cubicBezTo>
                      <a:pt x="65" y="58"/>
                      <a:pt x="67" y="59"/>
                      <a:pt x="62" y="61"/>
                    </a:cubicBezTo>
                    <a:cubicBezTo>
                      <a:pt x="61" y="62"/>
                      <a:pt x="62" y="59"/>
                      <a:pt x="58" y="61"/>
                    </a:cubicBezTo>
                    <a:cubicBezTo>
                      <a:pt x="53" y="61"/>
                      <a:pt x="46" y="59"/>
                      <a:pt x="44" y="64"/>
                    </a:cubicBezTo>
                    <a:cubicBezTo>
                      <a:pt x="43" y="69"/>
                      <a:pt x="41" y="67"/>
                      <a:pt x="41" y="69"/>
                    </a:cubicBezTo>
                    <a:cubicBezTo>
                      <a:pt x="41" y="70"/>
                      <a:pt x="38" y="67"/>
                      <a:pt x="40" y="72"/>
                    </a:cubicBezTo>
                    <a:cubicBezTo>
                      <a:pt x="43" y="76"/>
                      <a:pt x="40" y="78"/>
                      <a:pt x="43" y="79"/>
                    </a:cubicBezTo>
                    <a:cubicBezTo>
                      <a:pt x="44" y="81"/>
                      <a:pt x="41" y="82"/>
                      <a:pt x="44" y="87"/>
                    </a:cubicBezTo>
                  </a:path>
                </a:pathLst>
              </a:custGeom>
              <a:solidFill>
                <a:srgbClr val="000000">
                  <a:lumMod val="75000"/>
                  <a:lumOff val="25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35" name="Freeform 69"/>
              <p:cNvSpPr>
                <a:spLocks/>
              </p:cNvSpPr>
              <p:nvPr>
                <p:custDataLst>
                  <p:tags r:id="rId137"/>
                </p:custDataLst>
              </p:nvPr>
            </p:nvSpPr>
            <p:spPr bwMode="auto">
              <a:xfrm>
                <a:off x="5938536" y="3964982"/>
                <a:ext cx="12275" cy="46843"/>
              </a:xfrm>
              <a:custGeom>
                <a:avLst/>
                <a:gdLst/>
                <a:ahLst/>
                <a:cxnLst>
                  <a:cxn ang="0">
                    <a:pos x="3" y="0"/>
                  </a:cxn>
                  <a:cxn ang="0">
                    <a:pos x="3" y="6"/>
                  </a:cxn>
                  <a:cxn ang="0">
                    <a:pos x="3" y="11"/>
                  </a:cxn>
                  <a:cxn ang="0">
                    <a:pos x="3" y="15"/>
                  </a:cxn>
                  <a:cxn ang="0">
                    <a:pos x="1" y="20"/>
                  </a:cxn>
                  <a:cxn ang="0">
                    <a:pos x="1" y="9"/>
                  </a:cxn>
                  <a:cxn ang="0">
                    <a:pos x="3" y="0"/>
                  </a:cxn>
                </a:cxnLst>
                <a:rect l="0" t="0" r="r" b="b"/>
                <a:pathLst>
                  <a:path w="5" h="23">
                    <a:moveTo>
                      <a:pt x="3" y="0"/>
                    </a:moveTo>
                    <a:cubicBezTo>
                      <a:pt x="5" y="1"/>
                      <a:pt x="5" y="4"/>
                      <a:pt x="3" y="6"/>
                    </a:cubicBezTo>
                    <a:cubicBezTo>
                      <a:pt x="3" y="6"/>
                      <a:pt x="5" y="11"/>
                      <a:pt x="3" y="11"/>
                    </a:cubicBezTo>
                    <a:cubicBezTo>
                      <a:pt x="1" y="12"/>
                      <a:pt x="3" y="12"/>
                      <a:pt x="3" y="15"/>
                    </a:cubicBezTo>
                    <a:cubicBezTo>
                      <a:pt x="1" y="17"/>
                      <a:pt x="1" y="23"/>
                      <a:pt x="1" y="20"/>
                    </a:cubicBezTo>
                    <a:cubicBezTo>
                      <a:pt x="0" y="15"/>
                      <a:pt x="1" y="17"/>
                      <a:pt x="1" y="9"/>
                    </a:cubicBezTo>
                    <a:cubicBezTo>
                      <a:pt x="1" y="3"/>
                      <a:pt x="3" y="0"/>
                      <a:pt x="3" y="0"/>
                    </a:cubicBezTo>
                  </a:path>
                </a:pathLst>
              </a:custGeom>
              <a:solidFill>
                <a:srgbClr val="C0BAA7"/>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36" name="Freeform 70"/>
              <p:cNvSpPr>
                <a:spLocks/>
              </p:cNvSpPr>
              <p:nvPr>
                <p:custDataLst>
                  <p:tags r:id="rId138"/>
                </p:custDataLst>
              </p:nvPr>
            </p:nvSpPr>
            <p:spPr bwMode="auto">
              <a:xfrm>
                <a:off x="5933627" y="4018070"/>
                <a:ext cx="7365" cy="10410"/>
              </a:xfrm>
              <a:custGeom>
                <a:avLst/>
                <a:gdLst/>
                <a:ahLst/>
                <a:cxnLst>
                  <a:cxn ang="0">
                    <a:pos x="2" y="0"/>
                  </a:cxn>
                  <a:cxn ang="0">
                    <a:pos x="0" y="5"/>
                  </a:cxn>
                  <a:cxn ang="0">
                    <a:pos x="2" y="0"/>
                  </a:cxn>
                </a:cxnLst>
                <a:rect l="0" t="0" r="r" b="b"/>
                <a:pathLst>
                  <a:path w="3" h="5">
                    <a:moveTo>
                      <a:pt x="2" y="0"/>
                    </a:moveTo>
                    <a:cubicBezTo>
                      <a:pt x="3" y="0"/>
                      <a:pt x="2" y="5"/>
                      <a:pt x="0" y="5"/>
                    </a:cubicBezTo>
                    <a:cubicBezTo>
                      <a:pt x="0" y="3"/>
                      <a:pt x="0" y="0"/>
                      <a:pt x="2" y="0"/>
                    </a:cubicBezTo>
                  </a:path>
                </a:pathLst>
              </a:custGeom>
              <a:solidFill>
                <a:srgbClr val="C0BAA7"/>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37" name="Freeform 71"/>
              <p:cNvSpPr>
                <a:spLocks/>
              </p:cNvSpPr>
              <p:nvPr>
                <p:custDataLst>
                  <p:tags r:id="rId139"/>
                </p:custDataLst>
              </p:nvPr>
            </p:nvSpPr>
            <p:spPr bwMode="auto">
              <a:xfrm>
                <a:off x="5958174" y="4090937"/>
                <a:ext cx="9819" cy="11450"/>
              </a:xfrm>
              <a:custGeom>
                <a:avLst/>
                <a:gdLst/>
                <a:ahLst/>
                <a:cxnLst>
                  <a:cxn ang="0">
                    <a:pos x="1" y="1"/>
                  </a:cxn>
                  <a:cxn ang="0">
                    <a:pos x="3" y="4"/>
                  </a:cxn>
                  <a:cxn ang="0">
                    <a:pos x="1" y="1"/>
                  </a:cxn>
                </a:cxnLst>
                <a:rect l="0" t="0" r="r" b="b"/>
                <a:pathLst>
                  <a:path w="4" h="6">
                    <a:moveTo>
                      <a:pt x="1" y="1"/>
                    </a:moveTo>
                    <a:cubicBezTo>
                      <a:pt x="3" y="0"/>
                      <a:pt x="4" y="3"/>
                      <a:pt x="3" y="4"/>
                    </a:cubicBezTo>
                    <a:cubicBezTo>
                      <a:pt x="1" y="6"/>
                      <a:pt x="0" y="1"/>
                      <a:pt x="1" y="1"/>
                    </a:cubicBezTo>
                  </a:path>
                </a:pathLst>
              </a:custGeom>
              <a:solidFill>
                <a:srgbClr val="C0BAA7"/>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38" name="Freeform 72"/>
              <p:cNvSpPr>
                <a:spLocks/>
              </p:cNvSpPr>
              <p:nvPr>
                <p:custDataLst>
                  <p:tags r:id="rId140"/>
                </p:custDataLst>
              </p:nvPr>
            </p:nvSpPr>
            <p:spPr bwMode="auto">
              <a:xfrm>
                <a:off x="5938536" y="4048258"/>
                <a:ext cx="7365" cy="8327"/>
              </a:xfrm>
              <a:custGeom>
                <a:avLst/>
                <a:gdLst/>
                <a:ahLst/>
                <a:cxnLst>
                  <a:cxn ang="0">
                    <a:pos x="1" y="0"/>
                  </a:cxn>
                  <a:cxn ang="0">
                    <a:pos x="1" y="4"/>
                  </a:cxn>
                  <a:cxn ang="0">
                    <a:pos x="1" y="0"/>
                  </a:cxn>
                </a:cxnLst>
                <a:rect l="0" t="0" r="r" b="b"/>
                <a:pathLst>
                  <a:path w="3" h="4">
                    <a:moveTo>
                      <a:pt x="1" y="0"/>
                    </a:moveTo>
                    <a:cubicBezTo>
                      <a:pt x="1" y="0"/>
                      <a:pt x="3" y="2"/>
                      <a:pt x="1" y="4"/>
                    </a:cubicBezTo>
                    <a:cubicBezTo>
                      <a:pt x="1" y="4"/>
                      <a:pt x="0" y="2"/>
                      <a:pt x="1" y="0"/>
                    </a:cubicBezTo>
                  </a:path>
                </a:pathLst>
              </a:custGeom>
              <a:solidFill>
                <a:srgbClr val="C0BAA7"/>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39" name="Freeform 73"/>
              <p:cNvSpPr>
                <a:spLocks/>
              </p:cNvSpPr>
              <p:nvPr>
                <p:custDataLst>
                  <p:tags r:id="rId141"/>
                </p:custDataLst>
              </p:nvPr>
            </p:nvSpPr>
            <p:spPr bwMode="auto">
              <a:xfrm>
                <a:off x="5953264" y="4074281"/>
                <a:ext cx="4910" cy="4164"/>
              </a:xfrm>
              <a:custGeom>
                <a:avLst/>
                <a:gdLst/>
                <a:ahLst/>
                <a:cxnLst>
                  <a:cxn ang="0">
                    <a:pos x="0" y="2"/>
                  </a:cxn>
                  <a:cxn ang="0">
                    <a:pos x="2" y="0"/>
                  </a:cxn>
                  <a:cxn ang="0">
                    <a:pos x="0" y="2"/>
                  </a:cxn>
                </a:cxnLst>
                <a:rect l="0" t="0" r="r" b="b"/>
                <a:pathLst>
                  <a:path w="2" h="2">
                    <a:moveTo>
                      <a:pt x="0" y="2"/>
                    </a:moveTo>
                    <a:cubicBezTo>
                      <a:pt x="0" y="2"/>
                      <a:pt x="0" y="0"/>
                      <a:pt x="2" y="0"/>
                    </a:cubicBezTo>
                    <a:cubicBezTo>
                      <a:pt x="2" y="2"/>
                      <a:pt x="2" y="2"/>
                      <a:pt x="0" y="2"/>
                    </a:cubicBezTo>
                  </a:path>
                </a:pathLst>
              </a:custGeom>
              <a:solidFill>
                <a:srgbClr val="C0BAA7"/>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40" name="Freeform 74"/>
              <p:cNvSpPr>
                <a:spLocks/>
              </p:cNvSpPr>
              <p:nvPr>
                <p:custDataLst>
                  <p:tags r:id="rId142"/>
                </p:custDataLst>
              </p:nvPr>
            </p:nvSpPr>
            <p:spPr bwMode="auto">
              <a:xfrm>
                <a:off x="6118035" y="3763039"/>
                <a:ext cx="139923" cy="307080"/>
              </a:xfrm>
              <a:custGeom>
                <a:avLst/>
                <a:gdLst/>
                <a:ahLst/>
                <a:cxnLst>
                  <a:cxn ang="0">
                    <a:pos x="41" y="25"/>
                  </a:cxn>
                  <a:cxn ang="0">
                    <a:pos x="34" y="34"/>
                  </a:cxn>
                  <a:cxn ang="0">
                    <a:pos x="35" y="56"/>
                  </a:cxn>
                  <a:cxn ang="0">
                    <a:pos x="49" y="76"/>
                  </a:cxn>
                  <a:cxn ang="0">
                    <a:pos x="56" y="104"/>
                  </a:cxn>
                  <a:cxn ang="0">
                    <a:pos x="56" y="118"/>
                  </a:cxn>
                  <a:cxn ang="0">
                    <a:pos x="38" y="129"/>
                  </a:cxn>
                  <a:cxn ang="0">
                    <a:pos x="32" y="141"/>
                  </a:cxn>
                  <a:cxn ang="0">
                    <a:pos x="21" y="143"/>
                  </a:cxn>
                  <a:cxn ang="0">
                    <a:pos x="18" y="130"/>
                  </a:cxn>
                  <a:cxn ang="0">
                    <a:pos x="24" y="126"/>
                  </a:cxn>
                  <a:cxn ang="0">
                    <a:pos x="31" y="124"/>
                  </a:cxn>
                  <a:cxn ang="0">
                    <a:pos x="34" y="118"/>
                  </a:cxn>
                  <a:cxn ang="0">
                    <a:pos x="41" y="112"/>
                  </a:cxn>
                  <a:cxn ang="0">
                    <a:pos x="43" y="99"/>
                  </a:cxn>
                  <a:cxn ang="0">
                    <a:pos x="43" y="89"/>
                  </a:cxn>
                  <a:cxn ang="0">
                    <a:pos x="41" y="76"/>
                  </a:cxn>
                  <a:cxn ang="0">
                    <a:pos x="37" y="72"/>
                  </a:cxn>
                  <a:cxn ang="0">
                    <a:pos x="27" y="56"/>
                  </a:cxn>
                  <a:cxn ang="0">
                    <a:pos x="24" y="48"/>
                  </a:cxn>
                  <a:cxn ang="0">
                    <a:pos x="15" y="40"/>
                  </a:cxn>
                  <a:cxn ang="0">
                    <a:pos x="23" y="34"/>
                  </a:cxn>
                  <a:cxn ang="0">
                    <a:pos x="18" y="31"/>
                  </a:cxn>
                  <a:cxn ang="0">
                    <a:pos x="14" y="27"/>
                  </a:cxn>
                  <a:cxn ang="0">
                    <a:pos x="6" y="23"/>
                  </a:cxn>
                  <a:cxn ang="0">
                    <a:pos x="6" y="19"/>
                  </a:cxn>
                  <a:cxn ang="0">
                    <a:pos x="0" y="11"/>
                  </a:cxn>
                  <a:cxn ang="0">
                    <a:pos x="8" y="11"/>
                  </a:cxn>
                  <a:cxn ang="0">
                    <a:pos x="12" y="8"/>
                  </a:cxn>
                  <a:cxn ang="0">
                    <a:pos x="17" y="8"/>
                  </a:cxn>
                  <a:cxn ang="0">
                    <a:pos x="24" y="2"/>
                  </a:cxn>
                  <a:cxn ang="0">
                    <a:pos x="35" y="6"/>
                  </a:cxn>
                  <a:cxn ang="0">
                    <a:pos x="37" y="14"/>
                  </a:cxn>
                  <a:cxn ang="0">
                    <a:pos x="41" y="19"/>
                  </a:cxn>
                  <a:cxn ang="0">
                    <a:pos x="43" y="22"/>
                  </a:cxn>
                </a:cxnLst>
                <a:rect l="0" t="0" r="r" b="b"/>
                <a:pathLst>
                  <a:path w="59" h="152">
                    <a:moveTo>
                      <a:pt x="43" y="22"/>
                    </a:moveTo>
                    <a:cubicBezTo>
                      <a:pt x="41" y="23"/>
                      <a:pt x="43" y="25"/>
                      <a:pt x="41" y="25"/>
                    </a:cubicBezTo>
                    <a:cubicBezTo>
                      <a:pt x="40" y="27"/>
                      <a:pt x="40" y="25"/>
                      <a:pt x="38" y="27"/>
                    </a:cubicBezTo>
                    <a:cubicBezTo>
                      <a:pt x="35" y="28"/>
                      <a:pt x="38" y="31"/>
                      <a:pt x="34" y="34"/>
                    </a:cubicBezTo>
                    <a:cubicBezTo>
                      <a:pt x="31" y="37"/>
                      <a:pt x="27" y="44"/>
                      <a:pt x="29" y="50"/>
                    </a:cubicBezTo>
                    <a:cubicBezTo>
                      <a:pt x="32" y="54"/>
                      <a:pt x="34" y="53"/>
                      <a:pt x="35" y="56"/>
                    </a:cubicBezTo>
                    <a:cubicBezTo>
                      <a:pt x="35" y="59"/>
                      <a:pt x="38" y="64"/>
                      <a:pt x="43" y="68"/>
                    </a:cubicBezTo>
                    <a:cubicBezTo>
                      <a:pt x="47" y="73"/>
                      <a:pt x="49" y="72"/>
                      <a:pt x="49" y="76"/>
                    </a:cubicBezTo>
                    <a:cubicBezTo>
                      <a:pt x="50" y="79"/>
                      <a:pt x="53" y="79"/>
                      <a:pt x="56" y="89"/>
                    </a:cubicBezTo>
                    <a:cubicBezTo>
                      <a:pt x="58" y="98"/>
                      <a:pt x="56" y="103"/>
                      <a:pt x="56" y="104"/>
                    </a:cubicBezTo>
                    <a:cubicBezTo>
                      <a:pt x="58" y="106"/>
                      <a:pt x="59" y="109"/>
                      <a:pt x="58" y="109"/>
                    </a:cubicBezTo>
                    <a:cubicBezTo>
                      <a:pt x="56" y="109"/>
                      <a:pt x="58" y="113"/>
                      <a:pt x="56" y="118"/>
                    </a:cubicBezTo>
                    <a:cubicBezTo>
                      <a:pt x="55" y="124"/>
                      <a:pt x="50" y="123"/>
                      <a:pt x="46" y="127"/>
                    </a:cubicBezTo>
                    <a:cubicBezTo>
                      <a:pt x="40" y="134"/>
                      <a:pt x="40" y="130"/>
                      <a:pt x="38" y="129"/>
                    </a:cubicBezTo>
                    <a:cubicBezTo>
                      <a:pt x="37" y="127"/>
                      <a:pt x="37" y="138"/>
                      <a:pt x="34" y="140"/>
                    </a:cubicBezTo>
                    <a:cubicBezTo>
                      <a:pt x="32" y="140"/>
                      <a:pt x="35" y="140"/>
                      <a:pt x="32" y="141"/>
                    </a:cubicBezTo>
                    <a:cubicBezTo>
                      <a:pt x="29" y="143"/>
                      <a:pt x="27" y="144"/>
                      <a:pt x="24" y="148"/>
                    </a:cubicBezTo>
                    <a:cubicBezTo>
                      <a:pt x="21" y="152"/>
                      <a:pt x="21" y="149"/>
                      <a:pt x="21" y="143"/>
                    </a:cubicBezTo>
                    <a:cubicBezTo>
                      <a:pt x="21" y="135"/>
                      <a:pt x="24" y="137"/>
                      <a:pt x="23" y="134"/>
                    </a:cubicBezTo>
                    <a:cubicBezTo>
                      <a:pt x="21" y="130"/>
                      <a:pt x="20" y="135"/>
                      <a:pt x="18" y="130"/>
                    </a:cubicBezTo>
                    <a:cubicBezTo>
                      <a:pt x="20" y="129"/>
                      <a:pt x="24" y="130"/>
                      <a:pt x="23" y="127"/>
                    </a:cubicBezTo>
                    <a:cubicBezTo>
                      <a:pt x="23" y="127"/>
                      <a:pt x="24" y="124"/>
                      <a:pt x="24" y="126"/>
                    </a:cubicBezTo>
                    <a:cubicBezTo>
                      <a:pt x="26" y="127"/>
                      <a:pt x="29" y="123"/>
                      <a:pt x="29" y="126"/>
                    </a:cubicBezTo>
                    <a:cubicBezTo>
                      <a:pt x="31" y="127"/>
                      <a:pt x="35" y="127"/>
                      <a:pt x="31" y="124"/>
                    </a:cubicBezTo>
                    <a:cubicBezTo>
                      <a:pt x="29" y="123"/>
                      <a:pt x="31" y="121"/>
                      <a:pt x="31" y="120"/>
                    </a:cubicBezTo>
                    <a:cubicBezTo>
                      <a:pt x="29" y="118"/>
                      <a:pt x="31" y="117"/>
                      <a:pt x="34" y="118"/>
                    </a:cubicBezTo>
                    <a:cubicBezTo>
                      <a:pt x="37" y="120"/>
                      <a:pt x="32" y="115"/>
                      <a:pt x="37" y="115"/>
                    </a:cubicBezTo>
                    <a:cubicBezTo>
                      <a:pt x="40" y="115"/>
                      <a:pt x="40" y="112"/>
                      <a:pt x="41" y="112"/>
                    </a:cubicBezTo>
                    <a:cubicBezTo>
                      <a:pt x="44" y="113"/>
                      <a:pt x="44" y="110"/>
                      <a:pt x="43" y="107"/>
                    </a:cubicBezTo>
                    <a:cubicBezTo>
                      <a:pt x="43" y="104"/>
                      <a:pt x="44" y="103"/>
                      <a:pt x="43" y="99"/>
                    </a:cubicBezTo>
                    <a:cubicBezTo>
                      <a:pt x="43" y="96"/>
                      <a:pt x="43" y="96"/>
                      <a:pt x="41" y="95"/>
                    </a:cubicBezTo>
                    <a:cubicBezTo>
                      <a:pt x="41" y="95"/>
                      <a:pt x="43" y="90"/>
                      <a:pt x="43" y="89"/>
                    </a:cubicBezTo>
                    <a:cubicBezTo>
                      <a:pt x="43" y="85"/>
                      <a:pt x="46" y="84"/>
                      <a:pt x="43" y="81"/>
                    </a:cubicBezTo>
                    <a:cubicBezTo>
                      <a:pt x="40" y="78"/>
                      <a:pt x="40" y="78"/>
                      <a:pt x="41" y="76"/>
                    </a:cubicBezTo>
                    <a:cubicBezTo>
                      <a:pt x="43" y="76"/>
                      <a:pt x="43" y="75"/>
                      <a:pt x="41" y="75"/>
                    </a:cubicBezTo>
                    <a:cubicBezTo>
                      <a:pt x="41" y="76"/>
                      <a:pt x="38" y="70"/>
                      <a:pt x="37" y="72"/>
                    </a:cubicBezTo>
                    <a:cubicBezTo>
                      <a:pt x="35" y="72"/>
                      <a:pt x="37" y="64"/>
                      <a:pt x="34" y="62"/>
                    </a:cubicBezTo>
                    <a:cubicBezTo>
                      <a:pt x="31" y="62"/>
                      <a:pt x="27" y="59"/>
                      <a:pt x="27" y="56"/>
                    </a:cubicBezTo>
                    <a:cubicBezTo>
                      <a:pt x="26" y="51"/>
                      <a:pt x="26" y="54"/>
                      <a:pt x="24" y="51"/>
                    </a:cubicBezTo>
                    <a:cubicBezTo>
                      <a:pt x="23" y="50"/>
                      <a:pt x="24" y="50"/>
                      <a:pt x="24" y="48"/>
                    </a:cubicBezTo>
                    <a:cubicBezTo>
                      <a:pt x="23" y="48"/>
                      <a:pt x="21" y="48"/>
                      <a:pt x="17" y="45"/>
                    </a:cubicBezTo>
                    <a:cubicBezTo>
                      <a:pt x="12" y="40"/>
                      <a:pt x="17" y="42"/>
                      <a:pt x="15" y="40"/>
                    </a:cubicBezTo>
                    <a:cubicBezTo>
                      <a:pt x="14" y="36"/>
                      <a:pt x="20" y="40"/>
                      <a:pt x="21" y="39"/>
                    </a:cubicBezTo>
                    <a:cubicBezTo>
                      <a:pt x="21" y="36"/>
                      <a:pt x="24" y="36"/>
                      <a:pt x="23" y="34"/>
                    </a:cubicBezTo>
                    <a:cubicBezTo>
                      <a:pt x="21" y="33"/>
                      <a:pt x="21" y="34"/>
                      <a:pt x="20" y="33"/>
                    </a:cubicBezTo>
                    <a:cubicBezTo>
                      <a:pt x="20" y="31"/>
                      <a:pt x="17" y="33"/>
                      <a:pt x="18" y="31"/>
                    </a:cubicBezTo>
                    <a:cubicBezTo>
                      <a:pt x="21" y="30"/>
                      <a:pt x="21" y="28"/>
                      <a:pt x="18" y="27"/>
                    </a:cubicBezTo>
                    <a:cubicBezTo>
                      <a:pt x="15" y="25"/>
                      <a:pt x="15" y="25"/>
                      <a:pt x="14" y="27"/>
                    </a:cubicBezTo>
                    <a:cubicBezTo>
                      <a:pt x="12" y="31"/>
                      <a:pt x="11" y="27"/>
                      <a:pt x="9" y="27"/>
                    </a:cubicBezTo>
                    <a:cubicBezTo>
                      <a:pt x="8" y="28"/>
                      <a:pt x="8" y="25"/>
                      <a:pt x="6" y="23"/>
                    </a:cubicBezTo>
                    <a:cubicBezTo>
                      <a:pt x="6" y="22"/>
                      <a:pt x="8" y="22"/>
                      <a:pt x="6" y="22"/>
                    </a:cubicBezTo>
                    <a:cubicBezTo>
                      <a:pt x="6" y="20"/>
                      <a:pt x="8" y="19"/>
                      <a:pt x="6" y="19"/>
                    </a:cubicBezTo>
                    <a:cubicBezTo>
                      <a:pt x="6" y="19"/>
                      <a:pt x="6" y="16"/>
                      <a:pt x="5" y="19"/>
                    </a:cubicBezTo>
                    <a:cubicBezTo>
                      <a:pt x="5" y="20"/>
                      <a:pt x="6" y="17"/>
                      <a:pt x="0" y="11"/>
                    </a:cubicBezTo>
                    <a:cubicBezTo>
                      <a:pt x="3" y="11"/>
                      <a:pt x="2" y="6"/>
                      <a:pt x="5" y="8"/>
                    </a:cubicBezTo>
                    <a:cubicBezTo>
                      <a:pt x="8" y="9"/>
                      <a:pt x="6" y="11"/>
                      <a:pt x="8" y="11"/>
                    </a:cubicBezTo>
                    <a:cubicBezTo>
                      <a:pt x="9" y="11"/>
                      <a:pt x="9" y="5"/>
                      <a:pt x="11" y="8"/>
                    </a:cubicBezTo>
                    <a:cubicBezTo>
                      <a:pt x="12" y="9"/>
                      <a:pt x="12" y="8"/>
                      <a:pt x="12" y="8"/>
                    </a:cubicBezTo>
                    <a:cubicBezTo>
                      <a:pt x="14" y="9"/>
                      <a:pt x="15" y="13"/>
                      <a:pt x="15" y="9"/>
                    </a:cubicBezTo>
                    <a:cubicBezTo>
                      <a:pt x="15" y="6"/>
                      <a:pt x="17" y="6"/>
                      <a:pt x="17" y="8"/>
                    </a:cubicBezTo>
                    <a:cubicBezTo>
                      <a:pt x="18" y="9"/>
                      <a:pt x="23" y="6"/>
                      <a:pt x="21" y="5"/>
                    </a:cubicBezTo>
                    <a:cubicBezTo>
                      <a:pt x="21" y="3"/>
                      <a:pt x="23" y="5"/>
                      <a:pt x="24" y="2"/>
                    </a:cubicBezTo>
                    <a:cubicBezTo>
                      <a:pt x="26" y="0"/>
                      <a:pt x="27" y="6"/>
                      <a:pt x="31" y="6"/>
                    </a:cubicBezTo>
                    <a:cubicBezTo>
                      <a:pt x="34" y="5"/>
                      <a:pt x="32" y="8"/>
                      <a:pt x="35" y="6"/>
                    </a:cubicBezTo>
                    <a:cubicBezTo>
                      <a:pt x="37" y="6"/>
                      <a:pt x="38" y="6"/>
                      <a:pt x="37" y="9"/>
                    </a:cubicBezTo>
                    <a:cubicBezTo>
                      <a:pt x="34" y="13"/>
                      <a:pt x="37" y="11"/>
                      <a:pt x="37" y="14"/>
                    </a:cubicBezTo>
                    <a:cubicBezTo>
                      <a:pt x="37" y="16"/>
                      <a:pt x="38" y="14"/>
                      <a:pt x="40" y="17"/>
                    </a:cubicBezTo>
                    <a:cubicBezTo>
                      <a:pt x="40" y="19"/>
                      <a:pt x="41" y="17"/>
                      <a:pt x="41" y="19"/>
                    </a:cubicBezTo>
                    <a:cubicBezTo>
                      <a:pt x="43" y="20"/>
                      <a:pt x="44" y="19"/>
                      <a:pt x="47" y="20"/>
                    </a:cubicBezTo>
                    <a:cubicBezTo>
                      <a:pt x="47" y="20"/>
                      <a:pt x="46" y="20"/>
                      <a:pt x="43" y="22"/>
                    </a:cubicBezTo>
                  </a:path>
                </a:pathLst>
              </a:custGeom>
              <a:solidFill>
                <a:srgbClr val="000000">
                  <a:lumMod val="75000"/>
                  <a:lumOff val="25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41" name="Freeform 75"/>
              <p:cNvSpPr>
                <a:spLocks/>
              </p:cNvSpPr>
              <p:nvPr>
                <p:custDataLst>
                  <p:tags r:id="rId143"/>
                </p:custDataLst>
              </p:nvPr>
            </p:nvSpPr>
            <p:spPr bwMode="auto">
              <a:xfrm>
                <a:off x="6084596" y="3785939"/>
                <a:ext cx="142379" cy="175920"/>
              </a:xfrm>
              <a:custGeom>
                <a:avLst/>
                <a:gdLst/>
                <a:ahLst/>
                <a:cxnLst>
                  <a:cxn ang="0">
                    <a:pos x="0" y="20"/>
                  </a:cxn>
                  <a:cxn ang="0">
                    <a:pos x="2" y="22"/>
                  </a:cxn>
                  <a:cxn ang="0">
                    <a:pos x="3" y="29"/>
                  </a:cxn>
                  <a:cxn ang="0">
                    <a:pos x="8" y="28"/>
                  </a:cxn>
                  <a:cxn ang="0">
                    <a:pos x="9" y="32"/>
                  </a:cxn>
                  <a:cxn ang="0">
                    <a:pos x="8" y="42"/>
                  </a:cxn>
                  <a:cxn ang="0">
                    <a:pos x="6" y="50"/>
                  </a:cxn>
                  <a:cxn ang="0">
                    <a:pos x="12" y="45"/>
                  </a:cxn>
                  <a:cxn ang="0">
                    <a:pos x="18" y="45"/>
                  </a:cxn>
                  <a:cxn ang="0">
                    <a:pos x="20" y="45"/>
                  </a:cxn>
                  <a:cxn ang="0">
                    <a:pos x="27" y="40"/>
                  </a:cxn>
                  <a:cxn ang="0">
                    <a:pos x="32" y="43"/>
                  </a:cxn>
                  <a:cxn ang="0">
                    <a:pos x="36" y="56"/>
                  </a:cxn>
                  <a:cxn ang="0">
                    <a:pos x="41" y="65"/>
                  </a:cxn>
                  <a:cxn ang="0">
                    <a:pos x="42" y="76"/>
                  </a:cxn>
                  <a:cxn ang="0">
                    <a:pos x="39" y="81"/>
                  </a:cxn>
                  <a:cxn ang="0">
                    <a:pos x="44" y="84"/>
                  </a:cxn>
                  <a:cxn ang="0">
                    <a:pos x="47" y="83"/>
                  </a:cxn>
                  <a:cxn ang="0">
                    <a:pos x="50" y="79"/>
                  </a:cxn>
                  <a:cxn ang="0">
                    <a:pos x="53" y="81"/>
                  </a:cxn>
                  <a:cxn ang="0">
                    <a:pos x="56" y="79"/>
                  </a:cxn>
                  <a:cxn ang="0">
                    <a:pos x="57" y="78"/>
                  </a:cxn>
                  <a:cxn ang="0">
                    <a:pos x="57" y="70"/>
                  </a:cxn>
                  <a:cxn ang="0">
                    <a:pos x="56" y="65"/>
                  </a:cxn>
                  <a:cxn ang="0">
                    <a:pos x="56" y="64"/>
                  </a:cxn>
                  <a:cxn ang="0">
                    <a:pos x="51" y="61"/>
                  </a:cxn>
                  <a:cxn ang="0">
                    <a:pos x="48" y="51"/>
                  </a:cxn>
                  <a:cxn ang="0">
                    <a:pos x="42" y="45"/>
                  </a:cxn>
                  <a:cxn ang="0">
                    <a:pos x="39" y="40"/>
                  </a:cxn>
                  <a:cxn ang="0">
                    <a:pos x="39" y="37"/>
                  </a:cxn>
                  <a:cxn ang="0">
                    <a:pos x="32" y="34"/>
                  </a:cxn>
                  <a:cxn ang="0">
                    <a:pos x="30" y="29"/>
                  </a:cxn>
                  <a:cxn ang="0">
                    <a:pos x="36" y="28"/>
                  </a:cxn>
                  <a:cxn ang="0">
                    <a:pos x="38" y="23"/>
                  </a:cxn>
                  <a:cxn ang="0">
                    <a:pos x="35" y="22"/>
                  </a:cxn>
                  <a:cxn ang="0">
                    <a:pos x="33" y="20"/>
                  </a:cxn>
                  <a:cxn ang="0">
                    <a:pos x="33" y="15"/>
                  </a:cxn>
                  <a:cxn ang="0">
                    <a:pos x="29" y="15"/>
                  </a:cxn>
                  <a:cxn ang="0">
                    <a:pos x="24" y="15"/>
                  </a:cxn>
                  <a:cxn ang="0">
                    <a:pos x="21" y="12"/>
                  </a:cxn>
                  <a:cxn ang="0">
                    <a:pos x="21" y="11"/>
                  </a:cxn>
                  <a:cxn ang="0">
                    <a:pos x="21" y="7"/>
                  </a:cxn>
                  <a:cxn ang="0">
                    <a:pos x="20" y="7"/>
                  </a:cxn>
                  <a:cxn ang="0">
                    <a:pos x="15" y="0"/>
                  </a:cxn>
                  <a:cxn ang="0">
                    <a:pos x="12" y="4"/>
                  </a:cxn>
                  <a:cxn ang="0">
                    <a:pos x="12" y="11"/>
                  </a:cxn>
                  <a:cxn ang="0">
                    <a:pos x="12" y="12"/>
                  </a:cxn>
                  <a:cxn ang="0">
                    <a:pos x="8" y="9"/>
                  </a:cxn>
                  <a:cxn ang="0">
                    <a:pos x="3" y="14"/>
                  </a:cxn>
                  <a:cxn ang="0">
                    <a:pos x="0" y="20"/>
                  </a:cxn>
                </a:cxnLst>
                <a:rect l="0" t="0" r="r" b="b"/>
                <a:pathLst>
                  <a:path w="60" h="87">
                    <a:moveTo>
                      <a:pt x="0" y="20"/>
                    </a:moveTo>
                    <a:cubicBezTo>
                      <a:pt x="0" y="23"/>
                      <a:pt x="0" y="20"/>
                      <a:pt x="2" y="22"/>
                    </a:cubicBezTo>
                    <a:cubicBezTo>
                      <a:pt x="5" y="25"/>
                      <a:pt x="0" y="29"/>
                      <a:pt x="3" y="29"/>
                    </a:cubicBezTo>
                    <a:cubicBezTo>
                      <a:pt x="6" y="29"/>
                      <a:pt x="5" y="28"/>
                      <a:pt x="8" y="28"/>
                    </a:cubicBezTo>
                    <a:cubicBezTo>
                      <a:pt x="11" y="29"/>
                      <a:pt x="8" y="31"/>
                      <a:pt x="9" y="32"/>
                    </a:cubicBezTo>
                    <a:cubicBezTo>
                      <a:pt x="11" y="36"/>
                      <a:pt x="6" y="40"/>
                      <a:pt x="8" y="42"/>
                    </a:cubicBezTo>
                    <a:cubicBezTo>
                      <a:pt x="9" y="43"/>
                      <a:pt x="5" y="48"/>
                      <a:pt x="6" y="50"/>
                    </a:cubicBezTo>
                    <a:cubicBezTo>
                      <a:pt x="8" y="50"/>
                      <a:pt x="8" y="50"/>
                      <a:pt x="12" y="45"/>
                    </a:cubicBezTo>
                    <a:cubicBezTo>
                      <a:pt x="17" y="40"/>
                      <a:pt x="15" y="45"/>
                      <a:pt x="18" y="45"/>
                    </a:cubicBezTo>
                    <a:cubicBezTo>
                      <a:pt x="20" y="45"/>
                      <a:pt x="18" y="46"/>
                      <a:pt x="20" y="45"/>
                    </a:cubicBezTo>
                    <a:cubicBezTo>
                      <a:pt x="24" y="43"/>
                      <a:pt x="23" y="39"/>
                      <a:pt x="27" y="40"/>
                    </a:cubicBezTo>
                    <a:cubicBezTo>
                      <a:pt x="30" y="42"/>
                      <a:pt x="30" y="40"/>
                      <a:pt x="32" y="43"/>
                    </a:cubicBezTo>
                    <a:cubicBezTo>
                      <a:pt x="33" y="50"/>
                      <a:pt x="38" y="48"/>
                      <a:pt x="36" y="56"/>
                    </a:cubicBezTo>
                    <a:cubicBezTo>
                      <a:pt x="35" y="64"/>
                      <a:pt x="41" y="64"/>
                      <a:pt x="41" y="65"/>
                    </a:cubicBezTo>
                    <a:cubicBezTo>
                      <a:pt x="41" y="67"/>
                      <a:pt x="44" y="67"/>
                      <a:pt x="42" y="76"/>
                    </a:cubicBezTo>
                    <a:cubicBezTo>
                      <a:pt x="42" y="78"/>
                      <a:pt x="44" y="79"/>
                      <a:pt x="39" y="81"/>
                    </a:cubicBezTo>
                    <a:cubicBezTo>
                      <a:pt x="41" y="86"/>
                      <a:pt x="42" y="81"/>
                      <a:pt x="44" y="84"/>
                    </a:cubicBezTo>
                    <a:cubicBezTo>
                      <a:pt x="45" y="87"/>
                      <a:pt x="48" y="86"/>
                      <a:pt x="47" y="83"/>
                    </a:cubicBezTo>
                    <a:cubicBezTo>
                      <a:pt x="44" y="79"/>
                      <a:pt x="48" y="81"/>
                      <a:pt x="50" y="79"/>
                    </a:cubicBezTo>
                    <a:cubicBezTo>
                      <a:pt x="51" y="78"/>
                      <a:pt x="51" y="83"/>
                      <a:pt x="53" y="81"/>
                    </a:cubicBezTo>
                    <a:cubicBezTo>
                      <a:pt x="54" y="81"/>
                      <a:pt x="56" y="78"/>
                      <a:pt x="56" y="79"/>
                    </a:cubicBezTo>
                    <a:cubicBezTo>
                      <a:pt x="57" y="79"/>
                      <a:pt x="57" y="78"/>
                      <a:pt x="57" y="78"/>
                    </a:cubicBezTo>
                    <a:cubicBezTo>
                      <a:pt x="57" y="75"/>
                      <a:pt x="60" y="73"/>
                      <a:pt x="57" y="70"/>
                    </a:cubicBezTo>
                    <a:cubicBezTo>
                      <a:pt x="54" y="67"/>
                      <a:pt x="54" y="67"/>
                      <a:pt x="56" y="65"/>
                    </a:cubicBezTo>
                    <a:cubicBezTo>
                      <a:pt x="57" y="65"/>
                      <a:pt x="57" y="64"/>
                      <a:pt x="56" y="64"/>
                    </a:cubicBezTo>
                    <a:cubicBezTo>
                      <a:pt x="56" y="65"/>
                      <a:pt x="53" y="59"/>
                      <a:pt x="51" y="61"/>
                    </a:cubicBezTo>
                    <a:cubicBezTo>
                      <a:pt x="50" y="61"/>
                      <a:pt x="51" y="53"/>
                      <a:pt x="48" y="51"/>
                    </a:cubicBezTo>
                    <a:cubicBezTo>
                      <a:pt x="45" y="51"/>
                      <a:pt x="42" y="48"/>
                      <a:pt x="42" y="45"/>
                    </a:cubicBezTo>
                    <a:cubicBezTo>
                      <a:pt x="41" y="40"/>
                      <a:pt x="41" y="43"/>
                      <a:pt x="39" y="40"/>
                    </a:cubicBezTo>
                    <a:cubicBezTo>
                      <a:pt x="38" y="39"/>
                      <a:pt x="39" y="39"/>
                      <a:pt x="39" y="37"/>
                    </a:cubicBezTo>
                    <a:cubicBezTo>
                      <a:pt x="38" y="37"/>
                      <a:pt x="36" y="37"/>
                      <a:pt x="32" y="34"/>
                    </a:cubicBezTo>
                    <a:cubicBezTo>
                      <a:pt x="27" y="29"/>
                      <a:pt x="32" y="31"/>
                      <a:pt x="30" y="29"/>
                    </a:cubicBezTo>
                    <a:cubicBezTo>
                      <a:pt x="29" y="25"/>
                      <a:pt x="35" y="29"/>
                      <a:pt x="36" y="28"/>
                    </a:cubicBezTo>
                    <a:cubicBezTo>
                      <a:pt x="36" y="25"/>
                      <a:pt x="39" y="25"/>
                      <a:pt x="38" y="23"/>
                    </a:cubicBezTo>
                    <a:cubicBezTo>
                      <a:pt x="36" y="22"/>
                      <a:pt x="36" y="23"/>
                      <a:pt x="35" y="22"/>
                    </a:cubicBezTo>
                    <a:cubicBezTo>
                      <a:pt x="35" y="20"/>
                      <a:pt x="32" y="22"/>
                      <a:pt x="33" y="20"/>
                    </a:cubicBezTo>
                    <a:cubicBezTo>
                      <a:pt x="36" y="18"/>
                      <a:pt x="36" y="17"/>
                      <a:pt x="33" y="15"/>
                    </a:cubicBezTo>
                    <a:cubicBezTo>
                      <a:pt x="30" y="14"/>
                      <a:pt x="30" y="14"/>
                      <a:pt x="29" y="15"/>
                    </a:cubicBezTo>
                    <a:cubicBezTo>
                      <a:pt x="27" y="20"/>
                      <a:pt x="26" y="15"/>
                      <a:pt x="24" y="15"/>
                    </a:cubicBezTo>
                    <a:cubicBezTo>
                      <a:pt x="23" y="17"/>
                      <a:pt x="23" y="14"/>
                      <a:pt x="21" y="12"/>
                    </a:cubicBezTo>
                    <a:cubicBezTo>
                      <a:pt x="21" y="11"/>
                      <a:pt x="23" y="11"/>
                      <a:pt x="21" y="11"/>
                    </a:cubicBezTo>
                    <a:cubicBezTo>
                      <a:pt x="21" y="9"/>
                      <a:pt x="23" y="7"/>
                      <a:pt x="21" y="7"/>
                    </a:cubicBezTo>
                    <a:cubicBezTo>
                      <a:pt x="21" y="7"/>
                      <a:pt x="21" y="4"/>
                      <a:pt x="20" y="7"/>
                    </a:cubicBezTo>
                    <a:cubicBezTo>
                      <a:pt x="20" y="9"/>
                      <a:pt x="21" y="6"/>
                      <a:pt x="15" y="0"/>
                    </a:cubicBezTo>
                    <a:cubicBezTo>
                      <a:pt x="14" y="0"/>
                      <a:pt x="9" y="0"/>
                      <a:pt x="12" y="4"/>
                    </a:cubicBezTo>
                    <a:cubicBezTo>
                      <a:pt x="14" y="11"/>
                      <a:pt x="12" y="9"/>
                      <a:pt x="12" y="11"/>
                    </a:cubicBezTo>
                    <a:cubicBezTo>
                      <a:pt x="14" y="12"/>
                      <a:pt x="12" y="14"/>
                      <a:pt x="12" y="12"/>
                    </a:cubicBezTo>
                    <a:cubicBezTo>
                      <a:pt x="11" y="11"/>
                      <a:pt x="9" y="15"/>
                      <a:pt x="8" y="9"/>
                    </a:cubicBezTo>
                    <a:cubicBezTo>
                      <a:pt x="6" y="11"/>
                      <a:pt x="3" y="9"/>
                      <a:pt x="3" y="14"/>
                    </a:cubicBezTo>
                    <a:cubicBezTo>
                      <a:pt x="2" y="18"/>
                      <a:pt x="0" y="14"/>
                      <a:pt x="0" y="20"/>
                    </a:cubicBezTo>
                  </a:path>
                </a:pathLst>
              </a:custGeom>
              <a:solidFill>
                <a:srgbClr val="000000">
                  <a:lumMod val="75000"/>
                  <a:lumOff val="25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42" name="Freeform 76"/>
              <p:cNvSpPr>
                <a:spLocks/>
              </p:cNvSpPr>
              <p:nvPr>
                <p:custDataLst>
                  <p:tags r:id="rId144"/>
                </p:custDataLst>
              </p:nvPr>
            </p:nvSpPr>
            <p:spPr bwMode="auto">
              <a:xfrm>
                <a:off x="6120191" y="3943122"/>
                <a:ext cx="104329" cy="85358"/>
              </a:xfrm>
              <a:custGeom>
                <a:avLst/>
                <a:gdLst/>
                <a:ahLst/>
                <a:cxnLst>
                  <a:cxn ang="0">
                    <a:pos x="42" y="0"/>
                  </a:cxn>
                  <a:cxn ang="0">
                    <a:pos x="41" y="6"/>
                  </a:cxn>
                  <a:cxn ang="0">
                    <a:pos x="42" y="11"/>
                  </a:cxn>
                  <a:cxn ang="0">
                    <a:pos x="42" y="18"/>
                  </a:cxn>
                  <a:cxn ang="0">
                    <a:pos x="41" y="23"/>
                  </a:cxn>
                  <a:cxn ang="0">
                    <a:pos x="36" y="26"/>
                  </a:cxn>
                  <a:cxn ang="0">
                    <a:pos x="33" y="29"/>
                  </a:cxn>
                  <a:cxn ang="0">
                    <a:pos x="30" y="31"/>
                  </a:cxn>
                  <a:cxn ang="0">
                    <a:pos x="30" y="35"/>
                  </a:cxn>
                  <a:cxn ang="0">
                    <a:pos x="29" y="37"/>
                  </a:cxn>
                  <a:cxn ang="0">
                    <a:pos x="24" y="37"/>
                  </a:cxn>
                  <a:cxn ang="0">
                    <a:pos x="23" y="39"/>
                  </a:cxn>
                  <a:cxn ang="0">
                    <a:pos x="18" y="42"/>
                  </a:cxn>
                  <a:cxn ang="0">
                    <a:pos x="14" y="40"/>
                  </a:cxn>
                  <a:cxn ang="0">
                    <a:pos x="12" y="40"/>
                  </a:cxn>
                  <a:cxn ang="0">
                    <a:pos x="12" y="35"/>
                  </a:cxn>
                  <a:cxn ang="0">
                    <a:pos x="11" y="37"/>
                  </a:cxn>
                  <a:cxn ang="0">
                    <a:pos x="8" y="35"/>
                  </a:cxn>
                  <a:cxn ang="0">
                    <a:pos x="6" y="29"/>
                  </a:cxn>
                  <a:cxn ang="0">
                    <a:pos x="5" y="21"/>
                  </a:cxn>
                  <a:cxn ang="0">
                    <a:pos x="2" y="14"/>
                  </a:cxn>
                  <a:cxn ang="0">
                    <a:pos x="3" y="11"/>
                  </a:cxn>
                  <a:cxn ang="0">
                    <a:pos x="6" y="6"/>
                  </a:cxn>
                  <a:cxn ang="0">
                    <a:pos x="20" y="3"/>
                  </a:cxn>
                  <a:cxn ang="0">
                    <a:pos x="24" y="3"/>
                  </a:cxn>
                  <a:cxn ang="0">
                    <a:pos x="29" y="6"/>
                  </a:cxn>
                  <a:cxn ang="0">
                    <a:pos x="32" y="4"/>
                  </a:cxn>
                  <a:cxn ang="0">
                    <a:pos x="35" y="1"/>
                  </a:cxn>
                  <a:cxn ang="0">
                    <a:pos x="38" y="3"/>
                  </a:cxn>
                  <a:cxn ang="0">
                    <a:pos x="41" y="1"/>
                  </a:cxn>
                  <a:cxn ang="0">
                    <a:pos x="42" y="0"/>
                  </a:cxn>
                </a:cxnLst>
                <a:rect l="0" t="0" r="r" b="b"/>
                <a:pathLst>
                  <a:path w="44" h="42">
                    <a:moveTo>
                      <a:pt x="42" y="0"/>
                    </a:moveTo>
                    <a:cubicBezTo>
                      <a:pt x="42" y="1"/>
                      <a:pt x="41" y="6"/>
                      <a:pt x="41" y="6"/>
                    </a:cubicBezTo>
                    <a:cubicBezTo>
                      <a:pt x="42" y="7"/>
                      <a:pt x="42" y="7"/>
                      <a:pt x="42" y="11"/>
                    </a:cubicBezTo>
                    <a:cubicBezTo>
                      <a:pt x="44" y="14"/>
                      <a:pt x="42" y="15"/>
                      <a:pt x="42" y="18"/>
                    </a:cubicBezTo>
                    <a:cubicBezTo>
                      <a:pt x="44" y="21"/>
                      <a:pt x="44" y="25"/>
                      <a:pt x="41" y="23"/>
                    </a:cubicBezTo>
                    <a:cubicBezTo>
                      <a:pt x="39" y="23"/>
                      <a:pt x="39" y="26"/>
                      <a:pt x="36" y="26"/>
                    </a:cubicBezTo>
                    <a:cubicBezTo>
                      <a:pt x="32" y="26"/>
                      <a:pt x="36" y="31"/>
                      <a:pt x="33" y="29"/>
                    </a:cubicBezTo>
                    <a:cubicBezTo>
                      <a:pt x="30" y="28"/>
                      <a:pt x="29" y="29"/>
                      <a:pt x="30" y="31"/>
                    </a:cubicBezTo>
                    <a:cubicBezTo>
                      <a:pt x="30" y="32"/>
                      <a:pt x="29" y="34"/>
                      <a:pt x="30" y="35"/>
                    </a:cubicBezTo>
                    <a:cubicBezTo>
                      <a:pt x="35" y="39"/>
                      <a:pt x="30" y="39"/>
                      <a:pt x="29" y="37"/>
                    </a:cubicBezTo>
                    <a:cubicBezTo>
                      <a:pt x="29" y="34"/>
                      <a:pt x="26" y="39"/>
                      <a:pt x="24" y="37"/>
                    </a:cubicBezTo>
                    <a:cubicBezTo>
                      <a:pt x="24" y="35"/>
                      <a:pt x="23" y="39"/>
                      <a:pt x="23" y="39"/>
                    </a:cubicBezTo>
                    <a:cubicBezTo>
                      <a:pt x="24" y="42"/>
                      <a:pt x="20" y="40"/>
                      <a:pt x="18" y="42"/>
                    </a:cubicBezTo>
                    <a:cubicBezTo>
                      <a:pt x="17" y="40"/>
                      <a:pt x="15" y="42"/>
                      <a:pt x="14" y="40"/>
                    </a:cubicBezTo>
                    <a:cubicBezTo>
                      <a:pt x="14" y="39"/>
                      <a:pt x="14" y="42"/>
                      <a:pt x="12" y="40"/>
                    </a:cubicBezTo>
                    <a:cubicBezTo>
                      <a:pt x="9" y="39"/>
                      <a:pt x="14" y="39"/>
                      <a:pt x="12" y="35"/>
                    </a:cubicBezTo>
                    <a:cubicBezTo>
                      <a:pt x="9" y="32"/>
                      <a:pt x="11" y="37"/>
                      <a:pt x="11" y="37"/>
                    </a:cubicBezTo>
                    <a:cubicBezTo>
                      <a:pt x="9" y="37"/>
                      <a:pt x="8" y="40"/>
                      <a:pt x="8" y="35"/>
                    </a:cubicBezTo>
                    <a:cubicBezTo>
                      <a:pt x="8" y="32"/>
                      <a:pt x="9" y="34"/>
                      <a:pt x="6" y="29"/>
                    </a:cubicBezTo>
                    <a:cubicBezTo>
                      <a:pt x="3" y="25"/>
                      <a:pt x="6" y="23"/>
                      <a:pt x="5" y="21"/>
                    </a:cubicBezTo>
                    <a:cubicBezTo>
                      <a:pt x="2" y="20"/>
                      <a:pt x="5" y="18"/>
                      <a:pt x="2" y="14"/>
                    </a:cubicBezTo>
                    <a:cubicBezTo>
                      <a:pt x="0" y="9"/>
                      <a:pt x="3" y="12"/>
                      <a:pt x="3" y="11"/>
                    </a:cubicBezTo>
                    <a:cubicBezTo>
                      <a:pt x="3" y="9"/>
                      <a:pt x="5" y="11"/>
                      <a:pt x="6" y="6"/>
                    </a:cubicBezTo>
                    <a:cubicBezTo>
                      <a:pt x="8" y="1"/>
                      <a:pt x="15" y="3"/>
                      <a:pt x="20" y="3"/>
                    </a:cubicBezTo>
                    <a:cubicBezTo>
                      <a:pt x="24" y="1"/>
                      <a:pt x="23" y="4"/>
                      <a:pt x="24" y="3"/>
                    </a:cubicBezTo>
                    <a:cubicBezTo>
                      <a:pt x="26" y="7"/>
                      <a:pt x="27" y="3"/>
                      <a:pt x="29" y="6"/>
                    </a:cubicBezTo>
                    <a:cubicBezTo>
                      <a:pt x="30" y="9"/>
                      <a:pt x="33" y="7"/>
                      <a:pt x="32" y="4"/>
                    </a:cubicBezTo>
                    <a:cubicBezTo>
                      <a:pt x="29" y="1"/>
                      <a:pt x="33" y="3"/>
                      <a:pt x="35" y="1"/>
                    </a:cubicBezTo>
                    <a:cubicBezTo>
                      <a:pt x="36" y="0"/>
                      <a:pt x="36" y="4"/>
                      <a:pt x="38" y="3"/>
                    </a:cubicBezTo>
                    <a:cubicBezTo>
                      <a:pt x="39" y="3"/>
                      <a:pt x="41" y="0"/>
                      <a:pt x="41" y="1"/>
                    </a:cubicBezTo>
                    <a:cubicBezTo>
                      <a:pt x="42" y="1"/>
                      <a:pt x="42" y="0"/>
                      <a:pt x="42" y="0"/>
                    </a:cubicBezTo>
                  </a:path>
                </a:pathLst>
              </a:custGeom>
              <a:solidFill>
                <a:srgbClr val="000000">
                  <a:lumMod val="75000"/>
                  <a:lumOff val="25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43" name="Freeform 77"/>
              <p:cNvSpPr>
                <a:spLocks/>
              </p:cNvSpPr>
              <p:nvPr>
                <p:custDataLst>
                  <p:tags r:id="rId145"/>
                </p:custDataLst>
              </p:nvPr>
            </p:nvSpPr>
            <p:spPr bwMode="auto">
              <a:xfrm>
                <a:off x="4846149" y="3579831"/>
                <a:ext cx="395222" cy="343513"/>
              </a:xfrm>
              <a:custGeom>
                <a:avLst/>
                <a:gdLst/>
                <a:ahLst/>
                <a:cxnLst>
                  <a:cxn ang="0">
                    <a:pos x="125" y="141"/>
                  </a:cxn>
                  <a:cxn ang="0">
                    <a:pos x="107" y="151"/>
                  </a:cxn>
                  <a:cxn ang="0">
                    <a:pos x="92" y="162"/>
                  </a:cxn>
                  <a:cxn ang="0">
                    <a:pos x="75" y="153"/>
                  </a:cxn>
                  <a:cxn ang="0">
                    <a:pos x="74" y="153"/>
                  </a:cxn>
                  <a:cxn ang="0">
                    <a:pos x="72" y="153"/>
                  </a:cxn>
                  <a:cxn ang="0">
                    <a:pos x="68" y="153"/>
                  </a:cxn>
                  <a:cxn ang="0">
                    <a:pos x="68" y="158"/>
                  </a:cxn>
                  <a:cxn ang="0">
                    <a:pos x="65" y="162"/>
                  </a:cxn>
                  <a:cxn ang="0">
                    <a:pos x="54" y="144"/>
                  </a:cxn>
                  <a:cxn ang="0">
                    <a:pos x="50" y="133"/>
                  </a:cxn>
                  <a:cxn ang="0">
                    <a:pos x="36" y="117"/>
                  </a:cxn>
                  <a:cxn ang="0">
                    <a:pos x="34" y="100"/>
                  </a:cxn>
                  <a:cxn ang="0">
                    <a:pos x="21" y="77"/>
                  </a:cxn>
                  <a:cxn ang="0">
                    <a:pos x="15" y="64"/>
                  </a:cxn>
                  <a:cxn ang="0">
                    <a:pos x="1" y="41"/>
                  </a:cxn>
                  <a:cxn ang="0">
                    <a:pos x="12" y="32"/>
                  </a:cxn>
                  <a:cxn ang="0">
                    <a:pos x="24" y="24"/>
                  </a:cxn>
                  <a:cxn ang="0">
                    <a:pos x="27" y="18"/>
                  </a:cxn>
                  <a:cxn ang="0">
                    <a:pos x="24" y="7"/>
                  </a:cxn>
                  <a:cxn ang="0">
                    <a:pos x="47" y="4"/>
                  </a:cxn>
                  <a:cxn ang="0">
                    <a:pos x="59" y="11"/>
                  </a:cxn>
                  <a:cxn ang="0">
                    <a:pos x="80" y="32"/>
                  </a:cxn>
                  <a:cxn ang="0">
                    <a:pos x="101" y="35"/>
                  </a:cxn>
                  <a:cxn ang="0">
                    <a:pos x="109" y="39"/>
                  </a:cxn>
                  <a:cxn ang="0">
                    <a:pos x="116" y="50"/>
                  </a:cxn>
                  <a:cxn ang="0">
                    <a:pos x="122" y="60"/>
                  </a:cxn>
                  <a:cxn ang="0">
                    <a:pos x="124" y="71"/>
                  </a:cxn>
                  <a:cxn ang="0">
                    <a:pos x="130" y="80"/>
                  </a:cxn>
                  <a:cxn ang="0">
                    <a:pos x="136" y="92"/>
                  </a:cxn>
                  <a:cxn ang="0">
                    <a:pos x="163" y="99"/>
                  </a:cxn>
                  <a:cxn ang="0">
                    <a:pos x="165" y="113"/>
                  </a:cxn>
                  <a:cxn ang="0">
                    <a:pos x="150" y="131"/>
                  </a:cxn>
                </a:cxnLst>
                <a:rect l="0" t="0" r="r" b="b"/>
                <a:pathLst>
                  <a:path w="166" h="170">
                    <a:moveTo>
                      <a:pt x="138" y="136"/>
                    </a:moveTo>
                    <a:cubicBezTo>
                      <a:pt x="133" y="137"/>
                      <a:pt x="130" y="139"/>
                      <a:pt x="125" y="141"/>
                    </a:cubicBezTo>
                    <a:cubicBezTo>
                      <a:pt x="122" y="141"/>
                      <a:pt x="115" y="142"/>
                      <a:pt x="112" y="144"/>
                    </a:cubicBezTo>
                    <a:cubicBezTo>
                      <a:pt x="110" y="145"/>
                      <a:pt x="107" y="150"/>
                      <a:pt x="107" y="151"/>
                    </a:cubicBezTo>
                    <a:cubicBezTo>
                      <a:pt x="103" y="158"/>
                      <a:pt x="97" y="164"/>
                      <a:pt x="92" y="170"/>
                    </a:cubicBezTo>
                    <a:cubicBezTo>
                      <a:pt x="92" y="167"/>
                      <a:pt x="92" y="164"/>
                      <a:pt x="92" y="162"/>
                    </a:cubicBezTo>
                    <a:cubicBezTo>
                      <a:pt x="92" y="161"/>
                      <a:pt x="92" y="159"/>
                      <a:pt x="92" y="159"/>
                    </a:cubicBezTo>
                    <a:cubicBezTo>
                      <a:pt x="92" y="159"/>
                      <a:pt x="77" y="151"/>
                      <a:pt x="75" y="153"/>
                    </a:cubicBezTo>
                    <a:cubicBezTo>
                      <a:pt x="75" y="153"/>
                      <a:pt x="75" y="153"/>
                      <a:pt x="74" y="153"/>
                    </a:cubicBezTo>
                    <a:cubicBezTo>
                      <a:pt x="74" y="153"/>
                      <a:pt x="74" y="153"/>
                      <a:pt x="74" y="153"/>
                    </a:cubicBezTo>
                    <a:cubicBezTo>
                      <a:pt x="74" y="153"/>
                      <a:pt x="74" y="153"/>
                      <a:pt x="74" y="153"/>
                    </a:cubicBezTo>
                    <a:cubicBezTo>
                      <a:pt x="72" y="153"/>
                      <a:pt x="72" y="153"/>
                      <a:pt x="72" y="153"/>
                    </a:cubicBezTo>
                    <a:cubicBezTo>
                      <a:pt x="72" y="153"/>
                      <a:pt x="71" y="151"/>
                      <a:pt x="69" y="151"/>
                    </a:cubicBezTo>
                    <a:cubicBezTo>
                      <a:pt x="68" y="153"/>
                      <a:pt x="68" y="153"/>
                      <a:pt x="68" y="153"/>
                    </a:cubicBezTo>
                    <a:cubicBezTo>
                      <a:pt x="68" y="153"/>
                      <a:pt x="69" y="153"/>
                      <a:pt x="68" y="153"/>
                    </a:cubicBezTo>
                    <a:cubicBezTo>
                      <a:pt x="68" y="155"/>
                      <a:pt x="68" y="156"/>
                      <a:pt x="68" y="158"/>
                    </a:cubicBezTo>
                    <a:cubicBezTo>
                      <a:pt x="68" y="158"/>
                      <a:pt x="68" y="158"/>
                      <a:pt x="68" y="159"/>
                    </a:cubicBezTo>
                    <a:cubicBezTo>
                      <a:pt x="68" y="159"/>
                      <a:pt x="66" y="161"/>
                      <a:pt x="65" y="162"/>
                    </a:cubicBezTo>
                    <a:cubicBezTo>
                      <a:pt x="62" y="151"/>
                      <a:pt x="62" y="159"/>
                      <a:pt x="60" y="155"/>
                    </a:cubicBezTo>
                    <a:cubicBezTo>
                      <a:pt x="60" y="150"/>
                      <a:pt x="54" y="147"/>
                      <a:pt x="54" y="144"/>
                    </a:cubicBezTo>
                    <a:cubicBezTo>
                      <a:pt x="54" y="141"/>
                      <a:pt x="53" y="141"/>
                      <a:pt x="53" y="137"/>
                    </a:cubicBezTo>
                    <a:cubicBezTo>
                      <a:pt x="53" y="134"/>
                      <a:pt x="51" y="136"/>
                      <a:pt x="50" y="133"/>
                    </a:cubicBezTo>
                    <a:cubicBezTo>
                      <a:pt x="48" y="130"/>
                      <a:pt x="47" y="125"/>
                      <a:pt x="44" y="123"/>
                    </a:cubicBezTo>
                    <a:cubicBezTo>
                      <a:pt x="39" y="123"/>
                      <a:pt x="40" y="122"/>
                      <a:pt x="36" y="117"/>
                    </a:cubicBezTo>
                    <a:cubicBezTo>
                      <a:pt x="33" y="111"/>
                      <a:pt x="37" y="114"/>
                      <a:pt x="34" y="109"/>
                    </a:cubicBezTo>
                    <a:cubicBezTo>
                      <a:pt x="33" y="105"/>
                      <a:pt x="37" y="106"/>
                      <a:pt x="34" y="100"/>
                    </a:cubicBezTo>
                    <a:cubicBezTo>
                      <a:pt x="33" y="95"/>
                      <a:pt x="30" y="85"/>
                      <a:pt x="27" y="85"/>
                    </a:cubicBezTo>
                    <a:cubicBezTo>
                      <a:pt x="22" y="83"/>
                      <a:pt x="19" y="78"/>
                      <a:pt x="21" y="77"/>
                    </a:cubicBezTo>
                    <a:cubicBezTo>
                      <a:pt x="22" y="74"/>
                      <a:pt x="21" y="71"/>
                      <a:pt x="18" y="69"/>
                    </a:cubicBezTo>
                    <a:cubicBezTo>
                      <a:pt x="16" y="66"/>
                      <a:pt x="18" y="66"/>
                      <a:pt x="15" y="64"/>
                    </a:cubicBezTo>
                    <a:cubicBezTo>
                      <a:pt x="12" y="60"/>
                      <a:pt x="7" y="44"/>
                      <a:pt x="4" y="44"/>
                    </a:cubicBezTo>
                    <a:cubicBezTo>
                      <a:pt x="0" y="43"/>
                      <a:pt x="0" y="47"/>
                      <a:pt x="1" y="41"/>
                    </a:cubicBezTo>
                    <a:cubicBezTo>
                      <a:pt x="3" y="36"/>
                      <a:pt x="1" y="39"/>
                      <a:pt x="3" y="30"/>
                    </a:cubicBezTo>
                    <a:cubicBezTo>
                      <a:pt x="4" y="30"/>
                      <a:pt x="10" y="32"/>
                      <a:pt x="12" y="32"/>
                    </a:cubicBezTo>
                    <a:cubicBezTo>
                      <a:pt x="15" y="32"/>
                      <a:pt x="15" y="27"/>
                      <a:pt x="18" y="25"/>
                    </a:cubicBezTo>
                    <a:cubicBezTo>
                      <a:pt x="18" y="24"/>
                      <a:pt x="22" y="25"/>
                      <a:pt x="24" y="24"/>
                    </a:cubicBezTo>
                    <a:cubicBezTo>
                      <a:pt x="24" y="22"/>
                      <a:pt x="24" y="21"/>
                      <a:pt x="24" y="21"/>
                    </a:cubicBezTo>
                    <a:cubicBezTo>
                      <a:pt x="25" y="19"/>
                      <a:pt x="27" y="19"/>
                      <a:pt x="27" y="18"/>
                    </a:cubicBezTo>
                    <a:cubicBezTo>
                      <a:pt x="19" y="8"/>
                      <a:pt x="19" y="8"/>
                      <a:pt x="19" y="8"/>
                    </a:cubicBezTo>
                    <a:cubicBezTo>
                      <a:pt x="19" y="7"/>
                      <a:pt x="22" y="7"/>
                      <a:pt x="24" y="7"/>
                    </a:cubicBezTo>
                    <a:cubicBezTo>
                      <a:pt x="25" y="5"/>
                      <a:pt x="34" y="4"/>
                      <a:pt x="36" y="0"/>
                    </a:cubicBezTo>
                    <a:cubicBezTo>
                      <a:pt x="39" y="2"/>
                      <a:pt x="44" y="2"/>
                      <a:pt x="47" y="4"/>
                    </a:cubicBezTo>
                    <a:cubicBezTo>
                      <a:pt x="50" y="4"/>
                      <a:pt x="51" y="7"/>
                      <a:pt x="54" y="10"/>
                    </a:cubicBezTo>
                    <a:cubicBezTo>
                      <a:pt x="56" y="10"/>
                      <a:pt x="57" y="11"/>
                      <a:pt x="59" y="11"/>
                    </a:cubicBezTo>
                    <a:cubicBezTo>
                      <a:pt x="62" y="15"/>
                      <a:pt x="65" y="16"/>
                      <a:pt x="66" y="19"/>
                    </a:cubicBezTo>
                    <a:cubicBezTo>
                      <a:pt x="69" y="21"/>
                      <a:pt x="78" y="32"/>
                      <a:pt x="80" y="32"/>
                    </a:cubicBezTo>
                    <a:cubicBezTo>
                      <a:pt x="81" y="33"/>
                      <a:pt x="94" y="33"/>
                      <a:pt x="95" y="33"/>
                    </a:cubicBezTo>
                    <a:cubicBezTo>
                      <a:pt x="95" y="33"/>
                      <a:pt x="101" y="33"/>
                      <a:pt x="101" y="35"/>
                    </a:cubicBezTo>
                    <a:cubicBezTo>
                      <a:pt x="103" y="35"/>
                      <a:pt x="103" y="38"/>
                      <a:pt x="103" y="38"/>
                    </a:cubicBezTo>
                    <a:cubicBezTo>
                      <a:pt x="104" y="39"/>
                      <a:pt x="109" y="39"/>
                      <a:pt x="109" y="39"/>
                    </a:cubicBezTo>
                    <a:cubicBezTo>
                      <a:pt x="112" y="44"/>
                      <a:pt x="113" y="46"/>
                      <a:pt x="113" y="47"/>
                    </a:cubicBezTo>
                    <a:cubicBezTo>
                      <a:pt x="113" y="49"/>
                      <a:pt x="116" y="47"/>
                      <a:pt x="116" y="50"/>
                    </a:cubicBezTo>
                    <a:cubicBezTo>
                      <a:pt x="116" y="53"/>
                      <a:pt x="122" y="57"/>
                      <a:pt x="122" y="58"/>
                    </a:cubicBezTo>
                    <a:cubicBezTo>
                      <a:pt x="124" y="60"/>
                      <a:pt x="121" y="57"/>
                      <a:pt x="122" y="60"/>
                    </a:cubicBezTo>
                    <a:cubicBezTo>
                      <a:pt x="124" y="63"/>
                      <a:pt x="121" y="64"/>
                      <a:pt x="122" y="67"/>
                    </a:cubicBezTo>
                    <a:cubicBezTo>
                      <a:pt x="124" y="69"/>
                      <a:pt x="122" y="69"/>
                      <a:pt x="124" y="71"/>
                    </a:cubicBezTo>
                    <a:cubicBezTo>
                      <a:pt x="127" y="72"/>
                      <a:pt x="125" y="75"/>
                      <a:pt x="128" y="78"/>
                    </a:cubicBezTo>
                    <a:cubicBezTo>
                      <a:pt x="128" y="80"/>
                      <a:pt x="130" y="80"/>
                      <a:pt x="130" y="80"/>
                    </a:cubicBezTo>
                    <a:cubicBezTo>
                      <a:pt x="130" y="83"/>
                      <a:pt x="130" y="83"/>
                      <a:pt x="133" y="85"/>
                    </a:cubicBezTo>
                    <a:cubicBezTo>
                      <a:pt x="136" y="88"/>
                      <a:pt x="136" y="88"/>
                      <a:pt x="136" y="92"/>
                    </a:cubicBezTo>
                    <a:cubicBezTo>
                      <a:pt x="138" y="95"/>
                      <a:pt x="136" y="95"/>
                      <a:pt x="145" y="97"/>
                    </a:cubicBezTo>
                    <a:cubicBezTo>
                      <a:pt x="154" y="99"/>
                      <a:pt x="162" y="103"/>
                      <a:pt x="163" y="99"/>
                    </a:cubicBezTo>
                    <a:cubicBezTo>
                      <a:pt x="163" y="100"/>
                      <a:pt x="166" y="105"/>
                      <a:pt x="166" y="106"/>
                    </a:cubicBezTo>
                    <a:cubicBezTo>
                      <a:pt x="166" y="108"/>
                      <a:pt x="165" y="111"/>
                      <a:pt x="165" y="113"/>
                    </a:cubicBezTo>
                    <a:cubicBezTo>
                      <a:pt x="165" y="114"/>
                      <a:pt x="162" y="125"/>
                      <a:pt x="162" y="127"/>
                    </a:cubicBezTo>
                    <a:cubicBezTo>
                      <a:pt x="160" y="128"/>
                      <a:pt x="153" y="130"/>
                      <a:pt x="150" y="131"/>
                    </a:cubicBezTo>
                    <a:cubicBezTo>
                      <a:pt x="145" y="133"/>
                      <a:pt x="142" y="134"/>
                      <a:pt x="138" y="136"/>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44" name="Freeform 78"/>
              <p:cNvSpPr>
                <a:spLocks/>
              </p:cNvSpPr>
              <p:nvPr>
                <p:custDataLst>
                  <p:tags r:id="rId146"/>
                </p:custDataLst>
              </p:nvPr>
            </p:nvSpPr>
            <p:spPr bwMode="auto">
              <a:xfrm>
                <a:off x="4922249" y="3468450"/>
                <a:ext cx="185337" cy="180084"/>
              </a:xfrm>
              <a:custGeom>
                <a:avLst/>
                <a:gdLst/>
                <a:ahLst/>
                <a:cxnLst>
                  <a:cxn ang="0">
                    <a:pos x="48" y="3"/>
                  </a:cxn>
                  <a:cxn ang="0">
                    <a:pos x="52" y="14"/>
                  </a:cxn>
                  <a:cxn ang="0">
                    <a:pos x="61" y="17"/>
                  </a:cxn>
                  <a:cxn ang="0">
                    <a:pos x="58" y="22"/>
                  </a:cxn>
                  <a:cxn ang="0">
                    <a:pos x="54" y="34"/>
                  </a:cxn>
                  <a:cxn ang="0">
                    <a:pos x="60" y="45"/>
                  </a:cxn>
                  <a:cxn ang="0">
                    <a:pos x="70" y="56"/>
                  </a:cxn>
                  <a:cxn ang="0">
                    <a:pos x="72" y="68"/>
                  </a:cxn>
                  <a:cxn ang="0">
                    <a:pos x="75" y="75"/>
                  </a:cxn>
                  <a:cxn ang="0">
                    <a:pos x="78" y="79"/>
                  </a:cxn>
                  <a:cxn ang="0">
                    <a:pos x="73" y="79"/>
                  </a:cxn>
                  <a:cxn ang="0">
                    <a:pos x="67" y="79"/>
                  </a:cxn>
                  <a:cxn ang="0">
                    <a:pos x="63" y="89"/>
                  </a:cxn>
                  <a:cxn ang="0">
                    <a:pos x="48" y="87"/>
                  </a:cxn>
                  <a:cxn ang="0">
                    <a:pos x="34" y="75"/>
                  </a:cxn>
                  <a:cxn ang="0">
                    <a:pos x="26" y="67"/>
                  </a:cxn>
                  <a:cxn ang="0">
                    <a:pos x="22" y="65"/>
                  </a:cxn>
                  <a:cxn ang="0">
                    <a:pos x="14" y="59"/>
                  </a:cxn>
                  <a:cxn ang="0">
                    <a:pos x="3" y="56"/>
                  </a:cxn>
                  <a:cxn ang="0">
                    <a:pos x="5" y="56"/>
                  </a:cxn>
                  <a:cxn ang="0">
                    <a:pos x="2" y="54"/>
                  </a:cxn>
                  <a:cxn ang="0">
                    <a:pos x="2" y="53"/>
                  </a:cxn>
                  <a:cxn ang="0">
                    <a:pos x="3" y="53"/>
                  </a:cxn>
                  <a:cxn ang="0">
                    <a:pos x="3" y="51"/>
                  </a:cxn>
                  <a:cxn ang="0">
                    <a:pos x="0" y="43"/>
                  </a:cxn>
                  <a:cxn ang="0">
                    <a:pos x="11" y="37"/>
                  </a:cxn>
                  <a:cxn ang="0">
                    <a:pos x="19" y="33"/>
                  </a:cxn>
                  <a:cxn ang="0">
                    <a:pos x="20" y="28"/>
                  </a:cxn>
                  <a:cxn ang="0">
                    <a:pos x="20" y="28"/>
                  </a:cxn>
                  <a:cxn ang="0">
                    <a:pos x="20" y="26"/>
                  </a:cxn>
                  <a:cxn ang="0">
                    <a:pos x="20" y="23"/>
                  </a:cxn>
                  <a:cxn ang="0">
                    <a:pos x="22" y="17"/>
                  </a:cxn>
                  <a:cxn ang="0">
                    <a:pos x="20" y="11"/>
                  </a:cxn>
                  <a:cxn ang="0">
                    <a:pos x="25" y="9"/>
                  </a:cxn>
                  <a:cxn ang="0">
                    <a:pos x="29" y="3"/>
                  </a:cxn>
                  <a:cxn ang="0">
                    <a:pos x="32" y="0"/>
                  </a:cxn>
                  <a:cxn ang="0">
                    <a:pos x="32" y="0"/>
                  </a:cxn>
                  <a:cxn ang="0">
                    <a:pos x="32" y="0"/>
                  </a:cxn>
                  <a:cxn ang="0">
                    <a:pos x="34" y="2"/>
                  </a:cxn>
                  <a:cxn ang="0">
                    <a:pos x="34" y="0"/>
                  </a:cxn>
                  <a:cxn ang="0">
                    <a:pos x="35" y="0"/>
                  </a:cxn>
                  <a:cxn ang="0">
                    <a:pos x="38" y="2"/>
                  </a:cxn>
                  <a:cxn ang="0">
                    <a:pos x="43" y="2"/>
                  </a:cxn>
                  <a:cxn ang="0">
                    <a:pos x="44" y="5"/>
                  </a:cxn>
                  <a:cxn ang="0">
                    <a:pos x="46" y="3"/>
                  </a:cxn>
                  <a:cxn ang="0">
                    <a:pos x="48" y="3"/>
                  </a:cxn>
                </a:cxnLst>
                <a:rect l="0" t="0" r="r" b="b"/>
                <a:pathLst>
                  <a:path w="78" h="89">
                    <a:moveTo>
                      <a:pt x="48" y="3"/>
                    </a:moveTo>
                    <a:cubicBezTo>
                      <a:pt x="49" y="8"/>
                      <a:pt x="52" y="11"/>
                      <a:pt x="52" y="14"/>
                    </a:cubicBezTo>
                    <a:cubicBezTo>
                      <a:pt x="52" y="17"/>
                      <a:pt x="60" y="16"/>
                      <a:pt x="61" y="17"/>
                    </a:cubicBezTo>
                    <a:cubicBezTo>
                      <a:pt x="61" y="19"/>
                      <a:pt x="57" y="17"/>
                      <a:pt x="58" y="22"/>
                    </a:cubicBezTo>
                    <a:cubicBezTo>
                      <a:pt x="61" y="26"/>
                      <a:pt x="54" y="28"/>
                      <a:pt x="54" y="34"/>
                    </a:cubicBezTo>
                    <a:cubicBezTo>
                      <a:pt x="52" y="40"/>
                      <a:pt x="58" y="39"/>
                      <a:pt x="60" y="45"/>
                    </a:cubicBezTo>
                    <a:cubicBezTo>
                      <a:pt x="60" y="50"/>
                      <a:pt x="67" y="51"/>
                      <a:pt x="70" y="56"/>
                    </a:cubicBezTo>
                    <a:cubicBezTo>
                      <a:pt x="73" y="62"/>
                      <a:pt x="70" y="65"/>
                      <a:pt x="72" y="68"/>
                    </a:cubicBezTo>
                    <a:cubicBezTo>
                      <a:pt x="73" y="71"/>
                      <a:pt x="73" y="75"/>
                      <a:pt x="75" y="75"/>
                    </a:cubicBezTo>
                    <a:cubicBezTo>
                      <a:pt x="76" y="76"/>
                      <a:pt x="78" y="76"/>
                      <a:pt x="78" y="79"/>
                    </a:cubicBezTo>
                    <a:cubicBezTo>
                      <a:pt x="76" y="81"/>
                      <a:pt x="72" y="76"/>
                      <a:pt x="73" y="79"/>
                    </a:cubicBezTo>
                    <a:cubicBezTo>
                      <a:pt x="72" y="79"/>
                      <a:pt x="69" y="78"/>
                      <a:pt x="67" y="79"/>
                    </a:cubicBezTo>
                    <a:cubicBezTo>
                      <a:pt x="66" y="81"/>
                      <a:pt x="64" y="87"/>
                      <a:pt x="63" y="89"/>
                    </a:cubicBezTo>
                    <a:cubicBezTo>
                      <a:pt x="61" y="89"/>
                      <a:pt x="49" y="89"/>
                      <a:pt x="48" y="87"/>
                    </a:cubicBezTo>
                    <a:cubicBezTo>
                      <a:pt x="46" y="87"/>
                      <a:pt x="37" y="76"/>
                      <a:pt x="34" y="75"/>
                    </a:cubicBezTo>
                    <a:cubicBezTo>
                      <a:pt x="32" y="71"/>
                      <a:pt x="29" y="70"/>
                      <a:pt x="26" y="67"/>
                    </a:cubicBezTo>
                    <a:cubicBezTo>
                      <a:pt x="25" y="67"/>
                      <a:pt x="23" y="65"/>
                      <a:pt x="22" y="65"/>
                    </a:cubicBezTo>
                    <a:cubicBezTo>
                      <a:pt x="19" y="62"/>
                      <a:pt x="17" y="59"/>
                      <a:pt x="14" y="59"/>
                    </a:cubicBezTo>
                    <a:cubicBezTo>
                      <a:pt x="11" y="57"/>
                      <a:pt x="7" y="57"/>
                      <a:pt x="3" y="56"/>
                    </a:cubicBezTo>
                    <a:cubicBezTo>
                      <a:pt x="5" y="56"/>
                      <a:pt x="5" y="56"/>
                      <a:pt x="5" y="56"/>
                    </a:cubicBezTo>
                    <a:cubicBezTo>
                      <a:pt x="5" y="53"/>
                      <a:pt x="3" y="54"/>
                      <a:pt x="2" y="54"/>
                    </a:cubicBezTo>
                    <a:cubicBezTo>
                      <a:pt x="2" y="53"/>
                      <a:pt x="2" y="53"/>
                      <a:pt x="2" y="53"/>
                    </a:cubicBezTo>
                    <a:cubicBezTo>
                      <a:pt x="3" y="53"/>
                      <a:pt x="3" y="53"/>
                      <a:pt x="3" y="53"/>
                    </a:cubicBezTo>
                    <a:cubicBezTo>
                      <a:pt x="3" y="53"/>
                      <a:pt x="3" y="53"/>
                      <a:pt x="3" y="51"/>
                    </a:cubicBezTo>
                    <a:cubicBezTo>
                      <a:pt x="2" y="50"/>
                      <a:pt x="2" y="47"/>
                      <a:pt x="0" y="43"/>
                    </a:cubicBezTo>
                    <a:cubicBezTo>
                      <a:pt x="3" y="40"/>
                      <a:pt x="8" y="39"/>
                      <a:pt x="11" y="37"/>
                    </a:cubicBezTo>
                    <a:cubicBezTo>
                      <a:pt x="13" y="36"/>
                      <a:pt x="16" y="34"/>
                      <a:pt x="19" y="33"/>
                    </a:cubicBezTo>
                    <a:cubicBezTo>
                      <a:pt x="19" y="31"/>
                      <a:pt x="20" y="30"/>
                      <a:pt x="20" y="28"/>
                    </a:cubicBezTo>
                    <a:cubicBezTo>
                      <a:pt x="20" y="28"/>
                      <a:pt x="20" y="28"/>
                      <a:pt x="20" y="28"/>
                    </a:cubicBezTo>
                    <a:cubicBezTo>
                      <a:pt x="20" y="28"/>
                      <a:pt x="20" y="28"/>
                      <a:pt x="20" y="26"/>
                    </a:cubicBezTo>
                    <a:cubicBezTo>
                      <a:pt x="20" y="26"/>
                      <a:pt x="20" y="25"/>
                      <a:pt x="20" y="23"/>
                    </a:cubicBezTo>
                    <a:cubicBezTo>
                      <a:pt x="20" y="22"/>
                      <a:pt x="22" y="19"/>
                      <a:pt x="22" y="17"/>
                    </a:cubicBezTo>
                    <a:cubicBezTo>
                      <a:pt x="20" y="16"/>
                      <a:pt x="20" y="14"/>
                      <a:pt x="20" y="11"/>
                    </a:cubicBezTo>
                    <a:cubicBezTo>
                      <a:pt x="22" y="9"/>
                      <a:pt x="23" y="9"/>
                      <a:pt x="25" y="9"/>
                    </a:cubicBezTo>
                    <a:cubicBezTo>
                      <a:pt x="26" y="8"/>
                      <a:pt x="28" y="5"/>
                      <a:pt x="29" y="3"/>
                    </a:cubicBezTo>
                    <a:cubicBezTo>
                      <a:pt x="31" y="3"/>
                      <a:pt x="31" y="2"/>
                      <a:pt x="32" y="0"/>
                    </a:cubicBezTo>
                    <a:cubicBezTo>
                      <a:pt x="32" y="0"/>
                      <a:pt x="32" y="0"/>
                      <a:pt x="32" y="0"/>
                    </a:cubicBezTo>
                    <a:cubicBezTo>
                      <a:pt x="32" y="0"/>
                      <a:pt x="32" y="0"/>
                      <a:pt x="32" y="0"/>
                    </a:cubicBezTo>
                    <a:cubicBezTo>
                      <a:pt x="34" y="0"/>
                      <a:pt x="34" y="2"/>
                      <a:pt x="34" y="2"/>
                    </a:cubicBezTo>
                    <a:cubicBezTo>
                      <a:pt x="34" y="0"/>
                      <a:pt x="34" y="0"/>
                      <a:pt x="34" y="0"/>
                    </a:cubicBezTo>
                    <a:cubicBezTo>
                      <a:pt x="35" y="0"/>
                      <a:pt x="35" y="0"/>
                      <a:pt x="35" y="0"/>
                    </a:cubicBezTo>
                    <a:cubicBezTo>
                      <a:pt x="37" y="0"/>
                      <a:pt x="37" y="2"/>
                      <a:pt x="38" y="2"/>
                    </a:cubicBezTo>
                    <a:cubicBezTo>
                      <a:pt x="41" y="3"/>
                      <a:pt x="41" y="0"/>
                      <a:pt x="43" y="2"/>
                    </a:cubicBezTo>
                    <a:cubicBezTo>
                      <a:pt x="44" y="2"/>
                      <a:pt x="43" y="3"/>
                      <a:pt x="44" y="5"/>
                    </a:cubicBezTo>
                    <a:cubicBezTo>
                      <a:pt x="46" y="3"/>
                      <a:pt x="46" y="3"/>
                      <a:pt x="46" y="3"/>
                    </a:cubicBezTo>
                    <a:cubicBezTo>
                      <a:pt x="48" y="3"/>
                      <a:pt x="48" y="3"/>
                      <a:pt x="48" y="3"/>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45" name="Freeform 79"/>
              <p:cNvSpPr>
                <a:spLocks/>
              </p:cNvSpPr>
              <p:nvPr>
                <p:custDataLst>
                  <p:tags r:id="rId147"/>
                </p:custDataLst>
              </p:nvPr>
            </p:nvSpPr>
            <p:spPr bwMode="auto">
              <a:xfrm>
                <a:off x="5071991" y="3626674"/>
                <a:ext cx="33140" cy="34351"/>
              </a:xfrm>
              <a:custGeom>
                <a:avLst/>
                <a:gdLst/>
                <a:ahLst/>
                <a:cxnLst>
                  <a:cxn ang="0">
                    <a:pos x="14" y="17"/>
                  </a:cxn>
                  <a:cxn ang="0">
                    <a:pos x="8" y="15"/>
                  </a:cxn>
                  <a:cxn ang="0">
                    <a:pos x="6" y="12"/>
                  </a:cxn>
                  <a:cxn ang="0">
                    <a:pos x="0" y="10"/>
                  </a:cxn>
                  <a:cxn ang="0">
                    <a:pos x="5" y="1"/>
                  </a:cxn>
                  <a:cxn ang="0">
                    <a:pos x="11" y="1"/>
                  </a:cxn>
                  <a:cxn ang="0">
                    <a:pos x="9" y="6"/>
                  </a:cxn>
                  <a:cxn ang="0">
                    <a:pos x="12" y="9"/>
                  </a:cxn>
                  <a:cxn ang="0">
                    <a:pos x="14" y="17"/>
                  </a:cxn>
                </a:cxnLst>
                <a:rect l="0" t="0" r="r" b="b"/>
                <a:pathLst>
                  <a:path w="14" h="17">
                    <a:moveTo>
                      <a:pt x="14" y="17"/>
                    </a:moveTo>
                    <a:cubicBezTo>
                      <a:pt x="14" y="17"/>
                      <a:pt x="9" y="17"/>
                      <a:pt x="8" y="15"/>
                    </a:cubicBezTo>
                    <a:cubicBezTo>
                      <a:pt x="8" y="15"/>
                      <a:pt x="8" y="12"/>
                      <a:pt x="6" y="12"/>
                    </a:cubicBezTo>
                    <a:cubicBezTo>
                      <a:pt x="6" y="10"/>
                      <a:pt x="0" y="10"/>
                      <a:pt x="0" y="10"/>
                    </a:cubicBezTo>
                    <a:cubicBezTo>
                      <a:pt x="1" y="9"/>
                      <a:pt x="3" y="3"/>
                      <a:pt x="5" y="1"/>
                    </a:cubicBezTo>
                    <a:cubicBezTo>
                      <a:pt x="6" y="0"/>
                      <a:pt x="9" y="1"/>
                      <a:pt x="11" y="1"/>
                    </a:cubicBezTo>
                    <a:cubicBezTo>
                      <a:pt x="14" y="9"/>
                      <a:pt x="11" y="3"/>
                      <a:pt x="9" y="6"/>
                    </a:cubicBezTo>
                    <a:cubicBezTo>
                      <a:pt x="8" y="9"/>
                      <a:pt x="12" y="6"/>
                      <a:pt x="12" y="9"/>
                    </a:cubicBezTo>
                    <a:cubicBezTo>
                      <a:pt x="12" y="13"/>
                      <a:pt x="14" y="10"/>
                      <a:pt x="14" y="17"/>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46" name="Freeform 80"/>
              <p:cNvSpPr>
                <a:spLocks/>
              </p:cNvSpPr>
              <p:nvPr>
                <p:custDataLst>
                  <p:tags r:id="rId148"/>
                </p:custDataLst>
              </p:nvPr>
            </p:nvSpPr>
            <p:spPr bwMode="auto">
              <a:xfrm>
                <a:off x="5170184" y="3728687"/>
                <a:ext cx="152198" cy="173838"/>
              </a:xfrm>
              <a:custGeom>
                <a:avLst/>
                <a:gdLst/>
                <a:ahLst/>
                <a:cxnLst>
                  <a:cxn ang="0">
                    <a:pos x="1" y="62"/>
                  </a:cxn>
                  <a:cxn ang="0">
                    <a:pos x="0" y="67"/>
                  </a:cxn>
                  <a:cxn ang="0">
                    <a:pos x="6" y="78"/>
                  </a:cxn>
                  <a:cxn ang="0">
                    <a:pos x="8" y="82"/>
                  </a:cxn>
                  <a:cxn ang="0">
                    <a:pos x="11" y="86"/>
                  </a:cxn>
                  <a:cxn ang="0">
                    <a:pos x="14" y="86"/>
                  </a:cxn>
                  <a:cxn ang="0">
                    <a:pos x="23" y="82"/>
                  </a:cxn>
                  <a:cxn ang="0">
                    <a:pos x="32" y="73"/>
                  </a:cxn>
                  <a:cxn ang="0">
                    <a:pos x="44" y="64"/>
                  </a:cxn>
                  <a:cxn ang="0">
                    <a:pos x="47" y="51"/>
                  </a:cxn>
                  <a:cxn ang="0">
                    <a:pos x="54" y="45"/>
                  </a:cxn>
                  <a:cxn ang="0">
                    <a:pos x="63" y="34"/>
                  </a:cxn>
                  <a:cxn ang="0">
                    <a:pos x="61" y="26"/>
                  </a:cxn>
                  <a:cxn ang="0">
                    <a:pos x="54" y="15"/>
                  </a:cxn>
                  <a:cxn ang="0">
                    <a:pos x="46" y="14"/>
                  </a:cxn>
                  <a:cxn ang="0">
                    <a:pos x="37" y="1"/>
                  </a:cxn>
                  <a:cxn ang="0">
                    <a:pos x="34" y="3"/>
                  </a:cxn>
                  <a:cxn ang="0">
                    <a:pos x="32" y="6"/>
                  </a:cxn>
                  <a:cxn ang="0">
                    <a:pos x="32" y="9"/>
                  </a:cxn>
                  <a:cxn ang="0">
                    <a:pos x="32" y="11"/>
                  </a:cxn>
                  <a:cxn ang="0">
                    <a:pos x="29" y="12"/>
                  </a:cxn>
                  <a:cxn ang="0">
                    <a:pos x="29" y="17"/>
                  </a:cxn>
                  <a:cxn ang="0">
                    <a:pos x="28" y="25"/>
                  </a:cxn>
                  <a:cxn ang="0">
                    <a:pos x="31" y="32"/>
                  </a:cxn>
                  <a:cxn ang="0">
                    <a:pos x="29" y="39"/>
                  </a:cxn>
                  <a:cxn ang="0">
                    <a:pos x="26" y="53"/>
                  </a:cxn>
                  <a:cxn ang="0">
                    <a:pos x="14" y="57"/>
                  </a:cxn>
                  <a:cxn ang="0">
                    <a:pos x="1" y="62"/>
                  </a:cxn>
                </a:cxnLst>
                <a:rect l="0" t="0" r="r" b="b"/>
                <a:pathLst>
                  <a:path w="64" h="86">
                    <a:moveTo>
                      <a:pt x="1" y="62"/>
                    </a:moveTo>
                    <a:cubicBezTo>
                      <a:pt x="1" y="64"/>
                      <a:pt x="0" y="65"/>
                      <a:pt x="0" y="67"/>
                    </a:cubicBezTo>
                    <a:cubicBezTo>
                      <a:pt x="1" y="70"/>
                      <a:pt x="5" y="75"/>
                      <a:pt x="6" y="78"/>
                    </a:cubicBezTo>
                    <a:cubicBezTo>
                      <a:pt x="8" y="79"/>
                      <a:pt x="6" y="79"/>
                      <a:pt x="8" y="82"/>
                    </a:cubicBezTo>
                    <a:cubicBezTo>
                      <a:pt x="8" y="84"/>
                      <a:pt x="9" y="86"/>
                      <a:pt x="11" y="86"/>
                    </a:cubicBezTo>
                    <a:cubicBezTo>
                      <a:pt x="11" y="86"/>
                      <a:pt x="12" y="86"/>
                      <a:pt x="14" y="86"/>
                    </a:cubicBezTo>
                    <a:cubicBezTo>
                      <a:pt x="15" y="86"/>
                      <a:pt x="17" y="82"/>
                      <a:pt x="23" y="82"/>
                    </a:cubicBezTo>
                    <a:cubicBezTo>
                      <a:pt x="29" y="84"/>
                      <a:pt x="26" y="73"/>
                      <a:pt x="32" y="73"/>
                    </a:cubicBezTo>
                    <a:cubicBezTo>
                      <a:pt x="41" y="73"/>
                      <a:pt x="35" y="65"/>
                      <a:pt x="44" y="64"/>
                    </a:cubicBezTo>
                    <a:cubicBezTo>
                      <a:pt x="52" y="62"/>
                      <a:pt x="44" y="61"/>
                      <a:pt x="47" y="51"/>
                    </a:cubicBezTo>
                    <a:cubicBezTo>
                      <a:pt x="52" y="40"/>
                      <a:pt x="50" y="54"/>
                      <a:pt x="54" y="45"/>
                    </a:cubicBezTo>
                    <a:cubicBezTo>
                      <a:pt x="57" y="39"/>
                      <a:pt x="60" y="42"/>
                      <a:pt x="63" y="34"/>
                    </a:cubicBezTo>
                    <a:cubicBezTo>
                      <a:pt x="64" y="28"/>
                      <a:pt x="64" y="28"/>
                      <a:pt x="61" y="26"/>
                    </a:cubicBezTo>
                    <a:cubicBezTo>
                      <a:pt x="60" y="25"/>
                      <a:pt x="57" y="15"/>
                      <a:pt x="54" y="15"/>
                    </a:cubicBezTo>
                    <a:cubicBezTo>
                      <a:pt x="50" y="17"/>
                      <a:pt x="52" y="14"/>
                      <a:pt x="46" y="14"/>
                    </a:cubicBezTo>
                    <a:cubicBezTo>
                      <a:pt x="41" y="14"/>
                      <a:pt x="37" y="6"/>
                      <a:pt x="37" y="1"/>
                    </a:cubicBezTo>
                    <a:cubicBezTo>
                      <a:pt x="34" y="3"/>
                      <a:pt x="35" y="6"/>
                      <a:pt x="34" y="3"/>
                    </a:cubicBezTo>
                    <a:cubicBezTo>
                      <a:pt x="32" y="0"/>
                      <a:pt x="32" y="3"/>
                      <a:pt x="32" y="6"/>
                    </a:cubicBezTo>
                    <a:cubicBezTo>
                      <a:pt x="32" y="9"/>
                      <a:pt x="31" y="9"/>
                      <a:pt x="32" y="9"/>
                    </a:cubicBezTo>
                    <a:cubicBezTo>
                      <a:pt x="34" y="9"/>
                      <a:pt x="35" y="11"/>
                      <a:pt x="32" y="11"/>
                    </a:cubicBezTo>
                    <a:cubicBezTo>
                      <a:pt x="31" y="12"/>
                      <a:pt x="29" y="12"/>
                      <a:pt x="29" y="12"/>
                    </a:cubicBezTo>
                    <a:cubicBezTo>
                      <a:pt x="31" y="14"/>
                      <a:pt x="31" y="12"/>
                      <a:pt x="29" y="17"/>
                    </a:cubicBezTo>
                    <a:cubicBezTo>
                      <a:pt x="26" y="21"/>
                      <a:pt x="28" y="23"/>
                      <a:pt x="28" y="25"/>
                    </a:cubicBezTo>
                    <a:cubicBezTo>
                      <a:pt x="28" y="26"/>
                      <a:pt x="31" y="31"/>
                      <a:pt x="31" y="32"/>
                    </a:cubicBezTo>
                    <a:cubicBezTo>
                      <a:pt x="31" y="34"/>
                      <a:pt x="29" y="37"/>
                      <a:pt x="29" y="39"/>
                    </a:cubicBezTo>
                    <a:cubicBezTo>
                      <a:pt x="29" y="40"/>
                      <a:pt x="26" y="51"/>
                      <a:pt x="26" y="53"/>
                    </a:cubicBezTo>
                    <a:cubicBezTo>
                      <a:pt x="24" y="54"/>
                      <a:pt x="17" y="56"/>
                      <a:pt x="14" y="57"/>
                    </a:cubicBezTo>
                    <a:cubicBezTo>
                      <a:pt x="9" y="59"/>
                      <a:pt x="6" y="61"/>
                      <a:pt x="1" y="62"/>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47" name="Freeform 81"/>
              <p:cNvSpPr>
                <a:spLocks/>
              </p:cNvSpPr>
              <p:nvPr>
                <p:custDataLst>
                  <p:tags r:id="rId149"/>
                </p:custDataLst>
              </p:nvPr>
            </p:nvSpPr>
            <p:spPr bwMode="auto">
              <a:xfrm>
                <a:off x="4990983" y="3854642"/>
                <a:ext cx="204976" cy="131159"/>
              </a:xfrm>
              <a:custGeom>
                <a:avLst/>
                <a:gdLst/>
                <a:ahLst/>
                <a:cxnLst>
                  <a:cxn ang="0">
                    <a:pos x="77" y="0"/>
                  </a:cxn>
                  <a:cxn ang="0">
                    <a:pos x="75" y="5"/>
                  </a:cxn>
                  <a:cxn ang="0">
                    <a:pos x="81" y="16"/>
                  </a:cxn>
                  <a:cxn ang="0">
                    <a:pos x="83" y="20"/>
                  </a:cxn>
                  <a:cxn ang="0">
                    <a:pos x="86" y="23"/>
                  </a:cxn>
                  <a:cxn ang="0">
                    <a:pos x="77" y="36"/>
                  </a:cxn>
                  <a:cxn ang="0">
                    <a:pos x="69" y="39"/>
                  </a:cxn>
                  <a:cxn ang="0">
                    <a:pos x="61" y="42"/>
                  </a:cxn>
                  <a:cxn ang="0">
                    <a:pos x="46" y="50"/>
                  </a:cxn>
                  <a:cxn ang="0">
                    <a:pos x="31" y="56"/>
                  </a:cxn>
                  <a:cxn ang="0">
                    <a:pos x="23" y="61"/>
                  </a:cxn>
                  <a:cxn ang="0">
                    <a:pos x="19" y="62"/>
                  </a:cxn>
                  <a:cxn ang="0">
                    <a:pos x="16" y="64"/>
                  </a:cxn>
                  <a:cxn ang="0">
                    <a:pos x="13" y="64"/>
                  </a:cxn>
                  <a:cxn ang="0">
                    <a:pos x="8" y="62"/>
                  </a:cxn>
                  <a:cxn ang="0">
                    <a:pos x="7" y="56"/>
                  </a:cxn>
                  <a:cxn ang="0">
                    <a:pos x="5" y="47"/>
                  </a:cxn>
                  <a:cxn ang="0">
                    <a:pos x="4" y="40"/>
                  </a:cxn>
                  <a:cxn ang="0">
                    <a:pos x="2" y="37"/>
                  </a:cxn>
                  <a:cxn ang="0">
                    <a:pos x="2" y="33"/>
                  </a:cxn>
                  <a:cxn ang="0">
                    <a:pos x="4" y="26"/>
                  </a:cxn>
                  <a:cxn ang="0">
                    <a:pos x="7" y="23"/>
                  </a:cxn>
                  <a:cxn ang="0">
                    <a:pos x="7" y="22"/>
                  </a:cxn>
                  <a:cxn ang="0">
                    <a:pos x="7" y="17"/>
                  </a:cxn>
                  <a:cxn ang="0">
                    <a:pos x="7" y="17"/>
                  </a:cxn>
                  <a:cxn ang="0">
                    <a:pos x="8" y="16"/>
                  </a:cxn>
                  <a:cxn ang="0">
                    <a:pos x="11" y="17"/>
                  </a:cxn>
                  <a:cxn ang="0">
                    <a:pos x="13" y="17"/>
                  </a:cxn>
                  <a:cxn ang="0">
                    <a:pos x="13" y="17"/>
                  </a:cxn>
                  <a:cxn ang="0">
                    <a:pos x="13" y="17"/>
                  </a:cxn>
                  <a:cxn ang="0">
                    <a:pos x="14" y="17"/>
                  </a:cxn>
                  <a:cxn ang="0">
                    <a:pos x="31" y="23"/>
                  </a:cxn>
                  <a:cxn ang="0">
                    <a:pos x="31" y="26"/>
                  </a:cxn>
                  <a:cxn ang="0">
                    <a:pos x="31" y="34"/>
                  </a:cxn>
                  <a:cxn ang="0">
                    <a:pos x="46" y="16"/>
                  </a:cxn>
                  <a:cxn ang="0">
                    <a:pos x="51" y="8"/>
                  </a:cxn>
                  <a:cxn ang="0">
                    <a:pos x="65" y="5"/>
                  </a:cxn>
                  <a:cxn ang="0">
                    <a:pos x="77" y="0"/>
                  </a:cxn>
                </a:cxnLst>
                <a:rect l="0" t="0" r="r" b="b"/>
                <a:pathLst>
                  <a:path w="86" h="65">
                    <a:moveTo>
                      <a:pt x="77" y="0"/>
                    </a:moveTo>
                    <a:cubicBezTo>
                      <a:pt x="77" y="2"/>
                      <a:pt x="75" y="3"/>
                      <a:pt x="75" y="5"/>
                    </a:cubicBezTo>
                    <a:cubicBezTo>
                      <a:pt x="77" y="8"/>
                      <a:pt x="80" y="12"/>
                      <a:pt x="81" y="16"/>
                    </a:cubicBezTo>
                    <a:cubicBezTo>
                      <a:pt x="83" y="17"/>
                      <a:pt x="81" y="17"/>
                      <a:pt x="83" y="20"/>
                    </a:cubicBezTo>
                    <a:cubicBezTo>
                      <a:pt x="83" y="22"/>
                      <a:pt x="84" y="23"/>
                      <a:pt x="86" y="23"/>
                    </a:cubicBezTo>
                    <a:cubicBezTo>
                      <a:pt x="74" y="30"/>
                      <a:pt x="83" y="34"/>
                      <a:pt x="77" y="36"/>
                    </a:cubicBezTo>
                    <a:cubicBezTo>
                      <a:pt x="74" y="36"/>
                      <a:pt x="77" y="37"/>
                      <a:pt x="69" y="39"/>
                    </a:cubicBezTo>
                    <a:cubicBezTo>
                      <a:pt x="63" y="40"/>
                      <a:pt x="63" y="43"/>
                      <a:pt x="61" y="42"/>
                    </a:cubicBezTo>
                    <a:cubicBezTo>
                      <a:pt x="54" y="42"/>
                      <a:pt x="52" y="53"/>
                      <a:pt x="46" y="50"/>
                    </a:cubicBezTo>
                    <a:cubicBezTo>
                      <a:pt x="42" y="48"/>
                      <a:pt x="40" y="57"/>
                      <a:pt x="31" y="56"/>
                    </a:cubicBezTo>
                    <a:cubicBezTo>
                      <a:pt x="25" y="56"/>
                      <a:pt x="26" y="61"/>
                      <a:pt x="23" y="61"/>
                    </a:cubicBezTo>
                    <a:cubicBezTo>
                      <a:pt x="20" y="61"/>
                      <a:pt x="23" y="64"/>
                      <a:pt x="19" y="62"/>
                    </a:cubicBezTo>
                    <a:cubicBezTo>
                      <a:pt x="16" y="62"/>
                      <a:pt x="17" y="64"/>
                      <a:pt x="16" y="64"/>
                    </a:cubicBezTo>
                    <a:cubicBezTo>
                      <a:pt x="14" y="64"/>
                      <a:pt x="14" y="65"/>
                      <a:pt x="13" y="64"/>
                    </a:cubicBezTo>
                    <a:cubicBezTo>
                      <a:pt x="10" y="62"/>
                      <a:pt x="10" y="65"/>
                      <a:pt x="8" y="62"/>
                    </a:cubicBezTo>
                    <a:cubicBezTo>
                      <a:pt x="8" y="57"/>
                      <a:pt x="7" y="59"/>
                      <a:pt x="7" y="56"/>
                    </a:cubicBezTo>
                    <a:cubicBezTo>
                      <a:pt x="8" y="53"/>
                      <a:pt x="5" y="51"/>
                      <a:pt x="5" y="47"/>
                    </a:cubicBezTo>
                    <a:cubicBezTo>
                      <a:pt x="5" y="43"/>
                      <a:pt x="4" y="43"/>
                      <a:pt x="4" y="40"/>
                    </a:cubicBezTo>
                    <a:cubicBezTo>
                      <a:pt x="4" y="39"/>
                      <a:pt x="0" y="39"/>
                      <a:pt x="2" y="37"/>
                    </a:cubicBezTo>
                    <a:cubicBezTo>
                      <a:pt x="5" y="36"/>
                      <a:pt x="2" y="36"/>
                      <a:pt x="2" y="33"/>
                    </a:cubicBezTo>
                    <a:cubicBezTo>
                      <a:pt x="4" y="31"/>
                      <a:pt x="4" y="30"/>
                      <a:pt x="4" y="26"/>
                    </a:cubicBezTo>
                    <a:cubicBezTo>
                      <a:pt x="5" y="25"/>
                      <a:pt x="7" y="23"/>
                      <a:pt x="7" y="23"/>
                    </a:cubicBezTo>
                    <a:cubicBezTo>
                      <a:pt x="7" y="22"/>
                      <a:pt x="7" y="22"/>
                      <a:pt x="7" y="22"/>
                    </a:cubicBezTo>
                    <a:cubicBezTo>
                      <a:pt x="7" y="20"/>
                      <a:pt x="7" y="19"/>
                      <a:pt x="7" y="17"/>
                    </a:cubicBezTo>
                    <a:cubicBezTo>
                      <a:pt x="8" y="17"/>
                      <a:pt x="7" y="17"/>
                      <a:pt x="7" y="17"/>
                    </a:cubicBezTo>
                    <a:cubicBezTo>
                      <a:pt x="8" y="16"/>
                      <a:pt x="8" y="16"/>
                      <a:pt x="8" y="16"/>
                    </a:cubicBezTo>
                    <a:cubicBezTo>
                      <a:pt x="10" y="16"/>
                      <a:pt x="11" y="17"/>
                      <a:pt x="11" y="17"/>
                    </a:cubicBezTo>
                    <a:cubicBezTo>
                      <a:pt x="13" y="17"/>
                      <a:pt x="13" y="17"/>
                      <a:pt x="13" y="17"/>
                    </a:cubicBezTo>
                    <a:cubicBezTo>
                      <a:pt x="13" y="17"/>
                      <a:pt x="13" y="17"/>
                      <a:pt x="13" y="17"/>
                    </a:cubicBezTo>
                    <a:cubicBezTo>
                      <a:pt x="13" y="17"/>
                      <a:pt x="13" y="17"/>
                      <a:pt x="13" y="17"/>
                    </a:cubicBezTo>
                    <a:cubicBezTo>
                      <a:pt x="14" y="17"/>
                      <a:pt x="14" y="17"/>
                      <a:pt x="14" y="17"/>
                    </a:cubicBezTo>
                    <a:cubicBezTo>
                      <a:pt x="16" y="16"/>
                      <a:pt x="31" y="23"/>
                      <a:pt x="31" y="23"/>
                    </a:cubicBezTo>
                    <a:cubicBezTo>
                      <a:pt x="31" y="23"/>
                      <a:pt x="31" y="25"/>
                      <a:pt x="31" y="26"/>
                    </a:cubicBezTo>
                    <a:cubicBezTo>
                      <a:pt x="31" y="28"/>
                      <a:pt x="31" y="31"/>
                      <a:pt x="31" y="34"/>
                    </a:cubicBezTo>
                    <a:cubicBezTo>
                      <a:pt x="36" y="28"/>
                      <a:pt x="42" y="22"/>
                      <a:pt x="46" y="16"/>
                    </a:cubicBezTo>
                    <a:cubicBezTo>
                      <a:pt x="46" y="14"/>
                      <a:pt x="49" y="9"/>
                      <a:pt x="51" y="8"/>
                    </a:cubicBezTo>
                    <a:cubicBezTo>
                      <a:pt x="54" y="6"/>
                      <a:pt x="61" y="5"/>
                      <a:pt x="65" y="5"/>
                    </a:cubicBezTo>
                    <a:cubicBezTo>
                      <a:pt x="69" y="3"/>
                      <a:pt x="72" y="2"/>
                      <a:pt x="77" y="0"/>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48" name="Freeform 82"/>
              <p:cNvSpPr>
                <a:spLocks/>
              </p:cNvSpPr>
              <p:nvPr>
                <p:custDataLst>
                  <p:tags r:id="rId150"/>
                </p:custDataLst>
              </p:nvPr>
            </p:nvSpPr>
            <p:spPr bwMode="auto">
              <a:xfrm>
                <a:off x="4360100" y="3561095"/>
                <a:ext cx="309304" cy="283137"/>
              </a:xfrm>
              <a:custGeom>
                <a:avLst/>
                <a:gdLst/>
                <a:ahLst/>
                <a:cxnLst>
                  <a:cxn ang="0">
                    <a:pos x="119" y="140"/>
                  </a:cxn>
                  <a:cxn ang="0">
                    <a:pos x="119" y="135"/>
                  </a:cxn>
                  <a:cxn ang="0">
                    <a:pos x="129" y="135"/>
                  </a:cxn>
                  <a:cxn ang="0">
                    <a:pos x="129" y="115"/>
                  </a:cxn>
                  <a:cxn ang="0">
                    <a:pos x="129" y="39"/>
                  </a:cxn>
                  <a:cxn ang="0">
                    <a:pos x="127" y="28"/>
                  </a:cxn>
                  <a:cxn ang="0">
                    <a:pos x="129" y="18"/>
                  </a:cxn>
                  <a:cxn ang="0">
                    <a:pos x="129" y="16"/>
                  </a:cxn>
                  <a:cxn ang="0">
                    <a:pos x="124" y="11"/>
                  </a:cxn>
                  <a:cxn ang="0">
                    <a:pos x="116" y="10"/>
                  </a:cxn>
                  <a:cxn ang="0">
                    <a:pos x="109" y="4"/>
                  </a:cxn>
                  <a:cxn ang="0">
                    <a:pos x="100" y="4"/>
                  </a:cxn>
                  <a:cxn ang="0">
                    <a:pos x="89" y="10"/>
                  </a:cxn>
                  <a:cxn ang="0">
                    <a:pos x="87" y="25"/>
                  </a:cxn>
                  <a:cxn ang="0">
                    <a:pos x="77" y="27"/>
                  </a:cxn>
                  <a:cxn ang="0">
                    <a:pos x="61" y="21"/>
                  </a:cxn>
                  <a:cxn ang="0">
                    <a:pos x="52" y="13"/>
                  </a:cxn>
                  <a:cxn ang="0">
                    <a:pos x="43" y="5"/>
                  </a:cxn>
                  <a:cxn ang="0">
                    <a:pos x="31" y="4"/>
                  </a:cxn>
                  <a:cxn ang="0">
                    <a:pos x="22" y="0"/>
                  </a:cxn>
                  <a:cxn ang="0">
                    <a:pos x="20" y="8"/>
                  </a:cxn>
                  <a:cxn ang="0">
                    <a:pos x="11" y="14"/>
                  </a:cxn>
                  <a:cxn ang="0">
                    <a:pos x="5" y="30"/>
                  </a:cxn>
                  <a:cxn ang="0">
                    <a:pos x="8" y="53"/>
                  </a:cxn>
                  <a:cxn ang="0">
                    <a:pos x="8" y="64"/>
                  </a:cxn>
                  <a:cxn ang="0">
                    <a:pos x="6" y="76"/>
                  </a:cxn>
                  <a:cxn ang="0">
                    <a:pos x="9" y="87"/>
                  </a:cxn>
                  <a:cxn ang="0">
                    <a:pos x="19" y="90"/>
                  </a:cxn>
                  <a:cxn ang="0">
                    <a:pos x="25" y="100"/>
                  </a:cxn>
                  <a:cxn ang="0">
                    <a:pos x="40" y="106"/>
                  </a:cxn>
                  <a:cxn ang="0">
                    <a:pos x="48" y="104"/>
                  </a:cxn>
                  <a:cxn ang="0">
                    <a:pos x="57" y="100"/>
                  </a:cxn>
                  <a:cxn ang="0">
                    <a:pos x="119" y="140"/>
                  </a:cxn>
                </a:cxnLst>
                <a:rect l="0" t="0" r="r" b="b"/>
                <a:pathLst>
                  <a:path w="130" h="140">
                    <a:moveTo>
                      <a:pt x="119" y="140"/>
                    </a:moveTo>
                    <a:cubicBezTo>
                      <a:pt x="119" y="135"/>
                      <a:pt x="119" y="135"/>
                      <a:pt x="119" y="135"/>
                    </a:cubicBezTo>
                    <a:cubicBezTo>
                      <a:pt x="129" y="135"/>
                      <a:pt x="129" y="135"/>
                      <a:pt x="129" y="135"/>
                    </a:cubicBezTo>
                    <a:cubicBezTo>
                      <a:pt x="129" y="115"/>
                      <a:pt x="129" y="115"/>
                      <a:pt x="129" y="115"/>
                    </a:cubicBezTo>
                    <a:cubicBezTo>
                      <a:pt x="129" y="39"/>
                      <a:pt x="129" y="39"/>
                      <a:pt x="129" y="39"/>
                    </a:cubicBezTo>
                    <a:cubicBezTo>
                      <a:pt x="129" y="36"/>
                      <a:pt x="124" y="35"/>
                      <a:pt x="127" y="28"/>
                    </a:cubicBezTo>
                    <a:cubicBezTo>
                      <a:pt x="130" y="24"/>
                      <a:pt x="125" y="21"/>
                      <a:pt x="129" y="18"/>
                    </a:cubicBezTo>
                    <a:cubicBezTo>
                      <a:pt x="129" y="16"/>
                      <a:pt x="129" y="16"/>
                      <a:pt x="129" y="16"/>
                    </a:cubicBezTo>
                    <a:cubicBezTo>
                      <a:pt x="129" y="14"/>
                      <a:pt x="129" y="11"/>
                      <a:pt x="124" y="11"/>
                    </a:cubicBezTo>
                    <a:cubicBezTo>
                      <a:pt x="119" y="11"/>
                      <a:pt x="121" y="11"/>
                      <a:pt x="116" y="10"/>
                    </a:cubicBezTo>
                    <a:cubicBezTo>
                      <a:pt x="112" y="10"/>
                      <a:pt x="116" y="7"/>
                      <a:pt x="109" y="4"/>
                    </a:cubicBezTo>
                    <a:cubicBezTo>
                      <a:pt x="103" y="0"/>
                      <a:pt x="101" y="2"/>
                      <a:pt x="100" y="4"/>
                    </a:cubicBezTo>
                    <a:cubicBezTo>
                      <a:pt x="98" y="5"/>
                      <a:pt x="96" y="2"/>
                      <a:pt x="89" y="10"/>
                    </a:cubicBezTo>
                    <a:cubicBezTo>
                      <a:pt x="86" y="14"/>
                      <a:pt x="92" y="21"/>
                      <a:pt x="87" y="25"/>
                    </a:cubicBezTo>
                    <a:cubicBezTo>
                      <a:pt x="83" y="32"/>
                      <a:pt x="80" y="32"/>
                      <a:pt x="77" y="27"/>
                    </a:cubicBezTo>
                    <a:cubicBezTo>
                      <a:pt x="74" y="24"/>
                      <a:pt x="67" y="21"/>
                      <a:pt x="61" y="21"/>
                    </a:cubicBezTo>
                    <a:cubicBezTo>
                      <a:pt x="57" y="19"/>
                      <a:pt x="54" y="19"/>
                      <a:pt x="52" y="13"/>
                    </a:cubicBezTo>
                    <a:cubicBezTo>
                      <a:pt x="51" y="5"/>
                      <a:pt x="46" y="8"/>
                      <a:pt x="43" y="5"/>
                    </a:cubicBezTo>
                    <a:cubicBezTo>
                      <a:pt x="41" y="4"/>
                      <a:pt x="35" y="2"/>
                      <a:pt x="31" y="4"/>
                    </a:cubicBezTo>
                    <a:cubicBezTo>
                      <a:pt x="28" y="4"/>
                      <a:pt x="23" y="0"/>
                      <a:pt x="22" y="0"/>
                    </a:cubicBezTo>
                    <a:cubicBezTo>
                      <a:pt x="19" y="5"/>
                      <a:pt x="23" y="7"/>
                      <a:pt x="20" y="8"/>
                    </a:cubicBezTo>
                    <a:cubicBezTo>
                      <a:pt x="17" y="10"/>
                      <a:pt x="15" y="11"/>
                      <a:pt x="11" y="14"/>
                    </a:cubicBezTo>
                    <a:cubicBezTo>
                      <a:pt x="6" y="19"/>
                      <a:pt x="15" y="24"/>
                      <a:pt x="5" y="30"/>
                    </a:cubicBezTo>
                    <a:cubicBezTo>
                      <a:pt x="9" y="44"/>
                      <a:pt x="6" y="47"/>
                      <a:pt x="8" y="53"/>
                    </a:cubicBezTo>
                    <a:cubicBezTo>
                      <a:pt x="9" y="58"/>
                      <a:pt x="6" y="59"/>
                      <a:pt x="8" y="64"/>
                    </a:cubicBezTo>
                    <a:cubicBezTo>
                      <a:pt x="9" y="72"/>
                      <a:pt x="0" y="69"/>
                      <a:pt x="6" y="76"/>
                    </a:cubicBezTo>
                    <a:cubicBezTo>
                      <a:pt x="11" y="84"/>
                      <a:pt x="8" y="83"/>
                      <a:pt x="9" y="87"/>
                    </a:cubicBezTo>
                    <a:cubicBezTo>
                      <a:pt x="12" y="92"/>
                      <a:pt x="12" y="87"/>
                      <a:pt x="19" y="90"/>
                    </a:cubicBezTo>
                    <a:cubicBezTo>
                      <a:pt x="23" y="94"/>
                      <a:pt x="22" y="94"/>
                      <a:pt x="25" y="100"/>
                    </a:cubicBezTo>
                    <a:cubicBezTo>
                      <a:pt x="28" y="103"/>
                      <a:pt x="37" y="101"/>
                      <a:pt x="40" y="106"/>
                    </a:cubicBezTo>
                    <a:cubicBezTo>
                      <a:pt x="43" y="111"/>
                      <a:pt x="41" y="109"/>
                      <a:pt x="48" y="104"/>
                    </a:cubicBezTo>
                    <a:cubicBezTo>
                      <a:pt x="51" y="103"/>
                      <a:pt x="55" y="100"/>
                      <a:pt x="57" y="100"/>
                    </a:cubicBezTo>
                    <a:cubicBezTo>
                      <a:pt x="78" y="112"/>
                      <a:pt x="119" y="140"/>
                      <a:pt x="119" y="140"/>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49" name="Freeform 84"/>
              <p:cNvSpPr>
                <a:spLocks/>
              </p:cNvSpPr>
              <p:nvPr>
                <p:custDataLst>
                  <p:tags r:id="rId151"/>
                </p:custDataLst>
              </p:nvPr>
            </p:nvSpPr>
            <p:spPr bwMode="auto">
              <a:xfrm>
                <a:off x="4800736" y="3506965"/>
                <a:ext cx="45413" cy="23941"/>
              </a:xfrm>
              <a:custGeom>
                <a:avLst/>
                <a:gdLst/>
                <a:ahLst/>
                <a:cxnLst>
                  <a:cxn ang="0">
                    <a:pos x="2" y="9"/>
                  </a:cxn>
                  <a:cxn ang="0">
                    <a:pos x="0" y="6"/>
                  </a:cxn>
                  <a:cxn ang="0">
                    <a:pos x="5" y="6"/>
                  </a:cxn>
                  <a:cxn ang="0">
                    <a:pos x="8" y="3"/>
                  </a:cxn>
                  <a:cxn ang="0">
                    <a:pos x="17" y="0"/>
                  </a:cxn>
                  <a:cxn ang="0">
                    <a:pos x="17" y="1"/>
                  </a:cxn>
                  <a:cxn ang="0">
                    <a:pos x="14" y="6"/>
                  </a:cxn>
                  <a:cxn ang="0">
                    <a:pos x="11" y="7"/>
                  </a:cxn>
                  <a:cxn ang="0">
                    <a:pos x="6" y="10"/>
                  </a:cxn>
                  <a:cxn ang="0">
                    <a:pos x="5" y="10"/>
                  </a:cxn>
                  <a:cxn ang="0">
                    <a:pos x="2" y="9"/>
                  </a:cxn>
                </a:cxnLst>
                <a:rect l="0" t="0" r="r" b="b"/>
                <a:pathLst>
                  <a:path w="19" h="12">
                    <a:moveTo>
                      <a:pt x="2" y="9"/>
                    </a:moveTo>
                    <a:cubicBezTo>
                      <a:pt x="0" y="6"/>
                      <a:pt x="0" y="6"/>
                      <a:pt x="0" y="6"/>
                    </a:cubicBezTo>
                    <a:cubicBezTo>
                      <a:pt x="2" y="7"/>
                      <a:pt x="2" y="4"/>
                      <a:pt x="5" y="6"/>
                    </a:cubicBezTo>
                    <a:cubicBezTo>
                      <a:pt x="6" y="6"/>
                      <a:pt x="3" y="3"/>
                      <a:pt x="8" y="3"/>
                    </a:cubicBezTo>
                    <a:cubicBezTo>
                      <a:pt x="12" y="4"/>
                      <a:pt x="15" y="1"/>
                      <a:pt x="17" y="0"/>
                    </a:cubicBezTo>
                    <a:cubicBezTo>
                      <a:pt x="19" y="0"/>
                      <a:pt x="19" y="0"/>
                      <a:pt x="17" y="1"/>
                    </a:cubicBezTo>
                    <a:cubicBezTo>
                      <a:pt x="14" y="4"/>
                      <a:pt x="12" y="4"/>
                      <a:pt x="14" y="6"/>
                    </a:cubicBezTo>
                    <a:cubicBezTo>
                      <a:pt x="15" y="7"/>
                      <a:pt x="12" y="6"/>
                      <a:pt x="11" y="7"/>
                    </a:cubicBezTo>
                    <a:cubicBezTo>
                      <a:pt x="9" y="10"/>
                      <a:pt x="6" y="10"/>
                      <a:pt x="6" y="10"/>
                    </a:cubicBezTo>
                    <a:cubicBezTo>
                      <a:pt x="6" y="12"/>
                      <a:pt x="6" y="10"/>
                      <a:pt x="5" y="10"/>
                    </a:cubicBezTo>
                    <a:cubicBezTo>
                      <a:pt x="3" y="10"/>
                      <a:pt x="2" y="10"/>
                      <a:pt x="2" y="9"/>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50" name="Freeform 85"/>
              <p:cNvSpPr>
                <a:spLocks/>
              </p:cNvSpPr>
              <p:nvPr>
                <p:custDataLst>
                  <p:tags r:id="rId152"/>
                </p:custDataLst>
              </p:nvPr>
            </p:nvSpPr>
            <p:spPr bwMode="auto">
              <a:xfrm>
                <a:off x="4460747" y="3496556"/>
                <a:ext cx="6137" cy="6245"/>
              </a:xfrm>
              <a:custGeom>
                <a:avLst/>
                <a:gdLst/>
                <a:ahLst/>
                <a:cxnLst>
                  <a:cxn ang="0">
                    <a:pos x="1" y="2"/>
                  </a:cxn>
                  <a:cxn ang="0">
                    <a:pos x="3" y="3"/>
                  </a:cxn>
                  <a:cxn ang="0">
                    <a:pos x="1" y="2"/>
                  </a:cxn>
                </a:cxnLst>
                <a:rect l="0" t="0" r="r" b="b"/>
                <a:pathLst>
                  <a:path w="3" h="3">
                    <a:moveTo>
                      <a:pt x="1" y="2"/>
                    </a:moveTo>
                    <a:cubicBezTo>
                      <a:pt x="1" y="0"/>
                      <a:pt x="3" y="3"/>
                      <a:pt x="3" y="3"/>
                    </a:cubicBezTo>
                    <a:cubicBezTo>
                      <a:pt x="1" y="3"/>
                      <a:pt x="0" y="2"/>
                      <a:pt x="1" y="2"/>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51" name="Freeform 86"/>
              <p:cNvSpPr>
                <a:spLocks/>
              </p:cNvSpPr>
              <p:nvPr>
                <p:custDataLst>
                  <p:tags r:id="rId153"/>
                </p:custDataLst>
              </p:nvPr>
            </p:nvSpPr>
            <p:spPr bwMode="auto">
              <a:xfrm>
                <a:off x="4029928" y="3470532"/>
                <a:ext cx="390313" cy="388274"/>
              </a:xfrm>
              <a:custGeom>
                <a:avLst/>
                <a:gdLst/>
                <a:ahLst/>
                <a:cxnLst>
                  <a:cxn ang="0">
                    <a:pos x="0" y="102"/>
                  </a:cxn>
                  <a:cxn ang="0">
                    <a:pos x="0" y="106"/>
                  </a:cxn>
                  <a:cxn ang="0">
                    <a:pos x="32" y="129"/>
                  </a:cxn>
                  <a:cxn ang="0">
                    <a:pos x="77" y="168"/>
                  </a:cxn>
                  <a:cxn ang="0">
                    <a:pos x="80" y="173"/>
                  </a:cxn>
                  <a:cxn ang="0">
                    <a:pos x="85" y="178"/>
                  </a:cxn>
                  <a:cxn ang="0">
                    <a:pos x="91" y="181"/>
                  </a:cxn>
                  <a:cxn ang="0">
                    <a:pos x="94" y="188"/>
                  </a:cxn>
                  <a:cxn ang="0">
                    <a:pos x="102" y="188"/>
                  </a:cxn>
                  <a:cxn ang="0">
                    <a:pos x="129" y="171"/>
                  </a:cxn>
                  <a:cxn ang="0">
                    <a:pos x="164" y="145"/>
                  </a:cxn>
                  <a:cxn ang="0">
                    <a:pos x="158" y="136"/>
                  </a:cxn>
                  <a:cxn ang="0">
                    <a:pos x="148" y="133"/>
                  </a:cxn>
                  <a:cxn ang="0">
                    <a:pos x="145" y="122"/>
                  </a:cxn>
                  <a:cxn ang="0">
                    <a:pos x="147" y="109"/>
                  </a:cxn>
                  <a:cxn ang="0">
                    <a:pos x="147" y="98"/>
                  </a:cxn>
                  <a:cxn ang="0">
                    <a:pos x="144" y="75"/>
                  </a:cxn>
                  <a:cxn ang="0">
                    <a:pos x="133" y="49"/>
                  </a:cxn>
                  <a:cxn ang="0">
                    <a:pos x="127" y="36"/>
                  </a:cxn>
                  <a:cxn ang="0">
                    <a:pos x="133" y="28"/>
                  </a:cxn>
                  <a:cxn ang="0">
                    <a:pos x="135" y="18"/>
                  </a:cxn>
                  <a:cxn ang="0">
                    <a:pos x="133" y="10"/>
                  </a:cxn>
                  <a:cxn ang="0">
                    <a:pos x="136" y="4"/>
                  </a:cxn>
                  <a:cxn ang="0">
                    <a:pos x="132" y="5"/>
                  </a:cxn>
                  <a:cxn ang="0">
                    <a:pos x="127" y="2"/>
                  </a:cxn>
                  <a:cxn ang="0">
                    <a:pos x="123" y="4"/>
                  </a:cxn>
                  <a:cxn ang="0">
                    <a:pos x="115" y="5"/>
                  </a:cxn>
                  <a:cxn ang="0">
                    <a:pos x="109" y="7"/>
                  </a:cxn>
                  <a:cxn ang="0">
                    <a:pos x="98" y="5"/>
                  </a:cxn>
                  <a:cxn ang="0">
                    <a:pos x="91" y="7"/>
                  </a:cxn>
                  <a:cxn ang="0">
                    <a:pos x="83" y="8"/>
                  </a:cxn>
                  <a:cxn ang="0">
                    <a:pos x="70" y="14"/>
                  </a:cxn>
                  <a:cxn ang="0">
                    <a:pos x="65" y="16"/>
                  </a:cxn>
                  <a:cxn ang="0">
                    <a:pos x="59" y="19"/>
                  </a:cxn>
                  <a:cxn ang="0">
                    <a:pos x="51" y="24"/>
                  </a:cxn>
                  <a:cxn ang="0">
                    <a:pos x="59" y="50"/>
                  </a:cxn>
                  <a:cxn ang="0">
                    <a:pos x="59" y="55"/>
                  </a:cxn>
                  <a:cxn ang="0">
                    <a:pos x="45" y="58"/>
                  </a:cxn>
                  <a:cxn ang="0">
                    <a:pos x="38" y="63"/>
                  </a:cxn>
                  <a:cxn ang="0">
                    <a:pos x="36" y="70"/>
                  </a:cxn>
                  <a:cxn ang="0">
                    <a:pos x="27" y="77"/>
                  </a:cxn>
                  <a:cxn ang="0">
                    <a:pos x="7" y="86"/>
                  </a:cxn>
                  <a:cxn ang="0">
                    <a:pos x="0" y="91"/>
                  </a:cxn>
                  <a:cxn ang="0">
                    <a:pos x="0" y="102"/>
                  </a:cxn>
                </a:cxnLst>
                <a:rect l="0" t="0" r="r" b="b"/>
                <a:pathLst>
                  <a:path w="164" h="192">
                    <a:moveTo>
                      <a:pt x="0" y="102"/>
                    </a:moveTo>
                    <a:cubicBezTo>
                      <a:pt x="0" y="106"/>
                      <a:pt x="0" y="106"/>
                      <a:pt x="0" y="106"/>
                    </a:cubicBezTo>
                    <a:cubicBezTo>
                      <a:pt x="32" y="129"/>
                      <a:pt x="32" y="129"/>
                      <a:pt x="32" y="129"/>
                    </a:cubicBezTo>
                    <a:cubicBezTo>
                      <a:pt x="32" y="129"/>
                      <a:pt x="76" y="167"/>
                      <a:pt x="77" y="168"/>
                    </a:cubicBezTo>
                    <a:cubicBezTo>
                      <a:pt x="80" y="171"/>
                      <a:pt x="77" y="171"/>
                      <a:pt x="80" y="173"/>
                    </a:cubicBezTo>
                    <a:cubicBezTo>
                      <a:pt x="83" y="175"/>
                      <a:pt x="82" y="179"/>
                      <a:pt x="85" y="178"/>
                    </a:cubicBezTo>
                    <a:cubicBezTo>
                      <a:pt x="89" y="178"/>
                      <a:pt x="86" y="181"/>
                      <a:pt x="91" y="181"/>
                    </a:cubicBezTo>
                    <a:cubicBezTo>
                      <a:pt x="95" y="181"/>
                      <a:pt x="95" y="185"/>
                      <a:pt x="94" y="188"/>
                    </a:cubicBezTo>
                    <a:cubicBezTo>
                      <a:pt x="92" y="190"/>
                      <a:pt x="94" y="192"/>
                      <a:pt x="102" y="188"/>
                    </a:cubicBezTo>
                    <a:cubicBezTo>
                      <a:pt x="123" y="188"/>
                      <a:pt x="120" y="178"/>
                      <a:pt x="129" y="171"/>
                    </a:cubicBezTo>
                    <a:cubicBezTo>
                      <a:pt x="138" y="164"/>
                      <a:pt x="159" y="148"/>
                      <a:pt x="164" y="145"/>
                    </a:cubicBezTo>
                    <a:cubicBezTo>
                      <a:pt x="161" y="139"/>
                      <a:pt x="162" y="139"/>
                      <a:pt x="158" y="136"/>
                    </a:cubicBezTo>
                    <a:cubicBezTo>
                      <a:pt x="152" y="133"/>
                      <a:pt x="152" y="137"/>
                      <a:pt x="148" y="133"/>
                    </a:cubicBezTo>
                    <a:cubicBezTo>
                      <a:pt x="147" y="128"/>
                      <a:pt x="150" y="129"/>
                      <a:pt x="145" y="122"/>
                    </a:cubicBezTo>
                    <a:cubicBezTo>
                      <a:pt x="139" y="114"/>
                      <a:pt x="148" y="117"/>
                      <a:pt x="147" y="109"/>
                    </a:cubicBezTo>
                    <a:cubicBezTo>
                      <a:pt x="145" y="105"/>
                      <a:pt x="148" y="103"/>
                      <a:pt x="147" y="98"/>
                    </a:cubicBezTo>
                    <a:cubicBezTo>
                      <a:pt x="145" y="92"/>
                      <a:pt x="148" y="89"/>
                      <a:pt x="144" y="75"/>
                    </a:cubicBezTo>
                    <a:cubicBezTo>
                      <a:pt x="141" y="47"/>
                      <a:pt x="136" y="58"/>
                      <a:pt x="133" y="49"/>
                    </a:cubicBezTo>
                    <a:cubicBezTo>
                      <a:pt x="133" y="46"/>
                      <a:pt x="127" y="39"/>
                      <a:pt x="127" y="36"/>
                    </a:cubicBezTo>
                    <a:cubicBezTo>
                      <a:pt x="129" y="33"/>
                      <a:pt x="133" y="30"/>
                      <a:pt x="133" y="28"/>
                    </a:cubicBezTo>
                    <a:cubicBezTo>
                      <a:pt x="133" y="22"/>
                      <a:pt x="136" y="25"/>
                      <a:pt x="135" y="18"/>
                    </a:cubicBezTo>
                    <a:cubicBezTo>
                      <a:pt x="133" y="13"/>
                      <a:pt x="135" y="10"/>
                      <a:pt x="133" y="10"/>
                    </a:cubicBezTo>
                    <a:cubicBezTo>
                      <a:pt x="132" y="8"/>
                      <a:pt x="136" y="7"/>
                      <a:pt x="136" y="4"/>
                    </a:cubicBezTo>
                    <a:cubicBezTo>
                      <a:pt x="135" y="4"/>
                      <a:pt x="133" y="4"/>
                      <a:pt x="132" y="5"/>
                    </a:cubicBezTo>
                    <a:cubicBezTo>
                      <a:pt x="130" y="7"/>
                      <a:pt x="130" y="4"/>
                      <a:pt x="127" y="2"/>
                    </a:cubicBezTo>
                    <a:cubicBezTo>
                      <a:pt x="124" y="0"/>
                      <a:pt x="126" y="5"/>
                      <a:pt x="123" y="4"/>
                    </a:cubicBezTo>
                    <a:cubicBezTo>
                      <a:pt x="118" y="2"/>
                      <a:pt x="120" y="4"/>
                      <a:pt x="115" y="5"/>
                    </a:cubicBezTo>
                    <a:cubicBezTo>
                      <a:pt x="111" y="5"/>
                      <a:pt x="112" y="8"/>
                      <a:pt x="109" y="7"/>
                    </a:cubicBezTo>
                    <a:cubicBezTo>
                      <a:pt x="108" y="4"/>
                      <a:pt x="102" y="4"/>
                      <a:pt x="98" y="5"/>
                    </a:cubicBezTo>
                    <a:cubicBezTo>
                      <a:pt x="94" y="7"/>
                      <a:pt x="92" y="4"/>
                      <a:pt x="91" y="7"/>
                    </a:cubicBezTo>
                    <a:cubicBezTo>
                      <a:pt x="89" y="8"/>
                      <a:pt x="88" y="8"/>
                      <a:pt x="83" y="8"/>
                    </a:cubicBezTo>
                    <a:cubicBezTo>
                      <a:pt x="77" y="8"/>
                      <a:pt x="70" y="11"/>
                      <a:pt x="70" y="14"/>
                    </a:cubicBezTo>
                    <a:cubicBezTo>
                      <a:pt x="68" y="19"/>
                      <a:pt x="67" y="14"/>
                      <a:pt x="65" y="16"/>
                    </a:cubicBezTo>
                    <a:cubicBezTo>
                      <a:pt x="62" y="19"/>
                      <a:pt x="62" y="14"/>
                      <a:pt x="59" y="19"/>
                    </a:cubicBezTo>
                    <a:cubicBezTo>
                      <a:pt x="58" y="21"/>
                      <a:pt x="54" y="25"/>
                      <a:pt x="51" y="24"/>
                    </a:cubicBezTo>
                    <a:cubicBezTo>
                      <a:pt x="58" y="27"/>
                      <a:pt x="53" y="47"/>
                      <a:pt x="59" y="50"/>
                    </a:cubicBezTo>
                    <a:cubicBezTo>
                      <a:pt x="62" y="52"/>
                      <a:pt x="59" y="52"/>
                      <a:pt x="59" y="55"/>
                    </a:cubicBezTo>
                    <a:cubicBezTo>
                      <a:pt x="59" y="58"/>
                      <a:pt x="48" y="53"/>
                      <a:pt x="45" y="58"/>
                    </a:cubicBezTo>
                    <a:cubicBezTo>
                      <a:pt x="42" y="61"/>
                      <a:pt x="36" y="58"/>
                      <a:pt x="38" y="63"/>
                    </a:cubicBezTo>
                    <a:cubicBezTo>
                      <a:pt x="41" y="67"/>
                      <a:pt x="42" y="67"/>
                      <a:pt x="36" y="70"/>
                    </a:cubicBezTo>
                    <a:cubicBezTo>
                      <a:pt x="30" y="72"/>
                      <a:pt x="30" y="72"/>
                      <a:pt x="27" y="77"/>
                    </a:cubicBezTo>
                    <a:cubicBezTo>
                      <a:pt x="27" y="78"/>
                      <a:pt x="9" y="83"/>
                      <a:pt x="7" y="86"/>
                    </a:cubicBezTo>
                    <a:cubicBezTo>
                      <a:pt x="0" y="91"/>
                      <a:pt x="0" y="91"/>
                      <a:pt x="0" y="91"/>
                    </a:cubicBezTo>
                    <a:cubicBezTo>
                      <a:pt x="0" y="102"/>
                      <a:pt x="0" y="102"/>
                      <a:pt x="0" y="102"/>
                    </a:cubicBezTo>
                    <a:close/>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52" name="Freeform 87"/>
              <p:cNvSpPr>
                <a:spLocks/>
              </p:cNvSpPr>
              <p:nvPr>
                <p:custDataLst>
                  <p:tags r:id="rId154"/>
                </p:custDataLst>
              </p:nvPr>
            </p:nvSpPr>
            <p:spPr bwMode="auto">
              <a:xfrm>
                <a:off x="4331869" y="3468450"/>
                <a:ext cx="83463" cy="154060"/>
              </a:xfrm>
              <a:custGeom>
                <a:avLst/>
                <a:gdLst/>
                <a:ahLst/>
                <a:cxnLst>
                  <a:cxn ang="0">
                    <a:pos x="9" y="5"/>
                  </a:cxn>
                  <a:cxn ang="0">
                    <a:pos x="6" y="11"/>
                  </a:cxn>
                  <a:cxn ang="0">
                    <a:pos x="8" y="19"/>
                  </a:cxn>
                  <a:cxn ang="0">
                    <a:pos x="6" y="30"/>
                  </a:cxn>
                  <a:cxn ang="0">
                    <a:pos x="0" y="37"/>
                  </a:cxn>
                  <a:cxn ang="0">
                    <a:pos x="6" y="50"/>
                  </a:cxn>
                  <a:cxn ang="0">
                    <a:pos x="17" y="76"/>
                  </a:cxn>
                  <a:cxn ang="0">
                    <a:pos x="23" y="61"/>
                  </a:cxn>
                  <a:cxn ang="0">
                    <a:pos x="32" y="54"/>
                  </a:cxn>
                  <a:cxn ang="0">
                    <a:pos x="34" y="47"/>
                  </a:cxn>
                  <a:cxn ang="0">
                    <a:pos x="29" y="42"/>
                  </a:cxn>
                  <a:cxn ang="0">
                    <a:pos x="28" y="40"/>
                  </a:cxn>
                  <a:cxn ang="0">
                    <a:pos x="21" y="36"/>
                  </a:cxn>
                  <a:cxn ang="0">
                    <a:pos x="29" y="23"/>
                  </a:cxn>
                  <a:cxn ang="0">
                    <a:pos x="26" y="17"/>
                  </a:cxn>
                  <a:cxn ang="0">
                    <a:pos x="25" y="11"/>
                  </a:cxn>
                  <a:cxn ang="0">
                    <a:pos x="29" y="5"/>
                  </a:cxn>
                  <a:cxn ang="0">
                    <a:pos x="23" y="8"/>
                  </a:cxn>
                  <a:cxn ang="0">
                    <a:pos x="20" y="2"/>
                  </a:cxn>
                  <a:cxn ang="0">
                    <a:pos x="11" y="5"/>
                  </a:cxn>
                  <a:cxn ang="0">
                    <a:pos x="9" y="5"/>
                  </a:cxn>
                </a:cxnLst>
                <a:rect l="0" t="0" r="r" b="b"/>
                <a:pathLst>
                  <a:path w="35" h="76">
                    <a:moveTo>
                      <a:pt x="9" y="5"/>
                    </a:moveTo>
                    <a:cubicBezTo>
                      <a:pt x="9" y="8"/>
                      <a:pt x="5" y="9"/>
                      <a:pt x="6" y="11"/>
                    </a:cubicBezTo>
                    <a:cubicBezTo>
                      <a:pt x="8" y="11"/>
                      <a:pt x="6" y="14"/>
                      <a:pt x="8" y="19"/>
                    </a:cubicBezTo>
                    <a:cubicBezTo>
                      <a:pt x="9" y="26"/>
                      <a:pt x="6" y="23"/>
                      <a:pt x="6" y="30"/>
                    </a:cubicBezTo>
                    <a:cubicBezTo>
                      <a:pt x="6" y="31"/>
                      <a:pt x="2" y="34"/>
                      <a:pt x="0" y="37"/>
                    </a:cubicBezTo>
                    <a:cubicBezTo>
                      <a:pt x="0" y="40"/>
                      <a:pt x="6" y="47"/>
                      <a:pt x="6" y="50"/>
                    </a:cubicBezTo>
                    <a:cubicBezTo>
                      <a:pt x="9" y="59"/>
                      <a:pt x="14" y="48"/>
                      <a:pt x="17" y="76"/>
                    </a:cubicBezTo>
                    <a:cubicBezTo>
                      <a:pt x="28" y="70"/>
                      <a:pt x="18" y="65"/>
                      <a:pt x="23" y="61"/>
                    </a:cubicBezTo>
                    <a:cubicBezTo>
                      <a:pt x="28" y="57"/>
                      <a:pt x="29" y="56"/>
                      <a:pt x="32" y="54"/>
                    </a:cubicBezTo>
                    <a:cubicBezTo>
                      <a:pt x="35" y="53"/>
                      <a:pt x="31" y="51"/>
                      <a:pt x="34" y="47"/>
                    </a:cubicBezTo>
                    <a:cubicBezTo>
                      <a:pt x="31" y="45"/>
                      <a:pt x="31" y="45"/>
                      <a:pt x="29" y="42"/>
                    </a:cubicBezTo>
                    <a:cubicBezTo>
                      <a:pt x="29" y="39"/>
                      <a:pt x="28" y="42"/>
                      <a:pt x="28" y="40"/>
                    </a:cubicBezTo>
                    <a:cubicBezTo>
                      <a:pt x="26" y="40"/>
                      <a:pt x="21" y="40"/>
                      <a:pt x="21" y="36"/>
                    </a:cubicBezTo>
                    <a:cubicBezTo>
                      <a:pt x="20" y="33"/>
                      <a:pt x="32" y="26"/>
                      <a:pt x="29" y="23"/>
                    </a:cubicBezTo>
                    <a:cubicBezTo>
                      <a:pt x="28" y="20"/>
                      <a:pt x="31" y="20"/>
                      <a:pt x="26" y="17"/>
                    </a:cubicBezTo>
                    <a:cubicBezTo>
                      <a:pt x="23" y="16"/>
                      <a:pt x="23" y="12"/>
                      <a:pt x="25" y="11"/>
                    </a:cubicBezTo>
                    <a:cubicBezTo>
                      <a:pt x="28" y="9"/>
                      <a:pt x="31" y="6"/>
                      <a:pt x="29" y="5"/>
                    </a:cubicBezTo>
                    <a:cubicBezTo>
                      <a:pt x="28" y="2"/>
                      <a:pt x="25" y="8"/>
                      <a:pt x="23" y="8"/>
                    </a:cubicBezTo>
                    <a:cubicBezTo>
                      <a:pt x="21" y="6"/>
                      <a:pt x="25" y="3"/>
                      <a:pt x="20" y="2"/>
                    </a:cubicBezTo>
                    <a:cubicBezTo>
                      <a:pt x="14" y="0"/>
                      <a:pt x="12" y="5"/>
                      <a:pt x="11" y="5"/>
                    </a:cubicBezTo>
                    <a:cubicBezTo>
                      <a:pt x="11" y="5"/>
                      <a:pt x="11" y="5"/>
                      <a:pt x="9" y="5"/>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53" name="Freeform 88"/>
              <p:cNvSpPr>
                <a:spLocks/>
              </p:cNvSpPr>
              <p:nvPr>
                <p:custDataLst>
                  <p:tags r:id="rId155"/>
                </p:custDataLst>
              </p:nvPr>
            </p:nvSpPr>
            <p:spPr bwMode="auto">
              <a:xfrm>
                <a:off x="4655902" y="3590241"/>
                <a:ext cx="216022" cy="215477"/>
              </a:xfrm>
              <a:custGeom>
                <a:avLst/>
                <a:gdLst/>
                <a:ahLst/>
                <a:cxnLst>
                  <a:cxn ang="0">
                    <a:pos x="82" y="24"/>
                  </a:cxn>
                  <a:cxn ang="0">
                    <a:pos x="77" y="41"/>
                  </a:cxn>
                  <a:cxn ang="0">
                    <a:pos x="70" y="36"/>
                  </a:cxn>
                  <a:cxn ang="0">
                    <a:pos x="67" y="27"/>
                  </a:cxn>
                  <a:cxn ang="0">
                    <a:pos x="64" y="19"/>
                  </a:cxn>
                  <a:cxn ang="0">
                    <a:pos x="64" y="27"/>
                  </a:cxn>
                  <a:cxn ang="0">
                    <a:pos x="71" y="44"/>
                  </a:cxn>
                  <a:cxn ang="0">
                    <a:pos x="74" y="52"/>
                  </a:cxn>
                  <a:cxn ang="0">
                    <a:pos x="83" y="74"/>
                  </a:cxn>
                  <a:cxn ang="0">
                    <a:pos x="88" y="82"/>
                  </a:cxn>
                  <a:cxn ang="0">
                    <a:pos x="88" y="91"/>
                  </a:cxn>
                  <a:cxn ang="0">
                    <a:pos x="82" y="96"/>
                  </a:cxn>
                  <a:cxn ang="0">
                    <a:pos x="76" y="102"/>
                  </a:cxn>
                  <a:cxn ang="0">
                    <a:pos x="68" y="102"/>
                  </a:cxn>
                  <a:cxn ang="0">
                    <a:pos x="54" y="102"/>
                  </a:cxn>
                  <a:cxn ang="0">
                    <a:pos x="54" y="100"/>
                  </a:cxn>
                  <a:cxn ang="0">
                    <a:pos x="53" y="102"/>
                  </a:cxn>
                  <a:cxn ang="0">
                    <a:pos x="4" y="102"/>
                  </a:cxn>
                  <a:cxn ang="0">
                    <a:pos x="4" y="25"/>
                  </a:cxn>
                  <a:cxn ang="0">
                    <a:pos x="3" y="14"/>
                  </a:cxn>
                  <a:cxn ang="0">
                    <a:pos x="4" y="3"/>
                  </a:cxn>
                  <a:cxn ang="0">
                    <a:pos x="16" y="3"/>
                  </a:cxn>
                  <a:cxn ang="0">
                    <a:pos x="24" y="6"/>
                  </a:cxn>
                  <a:cxn ang="0">
                    <a:pos x="30" y="8"/>
                  </a:cxn>
                  <a:cxn ang="0">
                    <a:pos x="39" y="9"/>
                  </a:cxn>
                  <a:cxn ang="0">
                    <a:pos x="45" y="5"/>
                  </a:cxn>
                  <a:cxn ang="0">
                    <a:pos x="50" y="2"/>
                  </a:cxn>
                  <a:cxn ang="0">
                    <a:pos x="56" y="3"/>
                  </a:cxn>
                  <a:cxn ang="0">
                    <a:pos x="59" y="3"/>
                  </a:cxn>
                  <a:cxn ang="0">
                    <a:pos x="61" y="5"/>
                  </a:cxn>
                  <a:cxn ang="0">
                    <a:pos x="57" y="3"/>
                  </a:cxn>
                  <a:cxn ang="0">
                    <a:pos x="57" y="5"/>
                  </a:cxn>
                  <a:cxn ang="0">
                    <a:pos x="59" y="6"/>
                  </a:cxn>
                  <a:cxn ang="0">
                    <a:pos x="61" y="6"/>
                  </a:cxn>
                  <a:cxn ang="0">
                    <a:pos x="62" y="6"/>
                  </a:cxn>
                  <a:cxn ang="0">
                    <a:pos x="68" y="6"/>
                  </a:cxn>
                  <a:cxn ang="0">
                    <a:pos x="76" y="5"/>
                  </a:cxn>
                  <a:cxn ang="0">
                    <a:pos x="77" y="6"/>
                  </a:cxn>
                  <a:cxn ang="0">
                    <a:pos x="82" y="24"/>
                  </a:cxn>
                </a:cxnLst>
                <a:rect l="0" t="0" r="r" b="b"/>
                <a:pathLst>
                  <a:path w="91" h="107">
                    <a:moveTo>
                      <a:pt x="82" y="24"/>
                    </a:moveTo>
                    <a:cubicBezTo>
                      <a:pt x="77" y="38"/>
                      <a:pt x="79" y="38"/>
                      <a:pt x="77" y="41"/>
                    </a:cubicBezTo>
                    <a:cubicBezTo>
                      <a:pt x="76" y="44"/>
                      <a:pt x="74" y="41"/>
                      <a:pt x="70" y="36"/>
                    </a:cubicBezTo>
                    <a:cubicBezTo>
                      <a:pt x="67" y="33"/>
                      <a:pt x="70" y="30"/>
                      <a:pt x="67" y="27"/>
                    </a:cubicBezTo>
                    <a:cubicBezTo>
                      <a:pt x="62" y="22"/>
                      <a:pt x="65" y="20"/>
                      <a:pt x="64" y="19"/>
                    </a:cubicBezTo>
                    <a:cubicBezTo>
                      <a:pt x="59" y="25"/>
                      <a:pt x="64" y="22"/>
                      <a:pt x="64" y="27"/>
                    </a:cubicBezTo>
                    <a:cubicBezTo>
                      <a:pt x="64" y="33"/>
                      <a:pt x="71" y="39"/>
                      <a:pt x="71" y="44"/>
                    </a:cubicBezTo>
                    <a:cubicBezTo>
                      <a:pt x="71" y="47"/>
                      <a:pt x="74" y="49"/>
                      <a:pt x="74" y="52"/>
                    </a:cubicBezTo>
                    <a:cubicBezTo>
                      <a:pt x="73" y="56"/>
                      <a:pt x="79" y="63"/>
                      <a:pt x="83" y="74"/>
                    </a:cubicBezTo>
                    <a:cubicBezTo>
                      <a:pt x="86" y="82"/>
                      <a:pt x="91" y="82"/>
                      <a:pt x="88" y="82"/>
                    </a:cubicBezTo>
                    <a:cubicBezTo>
                      <a:pt x="85" y="82"/>
                      <a:pt x="86" y="88"/>
                      <a:pt x="88" y="91"/>
                    </a:cubicBezTo>
                    <a:cubicBezTo>
                      <a:pt x="85" y="96"/>
                      <a:pt x="83" y="91"/>
                      <a:pt x="82" y="96"/>
                    </a:cubicBezTo>
                    <a:cubicBezTo>
                      <a:pt x="80" y="100"/>
                      <a:pt x="77" y="99"/>
                      <a:pt x="76" y="102"/>
                    </a:cubicBezTo>
                    <a:cubicBezTo>
                      <a:pt x="74" y="105"/>
                      <a:pt x="71" y="107"/>
                      <a:pt x="68" y="102"/>
                    </a:cubicBezTo>
                    <a:cubicBezTo>
                      <a:pt x="54" y="102"/>
                      <a:pt x="54" y="102"/>
                      <a:pt x="54" y="102"/>
                    </a:cubicBezTo>
                    <a:cubicBezTo>
                      <a:pt x="54" y="100"/>
                      <a:pt x="54" y="100"/>
                      <a:pt x="54" y="100"/>
                    </a:cubicBezTo>
                    <a:cubicBezTo>
                      <a:pt x="53" y="102"/>
                      <a:pt x="53" y="102"/>
                      <a:pt x="53" y="102"/>
                    </a:cubicBezTo>
                    <a:cubicBezTo>
                      <a:pt x="4" y="102"/>
                      <a:pt x="4" y="102"/>
                      <a:pt x="4" y="102"/>
                    </a:cubicBezTo>
                    <a:cubicBezTo>
                      <a:pt x="4" y="25"/>
                      <a:pt x="4" y="25"/>
                      <a:pt x="4" y="25"/>
                    </a:cubicBezTo>
                    <a:cubicBezTo>
                      <a:pt x="4" y="22"/>
                      <a:pt x="0" y="20"/>
                      <a:pt x="3" y="14"/>
                    </a:cubicBezTo>
                    <a:cubicBezTo>
                      <a:pt x="6" y="9"/>
                      <a:pt x="1" y="6"/>
                      <a:pt x="4" y="3"/>
                    </a:cubicBezTo>
                    <a:cubicBezTo>
                      <a:pt x="6" y="3"/>
                      <a:pt x="7" y="0"/>
                      <a:pt x="16" y="3"/>
                    </a:cubicBezTo>
                    <a:cubicBezTo>
                      <a:pt x="27" y="5"/>
                      <a:pt x="22" y="6"/>
                      <a:pt x="24" y="6"/>
                    </a:cubicBezTo>
                    <a:cubicBezTo>
                      <a:pt x="27" y="5"/>
                      <a:pt x="27" y="8"/>
                      <a:pt x="30" y="8"/>
                    </a:cubicBezTo>
                    <a:cubicBezTo>
                      <a:pt x="32" y="6"/>
                      <a:pt x="36" y="13"/>
                      <a:pt x="39" y="9"/>
                    </a:cubicBezTo>
                    <a:cubicBezTo>
                      <a:pt x="45" y="3"/>
                      <a:pt x="44" y="6"/>
                      <a:pt x="45" y="5"/>
                    </a:cubicBezTo>
                    <a:cubicBezTo>
                      <a:pt x="47" y="2"/>
                      <a:pt x="47" y="3"/>
                      <a:pt x="50" y="2"/>
                    </a:cubicBezTo>
                    <a:cubicBezTo>
                      <a:pt x="53" y="0"/>
                      <a:pt x="54" y="5"/>
                      <a:pt x="56" y="3"/>
                    </a:cubicBezTo>
                    <a:cubicBezTo>
                      <a:pt x="57" y="2"/>
                      <a:pt x="57" y="2"/>
                      <a:pt x="59" y="3"/>
                    </a:cubicBezTo>
                    <a:cubicBezTo>
                      <a:pt x="61" y="5"/>
                      <a:pt x="61" y="5"/>
                      <a:pt x="61" y="5"/>
                    </a:cubicBezTo>
                    <a:cubicBezTo>
                      <a:pt x="59" y="5"/>
                      <a:pt x="57" y="3"/>
                      <a:pt x="57" y="3"/>
                    </a:cubicBezTo>
                    <a:cubicBezTo>
                      <a:pt x="57" y="5"/>
                      <a:pt x="56" y="5"/>
                      <a:pt x="57" y="5"/>
                    </a:cubicBezTo>
                    <a:cubicBezTo>
                      <a:pt x="57" y="6"/>
                      <a:pt x="59" y="5"/>
                      <a:pt x="59" y="6"/>
                    </a:cubicBezTo>
                    <a:cubicBezTo>
                      <a:pt x="61" y="8"/>
                      <a:pt x="62" y="6"/>
                      <a:pt x="61" y="6"/>
                    </a:cubicBezTo>
                    <a:cubicBezTo>
                      <a:pt x="61" y="5"/>
                      <a:pt x="61" y="5"/>
                      <a:pt x="62" y="6"/>
                    </a:cubicBezTo>
                    <a:cubicBezTo>
                      <a:pt x="65" y="9"/>
                      <a:pt x="67" y="5"/>
                      <a:pt x="68" y="6"/>
                    </a:cubicBezTo>
                    <a:cubicBezTo>
                      <a:pt x="70" y="8"/>
                      <a:pt x="68" y="8"/>
                      <a:pt x="76" y="5"/>
                    </a:cubicBezTo>
                    <a:cubicBezTo>
                      <a:pt x="76" y="5"/>
                      <a:pt x="76" y="6"/>
                      <a:pt x="77" y="6"/>
                    </a:cubicBezTo>
                    <a:cubicBezTo>
                      <a:pt x="79" y="11"/>
                      <a:pt x="80" y="17"/>
                      <a:pt x="82" y="24"/>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54" name="Freeform 89"/>
              <p:cNvSpPr>
                <a:spLocks/>
              </p:cNvSpPr>
              <p:nvPr>
                <p:custDataLst>
                  <p:tags r:id="rId156"/>
                </p:custDataLst>
              </p:nvPr>
            </p:nvSpPr>
            <p:spPr bwMode="auto">
              <a:xfrm>
                <a:off x="4864561" y="3468450"/>
                <a:ext cx="126422" cy="109300"/>
              </a:xfrm>
              <a:custGeom>
                <a:avLst/>
                <a:gdLst/>
                <a:ahLst/>
                <a:cxnLst>
                  <a:cxn ang="0">
                    <a:pos x="2" y="29"/>
                  </a:cxn>
                  <a:cxn ang="0">
                    <a:pos x="5" y="29"/>
                  </a:cxn>
                  <a:cxn ang="0">
                    <a:pos x="5" y="29"/>
                  </a:cxn>
                  <a:cxn ang="0">
                    <a:pos x="5" y="31"/>
                  </a:cxn>
                  <a:cxn ang="0">
                    <a:pos x="8" y="34"/>
                  </a:cxn>
                  <a:cxn ang="0">
                    <a:pos x="5" y="37"/>
                  </a:cxn>
                  <a:cxn ang="0">
                    <a:pos x="6" y="39"/>
                  </a:cxn>
                  <a:cxn ang="0">
                    <a:pos x="3" y="39"/>
                  </a:cxn>
                  <a:cxn ang="0">
                    <a:pos x="2" y="40"/>
                  </a:cxn>
                  <a:cxn ang="0">
                    <a:pos x="3" y="40"/>
                  </a:cxn>
                  <a:cxn ang="0">
                    <a:pos x="0" y="45"/>
                  </a:cxn>
                  <a:cxn ang="0">
                    <a:pos x="0" y="45"/>
                  </a:cxn>
                  <a:cxn ang="0">
                    <a:pos x="0" y="45"/>
                  </a:cxn>
                  <a:cxn ang="0">
                    <a:pos x="0" y="48"/>
                  </a:cxn>
                  <a:cxn ang="0">
                    <a:pos x="0" y="49"/>
                  </a:cxn>
                  <a:cxn ang="0">
                    <a:pos x="2" y="49"/>
                  </a:cxn>
                  <a:cxn ang="0">
                    <a:pos x="3" y="52"/>
                  </a:cxn>
                  <a:cxn ang="0">
                    <a:pos x="9" y="54"/>
                  </a:cxn>
                  <a:cxn ang="0">
                    <a:pos x="18" y="48"/>
                  </a:cxn>
                  <a:cxn ang="0">
                    <a:pos x="24" y="43"/>
                  </a:cxn>
                  <a:cxn ang="0">
                    <a:pos x="35" y="37"/>
                  </a:cxn>
                  <a:cxn ang="0">
                    <a:pos x="43" y="32"/>
                  </a:cxn>
                  <a:cxn ang="0">
                    <a:pos x="44" y="28"/>
                  </a:cxn>
                  <a:cxn ang="0">
                    <a:pos x="44" y="28"/>
                  </a:cxn>
                  <a:cxn ang="0">
                    <a:pos x="44" y="26"/>
                  </a:cxn>
                  <a:cxn ang="0">
                    <a:pos x="44" y="23"/>
                  </a:cxn>
                  <a:cxn ang="0">
                    <a:pos x="46" y="17"/>
                  </a:cxn>
                  <a:cxn ang="0">
                    <a:pos x="44" y="11"/>
                  </a:cxn>
                  <a:cxn ang="0">
                    <a:pos x="49" y="9"/>
                  </a:cxn>
                  <a:cxn ang="0">
                    <a:pos x="53" y="3"/>
                  </a:cxn>
                  <a:cxn ang="0">
                    <a:pos x="53" y="2"/>
                  </a:cxn>
                  <a:cxn ang="0">
                    <a:pos x="52" y="2"/>
                  </a:cxn>
                  <a:cxn ang="0">
                    <a:pos x="47" y="3"/>
                  </a:cxn>
                  <a:cxn ang="0">
                    <a:pos x="41" y="3"/>
                  </a:cxn>
                  <a:cxn ang="0">
                    <a:pos x="27" y="8"/>
                  </a:cxn>
                  <a:cxn ang="0">
                    <a:pos x="21" y="5"/>
                  </a:cxn>
                  <a:cxn ang="0">
                    <a:pos x="14" y="8"/>
                  </a:cxn>
                  <a:cxn ang="0">
                    <a:pos x="12" y="8"/>
                  </a:cxn>
                  <a:cxn ang="0">
                    <a:pos x="8" y="6"/>
                  </a:cxn>
                  <a:cxn ang="0">
                    <a:pos x="8" y="11"/>
                  </a:cxn>
                  <a:cxn ang="0">
                    <a:pos x="8" y="12"/>
                  </a:cxn>
                  <a:cxn ang="0">
                    <a:pos x="6" y="12"/>
                  </a:cxn>
                  <a:cxn ang="0">
                    <a:pos x="3" y="17"/>
                  </a:cxn>
                  <a:cxn ang="0">
                    <a:pos x="2" y="15"/>
                  </a:cxn>
                  <a:cxn ang="0">
                    <a:pos x="2" y="22"/>
                  </a:cxn>
                  <a:cxn ang="0">
                    <a:pos x="2" y="29"/>
                  </a:cxn>
                </a:cxnLst>
                <a:rect l="0" t="0" r="r" b="b"/>
                <a:pathLst>
                  <a:path w="53" h="54">
                    <a:moveTo>
                      <a:pt x="2" y="29"/>
                    </a:moveTo>
                    <a:cubicBezTo>
                      <a:pt x="3" y="29"/>
                      <a:pt x="3" y="29"/>
                      <a:pt x="5" y="29"/>
                    </a:cubicBezTo>
                    <a:cubicBezTo>
                      <a:pt x="5" y="29"/>
                      <a:pt x="5" y="29"/>
                      <a:pt x="5" y="29"/>
                    </a:cubicBezTo>
                    <a:cubicBezTo>
                      <a:pt x="6" y="31"/>
                      <a:pt x="5" y="31"/>
                      <a:pt x="5" y="31"/>
                    </a:cubicBezTo>
                    <a:cubicBezTo>
                      <a:pt x="6" y="31"/>
                      <a:pt x="8" y="32"/>
                      <a:pt x="8" y="34"/>
                    </a:cubicBezTo>
                    <a:cubicBezTo>
                      <a:pt x="8" y="36"/>
                      <a:pt x="5" y="36"/>
                      <a:pt x="5" y="37"/>
                    </a:cubicBezTo>
                    <a:cubicBezTo>
                      <a:pt x="5" y="37"/>
                      <a:pt x="6" y="37"/>
                      <a:pt x="6" y="39"/>
                    </a:cubicBezTo>
                    <a:cubicBezTo>
                      <a:pt x="3" y="39"/>
                      <a:pt x="3" y="39"/>
                      <a:pt x="3" y="39"/>
                    </a:cubicBezTo>
                    <a:cubicBezTo>
                      <a:pt x="3" y="39"/>
                      <a:pt x="3" y="39"/>
                      <a:pt x="2" y="40"/>
                    </a:cubicBezTo>
                    <a:cubicBezTo>
                      <a:pt x="3" y="40"/>
                      <a:pt x="3" y="40"/>
                      <a:pt x="3" y="40"/>
                    </a:cubicBezTo>
                    <a:cubicBezTo>
                      <a:pt x="3" y="42"/>
                      <a:pt x="0" y="45"/>
                      <a:pt x="0" y="45"/>
                    </a:cubicBezTo>
                    <a:cubicBezTo>
                      <a:pt x="0" y="45"/>
                      <a:pt x="0" y="45"/>
                      <a:pt x="0" y="45"/>
                    </a:cubicBezTo>
                    <a:cubicBezTo>
                      <a:pt x="0" y="45"/>
                      <a:pt x="0" y="45"/>
                      <a:pt x="0" y="45"/>
                    </a:cubicBezTo>
                    <a:cubicBezTo>
                      <a:pt x="0" y="46"/>
                      <a:pt x="0" y="48"/>
                      <a:pt x="0" y="48"/>
                    </a:cubicBezTo>
                    <a:cubicBezTo>
                      <a:pt x="0" y="49"/>
                      <a:pt x="0" y="49"/>
                      <a:pt x="0" y="49"/>
                    </a:cubicBezTo>
                    <a:cubicBezTo>
                      <a:pt x="0" y="51"/>
                      <a:pt x="0" y="49"/>
                      <a:pt x="2" y="49"/>
                    </a:cubicBezTo>
                    <a:cubicBezTo>
                      <a:pt x="3" y="51"/>
                      <a:pt x="3" y="51"/>
                      <a:pt x="3" y="52"/>
                    </a:cubicBezTo>
                    <a:cubicBezTo>
                      <a:pt x="5" y="52"/>
                      <a:pt x="8" y="54"/>
                      <a:pt x="9" y="54"/>
                    </a:cubicBezTo>
                    <a:cubicBezTo>
                      <a:pt x="11" y="54"/>
                      <a:pt x="15" y="49"/>
                      <a:pt x="18" y="48"/>
                    </a:cubicBezTo>
                    <a:cubicBezTo>
                      <a:pt x="20" y="46"/>
                      <a:pt x="23" y="45"/>
                      <a:pt x="24" y="43"/>
                    </a:cubicBezTo>
                    <a:cubicBezTo>
                      <a:pt x="27" y="40"/>
                      <a:pt x="32" y="39"/>
                      <a:pt x="35" y="37"/>
                    </a:cubicBezTo>
                    <a:cubicBezTo>
                      <a:pt x="37" y="36"/>
                      <a:pt x="40" y="34"/>
                      <a:pt x="43" y="32"/>
                    </a:cubicBezTo>
                    <a:cubicBezTo>
                      <a:pt x="43" y="31"/>
                      <a:pt x="44" y="29"/>
                      <a:pt x="44" y="28"/>
                    </a:cubicBezTo>
                    <a:cubicBezTo>
                      <a:pt x="44" y="28"/>
                      <a:pt x="44" y="28"/>
                      <a:pt x="44" y="28"/>
                    </a:cubicBezTo>
                    <a:cubicBezTo>
                      <a:pt x="44" y="28"/>
                      <a:pt x="44" y="28"/>
                      <a:pt x="44" y="26"/>
                    </a:cubicBezTo>
                    <a:cubicBezTo>
                      <a:pt x="44" y="26"/>
                      <a:pt x="44" y="25"/>
                      <a:pt x="44" y="23"/>
                    </a:cubicBezTo>
                    <a:cubicBezTo>
                      <a:pt x="44" y="22"/>
                      <a:pt x="46" y="19"/>
                      <a:pt x="46" y="17"/>
                    </a:cubicBezTo>
                    <a:cubicBezTo>
                      <a:pt x="44" y="15"/>
                      <a:pt x="44" y="14"/>
                      <a:pt x="44" y="11"/>
                    </a:cubicBezTo>
                    <a:cubicBezTo>
                      <a:pt x="46" y="9"/>
                      <a:pt x="47" y="9"/>
                      <a:pt x="49" y="9"/>
                    </a:cubicBezTo>
                    <a:cubicBezTo>
                      <a:pt x="50" y="8"/>
                      <a:pt x="52" y="5"/>
                      <a:pt x="53" y="3"/>
                    </a:cubicBezTo>
                    <a:cubicBezTo>
                      <a:pt x="53" y="2"/>
                      <a:pt x="53" y="2"/>
                      <a:pt x="53" y="2"/>
                    </a:cubicBezTo>
                    <a:cubicBezTo>
                      <a:pt x="53" y="2"/>
                      <a:pt x="52" y="0"/>
                      <a:pt x="52" y="2"/>
                    </a:cubicBezTo>
                    <a:cubicBezTo>
                      <a:pt x="50" y="3"/>
                      <a:pt x="49" y="3"/>
                      <a:pt x="47" y="3"/>
                    </a:cubicBezTo>
                    <a:cubicBezTo>
                      <a:pt x="44" y="3"/>
                      <a:pt x="43" y="3"/>
                      <a:pt x="41" y="3"/>
                    </a:cubicBezTo>
                    <a:cubicBezTo>
                      <a:pt x="37" y="5"/>
                      <a:pt x="34" y="8"/>
                      <a:pt x="27" y="8"/>
                    </a:cubicBezTo>
                    <a:cubicBezTo>
                      <a:pt x="24" y="8"/>
                      <a:pt x="24" y="6"/>
                      <a:pt x="21" y="5"/>
                    </a:cubicBezTo>
                    <a:cubicBezTo>
                      <a:pt x="18" y="5"/>
                      <a:pt x="17" y="8"/>
                      <a:pt x="14" y="8"/>
                    </a:cubicBezTo>
                    <a:cubicBezTo>
                      <a:pt x="12" y="8"/>
                      <a:pt x="12" y="8"/>
                      <a:pt x="12" y="8"/>
                    </a:cubicBezTo>
                    <a:cubicBezTo>
                      <a:pt x="11" y="8"/>
                      <a:pt x="8" y="6"/>
                      <a:pt x="8" y="6"/>
                    </a:cubicBezTo>
                    <a:cubicBezTo>
                      <a:pt x="8" y="6"/>
                      <a:pt x="6" y="9"/>
                      <a:pt x="8" y="11"/>
                    </a:cubicBezTo>
                    <a:cubicBezTo>
                      <a:pt x="8" y="12"/>
                      <a:pt x="8" y="12"/>
                      <a:pt x="8" y="12"/>
                    </a:cubicBezTo>
                    <a:cubicBezTo>
                      <a:pt x="6" y="12"/>
                      <a:pt x="6" y="12"/>
                      <a:pt x="6" y="12"/>
                    </a:cubicBezTo>
                    <a:cubicBezTo>
                      <a:pt x="5" y="12"/>
                      <a:pt x="5" y="17"/>
                      <a:pt x="3" y="17"/>
                    </a:cubicBezTo>
                    <a:cubicBezTo>
                      <a:pt x="3" y="17"/>
                      <a:pt x="3" y="15"/>
                      <a:pt x="2" y="15"/>
                    </a:cubicBezTo>
                    <a:cubicBezTo>
                      <a:pt x="2" y="17"/>
                      <a:pt x="0" y="19"/>
                      <a:pt x="2" y="22"/>
                    </a:cubicBezTo>
                    <a:cubicBezTo>
                      <a:pt x="3" y="23"/>
                      <a:pt x="2" y="25"/>
                      <a:pt x="2" y="29"/>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55" name="Freeform 90"/>
              <p:cNvSpPr>
                <a:spLocks/>
              </p:cNvSpPr>
              <p:nvPr>
                <p:custDataLst>
                  <p:tags r:id="rId157"/>
                </p:custDataLst>
              </p:nvPr>
            </p:nvSpPr>
            <p:spPr bwMode="auto">
              <a:xfrm>
                <a:off x="4853514" y="3526743"/>
                <a:ext cx="28230" cy="34351"/>
              </a:xfrm>
              <a:custGeom>
                <a:avLst/>
                <a:gdLst/>
                <a:ahLst/>
                <a:cxnLst>
                  <a:cxn ang="0">
                    <a:pos x="5" y="16"/>
                  </a:cxn>
                  <a:cxn ang="0">
                    <a:pos x="3" y="16"/>
                  </a:cxn>
                  <a:cxn ang="0">
                    <a:pos x="3" y="17"/>
                  </a:cxn>
                  <a:cxn ang="0">
                    <a:pos x="0" y="17"/>
                  </a:cxn>
                  <a:cxn ang="0">
                    <a:pos x="3" y="11"/>
                  </a:cxn>
                  <a:cxn ang="0">
                    <a:pos x="5" y="6"/>
                  </a:cxn>
                  <a:cxn ang="0">
                    <a:pos x="6" y="0"/>
                  </a:cxn>
                  <a:cxn ang="0">
                    <a:pos x="9" y="0"/>
                  </a:cxn>
                  <a:cxn ang="0">
                    <a:pos x="9" y="0"/>
                  </a:cxn>
                  <a:cxn ang="0">
                    <a:pos x="9" y="2"/>
                  </a:cxn>
                  <a:cxn ang="0">
                    <a:pos x="12" y="5"/>
                  </a:cxn>
                  <a:cxn ang="0">
                    <a:pos x="9" y="8"/>
                  </a:cxn>
                  <a:cxn ang="0">
                    <a:pos x="11" y="10"/>
                  </a:cxn>
                  <a:cxn ang="0">
                    <a:pos x="8" y="10"/>
                  </a:cxn>
                  <a:cxn ang="0">
                    <a:pos x="6" y="11"/>
                  </a:cxn>
                  <a:cxn ang="0">
                    <a:pos x="8" y="11"/>
                  </a:cxn>
                  <a:cxn ang="0">
                    <a:pos x="5" y="16"/>
                  </a:cxn>
                </a:cxnLst>
                <a:rect l="0" t="0" r="r" b="b"/>
                <a:pathLst>
                  <a:path w="12" h="17">
                    <a:moveTo>
                      <a:pt x="5" y="16"/>
                    </a:moveTo>
                    <a:cubicBezTo>
                      <a:pt x="3" y="16"/>
                      <a:pt x="3" y="14"/>
                      <a:pt x="3" y="16"/>
                    </a:cubicBezTo>
                    <a:cubicBezTo>
                      <a:pt x="3" y="17"/>
                      <a:pt x="3" y="17"/>
                      <a:pt x="3" y="17"/>
                    </a:cubicBezTo>
                    <a:cubicBezTo>
                      <a:pt x="3" y="17"/>
                      <a:pt x="2" y="17"/>
                      <a:pt x="0" y="17"/>
                    </a:cubicBezTo>
                    <a:cubicBezTo>
                      <a:pt x="2" y="13"/>
                      <a:pt x="2" y="14"/>
                      <a:pt x="3" y="11"/>
                    </a:cubicBezTo>
                    <a:cubicBezTo>
                      <a:pt x="3" y="6"/>
                      <a:pt x="5" y="10"/>
                      <a:pt x="5" y="6"/>
                    </a:cubicBezTo>
                    <a:cubicBezTo>
                      <a:pt x="3" y="2"/>
                      <a:pt x="8" y="3"/>
                      <a:pt x="6" y="0"/>
                    </a:cubicBezTo>
                    <a:cubicBezTo>
                      <a:pt x="8" y="0"/>
                      <a:pt x="8" y="0"/>
                      <a:pt x="9" y="0"/>
                    </a:cubicBezTo>
                    <a:cubicBezTo>
                      <a:pt x="9" y="0"/>
                      <a:pt x="9" y="0"/>
                      <a:pt x="9" y="0"/>
                    </a:cubicBezTo>
                    <a:cubicBezTo>
                      <a:pt x="11" y="2"/>
                      <a:pt x="9" y="2"/>
                      <a:pt x="9" y="2"/>
                    </a:cubicBezTo>
                    <a:cubicBezTo>
                      <a:pt x="11" y="2"/>
                      <a:pt x="12" y="3"/>
                      <a:pt x="12" y="5"/>
                    </a:cubicBezTo>
                    <a:cubicBezTo>
                      <a:pt x="12" y="6"/>
                      <a:pt x="9" y="6"/>
                      <a:pt x="9" y="8"/>
                    </a:cubicBezTo>
                    <a:cubicBezTo>
                      <a:pt x="9" y="8"/>
                      <a:pt x="11" y="8"/>
                      <a:pt x="11" y="10"/>
                    </a:cubicBezTo>
                    <a:cubicBezTo>
                      <a:pt x="8" y="10"/>
                      <a:pt x="8" y="10"/>
                      <a:pt x="8" y="10"/>
                    </a:cubicBezTo>
                    <a:cubicBezTo>
                      <a:pt x="8" y="10"/>
                      <a:pt x="8" y="10"/>
                      <a:pt x="6" y="11"/>
                    </a:cubicBezTo>
                    <a:cubicBezTo>
                      <a:pt x="8" y="11"/>
                      <a:pt x="8" y="11"/>
                      <a:pt x="8" y="11"/>
                    </a:cubicBezTo>
                    <a:cubicBezTo>
                      <a:pt x="8" y="13"/>
                      <a:pt x="5" y="16"/>
                      <a:pt x="5" y="16"/>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56" name="Freeform 91"/>
              <p:cNvSpPr>
                <a:spLocks/>
              </p:cNvSpPr>
              <p:nvPr>
                <p:custDataLst>
                  <p:tags r:id="rId158"/>
                </p:custDataLst>
              </p:nvPr>
            </p:nvSpPr>
            <p:spPr bwMode="auto">
              <a:xfrm>
                <a:off x="4851059" y="3555889"/>
                <a:ext cx="83463" cy="88481"/>
              </a:xfrm>
              <a:custGeom>
                <a:avLst/>
                <a:gdLst/>
                <a:ahLst/>
                <a:cxnLst>
                  <a:cxn ang="0">
                    <a:pos x="6" y="7"/>
                  </a:cxn>
                  <a:cxn ang="0">
                    <a:pos x="5" y="10"/>
                  </a:cxn>
                  <a:cxn ang="0">
                    <a:pos x="5" y="11"/>
                  </a:cxn>
                  <a:cxn ang="0">
                    <a:pos x="5" y="19"/>
                  </a:cxn>
                  <a:cxn ang="0">
                    <a:pos x="5" y="24"/>
                  </a:cxn>
                  <a:cxn ang="0">
                    <a:pos x="2" y="34"/>
                  </a:cxn>
                  <a:cxn ang="0">
                    <a:pos x="0" y="40"/>
                  </a:cxn>
                  <a:cxn ang="0">
                    <a:pos x="0" y="42"/>
                  </a:cxn>
                  <a:cxn ang="0">
                    <a:pos x="9" y="44"/>
                  </a:cxn>
                  <a:cxn ang="0">
                    <a:pos x="15" y="37"/>
                  </a:cxn>
                  <a:cxn ang="0">
                    <a:pos x="21" y="36"/>
                  </a:cxn>
                  <a:cxn ang="0">
                    <a:pos x="21" y="33"/>
                  </a:cxn>
                  <a:cxn ang="0">
                    <a:pos x="24" y="30"/>
                  </a:cxn>
                  <a:cxn ang="0">
                    <a:pos x="17" y="20"/>
                  </a:cxn>
                  <a:cxn ang="0">
                    <a:pos x="21" y="19"/>
                  </a:cxn>
                  <a:cxn ang="0">
                    <a:pos x="33" y="13"/>
                  </a:cxn>
                  <a:cxn ang="0">
                    <a:pos x="35" y="13"/>
                  </a:cxn>
                  <a:cxn ang="0">
                    <a:pos x="32" y="11"/>
                  </a:cxn>
                  <a:cxn ang="0">
                    <a:pos x="32" y="10"/>
                  </a:cxn>
                  <a:cxn ang="0">
                    <a:pos x="33" y="10"/>
                  </a:cxn>
                  <a:cxn ang="0">
                    <a:pos x="33" y="8"/>
                  </a:cxn>
                  <a:cxn ang="0">
                    <a:pos x="30" y="0"/>
                  </a:cxn>
                  <a:cxn ang="0">
                    <a:pos x="24" y="5"/>
                  </a:cxn>
                  <a:cxn ang="0">
                    <a:pos x="15" y="11"/>
                  </a:cxn>
                  <a:cxn ang="0">
                    <a:pos x="9" y="10"/>
                  </a:cxn>
                  <a:cxn ang="0">
                    <a:pos x="8" y="7"/>
                  </a:cxn>
                  <a:cxn ang="0">
                    <a:pos x="6" y="7"/>
                  </a:cxn>
                </a:cxnLst>
                <a:rect l="0" t="0" r="r" b="b"/>
                <a:pathLst>
                  <a:path w="35" h="44">
                    <a:moveTo>
                      <a:pt x="6" y="7"/>
                    </a:moveTo>
                    <a:cubicBezTo>
                      <a:pt x="5" y="7"/>
                      <a:pt x="5" y="8"/>
                      <a:pt x="5" y="10"/>
                    </a:cubicBezTo>
                    <a:cubicBezTo>
                      <a:pt x="5" y="11"/>
                      <a:pt x="5" y="11"/>
                      <a:pt x="5" y="11"/>
                    </a:cubicBezTo>
                    <a:cubicBezTo>
                      <a:pt x="5" y="13"/>
                      <a:pt x="6" y="17"/>
                      <a:pt x="5" y="19"/>
                    </a:cubicBezTo>
                    <a:cubicBezTo>
                      <a:pt x="5" y="20"/>
                      <a:pt x="5" y="22"/>
                      <a:pt x="5" y="24"/>
                    </a:cubicBezTo>
                    <a:cubicBezTo>
                      <a:pt x="5" y="25"/>
                      <a:pt x="2" y="30"/>
                      <a:pt x="2" y="34"/>
                    </a:cubicBezTo>
                    <a:cubicBezTo>
                      <a:pt x="2" y="36"/>
                      <a:pt x="0" y="40"/>
                      <a:pt x="0" y="40"/>
                    </a:cubicBezTo>
                    <a:cubicBezTo>
                      <a:pt x="0" y="40"/>
                      <a:pt x="0" y="40"/>
                      <a:pt x="0" y="42"/>
                    </a:cubicBezTo>
                    <a:cubicBezTo>
                      <a:pt x="2" y="42"/>
                      <a:pt x="8" y="44"/>
                      <a:pt x="9" y="44"/>
                    </a:cubicBezTo>
                    <a:cubicBezTo>
                      <a:pt x="12" y="44"/>
                      <a:pt x="12" y="39"/>
                      <a:pt x="15" y="37"/>
                    </a:cubicBezTo>
                    <a:cubicBezTo>
                      <a:pt x="15" y="36"/>
                      <a:pt x="20" y="37"/>
                      <a:pt x="21" y="36"/>
                    </a:cubicBezTo>
                    <a:cubicBezTo>
                      <a:pt x="21" y="34"/>
                      <a:pt x="21" y="33"/>
                      <a:pt x="21" y="33"/>
                    </a:cubicBezTo>
                    <a:cubicBezTo>
                      <a:pt x="23" y="31"/>
                      <a:pt x="24" y="31"/>
                      <a:pt x="24" y="30"/>
                    </a:cubicBezTo>
                    <a:cubicBezTo>
                      <a:pt x="17" y="20"/>
                      <a:pt x="17" y="20"/>
                      <a:pt x="17" y="20"/>
                    </a:cubicBezTo>
                    <a:cubicBezTo>
                      <a:pt x="17" y="19"/>
                      <a:pt x="20" y="19"/>
                      <a:pt x="21" y="19"/>
                    </a:cubicBezTo>
                    <a:cubicBezTo>
                      <a:pt x="23" y="17"/>
                      <a:pt x="32" y="16"/>
                      <a:pt x="33" y="13"/>
                    </a:cubicBezTo>
                    <a:cubicBezTo>
                      <a:pt x="35" y="13"/>
                      <a:pt x="35" y="13"/>
                      <a:pt x="35" y="13"/>
                    </a:cubicBezTo>
                    <a:cubicBezTo>
                      <a:pt x="35" y="10"/>
                      <a:pt x="33" y="11"/>
                      <a:pt x="32" y="11"/>
                    </a:cubicBezTo>
                    <a:cubicBezTo>
                      <a:pt x="32" y="10"/>
                      <a:pt x="32" y="10"/>
                      <a:pt x="32" y="10"/>
                    </a:cubicBezTo>
                    <a:cubicBezTo>
                      <a:pt x="33" y="10"/>
                      <a:pt x="33" y="10"/>
                      <a:pt x="33" y="10"/>
                    </a:cubicBezTo>
                    <a:cubicBezTo>
                      <a:pt x="33" y="10"/>
                      <a:pt x="33" y="10"/>
                      <a:pt x="33" y="8"/>
                    </a:cubicBezTo>
                    <a:cubicBezTo>
                      <a:pt x="32" y="7"/>
                      <a:pt x="32" y="4"/>
                      <a:pt x="30" y="0"/>
                    </a:cubicBezTo>
                    <a:cubicBezTo>
                      <a:pt x="29" y="2"/>
                      <a:pt x="26" y="4"/>
                      <a:pt x="24" y="5"/>
                    </a:cubicBezTo>
                    <a:cubicBezTo>
                      <a:pt x="21" y="7"/>
                      <a:pt x="17" y="11"/>
                      <a:pt x="15" y="11"/>
                    </a:cubicBezTo>
                    <a:cubicBezTo>
                      <a:pt x="14" y="11"/>
                      <a:pt x="11" y="10"/>
                      <a:pt x="9" y="10"/>
                    </a:cubicBezTo>
                    <a:cubicBezTo>
                      <a:pt x="9" y="8"/>
                      <a:pt x="9" y="8"/>
                      <a:pt x="8" y="7"/>
                    </a:cubicBezTo>
                    <a:cubicBezTo>
                      <a:pt x="6" y="7"/>
                      <a:pt x="6" y="8"/>
                      <a:pt x="6" y="7"/>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57" name="Freeform 92"/>
              <p:cNvSpPr>
                <a:spLocks/>
              </p:cNvSpPr>
              <p:nvPr>
                <p:custDataLst>
                  <p:tags r:id="rId159"/>
                </p:custDataLst>
              </p:nvPr>
            </p:nvSpPr>
            <p:spPr bwMode="auto">
              <a:xfrm>
                <a:off x="4967662" y="3992047"/>
                <a:ext cx="202521" cy="273769"/>
              </a:xfrm>
              <a:custGeom>
                <a:avLst/>
                <a:gdLst/>
                <a:ahLst/>
                <a:cxnLst>
                  <a:cxn ang="0">
                    <a:pos x="5" y="136"/>
                  </a:cxn>
                  <a:cxn ang="0">
                    <a:pos x="0" y="126"/>
                  </a:cxn>
                  <a:cxn ang="0">
                    <a:pos x="0" y="92"/>
                  </a:cxn>
                  <a:cxn ang="0">
                    <a:pos x="8" y="81"/>
                  </a:cxn>
                  <a:cxn ang="0">
                    <a:pos x="12" y="78"/>
                  </a:cxn>
                  <a:cxn ang="0">
                    <a:pos x="18" y="73"/>
                  </a:cxn>
                  <a:cxn ang="0">
                    <a:pos x="33" y="69"/>
                  </a:cxn>
                  <a:cxn ang="0">
                    <a:pos x="49" y="48"/>
                  </a:cxn>
                  <a:cxn ang="0">
                    <a:pos x="53" y="41"/>
                  </a:cxn>
                  <a:cxn ang="0">
                    <a:pos x="38" y="38"/>
                  </a:cxn>
                  <a:cxn ang="0">
                    <a:pos x="23" y="30"/>
                  </a:cxn>
                  <a:cxn ang="0">
                    <a:pos x="18" y="25"/>
                  </a:cxn>
                  <a:cxn ang="0">
                    <a:pos x="15" y="20"/>
                  </a:cxn>
                  <a:cxn ang="0">
                    <a:pos x="15" y="13"/>
                  </a:cxn>
                  <a:cxn ang="0">
                    <a:pos x="18" y="6"/>
                  </a:cxn>
                  <a:cxn ang="0">
                    <a:pos x="27" y="17"/>
                  </a:cxn>
                  <a:cxn ang="0">
                    <a:pos x="41" y="14"/>
                  </a:cxn>
                  <a:cxn ang="0">
                    <a:pos x="53" y="11"/>
                  </a:cxn>
                  <a:cxn ang="0">
                    <a:pos x="62" y="8"/>
                  </a:cxn>
                  <a:cxn ang="0">
                    <a:pos x="79" y="3"/>
                  </a:cxn>
                  <a:cxn ang="0">
                    <a:pos x="80" y="16"/>
                  </a:cxn>
                  <a:cxn ang="0">
                    <a:pos x="77" y="24"/>
                  </a:cxn>
                  <a:cxn ang="0">
                    <a:pos x="68" y="48"/>
                  </a:cxn>
                  <a:cxn ang="0">
                    <a:pos x="35" y="98"/>
                  </a:cxn>
                  <a:cxn ang="0">
                    <a:pos x="12" y="122"/>
                  </a:cxn>
                  <a:cxn ang="0">
                    <a:pos x="5" y="136"/>
                  </a:cxn>
                </a:cxnLst>
                <a:rect l="0" t="0" r="r" b="b"/>
                <a:pathLst>
                  <a:path w="85" h="136">
                    <a:moveTo>
                      <a:pt x="5" y="136"/>
                    </a:moveTo>
                    <a:cubicBezTo>
                      <a:pt x="3" y="131"/>
                      <a:pt x="0" y="133"/>
                      <a:pt x="0" y="126"/>
                    </a:cubicBezTo>
                    <a:cubicBezTo>
                      <a:pt x="0" y="119"/>
                      <a:pt x="0" y="92"/>
                      <a:pt x="0" y="92"/>
                    </a:cubicBezTo>
                    <a:cubicBezTo>
                      <a:pt x="0" y="92"/>
                      <a:pt x="5" y="84"/>
                      <a:pt x="8" y="81"/>
                    </a:cubicBezTo>
                    <a:cubicBezTo>
                      <a:pt x="9" y="78"/>
                      <a:pt x="9" y="78"/>
                      <a:pt x="12" y="78"/>
                    </a:cubicBezTo>
                    <a:cubicBezTo>
                      <a:pt x="18" y="78"/>
                      <a:pt x="11" y="77"/>
                      <a:pt x="18" y="73"/>
                    </a:cubicBezTo>
                    <a:cubicBezTo>
                      <a:pt x="27" y="69"/>
                      <a:pt x="27" y="77"/>
                      <a:pt x="33" y="69"/>
                    </a:cubicBezTo>
                    <a:cubicBezTo>
                      <a:pt x="39" y="61"/>
                      <a:pt x="42" y="56"/>
                      <a:pt x="49" y="48"/>
                    </a:cubicBezTo>
                    <a:cubicBezTo>
                      <a:pt x="56" y="41"/>
                      <a:pt x="56" y="41"/>
                      <a:pt x="53" y="41"/>
                    </a:cubicBezTo>
                    <a:cubicBezTo>
                      <a:pt x="52" y="41"/>
                      <a:pt x="49" y="42"/>
                      <a:pt x="38" y="38"/>
                    </a:cubicBezTo>
                    <a:cubicBezTo>
                      <a:pt x="27" y="33"/>
                      <a:pt x="26" y="34"/>
                      <a:pt x="23" y="30"/>
                    </a:cubicBezTo>
                    <a:cubicBezTo>
                      <a:pt x="20" y="27"/>
                      <a:pt x="18" y="28"/>
                      <a:pt x="18" y="25"/>
                    </a:cubicBezTo>
                    <a:cubicBezTo>
                      <a:pt x="17" y="22"/>
                      <a:pt x="17" y="24"/>
                      <a:pt x="15" y="20"/>
                    </a:cubicBezTo>
                    <a:cubicBezTo>
                      <a:pt x="14" y="16"/>
                      <a:pt x="12" y="16"/>
                      <a:pt x="15" y="13"/>
                    </a:cubicBezTo>
                    <a:cubicBezTo>
                      <a:pt x="18" y="6"/>
                      <a:pt x="18" y="6"/>
                      <a:pt x="18" y="6"/>
                    </a:cubicBezTo>
                    <a:cubicBezTo>
                      <a:pt x="21" y="11"/>
                      <a:pt x="20" y="14"/>
                      <a:pt x="27" y="17"/>
                    </a:cubicBezTo>
                    <a:cubicBezTo>
                      <a:pt x="32" y="20"/>
                      <a:pt x="33" y="11"/>
                      <a:pt x="41" y="14"/>
                    </a:cubicBezTo>
                    <a:cubicBezTo>
                      <a:pt x="47" y="17"/>
                      <a:pt x="45" y="10"/>
                      <a:pt x="53" y="11"/>
                    </a:cubicBezTo>
                    <a:cubicBezTo>
                      <a:pt x="61" y="11"/>
                      <a:pt x="52" y="8"/>
                      <a:pt x="62" y="8"/>
                    </a:cubicBezTo>
                    <a:cubicBezTo>
                      <a:pt x="73" y="10"/>
                      <a:pt x="74" y="0"/>
                      <a:pt x="79" y="3"/>
                    </a:cubicBezTo>
                    <a:cubicBezTo>
                      <a:pt x="83" y="5"/>
                      <a:pt x="76" y="8"/>
                      <a:pt x="80" y="16"/>
                    </a:cubicBezTo>
                    <a:cubicBezTo>
                      <a:pt x="85" y="22"/>
                      <a:pt x="79" y="13"/>
                      <a:pt x="77" y="24"/>
                    </a:cubicBezTo>
                    <a:cubicBezTo>
                      <a:pt x="77" y="30"/>
                      <a:pt x="73" y="34"/>
                      <a:pt x="68" y="48"/>
                    </a:cubicBezTo>
                    <a:cubicBezTo>
                      <a:pt x="59" y="72"/>
                      <a:pt x="47" y="89"/>
                      <a:pt x="35" y="98"/>
                    </a:cubicBezTo>
                    <a:cubicBezTo>
                      <a:pt x="21" y="109"/>
                      <a:pt x="21" y="111"/>
                      <a:pt x="12" y="122"/>
                    </a:cubicBezTo>
                    <a:cubicBezTo>
                      <a:pt x="5" y="131"/>
                      <a:pt x="9" y="130"/>
                      <a:pt x="5" y="136"/>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58" name="Freeform 93"/>
              <p:cNvSpPr>
                <a:spLocks/>
              </p:cNvSpPr>
              <p:nvPr>
                <p:custDataLst>
                  <p:tags r:id="rId160"/>
                </p:custDataLst>
              </p:nvPr>
            </p:nvSpPr>
            <p:spPr bwMode="auto">
              <a:xfrm>
                <a:off x="4808101" y="3932713"/>
                <a:ext cx="292122" cy="236294"/>
              </a:xfrm>
              <a:custGeom>
                <a:avLst/>
                <a:gdLst/>
                <a:ahLst/>
                <a:cxnLst>
                  <a:cxn ang="0">
                    <a:pos x="26" y="104"/>
                  </a:cxn>
                  <a:cxn ang="0">
                    <a:pos x="38" y="109"/>
                  </a:cxn>
                  <a:cxn ang="0">
                    <a:pos x="49" y="114"/>
                  </a:cxn>
                  <a:cxn ang="0">
                    <a:pos x="53" y="115"/>
                  </a:cxn>
                  <a:cxn ang="0">
                    <a:pos x="61" y="109"/>
                  </a:cxn>
                  <a:cxn ang="0">
                    <a:pos x="67" y="109"/>
                  </a:cxn>
                  <a:cxn ang="0">
                    <a:pos x="75" y="110"/>
                  </a:cxn>
                  <a:cxn ang="0">
                    <a:pos x="79" y="107"/>
                  </a:cxn>
                  <a:cxn ang="0">
                    <a:pos x="85" y="103"/>
                  </a:cxn>
                  <a:cxn ang="0">
                    <a:pos x="101" y="98"/>
                  </a:cxn>
                  <a:cxn ang="0">
                    <a:pos x="116" y="78"/>
                  </a:cxn>
                  <a:cxn ang="0">
                    <a:pos x="120" y="70"/>
                  </a:cxn>
                  <a:cxn ang="0">
                    <a:pos x="105" y="67"/>
                  </a:cxn>
                  <a:cxn ang="0">
                    <a:pos x="90" y="59"/>
                  </a:cxn>
                  <a:cxn ang="0">
                    <a:pos x="85" y="54"/>
                  </a:cxn>
                  <a:cxn ang="0">
                    <a:pos x="82" y="50"/>
                  </a:cxn>
                  <a:cxn ang="0">
                    <a:pos x="82" y="42"/>
                  </a:cxn>
                  <a:cxn ang="0">
                    <a:pos x="73" y="40"/>
                  </a:cxn>
                  <a:cxn ang="0">
                    <a:pos x="78" y="26"/>
                  </a:cxn>
                  <a:cxn ang="0">
                    <a:pos x="72" y="17"/>
                  </a:cxn>
                  <a:cxn ang="0">
                    <a:pos x="64" y="9"/>
                  </a:cxn>
                  <a:cxn ang="0">
                    <a:pos x="56" y="6"/>
                  </a:cxn>
                  <a:cxn ang="0">
                    <a:pos x="52" y="6"/>
                  </a:cxn>
                  <a:cxn ang="0">
                    <a:pos x="44" y="3"/>
                  </a:cxn>
                  <a:cxn ang="0">
                    <a:pos x="38" y="7"/>
                  </a:cxn>
                  <a:cxn ang="0">
                    <a:pos x="32" y="7"/>
                  </a:cxn>
                  <a:cxn ang="0">
                    <a:pos x="29" y="23"/>
                  </a:cxn>
                  <a:cxn ang="0">
                    <a:pos x="21" y="31"/>
                  </a:cxn>
                  <a:cxn ang="0">
                    <a:pos x="18" y="43"/>
                  </a:cxn>
                  <a:cxn ang="0">
                    <a:pos x="14" y="43"/>
                  </a:cxn>
                  <a:cxn ang="0">
                    <a:pos x="14" y="51"/>
                  </a:cxn>
                  <a:cxn ang="0">
                    <a:pos x="9" y="67"/>
                  </a:cxn>
                  <a:cxn ang="0">
                    <a:pos x="5" y="70"/>
                  </a:cxn>
                  <a:cxn ang="0">
                    <a:pos x="12" y="78"/>
                  </a:cxn>
                  <a:cxn ang="0">
                    <a:pos x="18" y="87"/>
                  </a:cxn>
                  <a:cxn ang="0">
                    <a:pos x="24" y="96"/>
                  </a:cxn>
                  <a:cxn ang="0">
                    <a:pos x="26" y="104"/>
                  </a:cxn>
                </a:cxnLst>
                <a:rect l="0" t="0" r="r" b="b"/>
                <a:pathLst>
                  <a:path w="123" h="117">
                    <a:moveTo>
                      <a:pt x="26" y="104"/>
                    </a:moveTo>
                    <a:cubicBezTo>
                      <a:pt x="31" y="109"/>
                      <a:pt x="31" y="101"/>
                      <a:pt x="38" y="109"/>
                    </a:cubicBezTo>
                    <a:cubicBezTo>
                      <a:pt x="46" y="117"/>
                      <a:pt x="46" y="112"/>
                      <a:pt x="49" y="114"/>
                    </a:cubicBezTo>
                    <a:cubicBezTo>
                      <a:pt x="52" y="115"/>
                      <a:pt x="53" y="114"/>
                      <a:pt x="53" y="115"/>
                    </a:cubicBezTo>
                    <a:cubicBezTo>
                      <a:pt x="56" y="117"/>
                      <a:pt x="55" y="112"/>
                      <a:pt x="61" y="109"/>
                    </a:cubicBezTo>
                    <a:cubicBezTo>
                      <a:pt x="66" y="106"/>
                      <a:pt x="66" y="107"/>
                      <a:pt x="67" y="109"/>
                    </a:cubicBezTo>
                    <a:cubicBezTo>
                      <a:pt x="69" y="110"/>
                      <a:pt x="72" y="110"/>
                      <a:pt x="75" y="110"/>
                    </a:cubicBezTo>
                    <a:cubicBezTo>
                      <a:pt x="76" y="107"/>
                      <a:pt x="76" y="107"/>
                      <a:pt x="79" y="107"/>
                    </a:cubicBezTo>
                    <a:cubicBezTo>
                      <a:pt x="85" y="107"/>
                      <a:pt x="78" y="106"/>
                      <a:pt x="85" y="103"/>
                    </a:cubicBezTo>
                    <a:cubicBezTo>
                      <a:pt x="94" y="98"/>
                      <a:pt x="94" y="106"/>
                      <a:pt x="101" y="98"/>
                    </a:cubicBezTo>
                    <a:cubicBezTo>
                      <a:pt x="107" y="90"/>
                      <a:pt x="110" y="85"/>
                      <a:pt x="116" y="78"/>
                    </a:cubicBezTo>
                    <a:cubicBezTo>
                      <a:pt x="123" y="70"/>
                      <a:pt x="123" y="70"/>
                      <a:pt x="120" y="70"/>
                    </a:cubicBezTo>
                    <a:cubicBezTo>
                      <a:pt x="119" y="70"/>
                      <a:pt x="116" y="71"/>
                      <a:pt x="105" y="67"/>
                    </a:cubicBezTo>
                    <a:cubicBezTo>
                      <a:pt x="94" y="62"/>
                      <a:pt x="93" y="64"/>
                      <a:pt x="90" y="59"/>
                    </a:cubicBezTo>
                    <a:cubicBezTo>
                      <a:pt x="87" y="56"/>
                      <a:pt x="85" y="57"/>
                      <a:pt x="85" y="54"/>
                    </a:cubicBezTo>
                    <a:cubicBezTo>
                      <a:pt x="84" y="51"/>
                      <a:pt x="84" y="53"/>
                      <a:pt x="82" y="50"/>
                    </a:cubicBezTo>
                    <a:cubicBezTo>
                      <a:pt x="81" y="45"/>
                      <a:pt x="79" y="45"/>
                      <a:pt x="82" y="42"/>
                    </a:cubicBezTo>
                    <a:cubicBezTo>
                      <a:pt x="81" y="37"/>
                      <a:pt x="76" y="43"/>
                      <a:pt x="73" y="40"/>
                    </a:cubicBezTo>
                    <a:cubicBezTo>
                      <a:pt x="73" y="31"/>
                      <a:pt x="75" y="36"/>
                      <a:pt x="78" y="26"/>
                    </a:cubicBezTo>
                    <a:cubicBezTo>
                      <a:pt x="73" y="23"/>
                      <a:pt x="75" y="20"/>
                      <a:pt x="72" y="17"/>
                    </a:cubicBezTo>
                    <a:cubicBezTo>
                      <a:pt x="69" y="15"/>
                      <a:pt x="67" y="9"/>
                      <a:pt x="64" y="9"/>
                    </a:cubicBezTo>
                    <a:cubicBezTo>
                      <a:pt x="62" y="7"/>
                      <a:pt x="61" y="6"/>
                      <a:pt x="56" y="6"/>
                    </a:cubicBezTo>
                    <a:cubicBezTo>
                      <a:pt x="52" y="4"/>
                      <a:pt x="53" y="7"/>
                      <a:pt x="52" y="6"/>
                    </a:cubicBezTo>
                    <a:cubicBezTo>
                      <a:pt x="50" y="3"/>
                      <a:pt x="50" y="12"/>
                      <a:pt x="44" y="3"/>
                    </a:cubicBezTo>
                    <a:cubicBezTo>
                      <a:pt x="41" y="0"/>
                      <a:pt x="41" y="12"/>
                      <a:pt x="38" y="7"/>
                    </a:cubicBezTo>
                    <a:cubicBezTo>
                      <a:pt x="37" y="3"/>
                      <a:pt x="38" y="11"/>
                      <a:pt x="32" y="7"/>
                    </a:cubicBezTo>
                    <a:cubicBezTo>
                      <a:pt x="31" y="17"/>
                      <a:pt x="27" y="18"/>
                      <a:pt x="29" y="23"/>
                    </a:cubicBezTo>
                    <a:cubicBezTo>
                      <a:pt x="23" y="23"/>
                      <a:pt x="24" y="29"/>
                      <a:pt x="21" y="31"/>
                    </a:cubicBezTo>
                    <a:cubicBezTo>
                      <a:pt x="18" y="34"/>
                      <a:pt x="20" y="42"/>
                      <a:pt x="18" y="43"/>
                    </a:cubicBezTo>
                    <a:cubicBezTo>
                      <a:pt x="17" y="45"/>
                      <a:pt x="17" y="39"/>
                      <a:pt x="14" y="43"/>
                    </a:cubicBezTo>
                    <a:cubicBezTo>
                      <a:pt x="12" y="48"/>
                      <a:pt x="15" y="46"/>
                      <a:pt x="14" y="51"/>
                    </a:cubicBezTo>
                    <a:cubicBezTo>
                      <a:pt x="11" y="57"/>
                      <a:pt x="15" y="68"/>
                      <a:pt x="9" y="67"/>
                    </a:cubicBezTo>
                    <a:cubicBezTo>
                      <a:pt x="2" y="64"/>
                      <a:pt x="6" y="68"/>
                      <a:pt x="5" y="70"/>
                    </a:cubicBezTo>
                    <a:cubicBezTo>
                      <a:pt x="0" y="73"/>
                      <a:pt x="9" y="71"/>
                      <a:pt x="12" y="78"/>
                    </a:cubicBezTo>
                    <a:cubicBezTo>
                      <a:pt x="15" y="82"/>
                      <a:pt x="17" y="79"/>
                      <a:pt x="18" y="87"/>
                    </a:cubicBezTo>
                    <a:cubicBezTo>
                      <a:pt x="20" y="95"/>
                      <a:pt x="20" y="95"/>
                      <a:pt x="24" y="96"/>
                    </a:cubicBezTo>
                    <a:cubicBezTo>
                      <a:pt x="27" y="96"/>
                      <a:pt x="24" y="98"/>
                      <a:pt x="26" y="104"/>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59" name="Freeform 94"/>
              <p:cNvSpPr>
                <a:spLocks/>
              </p:cNvSpPr>
              <p:nvPr>
                <p:custDataLst>
                  <p:tags r:id="rId161"/>
                </p:custDataLst>
              </p:nvPr>
            </p:nvSpPr>
            <p:spPr bwMode="auto">
              <a:xfrm>
                <a:off x="4874380" y="3874419"/>
                <a:ext cx="131331" cy="117627"/>
              </a:xfrm>
              <a:custGeom>
                <a:avLst/>
                <a:gdLst/>
                <a:ahLst/>
                <a:cxnLst>
                  <a:cxn ang="0">
                    <a:pos x="4" y="37"/>
                  </a:cxn>
                  <a:cxn ang="0">
                    <a:pos x="10" y="37"/>
                  </a:cxn>
                  <a:cxn ang="0">
                    <a:pos x="16" y="32"/>
                  </a:cxn>
                  <a:cxn ang="0">
                    <a:pos x="23" y="35"/>
                  </a:cxn>
                  <a:cxn ang="0">
                    <a:pos x="28" y="35"/>
                  </a:cxn>
                  <a:cxn ang="0">
                    <a:pos x="36" y="38"/>
                  </a:cxn>
                  <a:cxn ang="0">
                    <a:pos x="43" y="46"/>
                  </a:cxn>
                  <a:cxn ang="0">
                    <a:pos x="49" y="55"/>
                  </a:cxn>
                  <a:cxn ang="0">
                    <a:pos x="55" y="52"/>
                  </a:cxn>
                  <a:cxn ang="0">
                    <a:pos x="51" y="49"/>
                  </a:cxn>
                  <a:cxn ang="0">
                    <a:pos x="49" y="46"/>
                  </a:cxn>
                  <a:cxn ang="0">
                    <a:pos x="46" y="43"/>
                  </a:cxn>
                  <a:cxn ang="0">
                    <a:pos x="42" y="37"/>
                  </a:cxn>
                  <a:cxn ang="0">
                    <a:pos x="36" y="32"/>
                  </a:cxn>
                  <a:cxn ang="0">
                    <a:pos x="31" y="27"/>
                  </a:cxn>
                  <a:cxn ang="0">
                    <a:pos x="28" y="30"/>
                  </a:cxn>
                  <a:cxn ang="0">
                    <a:pos x="25" y="23"/>
                  </a:cxn>
                  <a:cxn ang="0">
                    <a:pos x="19" y="0"/>
                  </a:cxn>
                  <a:cxn ang="0">
                    <a:pos x="11" y="7"/>
                  </a:cxn>
                  <a:cxn ang="0">
                    <a:pos x="7" y="12"/>
                  </a:cxn>
                  <a:cxn ang="0">
                    <a:pos x="2" y="29"/>
                  </a:cxn>
                  <a:cxn ang="0">
                    <a:pos x="4" y="37"/>
                  </a:cxn>
                </a:cxnLst>
                <a:rect l="0" t="0" r="r" b="b"/>
                <a:pathLst>
                  <a:path w="55" h="58">
                    <a:moveTo>
                      <a:pt x="4" y="37"/>
                    </a:moveTo>
                    <a:cubicBezTo>
                      <a:pt x="10" y="40"/>
                      <a:pt x="8" y="32"/>
                      <a:pt x="10" y="37"/>
                    </a:cubicBezTo>
                    <a:cubicBezTo>
                      <a:pt x="13" y="41"/>
                      <a:pt x="13" y="29"/>
                      <a:pt x="16" y="32"/>
                    </a:cubicBezTo>
                    <a:cubicBezTo>
                      <a:pt x="22" y="41"/>
                      <a:pt x="22" y="32"/>
                      <a:pt x="23" y="35"/>
                    </a:cubicBezTo>
                    <a:cubicBezTo>
                      <a:pt x="25" y="37"/>
                      <a:pt x="23" y="34"/>
                      <a:pt x="28" y="35"/>
                    </a:cubicBezTo>
                    <a:cubicBezTo>
                      <a:pt x="33" y="35"/>
                      <a:pt x="34" y="37"/>
                      <a:pt x="36" y="38"/>
                    </a:cubicBezTo>
                    <a:cubicBezTo>
                      <a:pt x="39" y="38"/>
                      <a:pt x="40" y="44"/>
                      <a:pt x="43" y="46"/>
                    </a:cubicBezTo>
                    <a:cubicBezTo>
                      <a:pt x="46" y="49"/>
                      <a:pt x="45" y="52"/>
                      <a:pt x="49" y="55"/>
                    </a:cubicBezTo>
                    <a:cubicBezTo>
                      <a:pt x="51" y="54"/>
                      <a:pt x="51" y="58"/>
                      <a:pt x="55" y="52"/>
                    </a:cubicBezTo>
                    <a:cubicBezTo>
                      <a:pt x="54" y="50"/>
                      <a:pt x="52" y="52"/>
                      <a:pt x="51" y="49"/>
                    </a:cubicBezTo>
                    <a:cubicBezTo>
                      <a:pt x="51" y="47"/>
                      <a:pt x="51" y="49"/>
                      <a:pt x="49" y="46"/>
                    </a:cubicBezTo>
                    <a:cubicBezTo>
                      <a:pt x="46" y="40"/>
                      <a:pt x="48" y="46"/>
                      <a:pt x="46" y="43"/>
                    </a:cubicBezTo>
                    <a:cubicBezTo>
                      <a:pt x="45" y="38"/>
                      <a:pt x="45" y="44"/>
                      <a:pt x="42" y="37"/>
                    </a:cubicBezTo>
                    <a:cubicBezTo>
                      <a:pt x="37" y="30"/>
                      <a:pt x="39" y="37"/>
                      <a:pt x="36" y="32"/>
                    </a:cubicBezTo>
                    <a:cubicBezTo>
                      <a:pt x="34" y="27"/>
                      <a:pt x="34" y="35"/>
                      <a:pt x="31" y="27"/>
                    </a:cubicBezTo>
                    <a:cubicBezTo>
                      <a:pt x="28" y="21"/>
                      <a:pt x="29" y="30"/>
                      <a:pt x="28" y="30"/>
                    </a:cubicBezTo>
                    <a:cubicBezTo>
                      <a:pt x="28" y="29"/>
                      <a:pt x="28" y="27"/>
                      <a:pt x="25" y="23"/>
                    </a:cubicBezTo>
                    <a:cubicBezTo>
                      <a:pt x="23" y="18"/>
                      <a:pt x="23" y="7"/>
                      <a:pt x="19" y="0"/>
                    </a:cubicBezTo>
                    <a:cubicBezTo>
                      <a:pt x="16" y="9"/>
                      <a:pt x="13" y="4"/>
                      <a:pt x="11" y="7"/>
                    </a:cubicBezTo>
                    <a:cubicBezTo>
                      <a:pt x="8" y="13"/>
                      <a:pt x="5" y="6"/>
                      <a:pt x="7" y="12"/>
                    </a:cubicBezTo>
                    <a:cubicBezTo>
                      <a:pt x="7" y="21"/>
                      <a:pt x="4" y="26"/>
                      <a:pt x="2" y="29"/>
                    </a:cubicBezTo>
                    <a:cubicBezTo>
                      <a:pt x="0" y="30"/>
                      <a:pt x="4" y="34"/>
                      <a:pt x="4" y="37"/>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60" name="Freeform 95"/>
              <p:cNvSpPr>
                <a:spLocks/>
              </p:cNvSpPr>
              <p:nvPr>
                <p:custDataLst>
                  <p:tags r:id="rId162"/>
                </p:custDataLst>
              </p:nvPr>
            </p:nvSpPr>
            <p:spPr bwMode="auto">
              <a:xfrm>
                <a:off x="4981164" y="3979556"/>
                <a:ext cx="34368" cy="42679"/>
              </a:xfrm>
              <a:custGeom>
                <a:avLst/>
                <a:gdLst/>
                <a:ahLst/>
                <a:cxnLst>
                  <a:cxn ang="0">
                    <a:pos x="9" y="19"/>
                  </a:cxn>
                  <a:cxn ang="0">
                    <a:pos x="0" y="17"/>
                  </a:cxn>
                  <a:cxn ang="0">
                    <a:pos x="5" y="3"/>
                  </a:cxn>
                  <a:cxn ang="0">
                    <a:pos x="11" y="0"/>
                  </a:cxn>
                  <a:cxn ang="0">
                    <a:pos x="11" y="10"/>
                  </a:cxn>
                  <a:cxn ang="0">
                    <a:pos x="12" y="13"/>
                  </a:cxn>
                  <a:cxn ang="0">
                    <a:pos x="9" y="19"/>
                  </a:cxn>
                </a:cxnLst>
                <a:rect l="0" t="0" r="r" b="b"/>
                <a:pathLst>
                  <a:path w="14" h="21">
                    <a:moveTo>
                      <a:pt x="9" y="19"/>
                    </a:moveTo>
                    <a:cubicBezTo>
                      <a:pt x="8" y="14"/>
                      <a:pt x="3" y="21"/>
                      <a:pt x="0" y="17"/>
                    </a:cubicBezTo>
                    <a:cubicBezTo>
                      <a:pt x="0" y="8"/>
                      <a:pt x="2" y="13"/>
                      <a:pt x="5" y="3"/>
                    </a:cubicBezTo>
                    <a:cubicBezTo>
                      <a:pt x="6" y="2"/>
                      <a:pt x="6" y="6"/>
                      <a:pt x="11" y="0"/>
                    </a:cubicBezTo>
                    <a:cubicBezTo>
                      <a:pt x="12" y="5"/>
                      <a:pt x="14" y="6"/>
                      <a:pt x="11" y="10"/>
                    </a:cubicBezTo>
                    <a:cubicBezTo>
                      <a:pt x="3" y="14"/>
                      <a:pt x="9" y="11"/>
                      <a:pt x="12" y="13"/>
                    </a:cubicBezTo>
                    <a:cubicBezTo>
                      <a:pt x="9" y="19"/>
                      <a:pt x="9" y="19"/>
                      <a:pt x="9" y="19"/>
                    </a:cubicBezTo>
                    <a:close/>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61" name="Freeform 96"/>
              <p:cNvSpPr>
                <a:spLocks/>
              </p:cNvSpPr>
              <p:nvPr>
                <p:custDataLst>
                  <p:tags r:id="rId163"/>
                </p:custDataLst>
              </p:nvPr>
            </p:nvSpPr>
            <p:spPr bwMode="auto">
              <a:xfrm>
                <a:off x="4422697" y="4121124"/>
                <a:ext cx="368220" cy="389314"/>
              </a:xfrm>
              <a:custGeom>
                <a:avLst/>
                <a:gdLst/>
                <a:ahLst/>
                <a:cxnLst>
                  <a:cxn ang="0">
                    <a:pos x="138" y="114"/>
                  </a:cxn>
                  <a:cxn ang="0">
                    <a:pos x="148" y="136"/>
                  </a:cxn>
                  <a:cxn ang="0">
                    <a:pos x="130" y="148"/>
                  </a:cxn>
                  <a:cxn ang="0">
                    <a:pos x="129" y="170"/>
                  </a:cxn>
                  <a:cxn ang="0">
                    <a:pos x="141" y="181"/>
                  </a:cxn>
                  <a:cxn ang="0">
                    <a:pos x="132" y="182"/>
                  </a:cxn>
                  <a:cxn ang="0">
                    <a:pos x="119" y="171"/>
                  </a:cxn>
                  <a:cxn ang="0">
                    <a:pos x="107" y="171"/>
                  </a:cxn>
                  <a:cxn ang="0">
                    <a:pos x="93" y="162"/>
                  </a:cxn>
                  <a:cxn ang="0">
                    <a:pos x="84" y="164"/>
                  </a:cxn>
                  <a:cxn ang="0">
                    <a:pos x="78" y="153"/>
                  </a:cxn>
                  <a:cxn ang="0">
                    <a:pos x="77" y="128"/>
                  </a:cxn>
                  <a:cxn ang="0">
                    <a:pos x="64" y="123"/>
                  </a:cxn>
                  <a:cxn ang="0">
                    <a:pos x="57" y="133"/>
                  </a:cxn>
                  <a:cxn ang="0">
                    <a:pos x="41" y="133"/>
                  </a:cxn>
                  <a:cxn ang="0">
                    <a:pos x="35" y="117"/>
                  </a:cxn>
                  <a:cxn ang="0">
                    <a:pos x="8" y="112"/>
                  </a:cxn>
                  <a:cxn ang="0">
                    <a:pos x="0" y="112"/>
                  </a:cxn>
                  <a:cxn ang="0">
                    <a:pos x="8" y="101"/>
                  </a:cxn>
                  <a:cxn ang="0">
                    <a:pos x="19" y="103"/>
                  </a:cxn>
                  <a:cxn ang="0">
                    <a:pos x="32" y="86"/>
                  </a:cxn>
                  <a:cxn ang="0">
                    <a:pos x="46" y="53"/>
                  </a:cxn>
                  <a:cxn ang="0">
                    <a:pos x="48" y="30"/>
                  </a:cxn>
                  <a:cxn ang="0">
                    <a:pos x="52" y="13"/>
                  </a:cxn>
                  <a:cxn ang="0">
                    <a:pos x="67" y="13"/>
                  </a:cxn>
                  <a:cxn ang="0">
                    <a:pos x="93" y="8"/>
                  </a:cxn>
                  <a:cxn ang="0">
                    <a:pos x="116" y="6"/>
                  </a:cxn>
                  <a:cxn ang="0">
                    <a:pos x="130" y="13"/>
                  </a:cxn>
                  <a:cxn ang="0">
                    <a:pos x="142" y="14"/>
                  </a:cxn>
                  <a:cxn ang="0">
                    <a:pos x="150" y="33"/>
                  </a:cxn>
                  <a:cxn ang="0">
                    <a:pos x="139" y="69"/>
                  </a:cxn>
                  <a:cxn ang="0">
                    <a:pos x="133" y="83"/>
                  </a:cxn>
                  <a:cxn ang="0">
                    <a:pos x="138" y="100"/>
                  </a:cxn>
                </a:cxnLst>
                <a:rect l="0" t="0" r="r" b="b"/>
                <a:pathLst>
                  <a:path w="155" h="193">
                    <a:moveTo>
                      <a:pt x="138" y="100"/>
                    </a:moveTo>
                    <a:cubicBezTo>
                      <a:pt x="136" y="106"/>
                      <a:pt x="139" y="109"/>
                      <a:pt x="138" y="114"/>
                    </a:cubicBezTo>
                    <a:cubicBezTo>
                      <a:pt x="136" y="119"/>
                      <a:pt x="144" y="125"/>
                      <a:pt x="145" y="128"/>
                    </a:cubicBezTo>
                    <a:cubicBezTo>
                      <a:pt x="145" y="133"/>
                      <a:pt x="147" y="134"/>
                      <a:pt x="148" y="136"/>
                    </a:cubicBezTo>
                    <a:cubicBezTo>
                      <a:pt x="142" y="137"/>
                      <a:pt x="133" y="136"/>
                      <a:pt x="133" y="140"/>
                    </a:cubicBezTo>
                    <a:cubicBezTo>
                      <a:pt x="133" y="147"/>
                      <a:pt x="127" y="145"/>
                      <a:pt x="130" y="148"/>
                    </a:cubicBezTo>
                    <a:cubicBezTo>
                      <a:pt x="135" y="154"/>
                      <a:pt x="129" y="153"/>
                      <a:pt x="130" y="157"/>
                    </a:cubicBezTo>
                    <a:cubicBezTo>
                      <a:pt x="133" y="161"/>
                      <a:pt x="127" y="167"/>
                      <a:pt x="129" y="170"/>
                    </a:cubicBezTo>
                    <a:cubicBezTo>
                      <a:pt x="130" y="173"/>
                      <a:pt x="132" y="176"/>
                      <a:pt x="135" y="178"/>
                    </a:cubicBezTo>
                    <a:cubicBezTo>
                      <a:pt x="139" y="179"/>
                      <a:pt x="141" y="168"/>
                      <a:pt x="141" y="181"/>
                    </a:cubicBezTo>
                    <a:cubicBezTo>
                      <a:pt x="139" y="193"/>
                      <a:pt x="139" y="184"/>
                      <a:pt x="138" y="186"/>
                    </a:cubicBezTo>
                    <a:cubicBezTo>
                      <a:pt x="135" y="189"/>
                      <a:pt x="135" y="189"/>
                      <a:pt x="132" y="182"/>
                    </a:cubicBezTo>
                    <a:cubicBezTo>
                      <a:pt x="129" y="178"/>
                      <a:pt x="127" y="176"/>
                      <a:pt x="124" y="176"/>
                    </a:cubicBezTo>
                    <a:cubicBezTo>
                      <a:pt x="122" y="176"/>
                      <a:pt x="121" y="173"/>
                      <a:pt x="119" y="171"/>
                    </a:cubicBezTo>
                    <a:cubicBezTo>
                      <a:pt x="119" y="168"/>
                      <a:pt x="118" y="167"/>
                      <a:pt x="118" y="171"/>
                    </a:cubicBezTo>
                    <a:cubicBezTo>
                      <a:pt x="116" y="175"/>
                      <a:pt x="115" y="173"/>
                      <a:pt x="107" y="171"/>
                    </a:cubicBezTo>
                    <a:cubicBezTo>
                      <a:pt x="101" y="170"/>
                      <a:pt x="109" y="162"/>
                      <a:pt x="101" y="167"/>
                    </a:cubicBezTo>
                    <a:cubicBezTo>
                      <a:pt x="95" y="170"/>
                      <a:pt x="101" y="162"/>
                      <a:pt x="93" y="162"/>
                    </a:cubicBezTo>
                    <a:cubicBezTo>
                      <a:pt x="93" y="164"/>
                      <a:pt x="93" y="164"/>
                      <a:pt x="90" y="164"/>
                    </a:cubicBezTo>
                    <a:cubicBezTo>
                      <a:pt x="89" y="162"/>
                      <a:pt x="87" y="165"/>
                      <a:pt x="84" y="164"/>
                    </a:cubicBezTo>
                    <a:cubicBezTo>
                      <a:pt x="81" y="164"/>
                      <a:pt x="83" y="167"/>
                      <a:pt x="80" y="167"/>
                    </a:cubicBezTo>
                    <a:cubicBezTo>
                      <a:pt x="77" y="165"/>
                      <a:pt x="83" y="159"/>
                      <a:pt x="78" y="153"/>
                    </a:cubicBezTo>
                    <a:cubicBezTo>
                      <a:pt x="74" y="147"/>
                      <a:pt x="78" y="140"/>
                      <a:pt x="77" y="136"/>
                    </a:cubicBezTo>
                    <a:cubicBezTo>
                      <a:pt x="75" y="131"/>
                      <a:pt x="77" y="131"/>
                      <a:pt x="77" y="128"/>
                    </a:cubicBezTo>
                    <a:cubicBezTo>
                      <a:pt x="77" y="125"/>
                      <a:pt x="64" y="129"/>
                      <a:pt x="67" y="125"/>
                    </a:cubicBezTo>
                    <a:cubicBezTo>
                      <a:pt x="67" y="123"/>
                      <a:pt x="66" y="122"/>
                      <a:pt x="64" y="123"/>
                    </a:cubicBezTo>
                    <a:cubicBezTo>
                      <a:pt x="63" y="125"/>
                      <a:pt x="58" y="122"/>
                      <a:pt x="58" y="126"/>
                    </a:cubicBezTo>
                    <a:cubicBezTo>
                      <a:pt x="58" y="131"/>
                      <a:pt x="57" y="128"/>
                      <a:pt x="57" y="133"/>
                    </a:cubicBezTo>
                    <a:cubicBezTo>
                      <a:pt x="58" y="136"/>
                      <a:pt x="54" y="134"/>
                      <a:pt x="52" y="134"/>
                    </a:cubicBezTo>
                    <a:cubicBezTo>
                      <a:pt x="51" y="133"/>
                      <a:pt x="43" y="137"/>
                      <a:pt x="41" y="133"/>
                    </a:cubicBezTo>
                    <a:cubicBezTo>
                      <a:pt x="40" y="128"/>
                      <a:pt x="38" y="129"/>
                      <a:pt x="38" y="125"/>
                    </a:cubicBezTo>
                    <a:cubicBezTo>
                      <a:pt x="38" y="122"/>
                      <a:pt x="37" y="122"/>
                      <a:pt x="35" y="117"/>
                    </a:cubicBezTo>
                    <a:cubicBezTo>
                      <a:pt x="35" y="112"/>
                      <a:pt x="35" y="112"/>
                      <a:pt x="25" y="114"/>
                    </a:cubicBezTo>
                    <a:cubicBezTo>
                      <a:pt x="12" y="114"/>
                      <a:pt x="14" y="112"/>
                      <a:pt x="8" y="112"/>
                    </a:cubicBezTo>
                    <a:cubicBezTo>
                      <a:pt x="6" y="112"/>
                      <a:pt x="6" y="112"/>
                      <a:pt x="3" y="112"/>
                    </a:cubicBezTo>
                    <a:cubicBezTo>
                      <a:pt x="2" y="114"/>
                      <a:pt x="2" y="114"/>
                      <a:pt x="0" y="112"/>
                    </a:cubicBezTo>
                    <a:cubicBezTo>
                      <a:pt x="5" y="112"/>
                      <a:pt x="2" y="106"/>
                      <a:pt x="3" y="103"/>
                    </a:cubicBezTo>
                    <a:cubicBezTo>
                      <a:pt x="6" y="101"/>
                      <a:pt x="6" y="101"/>
                      <a:pt x="8" y="101"/>
                    </a:cubicBezTo>
                    <a:cubicBezTo>
                      <a:pt x="11" y="106"/>
                      <a:pt x="14" y="97"/>
                      <a:pt x="17" y="98"/>
                    </a:cubicBezTo>
                    <a:cubicBezTo>
                      <a:pt x="20" y="100"/>
                      <a:pt x="15" y="103"/>
                      <a:pt x="19" y="103"/>
                    </a:cubicBezTo>
                    <a:cubicBezTo>
                      <a:pt x="23" y="105"/>
                      <a:pt x="26" y="95"/>
                      <a:pt x="28" y="95"/>
                    </a:cubicBezTo>
                    <a:cubicBezTo>
                      <a:pt x="31" y="95"/>
                      <a:pt x="34" y="89"/>
                      <a:pt x="32" y="86"/>
                    </a:cubicBezTo>
                    <a:cubicBezTo>
                      <a:pt x="29" y="80"/>
                      <a:pt x="37" y="67"/>
                      <a:pt x="41" y="66"/>
                    </a:cubicBezTo>
                    <a:cubicBezTo>
                      <a:pt x="46" y="62"/>
                      <a:pt x="43" y="59"/>
                      <a:pt x="46" y="53"/>
                    </a:cubicBezTo>
                    <a:cubicBezTo>
                      <a:pt x="48" y="48"/>
                      <a:pt x="45" y="50"/>
                      <a:pt x="46" y="42"/>
                    </a:cubicBezTo>
                    <a:cubicBezTo>
                      <a:pt x="48" y="34"/>
                      <a:pt x="45" y="36"/>
                      <a:pt x="48" y="30"/>
                    </a:cubicBezTo>
                    <a:cubicBezTo>
                      <a:pt x="52" y="25"/>
                      <a:pt x="52" y="24"/>
                      <a:pt x="52" y="22"/>
                    </a:cubicBezTo>
                    <a:cubicBezTo>
                      <a:pt x="51" y="17"/>
                      <a:pt x="49" y="14"/>
                      <a:pt x="52" y="13"/>
                    </a:cubicBezTo>
                    <a:cubicBezTo>
                      <a:pt x="54" y="11"/>
                      <a:pt x="54" y="3"/>
                      <a:pt x="61" y="6"/>
                    </a:cubicBezTo>
                    <a:cubicBezTo>
                      <a:pt x="67" y="10"/>
                      <a:pt x="64" y="13"/>
                      <a:pt x="67" y="13"/>
                    </a:cubicBezTo>
                    <a:cubicBezTo>
                      <a:pt x="77" y="13"/>
                      <a:pt x="81" y="19"/>
                      <a:pt x="84" y="11"/>
                    </a:cubicBezTo>
                    <a:cubicBezTo>
                      <a:pt x="87" y="3"/>
                      <a:pt x="84" y="14"/>
                      <a:pt x="93" y="8"/>
                    </a:cubicBezTo>
                    <a:cubicBezTo>
                      <a:pt x="101" y="3"/>
                      <a:pt x="101" y="10"/>
                      <a:pt x="104" y="5"/>
                    </a:cubicBezTo>
                    <a:cubicBezTo>
                      <a:pt x="107" y="0"/>
                      <a:pt x="115" y="10"/>
                      <a:pt x="116" y="6"/>
                    </a:cubicBezTo>
                    <a:cubicBezTo>
                      <a:pt x="119" y="3"/>
                      <a:pt x="119" y="6"/>
                      <a:pt x="122" y="6"/>
                    </a:cubicBezTo>
                    <a:cubicBezTo>
                      <a:pt x="125" y="11"/>
                      <a:pt x="129" y="16"/>
                      <a:pt x="130" y="13"/>
                    </a:cubicBezTo>
                    <a:cubicBezTo>
                      <a:pt x="133" y="10"/>
                      <a:pt x="135" y="16"/>
                      <a:pt x="136" y="11"/>
                    </a:cubicBezTo>
                    <a:cubicBezTo>
                      <a:pt x="139" y="8"/>
                      <a:pt x="141" y="10"/>
                      <a:pt x="142" y="14"/>
                    </a:cubicBezTo>
                    <a:cubicBezTo>
                      <a:pt x="145" y="19"/>
                      <a:pt x="145" y="16"/>
                      <a:pt x="148" y="22"/>
                    </a:cubicBezTo>
                    <a:cubicBezTo>
                      <a:pt x="148" y="30"/>
                      <a:pt x="145" y="31"/>
                      <a:pt x="150" y="33"/>
                    </a:cubicBezTo>
                    <a:cubicBezTo>
                      <a:pt x="155" y="36"/>
                      <a:pt x="148" y="39"/>
                      <a:pt x="144" y="44"/>
                    </a:cubicBezTo>
                    <a:cubicBezTo>
                      <a:pt x="139" y="48"/>
                      <a:pt x="139" y="59"/>
                      <a:pt x="139" y="69"/>
                    </a:cubicBezTo>
                    <a:cubicBezTo>
                      <a:pt x="130" y="75"/>
                      <a:pt x="138" y="75"/>
                      <a:pt x="135" y="78"/>
                    </a:cubicBezTo>
                    <a:cubicBezTo>
                      <a:pt x="132" y="80"/>
                      <a:pt x="133" y="80"/>
                      <a:pt x="133" y="83"/>
                    </a:cubicBezTo>
                    <a:cubicBezTo>
                      <a:pt x="135" y="86"/>
                      <a:pt x="136" y="86"/>
                      <a:pt x="135" y="90"/>
                    </a:cubicBezTo>
                    <a:cubicBezTo>
                      <a:pt x="135" y="95"/>
                      <a:pt x="138" y="97"/>
                      <a:pt x="138" y="100"/>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62" name="Freeform 97"/>
              <p:cNvSpPr>
                <a:spLocks/>
              </p:cNvSpPr>
              <p:nvPr>
                <p:custDataLst>
                  <p:tags r:id="rId164"/>
                </p:custDataLst>
              </p:nvPr>
            </p:nvSpPr>
            <p:spPr bwMode="auto">
              <a:xfrm>
                <a:off x="4828966" y="4132576"/>
                <a:ext cx="154653" cy="192575"/>
              </a:xfrm>
              <a:custGeom>
                <a:avLst/>
                <a:gdLst/>
                <a:ahLst/>
                <a:cxnLst>
                  <a:cxn ang="0">
                    <a:pos x="2" y="8"/>
                  </a:cxn>
                  <a:cxn ang="0">
                    <a:pos x="8" y="22"/>
                  </a:cxn>
                  <a:cxn ang="0">
                    <a:pos x="6" y="41"/>
                  </a:cxn>
                  <a:cxn ang="0">
                    <a:pos x="2" y="59"/>
                  </a:cxn>
                  <a:cxn ang="0">
                    <a:pos x="29" y="78"/>
                  </a:cxn>
                  <a:cxn ang="0">
                    <a:pos x="32" y="86"/>
                  </a:cxn>
                  <a:cxn ang="0">
                    <a:pos x="44" y="95"/>
                  </a:cxn>
                  <a:cxn ang="0">
                    <a:pos x="49" y="86"/>
                  </a:cxn>
                  <a:cxn ang="0">
                    <a:pos x="52" y="78"/>
                  </a:cxn>
                  <a:cxn ang="0">
                    <a:pos x="56" y="70"/>
                  </a:cxn>
                  <a:cxn ang="0">
                    <a:pos x="62" y="66"/>
                  </a:cxn>
                  <a:cxn ang="0">
                    <a:pos x="58" y="56"/>
                  </a:cxn>
                  <a:cxn ang="0">
                    <a:pos x="58" y="22"/>
                  </a:cxn>
                  <a:cxn ang="0">
                    <a:pos x="65" y="11"/>
                  </a:cxn>
                  <a:cxn ang="0">
                    <a:pos x="58" y="10"/>
                  </a:cxn>
                  <a:cxn ang="0">
                    <a:pos x="52" y="10"/>
                  </a:cxn>
                  <a:cxn ang="0">
                    <a:pos x="44" y="16"/>
                  </a:cxn>
                  <a:cxn ang="0">
                    <a:pos x="40" y="14"/>
                  </a:cxn>
                  <a:cxn ang="0">
                    <a:pos x="29" y="10"/>
                  </a:cxn>
                  <a:cxn ang="0">
                    <a:pos x="17" y="5"/>
                  </a:cxn>
                  <a:cxn ang="0">
                    <a:pos x="14" y="2"/>
                  </a:cxn>
                  <a:cxn ang="0">
                    <a:pos x="8" y="2"/>
                  </a:cxn>
                  <a:cxn ang="0">
                    <a:pos x="2" y="8"/>
                  </a:cxn>
                </a:cxnLst>
                <a:rect l="0" t="0" r="r" b="b"/>
                <a:pathLst>
                  <a:path w="65" h="95">
                    <a:moveTo>
                      <a:pt x="2" y="8"/>
                    </a:moveTo>
                    <a:cubicBezTo>
                      <a:pt x="8" y="16"/>
                      <a:pt x="5" y="17"/>
                      <a:pt x="8" y="22"/>
                    </a:cubicBezTo>
                    <a:cubicBezTo>
                      <a:pt x="11" y="27"/>
                      <a:pt x="11" y="34"/>
                      <a:pt x="6" y="41"/>
                    </a:cubicBezTo>
                    <a:cubicBezTo>
                      <a:pt x="0" y="47"/>
                      <a:pt x="3" y="52"/>
                      <a:pt x="2" y="59"/>
                    </a:cubicBezTo>
                    <a:cubicBezTo>
                      <a:pt x="18" y="70"/>
                      <a:pt x="24" y="75"/>
                      <a:pt x="29" y="78"/>
                    </a:cubicBezTo>
                    <a:cubicBezTo>
                      <a:pt x="35" y="81"/>
                      <a:pt x="29" y="81"/>
                      <a:pt x="32" y="86"/>
                    </a:cubicBezTo>
                    <a:cubicBezTo>
                      <a:pt x="37" y="89"/>
                      <a:pt x="43" y="95"/>
                      <a:pt x="44" y="95"/>
                    </a:cubicBezTo>
                    <a:cubicBezTo>
                      <a:pt x="47" y="91"/>
                      <a:pt x="49" y="91"/>
                      <a:pt x="49" y="86"/>
                    </a:cubicBezTo>
                    <a:cubicBezTo>
                      <a:pt x="49" y="80"/>
                      <a:pt x="52" y="86"/>
                      <a:pt x="52" y="78"/>
                    </a:cubicBezTo>
                    <a:cubicBezTo>
                      <a:pt x="50" y="72"/>
                      <a:pt x="58" y="75"/>
                      <a:pt x="56" y="70"/>
                    </a:cubicBezTo>
                    <a:cubicBezTo>
                      <a:pt x="56" y="67"/>
                      <a:pt x="58" y="72"/>
                      <a:pt x="62" y="66"/>
                    </a:cubicBezTo>
                    <a:cubicBezTo>
                      <a:pt x="61" y="61"/>
                      <a:pt x="58" y="63"/>
                      <a:pt x="58" y="56"/>
                    </a:cubicBezTo>
                    <a:cubicBezTo>
                      <a:pt x="58" y="48"/>
                      <a:pt x="58" y="22"/>
                      <a:pt x="58" y="22"/>
                    </a:cubicBezTo>
                    <a:cubicBezTo>
                      <a:pt x="58" y="22"/>
                      <a:pt x="62" y="14"/>
                      <a:pt x="65" y="11"/>
                    </a:cubicBezTo>
                    <a:cubicBezTo>
                      <a:pt x="62" y="11"/>
                      <a:pt x="59" y="11"/>
                      <a:pt x="58" y="10"/>
                    </a:cubicBezTo>
                    <a:cubicBezTo>
                      <a:pt x="56" y="8"/>
                      <a:pt x="56" y="6"/>
                      <a:pt x="52" y="10"/>
                    </a:cubicBezTo>
                    <a:cubicBezTo>
                      <a:pt x="46" y="13"/>
                      <a:pt x="47" y="17"/>
                      <a:pt x="44" y="16"/>
                    </a:cubicBezTo>
                    <a:cubicBezTo>
                      <a:pt x="44" y="14"/>
                      <a:pt x="43" y="16"/>
                      <a:pt x="40" y="14"/>
                    </a:cubicBezTo>
                    <a:cubicBezTo>
                      <a:pt x="37" y="13"/>
                      <a:pt x="37" y="17"/>
                      <a:pt x="29" y="10"/>
                    </a:cubicBezTo>
                    <a:cubicBezTo>
                      <a:pt x="21" y="2"/>
                      <a:pt x="21" y="10"/>
                      <a:pt x="17" y="5"/>
                    </a:cubicBezTo>
                    <a:cubicBezTo>
                      <a:pt x="15" y="5"/>
                      <a:pt x="12" y="5"/>
                      <a:pt x="14" y="2"/>
                    </a:cubicBezTo>
                    <a:cubicBezTo>
                      <a:pt x="14" y="0"/>
                      <a:pt x="11" y="2"/>
                      <a:pt x="8" y="2"/>
                    </a:cubicBezTo>
                    <a:cubicBezTo>
                      <a:pt x="5" y="3"/>
                      <a:pt x="3" y="6"/>
                      <a:pt x="2" y="8"/>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63" name="Freeform 98"/>
              <p:cNvSpPr>
                <a:spLocks/>
              </p:cNvSpPr>
              <p:nvPr>
                <p:custDataLst>
                  <p:tags r:id="rId165"/>
                </p:custDataLst>
              </p:nvPr>
            </p:nvSpPr>
            <p:spPr bwMode="auto">
              <a:xfrm>
                <a:off x="4752868" y="4149230"/>
                <a:ext cx="100646" cy="113463"/>
              </a:xfrm>
              <a:custGeom>
                <a:avLst/>
                <a:gdLst/>
                <a:ahLst/>
                <a:cxnLst>
                  <a:cxn ang="0">
                    <a:pos x="9" y="8"/>
                  </a:cxn>
                  <a:cxn ang="0">
                    <a:pos x="11" y="19"/>
                  </a:cxn>
                  <a:cxn ang="0">
                    <a:pos x="5" y="30"/>
                  </a:cxn>
                  <a:cxn ang="0">
                    <a:pos x="0" y="55"/>
                  </a:cxn>
                  <a:cxn ang="0">
                    <a:pos x="3" y="56"/>
                  </a:cxn>
                  <a:cxn ang="0">
                    <a:pos x="6" y="52"/>
                  </a:cxn>
                  <a:cxn ang="0">
                    <a:pos x="33" y="52"/>
                  </a:cxn>
                  <a:cxn ang="0">
                    <a:pos x="38" y="33"/>
                  </a:cxn>
                  <a:cxn ang="0">
                    <a:pos x="39" y="14"/>
                  </a:cxn>
                  <a:cxn ang="0">
                    <a:pos x="33" y="0"/>
                  </a:cxn>
                  <a:cxn ang="0">
                    <a:pos x="29" y="5"/>
                  </a:cxn>
                  <a:cxn ang="0">
                    <a:pos x="27" y="3"/>
                  </a:cxn>
                  <a:cxn ang="0">
                    <a:pos x="18" y="6"/>
                  </a:cxn>
                  <a:cxn ang="0">
                    <a:pos x="15" y="5"/>
                  </a:cxn>
                  <a:cxn ang="0">
                    <a:pos x="9" y="8"/>
                  </a:cxn>
                </a:cxnLst>
                <a:rect l="0" t="0" r="r" b="b"/>
                <a:pathLst>
                  <a:path w="42" h="56">
                    <a:moveTo>
                      <a:pt x="9" y="8"/>
                    </a:moveTo>
                    <a:cubicBezTo>
                      <a:pt x="9" y="16"/>
                      <a:pt x="6" y="17"/>
                      <a:pt x="11" y="19"/>
                    </a:cubicBezTo>
                    <a:cubicBezTo>
                      <a:pt x="15" y="22"/>
                      <a:pt x="9" y="25"/>
                      <a:pt x="5" y="30"/>
                    </a:cubicBezTo>
                    <a:cubicBezTo>
                      <a:pt x="0" y="34"/>
                      <a:pt x="0" y="45"/>
                      <a:pt x="0" y="55"/>
                    </a:cubicBezTo>
                    <a:cubicBezTo>
                      <a:pt x="3" y="53"/>
                      <a:pt x="0" y="56"/>
                      <a:pt x="3" y="56"/>
                    </a:cubicBezTo>
                    <a:cubicBezTo>
                      <a:pt x="5" y="55"/>
                      <a:pt x="5" y="53"/>
                      <a:pt x="6" y="52"/>
                    </a:cubicBezTo>
                    <a:cubicBezTo>
                      <a:pt x="9" y="52"/>
                      <a:pt x="29" y="52"/>
                      <a:pt x="33" y="52"/>
                    </a:cubicBezTo>
                    <a:cubicBezTo>
                      <a:pt x="35" y="44"/>
                      <a:pt x="32" y="39"/>
                      <a:pt x="38" y="33"/>
                    </a:cubicBezTo>
                    <a:cubicBezTo>
                      <a:pt x="42" y="27"/>
                      <a:pt x="42" y="19"/>
                      <a:pt x="39" y="14"/>
                    </a:cubicBezTo>
                    <a:cubicBezTo>
                      <a:pt x="36" y="10"/>
                      <a:pt x="39" y="8"/>
                      <a:pt x="33" y="0"/>
                    </a:cubicBezTo>
                    <a:cubicBezTo>
                      <a:pt x="32" y="3"/>
                      <a:pt x="32" y="5"/>
                      <a:pt x="29" y="5"/>
                    </a:cubicBezTo>
                    <a:cubicBezTo>
                      <a:pt x="26" y="5"/>
                      <a:pt x="29" y="5"/>
                      <a:pt x="27" y="3"/>
                    </a:cubicBezTo>
                    <a:cubicBezTo>
                      <a:pt x="23" y="3"/>
                      <a:pt x="20" y="10"/>
                      <a:pt x="18" y="6"/>
                    </a:cubicBezTo>
                    <a:cubicBezTo>
                      <a:pt x="17" y="5"/>
                      <a:pt x="17" y="3"/>
                      <a:pt x="15" y="5"/>
                    </a:cubicBezTo>
                    <a:cubicBezTo>
                      <a:pt x="14" y="8"/>
                      <a:pt x="12" y="0"/>
                      <a:pt x="9" y="8"/>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64" name="Freeform 99"/>
              <p:cNvSpPr>
                <a:spLocks/>
              </p:cNvSpPr>
              <p:nvPr>
                <p:custDataLst>
                  <p:tags r:id="rId166"/>
                </p:custDataLst>
              </p:nvPr>
            </p:nvSpPr>
            <p:spPr bwMode="auto">
              <a:xfrm>
                <a:off x="4407967" y="4347011"/>
                <a:ext cx="243025" cy="248786"/>
              </a:xfrm>
              <a:custGeom>
                <a:avLst/>
                <a:gdLst/>
                <a:ahLst/>
                <a:cxnLst>
                  <a:cxn ang="0">
                    <a:pos x="95" y="117"/>
                  </a:cxn>
                  <a:cxn ang="0">
                    <a:pos x="84" y="100"/>
                  </a:cxn>
                  <a:cxn ang="0">
                    <a:pos x="84" y="73"/>
                  </a:cxn>
                  <a:cxn ang="0">
                    <a:pos x="98" y="72"/>
                  </a:cxn>
                  <a:cxn ang="0">
                    <a:pos x="99" y="65"/>
                  </a:cxn>
                  <a:cxn ang="0">
                    <a:pos x="99" y="59"/>
                  </a:cxn>
                  <a:cxn ang="0">
                    <a:pos x="99" y="50"/>
                  </a:cxn>
                  <a:cxn ang="0">
                    <a:pos x="96" y="51"/>
                  </a:cxn>
                  <a:cxn ang="0">
                    <a:pos x="90" y="51"/>
                  </a:cxn>
                  <a:cxn ang="0">
                    <a:pos x="85" y="55"/>
                  </a:cxn>
                  <a:cxn ang="0">
                    <a:pos x="84" y="41"/>
                  </a:cxn>
                  <a:cxn ang="0">
                    <a:pos x="82" y="24"/>
                  </a:cxn>
                  <a:cxn ang="0">
                    <a:pos x="82" y="16"/>
                  </a:cxn>
                  <a:cxn ang="0">
                    <a:pos x="73" y="13"/>
                  </a:cxn>
                  <a:cxn ang="0">
                    <a:pos x="70" y="11"/>
                  </a:cxn>
                  <a:cxn ang="0">
                    <a:pos x="64" y="14"/>
                  </a:cxn>
                  <a:cxn ang="0">
                    <a:pos x="63" y="20"/>
                  </a:cxn>
                  <a:cxn ang="0">
                    <a:pos x="58" y="22"/>
                  </a:cxn>
                  <a:cxn ang="0">
                    <a:pos x="47" y="20"/>
                  </a:cxn>
                  <a:cxn ang="0">
                    <a:pos x="44" y="13"/>
                  </a:cxn>
                  <a:cxn ang="0">
                    <a:pos x="41" y="5"/>
                  </a:cxn>
                  <a:cxn ang="0">
                    <a:pos x="31" y="2"/>
                  </a:cxn>
                  <a:cxn ang="0">
                    <a:pos x="14" y="0"/>
                  </a:cxn>
                  <a:cxn ang="0">
                    <a:pos x="8" y="3"/>
                  </a:cxn>
                  <a:cxn ang="0">
                    <a:pos x="14" y="28"/>
                  </a:cxn>
                  <a:cxn ang="0">
                    <a:pos x="18" y="47"/>
                  </a:cxn>
                  <a:cxn ang="0">
                    <a:pos x="14" y="67"/>
                  </a:cxn>
                  <a:cxn ang="0">
                    <a:pos x="5" y="96"/>
                  </a:cxn>
                  <a:cxn ang="0">
                    <a:pos x="2" y="114"/>
                  </a:cxn>
                  <a:cxn ang="0">
                    <a:pos x="12" y="110"/>
                  </a:cxn>
                  <a:cxn ang="0">
                    <a:pos x="22" y="115"/>
                  </a:cxn>
                  <a:cxn ang="0">
                    <a:pos x="50" y="115"/>
                  </a:cxn>
                  <a:cxn ang="0">
                    <a:pos x="58" y="117"/>
                  </a:cxn>
                  <a:cxn ang="0">
                    <a:pos x="72" y="120"/>
                  </a:cxn>
                  <a:cxn ang="0">
                    <a:pos x="76" y="120"/>
                  </a:cxn>
                  <a:cxn ang="0">
                    <a:pos x="79" y="121"/>
                  </a:cxn>
                  <a:cxn ang="0">
                    <a:pos x="95" y="117"/>
                  </a:cxn>
                </a:cxnLst>
                <a:rect l="0" t="0" r="r" b="b"/>
                <a:pathLst>
                  <a:path w="102" h="123">
                    <a:moveTo>
                      <a:pt x="95" y="117"/>
                    </a:moveTo>
                    <a:cubicBezTo>
                      <a:pt x="90" y="112"/>
                      <a:pt x="84" y="106"/>
                      <a:pt x="84" y="100"/>
                    </a:cubicBezTo>
                    <a:cubicBezTo>
                      <a:pt x="84" y="96"/>
                      <a:pt x="84" y="78"/>
                      <a:pt x="84" y="73"/>
                    </a:cubicBezTo>
                    <a:cubicBezTo>
                      <a:pt x="84" y="70"/>
                      <a:pt x="88" y="72"/>
                      <a:pt x="98" y="72"/>
                    </a:cubicBezTo>
                    <a:cubicBezTo>
                      <a:pt x="101" y="72"/>
                      <a:pt x="98" y="69"/>
                      <a:pt x="99" y="65"/>
                    </a:cubicBezTo>
                    <a:cubicBezTo>
                      <a:pt x="102" y="64"/>
                      <a:pt x="98" y="64"/>
                      <a:pt x="99" y="59"/>
                    </a:cubicBezTo>
                    <a:cubicBezTo>
                      <a:pt x="101" y="53"/>
                      <a:pt x="99" y="51"/>
                      <a:pt x="99" y="50"/>
                    </a:cubicBezTo>
                    <a:cubicBezTo>
                      <a:pt x="99" y="51"/>
                      <a:pt x="99" y="51"/>
                      <a:pt x="96" y="51"/>
                    </a:cubicBezTo>
                    <a:cubicBezTo>
                      <a:pt x="95" y="50"/>
                      <a:pt x="93" y="53"/>
                      <a:pt x="90" y="51"/>
                    </a:cubicBezTo>
                    <a:cubicBezTo>
                      <a:pt x="87" y="51"/>
                      <a:pt x="88" y="55"/>
                      <a:pt x="85" y="55"/>
                    </a:cubicBezTo>
                    <a:cubicBezTo>
                      <a:pt x="82" y="53"/>
                      <a:pt x="88" y="47"/>
                      <a:pt x="84" y="41"/>
                    </a:cubicBezTo>
                    <a:cubicBezTo>
                      <a:pt x="79" y="34"/>
                      <a:pt x="84" y="28"/>
                      <a:pt x="82" y="24"/>
                    </a:cubicBezTo>
                    <a:cubicBezTo>
                      <a:pt x="81" y="19"/>
                      <a:pt x="82" y="19"/>
                      <a:pt x="82" y="16"/>
                    </a:cubicBezTo>
                    <a:cubicBezTo>
                      <a:pt x="82" y="13"/>
                      <a:pt x="70" y="17"/>
                      <a:pt x="73" y="13"/>
                    </a:cubicBezTo>
                    <a:cubicBezTo>
                      <a:pt x="73" y="11"/>
                      <a:pt x="72" y="10"/>
                      <a:pt x="70" y="11"/>
                    </a:cubicBezTo>
                    <a:cubicBezTo>
                      <a:pt x="69" y="13"/>
                      <a:pt x="64" y="10"/>
                      <a:pt x="64" y="14"/>
                    </a:cubicBezTo>
                    <a:cubicBezTo>
                      <a:pt x="64" y="19"/>
                      <a:pt x="63" y="16"/>
                      <a:pt x="63" y="20"/>
                    </a:cubicBezTo>
                    <a:cubicBezTo>
                      <a:pt x="64" y="24"/>
                      <a:pt x="60" y="22"/>
                      <a:pt x="58" y="22"/>
                    </a:cubicBezTo>
                    <a:cubicBezTo>
                      <a:pt x="56" y="20"/>
                      <a:pt x="49" y="25"/>
                      <a:pt x="47" y="20"/>
                    </a:cubicBezTo>
                    <a:cubicBezTo>
                      <a:pt x="46" y="16"/>
                      <a:pt x="44" y="17"/>
                      <a:pt x="44" y="13"/>
                    </a:cubicBezTo>
                    <a:cubicBezTo>
                      <a:pt x="44" y="10"/>
                      <a:pt x="43" y="10"/>
                      <a:pt x="41" y="5"/>
                    </a:cubicBezTo>
                    <a:cubicBezTo>
                      <a:pt x="41" y="0"/>
                      <a:pt x="41" y="0"/>
                      <a:pt x="31" y="2"/>
                    </a:cubicBezTo>
                    <a:cubicBezTo>
                      <a:pt x="18" y="2"/>
                      <a:pt x="20" y="0"/>
                      <a:pt x="14" y="0"/>
                    </a:cubicBezTo>
                    <a:cubicBezTo>
                      <a:pt x="9" y="3"/>
                      <a:pt x="6" y="2"/>
                      <a:pt x="8" y="3"/>
                    </a:cubicBezTo>
                    <a:cubicBezTo>
                      <a:pt x="8" y="6"/>
                      <a:pt x="17" y="25"/>
                      <a:pt x="14" y="28"/>
                    </a:cubicBezTo>
                    <a:cubicBezTo>
                      <a:pt x="11" y="33"/>
                      <a:pt x="15" y="41"/>
                      <a:pt x="18" y="47"/>
                    </a:cubicBezTo>
                    <a:cubicBezTo>
                      <a:pt x="20" y="53"/>
                      <a:pt x="20" y="62"/>
                      <a:pt x="14" y="67"/>
                    </a:cubicBezTo>
                    <a:cubicBezTo>
                      <a:pt x="5" y="73"/>
                      <a:pt x="8" y="90"/>
                      <a:pt x="5" y="96"/>
                    </a:cubicBezTo>
                    <a:cubicBezTo>
                      <a:pt x="0" y="103"/>
                      <a:pt x="3" y="104"/>
                      <a:pt x="2" y="114"/>
                    </a:cubicBezTo>
                    <a:cubicBezTo>
                      <a:pt x="8" y="114"/>
                      <a:pt x="8" y="114"/>
                      <a:pt x="12" y="110"/>
                    </a:cubicBezTo>
                    <a:cubicBezTo>
                      <a:pt x="18" y="107"/>
                      <a:pt x="17" y="115"/>
                      <a:pt x="22" y="115"/>
                    </a:cubicBezTo>
                    <a:cubicBezTo>
                      <a:pt x="26" y="115"/>
                      <a:pt x="46" y="115"/>
                      <a:pt x="50" y="115"/>
                    </a:cubicBezTo>
                    <a:cubicBezTo>
                      <a:pt x="55" y="115"/>
                      <a:pt x="56" y="114"/>
                      <a:pt x="58" y="117"/>
                    </a:cubicBezTo>
                    <a:cubicBezTo>
                      <a:pt x="60" y="123"/>
                      <a:pt x="69" y="118"/>
                      <a:pt x="72" y="120"/>
                    </a:cubicBezTo>
                    <a:cubicBezTo>
                      <a:pt x="75" y="121"/>
                      <a:pt x="75" y="121"/>
                      <a:pt x="76" y="120"/>
                    </a:cubicBezTo>
                    <a:cubicBezTo>
                      <a:pt x="76" y="118"/>
                      <a:pt x="78" y="121"/>
                      <a:pt x="79" y="121"/>
                    </a:cubicBezTo>
                    <a:cubicBezTo>
                      <a:pt x="82" y="120"/>
                      <a:pt x="95" y="117"/>
                      <a:pt x="95" y="117"/>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65" name="Freeform 100"/>
              <p:cNvSpPr>
                <a:spLocks/>
              </p:cNvSpPr>
              <p:nvPr>
                <p:custDataLst>
                  <p:tags r:id="rId167"/>
                </p:custDataLst>
              </p:nvPr>
            </p:nvSpPr>
            <p:spPr bwMode="auto">
              <a:xfrm>
                <a:off x="4608035" y="4393853"/>
                <a:ext cx="220932" cy="202985"/>
              </a:xfrm>
              <a:custGeom>
                <a:avLst/>
                <a:gdLst/>
                <a:ahLst/>
                <a:cxnLst>
                  <a:cxn ang="0">
                    <a:pos x="26" y="95"/>
                  </a:cxn>
                  <a:cxn ang="0">
                    <a:pos x="11" y="94"/>
                  </a:cxn>
                  <a:cxn ang="0">
                    <a:pos x="0" y="76"/>
                  </a:cxn>
                  <a:cxn ang="0">
                    <a:pos x="0" y="50"/>
                  </a:cxn>
                  <a:cxn ang="0">
                    <a:pos x="14" y="48"/>
                  </a:cxn>
                  <a:cxn ang="0">
                    <a:pos x="15" y="42"/>
                  </a:cxn>
                  <a:cxn ang="0">
                    <a:pos x="15" y="36"/>
                  </a:cxn>
                  <a:cxn ang="0">
                    <a:pos x="15" y="27"/>
                  </a:cxn>
                  <a:cxn ang="0">
                    <a:pos x="23" y="31"/>
                  </a:cxn>
                  <a:cxn ang="0">
                    <a:pos x="29" y="36"/>
                  </a:cxn>
                  <a:cxn ang="0">
                    <a:pos x="40" y="36"/>
                  </a:cxn>
                  <a:cxn ang="0">
                    <a:pos x="41" y="36"/>
                  </a:cxn>
                  <a:cxn ang="0">
                    <a:pos x="46" y="41"/>
                  </a:cxn>
                  <a:cxn ang="0">
                    <a:pos x="53" y="47"/>
                  </a:cxn>
                  <a:cxn ang="0">
                    <a:pos x="59" y="50"/>
                  </a:cxn>
                  <a:cxn ang="0">
                    <a:pos x="63" y="45"/>
                  </a:cxn>
                  <a:cxn ang="0">
                    <a:pos x="56" y="42"/>
                  </a:cxn>
                  <a:cxn ang="0">
                    <a:pos x="50" y="35"/>
                  </a:cxn>
                  <a:cxn ang="0">
                    <a:pos x="52" y="22"/>
                  </a:cxn>
                  <a:cxn ang="0">
                    <a:pos x="52" y="13"/>
                  </a:cxn>
                  <a:cxn ang="0">
                    <a:pos x="55" y="5"/>
                  </a:cxn>
                  <a:cxn ang="0">
                    <a:pos x="70" y="0"/>
                  </a:cxn>
                  <a:cxn ang="0">
                    <a:pos x="76" y="6"/>
                  </a:cxn>
                  <a:cxn ang="0">
                    <a:pos x="79" y="8"/>
                  </a:cxn>
                  <a:cxn ang="0">
                    <a:pos x="87" y="13"/>
                  </a:cxn>
                  <a:cxn ang="0">
                    <a:pos x="90" y="16"/>
                  </a:cxn>
                  <a:cxn ang="0">
                    <a:pos x="90" y="20"/>
                  </a:cxn>
                  <a:cxn ang="0">
                    <a:pos x="91" y="27"/>
                  </a:cxn>
                  <a:cxn ang="0">
                    <a:pos x="90" y="31"/>
                  </a:cxn>
                  <a:cxn ang="0">
                    <a:pos x="90" y="38"/>
                  </a:cxn>
                  <a:cxn ang="0">
                    <a:pos x="90" y="44"/>
                  </a:cxn>
                  <a:cxn ang="0">
                    <a:pos x="85" y="53"/>
                  </a:cxn>
                  <a:cxn ang="0">
                    <a:pos x="88" y="58"/>
                  </a:cxn>
                  <a:cxn ang="0">
                    <a:pos x="66" y="67"/>
                  </a:cxn>
                  <a:cxn ang="0">
                    <a:pos x="67" y="73"/>
                  </a:cxn>
                  <a:cxn ang="0">
                    <a:pos x="56" y="76"/>
                  </a:cxn>
                  <a:cxn ang="0">
                    <a:pos x="52" y="84"/>
                  </a:cxn>
                  <a:cxn ang="0">
                    <a:pos x="40" y="97"/>
                  </a:cxn>
                  <a:cxn ang="0">
                    <a:pos x="32" y="97"/>
                  </a:cxn>
                  <a:cxn ang="0">
                    <a:pos x="26" y="95"/>
                  </a:cxn>
                </a:cxnLst>
                <a:rect l="0" t="0" r="r" b="b"/>
                <a:pathLst>
                  <a:path w="93" h="101">
                    <a:moveTo>
                      <a:pt x="26" y="95"/>
                    </a:moveTo>
                    <a:cubicBezTo>
                      <a:pt x="23" y="90"/>
                      <a:pt x="18" y="92"/>
                      <a:pt x="11" y="94"/>
                    </a:cubicBezTo>
                    <a:cubicBezTo>
                      <a:pt x="6" y="89"/>
                      <a:pt x="0" y="83"/>
                      <a:pt x="0" y="76"/>
                    </a:cubicBezTo>
                    <a:cubicBezTo>
                      <a:pt x="0" y="73"/>
                      <a:pt x="0" y="55"/>
                      <a:pt x="0" y="50"/>
                    </a:cubicBezTo>
                    <a:cubicBezTo>
                      <a:pt x="0" y="47"/>
                      <a:pt x="5" y="48"/>
                      <a:pt x="14" y="48"/>
                    </a:cubicBezTo>
                    <a:cubicBezTo>
                      <a:pt x="17" y="48"/>
                      <a:pt x="14" y="45"/>
                      <a:pt x="15" y="42"/>
                    </a:cubicBezTo>
                    <a:cubicBezTo>
                      <a:pt x="18" y="41"/>
                      <a:pt x="14" y="41"/>
                      <a:pt x="15" y="36"/>
                    </a:cubicBezTo>
                    <a:cubicBezTo>
                      <a:pt x="17" y="30"/>
                      <a:pt x="15" y="28"/>
                      <a:pt x="15" y="27"/>
                    </a:cubicBezTo>
                    <a:cubicBezTo>
                      <a:pt x="23" y="27"/>
                      <a:pt x="17" y="35"/>
                      <a:pt x="23" y="31"/>
                    </a:cubicBezTo>
                    <a:cubicBezTo>
                      <a:pt x="31" y="27"/>
                      <a:pt x="23" y="35"/>
                      <a:pt x="29" y="36"/>
                    </a:cubicBezTo>
                    <a:cubicBezTo>
                      <a:pt x="37" y="38"/>
                      <a:pt x="38" y="39"/>
                      <a:pt x="40" y="36"/>
                    </a:cubicBezTo>
                    <a:cubicBezTo>
                      <a:pt x="40" y="31"/>
                      <a:pt x="41" y="33"/>
                      <a:pt x="41" y="36"/>
                    </a:cubicBezTo>
                    <a:cubicBezTo>
                      <a:pt x="43" y="38"/>
                      <a:pt x="44" y="41"/>
                      <a:pt x="46" y="41"/>
                    </a:cubicBezTo>
                    <a:cubicBezTo>
                      <a:pt x="49" y="41"/>
                      <a:pt x="50" y="42"/>
                      <a:pt x="53" y="47"/>
                    </a:cubicBezTo>
                    <a:cubicBezTo>
                      <a:pt x="56" y="53"/>
                      <a:pt x="56" y="53"/>
                      <a:pt x="59" y="50"/>
                    </a:cubicBezTo>
                    <a:cubicBezTo>
                      <a:pt x="61" y="48"/>
                      <a:pt x="61" y="58"/>
                      <a:pt x="63" y="45"/>
                    </a:cubicBezTo>
                    <a:cubicBezTo>
                      <a:pt x="63" y="33"/>
                      <a:pt x="61" y="44"/>
                      <a:pt x="56" y="42"/>
                    </a:cubicBezTo>
                    <a:cubicBezTo>
                      <a:pt x="53" y="41"/>
                      <a:pt x="52" y="38"/>
                      <a:pt x="50" y="35"/>
                    </a:cubicBezTo>
                    <a:cubicBezTo>
                      <a:pt x="49" y="31"/>
                      <a:pt x="55" y="25"/>
                      <a:pt x="52" y="22"/>
                    </a:cubicBezTo>
                    <a:cubicBezTo>
                      <a:pt x="50" y="17"/>
                      <a:pt x="56" y="19"/>
                      <a:pt x="52" y="13"/>
                    </a:cubicBezTo>
                    <a:cubicBezTo>
                      <a:pt x="49" y="10"/>
                      <a:pt x="55" y="11"/>
                      <a:pt x="55" y="5"/>
                    </a:cubicBezTo>
                    <a:cubicBezTo>
                      <a:pt x="55" y="0"/>
                      <a:pt x="64" y="2"/>
                      <a:pt x="70" y="0"/>
                    </a:cubicBezTo>
                    <a:cubicBezTo>
                      <a:pt x="72" y="5"/>
                      <a:pt x="75" y="3"/>
                      <a:pt x="76" y="6"/>
                    </a:cubicBezTo>
                    <a:cubicBezTo>
                      <a:pt x="78" y="10"/>
                      <a:pt x="78" y="5"/>
                      <a:pt x="79" y="8"/>
                    </a:cubicBezTo>
                    <a:cubicBezTo>
                      <a:pt x="81" y="11"/>
                      <a:pt x="79" y="8"/>
                      <a:pt x="87" y="13"/>
                    </a:cubicBezTo>
                    <a:cubicBezTo>
                      <a:pt x="87" y="16"/>
                      <a:pt x="87" y="13"/>
                      <a:pt x="90" y="16"/>
                    </a:cubicBezTo>
                    <a:cubicBezTo>
                      <a:pt x="91" y="17"/>
                      <a:pt x="88" y="17"/>
                      <a:pt x="90" y="20"/>
                    </a:cubicBezTo>
                    <a:cubicBezTo>
                      <a:pt x="93" y="22"/>
                      <a:pt x="93" y="24"/>
                      <a:pt x="91" y="27"/>
                    </a:cubicBezTo>
                    <a:cubicBezTo>
                      <a:pt x="88" y="28"/>
                      <a:pt x="91" y="30"/>
                      <a:pt x="90" y="31"/>
                    </a:cubicBezTo>
                    <a:cubicBezTo>
                      <a:pt x="88" y="33"/>
                      <a:pt x="90" y="35"/>
                      <a:pt x="90" y="38"/>
                    </a:cubicBezTo>
                    <a:cubicBezTo>
                      <a:pt x="88" y="42"/>
                      <a:pt x="93" y="44"/>
                      <a:pt x="90" y="44"/>
                    </a:cubicBezTo>
                    <a:cubicBezTo>
                      <a:pt x="85" y="44"/>
                      <a:pt x="88" y="50"/>
                      <a:pt x="85" y="53"/>
                    </a:cubicBezTo>
                    <a:cubicBezTo>
                      <a:pt x="84" y="55"/>
                      <a:pt x="87" y="56"/>
                      <a:pt x="88" y="58"/>
                    </a:cubicBezTo>
                    <a:cubicBezTo>
                      <a:pt x="87" y="59"/>
                      <a:pt x="67" y="67"/>
                      <a:pt x="66" y="67"/>
                    </a:cubicBezTo>
                    <a:cubicBezTo>
                      <a:pt x="64" y="67"/>
                      <a:pt x="66" y="72"/>
                      <a:pt x="67" y="73"/>
                    </a:cubicBezTo>
                    <a:cubicBezTo>
                      <a:pt x="64" y="75"/>
                      <a:pt x="61" y="73"/>
                      <a:pt x="56" y="76"/>
                    </a:cubicBezTo>
                    <a:cubicBezTo>
                      <a:pt x="52" y="80"/>
                      <a:pt x="56" y="83"/>
                      <a:pt x="52" y="84"/>
                    </a:cubicBezTo>
                    <a:cubicBezTo>
                      <a:pt x="46" y="87"/>
                      <a:pt x="43" y="92"/>
                      <a:pt x="40" y="97"/>
                    </a:cubicBezTo>
                    <a:cubicBezTo>
                      <a:pt x="37" y="101"/>
                      <a:pt x="35" y="95"/>
                      <a:pt x="32" y="97"/>
                    </a:cubicBezTo>
                    <a:cubicBezTo>
                      <a:pt x="31" y="98"/>
                      <a:pt x="31" y="95"/>
                      <a:pt x="26" y="95"/>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66" name="Freeform 101"/>
              <p:cNvSpPr>
                <a:spLocks/>
              </p:cNvSpPr>
              <p:nvPr>
                <p:custDataLst>
                  <p:tags r:id="rId168"/>
                </p:custDataLst>
              </p:nvPr>
            </p:nvSpPr>
            <p:spPr bwMode="auto">
              <a:xfrm>
                <a:off x="4760231" y="4441737"/>
                <a:ext cx="207431" cy="328939"/>
              </a:xfrm>
              <a:custGeom>
                <a:avLst/>
                <a:gdLst/>
                <a:ahLst/>
                <a:cxnLst>
                  <a:cxn ang="0">
                    <a:pos x="17" y="163"/>
                  </a:cxn>
                  <a:cxn ang="0">
                    <a:pos x="23" y="163"/>
                  </a:cxn>
                  <a:cxn ang="0">
                    <a:pos x="21" y="156"/>
                  </a:cxn>
                  <a:cxn ang="0">
                    <a:pos x="34" y="145"/>
                  </a:cxn>
                  <a:cxn ang="0">
                    <a:pos x="43" y="132"/>
                  </a:cxn>
                  <a:cxn ang="0">
                    <a:pos x="44" y="120"/>
                  </a:cxn>
                  <a:cxn ang="0">
                    <a:pos x="41" y="114"/>
                  </a:cxn>
                  <a:cxn ang="0">
                    <a:pos x="38" y="101"/>
                  </a:cxn>
                  <a:cxn ang="0">
                    <a:pos x="37" y="93"/>
                  </a:cxn>
                  <a:cxn ang="0">
                    <a:pos x="43" y="87"/>
                  </a:cxn>
                  <a:cxn ang="0">
                    <a:pos x="53" y="78"/>
                  </a:cxn>
                  <a:cxn ang="0">
                    <a:pos x="69" y="65"/>
                  </a:cxn>
                  <a:cxn ang="0">
                    <a:pos x="82" y="48"/>
                  </a:cxn>
                  <a:cxn ang="0">
                    <a:pos x="85" y="42"/>
                  </a:cxn>
                  <a:cxn ang="0">
                    <a:pos x="82" y="31"/>
                  </a:cxn>
                  <a:cxn ang="0">
                    <a:pos x="82" y="12"/>
                  </a:cxn>
                  <a:cxn ang="0">
                    <a:pos x="82" y="0"/>
                  </a:cxn>
                  <a:cxn ang="0">
                    <a:pos x="70" y="8"/>
                  </a:cxn>
                  <a:cxn ang="0">
                    <a:pos x="63" y="8"/>
                  </a:cxn>
                  <a:cxn ang="0">
                    <a:pos x="55" y="11"/>
                  </a:cxn>
                  <a:cxn ang="0">
                    <a:pos x="47" y="11"/>
                  </a:cxn>
                  <a:cxn ang="0">
                    <a:pos x="37" y="9"/>
                  </a:cxn>
                  <a:cxn ang="0">
                    <a:pos x="35" y="14"/>
                  </a:cxn>
                  <a:cxn ang="0">
                    <a:pos x="35" y="26"/>
                  </a:cxn>
                  <a:cxn ang="0">
                    <a:pos x="43" y="36"/>
                  </a:cxn>
                  <a:cxn ang="0">
                    <a:pos x="46" y="48"/>
                  </a:cxn>
                  <a:cxn ang="0">
                    <a:pos x="44" y="56"/>
                  </a:cxn>
                  <a:cxn ang="0">
                    <a:pos x="41" y="61"/>
                  </a:cxn>
                  <a:cxn ang="0">
                    <a:pos x="40" y="65"/>
                  </a:cxn>
                  <a:cxn ang="0">
                    <a:pos x="35" y="56"/>
                  </a:cxn>
                  <a:cxn ang="0">
                    <a:pos x="35" y="47"/>
                  </a:cxn>
                  <a:cxn ang="0">
                    <a:pos x="29" y="39"/>
                  </a:cxn>
                  <a:cxn ang="0">
                    <a:pos x="24" y="34"/>
                  </a:cxn>
                  <a:cxn ang="0">
                    <a:pos x="2" y="43"/>
                  </a:cxn>
                  <a:cxn ang="0">
                    <a:pos x="3" y="50"/>
                  </a:cxn>
                  <a:cxn ang="0">
                    <a:pos x="12" y="56"/>
                  </a:cxn>
                  <a:cxn ang="0">
                    <a:pos x="21" y="61"/>
                  </a:cxn>
                  <a:cxn ang="0">
                    <a:pos x="23" y="67"/>
                  </a:cxn>
                  <a:cxn ang="0">
                    <a:pos x="21" y="82"/>
                  </a:cxn>
                  <a:cxn ang="0">
                    <a:pos x="21" y="87"/>
                  </a:cxn>
                  <a:cxn ang="0">
                    <a:pos x="23" y="96"/>
                  </a:cxn>
                  <a:cxn ang="0">
                    <a:pos x="17" y="109"/>
                  </a:cxn>
                  <a:cxn ang="0">
                    <a:pos x="9" y="118"/>
                  </a:cxn>
                  <a:cxn ang="0">
                    <a:pos x="15" y="156"/>
                  </a:cxn>
                  <a:cxn ang="0">
                    <a:pos x="17" y="163"/>
                  </a:cxn>
                </a:cxnLst>
                <a:rect l="0" t="0" r="r" b="b"/>
                <a:pathLst>
                  <a:path w="87" h="163">
                    <a:moveTo>
                      <a:pt x="17" y="163"/>
                    </a:moveTo>
                    <a:cubicBezTo>
                      <a:pt x="23" y="163"/>
                      <a:pt x="23" y="163"/>
                      <a:pt x="23" y="163"/>
                    </a:cubicBezTo>
                    <a:cubicBezTo>
                      <a:pt x="24" y="152"/>
                      <a:pt x="21" y="160"/>
                      <a:pt x="21" y="156"/>
                    </a:cubicBezTo>
                    <a:cubicBezTo>
                      <a:pt x="20" y="152"/>
                      <a:pt x="26" y="148"/>
                      <a:pt x="34" y="145"/>
                    </a:cubicBezTo>
                    <a:cubicBezTo>
                      <a:pt x="41" y="142"/>
                      <a:pt x="44" y="137"/>
                      <a:pt x="43" y="132"/>
                    </a:cubicBezTo>
                    <a:cubicBezTo>
                      <a:pt x="41" y="129"/>
                      <a:pt x="44" y="129"/>
                      <a:pt x="44" y="120"/>
                    </a:cubicBezTo>
                    <a:cubicBezTo>
                      <a:pt x="43" y="110"/>
                      <a:pt x="43" y="121"/>
                      <a:pt x="41" y="114"/>
                    </a:cubicBezTo>
                    <a:cubicBezTo>
                      <a:pt x="40" y="104"/>
                      <a:pt x="41" y="106"/>
                      <a:pt x="38" y="101"/>
                    </a:cubicBezTo>
                    <a:cubicBezTo>
                      <a:pt x="35" y="98"/>
                      <a:pt x="37" y="96"/>
                      <a:pt x="37" y="93"/>
                    </a:cubicBezTo>
                    <a:cubicBezTo>
                      <a:pt x="37" y="90"/>
                      <a:pt x="38" y="95"/>
                      <a:pt x="43" y="87"/>
                    </a:cubicBezTo>
                    <a:cubicBezTo>
                      <a:pt x="49" y="81"/>
                      <a:pt x="47" y="87"/>
                      <a:pt x="53" y="78"/>
                    </a:cubicBezTo>
                    <a:cubicBezTo>
                      <a:pt x="58" y="67"/>
                      <a:pt x="64" y="67"/>
                      <a:pt x="69" y="65"/>
                    </a:cubicBezTo>
                    <a:cubicBezTo>
                      <a:pt x="75" y="64"/>
                      <a:pt x="78" y="57"/>
                      <a:pt x="82" y="48"/>
                    </a:cubicBezTo>
                    <a:cubicBezTo>
                      <a:pt x="85" y="42"/>
                      <a:pt x="82" y="47"/>
                      <a:pt x="85" y="42"/>
                    </a:cubicBezTo>
                    <a:cubicBezTo>
                      <a:pt x="87" y="37"/>
                      <a:pt x="82" y="40"/>
                      <a:pt x="82" y="31"/>
                    </a:cubicBezTo>
                    <a:cubicBezTo>
                      <a:pt x="84" y="23"/>
                      <a:pt x="84" y="18"/>
                      <a:pt x="82" y="12"/>
                    </a:cubicBezTo>
                    <a:cubicBezTo>
                      <a:pt x="81" y="3"/>
                      <a:pt x="87" y="8"/>
                      <a:pt x="82" y="0"/>
                    </a:cubicBezTo>
                    <a:cubicBezTo>
                      <a:pt x="79" y="3"/>
                      <a:pt x="76" y="4"/>
                      <a:pt x="70" y="8"/>
                    </a:cubicBezTo>
                    <a:cubicBezTo>
                      <a:pt x="64" y="11"/>
                      <a:pt x="63" y="3"/>
                      <a:pt x="63" y="8"/>
                    </a:cubicBezTo>
                    <a:cubicBezTo>
                      <a:pt x="61" y="12"/>
                      <a:pt x="56" y="12"/>
                      <a:pt x="55" y="11"/>
                    </a:cubicBezTo>
                    <a:cubicBezTo>
                      <a:pt x="53" y="9"/>
                      <a:pt x="50" y="14"/>
                      <a:pt x="47" y="11"/>
                    </a:cubicBezTo>
                    <a:cubicBezTo>
                      <a:pt x="44" y="6"/>
                      <a:pt x="44" y="12"/>
                      <a:pt x="37" y="9"/>
                    </a:cubicBezTo>
                    <a:cubicBezTo>
                      <a:pt x="35" y="11"/>
                      <a:pt x="37" y="12"/>
                      <a:pt x="35" y="14"/>
                    </a:cubicBezTo>
                    <a:cubicBezTo>
                      <a:pt x="34" y="17"/>
                      <a:pt x="35" y="22"/>
                      <a:pt x="35" y="26"/>
                    </a:cubicBezTo>
                    <a:cubicBezTo>
                      <a:pt x="37" y="29"/>
                      <a:pt x="38" y="29"/>
                      <a:pt x="43" y="36"/>
                    </a:cubicBezTo>
                    <a:cubicBezTo>
                      <a:pt x="49" y="42"/>
                      <a:pt x="46" y="43"/>
                      <a:pt x="46" y="48"/>
                    </a:cubicBezTo>
                    <a:cubicBezTo>
                      <a:pt x="46" y="53"/>
                      <a:pt x="46" y="54"/>
                      <a:pt x="44" y="56"/>
                    </a:cubicBezTo>
                    <a:cubicBezTo>
                      <a:pt x="41" y="56"/>
                      <a:pt x="40" y="57"/>
                      <a:pt x="41" y="61"/>
                    </a:cubicBezTo>
                    <a:cubicBezTo>
                      <a:pt x="41" y="64"/>
                      <a:pt x="41" y="67"/>
                      <a:pt x="40" y="65"/>
                    </a:cubicBezTo>
                    <a:cubicBezTo>
                      <a:pt x="38" y="65"/>
                      <a:pt x="40" y="62"/>
                      <a:pt x="35" y="56"/>
                    </a:cubicBezTo>
                    <a:cubicBezTo>
                      <a:pt x="31" y="51"/>
                      <a:pt x="35" y="53"/>
                      <a:pt x="35" y="47"/>
                    </a:cubicBezTo>
                    <a:cubicBezTo>
                      <a:pt x="37" y="40"/>
                      <a:pt x="35" y="37"/>
                      <a:pt x="29" y="39"/>
                    </a:cubicBezTo>
                    <a:cubicBezTo>
                      <a:pt x="27" y="40"/>
                      <a:pt x="26" y="37"/>
                      <a:pt x="24" y="34"/>
                    </a:cubicBezTo>
                    <a:cubicBezTo>
                      <a:pt x="23" y="36"/>
                      <a:pt x="3" y="43"/>
                      <a:pt x="2" y="43"/>
                    </a:cubicBezTo>
                    <a:cubicBezTo>
                      <a:pt x="0" y="43"/>
                      <a:pt x="2" y="48"/>
                      <a:pt x="3" y="50"/>
                    </a:cubicBezTo>
                    <a:cubicBezTo>
                      <a:pt x="2" y="57"/>
                      <a:pt x="8" y="51"/>
                      <a:pt x="12" y="56"/>
                    </a:cubicBezTo>
                    <a:cubicBezTo>
                      <a:pt x="17" y="59"/>
                      <a:pt x="18" y="57"/>
                      <a:pt x="21" y="61"/>
                    </a:cubicBezTo>
                    <a:cubicBezTo>
                      <a:pt x="24" y="62"/>
                      <a:pt x="21" y="62"/>
                      <a:pt x="23" y="67"/>
                    </a:cubicBezTo>
                    <a:cubicBezTo>
                      <a:pt x="24" y="70"/>
                      <a:pt x="23" y="82"/>
                      <a:pt x="21" y="82"/>
                    </a:cubicBezTo>
                    <a:cubicBezTo>
                      <a:pt x="20" y="82"/>
                      <a:pt x="23" y="84"/>
                      <a:pt x="21" y="87"/>
                    </a:cubicBezTo>
                    <a:cubicBezTo>
                      <a:pt x="20" y="92"/>
                      <a:pt x="26" y="90"/>
                      <a:pt x="23" y="96"/>
                    </a:cubicBezTo>
                    <a:cubicBezTo>
                      <a:pt x="17" y="104"/>
                      <a:pt x="20" y="106"/>
                      <a:pt x="17" y="109"/>
                    </a:cubicBezTo>
                    <a:cubicBezTo>
                      <a:pt x="15" y="112"/>
                      <a:pt x="9" y="118"/>
                      <a:pt x="9" y="118"/>
                    </a:cubicBezTo>
                    <a:cubicBezTo>
                      <a:pt x="12" y="126"/>
                      <a:pt x="17" y="146"/>
                      <a:pt x="15" y="156"/>
                    </a:cubicBezTo>
                    <a:cubicBezTo>
                      <a:pt x="17" y="163"/>
                      <a:pt x="17" y="163"/>
                      <a:pt x="17" y="163"/>
                    </a:cubicBezTo>
                    <a:close/>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67" name="Freeform 102"/>
              <p:cNvSpPr>
                <a:spLocks/>
              </p:cNvSpPr>
              <p:nvPr>
                <p:custDataLst>
                  <p:tags r:id="rId169"/>
                </p:custDataLst>
              </p:nvPr>
            </p:nvSpPr>
            <p:spPr bwMode="auto">
              <a:xfrm>
                <a:off x="4407967" y="4564568"/>
                <a:ext cx="261437" cy="252951"/>
              </a:xfrm>
              <a:custGeom>
                <a:avLst/>
                <a:gdLst/>
                <a:ahLst/>
                <a:cxnLst>
                  <a:cxn ang="0">
                    <a:pos x="2" y="6"/>
                  </a:cxn>
                  <a:cxn ang="0">
                    <a:pos x="15" y="42"/>
                  </a:cxn>
                  <a:cxn ang="0">
                    <a:pos x="23" y="68"/>
                  </a:cxn>
                  <a:cxn ang="0">
                    <a:pos x="29" y="101"/>
                  </a:cxn>
                  <a:cxn ang="0">
                    <a:pos x="40" y="121"/>
                  </a:cxn>
                  <a:cxn ang="0">
                    <a:pos x="46" y="116"/>
                  </a:cxn>
                  <a:cxn ang="0">
                    <a:pos x="51" y="124"/>
                  </a:cxn>
                  <a:cxn ang="0">
                    <a:pos x="60" y="124"/>
                  </a:cxn>
                  <a:cxn ang="0">
                    <a:pos x="69" y="119"/>
                  </a:cxn>
                  <a:cxn ang="0">
                    <a:pos x="69" y="82"/>
                  </a:cxn>
                  <a:cxn ang="0">
                    <a:pos x="69" y="54"/>
                  </a:cxn>
                  <a:cxn ang="0">
                    <a:pos x="77" y="54"/>
                  </a:cxn>
                  <a:cxn ang="0">
                    <a:pos x="77" y="17"/>
                  </a:cxn>
                  <a:cxn ang="0">
                    <a:pos x="87" y="14"/>
                  </a:cxn>
                  <a:cxn ang="0">
                    <a:pos x="96" y="15"/>
                  </a:cxn>
                  <a:cxn ang="0">
                    <a:pos x="102" y="14"/>
                  </a:cxn>
                  <a:cxn ang="0">
                    <a:pos x="110" y="11"/>
                  </a:cxn>
                  <a:cxn ang="0">
                    <a:pos x="95" y="9"/>
                  </a:cxn>
                  <a:cxn ang="0">
                    <a:pos x="80" y="14"/>
                  </a:cxn>
                  <a:cxn ang="0">
                    <a:pos x="77" y="12"/>
                  </a:cxn>
                  <a:cxn ang="0">
                    <a:pos x="72" y="12"/>
                  </a:cxn>
                  <a:cxn ang="0">
                    <a:pos x="58" y="9"/>
                  </a:cxn>
                  <a:cxn ang="0">
                    <a:pos x="51" y="8"/>
                  </a:cxn>
                  <a:cxn ang="0">
                    <a:pos x="22" y="8"/>
                  </a:cxn>
                  <a:cxn ang="0">
                    <a:pos x="12" y="3"/>
                  </a:cxn>
                  <a:cxn ang="0">
                    <a:pos x="2" y="6"/>
                  </a:cxn>
                </a:cxnLst>
                <a:rect l="0" t="0" r="r" b="b"/>
                <a:pathLst>
                  <a:path w="110" h="125">
                    <a:moveTo>
                      <a:pt x="2" y="6"/>
                    </a:moveTo>
                    <a:cubicBezTo>
                      <a:pt x="0" y="15"/>
                      <a:pt x="11" y="25"/>
                      <a:pt x="15" y="42"/>
                    </a:cubicBezTo>
                    <a:cubicBezTo>
                      <a:pt x="19" y="57"/>
                      <a:pt x="26" y="49"/>
                      <a:pt x="23" y="68"/>
                    </a:cubicBezTo>
                    <a:cubicBezTo>
                      <a:pt x="23" y="76"/>
                      <a:pt x="28" y="90"/>
                      <a:pt x="29" y="101"/>
                    </a:cubicBezTo>
                    <a:cubicBezTo>
                      <a:pt x="29" y="113"/>
                      <a:pt x="37" y="118"/>
                      <a:pt x="40" y="121"/>
                    </a:cubicBezTo>
                    <a:cubicBezTo>
                      <a:pt x="44" y="119"/>
                      <a:pt x="43" y="113"/>
                      <a:pt x="46" y="116"/>
                    </a:cubicBezTo>
                    <a:cubicBezTo>
                      <a:pt x="49" y="119"/>
                      <a:pt x="44" y="121"/>
                      <a:pt x="51" y="124"/>
                    </a:cubicBezTo>
                    <a:cubicBezTo>
                      <a:pt x="55" y="125"/>
                      <a:pt x="58" y="122"/>
                      <a:pt x="60" y="124"/>
                    </a:cubicBezTo>
                    <a:cubicBezTo>
                      <a:pt x="61" y="125"/>
                      <a:pt x="64" y="121"/>
                      <a:pt x="69" y="119"/>
                    </a:cubicBezTo>
                    <a:cubicBezTo>
                      <a:pt x="69" y="82"/>
                      <a:pt x="69" y="82"/>
                      <a:pt x="69" y="82"/>
                    </a:cubicBezTo>
                    <a:cubicBezTo>
                      <a:pt x="69" y="54"/>
                      <a:pt x="69" y="54"/>
                      <a:pt x="69" y="54"/>
                    </a:cubicBezTo>
                    <a:cubicBezTo>
                      <a:pt x="77" y="54"/>
                      <a:pt x="77" y="54"/>
                      <a:pt x="77" y="54"/>
                    </a:cubicBezTo>
                    <a:cubicBezTo>
                      <a:pt x="77" y="17"/>
                      <a:pt x="77" y="17"/>
                      <a:pt x="77" y="17"/>
                    </a:cubicBezTo>
                    <a:cubicBezTo>
                      <a:pt x="77" y="17"/>
                      <a:pt x="81" y="15"/>
                      <a:pt x="87" y="14"/>
                    </a:cubicBezTo>
                    <a:cubicBezTo>
                      <a:pt x="93" y="14"/>
                      <a:pt x="95" y="12"/>
                      <a:pt x="96" y="15"/>
                    </a:cubicBezTo>
                    <a:cubicBezTo>
                      <a:pt x="98" y="20"/>
                      <a:pt x="99" y="14"/>
                      <a:pt x="102" y="14"/>
                    </a:cubicBezTo>
                    <a:cubicBezTo>
                      <a:pt x="105" y="14"/>
                      <a:pt x="105" y="12"/>
                      <a:pt x="110" y="11"/>
                    </a:cubicBezTo>
                    <a:cubicBezTo>
                      <a:pt x="107" y="6"/>
                      <a:pt x="102" y="8"/>
                      <a:pt x="95" y="9"/>
                    </a:cubicBezTo>
                    <a:cubicBezTo>
                      <a:pt x="95" y="9"/>
                      <a:pt x="83" y="12"/>
                      <a:pt x="80" y="14"/>
                    </a:cubicBezTo>
                    <a:cubicBezTo>
                      <a:pt x="78" y="14"/>
                      <a:pt x="77" y="11"/>
                      <a:pt x="77" y="12"/>
                    </a:cubicBezTo>
                    <a:cubicBezTo>
                      <a:pt x="75" y="14"/>
                      <a:pt x="75" y="14"/>
                      <a:pt x="72" y="12"/>
                    </a:cubicBezTo>
                    <a:cubicBezTo>
                      <a:pt x="69" y="11"/>
                      <a:pt x="60" y="15"/>
                      <a:pt x="58" y="9"/>
                    </a:cubicBezTo>
                    <a:cubicBezTo>
                      <a:pt x="57" y="6"/>
                      <a:pt x="55" y="8"/>
                      <a:pt x="51" y="8"/>
                    </a:cubicBezTo>
                    <a:cubicBezTo>
                      <a:pt x="46" y="8"/>
                      <a:pt x="26" y="8"/>
                      <a:pt x="22" y="8"/>
                    </a:cubicBezTo>
                    <a:cubicBezTo>
                      <a:pt x="17" y="8"/>
                      <a:pt x="19" y="0"/>
                      <a:pt x="12" y="3"/>
                    </a:cubicBezTo>
                    <a:cubicBezTo>
                      <a:pt x="8" y="6"/>
                      <a:pt x="8" y="6"/>
                      <a:pt x="2" y="6"/>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68" name="Freeform 103"/>
              <p:cNvSpPr>
                <a:spLocks/>
              </p:cNvSpPr>
              <p:nvPr>
                <p:custDataLst>
                  <p:tags r:id="rId170"/>
                </p:custDataLst>
              </p:nvPr>
            </p:nvSpPr>
            <p:spPr bwMode="auto">
              <a:xfrm>
                <a:off x="4572440" y="4585387"/>
                <a:ext cx="173063" cy="191534"/>
              </a:xfrm>
              <a:custGeom>
                <a:avLst/>
                <a:gdLst/>
                <a:ahLst/>
                <a:cxnLst>
                  <a:cxn ang="0">
                    <a:pos x="41" y="0"/>
                  </a:cxn>
                  <a:cxn ang="0">
                    <a:pos x="34" y="3"/>
                  </a:cxn>
                  <a:cxn ang="0">
                    <a:pos x="27" y="5"/>
                  </a:cxn>
                  <a:cxn ang="0">
                    <a:pos x="18" y="3"/>
                  </a:cxn>
                  <a:cxn ang="0">
                    <a:pos x="8" y="7"/>
                  </a:cxn>
                  <a:cxn ang="0">
                    <a:pos x="8" y="44"/>
                  </a:cxn>
                  <a:cxn ang="0">
                    <a:pos x="0" y="44"/>
                  </a:cxn>
                  <a:cxn ang="0">
                    <a:pos x="0" y="72"/>
                  </a:cxn>
                  <a:cxn ang="0">
                    <a:pos x="5" y="88"/>
                  </a:cxn>
                  <a:cxn ang="0">
                    <a:pos x="6" y="94"/>
                  </a:cxn>
                  <a:cxn ang="0">
                    <a:pos x="17" y="89"/>
                  </a:cxn>
                  <a:cxn ang="0">
                    <a:pos x="30" y="80"/>
                  </a:cxn>
                  <a:cxn ang="0">
                    <a:pos x="46" y="75"/>
                  </a:cxn>
                  <a:cxn ang="0">
                    <a:pos x="55" y="63"/>
                  </a:cxn>
                  <a:cxn ang="0">
                    <a:pos x="62" y="53"/>
                  </a:cxn>
                  <a:cxn ang="0">
                    <a:pos x="73" y="46"/>
                  </a:cxn>
                  <a:cxn ang="0">
                    <a:pos x="65" y="39"/>
                  </a:cxn>
                  <a:cxn ang="0">
                    <a:pos x="61" y="30"/>
                  </a:cxn>
                  <a:cxn ang="0">
                    <a:pos x="58" y="25"/>
                  </a:cxn>
                  <a:cxn ang="0">
                    <a:pos x="47" y="16"/>
                  </a:cxn>
                  <a:cxn ang="0">
                    <a:pos x="41" y="0"/>
                  </a:cxn>
                </a:cxnLst>
                <a:rect l="0" t="0" r="r" b="b"/>
                <a:pathLst>
                  <a:path w="73" h="95">
                    <a:moveTo>
                      <a:pt x="41" y="0"/>
                    </a:moveTo>
                    <a:cubicBezTo>
                      <a:pt x="37" y="2"/>
                      <a:pt x="37" y="3"/>
                      <a:pt x="34" y="3"/>
                    </a:cubicBezTo>
                    <a:cubicBezTo>
                      <a:pt x="30" y="3"/>
                      <a:pt x="29" y="10"/>
                      <a:pt x="27" y="5"/>
                    </a:cubicBezTo>
                    <a:cubicBezTo>
                      <a:pt x="26" y="2"/>
                      <a:pt x="24" y="3"/>
                      <a:pt x="18" y="3"/>
                    </a:cubicBezTo>
                    <a:cubicBezTo>
                      <a:pt x="12" y="5"/>
                      <a:pt x="8" y="7"/>
                      <a:pt x="8" y="7"/>
                    </a:cubicBezTo>
                    <a:cubicBezTo>
                      <a:pt x="8" y="44"/>
                      <a:pt x="8" y="44"/>
                      <a:pt x="8" y="44"/>
                    </a:cubicBezTo>
                    <a:cubicBezTo>
                      <a:pt x="0" y="44"/>
                      <a:pt x="0" y="44"/>
                      <a:pt x="0" y="44"/>
                    </a:cubicBezTo>
                    <a:cubicBezTo>
                      <a:pt x="0" y="72"/>
                      <a:pt x="0" y="72"/>
                      <a:pt x="0" y="72"/>
                    </a:cubicBezTo>
                    <a:cubicBezTo>
                      <a:pt x="3" y="75"/>
                      <a:pt x="6" y="84"/>
                      <a:pt x="5" y="88"/>
                    </a:cubicBezTo>
                    <a:cubicBezTo>
                      <a:pt x="3" y="89"/>
                      <a:pt x="3" y="94"/>
                      <a:pt x="6" y="94"/>
                    </a:cubicBezTo>
                    <a:cubicBezTo>
                      <a:pt x="9" y="92"/>
                      <a:pt x="11" y="95"/>
                      <a:pt x="17" y="89"/>
                    </a:cubicBezTo>
                    <a:cubicBezTo>
                      <a:pt x="21" y="83"/>
                      <a:pt x="20" y="72"/>
                      <a:pt x="30" y="80"/>
                    </a:cubicBezTo>
                    <a:cubicBezTo>
                      <a:pt x="41" y="86"/>
                      <a:pt x="43" y="80"/>
                      <a:pt x="46" y="75"/>
                    </a:cubicBezTo>
                    <a:cubicBezTo>
                      <a:pt x="47" y="69"/>
                      <a:pt x="53" y="70"/>
                      <a:pt x="55" y="63"/>
                    </a:cubicBezTo>
                    <a:cubicBezTo>
                      <a:pt x="56" y="56"/>
                      <a:pt x="61" y="58"/>
                      <a:pt x="62" y="53"/>
                    </a:cubicBezTo>
                    <a:cubicBezTo>
                      <a:pt x="64" y="49"/>
                      <a:pt x="68" y="50"/>
                      <a:pt x="73" y="46"/>
                    </a:cubicBezTo>
                    <a:cubicBezTo>
                      <a:pt x="72" y="41"/>
                      <a:pt x="70" y="41"/>
                      <a:pt x="65" y="39"/>
                    </a:cubicBezTo>
                    <a:cubicBezTo>
                      <a:pt x="62" y="38"/>
                      <a:pt x="59" y="35"/>
                      <a:pt x="61" y="30"/>
                    </a:cubicBezTo>
                    <a:cubicBezTo>
                      <a:pt x="61" y="25"/>
                      <a:pt x="58" y="30"/>
                      <a:pt x="58" y="25"/>
                    </a:cubicBezTo>
                    <a:cubicBezTo>
                      <a:pt x="58" y="22"/>
                      <a:pt x="49" y="22"/>
                      <a:pt x="47" y="16"/>
                    </a:cubicBezTo>
                    <a:cubicBezTo>
                      <a:pt x="46" y="11"/>
                      <a:pt x="43" y="8"/>
                      <a:pt x="41" y="0"/>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69" name="Freeform 104"/>
              <p:cNvSpPr>
                <a:spLocks/>
              </p:cNvSpPr>
              <p:nvPr>
                <p:custDataLst>
                  <p:tags r:id="rId171"/>
                </p:custDataLst>
              </p:nvPr>
            </p:nvSpPr>
            <p:spPr bwMode="auto">
              <a:xfrm>
                <a:off x="4669404" y="4540626"/>
                <a:ext cx="152198" cy="139487"/>
              </a:xfrm>
              <a:custGeom>
                <a:avLst/>
                <a:gdLst/>
                <a:ahLst/>
                <a:cxnLst>
                  <a:cxn ang="0">
                    <a:pos x="0" y="22"/>
                  </a:cxn>
                  <a:cxn ang="0">
                    <a:pos x="6" y="38"/>
                  </a:cxn>
                  <a:cxn ang="0">
                    <a:pos x="17" y="47"/>
                  </a:cxn>
                  <a:cxn ang="0">
                    <a:pos x="20" y="52"/>
                  </a:cxn>
                  <a:cxn ang="0">
                    <a:pos x="24" y="61"/>
                  </a:cxn>
                  <a:cxn ang="0">
                    <a:pos x="32" y="67"/>
                  </a:cxn>
                  <a:cxn ang="0">
                    <a:pos x="43" y="69"/>
                  </a:cxn>
                  <a:cxn ang="0">
                    <a:pos x="47" y="69"/>
                  </a:cxn>
                  <a:cxn ang="0">
                    <a:pos x="55" y="59"/>
                  </a:cxn>
                  <a:cxn ang="0">
                    <a:pos x="61" y="47"/>
                  </a:cxn>
                  <a:cxn ang="0">
                    <a:pos x="59" y="38"/>
                  </a:cxn>
                  <a:cxn ang="0">
                    <a:pos x="59" y="33"/>
                  </a:cxn>
                  <a:cxn ang="0">
                    <a:pos x="61" y="17"/>
                  </a:cxn>
                  <a:cxn ang="0">
                    <a:pos x="59" y="11"/>
                  </a:cxn>
                  <a:cxn ang="0">
                    <a:pos x="50" y="7"/>
                  </a:cxn>
                  <a:cxn ang="0">
                    <a:pos x="41" y="0"/>
                  </a:cxn>
                  <a:cxn ang="0">
                    <a:pos x="31" y="3"/>
                  </a:cxn>
                  <a:cxn ang="0">
                    <a:pos x="26" y="11"/>
                  </a:cxn>
                  <a:cxn ang="0">
                    <a:pos x="14" y="24"/>
                  </a:cxn>
                  <a:cxn ang="0">
                    <a:pos x="6" y="24"/>
                  </a:cxn>
                  <a:cxn ang="0">
                    <a:pos x="0" y="22"/>
                  </a:cxn>
                </a:cxnLst>
                <a:rect l="0" t="0" r="r" b="b"/>
                <a:pathLst>
                  <a:path w="64" h="69">
                    <a:moveTo>
                      <a:pt x="0" y="22"/>
                    </a:moveTo>
                    <a:cubicBezTo>
                      <a:pt x="2" y="30"/>
                      <a:pt x="5" y="33"/>
                      <a:pt x="6" y="38"/>
                    </a:cubicBezTo>
                    <a:cubicBezTo>
                      <a:pt x="8" y="44"/>
                      <a:pt x="17" y="44"/>
                      <a:pt x="17" y="47"/>
                    </a:cubicBezTo>
                    <a:cubicBezTo>
                      <a:pt x="17" y="52"/>
                      <a:pt x="20" y="47"/>
                      <a:pt x="20" y="52"/>
                    </a:cubicBezTo>
                    <a:cubicBezTo>
                      <a:pt x="18" y="56"/>
                      <a:pt x="21" y="59"/>
                      <a:pt x="24" y="61"/>
                    </a:cubicBezTo>
                    <a:cubicBezTo>
                      <a:pt x="29" y="63"/>
                      <a:pt x="31" y="63"/>
                      <a:pt x="32" y="67"/>
                    </a:cubicBezTo>
                    <a:cubicBezTo>
                      <a:pt x="37" y="66"/>
                      <a:pt x="40" y="69"/>
                      <a:pt x="43" y="69"/>
                    </a:cubicBezTo>
                    <a:cubicBezTo>
                      <a:pt x="44" y="67"/>
                      <a:pt x="46" y="69"/>
                      <a:pt x="47" y="69"/>
                    </a:cubicBezTo>
                    <a:cubicBezTo>
                      <a:pt x="47" y="69"/>
                      <a:pt x="53" y="63"/>
                      <a:pt x="55" y="59"/>
                    </a:cubicBezTo>
                    <a:cubicBezTo>
                      <a:pt x="58" y="56"/>
                      <a:pt x="55" y="55"/>
                      <a:pt x="61" y="47"/>
                    </a:cubicBezTo>
                    <a:cubicBezTo>
                      <a:pt x="64" y="41"/>
                      <a:pt x="58" y="42"/>
                      <a:pt x="59" y="38"/>
                    </a:cubicBezTo>
                    <a:cubicBezTo>
                      <a:pt x="61" y="35"/>
                      <a:pt x="58" y="33"/>
                      <a:pt x="59" y="33"/>
                    </a:cubicBezTo>
                    <a:cubicBezTo>
                      <a:pt x="61" y="33"/>
                      <a:pt x="62" y="21"/>
                      <a:pt x="61" y="17"/>
                    </a:cubicBezTo>
                    <a:cubicBezTo>
                      <a:pt x="59" y="13"/>
                      <a:pt x="62" y="13"/>
                      <a:pt x="59" y="11"/>
                    </a:cubicBezTo>
                    <a:cubicBezTo>
                      <a:pt x="56" y="8"/>
                      <a:pt x="55" y="10"/>
                      <a:pt x="50" y="7"/>
                    </a:cubicBezTo>
                    <a:cubicBezTo>
                      <a:pt x="46" y="2"/>
                      <a:pt x="40" y="8"/>
                      <a:pt x="41" y="0"/>
                    </a:cubicBezTo>
                    <a:cubicBezTo>
                      <a:pt x="38" y="2"/>
                      <a:pt x="35" y="0"/>
                      <a:pt x="31" y="3"/>
                    </a:cubicBezTo>
                    <a:cubicBezTo>
                      <a:pt x="26" y="7"/>
                      <a:pt x="31" y="10"/>
                      <a:pt x="26" y="11"/>
                    </a:cubicBezTo>
                    <a:cubicBezTo>
                      <a:pt x="20" y="14"/>
                      <a:pt x="17" y="19"/>
                      <a:pt x="14" y="24"/>
                    </a:cubicBezTo>
                    <a:cubicBezTo>
                      <a:pt x="11" y="28"/>
                      <a:pt x="9" y="22"/>
                      <a:pt x="6" y="24"/>
                    </a:cubicBezTo>
                    <a:cubicBezTo>
                      <a:pt x="5" y="25"/>
                      <a:pt x="5" y="22"/>
                      <a:pt x="0" y="22"/>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70" name="Freeform 105"/>
              <p:cNvSpPr>
                <a:spLocks/>
              </p:cNvSpPr>
              <p:nvPr>
                <p:custDataLst>
                  <p:tags r:id="rId172"/>
                </p:custDataLst>
              </p:nvPr>
            </p:nvSpPr>
            <p:spPr bwMode="auto">
              <a:xfrm>
                <a:off x="4503705" y="4673868"/>
                <a:ext cx="311760" cy="268565"/>
              </a:xfrm>
              <a:custGeom>
                <a:avLst/>
                <a:gdLst/>
                <a:ahLst/>
                <a:cxnLst>
                  <a:cxn ang="0">
                    <a:pos x="102" y="1"/>
                  </a:cxn>
                  <a:cxn ang="0">
                    <a:pos x="113" y="3"/>
                  </a:cxn>
                  <a:cxn ang="0">
                    <a:pos x="117" y="3"/>
                  </a:cxn>
                  <a:cxn ang="0">
                    <a:pos x="123" y="40"/>
                  </a:cxn>
                  <a:cxn ang="0">
                    <a:pos x="114" y="43"/>
                  </a:cxn>
                  <a:cxn ang="0">
                    <a:pos x="122" y="54"/>
                  </a:cxn>
                  <a:cxn ang="0">
                    <a:pos x="125" y="48"/>
                  </a:cxn>
                  <a:cxn ang="0">
                    <a:pos x="131" y="48"/>
                  </a:cxn>
                  <a:cxn ang="0">
                    <a:pos x="116" y="81"/>
                  </a:cxn>
                  <a:cxn ang="0">
                    <a:pos x="102" y="101"/>
                  </a:cxn>
                  <a:cxn ang="0">
                    <a:pos x="84" y="119"/>
                  </a:cxn>
                  <a:cxn ang="0">
                    <a:pos x="73" y="123"/>
                  </a:cxn>
                  <a:cxn ang="0">
                    <a:pos x="67" y="124"/>
                  </a:cxn>
                  <a:cxn ang="0">
                    <a:pos x="56" y="124"/>
                  </a:cxn>
                  <a:cxn ang="0">
                    <a:pos x="47" y="124"/>
                  </a:cxn>
                  <a:cxn ang="0">
                    <a:pos x="41" y="127"/>
                  </a:cxn>
                  <a:cxn ang="0">
                    <a:pos x="34" y="129"/>
                  </a:cxn>
                  <a:cxn ang="0">
                    <a:pos x="29" y="132"/>
                  </a:cxn>
                  <a:cxn ang="0">
                    <a:pos x="24" y="132"/>
                  </a:cxn>
                  <a:cxn ang="0">
                    <a:pos x="23" y="129"/>
                  </a:cxn>
                  <a:cxn ang="0">
                    <a:pos x="20" y="126"/>
                  </a:cxn>
                  <a:cxn ang="0">
                    <a:pos x="17" y="126"/>
                  </a:cxn>
                  <a:cxn ang="0">
                    <a:pos x="15" y="123"/>
                  </a:cxn>
                  <a:cxn ang="0">
                    <a:pos x="12" y="116"/>
                  </a:cxn>
                  <a:cxn ang="0">
                    <a:pos x="12" y="110"/>
                  </a:cxn>
                  <a:cxn ang="0">
                    <a:pos x="11" y="95"/>
                  </a:cxn>
                  <a:cxn ang="0">
                    <a:pos x="0" y="67"/>
                  </a:cxn>
                  <a:cxn ang="0">
                    <a:pos x="6" y="62"/>
                  </a:cxn>
                  <a:cxn ang="0">
                    <a:pos x="11" y="70"/>
                  </a:cxn>
                  <a:cxn ang="0">
                    <a:pos x="20" y="70"/>
                  </a:cxn>
                  <a:cxn ang="0">
                    <a:pos x="29" y="65"/>
                  </a:cxn>
                  <a:cxn ang="0">
                    <a:pos x="29" y="28"/>
                  </a:cxn>
                  <a:cxn ang="0">
                    <a:pos x="34" y="43"/>
                  </a:cxn>
                  <a:cxn ang="0">
                    <a:pos x="35" y="50"/>
                  </a:cxn>
                  <a:cxn ang="0">
                    <a:pos x="46" y="45"/>
                  </a:cxn>
                  <a:cxn ang="0">
                    <a:pos x="59" y="36"/>
                  </a:cxn>
                  <a:cxn ang="0">
                    <a:pos x="75" y="31"/>
                  </a:cxn>
                  <a:cxn ang="0">
                    <a:pos x="84" y="19"/>
                  </a:cxn>
                  <a:cxn ang="0">
                    <a:pos x="91" y="9"/>
                  </a:cxn>
                  <a:cxn ang="0">
                    <a:pos x="102" y="1"/>
                  </a:cxn>
                </a:cxnLst>
                <a:rect l="0" t="0" r="r" b="b"/>
                <a:pathLst>
                  <a:path w="131" h="133">
                    <a:moveTo>
                      <a:pt x="102" y="1"/>
                    </a:moveTo>
                    <a:cubicBezTo>
                      <a:pt x="107" y="0"/>
                      <a:pt x="110" y="3"/>
                      <a:pt x="113" y="3"/>
                    </a:cubicBezTo>
                    <a:cubicBezTo>
                      <a:pt x="114" y="1"/>
                      <a:pt x="116" y="3"/>
                      <a:pt x="117" y="3"/>
                    </a:cubicBezTo>
                    <a:cubicBezTo>
                      <a:pt x="120" y="11"/>
                      <a:pt x="125" y="31"/>
                      <a:pt x="123" y="40"/>
                    </a:cubicBezTo>
                    <a:cubicBezTo>
                      <a:pt x="117" y="36"/>
                      <a:pt x="116" y="39"/>
                      <a:pt x="114" y="43"/>
                    </a:cubicBezTo>
                    <a:cubicBezTo>
                      <a:pt x="113" y="50"/>
                      <a:pt x="119" y="54"/>
                      <a:pt x="122" y="54"/>
                    </a:cubicBezTo>
                    <a:cubicBezTo>
                      <a:pt x="125" y="54"/>
                      <a:pt x="122" y="48"/>
                      <a:pt x="125" y="48"/>
                    </a:cubicBezTo>
                    <a:cubicBezTo>
                      <a:pt x="131" y="48"/>
                      <a:pt x="131" y="48"/>
                      <a:pt x="131" y="48"/>
                    </a:cubicBezTo>
                    <a:cubicBezTo>
                      <a:pt x="128" y="74"/>
                      <a:pt x="123" y="62"/>
                      <a:pt x="116" y="81"/>
                    </a:cubicBezTo>
                    <a:cubicBezTo>
                      <a:pt x="108" y="98"/>
                      <a:pt x="105" y="95"/>
                      <a:pt x="102" y="101"/>
                    </a:cubicBezTo>
                    <a:cubicBezTo>
                      <a:pt x="94" y="112"/>
                      <a:pt x="87" y="116"/>
                      <a:pt x="84" y="119"/>
                    </a:cubicBezTo>
                    <a:cubicBezTo>
                      <a:pt x="79" y="123"/>
                      <a:pt x="73" y="119"/>
                      <a:pt x="73" y="123"/>
                    </a:cubicBezTo>
                    <a:cubicBezTo>
                      <a:pt x="75" y="126"/>
                      <a:pt x="69" y="121"/>
                      <a:pt x="67" y="124"/>
                    </a:cubicBezTo>
                    <a:cubicBezTo>
                      <a:pt x="64" y="129"/>
                      <a:pt x="58" y="123"/>
                      <a:pt x="56" y="124"/>
                    </a:cubicBezTo>
                    <a:cubicBezTo>
                      <a:pt x="53" y="126"/>
                      <a:pt x="50" y="123"/>
                      <a:pt x="47" y="124"/>
                    </a:cubicBezTo>
                    <a:cubicBezTo>
                      <a:pt x="44" y="124"/>
                      <a:pt x="46" y="126"/>
                      <a:pt x="41" y="127"/>
                    </a:cubicBezTo>
                    <a:cubicBezTo>
                      <a:pt x="37" y="129"/>
                      <a:pt x="38" y="127"/>
                      <a:pt x="34" y="129"/>
                    </a:cubicBezTo>
                    <a:cubicBezTo>
                      <a:pt x="29" y="129"/>
                      <a:pt x="31" y="133"/>
                      <a:pt x="29" y="132"/>
                    </a:cubicBezTo>
                    <a:cubicBezTo>
                      <a:pt x="28" y="132"/>
                      <a:pt x="26" y="133"/>
                      <a:pt x="24" y="132"/>
                    </a:cubicBezTo>
                    <a:cubicBezTo>
                      <a:pt x="24" y="130"/>
                      <a:pt x="23" y="132"/>
                      <a:pt x="23" y="129"/>
                    </a:cubicBezTo>
                    <a:cubicBezTo>
                      <a:pt x="23" y="126"/>
                      <a:pt x="20" y="130"/>
                      <a:pt x="20" y="126"/>
                    </a:cubicBezTo>
                    <a:cubicBezTo>
                      <a:pt x="20" y="124"/>
                      <a:pt x="17" y="124"/>
                      <a:pt x="17" y="126"/>
                    </a:cubicBezTo>
                    <a:cubicBezTo>
                      <a:pt x="15" y="129"/>
                      <a:pt x="14" y="124"/>
                      <a:pt x="15" y="123"/>
                    </a:cubicBezTo>
                    <a:cubicBezTo>
                      <a:pt x="17" y="121"/>
                      <a:pt x="15" y="119"/>
                      <a:pt x="12" y="116"/>
                    </a:cubicBezTo>
                    <a:cubicBezTo>
                      <a:pt x="9" y="112"/>
                      <a:pt x="11" y="109"/>
                      <a:pt x="12" y="110"/>
                    </a:cubicBezTo>
                    <a:cubicBezTo>
                      <a:pt x="14" y="112"/>
                      <a:pt x="18" y="105"/>
                      <a:pt x="11" y="95"/>
                    </a:cubicBezTo>
                    <a:cubicBezTo>
                      <a:pt x="3" y="81"/>
                      <a:pt x="6" y="74"/>
                      <a:pt x="0" y="67"/>
                    </a:cubicBezTo>
                    <a:cubicBezTo>
                      <a:pt x="5" y="65"/>
                      <a:pt x="3" y="59"/>
                      <a:pt x="6" y="62"/>
                    </a:cubicBezTo>
                    <a:cubicBezTo>
                      <a:pt x="9" y="65"/>
                      <a:pt x="5" y="67"/>
                      <a:pt x="11" y="70"/>
                    </a:cubicBezTo>
                    <a:cubicBezTo>
                      <a:pt x="15" y="71"/>
                      <a:pt x="18" y="68"/>
                      <a:pt x="20" y="70"/>
                    </a:cubicBezTo>
                    <a:cubicBezTo>
                      <a:pt x="21" y="71"/>
                      <a:pt x="24" y="67"/>
                      <a:pt x="29" y="65"/>
                    </a:cubicBezTo>
                    <a:cubicBezTo>
                      <a:pt x="29" y="28"/>
                      <a:pt x="29" y="28"/>
                      <a:pt x="29" y="28"/>
                    </a:cubicBezTo>
                    <a:cubicBezTo>
                      <a:pt x="32" y="31"/>
                      <a:pt x="35" y="40"/>
                      <a:pt x="34" y="43"/>
                    </a:cubicBezTo>
                    <a:cubicBezTo>
                      <a:pt x="32" y="45"/>
                      <a:pt x="32" y="50"/>
                      <a:pt x="35" y="50"/>
                    </a:cubicBezTo>
                    <a:cubicBezTo>
                      <a:pt x="38" y="48"/>
                      <a:pt x="40" y="51"/>
                      <a:pt x="46" y="45"/>
                    </a:cubicBezTo>
                    <a:cubicBezTo>
                      <a:pt x="50" y="39"/>
                      <a:pt x="49" y="28"/>
                      <a:pt x="59" y="36"/>
                    </a:cubicBezTo>
                    <a:cubicBezTo>
                      <a:pt x="70" y="42"/>
                      <a:pt x="72" y="36"/>
                      <a:pt x="75" y="31"/>
                    </a:cubicBezTo>
                    <a:cubicBezTo>
                      <a:pt x="76" y="25"/>
                      <a:pt x="82" y="26"/>
                      <a:pt x="84" y="19"/>
                    </a:cubicBezTo>
                    <a:cubicBezTo>
                      <a:pt x="85" y="12"/>
                      <a:pt x="90" y="14"/>
                      <a:pt x="91" y="9"/>
                    </a:cubicBezTo>
                    <a:cubicBezTo>
                      <a:pt x="93" y="5"/>
                      <a:pt x="98" y="6"/>
                      <a:pt x="102" y="1"/>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71" name="Freeform 106"/>
              <p:cNvSpPr>
                <a:spLocks/>
              </p:cNvSpPr>
              <p:nvPr>
                <p:custDataLst>
                  <p:tags r:id="rId173"/>
                </p:custDataLst>
              </p:nvPr>
            </p:nvSpPr>
            <p:spPr bwMode="auto">
              <a:xfrm>
                <a:off x="4698862" y="4800865"/>
                <a:ext cx="54006" cy="55170"/>
              </a:xfrm>
              <a:custGeom>
                <a:avLst/>
                <a:gdLst/>
                <a:ahLst/>
                <a:cxnLst>
                  <a:cxn ang="0">
                    <a:pos x="8" y="25"/>
                  </a:cxn>
                  <a:cxn ang="0">
                    <a:pos x="3" y="13"/>
                  </a:cxn>
                  <a:cxn ang="0">
                    <a:pos x="15" y="3"/>
                  </a:cxn>
                  <a:cxn ang="0">
                    <a:pos x="20" y="14"/>
                  </a:cxn>
                  <a:cxn ang="0">
                    <a:pos x="11" y="22"/>
                  </a:cxn>
                  <a:cxn ang="0">
                    <a:pos x="8" y="25"/>
                  </a:cxn>
                </a:cxnLst>
                <a:rect l="0" t="0" r="r" b="b"/>
                <a:pathLst>
                  <a:path w="23" h="27">
                    <a:moveTo>
                      <a:pt x="8" y="25"/>
                    </a:moveTo>
                    <a:cubicBezTo>
                      <a:pt x="5" y="21"/>
                      <a:pt x="0" y="18"/>
                      <a:pt x="3" y="13"/>
                    </a:cubicBezTo>
                    <a:cubicBezTo>
                      <a:pt x="6" y="8"/>
                      <a:pt x="14" y="0"/>
                      <a:pt x="15" y="3"/>
                    </a:cubicBezTo>
                    <a:cubicBezTo>
                      <a:pt x="18" y="7"/>
                      <a:pt x="23" y="8"/>
                      <a:pt x="20" y="14"/>
                    </a:cubicBezTo>
                    <a:cubicBezTo>
                      <a:pt x="18" y="19"/>
                      <a:pt x="12" y="19"/>
                      <a:pt x="11" y="22"/>
                    </a:cubicBezTo>
                    <a:cubicBezTo>
                      <a:pt x="9" y="25"/>
                      <a:pt x="9" y="27"/>
                      <a:pt x="8" y="25"/>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72" name="Freeform 107"/>
              <p:cNvSpPr>
                <a:spLocks/>
              </p:cNvSpPr>
              <p:nvPr>
                <p:custDataLst>
                  <p:tags r:id="rId174"/>
                </p:custDataLst>
              </p:nvPr>
            </p:nvSpPr>
            <p:spPr bwMode="auto">
              <a:xfrm>
                <a:off x="4772506" y="4744652"/>
                <a:ext cx="28230" cy="38515"/>
              </a:xfrm>
              <a:custGeom>
                <a:avLst/>
                <a:gdLst/>
                <a:ahLst/>
                <a:cxnLst>
                  <a:cxn ang="0">
                    <a:pos x="10" y="5"/>
                  </a:cxn>
                  <a:cxn ang="0">
                    <a:pos x="12" y="13"/>
                  </a:cxn>
                  <a:cxn ang="0">
                    <a:pos x="9" y="19"/>
                  </a:cxn>
                  <a:cxn ang="0">
                    <a:pos x="1" y="8"/>
                  </a:cxn>
                  <a:cxn ang="0">
                    <a:pos x="10" y="5"/>
                  </a:cxn>
                </a:cxnLst>
                <a:rect l="0" t="0" r="r" b="b"/>
                <a:pathLst>
                  <a:path w="12" h="19">
                    <a:moveTo>
                      <a:pt x="10" y="5"/>
                    </a:moveTo>
                    <a:cubicBezTo>
                      <a:pt x="12" y="13"/>
                      <a:pt x="12" y="13"/>
                      <a:pt x="12" y="13"/>
                    </a:cubicBezTo>
                    <a:cubicBezTo>
                      <a:pt x="9" y="13"/>
                      <a:pt x="12" y="19"/>
                      <a:pt x="9" y="19"/>
                    </a:cubicBezTo>
                    <a:cubicBezTo>
                      <a:pt x="6" y="19"/>
                      <a:pt x="0" y="15"/>
                      <a:pt x="1" y="8"/>
                    </a:cubicBezTo>
                    <a:cubicBezTo>
                      <a:pt x="3" y="4"/>
                      <a:pt x="4" y="0"/>
                      <a:pt x="10" y="5"/>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73" name="Freeform 108"/>
              <p:cNvSpPr>
                <a:spLocks/>
              </p:cNvSpPr>
              <p:nvPr>
                <p:custDataLst>
                  <p:tags r:id="rId175"/>
                </p:custDataLst>
              </p:nvPr>
            </p:nvSpPr>
            <p:spPr bwMode="auto">
              <a:xfrm>
                <a:off x="4808101" y="4419877"/>
                <a:ext cx="66280" cy="157184"/>
              </a:xfrm>
              <a:custGeom>
                <a:avLst/>
                <a:gdLst/>
                <a:ahLst/>
                <a:cxnLst>
                  <a:cxn ang="0">
                    <a:pos x="4" y="45"/>
                  </a:cxn>
                  <a:cxn ang="0">
                    <a:pos x="9" y="50"/>
                  </a:cxn>
                  <a:cxn ang="0">
                    <a:pos x="15" y="58"/>
                  </a:cxn>
                  <a:cxn ang="0">
                    <a:pos x="15" y="67"/>
                  </a:cxn>
                  <a:cxn ang="0">
                    <a:pos x="19" y="76"/>
                  </a:cxn>
                  <a:cxn ang="0">
                    <a:pos x="21" y="72"/>
                  </a:cxn>
                  <a:cxn ang="0">
                    <a:pos x="24" y="67"/>
                  </a:cxn>
                  <a:cxn ang="0">
                    <a:pos x="25" y="59"/>
                  </a:cxn>
                  <a:cxn ang="0">
                    <a:pos x="22" y="47"/>
                  </a:cxn>
                  <a:cxn ang="0">
                    <a:pos x="15" y="37"/>
                  </a:cxn>
                  <a:cxn ang="0">
                    <a:pos x="15" y="25"/>
                  </a:cxn>
                  <a:cxn ang="0">
                    <a:pos x="16" y="20"/>
                  </a:cxn>
                  <a:cxn ang="0">
                    <a:pos x="15" y="11"/>
                  </a:cxn>
                  <a:cxn ang="0">
                    <a:pos x="10" y="2"/>
                  </a:cxn>
                  <a:cxn ang="0">
                    <a:pos x="3" y="0"/>
                  </a:cxn>
                  <a:cxn ang="0">
                    <a:pos x="6" y="3"/>
                  </a:cxn>
                  <a:cxn ang="0">
                    <a:pos x="6" y="8"/>
                  </a:cxn>
                  <a:cxn ang="0">
                    <a:pos x="7" y="14"/>
                  </a:cxn>
                  <a:cxn ang="0">
                    <a:pos x="6" y="19"/>
                  </a:cxn>
                  <a:cxn ang="0">
                    <a:pos x="6" y="25"/>
                  </a:cxn>
                  <a:cxn ang="0">
                    <a:pos x="6" y="31"/>
                  </a:cxn>
                  <a:cxn ang="0">
                    <a:pos x="1" y="41"/>
                  </a:cxn>
                  <a:cxn ang="0">
                    <a:pos x="4" y="45"/>
                  </a:cxn>
                </a:cxnLst>
                <a:rect l="0" t="0" r="r" b="b"/>
                <a:pathLst>
                  <a:path w="28" h="78">
                    <a:moveTo>
                      <a:pt x="4" y="45"/>
                    </a:moveTo>
                    <a:cubicBezTo>
                      <a:pt x="6" y="48"/>
                      <a:pt x="7" y="51"/>
                      <a:pt x="9" y="50"/>
                    </a:cubicBezTo>
                    <a:cubicBezTo>
                      <a:pt x="15" y="48"/>
                      <a:pt x="16" y="51"/>
                      <a:pt x="15" y="58"/>
                    </a:cubicBezTo>
                    <a:cubicBezTo>
                      <a:pt x="15" y="64"/>
                      <a:pt x="10" y="62"/>
                      <a:pt x="15" y="67"/>
                    </a:cubicBezTo>
                    <a:cubicBezTo>
                      <a:pt x="19" y="73"/>
                      <a:pt x="18" y="76"/>
                      <a:pt x="19" y="76"/>
                    </a:cubicBezTo>
                    <a:cubicBezTo>
                      <a:pt x="21" y="78"/>
                      <a:pt x="21" y="75"/>
                      <a:pt x="21" y="72"/>
                    </a:cubicBezTo>
                    <a:cubicBezTo>
                      <a:pt x="19" y="69"/>
                      <a:pt x="21" y="67"/>
                      <a:pt x="24" y="67"/>
                    </a:cubicBezTo>
                    <a:cubicBezTo>
                      <a:pt x="25" y="65"/>
                      <a:pt x="25" y="64"/>
                      <a:pt x="25" y="59"/>
                    </a:cubicBezTo>
                    <a:cubicBezTo>
                      <a:pt x="25" y="55"/>
                      <a:pt x="28" y="53"/>
                      <a:pt x="22" y="47"/>
                    </a:cubicBezTo>
                    <a:cubicBezTo>
                      <a:pt x="18" y="41"/>
                      <a:pt x="16" y="41"/>
                      <a:pt x="15" y="37"/>
                    </a:cubicBezTo>
                    <a:cubicBezTo>
                      <a:pt x="15" y="33"/>
                      <a:pt x="13" y="28"/>
                      <a:pt x="15" y="25"/>
                    </a:cubicBezTo>
                    <a:cubicBezTo>
                      <a:pt x="16" y="24"/>
                      <a:pt x="15" y="22"/>
                      <a:pt x="16" y="20"/>
                    </a:cubicBezTo>
                    <a:cubicBezTo>
                      <a:pt x="13" y="16"/>
                      <a:pt x="16" y="16"/>
                      <a:pt x="15" y="11"/>
                    </a:cubicBezTo>
                    <a:cubicBezTo>
                      <a:pt x="13" y="6"/>
                      <a:pt x="12" y="3"/>
                      <a:pt x="10" y="2"/>
                    </a:cubicBezTo>
                    <a:cubicBezTo>
                      <a:pt x="7" y="2"/>
                      <a:pt x="4" y="2"/>
                      <a:pt x="3" y="0"/>
                    </a:cubicBezTo>
                    <a:cubicBezTo>
                      <a:pt x="3" y="3"/>
                      <a:pt x="3" y="0"/>
                      <a:pt x="6" y="3"/>
                    </a:cubicBezTo>
                    <a:cubicBezTo>
                      <a:pt x="7" y="5"/>
                      <a:pt x="4" y="5"/>
                      <a:pt x="6" y="8"/>
                    </a:cubicBezTo>
                    <a:cubicBezTo>
                      <a:pt x="9" y="10"/>
                      <a:pt x="9" y="11"/>
                      <a:pt x="7" y="14"/>
                    </a:cubicBezTo>
                    <a:cubicBezTo>
                      <a:pt x="4" y="16"/>
                      <a:pt x="7" y="17"/>
                      <a:pt x="6" y="19"/>
                    </a:cubicBezTo>
                    <a:cubicBezTo>
                      <a:pt x="4" y="20"/>
                      <a:pt x="6" y="22"/>
                      <a:pt x="6" y="25"/>
                    </a:cubicBezTo>
                    <a:cubicBezTo>
                      <a:pt x="4" y="30"/>
                      <a:pt x="9" y="31"/>
                      <a:pt x="6" y="31"/>
                    </a:cubicBezTo>
                    <a:cubicBezTo>
                      <a:pt x="1" y="31"/>
                      <a:pt x="4" y="37"/>
                      <a:pt x="1" y="41"/>
                    </a:cubicBezTo>
                    <a:cubicBezTo>
                      <a:pt x="0" y="42"/>
                      <a:pt x="3" y="44"/>
                      <a:pt x="4" y="45"/>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74" name="Freeform 109"/>
              <p:cNvSpPr>
                <a:spLocks/>
              </p:cNvSpPr>
              <p:nvPr>
                <p:custDataLst>
                  <p:tags r:id="rId176"/>
                </p:custDataLst>
              </p:nvPr>
            </p:nvSpPr>
            <p:spPr bwMode="auto">
              <a:xfrm>
                <a:off x="4441108" y="3763039"/>
                <a:ext cx="209885" cy="323735"/>
              </a:xfrm>
              <a:custGeom>
                <a:avLst/>
                <a:gdLst/>
                <a:ahLst/>
                <a:cxnLst>
                  <a:cxn ang="0">
                    <a:pos x="18" y="159"/>
                  </a:cxn>
                  <a:cxn ang="0">
                    <a:pos x="26" y="157"/>
                  </a:cxn>
                  <a:cxn ang="0">
                    <a:pos x="31" y="157"/>
                  </a:cxn>
                  <a:cxn ang="0">
                    <a:pos x="46" y="151"/>
                  </a:cxn>
                  <a:cxn ang="0">
                    <a:pos x="46" y="145"/>
                  </a:cxn>
                  <a:cxn ang="0">
                    <a:pos x="62" y="138"/>
                  </a:cxn>
                  <a:cxn ang="0">
                    <a:pos x="67" y="129"/>
                  </a:cxn>
                  <a:cxn ang="0">
                    <a:pos x="77" y="126"/>
                  </a:cxn>
                  <a:cxn ang="0">
                    <a:pos x="74" y="118"/>
                  </a:cxn>
                  <a:cxn ang="0">
                    <a:pos x="73" y="110"/>
                  </a:cxn>
                  <a:cxn ang="0">
                    <a:pos x="68" y="109"/>
                  </a:cxn>
                  <a:cxn ang="0">
                    <a:pos x="71" y="100"/>
                  </a:cxn>
                  <a:cxn ang="0">
                    <a:pos x="73" y="92"/>
                  </a:cxn>
                  <a:cxn ang="0">
                    <a:pos x="76" y="87"/>
                  </a:cxn>
                  <a:cxn ang="0">
                    <a:pos x="77" y="82"/>
                  </a:cxn>
                  <a:cxn ang="0">
                    <a:pos x="84" y="78"/>
                  </a:cxn>
                  <a:cxn ang="0">
                    <a:pos x="85" y="76"/>
                  </a:cxn>
                  <a:cxn ang="0">
                    <a:pos x="85" y="40"/>
                  </a:cxn>
                  <a:cxn ang="0">
                    <a:pos x="23" y="0"/>
                  </a:cxn>
                  <a:cxn ang="0">
                    <a:pos x="14" y="5"/>
                  </a:cxn>
                  <a:cxn ang="0">
                    <a:pos x="18" y="27"/>
                  </a:cxn>
                  <a:cxn ang="0">
                    <a:pos x="20" y="44"/>
                  </a:cxn>
                  <a:cxn ang="0">
                    <a:pos x="17" y="68"/>
                  </a:cxn>
                  <a:cxn ang="0">
                    <a:pos x="3" y="98"/>
                  </a:cxn>
                  <a:cxn ang="0">
                    <a:pos x="8" y="104"/>
                  </a:cxn>
                  <a:cxn ang="0">
                    <a:pos x="12" y="107"/>
                  </a:cxn>
                  <a:cxn ang="0">
                    <a:pos x="14" y="114"/>
                  </a:cxn>
                  <a:cxn ang="0">
                    <a:pos x="20" y="134"/>
                  </a:cxn>
                  <a:cxn ang="0">
                    <a:pos x="11" y="135"/>
                  </a:cxn>
                  <a:cxn ang="0">
                    <a:pos x="8" y="140"/>
                  </a:cxn>
                  <a:cxn ang="0">
                    <a:pos x="17" y="152"/>
                  </a:cxn>
                  <a:cxn ang="0">
                    <a:pos x="18" y="159"/>
                  </a:cxn>
                </a:cxnLst>
                <a:rect l="0" t="0" r="r" b="b"/>
                <a:pathLst>
                  <a:path w="88" h="160">
                    <a:moveTo>
                      <a:pt x="18" y="159"/>
                    </a:moveTo>
                    <a:cubicBezTo>
                      <a:pt x="21" y="160"/>
                      <a:pt x="24" y="159"/>
                      <a:pt x="26" y="157"/>
                    </a:cubicBezTo>
                    <a:cubicBezTo>
                      <a:pt x="27" y="154"/>
                      <a:pt x="27" y="160"/>
                      <a:pt x="31" y="157"/>
                    </a:cubicBezTo>
                    <a:cubicBezTo>
                      <a:pt x="37" y="152"/>
                      <a:pt x="41" y="157"/>
                      <a:pt x="46" y="151"/>
                    </a:cubicBezTo>
                    <a:cubicBezTo>
                      <a:pt x="49" y="146"/>
                      <a:pt x="44" y="146"/>
                      <a:pt x="46" y="145"/>
                    </a:cubicBezTo>
                    <a:cubicBezTo>
                      <a:pt x="47" y="143"/>
                      <a:pt x="56" y="146"/>
                      <a:pt x="62" y="138"/>
                    </a:cubicBezTo>
                    <a:cubicBezTo>
                      <a:pt x="67" y="131"/>
                      <a:pt x="68" y="134"/>
                      <a:pt x="67" y="129"/>
                    </a:cubicBezTo>
                    <a:cubicBezTo>
                      <a:pt x="67" y="128"/>
                      <a:pt x="74" y="124"/>
                      <a:pt x="77" y="126"/>
                    </a:cubicBezTo>
                    <a:cubicBezTo>
                      <a:pt x="79" y="120"/>
                      <a:pt x="74" y="123"/>
                      <a:pt x="74" y="118"/>
                    </a:cubicBezTo>
                    <a:cubicBezTo>
                      <a:pt x="74" y="114"/>
                      <a:pt x="73" y="115"/>
                      <a:pt x="73" y="110"/>
                    </a:cubicBezTo>
                    <a:cubicBezTo>
                      <a:pt x="73" y="106"/>
                      <a:pt x="70" y="110"/>
                      <a:pt x="68" y="109"/>
                    </a:cubicBezTo>
                    <a:cubicBezTo>
                      <a:pt x="67" y="104"/>
                      <a:pt x="74" y="104"/>
                      <a:pt x="71" y="100"/>
                    </a:cubicBezTo>
                    <a:cubicBezTo>
                      <a:pt x="68" y="95"/>
                      <a:pt x="76" y="96"/>
                      <a:pt x="73" y="92"/>
                    </a:cubicBezTo>
                    <a:cubicBezTo>
                      <a:pt x="71" y="87"/>
                      <a:pt x="76" y="92"/>
                      <a:pt x="76" y="87"/>
                    </a:cubicBezTo>
                    <a:cubicBezTo>
                      <a:pt x="74" y="84"/>
                      <a:pt x="77" y="87"/>
                      <a:pt x="77" y="82"/>
                    </a:cubicBezTo>
                    <a:cubicBezTo>
                      <a:pt x="77" y="78"/>
                      <a:pt x="81" y="78"/>
                      <a:pt x="84" y="78"/>
                    </a:cubicBezTo>
                    <a:cubicBezTo>
                      <a:pt x="88" y="79"/>
                      <a:pt x="85" y="76"/>
                      <a:pt x="85" y="76"/>
                    </a:cubicBezTo>
                    <a:cubicBezTo>
                      <a:pt x="85" y="40"/>
                      <a:pt x="85" y="40"/>
                      <a:pt x="85" y="40"/>
                    </a:cubicBezTo>
                    <a:cubicBezTo>
                      <a:pt x="85" y="40"/>
                      <a:pt x="44" y="13"/>
                      <a:pt x="23" y="0"/>
                    </a:cubicBezTo>
                    <a:cubicBezTo>
                      <a:pt x="21" y="0"/>
                      <a:pt x="17" y="3"/>
                      <a:pt x="14" y="5"/>
                    </a:cubicBezTo>
                    <a:cubicBezTo>
                      <a:pt x="18" y="14"/>
                      <a:pt x="14" y="17"/>
                      <a:pt x="18" y="27"/>
                    </a:cubicBezTo>
                    <a:cubicBezTo>
                      <a:pt x="24" y="37"/>
                      <a:pt x="20" y="33"/>
                      <a:pt x="20" y="44"/>
                    </a:cubicBezTo>
                    <a:cubicBezTo>
                      <a:pt x="20" y="53"/>
                      <a:pt x="18" y="67"/>
                      <a:pt x="17" y="68"/>
                    </a:cubicBezTo>
                    <a:cubicBezTo>
                      <a:pt x="15" y="70"/>
                      <a:pt x="0" y="89"/>
                      <a:pt x="3" y="98"/>
                    </a:cubicBezTo>
                    <a:cubicBezTo>
                      <a:pt x="8" y="104"/>
                      <a:pt x="8" y="104"/>
                      <a:pt x="8" y="104"/>
                    </a:cubicBezTo>
                    <a:cubicBezTo>
                      <a:pt x="17" y="104"/>
                      <a:pt x="8" y="106"/>
                      <a:pt x="12" y="107"/>
                    </a:cubicBezTo>
                    <a:cubicBezTo>
                      <a:pt x="15" y="109"/>
                      <a:pt x="12" y="114"/>
                      <a:pt x="14" y="114"/>
                    </a:cubicBezTo>
                    <a:cubicBezTo>
                      <a:pt x="17" y="115"/>
                      <a:pt x="12" y="129"/>
                      <a:pt x="20" y="134"/>
                    </a:cubicBezTo>
                    <a:cubicBezTo>
                      <a:pt x="15" y="137"/>
                      <a:pt x="12" y="135"/>
                      <a:pt x="11" y="135"/>
                    </a:cubicBezTo>
                    <a:cubicBezTo>
                      <a:pt x="8" y="134"/>
                      <a:pt x="6" y="138"/>
                      <a:pt x="8" y="140"/>
                    </a:cubicBezTo>
                    <a:cubicBezTo>
                      <a:pt x="14" y="149"/>
                      <a:pt x="17" y="148"/>
                      <a:pt x="17" y="152"/>
                    </a:cubicBezTo>
                    <a:cubicBezTo>
                      <a:pt x="18" y="159"/>
                      <a:pt x="20" y="156"/>
                      <a:pt x="18" y="159"/>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75" name="Freeform 110"/>
              <p:cNvSpPr>
                <a:spLocks/>
              </p:cNvSpPr>
              <p:nvPr>
                <p:custDataLst>
                  <p:tags r:id="rId177"/>
                </p:custDataLst>
              </p:nvPr>
            </p:nvSpPr>
            <p:spPr bwMode="auto">
              <a:xfrm>
                <a:off x="4193172" y="3763039"/>
                <a:ext cx="308077" cy="238377"/>
              </a:xfrm>
              <a:custGeom>
                <a:avLst/>
                <a:gdLst/>
                <a:ahLst/>
                <a:cxnLst>
                  <a:cxn ang="0">
                    <a:pos x="32" y="44"/>
                  </a:cxn>
                  <a:cxn ang="0">
                    <a:pos x="32" y="72"/>
                  </a:cxn>
                  <a:cxn ang="0">
                    <a:pos x="29" y="79"/>
                  </a:cxn>
                  <a:cxn ang="0">
                    <a:pos x="26" y="81"/>
                  </a:cxn>
                  <a:cxn ang="0">
                    <a:pos x="14" y="82"/>
                  </a:cxn>
                  <a:cxn ang="0">
                    <a:pos x="2" y="86"/>
                  </a:cxn>
                  <a:cxn ang="0">
                    <a:pos x="3" y="95"/>
                  </a:cxn>
                  <a:cxn ang="0">
                    <a:pos x="6" y="100"/>
                  </a:cxn>
                  <a:cxn ang="0">
                    <a:pos x="8" y="101"/>
                  </a:cxn>
                  <a:cxn ang="0">
                    <a:pos x="8" y="104"/>
                  </a:cxn>
                  <a:cxn ang="0">
                    <a:pos x="14" y="109"/>
                  </a:cxn>
                  <a:cxn ang="0">
                    <a:pos x="17" y="112"/>
                  </a:cxn>
                  <a:cxn ang="0">
                    <a:pos x="19" y="117"/>
                  </a:cxn>
                  <a:cxn ang="0">
                    <a:pos x="20" y="112"/>
                  </a:cxn>
                  <a:cxn ang="0">
                    <a:pos x="23" y="112"/>
                  </a:cxn>
                  <a:cxn ang="0">
                    <a:pos x="28" y="118"/>
                  </a:cxn>
                  <a:cxn ang="0">
                    <a:pos x="31" y="109"/>
                  </a:cxn>
                  <a:cxn ang="0">
                    <a:pos x="32" y="100"/>
                  </a:cxn>
                  <a:cxn ang="0">
                    <a:pos x="40" y="98"/>
                  </a:cxn>
                  <a:cxn ang="0">
                    <a:pos x="45" y="96"/>
                  </a:cxn>
                  <a:cxn ang="0">
                    <a:pos x="52" y="103"/>
                  </a:cxn>
                  <a:cxn ang="0">
                    <a:pos x="63" y="101"/>
                  </a:cxn>
                  <a:cxn ang="0">
                    <a:pos x="72" y="107"/>
                  </a:cxn>
                  <a:cxn ang="0">
                    <a:pos x="84" y="101"/>
                  </a:cxn>
                  <a:cxn ang="0">
                    <a:pos x="100" y="103"/>
                  </a:cxn>
                  <a:cxn ang="0">
                    <a:pos x="107" y="98"/>
                  </a:cxn>
                  <a:cxn ang="0">
                    <a:pos x="121" y="68"/>
                  </a:cxn>
                  <a:cxn ang="0">
                    <a:pos x="124" y="44"/>
                  </a:cxn>
                  <a:cxn ang="0">
                    <a:pos x="123" y="27"/>
                  </a:cxn>
                  <a:cxn ang="0">
                    <a:pos x="118" y="5"/>
                  </a:cxn>
                  <a:cxn ang="0">
                    <a:pos x="110" y="6"/>
                  </a:cxn>
                  <a:cxn ang="0">
                    <a:pos x="95" y="0"/>
                  </a:cxn>
                  <a:cxn ang="0">
                    <a:pos x="60" y="27"/>
                  </a:cxn>
                  <a:cxn ang="0">
                    <a:pos x="32" y="44"/>
                  </a:cxn>
                </a:cxnLst>
                <a:rect l="0" t="0" r="r" b="b"/>
                <a:pathLst>
                  <a:path w="129" h="118">
                    <a:moveTo>
                      <a:pt x="32" y="44"/>
                    </a:moveTo>
                    <a:cubicBezTo>
                      <a:pt x="32" y="44"/>
                      <a:pt x="34" y="70"/>
                      <a:pt x="32" y="72"/>
                    </a:cubicBezTo>
                    <a:cubicBezTo>
                      <a:pt x="31" y="75"/>
                      <a:pt x="32" y="79"/>
                      <a:pt x="29" y="79"/>
                    </a:cubicBezTo>
                    <a:cubicBezTo>
                      <a:pt x="26" y="79"/>
                      <a:pt x="28" y="82"/>
                      <a:pt x="26" y="81"/>
                    </a:cubicBezTo>
                    <a:cubicBezTo>
                      <a:pt x="25" y="81"/>
                      <a:pt x="23" y="82"/>
                      <a:pt x="14" y="82"/>
                    </a:cubicBezTo>
                    <a:cubicBezTo>
                      <a:pt x="6" y="82"/>
                      <a:pt x="11" y="87"/>
                      <a:pt x="2" y="86"/>
                    </a:cubicBezTo>
                    <a:cubicBezTo>
                      <a:pt x="0" y="92"/>
                      <a:pt x="2" y="89"/>
                      <a:pt x="3" y="95"/>
                    </a:cubicBezTo>
                    <a:cubicBezTo>
                      <a:pt x="3" y="100"/>
                      <a:pt x="5" y="96"/>
                      <a:pt x="6" y="100"/>
                    </a:cubicBezTo>
                    <a:cubicBezTo>
                      <a:pt x="9" y="101"/>
                      <a:pt x="9" y="103"/>
                      <a:pt x="8" y="101"/>
                    </a:cubicBezTo>
                    <a:cubicBezTo>
                      <a:pt x="6" y="101"/>
                      <a:pt x="6" y="104"/>
                      <a:pt x="8" y="104"/>
                    </a:cubicBezTo>
                    <a:cubicBezTo>
                      <a:pt x="9" y="106"/>
                      <a:pt x="12" y="110"/>
                      <a:pt x="14" y="109"/>
                    </a:cubicBezTo>
                    <a:cubicBezTo>
                      <a:pt x="16" y="106"/>
                      <a:pt x="19" y="110"/>
                      <a:pt x="17" y="112"/>
                    </a:cubicBezTo>
                    <a:cubicBezTo>
                      <a:pt x="16" y="112"/>
                      <a:pt x="17" y="114"/>
                      <a:pt x="19" y="117"/>
                    </a:cubicBezTo>
                    <a:cubicBezTo>
                      <a:pt x="20" y="114"/>
                      <a:pt x="17" y="112"/>
                      <a:pt x="20" y="112"/>
                    </a:cubicBezTo>
                    <a:cubicBezTo>
                      <a:pt x="22" y="112"/>
                      <a:pt x="20" y="109"/>
                      <a:pt x="23" y="112"/>
                    </a:cubicBezTo>
                    <a:cubicBezTo>
                      <a:pt x="26" y="115"/>
                      <a:pt x="26" y="115"/>
                      <a:pt x="28" y="118"/>
                    </a:cubicBezTo>
                    <a:cubicBezTo>
                      <a:pt x="29" y="115"/>
                      <a:pt x="26" y="110"/>
                      <a:pt x="31" y="109"/>
                    </a:cubicBezTo>
                    <a:cubicBezTo>
                      <a:pt x="34" y="106"/>
                      <a:pt x="31" y="103"/>
                      <a:pt x="32" y="100"/>
                    </a:cubicBezTo>
                    <a:cubicBezTo>
                      <a:pt x="35" y="98"/>
                      <a:pt x="35" y="98"/>
                      <a:pt x="40" y="98"/>
                    </a:cubicBezTo>
                    <a:cubicBezTo>
                      <a:pt x="43" y="98"/>
                      <a:pt x="42" y="95"/>
                      <a:pt x="45" y="96"/>
                    </a:cubicBezTo>
                    <a:cubicBezTo>
                      <a:pt x="48" y="98"/>
                      <a:pt x="51" y="96"/>
                      <a:pt x="52" y="103"/>
                    </a:cubicBezTo>
                    <a:cubicBezTo>
                      <a:pt x="55" y="109"/>
                      <a:pt x="60" y="101"/>
                      <a:pt x="63" y="101"/>
                    </a:cubicBezTo>
                    <a:cubicBezTo>
                      <a:pt x="64" y="101"/>
                      <a:pt x="68" y="106"/>
                      <a:pt x="72" y="107"/>
                    </a:cubicBezTo>
                    <a:cubicBezTo>
                      <a:pt x="78" y="107"/>
                      <a:pt x="77" y="103"/>
                      <a:pt x="84" y="101"/>
                    </a:cubicBezTo>
                    <a:cubicBezTo>
                      <a:pt x="94" y="100"/>
                      <a:pt x="98" y="107"/>
                      <a:pt x="100" y="103"/>
                    </a:cubicBezTo>
                    <a:cubicBezTo>
                      <a:pt x="101" y="98"/>
                      <a:pt x="103" y="101"/>
                      <a:pt x="107" y="98"/>
                    </a:cubicBezTo>
                    <a:cubicBezTo>
                      <a:pt x="104" y="89"/>
                      <a:pt x="119" y="70"/>
                      <a:pt x="121" y="68"/>
                    </a:cubicBezTo>
                    <a:cubicBezTo>
                      <a:pt x="123" y="67"/>
                      <a:pt x="124" y="53"/>
                      <a:pt x="124" y="44"/>
                    </a:cubicBezTo>
                    <a:cubicBezTo>
                      <a:pt x="124" y="33"/>
                      <a:pt x="129" y="37"/>
                      <a:pt x="123" y="27"/>
                    </a:cubicBezTo>
                    <a:cubicBezTo>
                      <a:pt x="118" y="17"/>
                      <a:pt x="123" y="14"/>
                      <a:pt x="118" y="5"/>
                    </a:cubicBezTo>
                    <a:cubicBezTo>
                      <a:pt x="112" y="9"/>
                      <a:pt x="113" y="11"/>
                      <a:pt x="110" y="6"/>
                    </a:cubicBezTo>
                    <a:cubicBezTo>
                      <a:pt x="107" y="2"/>
                      <a:pt x="98" y="3"/>
                      <a:pt x="95" y="0"/>
                    </a:cubicBezTo>
                    <a:cubicBezTo>
                      <a:pt x="90" y="3"/>
                      <a:pt x="69" y="19"/>
                      <a:pt x="60" y="27"/>
                    </a:cubicBezTo>
                    <a:cubicBezTo>
                      <a:pt x="51" y="33"/>
                      <a:pt x="54" y="44"/>
                      <a:pt x="32" y="44"/>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76" name="Freeform 111"/>
              <p:cNvSpPr>
                <a:spLocks/>
              </p:cNvSpPr>
              <p:nvPr>
                <p:custDataLst>
                  <p:tags r:id="rId178"/>
                </p:custDataLst>
              </p:nvPr>
            </p:nvSpPr>
            <p:spPr bwMode="auto">
              <a:xfrm>
                <a:off x="3957512" y="3730769"/>
                <a:ext cx="316669" cy="309161"/>
              </a:xfrm>
              <a:custGeom>
                <a:avLst/>
                <a:gdLst/>
                <a:ahLst/>
                <a:cxnLst>
                  <a:cxn ang="0">
                    <a:pos x="101" y="101"/>
                  </a:cxn>
                  <a:cxn ang="0">
                    <a:pos x="113" y="98"/>
                  </a:cxn>
                  <a:cxn ang="0">
                    <a:pos x="126" y="97"/>
                  </a:cxn>
                  <a:cxn ang="0">
                    <a:pos x="129" y="95"/>
                  </a:cxn>
                  <a:cxn ang="0">
                    <a:pos x="132" y="87"/>
                  </a:cxn>
                  <a:cxn ang="0">
                    <a:pos x="132" y="59"/>
                  </a:cxn>
                  <a:cxn ang="0">
                    <a:pos x="124" y="59"/>
                  </a:cxn>
                  <a:cxn ang="0">
                    <a:pos x="121" y="51"/>
                  </a:cxn>
                  <a:cxn ang="0">
                    <a:pos x="115" y="48"/>
                  </a:cxn>
                  <a:cxn ang="0">
                    <a:pos x="110" y="44"/>
                  </a:cxn>
                  <a:cxn ang="0">
                    <a:pos x="107" y="39"/>
                  </a:cxn>
                  <a:cxn ang="0">
                    <a:pos x="61" y="0"/>
                  </a:cxn>
                  <a:cxn ang="0">
                    <a:pos x="46" y="0"/>
                  </a:cxn>
                  <a:cxn ang="0">
                    <a:pos x="54" y="86"/>
                  </a:cxn>
                  <a:cxn ang="0">
                    <a:pos x="55" y="97"/>
                  </a:cxn>
                  <a:cxn ang="0">
                    <a:pos x="26" y="97"/>
                  </a:cxn>
                  <a:cxn ang="0">
                    <a:pos x="23" y="97"/>
                  </a:cxn>
                  <a:cxn ang="0">
                    <a:pos x="16" y="97"/>
                  </a:cxn>
                  <a:cxn ang="0">
                    <a:pos x="11" y="100"/>
                  </a:cxn>
                  <a:cxn ang="0">
                    <a:pos x="5" y="97"/>
                  </a:cxn>
                  <a:cxn ang="0">
                    <a:pos x="2" y="104"/>
                  </a:cxn>
                  <a:cxn ang="0">
                    <a:pos x="3" y="111"/>
                  </a:cxn>
                  <a:cxn ang="0">
                    <a:pos x="3" y="115"/>
                  </a:cxn>
                  <a:cxn ang="0">
                    <a:pos x="8" y="120"/>
                  </a:cxn>
                  <a:cxn ang="0">
                    <a:pos x="8" y="126"/>
                  </a:cxn>
                  <a:cxn ang="0">
                    <a:pos x="11" y="129"/>
                  </a:cxn>
                  <a:cxn ang="0">
                    <a:pos x="13" y="131"/>
                  </a:cxn>
                  <a:cxn ang="0">
                    <a:pos x="20" y="129"/>
                  </a:cxn>
                  <a:cxn ang="0">
                    <a:pos x="23" y="128"/>
                  </a:cxn>
                  <a:cxn ang="0">
                    <a:pos x="26" y="126"/>
                  </a:cxn>
                  <a:cxn ang="0">
                    <a:pos x="28" y="131"/>
                  </a:cxn>
                  <a:cxn ang="0">
                    <a:pos x="29" y="134"/>
                  </a:cxn>
                  <a:cxn ang="0">
                    <a:pos x="31" y="137"/>
                  </a:cxn>
                  <a:cxn ang="0">
                    <a:pos x="31" y="140"/>
                  </a:cxn>
                  <a:cxn ang="0">
                    <a:pos x="32" y="145"/>
                  </a:cxn>
                  <a:cxn ang="0">
                    <a:pos x="35" y="150"/>
                  </a:cxn>
                  <a:cxn ang="0">
                    <a:pos x="45" y="148"/>
                  </a:cxn>
                  <a:cxn ang="0">
                    <a:pos x="49" y="146"/>
                  </a:cxn>
                  <a:cxn ang="0">
                    <a:pos x="55" y="146"/>
                  </a:cxn>
                  <a:cxn ang="0">
                    <a:pos x="55" y="140"/>
                  </a:cxn>
                  <a:cxn ang="0">
                    <a:pos x="57" y="132"/>
                  </a:cxn>
                  <a:cxn ang="0">
                    <a:pos x="63" y="129"/>
                  </a:cxn>
                  <a:cxn ang="0">
                    <a:pos x="63" y="125"/>
                  </a:cxn>
                  <a:cxn ang="0">
                    <a:pos x="66" y="122"/>
                  </a:cxn>
                  <a:cxn ang="0">
                    <a:pos x="66" y="117"/>
                  </a:cxn>
                  <a:cxn ang="0">
                    <a:pos x="69" y="118"/>
                  </a:cxn>
                  <a:cxn ang="0">
                    <a:pos x="72" y="115"/>
                  </a:cxn>
                  <a:cxn ang="0">
                    <a:pos x="77" y="114"/>
                  </a:cxn>
                  <a:cxn ang="0">
                    <a:pos x="81" y="109"/>
                  </a:cxn>
                  <a:cxn ang="0">
                    <a:pos x="86" y="104"/>
                  </a:cxn>
                  <a:cxn ang="0">
                    <a:pos x="95" y="100"/>
                  </a:cxn>
                  <a:cxn ang="0">
                    <a:pos x="98" y="101"/>
                  </a:cxn>
                  <a:cxn ang="0">
                    <a:pos x="101" y="101"/>
                  </a:cxn>
                </a:cxnLst>
                <a:rect l="0" t="0" r="r" b="b"/>
                <a:pathLst>
                  <a:path w="133" h="153">
                    <a:moveTo>
                      <a:pt x="101" y="101"/>
                    </a:moveTo>
                    <a:cubicBezTo>
                      <a:pt x="110" y="103"/>
                      <a:pt x="106" y="98"/>
                      <a:pt x="113" y="98"/>
                    </a:cubicBezTo>
                    <a:cubicBezTo>
                      <a:pt x="123" y="98"/>
                      <a:pt x="124" y="97"/>
                      <a:pt x="126" y="97"/>
                    </a:cubicBezTo>
                    <a:cubicBezTo>
                      <a:pt x="127" y="98"/>
                      <a:pt x="126" y="95"/>
                      <a:pt x="129" y="95"/>
                    </a:cubicBezTo>
                    <a:cubicBezTo>
                      <a:pt x="132" y="95"/>
                      <a:pt x="130" y="90"/>
                      <a:pt x="132" y="87"/>
                    </a:cubicBezTo>
                    <a:cubicBezTo>
                      <a:pt x="133" y="86"/>
                      <a:pt x="132" y="59"/>
                      <a:pt x="132" y="59"/>
                    </a:cubicBezTo>
                    <a:cubicBezTo>
                      <a:pt x="124" y="62"/>
                      <a:pt x="123" y="61"/>
                      <a:pt x="124" y="59"/>
                    </a:cubicBezTo>
                    <a:cubicBezTo>
                      <a:pt x="126" y="56"/>
                      <a:pt x="126" y="51"/>
                      <a:pt x="121" y="51"/>
                    </a:cubicBezTo>
                    <a:cubicBezTo>
                      <a:pt x="116" y="51"/>
                      <a:pt x="120" y="48"/>
                      <a:pt x="115" y="48"/>
                    </a:cubicBezTo>
                    <a:cubicBezTo>
                      <a:pt x="112" y="50"/>
                      <a:pt x="113" y="45"/>
                      <a:pt x="110" y="44"/>
                    </a:cubicBezTo>
                    <a:cubicBezTo>
                      <a:pt x="107" y="42"/>
                      <a:pt x="110" y="42"/>
                      <a:pt x="107" y="39"/>
                    </a:cubicBezTo>
                    <a:cubicBezTo>
                      <a:pt x="106" y="37"/>
                      <a:pt x="61" y="0"/>
                      <a:pt x="61" y="0"/>
                    </a:cubicBezTo>
                    <a:cubicBezTo>
                      <a:pt x="46" y="0"/>
                      <a:pt x="46" y="0"/>
                      <a:pt x="46" y="0"/>
                    </a:cubicBezTo>
                    <a:cubicBezTo>
                      <a:pt x="46" y="0"/>
                      <a:pt x="54" y="81"/>
                      <a:pt x="54" y="86"/>
                    </a:cubicBezTo>
                    <a:cubicBezTo>
                      <a:pt x="55" y="90"/>
                      <a:pt x="58" y="83"/>
                      <a:pt x="55" y="97"/>
                    </a:cubicBezTo>
                    <a:cubicBezTo>
                      <a:pt x="55" y="97"/>
                      <a:pt x="31" y="97"/>
                      <a:pt x="26" y="97"/>
                    </a:cubicBezTo>
                    <a:cubicBezTo>
                      <a:pt x="23" y="97"/>
                      <a:pt x="25" y="93"/>
                      <a:pt x="23" y="97"/>
                    </a:cubicBezTo>
                    <a:cubicBezTo>
                      <a:pt x="23" y="98"/>
                      <a:pt x="19" y="98"/>
                      <a:pt x="16" y="97"/>
                    </a:cubicBezTo>
                    <a:cubicBezTo>
                      <a:pt x="11" y="95"/>
                      <a:pt x="13" y="103"/>
                      <a:pt x="11" y="100"/>
                    </a:cubicBezTo>
                    <a:cubicBezTo>
                      <a:pt x="10" y="97"/>
                      <a:pt x="8" y="92"/>
                      <a:pt x="5" y="97"/>
                    </a:cubicBezTo>
                    <a:cubicBezTo>
                      <a:pt x="2" y="101"/>
                      <a:pt x="8" y="101"/>
                      <a:pt x="2" y="104"/>
                    </a:cubicBezTo>
                    <a:cubicBezTo>
                      <a:pt x="0" y="109"/>
                      <a:pt x="3" y="106"/>
                      <a:pt x="3" y="111"/>
                    </a:cubicBezTo>
                    <a:cubicBezTo>
                      <a:pt x="3" y="115"/>
                      <a:pt x="2" y="112"/>
                      <a:pt x="3" y="115"/>
                    </a:cubicBezTo>
                    <a:cubicBezTo>
                      <a:pt x="5" y="120"/>
                      <a:pt x="5" y="115"/>
                      <a:pt x="8" y="120"/>
                    </a:cubicBezTo>
                    <a:cubicBezTo>
                      <a:pt x="10" y="123"/>
                      <a:pt x="8" y="123"/>
                      <a:pt x="8" y="126"/>
                    </a:cubicBezTo>
                    <a:cubicBezTo>
                      <a:pt x="6" y="131"/>
                      <a:pt x="10" y="132"/>
                      <a:pt x="11" y="129"/>
                    </a:cubicBezTo>
                    <a:cubicBezTo>
                      <a:pt x="11" y="128"/>
                      <a:pt x="13" y="129"/>
                      <a:pt x="13" y="131"/>
                    </a:cubicBezTo>
                    <a:cubicBezTo>
                      <a:pt x="16" y="134"/>
                      <a:pt x="14" y="126"/>
                      <a:pt x="20" y="129"/>
                    </a:cubicBezTo>
                    <a:cubicBezTo>
                      <a:pt x="23" y="132"/>
                      <a:pt x="22" y="129"/>
                      <a:pt x="23" y="128"/>
                    </a:cubicBezTo>
                    <a:cubicBezTo>
                      <a:pt x="26" y="128"/>
                      <a:pt x="22" y="125"/>
                      <a:pt x="26" y="126"/>
                    </a:cubicBezTo>
                    <a:cubicBezTo>
                      <a:pt x="29" y="128"/>
                      <a:pt x="28" y="129"/>
                      <a:pt x="28" y="131"/>
                    </a:cubicBezTo>
                    <a:cubicBezTo>
                      <a:pt x="29" y="131"/>
                      <a:pt x="28" y="134"/>
                      <a:pt x="29" y="134"/>
                    </a:cubicBezTo>
                    <a:cubicBezTo>
                      <a:pt x="31" y="134"/>
                      <a:pt x="34" y="137"/>
                      <a:pt x="31" y="137"/>
                    </a:cubicBezTo>
                    <a:cubicBezTo>
                      <a:pt x="29" y="139"/>
                      <a:pt x="29" y="143"/>
                      <a:pt x="31" y="140"/>
                    </a:cubicBezTo>
                    <a:cubicBezTo>
                      <a:pt x="32" y="139"/>
                      <a:pt x="34" y="140"/>
                      <a:pt x="32" y="145"/>
                    </a:cubicBezTo>
                    <a:cubicBezTo>
                      <a:pt x="32" y="148"/>
                      <a:pt x="34" y="145"/>
                      <a:pt x="35" y="150"/>
                    </a:cubicBezTo>
                    <a:cubicBezTo>
                      <a:pt x="42" y="142"/>
                      <a:pt x="40" y="153"/>
                      <a:pt x="45" y="148"/>
                    </a:cubicBezTo>
                    <a:cubicBezTo>
                      <a:pt x="48" y="143"/>
                      <a:pt x="49" y="140"/>
                      <a:pt x="49" y="146"/>
                    </a:cubicBezTo>
                    <a:cubicBezTo>
                      <a:pt x="49" y="151"/>
                      <a:pt x="52" y="146"/>
                      <a:pt x="55" y="146"/>
                    </a:cubicBezTo>
                    <a:cubicBezTo>
                      <a:pt x="57" y="142"/>
                      <a:pt x="54" y="140"/>
                      <a:pt x="55" y="140"/>
                    </a:cubicBezTo>
                    <a:cubicBezTo>
                      <a:pt x="57" y="139"/>
                      <a:pt x="57" y="134"/>
                      <a:pt x="57" y="132"/>
                    </a:cubicBezTo>
                    <a:cubicBezTo>
                      <a:pt x="55" y="131"/>
                      <a:pt x="61" y="132"/>
                      <a:pt x="63" y="129"/>
                    </a:cubicBezTo>
                    <a:cubicBezTo>
                      <a:pt x="65" y="126"/>
                      <a:pt x="65" y="126"/>
                      <a:pt x="63" y="125"/>
                    </a:cubicBezTo>
                    <a:cubicBezTo>
                      <a:pt x="63" y="123"/>
                      <a:pt x="68" y="125"/>
                      <a:pt x="66" y="122"/>
                    </a:cubicBezTo>
                    <a:cubicBezTo>
                      <a:pt x="65" y="120"/>
                      <a:pt x="65" y="118"/>
                      <a:pt x="66" y="117"/>
                    </a:cubicBezTo>
                    <a:cubicBezTo>
                      <a:pt x="68" y="115"/>
                      <a:pt x="66" y="118"/>
                      <a:pt x="69" y="118"/>
                    </a:cubicBezTo>
                    <a:cubicBezTo>
                      <a:pt x="72" y="120"/>
                      <a:pt x="72" y="117"/>
                      <a:pt x="72" y="115"/>
                    </a:cubicBezTo>
                    <a:cubicBezTo>
                      <a:pt x="72" y="112"/>
                      <a:pt x="77" y="117"/>
                      <a:pt x="77" y="114"/>
                    </a:cubicBezTo>
                    <a:cubicBezTo>
                      <a:pt x="77" y="109"/>
                      <a:pt x="78" y="108"/>
                      <a:pt x="81" y="109"/>
                    </a:cubicBezTo>
                    <a:cubicBezTo>
                      <a:pt x="84" y="111"/>
                      <a:pt x="81" y="106"/>
                      <a:pt x="86" y="104"/>
                    </a:cubicBezTo>
                    <a:cubicBezTo>
                      <a:pt x="95" y="101"/>
                      <a:pt x="92" y="98"/>
                      <a:pt x="95" y="100"/>
                    </a:cubicBezTo>
                    <a:cubicBezTo>
                      <a:pt x="97" y="101"/>
                      <a:pt x="97" y="100"/>
                      <a:pt x="98" y="101"/>
                    </a:cubicBezTo>
                    <a:cubicBezTo>
                      <a:pt x="100" y="101"/>
                      <a:pt x="100" y="101"/>
                      <a:pt x="101" y="101"/>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77" name="Freeform 112"/>
              <p:cNvSpPr>
                <a:spLocks/>
              </p:cNvSpPr>
              <p:nvPr>
                <p:custDataLst>
                  <p:tags r:id="rId179"/>
                </p:custDataLst>
              </p:nvPr>
            </p:nvSpPr>
            <p:spPr bwMode="auto">
              <a:xfrm>
                <a:off x="3867912" y="3684967"/>
                <a:ext cx="235661" cy="258155"/>
              </a:xfrm>
              <a:custGeom>
                <a:avLst/>
                <a:gdLst/>
                <a:ahLst/>
                <a:cxnLst>
                  <a:cxn ang="0">
                    <a:pos x="7" y="112"/>
                  </a:cxn>
                  <a:cxn ang="0">
                    <a:pos x="22" y="109"/>
                  </a:cxn>
                  <a:cxn ang="0">
                    <a:pos x="29" y="114"/>
                  </a:cxn>
                  <a:cxn ang="0">
                    <a:pos x="40" y="128"/>
                  </a:cxn>
                  <a:cxn ang="0">
                    <a:pos x="43" y="120"/>
                  </a:cxn>
                  <a:cxn ang="0">
                    <a:pos x="49" y="123"/>
                  </a:cxn>
                  <a:cxn ang="0">
                    <a:pos x="54" y="120"/>
                  </a:cxn>
                  <a:cxn ang="0">
                    <a:pos x="61" y="120"/>
                  </a:cxn>
                  <a:cxn ang="0">
                    <a:pos x="64" y="120"/>
                  </a:cxn>
                  <a:cxn ang="0">
                    <a:pos x="93" y="120"/>
                  </a:cxn>
                  <a:cxn ang="0">
                    <a:pos x="92" y="109"/>
                  </a:cxn>
                  <a:cxn ang="0">
                    <a:pos x="84" y="23"/>
                  </a:cxn>
                  <a:cxn ang="0">
                    <a:pos x="99" y="23"/>
                  </a:cxn>
                  <a:cxn ang="0">
                    <a:pos x="67" y="0"/>
                  </a:cxn>
                  <a:cxn ang="0">
                    <a:pos x="67" y="14"/>
                  </a:cxn>
                  <a:cxn ang="0">
                    <a:pos x="42" y="14"/>
                  </a:cxn>
                  <a:cxn ang="0">
                    <a:pos x="42" y="39"/>
                  </a:cxn>
                  <a:cxn ang="0">
                    <a:pos x="34" y="61"/>
                  </a:cxn>
                  <a:cxn ang="0">
                    <a:pos x="3" y="61"/>
                  </a:cxn>
                  <a:cxn ang="0">
                    <a:pos x="2" y="67"/>
                  </a:cxn>
                  <a:cxn ang="0">
                    <a:pos x="3" y="64"/>
                  </a:cxn>
                  <a:cxn ang="0">
                    <a:pos x="5" y="69"/>
                  </a:cxn>
                  <a:cxn ang="0">
                    <a:pos x="8" y="75"/>
                  </a:cxn>
                  <a:cxn ang="0">
                    <a:pos x="7" y="81"/>
                  </a:cxn>
                  <a:cxn ang="0">
                    <a:pos x="8" y="101"/>
                  </a:cxn>
                  <a:cxn ang="0">
                    <a:pos x="7" y="112"/>
                  </a:cxn>
                </a:cxnLst>
                <a:rect l="0" t="0" r="r" b="b"/>
                <a:pathLst>
                  <a:path w="99" h="128">
                    <a:moveTo>
                      <a:pt x="7" y="112"/>
                    </a:moveTo>
                    <a:cubicBezTo>
                      <a:pt x="7" y="107"/>
                      <a:pt x="17" y="109"/>
                      <a:pt x="22" y="109"/>
                    </a:cubicBezTo>
                    <a:cubicBezTo>
                      <a:pt x="25" y="107"/>
                      <a:pt x="28" y="112"/>
                      <a:pt x="29" y="114"/>
                    </a:cubicBezTo>
                    <a:cubicBezTo>
                      <a:pt x="32" y="115"/>
                      <a:pt x="37" y="125"/>
                      <a:pt x="40" y="128"/>
                    </a:cubicBezTo>
                    <a:cubicBezTo>
                      <a:pt x="46" y="125"/>
                      <a:pt x="40" y="125"/>
                      <a:pt x="43" y="120"/>
                    </a:cubicBezTo>
                    <a:cubicBezTo>
                      <a:pt x="46" y="115"/>
                      <a:pt x="48" y="120"/>
                      <a:pt x="49" y="123"/>
                    </a:cubicBezTo>
                    <a:cubicBezTo>
                      <a:pt x="51" y="126"/>
                      <a:pt x="49" y="118"/>
                      <a:pt x="54" y="120"/>
                    </a:cubicBezTo>
                    <a:cubicBezTo>
                      <a:pt x="57" y="121"/>
                      <a:pt x="61" y="121"/>
                      <a:pt x="61" y="120"/>
                    </a:cubicBezTo>
                    <a:cubicBezTo>
                      <a:pt x="63" y="117"/>
                      <a:pt x="61" y="120"/>
                      <a:pt x="64" y="120"/>
                    </a:cubicBezTo>
                    <a:cubicBezTo>
                      <a:pt x="69" y="120"/>
                      <a:pt x="93" y="120"/>
                      <a:pt x="93" y="120"/>
                    </a:cubicBezTo>
                    <a:cubicBezTo>
                      <a:pt x="96" y="106"/>
                      <a:pt x="93" y="114"/>
                      <a:pt x="92" y="109"/>
                    </a:cubicBezTo>
                    <a:cubicBezTo>
                      <a:pt x="92" y="104"/>
                      <a:pt x="84" y="23"/>
                      <a:pt x="84" y="23"/>
                    </a:cubicBezTo>
                    <a:cubicBezTo>
                      <a:pt x="99" y="23"/>
                      <a:pt x="99" y="23"/>
                      <a:pt x="99" y="23"/>
                    </a:cubicBezTo>
                    <a:cubicBezTo>
                      <a:pt x="67" y="0"/>
                      <a:pt x="67" y="0"/>
                      <a:pt x="67" y="0"/>
                    </a:cubicBezTo>
                    <a:cubicBezTo>
                      <a:pt x="67" y="14"/>
                      <a:pt x="67" y="14"/>
                      <a:pt x="67" y="14"/>
                    </a:cubicBezTo>
                    <a:cubicBezTo>
                      <a:pt x="42" y="14"/>
                      <a:pt x="42" y="14"/>
                      <a:pt x="42" y="14"/>
                    </a:cubicBezTo>
                    <a:cubicBezTo>
                      <a:pt x="42" y="39"/>
                      <a:pt x="42" y="39"/>
                      <a:pt x="42" y="39"/>
                    </a:cubicBezTo>
                    <a:cubicBezTo>
                      <a:pt x="32" y="44"/>
                      <a:pt x="31" y="42"/>
                      <a:pt x="34" y="61"/>
                    </a:cubicBezTo>
                    <a:cubicBezTo>
                      <a:pt x="34" y="61"/>
                      <a:pt x="5" y="61"/>
                      <a:pt x="3" y="61"/>
                    </a:cubicBezTo>
                    <a:cubicBezTo>
                      <a:pt x="2" y="61"/>
                      <a:pt x="0" y="64"/>
                      <a:pt x="2" y="67"/>
                    </a:cubicBezTo>
                    <a:cubicBezTo>
                      <a:pt x="3" y="67"/>
                      <a:pt x="2" y="62"/>
                      <a:pt x="3" y="64"/>
                    </a:cubicBezTo>
                    <a:cubicBezTo>
                      <a:pt x="5" y="64"/>
                      <a:pt x="3" y="69"/>
                      <a:pt x="5" y="69"/>
                    </a:cubicBezTo>
                    <a:cubicBezTo>
                      <a:pt x="7" y="67"/>
                      <a:pt x="8" y="72"/>
                      <a:pt x="8" y="75"/>
                    </a:cubicBezTo>
                    <a:cubicBezTo>
                      <a:pt x="8" y="79"/>
                      <a:pt x="3" y="79"/>
                      <a:pt x="7" y="81"/>
                    </a:cubicBezTo>
                    <a:cubicBezTo>
                      <a:pt x="8" y="82"/>
                      <a:pt x="11" y="93"/>
                      <a:pt x="8" y="101"/>
                    </a:cubicBezTo>
                    <a:cubicBezTo>
                      <a:pt x="7" y="107"/>
                      <a:pt x="5" y="109"/>
                      <a:pt x="7" y="112"/>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78" name="Freeform 113"/>
              <p:cNvSpPr>
                <a:spLocks/>
              </p:cNvSpPr>
              <p:nvPr>
                <p:custDataLst>
                  <p:tags r:id="rId180"/>
                </p:custDataLst>
              </p:nvPr>
            </p:nvSpPr>
            <p:spPr bwMode="auto">
              <a:xfrm>
                <a:off x="4245952" y="3955614"/>
                <a:ext cx="228296" cy="193616"/>
              </a:xfrm>
              <a:custGeom>
                <a:avLst/>
                <a:gdLst/>
                <a:ahLst/>
                <a:cxnLst>
                  <a:cxn ang="0">
                    <a:pos x="90" y="9"/>
                  </a:cxn>
                  <a:cxn ang="0">
                    <a:pos x="93" y="22"/>
                  </a:cxn>
                  <a:cxn ang="0">
                    <a:pos x="84" y="39"/>
                  </a:cxn>
                  <a:cxn ang="0">
                    <a:pos x="77" y="54"/>
                  </a:cxn>
                  <a:cxn ang="0">
                    <a:pos x="70" y="70"/>
                  </a:cxn>
                  <a:cxn ang="0">
                    <a:pos x="64" y="71"/>
                  </a:cxn>
                  <a:cxn ang="0">
                    <a:pos x="56" y="73"/>
                  </a:cxn>
                  <a:cxn ang="0">
                    <a:pos x="50" y="79"/>
                  </a:cxn>
                  <a:cxn ang="0">
                    <a:pos x="45" y="92"/>
                  </a:cxn>
                  <a:cxn ang="0">
                    <a:pos x="42" y="88"/>
                  </a:cxn>
                  <a:cxn ang="0">
                    <a:pos x="35" y="93"/>
                  </a:cxn>
                  <a:cxn ang="0">
                    <a:pos x="32" y="95"/>
                  </a:cxn>
                  <a:cxn ang="0">
                    <a:pos x="26" y="96"/>
                  </a:cxn>
                  <a:cxn ang="0">
                    <a:pos x="18" y="81"/>
                  </a:cxn>
                  <a:cxn ang="0">
                    <a:pos x="9" y="75"/>
                  </a:cxn>
                  <a:cxn ang="0">
                    <a:pos x="4" y="75"/>
                  </a:cxn>
                  <a:cxn ang="0">
                    <a:pos x="0" y="76"/>
                  </a:cxn>
                  <a:cxn ang="0">
                    <a:pos x="0" y="54"/>
                  </a:cxn>
                  <a:cxn ang="0">
                    <a:pos x="3" y="47"/>
                  </a:cxn>
                  <a:cxn ang="0">
                    <a:pos x="7" y="36"/>
                  </a:cxn>
                  <a:cxn ang="0">
                    <a:pos x="6" y="23"/>
                  </a:cxn>
                  <a:cxn ang="0">
                    <a:pos x="9" y="14"/>
                  </a:cxn>
                  <a:cxn ang="0">
                    <a:pos x="10" y="5"/>
                  </a:cxn>
                  <a:cxn ang="0">
                    <a:pos x="18" y="3"/>
                  </a:cxn>
                  <a:cxn ang="0">
                    <a:pos x="23" y="2"/>
                  </a:cxn>
                  <a:cxn ang="0">
                    <a:pos x="30" y="8"/>
                  </a:cxn>
                  <a:cxn ang="0">
                    <a:pos x="41" y="6"/>
                  </a:cxn>
                  <a:cxn ang="0">
                    <a:pos x="50" y="13"/>
                  </a:cxn>
                  <a:cxn ang="0">
                    <a:pos x="62" y="6"/>
                  </a:cxn>
                  <a:cxn ang="0">
                    <a:pos x="77" y="8"/>
                  </a:cxn>
                  <a:cxn ang="0">
                    <a:pos x="85" y="3"/>
                  </a:cxn>
                  <a:cxn ang="0">
                    <a:pos x="90" y="9"/>
                  </a:cxn>
                </a:cxnLst>
                <a:rect l="0" t="0" r="r" b="b"/>
                <a:pathLst>
                  <a:path w="96" h="96">
                    <a:moveTo>
                      <a:pt x="90" y="9"/>
                    </a:moveTo>
                    <a:cubicBezTo>
                      <a:pt x="88" y="22"/>
                      <a:pt x="96" y="14"/>
                      <a:pt x="93" y="22"/>
                    </a:cubicBezTo>
                    <a:cubicBezTo>
                      <a:pt x="91" y="31"/>
                      <a:pt x="88" y="23"/>
                      <a:pt x="84" y="39"/>
                    </a:cubicBezTo>
                    <a:cubicBezTo>
                      <a:pt x="80" y="53"/>
                      <a:pt x="80" y="53"/>
                      <a:pt x="77" y="54"/>
                    </a:cubicBezTo>
                    <a:cubicBezTo>
                      <a:pt x="74" y="56"/>
                      <a:pt x="73" y="65"/>
                      <a:pt x="70" y="70"/>
                    </a:cubicBezTo>
                    <a:cubicBezTo>
                      <a:pt x="67" y="76"/>
                      <a:pt x="68" y="76"/>
                      <a:pt x="64" y="71"/>
                    </a:cubicBezTo>
                    <a:cubicBezTo>
                      <a:pt x="61" y="67"/>
                      <a:pt x="56" y="68"/>
                      <a:pt x="56" y="73"/>
                    </a:cubicBezTo>
                    <a:cubicBezTo>
                      <a:pt x="55" y="76"/>
                      <a:pt x="52" y="73"/>
                      <a:pt x="50" y="79"/>
                    </a:cubicBezTo>
                    <a:cubicBezTo>
                      <a:pt x="47" y="84"/>
                      <a:pt x="49" y="85"/>
                      <a:pt x="45" y="92"/>
                    </a:cubicBezTo>
                    <a:cubicBezTo>
                      <a:pt x="42" y="88"/>
                      <a:pt x="42" y="88"/>
                      <a:pt x="42" y="88"/>
                    </a:cubicBezTo>
                    <a:cubicBezTo>
                      <a:pt x="47" y="95"/>
                      <a:pt x="36" y="95"/>
                      <a:pt x="35" y="93"/>
                    </a:cubicBezTo>
                    <a:cubicBezTo>
                      <a:pt x="33" y="92"/>
                      <a:pt x="36" y="95"/>
                      <a:pt x="32" y="95"/>
                    </a:cubicBezTo>
                    <a:cubicBezTo>
                      <a:pt x="30" y="96"/>
                      <a:pt x="30" y="96"/>
                      <a:pt x="26" y="96"/>
                    </a:cubicBezTo>
                    <a:cubicBezTo>
                      <a:pt x="21" y="96"/>
                      <a:pt x="20" y="84"/>
                      <a:pt x="18" y="81"/>
                    </a:cubicBezTo>
                    <a:cubicBezTo>
                      <a:pt x="13" y="76"/>
                      <a:pt x="12" y="75"/>
                      <a:pt x="9" y="75"/>
                    </a:cubicBezTo>
                    <a:cubicBezTo>
                      <a:pt x="4" y="76"/>
                      <a:pt x="6" y="73"/>
                      <a:pt x="4" y="75"/>
                    </a:cubicBezTo>
                    <a:cubicBezTo>
                      <a:pt x="4" y="76"/>
                      <a:pt x="3" y="76"/>
                      <a:pt x="0" y="76"/>
                    </a:cubicBezTo>
                    <a:cubicBezTo>
                      <a:pt x="1" y="67"/>
                      <a:pt x="0" y="62"/>
                      <a:pt x="0" y="54"/>
                    </a:cubicBezTo>
                    <a:cubicBezTo>
                      <a:pt x="0" y="47"/>
                      <a:pt x="1" y="51"/>
                      <a:pt x="3" y="47"/>
                    </a:cubicBezTo>
                    <a:cubicBezTo>
                      <a:pt x="3" y="42"/>
                      <a:pt x="4" y="44"/>
                      <a:pt x="7" y="36"/>
                    </a:cubicBezTo>
                    <a:cubicBezTo>
                      <a:pt x="10" y="28"/>
                      <a:pt x="4" y="28"/>
                      <a:pt x="6" y="23"/>
                    </a:cubicBezTo>
                    <a:cubicBezTo>
                      <a:pt x="7" y="20"/>
                      <a:pt x="4" y="16"/>
                      <a:pt x="9" y="14"/>
                    </a:cubicBezTo>
                    <a:cubicBezTo>
                      <a:pt x="12" y="11"/>
                      <a:pt x="9" y="8"/>
                      <a:pt x="10" y="5"/>
                    </a:cubicBezTo>
                    <a:cubicBezTo>
                      <a:pt x="13" y="3"/>
                      <a:pt x="13" y="3"/>
                      <a:pt x="18" y="3"/>
                    </a:cubicBezTo>
                    <a:cubicBezTo>
                      <a:pt x="21" y="3"/>
                      <a:pt x="20" y="0"/>
                      <a:pt x="23" y="2"/>
                    </a:cubicBezTo>
                    <a:cubicBezTo>
                      <a:pt x="26" y="3"/>
                      <a:pt x="29" y="2"/>
                      <a:pt x="30" y="8"/>
                    </a:cubicBezTo>
                    <a:cubicBezTo>
                      <a:pt x="33" y="14"/>
                      <a:pt x="38" y="6"/>
                      <a:pt x="41" y="6"/>
                    </a:cubicBezTo>
                    <a:cubicBezTo>
                      <a:pt x="42" y="6"/>
                      <a:pt x="45" y="11"/>
                      <a:pt x="50" y="13"/>
                    </a:cubicBezTo>
                    <a:cubicBezTo>
                      <a:pt x="56" y="13"/>
                      <a:pt x="55" y="8"/>
                      <a:pt x="62" y="6"/>
                    </a:cubicBezTo>
                    <a:cubicBezTo>
                      <a:pt x="71" y="5"/>
                      <a:pt x="76" y="13"/>
                      <a:pt x="77" y="8"/>
                    </a:cubicBezTo>
                    <a:cubicBezTo>
                      <a:pt x="79" y="3"/>
                      <a:pt x="80" y="6"/>
                      <a:pt x="85" y="3"/>
                    </a:cubicBezTo>
                    <a:cubicBezTo>
                      <a:pt x="90" y="9"/>
                      <a:pt x="90" y="9"/>
                      <a:pt x="90" y="9"/>
                    </a:cubicBezTo>
                    <a:close/>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79" name="Freeform 114"/>
              <p:cNvSpPr>
                <a:spLocks/>
              </p:cNvSpPr>
              <p:nvPr>
                <p:custDataLst>
                  <p:tags r:id="rId181"/>
                </p:custDataLst>
              </p:nvPr>
            </p:nvSpPr>
            <p:spPr bwMode="auto">
              <a:xfrm>
                <a:off x="4463201" y="4015988"/>
                <a:ext cx="249162" cy="173838"/>
              </a:xfrm>
              <a:custGeom>
                <a:avLst/>
                <a:gdLst/>
                <a:ahLst/>
                <a:cxnLst>
                  <a:cxn ang="0">
                    <a:pos x="105" y="58"/>
                  </a:cxn>
                  <a:cxn ang="0">
                    <a:pos x="99" y="58"/>
                  </a:cxn>
                  <a:cxn ang="0">
                    <a:pos x="87" y="57"/>
                  </a:cxn>
                  <a:cxn ang="0">
                    <a:pos x="76" y="60"/>
                  </a:cxn>
                  <a:cxn ang="0">
                    <a:pos x="67" y="63"/>
                  </a:cxn>
                  <a:cxn ang="0">
                    <a:pos x="50" y="65"/>
                  </a:cxn>
                  <a:cxn ang="0">
                    <a:pos x="44" y="58"/>
                  </a:cxn>
                  <a:cxn ang="0">
                    <a:pos x="35" y="65"/>
                  </a:cxn>
                  <a:cxn ang="0">
                    <a:pos x="35" y="74"/>
                  </a:cxn>
                  <a:cxn ang="0">
                    <a:pos x="28" y="72"/>
                  </a:cxn>
                  <a:cxn ang="0">
                    <a:pos x="20" y="72"/>
                  </a:cxn>
                  <a:cxn ang="0">
                    <a:pos x="15" y="86"/>
                  </a:cxn>
                  <a:cxn ang="0">
                    <a:pos x="8" y="71"/>
                  </a:cxn>
                  <a:cxn ang="0">
                    <a:pos x="5" y="65"/>
                  </a:cxn>
                  <a:cxn ang="0">
                    <a:pos x="2" y="52"/>
                  </a:cxn>
                  <a:cxn ang="0">
                    <a:pos x="2" y="48"/>
                  </a:cxn>
                  <a:cxn ang="0">
                    <a:pos x="9" y="34"/>
                  </a:cxn>
                  <a:cxn ang="0">
                    <a:pos x="17" y="32"/>
                  </a:cxn>
                  <a:cxn ang="0">
                    <a:pos x="21" y="32"/>
                  </a:cxn>
                  <a:cxn ang="0">
                    <a:pos x="37" y="26"/>
                  </a:cxn>
                  <a:cxn ang="0">
                    <a:pos x="37" y="20"/>
                  </a:cxn>
                  <a:cxn ang="0">
                    <a:pos x="53" y="14"/>
                  </a:cxn>
                  <a:cxn ang="0">
                    <a:pos x="58" y="4"/>
                  </a:cxn>
                  <a:cxn ang="0">
                    <a:pos x="69" y="1"/>
                  </a:cxn>
                  <a:cxn ang="0">
                    <a:pos x="73" y="17"/>
                  </a:cxn>
                  <a:cxn ang="0">
                    <a:pos x="78" y="24"/>
                  </a:cxn>
                  <a:cxn ang="0">
                    <a:pos x="85" y="29"/>
                  </a:cxn>
                  <a:cxn ang="0">
                    <a:pos x="90" y="37"/>
                  </a:cxn>
                  <a:cxn ang="0">
                    <a:pos x="96" y="44"/>
                  </a:cxn>
                  <a:cxn ang="0">
                    <a:pos x="101" y="51"/>
                  </a:cxn>
                  <a:cxn ang="0">
                    <a:pos x="105" y="58"/>
                  </a:cxn>
                </a:cxnLst>
                <a:rect l="0" t="0" r="r" b="b"/>
                <a:pathLst>
                  <a:path w="105" h="86">
                    <a:moveTo>
                      <a:pt x="105" y="58"/>
                    </a:moveTo>
                    <a:cubicBezTo>
                      <a:pt x="102" y="58"/>
                      <a:pt x="102" y="55"/>
                      <a:pt x="99" y="58"/>
                    </a:cubicBezTo>
                    <a:cubicBezTo>
                      <a:pt x="97" y="62"/>
                      <a:pt x="90" y="52"/>
                      <a:pt x="87" y="57"/>
                    </a:cubicBezTo>
                    <a:cubicBezTo>
                      <a:pt x="84" y="62"/>
                      <a:pt x="84" y="55"/>
                      <a:pt x="76" y="60"/>
                    </a:cubicBezTo>
                    <a:cubicBezTo>
                      <a:pt x="67" y="66"/>
                      <a:pt x="70" y="55"/>
                      <a:pt x="67" y="63"/>
                    </a:cubicBezTo>
                    <a:cubicBezTo>
                      <a:pt x="64" y="71"/>
                      <a:pt x="59" y="65"/>
                      <a:pt x="50" y="65"/>
                    </a:cubicBezTo>
                    <a:cubicBezTo>
                      <a:pt x="47" y="65"/>
                      <a:pt x="50" y="62"/>
                      <a:pt x="44" y="58"/>
                    </a:cubicBezTo>
                    <a:cubicBezTo>
                      <a:pt x="37" y="55"/>
                      <a:pt x="37" y="63"/>
                      <a:pt x="35" y="65"/>
                    </a:cubicBezTo>
                    <a:cubicBezTo>
                      <a:pt x="32" y="66"/>
                      <a:pt x="34" y="69"/>
                      <a:pt x="35" y="74"/>
                    </a:cubicBezTo>
                    <a:cubicBezTo>
                      <a:pt x="32" y="71"/>
                      <a:pt x="31" y="75"/>
                      <a:pt x="28" y="72"/>
                    </a:cubicBezTo>
                    <a:cubicBezTo>
                      <a:pt x="25" y="71"/>
                      <a:pt x="25" y="74"/>
                      <a:pt x="20" y="72"/>
                    </a:cubicBezTo>
                    <a:cubicBezTo>
                      <a:pt x="15" y="72"/>
                      <a:pt x="18" y="80"/>
                      <a:pt x="15" y="86"/>
                    </a:cubicBezTo>
                    <a:cubicBezTo>
                      <a:pt x="14" y="75"/>
                      <a:pt x="11" y="74"/>
                      <a:pt x="8" y="71"/>
                    </a:cubicBezTo>
                    <a:cubicBezTo>
                      <a:pt x="5" y="68"/>
                      <a:pt x="8" y="65"/>
                      <a:pt x="5" y="65"/>
                    </a:cubicBezTo>
                    <a:cubicBezTo>
                      <a:pt x="3" y="63"/>
                      <a:pt x="2" y="58"/>
                      <a:pt x="2" y="52"/>
                    </a:cubicBezTo>
                    <a:cubicBezTo>
                      <a:pt x="3" y="48"/>
                      <a:pt x="0" y="49"/>
                      <a:pt x="2" y="48"/>
                    </a:cubicBezTo>
                    <a:cubicBezTo>
                      <a:pt x="5" y="46"/>
                      <a:pt x="6" y="40"/>
                      <a:pt x="9" y="34"/>
                    </a:cubicBezTo>
                    <a:cubicBezTo>
                      <a:pt x="12" y="35"/>
                      <a:pt x="15" y="34"/>
                      <a:pt x="17" y="32"/>
                    </a:cubicBezTo>
                    <a:cubicBezTo>
                      <a:pt x="18" y="29"/>
                      <a:pt x="18" y="35"/>
                      <a:pt x="21" y="32"/>
                    </a:cubicBezTo>
                    <a:cubicBezTo>
                      <a:pt x="28" y="27"/>
                      <a:pt x="32" y="32"/>
                      <a:pt x="37" y="26"/>
                    </a:cubicBezTo>
                    <a:cubicBezTo>
                      <a:pt x="40" y="21"/>
                      <a:pt x="35" y="21"/>
                      <a:pt x="37" y="20"/>
                    </a:cubicBezTo>
                    <a:cubicBezTo>
                      <a:pt x="38" y="18"/>
                      <a:pt x="47" y="21"/>
                      <a:pt x="53" y="14"/>
                    </a:cubicBezTo>
                    <a:cubicBezTo>
                      <a:pt x="58" y="6"/>
                      <a:pt x="59" y="9"/>
                      <a:pt x="58" y="4"/>
                    </a:cubicBezTo>
                    <a:cubicBezTo>
                      <a:pt x="58" y="3"/>
                      <a:pt x="66" y="0"/>
                      <a:pt x="69" y="1"/>
                    </a:cubicBezTo>
                    <a:cubicBezTo>
                      <a:pt x="72" y="6"/>
                      <a:pt x="76" y="10"/>
                      <a:pt x="73" y="17"/>
                    </a:cubicBezTo>
                    <a:cubicBezTo>
                      <a:pt x="72" y="27"/>
                      <a:pt x="81" y="21"/>
                      <a:pt x="78" y="24"/>
                    </a:cubicBezTo>
                    <a:cubicBezTo>
                      <a:pt x="76" y="29"/>
                      <a:pt x="82" y="26"/>
                      <a:pt x="85" y="29"/>
                    </a:cubicBezTo>
                    <a:cubicBezTo>
                      <a:pt x="88" y="34"/>
                      <a:pt x="84" y="32"/>
                      <a:pt x="90" y="37"/>
                    </a:cubicBezTo>
                    <a:cubicBezTo>
                      <a:pt x="94" y="41"/>
                      <a:pt x="96" y="41"/>
                      <a:pt x="96" y="44"/>
                    </a:cubicBezTo>
                    <a:cubicBezTo>
                      <a:pt x="94" y="48"/>
                      <a:pt x="96" y="48"/>
                      <a:pt x="101" y="51"/>
                    </a:cubicBezTo>
                    <a:cubicBezTo>
                      <a:pt x="104" y="51"/>
                      <a:pt x="102" y="55"/>
                      <a:pt x="105" y="58"/>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80" name="Freeform 115"/>
              <p:cNvSpPr>
                <a:spLocks/>
              </p:cNvSpPr>
              <p:nvPr>
                <p:custDataLst>
                  <p:tags r:id="rId182"/>
                </p:custDataLst>
              </p:nvPr>
            </p:nvSpPr>
            <p:spPr bwMode="auto">
              <a:xfrm>
                <a:off x="4352735" y="3973310"/>
                <a:ext cx="148516" cy="227968"/>
              </a:xfrm>
              <a:custGeom>
                <a:avLst/>
                <a:gdLst/>
                <a:ahLst/>
                <a:cxnLst>
                  <a:cxn ang="0">
                    <a:pos x="39" y="107"/>
                  </a:cxn>
                  <a:cxn ang="0">
                    <a:pos x="49" y="107"/>
                  </a:cxn>
                  <a:cxn ang="0">
                    <a:pos x="56" y="109"/>
                  </a:cxn>
                  <a:cxn ang="0">
                    <a:pos x="60" y="112"/>
                  </a:cxn>
                  <a:cxn ang="0">
                    <a:pos x="62" y="107"/>
                  </a:cxn>
                  <a:cxn ang="0">
                    <a:pos x="54" y="92"/>
                  </a:cxn>
                  <a:cxn ang="0">
                    <a:pos x="51" y="85"/>
                  </a:cxn>
                  <a:cxn ang="0">
                    <a:pos x="48" y="73"/>
                  </a:cxn>
                  <a:cxn ang="0">
                    <a:pos x="48" y="68"/>
                  </a:cxn>
                  <a:cxn ang="0">
                    <a:pos x="56" y="54"/>
                  </a:cxn>
                  <a:cxn ang="0">
                    <a:pos x="54" y="48"/>
                  </a:cxn>
                  <a:cxn ang="0">
                    <a:pos x="45" y="36"/>
                  </a:cxn>
                  <a:cxn ang="0">
                    <a:pos x="48" y="31"/>
                  </a:cxn>
                  <a:cxn ang="0">
                    <a:pos x="57" y="30"/>
                  </a:cxn>
                  <a:cxn ang="0">
                    <a:pos x="51" y="9"/>
                  </a:cxn>
                  <a:cxn ang="0">
                    <a:pos x="49" y="3"/>
                  </a:cxn>
                  <a:cxn ang="0">
                    <a:pos x="45" y="0"/>
                  </a:cxn>
                  <a:cxn ang="0">
                    <a:pos x="48" y="13"/>
                  </a:cxn>
                  <a:cxn ang="0">
                    <a:pos x="39" y="30"/>
                  </a:cxn>
                  <a:cxn ang="0">
                    <a:pos x="32" y="45"/>
                  </a:cxn>
                  <a:cxn ang="0">
                    <a:pos x="25" y="61"/>
                  </a:cxn>
                  <a:cxn ang="0">
                    <a:pos x="19" y="62"/>
                  </a:cxn>
                  <a:cxn ang="0">
                    <a:pos x="11" y="64"/>
                  </a:cxn>
                  <a:cxn ang="0">
                    <a:pos x="5" y="70"/>
                  </a:cxn>
                  <a:cxn ang="0">
                    <a:pos x="0" y="82"/>
                  </a:cxn>
                  <a:cxn ang="0">
                    <a:pos x="3" y="85"/>
                  </a:cxn>
                  <a:cxn ang="0">
                    <a:pos x="5" y="90"/>
                  </a:cxn>
                  <a:cxn ang="0">
                    <a:pos x="9" y="88"/>
                  </a:cxn>
                  <a:cxn ang="0">
                    <a:pos x="9" y="93"/>
                  </a:cxn>
                  <a:cxn ang="0">
                    <a:pos x="9" y="96"/>
                  </a:cxn>
                  <a:cxn ang="0">
                    <a:pos x="9" y="105"/>
                  </a:cxn>
                  <a:cxn ang="0">
                    <a:pos x="22" y="107"/>
                  </a:cxn>
                  <a:cxn ang="0">
                    <a:pos x="31" y="105"/>
                  </a:cxn>
                  <a:cxn ang="0">
                    <a:pos x="39" y="107"/>
                  </a:cxn>
                </a:cxnLst>
                <a:rect l="0" t="0" r="r" b="b"/>
                <a:pathLst>
                  <a:path w="62" h="113">
                    <a:moveTo>
                      <a:pt x="39" y="107"/>
                    </a:moveTo>
                    <a:cubicBezTo>
                      <a:pt x="49" y="107"/>
                      <a:pt x="49" y="107"/>
                      <a:pt x="49" y="107"/>
                    </a:cubicBezTo>
                    <a:cubicBezTo>
                      <a:pt x="49" y="107"/>
                      <a:pt x="52" y="109"/>
                      <a:pt x="56" y="109"/>
                    </a:cubicBezTo>
                    <a:cubicBezTo>
                      <a:pt x="59" y="110"/>
                      <a:pt x="60" y="113"/>
                      <a:pt x="60" y="112"/>
                    </a:cubicBezTo>
                    <a:cubicBezTo>
                      <a:pt x="62" y="112"/>
                      <a:pt x="60" y="109"/>
                      <a:pt x="62" y="107"/>
                    </a:cubicBezTo>
                    <a:cubicBezTo>
                      <a:pt x="60" y="96"/>
                      <a:pt x="57" y="95"/>
                      <a:pt x="54" y="92"/>
                    </a:cubicBezTo>
                    <a:cubicBezTo>
                      <a:pt x="51" y="88"/>
                      <a:pt x="54" y="85"/>
                      <a:pt x="51" y="85"/>
                    </a:cubicBezTo>
                    <a:cubicBezTo>
                      <a:pt x="49" y="84"/>
                      <a:pt x="48" y="79"/>
                      <a:pt x="48" y="73"/>
                    </a:cubicBezTo>
                    <a:cubicBezTo>
                      <a:pt x="49" y="68"/>
                      <a:pt x="46" y="70"/>
                      <a:pt x="48" y="68"/>
                    </a:cubicBezTo>
                    <a:cubicBezTo>
                      <a:pt x="51" y="67"/>
                      <a:pt x="52" y="61"/>
                      <a:pt x="56" y="54"/>
                    </a:cubicBezTo>
                    <a:cubicBezTo>
                      <a:pt x="57" y="51"/>
                      <a:pt x="56" y="54"/>
                      <a:pt x="54" y="48"/>
                    </a:cubicBezTo>
                    <a:cubicBezTo>
                      <a:pt x="54" y="44"/>
                      <a:pt x="51" y="45"/>
                      <a:pt x="45" y="36"/>
                    </a:cubicBezTo>
                    <a:cubicBezTo>
                      <a:pt x="43" y="34"/>
                      <a:pt x="45" y="30"/>
                      <a:pt x="48" y="31"/>
                    </a:cubicBezTo>
                    <a:cubicBezTo>
                      <a:pt x="49" y="31"/>
                      <a:pt x="52" y="33"/>
                      <a:pt x="57" y="30"/>
                    </a:cubicBezTo>
                    <a:cubicBezTo>
                      <a:pt x="49" y="25"/>
                      <a:pt x="54" y="11"/>
                      <a:pt x="51" y="9"/>
                    </a:cubicBezTo>
                    <a:cubicBezTo>
                      <a:pt x="49" y="9"/>
                      <a:pt x="52" y="5"/>
                      <a:pt x="49" y="3"/>
                    </a:cubicBezTo>
                    <a:cubicBezTo>
                      <a:pt x="45" y="2"/>
                      <a:pt x="54" y="0"/>
                      <a:pt x="45" y="0"/>
                    </a:cubicBezTo>
                    <a:cubicBezTo>
                      <a:pt x="43" y="13"/>
                      <a:pt x="51" y="5"/>
                      <a:pt x="48" y="13"/>
                    </a:cubicBezTo>
                    <a:cubicBezTo>
                      <a:pt x="46" y="22"/>
                      <a:pt x="43" y="14"/>
                      <a:pt x="39" y="30"/>
                    </a:cubicBezTo>
                    <a:cubicBezTo>
                      <a:pt x="36" y="44"/>
                      <a:pt x="36" y="44"/>
                      <a:pt x="32" y="45"/>
                    </a:cubicBezTo>
                    <a:cubicBezTo>
                      <a:pt x="29" y="47"/>
                      <a:pt x="28" y="56"/>
                      <a:pt x="25" y="61"/>
                    </a:cubicBezTo>
                    <a:cubicBezTo>
                      <a:pt x="22" y="67"/>
                      <a:pt x="23" y="67"/>
                      <a:pt x="19" y="62"/>
                    </a:cubicBezTo>
                    <a:cubicBezTo>
                      <a:pt x="16" y="57"/>
                      <a:pt x="11" y="59"/>
                      <a:pt x="11" y="64"/>
                    </a:cubicBezTo>
                    <a:cubicBezTo>
                      <a:pt x="9" y="67"/>
                      <a:pt x="6" y="64"/>
                      <a:pt x="5" y="70"/>
                    </a:cubicBezTo>
                    <a:cubicBezTo>
                      <a:pt x="2" y="74"/>
                      <a:pt x="3" y="76"/>
                      <a:pt x="0" y="82"/>
                    </a:cubicBezTo>
                    <a:cubicBezTo>
                      <a:pt x="0" y="87"/>
                      <a:pt x="2" y="81"/>
                      <a:pt x="3" y="85"/>
                    </a:cubicBezTo>
                    <a:cubicBezTo>
                      <a:pt x="3" y="88"/>
                      <a:pt x="3" y="88"/>
                      <a:pt x="5" y="90"/>
                    </a:cubicBezTo>
                    <a:cubicBezTo>
                      <a:pt x="8" y="92"/>
                      <a:pt x="6" y="87"/>
                      <a:pt x="9" y="88"/>
                    </a:cubicBezTo>
                    <a:cubicBezTo>
                      <a:pt x="11" y="90"/>
                      <a:pt x="6" y="90"/>
                      <a:pt x="9" y="93"/>
                    </a:cubicBezTo>
                    <a:cubicBezTo>
                      <a:pt x="11" y="95"/>
                      <a:pt x="8" y="93"/>
                      <a:pt x="9" y="96"/>
                    </a:cubicBezTo>
                    <a:cubicBezTo>
                      <a:pt x="12" y="99"/>
                      <a:pt x="9" y="102"/>
                      <a:pt x="9" y="105"/>
                    </a:cubicBezTo>
                    <a:cubicBezTo>
                      <a:pt x="12" y="109"/>
                      <a:pt x="14" y="107"/>
                      <a:pt x="22" y="107"/>
                    </a:cubicBezTo>
                    <a:cubicBezTo>
                      <a:pt x="23" y="105"/>
                      <a:pt x="23" y="105"/>
                      <a:pt x="31" y="105"/>
                    </a:cubicBezTo>
                    <a:cubicBezTo>
                      <a:pt x="40" y="105"/>
                      <a:pt x="37" y="105"/>
                      <a:pt x="39" y="107"/>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81" name="Freeform 116"/>
              <p:cNvSpPr>
                <a:spLocks/>
              </p:cNvSpPr>
              <p:nvPr>
                <p:custDataLst>
                  <p:tags r:id="rId183"/>
                </p:custDataLst>
              </p:nvPr>
            </p:nvSpPr>
            <p:spPr bwMode="auto">
              <a:xfrm>
                <a:off x="4420241" y="4318905"/>
                <a:ext cx="20865" cy="28106"/>
              </a:xfrm>
              <a:custGeom>
                <a:avLst/>
                <a:gdLst/>
                <a:ahLst/>
                <a:cxnLst>
                  <a:cxn ang="0">
                    <a:pos x="0" y="6"/>
                  </a:cxn>
                  <a:cxn ang="0">
                    <a:pos x="6" y="2"/>
                  </a:cxn>
                  <a:cxn ang="0">
                    <a:pos x="9" y="3"/>
                  </a:cxn>
                  <a:cxn ang="0">
                    <a:pos x="4" y="5"/>
                  </a:cxn>
                  <a:cxn ang="0">
                    <a:pos x="1" y="14"/>
                  </a:cxn>
                  <a:cxn ang="0">
                    <a:pos x="1" y="11"/>
                  </a:cxn>
                  <a:cxn ang="0">
                    <a:pos x="0" y="6"/>
                  </a:cxn>
                </a:cxnLst>
                <a:rect l="0" t="0" r="r" b="b"/>
                <a:pathLst>
                  <a:path w="9" h="14">
                    <a:moveTo>
                      <a:pt x="0" y="6"/>
                    </a:moveTo>
                    <a:cubicBezTo>
                      <a:pt x="1" y="3"/>
                      <a:pt x="4" y="2"/>
                      <a:pt x="6" y="2"/>
                    </a:cubicBezTo>
                    <a:cubicBezTo>
                      <a:pt x="6" y="0"/>
                      <a:pt x="8" y="2"/>
                      <a:pt x="9" y="3"/>
                    </a:cubicBezTo>
                    <a:cubicBezTo>
                      <a:pt x="8" y="3"/>
                      <a:pt x="8" y="3"/>
                      <a:pt x="4" y="5"/>
                    </a:cubicBezTo>
                    <a:cubicBezTo>
                      <a:pt x="3" y="8"/>
                      <a:pt x="6" y="14"/>
                      <a:pt x="1" y="14"/>
                    </a:cubicBezTo>
                    <a:cubicBezTo>
                      <a:pt x="1" y="13"/>
                      <a:pt x="0" y="14"/>
                      <a:pt x="1" y="11"/>
                    </a:cubicBezTo>
                    <a:cubicBezTo>
                      <a:pt x="1" y="10"/>
                      <a:pt x="1" y="8"/>
                      <a:pt x="0" y="6"/>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82" name="Freeform 117"/>
              <p:cNvSpPr>
                <a:spLocks/>
              </p:cNvSpPr>
              <p:nvPr>
                <p:custDataLst>
                  <p:tags r:id="rId184"/>
                </p:custDataLst>
              </p:nvPr>
            </p:nvSpPr>
            <p:spPr bwMode="auto">
              <a:xfrm>
                <a:off x="4400603" y="4159639"/>
                <a:ext cx="144833" cy="174879"/>
              </a:xfrm>
              <a:custGeom>
                <a:avLst/>
                <a:gdLst/>
                <a:ahLst/>
                <a:cxnLst>
                  <a:cxn ang="0">
                    <a:pos x="18" y="16"/>
                  </a:cxn>
                  <a:cxn ang="0">
                    <a:pos x="17" y="23"/>
                  </a:cxn>
                  <a:cxn ang="0">
                    <a:pos x="23" y="23"/>
                  </a:cxn>
                  <a:cxn ang="0">
                    <a:pos x="26" y="30"/>
                  </a:cxn>
                  <a:cxn ang="0">
                    <a:pos x="23" y="37"/>
                  </a:cxn>
                  <a:cxn ang="0">
                    <a:pos x="28" y="43"/>
                  </a:cxn>
                  <a:cxn ang="0">
                    <a:pos x="26" y="56"/>
                  </a:cxn>
                  <a:cxn ang="0">
                    <a:pos x="25" y="60"/>
                  </a:cxn>
                  <a:cxn ang="0">
                    <a:pos x="22" y="59"/>
                  </a:cxn>
                  <a:cxn ang="0">
                    <a:pos x="14" y="56"/>
                  </a:cxn>
                  <a:cxn ang="0">
                    <a:pos x="12" y="57"/>
                  </a:cxn>
                  <a:cxn ang="0">
                    <a:pos x="6" y="60"/>
                  </a:cxn>
                  <a:cxn ang="0">
                    <a:pos x="6" y="68"/>
                  </a:cxn>
                  <a:cxn ang="0">
                    <a:pos x="5" y="73"/>
                  </a:cxn>
                  <a:cxn ang="0">
                    <a:pos x="0" y="74"/>
                  </a:cxn>
                  <a:cxn ang="0">
                    <a:pos x="6" y="82"/>
                  </a:cxn>
                  <a:cxn ang="0">
                    <a:pos x="8" y="85"/>
                  </a:cxn>
                  <a:cxn ang="0">
                    <a:pos x="14" y="81"/>
                  </a:cxn>
                  <a:cxn ang="0">
                    <a:pos x="17" y="82"/>
                  </a:cxn>
                  <a:cxn ang="0">
                    <a:pos x="26" y="79"/>
                  </a:cxn>
                  <a:cxn ang="0">
                    <a:pos x="28" y="84"/>
                  </a:cxn>
                  <a:cxn ang="0">
                    <a:pos x="37" y="76"/>
                  </a:cxn>
                  <a:cxn ang="0">
                    <a:pos x="41" y="67"/>
                  </a:cxn>
                  <a:cxn ang="0">
                    <a:pos x="50" y="47"/>
                  </a:cxn>
                  <a:cxn ang="0">
                    <a:pos x="55" y="34"/>
                  </a:cxn>
                  <a:cxn ang="0">
                    <a:pos x="55" y="23"/>
                  </a:cxn>
                  <a:cxn ang="0">
                    <a:pos x="57" y="11"/>
                  </a:cxn>
                  <a:cxn ang="0">
                    <a:pos x="61" y="3"/>
                  </a:cxn>
                  <a:cxn ang="0">
                    <a:pos x="54" y="2"/>
                  </a:cxn>
                  <a:cxn ang="0">
                    <a:pos x="46" y="2"/>
                  </a:cxn>
                  <a:cxn ang="0">
                    <a:pos x="41" y="16"/>
                  </a:cxn>
                  <a:cxn ang="0">
                    <a:pos x="40" y="20"/>
                  </a:cxn>
                  <a:cxn ang="0">
                    <a:pos x="35" y="17"/>
                  </a:cxn>
                  <a:cxn ang="0">
                    <a:pos x="29" y="16"/>
                  </a:cxn>
                  <a:cxn ang="0">
                    <a:pos x="18" y="16"/>
                  </a:cxn>
                </a:cxnLst>
                <a:rect l="0" t="0" r="r" b="b"/>
                <a:pathLst>
                  <a:path w="61" h="87">
                    <a:moveTo>
                      <a:pt x="18" y="16"/>
                    </a:moveTo>
                    <a:cubicBezTo>
                      <a:pt x="18" y="19"/>
                      <a:pt x="15" y="19"/>
                      <a:pt x="17" y="23"/>
                    </a:cubicBezTo>
                    <a:cubicBezTo>
                      <a:pt x="18" y="26"/>
                      <a:pt x="22" y="23"/>
                      <a:pt x="23" y="23"/>
                    </a:cubicBezTo>
                    <a:cubicBezTo>
                      <a:pt x="26" y="23"/>
                      <a:pt x="28" y="26"/>
                      <a:pt x="26" y="30"/>
                    </a:cubicBezTo>
                    <a:cubicBezTo>
                      <a:pt x="25" y="34"/>
                      <a:pt x="25" y="28"/>
                      <a:pt x="23" y="37"/>
                    </a:cubicBezTo>
                    <a:cubicBezTo>
                      <a:pt x="22" y="42"/>
                      <a:pt x="28" y="40"/>
                      <a:pt x="28" y="43"/>
                    </a:cubicBezTo>
                    <a:cubicBezTo>
                      <a:pt x="26" y="47"/>
                      <a:pt x="28" y="53"/>
                      <a:pt x="26" y="56"/>
                    </a:cubicBezTo>
                    <a:cubicBezTo>
                      <a:pt x="25" y="59"/>
                      <a:pt x="28" y="60"/>
                      <a:pt x="25" y="60"/>
                    </a:cubicBezTo>
                    <a:cubicBezTo>
                      <a:pt x="22" y="62"/>
                      <a:pt x="23" y="56"/>
                      <a:pt x="22" y="59"/>
                    </a:cubicBezTo>
                    <a:cubicBezTo>
                      <a:pt x="18" y="62"/>
                      <a:pt x="17" y="62"/>
                      <a:pt x="14" y="56"/>
                    </a:cubicBezTo>
                    <a:cubicBezTo>
                      <a:pt x="11" y="51"/>
                      <a:pt x="11" y="54"/>
                      <a:pt x="12" y="57"/>
                    </a:cubicBezTo>
                    <a:cubicBezTo>
                      <a:pt x="12" y="60"/>
                      <a:pt x="9" y="60"/>
                      <a:pt x="6" y="60"/>
                    </a:cubicBezTo>
                    <a:cubicBezTo>
                      <a:pt x="3" y="60"/>
                      <a:pt x="5" y="67"/>
                      <a:pt x="6" y="68"/>
                    </a:cubicBezTo>
                    <a:cubicBezTo>
                      <a:pt x="8" y="70"/>
                      <a:pt x="8" y="74"/>
                      <a:pt x="5" y="73"/>
                    </a:cubicBezTo>
                    <a:cubicBezTo>
                      <a:pt x="3" y="71"/>
                      <a:pt x="3" y="71"/>
                      <a:pt x="0" y="74"/>
                    </a:cubicBezTo>
                    <a:cubicBezTo>
                      <a:pt x="5" y="79"/>
                      <a:pt x="5" y="79"/>
                      <a:pt x="6" y="82"/>
                    </a:cubicBezTo>
                    <a:cubicBezTo>
                      <a:pt x="6" y="84"/>
                      <a:pt x="8" y="85"/>
                      <a:pt x="8" y="85"/>
                    </a:cubicBezTo>
                    <a:cubicBezTo>
                      <a:pt x="9" y="82"/>
                      <a:pt x="12" y="81"/>
                      <a:pt x="14" y="81"/>
                    </a:cubicBezTo>
                    <a:cubicBezTo>
                      <a:pt x="14" y="79"/>
                      <a:pt x="15" y="81"/>
                      <a:pt x="17" y="82"/>
                    </a:cubicBezTo>
                    <a:cubicBezTo>
                      <a:pt x="20" y="87"/>
                      <a:pt x="23" y="77"/>
                      <a:pt x="26" y="79"/>
                    </a:cubicBezTo>
                    <a:cubicBezTo>
                      <a:pt x="29" y="81"/>
                      <a:pt x="25" y="84"/>
                      <a:pt x="28" y="84"/>
                    </a:cubicBezTo>
                    <a:cubicBezTo>
                      <a:pt x="32" y="85"/>
                      <a:pt x="35" y="76"/>
                      <a:pt x="37" y="76"/>
                    </a:cubicBezTo>
                    <a:cubicBezTo>
                      <a:pt x="40" y="76"/>
                      <a:pt x="43" y="70"/>
                      <a:pt x="41" y="67"/>
                    </a:cubicBezTo>
                    <a:cubicBezTo>
                      <a:pt x="38" y="60"/>
                      <a:pt x="46" y="48"/>
                      <a:pt x="50" y="47"/>
                    </a:cubicBezTo>
                    <a:cubicBezTo>
                      <a:pt x="55" y="43"/>
                      <a:pt x="52" y="40"/>
                      <a:pt x="55" y="34"/>
                    </a:cubicBezTo>
                    <a:cubicBezTo>
                      <a:pt x="57" y="30"/>
                      <a:pt x="54" y="31"/>
                      <a:pt x="55" y="23"/>
                    </a:cubicBezTo>
                    <a:cubicBezTo>
                      <a:pt x="57" y="16"/>
                      <a:pt x="54" y="17"/>
                      <a:pt x="57" y="11"/>
                    </a:cubicBezTo>
                    <a:cubicBezTo>
                      <a:pt x="61" y="6"/>
                      <a:pt x="61" y="5"/>
                      <a:pt x="61" y="3"/>
                    </a:cubicBezTo>
                    <a:cubicBezTo>
                      <a:pt x="58" y="0"/>
                      <a:pt x="57" y="5"/>
                      <a:pt x="54" y="2"/>
                    </a:cubicBezTo>
                    <a:cubicBezTo>
                      <a:pt x="50" y="0"/>
                      <a:pt x="50" y="3"/>
                      <a:pt x="46" y="2"/>
                    </a:cubicBezTo>
                    <a:cubicBezTo>
                      <a:pt x="41" y="2"/>
                      <a:pt x="44" y="9"/>
                      <a:pt x="41" y="16"/>
                    </a:cubicBezTo>
                    <a:cubicBezTo>
                      <a:pt x="40" y="17"/>
                      <a:pt x="41" y="20"/>
                      <a:pt x="40" y="20"/>
                    </a:cubicBezTo>
                    <a:cubicBezTo>
                      <a:pt x="40" y="22"/>
                      <a:pt x="38" y="19"/>
                      <a:pt x="35" y="17"/>
                    </a:cubicBezTo>
                    <a:cubicBezTo>
                      <a:pt x="32" y="17"/>
                      <a:pt x="29" y="16"/>
                      <a:pt x="29" y="16"/>
                    </a:cubicBezTo>
                    <a:cubicBezTo>
                      <a:pt x="18" y="16"/>
                      <a:pt x="18" y="16"/>
                      <a:pt x="18" y="16"/>
                    </a:cubicBezTo>
                    <a:close/>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83" name="Freeform 118"/>
              <p:cNvSpPr>
                <a:spLocks/>
              </p:cNvSpPr>
              <p:nvPr>
                <p:custDataLst>
                  <p:tags r:id="rId185"/>
                </p:custDataLst>
              </p:nvPr>
            </p:nvSpPr>
            <p:spPr bwMode="auto">
              <a:xfrm>
                <a:off x="4352735" y="4187746"/>
                <a:ext cx="114149" cy="122832"/>
              </a:xfrm>
              <a:custGeom>
                <a:avLst/>
                <a:gdLst/>
                <a:ahLst/>
                <a:cxnLst>
                  <a:cxn ang="0">
                    <a:pos x="22" y="1"/>
                  </a:cxn>
                  <a:cxn ang="0">
                    <a:pos x="31" y="0"/>
                  </a:cxn>
                  <a:cxn ang="0">
                    <a:pos x="39" y="1"/>
                  </a:cxn>
                  <a:cxn ang="0">
                    <a:pos x="37" y="9"/>
                  </a:cxn>
                  <a:cxn ang="0">
                    <a:pos x="43" y="9"/>
                  </a:cxn>
                  <a:cxn ang="0">
                    <a:pos x="46" y="15"/>
                  </a:cxn>
                  <a:cxn ang="0">
                    <a:pos x="43" y="23"/>
                  </a:cxn>
                  <a:cxn ang="0">
                    <a:pos x="48" y="29"/>
                  </a:cxn>
                  <a:cxn ang="0">
                    <a:pos x="46" y="42"/>
                  </a:cxn>
                  <a:cxn ang="0">
                    <a:pos x="45" y="47"/>
                  </a:cxn>
                  <a:cxn ang="0">
                    <a:pos x="42" y="45"/>
                  </a:cxn>
                  <a:cxn ang="0">
                    <a:pos x="34" y="42"/>
                  </a:cxn>
                  <a:cxn ang="0">
                    <a:pos x="32" y="44"/>
                  </a:cxn>
                  <a:cxn ang="0">
                    <a:pos x="26" y="47"/>
                  </a:cxn>
                  <a:cxn ang="0">
                    <a:pos x="26" y="54"/>
                  </a:cxn>
                  <a:cxn ang="0">
                    <a:pos x="25" y="59"/>
                  </a:cxn>
                  <a:cxn ang="0">
                    <a:pos x="20" y="61"/>
                  </a:cxn>
                  <a:cxn ang="0">
                    <a:pos x="12" y="50"/>
                  </a:cxn>
                  <a:cxn ang="0">
                    <a:pos x="6" y="44"/>
                  </a:cxn>
                  <a:cxn ang="0">
                    <a:pos x="3" y="34"/>
                  </a:cxn>
                  <a:cxn ang="0">
                    <a:pos x="3" y="29"/>
                  </a:cxn>
                  <a:cxn ang="0">
                    <a:pos x="6" y="23"/>
                  </a:cxn>
                  <a:cxn ang="0">
                    <a:pos x="8" y="22"/>
                  </a:cxn>
                  <a:cxn ang="0">
                    <a:pos x="11" y="20"/>
                  </a:cxn>
                  <a:cxn ang="0">
                    <a:pos x="6" y="17"/>
                  </a:cxn>
                  <a:cxn ang="0">
                    <a:pos x="8" y="17"/>
                  </a:cxn>
                  <a:cxn ang="0">
                    <a:pos x="8" y="12"/>
                  </a:cxn>
                  <a:cxn ang="0">
                    <a:pos x="22" y="12"/>
                  </a:cxn>
                  <a:cxn ang="0">
                    <a:pos x="22" y="1"/>
                  </a:cxn>
                </a:cxnLst>
                <a:rect l="0" t="0" r="r" b="b"/>
                <a:pathLst>
                  <a:path w="48" h="61">
                    <a:moveTo>
                      <a:pt x="22" y="1"/>
                    </a:moveTo>
                    <a:cubicBezTo>
                      <a:pt x="23" y="0"/>
                      <a:pt x="23" y="0"/>
                      <a:pt x="31" y="0"/>
                    </a:cubicBezTo>
                    <a:cubicBezTo>
                      <a:pt x="40" y="0"/>
                      <a:pt x="37" y="0"/>
                      <a:pt x="39" y="1"/>
                    </a:cubicBezTo>
                    <a:cubicBezTo>
                      <a:pt x="39" y="4"/>
                      <a:pt x="35" y="4"/>
                      <a:pt x="37" y="9"/>
                    </a:cubicBezTo>
                    <a:cubicBezTo>
                      <a:pt x="39" y="12"/>
                      <a:pt x="42" y="9"/>
                      <a:pt x="43" y="9"/>
                    </a:cubicBezTo>
                    <a:cubicBezTo>
                      <a:pt x="46" y="9"/>
                      <a:pt x="48" y="12"/>
                      <a:pt x="46" y="15"/>
                    </a:cubicBezTo>
                    <a:cubicBezTo>
                      <a:pt x="45" y="20"/>
                      <a:pt x="45" y="14"/>
                      <a:pt x="43" y="23"/>
                    </a:cubicBezTo>
                    <a:cubicBezTo>
                      <a:pt x="42" y="28"/>
                      <a:pt x="48" y="26"/>
                      <a:pt x="48" y="29"/>
                    </a:cubicBezTo>
                    <a:cubicBezTo>
                      <a:pt x="46" y="33"/>
                      <a:pt x="48" y="39"/>
                      <a:pt x="46" y="42"/>
                    </a:cubicBezTo>
                    <a:cubicBezTo>
                      <a:pt x="45" y="45"/>
                      <a:pt x="48" y="47"/>
                      <a:pt x="45" y="47"/>
                    </a:cubicBezTo>
                    <a:cubicBezTo>
                      <a:pt x="42" y="48"/>
                      <a:pt x="43" y="42"/>
                      <a:pt x="42" y="45"/>
                    </a:cubicBezTo>
                    <a:cubicBezTo>
                      <a:pt x="39" y="48"/>
                      <a:pt x="37" y="48"/>
                      <a:pt x="34" y="42"/>
                    </a:cubicBezTo>
                    <a:cubicBezTo>
                      <a:pt x="31" y="37"/>
                      <a:pt x="31" y="40"/>
                      <a:pt x="32" y="44"/>
                    </a:cubicBezTo>
                    <a:cubicBezTo>
                      <a:pt x="32" y="47"/>
                      <a:pt x="29" y="47"/>
                      <a:pt x="26" y="47"/>
                    </a:cubicBezTo>
                    <a:cubicBezTo>
                      <a:pt x="23" y="47"/>
                      <a:pt x="25" y="53"/>
                      <a:pt x="26" y="54"/>
                    </a:cubicBezTo>
                    <a:cubicBezTo>
                      <a:pt x="28" y="56"/>
                      <a:pt x="28" y="61"/>
                      <a:pt x="25" y="59"/>
                    </a:cubicBezTo>
                    <a:cubicBezTo>
                      <a:pt x="23" y="58"/>
                      <a:pt x="23" y="58"/>
                      <a:pt x="20" y="61"/>
                    </a:cubicBezTo>
                    <a:cubicBezTo>
                      <a:pt x="16" y="56"/>
                      <a:pt x="22" y="59"/>
                      <a:pt x="12" y="50"/>
                    </a:cubicBezTo>
                    <a:cubicBezTo>
                      <a:pt x="9" y="47"/>
                      <a:pt x="8" y="45"/>
                      <a:pt x="6" y="44"/>
                    </a:cubicBezTo>
                    <a:cubicBezTo>
                      <a:pt x="5" y="40"/>
                      <a:pt x="5" y="39"/>
                      <a:pt x="3" y="34"/>
                    </a:cubicBezTo>
                    <a:cubicBezTo>
                      <a:pt x="0" y="29"/>
                      <a:pt x="0" y="26"/>
                      <a:pt x="3" y="29"/>
                    </a:cubicBezTo>
                    <a:cubicBezTo>
                      <a:pt x="5" y="31"/>
                      <a:pt x="6" y="26"/>
                      <a:pt x="6" y="23"/>
                    </a:cubicBezTo>
                    <a:cubicBezTo>
                      <a:pt x="6" y="18"/>
                      <a:pt x="6" y="18"/>
                      <a:pt x="8" y="22"/>
                    </a:cubicBezTo>
                    <a:cubicBezTo>
                      <a:pt x="9" y="23"/>
                      <a:pt x="14" y="22"/>
                      <a:pt x="11" y="20"/>
                    </a:cubicBezTo>
                    <a:cubicBezTo>
                      <a:pt x="8" y="20"/>
                      <a:pt x="6" y="18"/>
                      <a:pt x="6" y="17"/>
                    </a:cubicBezTo>
                    <a:cubicBezTo>
                      <a:pt x="8" y="15"/>
                      <a:pt x="8" y="17"/>
                      <a:pt x="8" y="17"/>
                    </a:cubicBezTo>
                    <a:cubicBezTo>
                      <a:pt x="9" y="15"/>
                      <a:pt x="8" y="14"/>
                      <a:pt x="8" y="12"/>
                    </a:cubicBezTo>
                    <a:cubicBezTo>
                      <a:pt x="16" y="12"/>
                      <a:pt x="17" y="14"/>
                      <a:pt x="22" y="12"/>
                    </a:cubicBezTo>
                    <a:cubicBezTo>
                      <a:pt x="22" y="1"/>
                      <a:pt x="22" y="1"/>
                      <a:pt x="22" y="1"/>
                    </a:cubicBezTo>
                    <a:close/>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84" name="Freeform 119"/>
              <p:cNvSpPr>
                <a:spLocks/>
              </p:cNvSpPr>
              <p:nvPr>
                <p:custDataLst>
                  <p:tags r:id="rId186"/>
                </p:custDataLst>
              </p:nvPr>
            </p:nvSpPr>
            <p:spPr bwMode="auto">
              <a:xfrm>
                <a:off x="4367463" y="4187746"/>
                <a:ext cx="38050" cy="28106"/>
              </a:xfrm>
              <a:custGeom>
                <a:avLst/>
                <a:gdLst/>
                <a:ahLst/>
                <a:cxnLst>
                  <a:cxn ang="0">
                    <a:pos x="3" y="0"/>
                  </a:cxn>
                  <a:cxn ang="0">
                    <a:pos x="16" y="1"/>
                  </a:cxn>
                  <a:cxn ang="0">
                    <a:pos x="16" y="13"/>
                  </a:cxn>
                  <a:cxn ang="0">
                    <a:pos x="2" y="13"/>
                  </a:cxn>
                  <a:cxn ang="0">
                    <a:pos x="0" y="11"/>
                  </a:cxn>
                  <a:cxn ang="0">
                    <a:pos x="3" y="0"/>
                  </a:cxn>
                </a:cxnLst>
                <a:rect l="0" t="0" r="r" b="b"/>
                <a:pathLst>
                  <a:path w="16" h="14">
                    <a:moveTo>
                      <a:pt x="3" y="0"/>
                    </a:moveTo>
                    <a:cubicBezTo>
                      <a:pt x="6" y="3"/>
                      <a:pt x="8" y="1"/>
                      <a:pt x="16" y="1"/>
                    </a:cubicBezTo>
                    <a:cubicBezTo>
                      <a:pt x="16" y="13"/>
                      <a:pt x="16" y="13"/>
                      <a:pt x="16" y="13"/>
                    </a:cubicBezTo>
                    <a:cubicBezTo>
                      <a:pt x="11" y="14"/>
                      <a:pt x="9" y="13"/>
                      <a:pt x="2" y="13"/>
                    </a:cubicBezTo>
                    <a:cubicBezTo>
                      <a:pt x="3" y="11"/>
                      <a:pt x="0" y="14"/>
                      <a:pt x="0" y="11"/>
                    </a:cubicBezTo>
                    <a:cubicBezTo>
                      <a:pt x="0" y="8"/>
                      <a:pt x="5" y="8"/>
                      <a:pt x="3" y="0"/>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85" name="Freeform 120"/>
              <p:cNvSpPr>
                <a:spLocks/>
              </p:cNvSpPr>
              <p:nvPr>
                <p:custDataLst>
                  <p:tags r:id="rId187"/>
                </p:custDataLst>
              </p:nvPr>
            </p:nvSpPr>
            <p:spPr bwMode="auto">
              <a:xfrm>
                <a:off x="4346598" y="4159639"/>
                <a:ext cx="13502" cy="11450"/>
              </a:xfrm>
              <a:custGeom>
                <a:avLst/>
                <a:gdLst/>
                <a:ahLst/>
                <a:cxnLst>
                  <a:cxn ang="0">
                    <a:pos x="3" y="6"/>
                  </a:cxn>
                  <a:cxn ang="0">
                    <a:pos x="3" y="2"/>
                  </a:cxn>
                  <a:cxn ang="0">
                    <a:pos x="5" y="3"/>
                  </a:cxn>
                  <a:cxn ang="0">
                    <a:pos x="3" y="6"/>
                  </a:cxn>
                </a:cxnLst>
                <a:rect l="0" t="0" r="r" b="b"/>
                <a:pathLst>
                  <a:path w="6" h="6">
                    <a:moveTo>
                      <a:pt x="3" y="6"/>
                    </a:moveTo>
                    <a:cubicBezTo>
                      <a:pt x="0" y="5"/>
                      <a:pt x="3" y="3"/>
                      <a:pt x="3" y="2"/>
                    </a:cubicBezTo>
                    <a:cubicBezTo>
                      <a:pt x="5" y="0"/>
                      <a:pt x="6" y="0"/>
                      <a:pt x="5" y="3"/>
                    </a:cubicBezTo>
                    <a:cubicBezTo>
                      <a:pt x="3" y="6"/>
                      <a:pt x="3" y="6"/>
                      <a:pt x="3" y="6"/>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86" name="Freeform 121"/>
              <p:cNvSpPr>
                <a:spLocks/>
              </p:cNvSpPr>
              <p:nvPr>
                <p:custDataLst>
                  <p:tags r:id="rId188"/>
                </p:custDataLst>
              </p:nvPr>
            </p:nvSpPr>
            <p:spPr bwMode="auto">
              <a:xfrm>
                <a:off x="4309776" y="4226260"/>
                <a:ext cx="12275" cy="7287"/>
              </a:xfrm>
              <a:custGeom>
                <a:avLst/>
                <a:gdLst/>
                <a:ahLst/>
                <a:cxnLst>
                  <a:cxn ang="0">
                    <a:pos x="3" y="0"/>
                  </a:cxn>
                  <a:cxn ang="0">
                    <a:pos x="2" y="4"/>
                  </a:cxn>
                  <a:cxn ang="0">
                    <a:pos x="3" y="0"/>
                  </a:cxn>
                </a:cxnLst>
                <a:rect l="0" t="0" r="r" b="b"/>
                <a:pathLst>
                  <a:path w="5" h="4">
                    <a:moveTo>
                      <a:pt x="3" y="0"/>
                    </a:moveTo>
                    <a:cubicBezTo>
                      <a:pt x="5" y="1"/>
                      <a:pt x="3" y="4"/>
                      <a:pt x="2" y="4"/>
                    </a:cubicBezTo>
                    <a:cubicBezTo>
                      <a:pt x="0" y="3"/>
                      <a:pt x="2" y="0"/>
                      <a:pt x="3" y="0"/>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87" name="Freeform 122"/>
              <p:cNvSpPr>
                <a:spLocks/>
              </p:cNvSpPr>
              <p:nvPr>
                <p:custDataLst>
                  <p:tags r:id="rId189"/>
                </p:custDataLst>
              </p:nvPr>
            </p:nvSpPr>
            <p:spPr bwMode="auto">
              <a:xfrm>
                <a:off x="4732001" y="4252284"/>
                <a:ext cx="42959" cy="38515"/>
              </a:xfrm>
              <a:custGeom>
                <a:avLst/>
                <a:gdLst/>
                <a:ahLst/>
                <a:cxnLst>
                  <a:cxn ang="0">
                    <a:pos x="3" y="18"/>
                  </a:cxn>
                  <a:cxn ang="0">
                    <a:pos x="6" y="18"/>
                  </a:cxn>
                  <a:cxn ang="0">
                    <a:pos x="11" y="16"/>
                  </a:cxn>
                  <a:cxn ang="0">
                    <a:pos x="12" y="15"/>
                  </a:cxn>
                  <a:cxn ang="0">
                    <a:pos x="17" y="15"/>
                  </a:cxn>
                  <a:cxn ang="0">
                    <a:pos x="18" y="8"/>
                  </a:cxn>
                  <a:cxn ang="0">
                    <a:pos x="15" y="0"/>
                  </a:cxn>
                  <a:cxn ang="0">
                    <a:pos x="12" y="5"/>
                  </a:cxn>
                  <a:cxn ang="0">
                    <a:pos x="9" y="3"/>
                  </a:cxn>
                  <a:cxn ang="0">
                    <a:pos x="5" y="13"/>
                  </a:cxn>
                  <a:cxn ang="0">
                    <a:pos x="3" y="18"/>
                  </a:cxn>
                </a:cxnLst>
                <a:rect l="0" t="0" r="r" b="b"/>
                <a:pathLst>
                  <a:path w="18" h="19">
                    <a:moveTo>
                      <a:pt x="3" y="18"/>
                    </a:moveTo>
                    <a:cubicBezTo>
                      <a:pt x="5" y="15"/>
                      <a:pt x="6" y="16"/>
                      <a:pt x="6" y="18"/>
                    </a:cubicBezTo>
                    <a:cubicBezTo>
                      <a:pt x="6" y="19"/>
                      <a:pt x="11" y="19"/>
                      <a:pt x="11" y="16"/>
                    </a:cubicBezTo>
                    <a:cubicBezTo>
                      <a:pt x="11" y="13"/>
                      <a:pt x="12" y="13"/>
                      <a:pt x="12" y="15"/>
                    </a:cubicBezTo>
                    <a:cubicBezTo>
                      <a:pt x="12" y="15"/>
                      <a:pt x="14" y="13"/>
                      <a:pt x="17" y="15"/>
                    </a:cubicBezTo>
                    <a:cubicBezTo>
                      <a:pt x="18" y="15"/>
                      <a:pt x="18" y="13"/>
                      <a:pt x="18" y="8"/>
                    </a:cubicBezTo>
                    <a:cubicBezTo>
                      <a:pt x="17" y="2"/>
                      <a:pt x="15" y="3"/>
                      <a:pt x="15" y="0"/>
                    </a:cubicBezTo>
                    <a:cubicBezTo>
                      <a:pt x="14" y="2"/>
                      <a:pt x="14" y="3"/>
                      <a:pt x="12" y="5"/>
                    </a:cubicBezTo>
                    <a:cubicBezTo>
                      <a:pt x="9" y="5"/>
                      <a:pt x="12" y="2"/>
                      <a:pt x="9" y="3"/>
                    </a:cubicBezTo>
                    <a:cubicBezTo>
                      <a:pt x="0" y="10"/>
                      <a:pt x="8" y="10"/>
                      <a:pt x="5" y="13"/>
                    </a:cubicBezTo>
                    <a:cubicBezTo>
                      <a:pt x="2" y="15"/>
                      <a:pt x="3" y="15"/>
                      <a:pt x="3" y="18"/>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88" name="Freeform 123"/>
              <p:cNvSpPr>
                <a:spLocks/>
              </p:cNvSpPr>
              <p:nvPr>
                <p:custDataLst>
                  <p:tags r:id="rId190"/>
                </p:custDataLst>
              </p:nvPr>
            </p:nvSpPr>
            <p:spPr bwMode="auto">
              <a:xfrm>
                <a:off x="4739366" y="4278308"/>
                <a:ext cx="44186" cy="44761"/>
              </a:xfrm>
              <a:custGeom>
                <a:avLst/>
                <a:gdLst/>
                <a:ahLst/>
                <a:cxnLst>
                  <a:cxn ang="0">
                    <a:pos x="14" y="2"/>
                  </a:cxn>
                  <a:cxn ang="0">
                    <a:pos x="12" y="5"/>
                  </a:cxn>
                  <a:cxn ang="0">
                    <a:pos x="14" y="11"/>
                  </a:cxn>
                  <a:cxn ang="0">
                    <a:pos x="5" y="22"/>
                  </a:cxn>
                  <a:cxn ang="0">
                    <a:pos x="2" y="13"/>
                  </a:cxn>
                  <a:cxn ang="0">
                    <a:pos x="0" y="5"/>
                  </a:cxn>
                  <a:cxn ang="0">
                    <a:pos x="3" y="5"/>
                  </a:cxn>
                  <a:cxn ang="0">
                    <a:pos x="8" y="3"/>
                  </a:cxn>
                  <a:cxn ang="0">
                    <a:pos x="9" y="2"/>
                  </a:cxn>
                  <a:cxn ang="0">
                    <a:pos x="14" y="2"/>
                  </a:cxn>
                </a:cxnLst>
                <a:rect l="0" t="0" r="r" b="b"/>
                <a:pathLst>
                  <a:path w="19" h="22">
                    <a:moveTo>
                      <a:pt x="14" y="2"/>
                    </a:moveTo>
                    <a:cubicBezTo>
                      <a:pt x="14" y="3"/>
                      <a:pt x="12" y="3"/>
                      <a:pt x="12" y="5"/>
                    </a:cubicBezTo>
                    <a:cubicBezTo>
                      <a:pt x="12" y="6"/>
                      <a:pt x="19" y="6"/>
                      <a:pt x="14" y="11"/>
                    </a:cubicBezTo>
                    <a:cubicBezTo>
                      <a:pt x="9" y="16"/>
                      <a:pt x="11" y="20"/>
                      <a:pt x="5" y="22"/>
                    </a:cubicBezTo>
                    <a:cubicBezTo>
                      <a:pt x="5" y="17"/>
                      <a:pt x="2" y="17"/>
                      <a:pt x="2" y="13"/>
                    </a:cubicBezTo>
                    <a:cubicBezTo>
                      <a:pt x="3" y="8"/>
                      <a:pt x="2" y="8"/>
                      <a:pt x="0" y="5"/>
                    </a:cubicBezTo>
                    <a:cubicBezTo>
                      <a:pt x="2" y="2"/>
                      <a:pt x="3" y="3"/>
                      <a:pt x="3" y="5"/>
                    </a:cubicBezTo>
                    <a:cubicBezTo>
                      <a:pt x="3" y="6"/>
                      <a:pt x="8" y="6"/>
                      <a:pt x="8" y="3"/>
                    </a:cubicBezTo>
                    <a:cubicBezTo>
                      <a:pt x="8" y="0"/>
                      <a:pt x="9" y="0"/>
                      <a:pt x="9" y="2"/>
                    </a:cubicBezTo>
                    <a:cubicBezTo>
                      <a:pt x="9" y="2"/>
                      <a:pt x="11" y="0"/>
                      <a:pt x="14" y="2"/>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89" name="Freeform 124"/>
              <p:cNvSpPr>
                <a:spLocks/>
              </p:cNvSpPr>
              <p:nvPr>
                <p:custDataLst>
                  <p:tags r:id="rId191"/>
                </p:custDataLst>
              </p:nvPr>
            </p:nvSpPr>
            <p:spPr bwMode="auto">
              <a:xfrm>
                <a:off x="4086389" y="3928549"/>
                <a:ext cx="152198" cy="119709"/>
              </a:xfrm>
              <a:custGeom>
                <a:avLst/>
                <a:gdLst/>
                <a:ahLst/>
                <a:cxnLst>
                  <a:cxn ang="0">
                    <a:pos x="24" y="58"/>
                  </a:cxn>
                  <a:cxn ang="0">
                    <a:pos x="23" y="48"/>
                  </a:cxn>
                  <a:cxn ang="0">
                    <a:pos x="23" y="42"/>
                  </a:cxn>
                  <a:cxn ang="0">
                    <a:pos x="38" y="42"/>
                  </a:cxn>
                  <a:cxn ang="0">
                    <a:pos x="41" y="42"/>
                  </a:cxn>
                  <a:cxn ang="0">
                    <a:pos x="44" y="41"/>
                  </a:cxn>
                  <a:cxn ang="0">
                    <a:pos x="49" y="44"/>
                  </a:cxn>
                  <a:cxn ang="0">
                    <a:pos x="52" y="42"/>
                  </a:cxn>
                  <a:cxn ang="0">
                    <a:pos x="64" y="34"/>
                  </a:cxn>
                  <a:cxn ang="0">
                    <a:pos x="62" y="30"/>
                  </a:cxn>
                  <a:cxn ang="0">
                    <a:pos x="59" y="27"/>
                  </a:cxn>
                  <a:cxn ang="0">
                    <a:pos x="53" y="22"/>
                  </a:cxn>
                  <a:cxn ang="0">
                    <a:pos x="53" y="19"/>
                  </a:cxn>
                  <a:cxn ang="0">
                    <a:pos x="52" y="17"/>
                  </a:cxn>
                  <a:cxn ang="0">
                    <a:pos x="49" y="13"/>
                  </a:cxn>
                  <a:cxn ang="0">
                    <a:pos x="47" y="3"/>
                  </a:cxn>
                  <a:cxn ang="0">
                    <a:pos x="44" y="3"/>
                  </a:cxn>
                  <a:cxn ang="0">
                    <a:pos x="41" y="2"/>
                  </a:cxn>
                  <a:cxn ang="0">
                    <a:pos x="32" y="6"/>
                  </a:cxn>
                  <a:cxn ang="0">
                    <a:pos x="27" y="11"/>
                  </a:cxn>
                  <a:cxn ang="0">
                    <a:pos x="23" y="16"/>
                  </a:cxn>
                  <a:cxn ang="0">
                    <a:pos x="18" y="17"/>
                  </a:cxn>
                  <a:cxn ang="0">
                    <a:pos x="15" y="20"/>
                  </a:cxn>
                  <a:cxn ang="0">
                    <a:pos x="12" y="19"/>
                  </a:cxn>
                  <a:cxn ang="0">
                    <a:pos x="12" y="23"/>
                  </a:cxn>
                  <a:cxn ang="0">
                    <a:pos x="9" y="27"/>
                  </a:cxn>
                  <a:cxn ang="0">
                    <a:pos x="9" y="31"/>
                  </a:cxn>
                  <a:cxn ang="0">
                    <a:pos x="3" y="34"/>
                  </a:cxn>
                  <a:cxn ang="0">
                    <a:pos x="1" y="42"/>
                  </a:cxn>
                  <a:cxn ang="0">
                    <a:pos x="1" y="48"/>
                  </a:cxn>
                  <a:cxn ang="0">
                    <a:pos x="7" y="54"/>
                  </a:cxn>
                  <a:cxn ang="0">
                    <a:pos x="15" y="53"/>
                  </a:cxn>
                  <a:cxn ang="0">
                    <a:pos x="24" y="58"/>
                  </a:cxn>
                </a:cxnLst>
                <a:rect l="0" t="0" r="r" b="b"/>
                <a:pathLst>
                  <a:path w="64" h="59">
                    <a:moveTo>
                      <a:pt x="24" y="58"/>
                    </a:moveTo>
                    <a:cubicBezTo>
                      <a:pt x="23" y="54"/>
                      <a:pt x="23" y="50"/>
                      <a:pt x="23" y="48"/>
                    </a:cubicBezTo>
                    <a:cubicBezTo>
                      <a:pt x="23" y="48"/>
                      <a:pt x="20" y="42"/>
                      <a:pt x="23" y="42"/>
                    </a:cubicBezTo>
                    <a:cubicBezTo>
                      <a:pt x="26" y="42"/>
                      <a:pt x="36" y="42"/>
                      <a:pt x="38" y="42"/>
                    </a:cubicBezTo>
                    <a:cubicBezTo>
                      <a:pt x="39" y="42"/>
                      <a:pt x="39" y="44"/>
                      <a:pt x="41" y="42"/>
                    </a:cubicBezTo>
                    <a:cubicBezTo>
                      <a:pt x="42" y="42"/>
                      <a:pt x="42" y="41"/>
                      <a:pt x="44" y="41"/>
                    </a:cubicBezTo>
                    <a:cubicBezTo>
                      <a:pt x="49" y="42"/>
                      <a:pt x="49" y="44"/>
                      <a:pt x="49" y="44"/>
                    </a:cubicBezTo>
                    <a:cubicBezTo>
                      <a:pt x="50" y="44"/>
                      <a:pt x="52" y="42"/>
                      <a:pt x="52" y="42"/>
                    </a:cubicBezTo>
                    <a:cubicBezTo>
                      <a:pt x="58" y="36"/>
                      <a:pt x="59" y="42"/>
                      <a:pt x="64" y="34"/>
                    </a:cubicBezTo>
                    <a:cubicBezTo>
                      <a:pt x="62" y="31"/>
                      <a:pt x="61" y="30"/>
                      <a:pt x="62" y="30"/>
                    </a:cubicBezTo>
                    <a:cubicBezTo>
                      <a:pt x="64" y="28"/>
                      <a:pt x="61" y="23"/>
                      <a:pt x="59" y="27"/>
                    </a:cubicBezTo>
                    <a:cubicBezTo>
                      <a:pt x="58" y="28"/>
                      <a:pt x="55" y="23"/>
                      <a:pt x="53" y="22"/>
                    </a:cubicBezTo>
                    <a:cubicBezTo>
                      <a:pt x="52" y="22"/>
                      <a:pt x="52" y="19"/>
                      <a:pt x="53" y="19"/>
                    </a:cubicBezTo>
                    <a:cubicBezTo>
                      <a:pt x="55" y="20"/>
                      <a:pt x="55" y="19"/>
                      <a:pt x="52" y="17"/>
                    </a:cubicBezTo>
                    <a:cubicBezTo>
                      <a:pt x="50" y="14"/>
                      <a:pt x="49" y="17"/>
                      <a:pt x="49" y="13"/>
                    </a:cubicBezTo>
                    <a:cubicBezTo>
                      <a:pt x="47" y="6"/>
                      <a:pt x="45" y="9"/>
                      <a:pt x="47" y="3"/>
                    </a:cubicBezTo>
                    <a:cubicBezTo>
                      <a:pt x="45" y="3"/>
                      <a:pt x="45" y="3"/>
                      <a:pt x="44" y="3"/>
                    </a:cubicBezTo>
                    <a:cubicBezTo>
                      <a:pt x="42" y="2"/>
                      <a:pt x="42" y="3"/>
                      <a:pt x="41" y="2"/>
                    </a:cubicBezTo>
                    <a:cubicBezTo>
                      <a:pt x="38" y="0"/>
                      <a:pt x="41" y="3"/>
                      <a:pt x="32" y="6"/>
                    </a:cubicBezTo>
                    <a:cubicBezTo>
                      <a:pt x="27" y="8"/>
                      <a:pt x="30" y="13"/>
                      <a:pt x="27" y="11"/>
                    </a:cubicBezTo>
                    <a:cubicBezTo>
                      <a:pt x="24" y="9"/>
                      <a:pt x="23" y="11"/>
                      <a:pt x="23" y="16"/>
                    </a:cubicBezTo>
                    <a:cubicBezTo>
                      <a:pt x="23" y="19"/>
                      <a:pt x="18" y="14"/>
                      <a:pt x="18" y="17"/>
                    </a:cubicBezTo>
                    <a:cubicBezTo>
                      <a:pt x="18" y="19"/>
                      <a:pt x="18" y="22"/>
                      <a:pt x="15" y="20"/>
                    </a:cubicBezTo>
                    <a:cubicBezTo>
                      <a:pt x="12" y="20"/>
                      <a:pt x="14" y="17"/>
                      <a:pt x="12" y="19"/>
                    </a:cubicBezTo>
                    <a:cubicBezTo>
                      <a:pt x="10" y="20"/>
                      <a:pt x="10" y="22"/>
                      <a:pt x="12" y="23"/>
                    </a:cubicBezTo>
                    <a:cubicBezTo>
                      <a:pt x="14" y="27"/>
                      <a:pt x="9" y="25"/>
                      <a:pt x="9" y="27"/>
                    </a:cubicBezTo>
                    <a:cubicBezTo>
                      <a:pt x="10" y="28"/>
                      <a:pt x="10" y="28"/>
                      <a:pt x="9" y="31"/>
                    </a:cubicBezTo>
                    <a:cubicBezTo>
                      <a:pt x="7" y="34"/>
                      <a:pt x="1" y="33"/>
                      <a:pt x="3" y="34"/>
                    </a:cubicBezTo>
                    <a:cubicBezTo>
                      <a:pt x="3" y="36"/>
                      <a:pt x="3" y="41"/>
                      <a:pt x="1" y="42"/>
                    </a:cubicBezTo>
                    <a:cubicBezTo>
                      <a:pt x="0" y="42"/>
                      <a:pt x="3" y="44"/>
                      <a:pt x="1" y="48"/>
                    </a:cubicBezTo>
                    <a:cubicBezTo>
                      <a:pt x="7" y="50"/>
                      <a:pt x="1" y="50"/>
                      <a:pt x="7" y="54"/>
                    </a:cubicBezTo>
                    <a:cubicBezTo>
                      <a:pt x="14" y="59"/>
                      <a:pt x="9" y="53"/>
                      <a:pt x="15" y="53"/>
                    </a:cubicBezTo>
                    <a:cubicBezTo>
                      <a:pt x="21" y="53"/>
                      <a:pt x="20" y="58"/>
                      <a:pt x="24" y="58"/>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90" name="Freeform 125"/>
              <p:cNvSpPr>
                <a:spLocks/>
              </p:cNvSpPr>
              <p:nvPr>
                <p:custDataLst>
                  <p:tags r:id="rId192"/>
                </p:custDataLst>
              </p:nvPr>
            </p:nvSpPr>
            <p:spPr bwMode="auto">
              <a:xfrm>
                <a:off x="4205447" y="3983719"/>
                <a:ext cx="66280" cy="124914"/>
              </a:xfrm>
              <a:custGeom>
                <a:avLst/>
                <a:gdLst/>
                <a:ahLst/>
                <a:cxnLst>
                  <a:cxn ang="0">
                    <a:pos x="14" y="7"/>
                  </a:cxn>
                  <a:cxn ang="0">
                    <a:pos x="2" y="15"/>
                  </a:cxn>
                  <a:cxn ang="0">
                    <a:pos x="5" y="25"/>
                  </a:cxn>
                  <a:cxn ang="0">
                    <a:pos x="6" y="32"/>
                  </a:cxn>
                  <a:cxn ang="0">
                    <a:pos x="8" y="54"/>
                  </a:cxn>
                  <a:cxn ang="0">
                    <a:pos x="6" y="56"/>
                  </a:cxn>
                  <a:cxn ang="0">
                    <a:pos x="8" y="62"/>
                  </a:cxn>
                  <a:cxn ang="0">
                    <a:pos x="17" y="62"/>
                  </a:cxn>
                  <a:cxn ang="0">
                    <a:pos x="17" y="40"/>
                  </a:cxn>
                  <a:cxn ang="0">
                    <a:pos x="20" y="32"/>
                  </a:cxn>
                  <a:cxn ang="0">
                    <a:pos x="25" y="22"/>
                  </a:cxn>
                  <a:cxn ang="0">
                    <a:pos x="23" y="9"/>
                  </a:cxn>
                  <a:cxn ang="0">
                    <a:pos x="19" y="3"/>
                  </a:cxn>
                  <a:cxn ang="0">
                    <a:pos x="16" y="3"/>
                  </a:cxn>
                  <a:cxn ang="0">
                    <a:pos x="14" y="7"/>
                  </a:cxn>
                </a:cxnLst>
                <a:rect l="0" t="0" r="r" b="b"/>
                <a:pathLst>
                  <a:path w="28" h="62">
                    <a:moveTo>
                      <a:pt x="14" y="7"/>
                    </a:moveTo>
                    <a:cubicBezTo>
                      <a:pt x="9" y="15"/>
                      <a:pt x="8" y="9"/>
                      <a:pt x="2" y="15"/>
                    </a:cubicBezTo>
                    <a:cubicBezTo>
                      <a:pt x="0" y="22"/>
                      <a:pt x="2" y="23"/>
                      <a:pt x="5" y="25"/>
                    </a:cubicBezTo>
                    <a:cubicBezTo>
                      <a:pt x="8" y="25"/>
                      <a:pt x="5" y="32"/>
                      <a:pt x="6" y="32"/>
                    </a:cubicBezTo>
                    <a:cubicBezTo>
                      <a:pt x="9" y="34"/>
                      <a:pt x="8" y="51"/>
                      <a:pt x="8" y="54"/>
                    </a:cubicBezTo>
                    <a:cubicBezTo>
                      <a:pt x="8" y="56"/>
                      <a:pt x="6" y="54"/>
                      <a:pt x="6" y="56"/>
                    </a:cubicBezTo>
                    <a:cubicBezTo>
                      <a:pt x="8" y="58"/>
                      <a:pt x="9" y="61"/>
                      <a:pt x="8" y="62"/>
                    </a:cubicBezTo>
                    <a:cubicBezTo>
                      <a:pt x="13" y="62"/>
                      <a:pt x="14" y="62"/>
                      <a:pt x="17" y="62"/>
                    </a:cubicBezTo>
                    <a:cubicBezTo>
                      <a:pt x="19" y="53"/>
                      <a:pt x="17" y="48"/>
                      <a:pt x="17" y="40"/>
                    </a:cubicBezTo>
                    <a:cubicBezTo>
                      <a:pt x="17" y="32"/>
                      <a:pt x="19" y="37"/>
                      <a:pt x="20" y="32"/>
                    </a:cubicBezTo>
                    <a:cubicBezTo>
                      <a:pt x="20" y="28"/>
                      <a:pt x="22" y="29"/>
                      <a:pt x="25" y="22"/>
                    </a:cubicBezTo>
                    <a:cubicBezTo>
                      <a:pt x="28" y="14"/>
                      <a:pt x="22" y="14"/>
                      <a:pt x="23" y="9"/>
                    </a:cubicBezTo>
                    <a:cubicBezTo>
                      <a:pt x="22" y="6"/>
                      <a:pt x="22" y="6"/>
                      <a:pt x="19" y="3"/>
                    </a:cubicBezTo>
                    <a:cubicBezTo>
                      <a:pt x="16" y="0"/>
                      <a:pt x="17" y="3"/>
                      <a:pt x="16" y="3"/>
                    </a:cubicBezTo>
                    <a:cubicBezTo>
                      <a:pt x="13" y="3"/>
                      <a:pt x="16" y="4"/>
                      <a:pt x="14" y="7"/>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91" name="Freeform 126"/>
              <p:cNvSpPr>
                <a:spLocks/>
              </p:cNvSpPr>
              <p:nvPr>
                <p:custDataLst>
                  <p:tags r:id="rId193"/>
                </p:custDataLst>
              </p:nvPr>
            </p:nvSpPr>
            <p:spPr bwMode="auto">
              <a:xfrm>
                <a:off x="4029928" y="4015988"/>
                <a:ext cx="120286" cy="131159"/>
              </a:xfrm>
              <a:custGeom>
                <a:avLst/>
                <a:gdLst/>
                <a:ahLst/>
                <a:cxnLst>
                  <a:cxn ang="0">
                    <a:pos x="48" y="15"/>
                  </a:cxn>
                  <a:cxn ang="0">
                    <a:pos x="48" y="29"/>
                  </a:cxn>
                  <a:cxn ang="0">
                    <a:pos x="44" y="43"/>
                  </a:cxn>
                  <a:cxn ang="0">
                    <a:pos x="45" y="52"/>
                  </a:cxn>
                  <a:cxn ang="0">
                    <a:pos x="47" y="57"/>
                  </a:cxn>
                  <a:cxn ang="0">
                    <a:pos x="44" y="57"/>
                  </a:cxn>
                  <a:cxn ang="0">
                    <a:pos x="39" y="57"/>
                  </a:cxn>
                  <a:cxn ang="0">
                    <a:pos x="35" y="57"/>
                  </a:cxn>
                  <a:cxn ang="0">
                    <a:pos x="21" y="59"/>
                  </a:cxn>
                  <a:cxn ang="0">
                    <a:pos x="9" y="65"/>
                  </a:cxn>
                  <a:cxn ang="0">
                    <a:pos x="10" y="52"/>
                  </a:cxn>
                  <a:cxn ang="0">
                    <a:pos x="7" y="48"/>
                  </a:cxn>
                  <a:cxn ang="0">
                    <a:pos x="1" y="43"/>
                  </a:cxn>
                  <a:cxn ang="0">
                    <a:pos x="1" y="32"/>
                  </a:cxn>
                  <a:cxn ang="0">
                    <a:pos x="6" y="29"/>
                  </a:cxn>
                  <a:cxn ang="0">
                    <a:pos x="3" y="26"/>
                  </a:cxn>
                  <a:cxn ang="0">
                    <a:pos x="9" y="26"/>
                  </a:cxn>
                  <a:cxn ang="0">
                    <a:pos x="7" y="20"/>
                  </a:cxn>
                  <a:cxn ang="0">
                    <a:pos x="4" y="14"/>
                  </a:cxn>
                  <a:cxn ang="0">
                    <a:pos x="6" y="9"/>
                  </a:cxn>
                  <a:cxn ang="0">
                    <a:pos x="15" y="7"/>
                  </a:cxn>
                  <a:cxn ang="0">
                    <a:pos x="20" y="6"/>
                  </a:cxn>
                  <a:cxn ang="0">
                    <a:pos x="26" y="6"/>
                  </a:cxn>
                  <a:cxn ang="0">
                    <a:pos x="32" y="12"/>
                  </a:cxn>
                  <a:cxn ang="0">
                    <a:pos x="39" y="10"/>
                  </a:cxn>
                  <a:cxn ang="0">
                    <a:pos x="48" y="15"/>
                  </a:cxn>
                </a:cxnLst>
                <a:rect l="0" t="0" r="r" b="b"/>
                <a:pathLst>
                  <a:path w="51" h="65">
                    <a:moveTo>
                      <a:pt x="48" y="15"/>
                    </a:moveTo>
                    <a:cubicBezTo>
                      <a:pt x="47" y="18"/>
                      <a:pt x="51" y="29"/>
                      <a:pt x="48" y="29"/>
                    </a:cubicBezTo>
                    <a:cubicBezTo>
                      <a:pt x="47" y="31"/>
                      <a:pt x="45" y="37"/>
                      <a:pt x="44" y="43"/>
                    </a:cubicBezTo>
                    <a:cubicBezTo>
                      <a:pt x="42" y="45"/>
                      <a:pt x="45" y="51"/>
                      <a:pt x="45" y="52"/>
                    </a:cubicBezTo>
                    <a:cubicBezTo>
                      <a:pt x="47" y="54"/>
                      <a:pt x="48" y="59"/>
                      <a:pt x="47" y="57"/>
                    </a:cubicBezTo>
                    <a:cubicBezTo>
                      <a:pt x="47" y="57"/>
                      <a:pt x="47" y="57"/>
                      <a:pt x="44" y="57"/>
                    </a:cubicBezTo>
                    <a:cubicBezTo>
                      <a:pt x="42" y="57"/>
                      <a:pt x="44" y="59"/>
                      <a:pt x="39" y="57"/>
                    </a:cubicBezTo>
                    <a:cubicBezTo>
                      <a:pt x="35" y="57"/>
                      <a:pt x="38" y="57"/>
                      <a:pt x="35" y="57"/>
                    </a:cubicBezTo>
                    <a:cubicBezTo>
                      <a:pt x="30" y="59"/>
                      <a:pt x="30" y="57"/>
                      <a:pt x="21" y="59"/>
                    </a:cubicBezTo>
                    <a:cubicBezTo>
                      <a:pt x="12" y="62"/>
                      <a:pt x="12" y="65"/>
                      <a:pt x="9" y="65"/>
                    </a:cubicBezTo>
                    <a:cubicBezTo>
                      <a:pt x="9" y="60"/>
                      <a:pt x="10" y="57"/>
                      <a:pt x="10" y="52"/>
                    </a:cubicBezTo>
                    <a:cubicBezTo>
                      <a:pt x="10" y="49"/>
                      <a:pt x="7" y="51"/>
                      <a:pt x="7" y="48"/>
                    </a:cubicBezTo>
                    <a:cubicBezTo>
                      <a:pt x="7" y="45"/>
                      <a:pt x="0" y="46"/>
                      <a:pt x="1" y="43"/>
                    </a:cubicBezTo>
                    <a:cubicBezTo>
                      <a:pt x="3" y="40"/>
                      <a:pt x="4" y="38"/>
                      <a:pt x="1" y="32"/>
                    </a:cubicBezTo>
                    <a:cubicBezTo>
                      <a:pt x="4" y="35"/>
                      <a:pt x="6" y="32"/>
                      <a:pt x="6" y="29"/>
                    </a:cubicBezTo>
                    <a:cubicBezTo>
                      <a:pt x="6" y="26"/>
                      <a:pt x="4" y="29"/>
                      <a:pt x="3" y="26"/>
                    </a:cubicBezTo>
                    <a:cubicBezTo>
                      <a:pt x="3" y="24"/>
                      <a:pt x="4" y="24"/>
                      <a:pt x="9" y="26"/>
                    </a:cubicBezTo>
                    <a:cubicBezTo>
                      <a:pt x="9" y="21"/>
                      <a:pt x="4" y="23"/>
                      <a:pt x="7" y="20"/>
                    </a:cubicBezTo>
                    <a:cubicBezTo>
                      <a:pt x="9" y="17"/>
                      <a:pt x="4" y="17"/>
                      <a:pt x="4" y="14"/>
                    </a:cubicBezTo>
                    <a:cubicBezTo>
                      <a:pt x="6" y="10"/>
                      <a:pt x="3" y="10"/>
                      <a:pt x="6" y="9"/>
                    </a:cubicBezTo>
                    <a:cubicBezTo>
                      <a:pt x="12" y="1"/>
                      <a:pt x="10" y="12"/>
                      <a:pt x="15" y="7"/>
                    </a:cubicBezTo>
                    <a:cubicBezTo>
                      <a:pt x="18" y="3"/>
                      <a:pt x="20" y="0"/>
                      <a:pt x="20" y="6"/>
                    </a:cubicBezTo>
                    <a:cubicBezTo>
                      <a:pt x="20" y="10"/>
                      <a:pt x="23" y="6"/>
                      <a:pt x="26" y="6"/>
                    </a:cubicBezTo>
                    <a:cubicBezTo>
                      <a:pt x="32" y="7"/>
                      <a:pt x="26" y="7"/>
                      <a:pt x="32" y="12"/>
                    </a:cubicBezTo>
                    <a:cubicBezTo>
                      <a:pt x="38" y="17"/>
                      <a:pt x="33" y="10"/>
                      <a:pt x="39" y="10"/>
                    </a:cubicBezTo>
                    <a:cubicBezTo>
                      <a:pt x="45" y="10"/>
                      <a:pt x="44" y="15"/>
                      <a:pt x="48" y="15"/>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92" name="Freeform 127"/>
              <p:cNvSpPr>
                <a:spLocks/>
              </p:cNvSpPr>
              <p:nvPr>
                <p:custDataLst>
                  <p:tags r:id="rId194"/>
                </p:custDataLst>
              </p:nvPr>
            </p:nvSpPr>
            <p:spPr bwMode="auto">
              <a:xfrm>
                <a:off x="4129348" y="4011824"/>
                <a:ext cx="88373" cy="131159"/>
              </a:xfrm>
              <a:custGeom>
                <a:avLst/>
                <a:gdLst/>
                <a:ahLst/>
                <a:cxnLst>
                  <a:cxn ang="0">
                    <a:pos x="26" y="0"/>
                  </a:cxn>
                  <a:cxn ang="0">
                    <a:pos x="29" y="14"/>
                  </a:cxn>
                  <a:cxn ang="0">
                    <a:pos x="31" y="22"/>
                  </a:cxn>
                  <a:cxn ang="0">
                    <a:pos x="31" y="33"/>
                  </a:cxn>
                  <a:cxn ang="0">
                    <a:pos x="32" y="40"/>
                  </a:cxn>
                  <a:cxn ang="0">
                    <a:pos x="37" y="50"/>
                  </a:cxn>
                  <a:cxn ang="0">
                    <a:pos x="32" y="53"/>
                  </a:cxn>
                  <a:cxn ang="0">
                    <a:pos x="18" y="59"/>
                  </a:cxn>
                  <a:cxn ang="0">
                    <a:pos x="9" y="64"/>
                  </a:cxn>
                  <a:cxn ang="0">
                    <a:pos x="1" y="61"/>
                  </a:cxn>
                  <a:cxn ang="0">
                    <a:pos x="4" y="59"/>
                  </a:cxn>
                  <a:cxn ang="0">
                    <a:pos x="3" y="54"/>
                  </a:cxn>
                  <a:cxn ang="0">
                    <a:pos x="1" y="45"/>
                  </a:cxn>
                  <a:cxn ang="0">
                    <a:pos x="6" y="31"/>
                  </a:cxn>
                  <a:cxn ang="0">
                    <a:pos x="6" y="17"/>
                  </a:cxn>
                  <a:cxn ang="0">
                    <a:pos x="4" y="8"/>
                  </a:cxn>
                  <a:cxn ang="0">
                    <a:pos x="4" y="2"/>
                  </a:cxn>
                  <a:cxn ang="0">
                    <a:pos x="20" y="2"/>
                  </a:cxn>
                  <a:cxn ang="0">
                    <a:pos x="23" y="2"/>
                  </a:cxn>
                  <a:cxn ang="0">
                    <a:pos x="26" y="0"/>
                  </a:cxn>
                </a:cxnLst>
                <a:rect l="0" t="0" r="r" b="b"/>
                <a:pathLst>
                  <a:path w="37" h="65">
                    <a:moveTo>
                      <a:pt x="26" y="0"/>
                    </a:moveTo>
                    <a:cubicBezTo>
                      <a:pt x="26" y="9"/>
                      <a:pt x="31" y="6"/>
                      <a:pt x="29" y="14"/>
                    </a:cubicBezTo>
                    <a:cubicBezTo>
                      <a:pt x="28" y="22"/>
                      <a:pt x="32" y="14"/>
                      <a:pt x="31" y="22"/>
                    </a:cubicBezTo>
                    <a:cubicBezTo>
                      <a:pt x="29" y="28"/>
                      <a:pt x="34" y="23"/>
                      <a:pt x="31" y="33"/>
                    </a:cubicBezTo>
                    <a:cubicBezTo>
                      <a:pt x="29" y="42"/>
                      <a:pt x="32" y="34"/>
                      <a:pt x="32" y="40"/>
                    </a:cubicBezTo>
                    <a:cubicBezTo>
                      <a:pt x="31" y="45"/>
                      <a:pt x="34" y="47"/>
                      <a:pt x="37" y="50"/>
                    </a:cubicBezTo>
                    <a:cubicBezTo>
                      <a:pt x="34" y="51"/>
                      <a:pt x="37" y="53"/>
                      <a:pt x="32" y="53"/>
                    </a:cubicBezTo>
                    <a:cubicBezTo>
                      <a:pt x="23" y="54"/>
                      <a:pt x="24" y="59"/>
                      <a:pt x="18" y="59"/>
                    </a:cubicBezTo>
                    <a:cubicBezTo>
                      <a:pt x="14" y="61"/>
                      <a:pt x="12" y="65"/>
                      <a:pt x="9" y="64"/>
                    </a:cubicBezTo>
                    <a:cubicBezTo>
                      <a:pt x="8" y="61"/>
                      <a:pt x="3" y="61"/>
                      <a:pt x="1" y="61"/>
                    </a:cubicBezTo>
                    <a:cubicBezTo>
                      <a:pt x="0" y="61"/>
                      <a:pt x="3" y="61"/>
                      <a:pt x="4" y="59"/>
                    </a:cubicBezTo>
                    <a:cubicBezTo>
                      <a:pt x="6" y="61"/>
                      <a:pt x="4" y="56"/>
                      <a:pt x="3" y="54"/>
                    </a:cubicBezTo>
                    <a:cubicBezTo>
                      <a:pt x="3" y="53"/>
                      <a:pt x="0" y="47"/>
                      <a:pt x="1" y="45"/>
                    </a:cubicBezTo>
                    <a:cubicBezTo>
                      <a:pt x="3" y="39"/>
                      <a:pt x="4" y="33"/>
                      <a:pt x="6" y="31"/>
                    </a:cubicBezTo>
                    <a:cubicBezTo>
                      <a:pt x="9" y="31"/>
                      <a:pt x="4" y="20"/>
                      <a:pt x="6" y="17"/>
                    </a:cubicBezTo>
                    <a:cubicBezTo>
                      <a:pt x="4" y="14"/>
                      <a:pt x="4" y="9"/>
                      <a:pt x="4" y="8"/>
                    </a:cubicBezTo>
                    <a:cubicBezTo>
                      <a:pt x="4" y="8"/>
                      <a:pt x="1" y="2"/>
                      <a:pt x="4" y="2"/>
                    </a:cubicBezTo>
                    <a:cubicBezTo>
                      <a:pt x="8" y="2"/>
                      <a:pt x="18" y="2"/>
                      <a:pt x="20" y="2"/>
                    </a:cubicBezTo>
                    <a:cubicBezTo>
                      <a:pt x="21" y="2"/>
                      <a:pt x="21" y="3"/>
                      <a:pt x="23" y="2"/>
                    </a:cubicBezTo>
                    <a:cubicBezTo>
                      <a:pt x="24" y="2"/>
                      <a:pt x="24" y="0"/>
                      <a:pt x="26" y="0"/>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93" name="Freeform 128"/>
              <p:cNvSpPr>
                <a:spLocks/>
              </p:cNvSpPr>
              <p:nvPr>
                <p:custDataLst>
                  <p:tags r:id="rId195"/>
                </p:custDataLst>
              </p:nvPr>
            </p:nvSpPr>
            <p:spPr bwMode="auto">
              <a:xfrm>
                <a:off x="4190718" y="4011824"/>
                <a:ext cx="36822" cy="100972"/>
              </a:xfrm>
              <a:custGeom>
                <a:avLst/>
                <a:gdLst/>
                <a:ahLst/>
                <a:cxnLst>
                  <a:cxn ang="0">
                    <a:pos x="0" y="0"/>
                  </a:cxn>
                  <a:cxn ang="0">
                    <a:pos x="4" y="3"/>
                  </a:cxn>
                  <a:cxn ang="0">
                    <a:pos x="8" y="2"/>
                  </a:cxn>
                  <a:cxn ang="0">
                    <a:pos x="11" y="11"/>
                  </a:cxn>
                  <a:cxn ang="0">
                    <a:pos x="12" y="19"/>
                  </a:cxn>
                  <a:cxn ang="0">
                    <a:pos x="14" y="40"/>
                  </a:cxn>
                  <a:cxn ang="0">
                    <a:pos x="12" y="42"/>
                  </a:cxn>
                  <a:cxn ang="0">
                    <a:pos x="14" y="48"/>
                  </a:cxn>
                  <a:cxn ang="0">
                    <a:pos x="11" y="50"/>
                  </a:cxn>
                  <a:cxn ang="0">
                    <a:pos x="6" y="40"/>
                  </a:cxn>
                  <a:cxn ang="0">
                    <a:pos x="4" y="33"/>
                  </a:cxn>
                  <a:cxn ang="0">
                    <a:pos x="4" y="22"/>
                  </a:cxn>
                  <a:cxn ang="0">
                    <a:pos x="3" y="14"/>
                  </a:cxn>
                  <a:cxn ang="0">
                    <a:pos x="0" y="0"/>
                  </a:cxn>
                </a:cxnLst>
                <a:rect l="0" t="0" r="r" b="b"/>
                <a:pathLst>
                  <a:path w="15" h="50">
                    <a:moveTo>
                      <a:pt x="0" y="0"/>
                    </a:moveTo>
                    <a:cubicBezTo>
                      <a:pt x="4" y="2"/>
                      <a:pt x="4" y="3"/>
                      <a:pt x="4" y="3"/>
                    </a:cubicBezTo>
                    <a:cubicBezTo>
                      <a:pt x="6" y="3"/>
                      <a:pt x="8" y="2"/>
                      <a:pt x="8" y="2"/>
                    </a:cubicBezTo>
                    <a:cubicBezTo>
                      <a:pt x="6" y="8"/>
                      <a:pt x="8" y="9"/>
                      <a:pt x="11" y="11"/>
                    </a:cubicBezTo>
                    <a:cubicBezTo>
                      <a:pt x="14" y="11"/>
                      <a:pt x="11" y="19"/>
                      <a:pt x="12" y="19"/>
                    </a:cubicBezTo>
                    <a:cubicBezTo>
                      <a:pt x="15" y="20"/>
                      <a:pt x="14" y="37"/>
                      <a:pt x="14" y="40"/>
                    </a:cubicBezTo>
                    <a:cubicBezTo>
                      <a:pt x="14" y="42"/>
                      <a:pt x="12" y="40"/>
                      <a:pt x="12" y="42"/>
                    </a:cubicBezTo>
                    <a:cubicBezTo>
                      <a:pt x="14" y="44"/>
                      <a:pt x="15" y="47"/>
                      <a:pt x="14" y="48"/>
                    </a:cubicBezTo>
                    <a:cubicBezTo>
                      <a:pt x="12" y="50"/>
                      <a:pt x="11" y="50"/>
                      <a:pt x="11" y="50"/>
                    </a:cubicBezTo>
                    <a:cubicBezTo>
                      <a:pt x="8" y="47"/>
                      <a:pt x="4" y="45"/>
                      <a:pt x="6" y="40"/>
                    </a:cubicBezTo>
                    <a:cubicBezTo>
                      <a:pt x="6" y="34"/>
                      <a:pt x="3" y="42"/>
                      <a:pt x="4" y="33"/>
                    </a:cubicBezTo>
                    <a:cubicBezTo>
                      <a:pt x="8" y="23"/>
                      <a:pt x="3" y="28"/>
                      <a:pt x="4" y="22"/>
                    </a:cubicBezTo>
                    <a:cubicBezTo>
                      <a:pt x="6" y="14"/>
                      <a:pt x="1" y="22"/>
                      <a:pt x="3" y="14"/>
                    </a:cubicBezTo>
                    <a:cubicBezTo>
                      <a:pt x="4" y="6"/>
                      <a:pt x="0" y="9"/>
                      <a:pt x="0" y="0"/>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94" name="Freeform 129"/>
              <p:cNvSpPr>
                <a:spLocks/>
              </p:cNvSpPr>
              <p:nvPr>
                <p:custDataLst>
                  <p:tags r:id="rId196"/>
                </p:custDataLst>
              </p:nvPr>
            </p:nvSpPr>
            <p:spPr bwMode="auto">
              <a:xfrm>
                <a:off x="3944010" y="3500719"/>
                <a:ext cx="233207" cy="175920"/>
              </a:xfrm>
              <a:custGeom>
                <a:avLst/>
                <a:gdLst/>
                <a:ahLst/>
                <a:cxnLst>
                  <a:cxn ang="0">
                    <a:pos x="35" y="87"/>
                  </a:cxn>
                  <a:cxn ang="0">
                    <a:pos x="0" y="87"/>
                  </a:cxn>
                  <a:cxn ang="0">
                    <a:pos x="16" y="79"/>
                  </a:cxn>
                  <a:cxn ang="0">
                    <a:pos x="26" y="65"/>
                  </a:cxn>
                  <a:cxn ang="0">
                    <a:pos x="29" y="43"/>
                  </a:cxn>
                  <a:cxn ang="0">
                    <a:pos x="32" y="34"/>
                  </a:cxn>
                  <a:cxn ang="0">
                    <a:pos x="45" y="24"/>
                  </a:cxn>
                  <a:cxn ang="0">
                    <a:pos x="60" y="1"/>
                  </a:cxn>
                  <a:cxn ang="0">
                    <a:pos x="66" y="7"/>
                  </a:cxn>
                  <a:cxn ang="0">
                    <a:pos x="76" y="7"/>
                  </a:cxn>
                  <a:cxn ang="0">
                    <a:pos x="81" y="6"/>
                  </a:cxn>
                  <a:cxn ang="0">
                    <a:pos x="87" y="9"/>
                  </a:cxn>
                  <a:cxn ang="0">
                    <a:pos x="95" y="35"/>
                  </a:cxn>
                  <a:cxn ang="0">
                    <a:pos x="95" y="40"/>
                  </a:cxn>
                  <a:cxn ang="0">
                    <a:pos x="81" y="43"/>
                  </a:cxn>
                  <a:cxn ang="0">
                    <a:pos x="73" y="48"/>
                  </a:cxn>
                  <a:cxn ang="0">
                    <a:pos x="72" y="55"/>
                  </a:cxn>
                  <a:cxn ang="0">
                    <a:pos x="63" y="62"/>
                  </a:cxn>
                  <a:cxn ang="0">
                    <a:pos x="43" y="71"/>
                  </a:cxn>
                  <a:cxn ang="0">
                    <a:pos x="35" y="76"/>
                  </a:cxn>
                  <a:cxn ang="0">
                    <a:pos x="35" y="87"/>
                  </a:cxn>
                </a:cxnLst>
                <a:rect l="0" t="0" r="r" b="b"/>
                <a:pathLst>
                  <a:path w="98" h="87">
                    <a:moveTo>
                      <a:pt x="35" y="87"/>
                    </a:moveTo>
                    <a:cubicBezTo>
                      <a:pt x="0" y="87"/>
                      <a:pt x="0" y="87"/>
                      <a:pt x="0" y="87"/>
                    </a:cubicBezTo>
                    <a:cubicBezTo>
                      <a:pt x="2" y="80"/>
                      <a:pt x="10" y="85"/>
                      <a:pt x="16" y="79"/>
                    </a:cubicBezTo>
                    <a:cubicBezTo>
                      <a:pt x="20" y="71"/>
                      <a:pt x="20" y="79"/>
                      <a:pt x="26" y="65"/>
                    </a:cubicBezTo>
                    <a:cubicBezTo>
                      <a:pt x="29" y="59"/>
                      <a:pt x="23" y="51"/>
                      <a:pt x="29" y="43"/>
                    </a:cubicBezTo>
                    <a:cubicBezTo>
                      <a:pt x="34" y="37"/>
                      <a:pt x="28" y="38"/>
                      <a:pt x="32" y="34"/>
                    </a:cubicBezTo>
                    <a:cubicBezTo>
                      <a:pt x="37" y="29"/>
                      <a:pt x="32" y="29"/>
                      <a:pt x="45" y="24"/>
                    </a:cubicBezTo>
                    <a:cubicBezTo>
                      <a:pt x="57" y="20"/>
                      <a:pt x="54" y="3"/>
                      <a:pt x="60" y="1"/>
                    </a:cubicBezTo>
                    <a:cubicBezTo>
                      <a:pt x="64" y="0"/>
                      <a:pt x="60" y="4"/>
                      <a:pt x="66" y="7"/>
                    </a:cubicBezTo>
                    <a:cubicBezTo>
                      <a:pt x="72" y="10"/>
                      <a:pt x="73" y="6"/>
                      <a:pt x="76" y="7"/>
                    </a:cubicBezTo>
                    <a:cubicBezTo>
                      <a:pt x="80" y="9"/>
                      <a:pt x="81" y="3"/>
                      <a:pt x="81" y="6"/>
                    </a:cubicBezTo>
                    <a:cubicBezTo>
                      <a:pt x="81" y="10"/>
                      <a:pt x="86" y="9"/>
                      <a:pt x="87" y="9"/>
                    </a:cubicBezTo>
                    <a:cubicBezTo>
                      <a:pt x="93" y="12"/>
                      <a:pt x="89" y="32"/>
                      <a:pt x="95" y="35"/>
                    </a:cubicBezTo>
                    <a:cubicBezTo>
                      <a:pt x="98" y="37"/>
                      <a:pt x="95" y="37"/>
                      <a:pt x="95" y="40"/>
                    </a:cubicBezTo>
                    <a:cubicBezTo>
                      <a:pt x="95" y="43"/>
                      <a:pt x="84" y="38"/>
                      <a:pt x="81" y="43"/>
                    </a:cubicBezTo>
                    <a:cubicBezTo>
                      <a:pt x="78" y="46"/>
                      <a:pt x="72" y="43"/>
                      <a:pt x="73" y="48"/>
                    </a:cubicBezTo>
                    <a:cubicBezTo>
                      <a:pt x="76" y="52"/>
                      <a:pt x="78" y="52"/>
                      <a:pt x="72" y="55"/>
                    </a:cubicBezTo>
                    <a:cubicBezTo>
                      <a:pt x="66" y="57"/>
                      <a:pt x="66" y="57"/>
                      <a:pt x="63" y="62"/>
                    </a:cubicBezTo>
                    <a:cubicBezTo>
                      <a:pt x="63" y="63"/>
                      <a:pt x="45" y="68"/>
                      <a:pt x="43" y="71"/>
                    </a:cubicBezTo>
                    <a:cubicBezTo>
                      <a:pt x="35" y="76"/>
                      <a:pt x="35" y="76"/>
                      <a:pt x="35" y="76"/>
                    </a:cubicBezTo>
                    <a:cubicBezTo>
                      <a:pt x="35" y="87"/>
                      <a:pt x="35" y="87"/>
                      <a:pt x="35" y="87"/>
                    </a:cubicBezTo>
                    <a:close/>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95" name="Freeform 130"/>
              <p:cNvSpPr>
                <a:spLocks/>
              </p:cNvSpPr>
              <p:nvPr>
                <p:custDataLst>
                  <p:tags r:id="rId197"/>
                </p:custDataLst>
              </p:nvPr>
            </p:nvSpPr>
            <p:spPr bwMode="auto">
              <a:xfrm>
                <a:off x="3867912" y="3676640"/>
                <a:ext cx="162016" cy="143650"/>
              </a:xfrm>
              <a:custGeom>
                <a:avLst/>
                <a:gdLst/>
                <a:ahLst/>
                <a:cxnLst>
                  <a:cxn ang="0">
                    <a:pos x="68" y="4"/>
                  </a:cxn>
                  <a:cxn ang="0">
                    <a:pos x="68" y="18"/>
                  </a:cxn>
                  <a:cxn ang="0">
                    <a:pos x="42" y="18"/>
                  </a:cxn>
                  <a:cxn ang="0">
                    <a:pos x="42" y="43"/>
                  </a:cxn>
                  <a:cxn ang="0">
                    <a:pos x="34" y="65"/>
                  </a:cxn>
                  <a:cxn ang="0">
                    <a:pos x="3" y="65"/>
                  </a:cxn>
                  <a:cxn ang="0">
                    <a:pos x="2" y="71"/>
                  </a:cxn>
                  <a:cxn ang="0">
                    <a:pos x="2" y="60"/>
                  </a:cxn>
                  <a:cxn ang="0">
                    <a:pos x="8" y="51"/>
                  </a:cxn>
                  <a:cxn ang="0">
                    <a:pos x="11" y="42"/>
                  </a:cxn>
                  <a:cxn ang="0">
                    <a:pos x="13" y="37"/>
                  </a:cxn>
                  <a:cxn ang="0">
                    <a:pos x="19" y="26"/>
                  </a:cxn>
                  <a:cxn ang="0">
                    <a:pos x="22" y="18"/>
                  </a:cxn>
                  <a:cxn ang="0">
                    <a:pos x="33" y="0"/>
                  </a:cxn>
                  <a:cxn ang="0">
                    <a:pos x="68" y="0"/>
                  </a:cxn>
                  <a:cxn ang="0">
                    <a:pos x="68" y="4"/>
                  </a:cxn>
                </a:cxnLst>
                <a:rect l="0" t="0" r="r" b="b"/>
                <a:pathLst>
                  <a:path w="68" h="71">
                    <a:moveTo>
                      <a:pt x="68" y="4"/>
                    </a:moveTo>
                    <a:cubicBezTo>
                      <a:pt x="68" y="18"/>
                      <a:pt x="68" y="18"/>
                      <a:pt x="68" y="18"/>
                    </a:cubicBezTo>
                    <a:cubicBezTo>
                      <a:pt x="42" y="18"/>
                      <a:pt x="42" y="18"/>
                      <a:pt x="42" y="18"/>
                    </a:cubicBezTo>
                    <a:cubicBezTo>
                      <a:pt x="42" y="43"/>
                      <a:pt x="42" y="43"/>
                      <a:pt x="42" y="43"/>
                    </a:cubicBezTo>
                    <a:cubicBezTo>
                      <a:pt x="33" y="48"/>
                      <a:pt x="31" y="46"/>
                      <a:pt x="34" y="65"/>
                    </a:cubicBezTo>
                    <a:cubicBezTo>
                      <a:pt x="34" y="65"/>
                      <a:pt x="5" y="65"/>
                      <a:pt x="3" y="65"/>
                    </a:cubicBezTo>
                    <a:cubicBezTo>
                      <a:pt x="2" y="65"/>
                      <a:pt x="0" y="68"/>
                      <a:pt x="2" y="71"/>
                    </a:cubicBezTo>
                    <a:cubicBezTo>
                      <a:pt x="0" y="71"/>
                      <a:pt x="0" y="68"/>
                      <a:pt x="2" y="60"/>
                    </a:cubicBezTo>
                    <a:cubicBezTo>
                      <a:pt x="3" y="54"/>
                      <a:pt x="7" y="57"/>
                      <a:pt x="8" y="51"/>
                    </a:cubicBezTo>
                    <a:cubicBezTo>
                      <a:pt x="8" y="45"/>
                      <a:pt x="13" y="42"/>
                      <a:pt x="11" y="42"/>
                    </a:cubicBezTo>
                    <a:cubicBezTo>
                      <a:pt x="10" y="42"/>
                      <a:pt x="8" y="42"/>
                      <a:pt x="13" y="37"/>
                    </a:cubicBezTo>
                    <a:cubicBezTo>
                      <a:pt x="17" y="32"/>
                      <a:pt x="19" y="34"/>
                      <a:pt x="19" y="26"/>
                    </a:cubicBezTo>
                    <a:cubicBezTo>
                      <a:pt x="20" y="18"/>
                      <a:pt x="20" y="23"/>
                      <a:pt x="22" y="18"/>
                    </a:cubicBezTo>
                    <a:cubicBezTo>
                      <a:pt x="23" y="9"/>
                      <a:pt x="26" y="18"/>
                      <a:pt x="33" y="0"/>
                    </a:cubicBezTo>
                    <a:cubicBezTo>
                      <a:pt x="68" y="0"/>
                      <a:pt x="68" y="0"/>
                      <a:pt x="68" y="0"/>
                    </a:cubicBezTo>
                    <a:cubicBezTo>
                      <a:pt x="68" y="4"/>
                      <a:pt x="68" y="4"/>
                      <a:pt x="68" y="4"/>
                    </a:cubicBezTo>
                    <a:close/>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96" name="Freeform 131"/>
              <p:cNvSpPr>
                <a:spLocks/>
              </p:cNvSpPr>
              <p:nvPr>
                <p:custDataLst>
                  <p:tags r:id="rId198"/>
                </p:custDataLst>
              </p:nvPr>
            </p:nvSpPr>
            <p:spPr bwMode="auto">
              <a:xfrm>
                <a:off x="3888778" y="3666230"/>
                <a:ext cx="14729" cy="10410"/>
              </a:xfrm>
              <a:custGeom>
                <a:avLst/>
                <a:gdLst/>
                <a:ahLst/>
                <a:cxnLst>
                  <a:cxn ang="0">
                    <a:pos x="3" y="5"/>
                  </a:cxn>
                  <a:cxn ang="0">
                    <a:pos x="3" y="0"/>
                  </a:cxn>
                  <a:cxn ang="0">
                    <a:pos x="3" y="5"/>
                  </a:cxn>
                </a:cxnLst>
                <a:rect l="0" t="0" r="r" b="b"/>
                <a:pathLst>
                  <a:path w="6" h="5">
                    <a:moveTo>
                      <a:pt x="3" y="5"/>
                    </a:moveTo>
                    <a:cubicBezTo>
                      <a:pt x="0" y="5"/>
                      <a:pt x="2" y="0"/>
                      <a:pt x="3" y="0"/>
                    </a:cubicBezTo>
                    <a:cubicBezTo>
                      <a:pt x="6" y="2"/>
                      <a:pt x="5" y="5"/>
                      <a:pt x="3" y="5"/>
                    </a:cubicBezTo>
                  </a:path>
                </a:pathLst>
              </a:custGeom>
              <a:solidFill>
                <a:srgbClr val="C0BAA7"/>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97" name="Freeform 132"/>
              <p:cNvSpPr>
                <a:spLocks/>
              </p:cNvSpPr>
              <p:nvPr>
                <p:custDataLst>
                  <p:tags r:id="rId199"/>
                </p:custDataLst>
              </p:nvPr>
            </p:nvSpPr>
            <p:spPr bwMode="auto">
              <a:xfrm>
                <a:off x="3914553" y="3654780"/>
                <a:ext cx="19639" cy="15615"/>
              </a:xfrm>
              <a:custGeom>
                <a:avLst/>
                <a:gdLst/>
                <a:ahLst/>
                <a:cxnLst>
                  <a:cxn ang="0">
                    <a:pos x="5" y="6"/>
                  </a:cxn>
                  <a:cxn ang="0">
                    <a:pos x="2" y="6"/>
                  </a:cxn>
                  <a:cxn ang="0">
                    <a:pos x="6" y="0"/>
                  </a:cxn>
                  <a:cxn ang="0">
                    <a:pos x="5" y="6"/>
                  </a:cxn>
                </a:cxnLst>
                <a:rect l="0" t="0" r="r" b="b"/>
                <a:pathLst>
                  <a:path w="8" h="8">
                    <a:moveTo>
                      <a:pt x="5" y="6"/>
                    </a:moveTo>
                    <a:cubicBezTo>
                      <a:pt x="0" y="8"/>
                      <a:pt x="0" y="8"/>
                      <a:pt x="2" y="6"/>
                    </a:cubicBezTo>
                    <a:cubicBezTo>
                      <a:pt x="5" y="4"/>
                      <a:pt x="5" y="0"/>
                      <a:pt x="6" y="0"/>
                    </a:cubicBezTo>
                    <a:cubicBezTo>
                      <a:pt x="8" y="1"/>
                      <a:pt x="6" y="6"/>
                      <a:pt x="5" y="6"/>
                    </a:cubicBezTo>
                  </a:path>
                </a:pathLst>
              </a:custGeom>
              <a:solidFill>
                <a:srgbClr val="C0BAA7"/>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98" name="Freeform 133"/>
              <p:cNvSpPr>
                <a:spLocks/>
              </p:cNvSpPr>
              <p:nvPr>
                <p:custDataLst>
                  <p:tags r:id="rId200"/>
                </p:custDataLst>
              </p:nvPr>
            </p:nvSpPr>
            <p:spPr bwMode="auto">
              <a:xfrm>
                <a:off x="3929282" y="3644369"/>
                <a:ext cx="7365" cy="10410"/>
              </a:xfrm>
              <a:custGeom>
                <a:avLst/>
                <a:gdLst/>
                <a:ahLst/>
                <a:cxnLst>
                  <a:cxn ang="0">
                    <a:pos x="0" y="3"/>
                  </a:cxn>
                  <a:cxn ang="0">
                    <a:pos x="3" y="0"/>
                  </a:cxn>
                  <a:cxn ang="0">
                    <a:pos x="2" y="3"/>
                  </a:cxn>
                  <a:cxn ang="0">
                    <a:pos x="0" y="3"/>
                  </a:cxn>
                </a:cxnLst>
                <a:rect l="0" t="0" r="r" b="b"/>
                <a:pathLst>
                  <a:path w="3" h="5">
                    <a:moveTo>
                      <a:pt x="0" y="3"/>
                    </a:moveTo>
                    <a:cubicBezTo>
                      <a:pt x="0" y="0"/>
                      <a:pt x="2" y="1"/>
                      <a:pt x="3" y="0"/>
                    </a:cubicBezTo>
                    <a:cubicBezTo>
                      <a:pt x="3" y="0"/>
                      <a:pt x="3" y="1"/>
                      <a:pt x="2" y="3"/>
                    </a:cubicBezTo>
                    <a:cubicBezTo>
                      <a:pt x="2" y="3"/>
                      <a:pt x="0" y="5"/>
                      <a:pt x="0" y="3"/>
                    </a:cubicBezTo>
                  </a:path>
                </a:pathLst>
              </a:custGeom>
              <a:solidFill>
                <a:srgbClr val="C0BAA7"/>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199" name="Freeform 134"/>
              <p:cNvSpPr>
                <a:spLocks/>
              </p:cNvSpPr>
              <p:nvPr>
                <p:custDataLst>
                  <p:tags r:id="rId201"/>
                </p:custDataLst>
              </p:nvPr>
            </p:nvSpPr>
            <p:spPr bwMode="auto">
              <a:xfrm>
                <a:off x="3867912" y="3656861"/>
                <a:ext cx="18411" cy="15615"/>
              </a:xfrm>
              <a:custGeom>
                <a:avLst/>
                <a:gdLst/>
                <a:ahLst/>
                <a:cxnLst>
                  <a:cxn ang="0">
                    <a:pos x="3" y="6"/>
                  </a:cxn>
                  <a:cxn ang="0">
                    <a:pos x="2" y="3"/>
                  </a:cxn>
                  <a:cxn ang="0">
                    <a:pos x="8" y="0"/>
                  </a:cxn>
                  <a:cxn ang="0">
                    <a:pos x="6" y="5"/>
                  </a:cxn>
                  <a:cxn ang="0">
                    <a:pos x="3" y="6"/>
                  </a:cxn>
                </a:cxnLst>
                <a:rect l="0" t="0" r="r" b="b"/>
                <a:pathLst>
                  <a:path w="8" h="8">
                    <a:moveTo>
                      <a:pt x="3" y="6"/>
                    </a:moveTo>
                    <a:cubicBezTo>
                      <a:pt x="2" y="3"/>
                      <a:pt x="0" y="3"/>
                      <a:pt x="2" y="3"/>
                    </a:cubicBezTo>
                    <a:cubicBezTo>
                      <a:pt x="5" y="2"/>
                      <a:pt x="8" y="0"/>
                      <a:pt x="8" y="0"/>
                    </a:cubicBezTo>
                    <a:cubicBezTo>
                      <a:pt x="8" y="2"/>
                      <a:pt x="6" y="2"/>
                      <a:pt x="6" y="5"/>
                    </a:cubicBezTo>
                    <a:cubicBezTo>
                      <a:pt x="5" y="6"/>
                      <a:pt x="3" y="8"/>
                      <a:pt x="3" y="6"/>
                    </a:cubicBezTo>
                  </a:path>
                </a:pathLst>
              </a:custGeom>
              <a:solidFill>
                <a:srgbClr val="C0BAA7"/>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00" name="Freeform 135"/>
              <p:cNvSpPr>
                <a:spLocks/>
              </p:cNvSpPr>
              <p:nvPr>
                <p:custDataLst>
                  <p:tags r:id="rId202"/>
                </p:custDataLst>
              </p:nvPr>
            </p:nvSpPr>
            <p:spPr bwMode="auto">
              <a:xfrm>
                <a:off x="3850729" y="3650616"/>
                <a:ext cx="7365" cy="11450"/>
              </a:xfrm>
              <a:custGeom>
                <a:avLst/>
                <a:gdLst/>
                <a:ahLst/>
                <a:cxnLst>
                  <a:cxn ang="0">
                    <a:pos x="1" y="2"/>
                  </a:cxn>
                  <a:cxn ang="0">
                    <a:pos x="1" y="5"/>
                  </a:cxn>
                  <a:cxn ang="0">
                    <a:pos x="1" y="2"/>
                  </a:cxn>
                </a:cxnLst>
                <a:rect l="0" t="0" r="r" b="b"/>
                <a:pathLst>
                  <a:path w="3" h="6">
                    <a:moveTo>
                      <a:pt x="1" y="2"/>
                    </a:moveTo>
                    <a:cubicBezTo>
                      <a:pt x="1" y="0"/>
                      <a:pt x="3" y="3"/>
                      <a:pt x="1" y="5"/>
                    </a:cubicBezTo>
                    <a:cubicBezTo>
                      <a:pt x="1" y="6"/>
                      <a:pt x="0" y="2"/>
                      <a:pt x="1" y="2"/>
                    </a:cubicBezTo>
                  </a:path>
                </a:pathLst>
              </a:custGeom>
              <a:solidFill>
                <a:srgbClr val="C0BAA7"/>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01" name="Freeform 136"/>
              <p:cNvSpPr>
                <a:spLocks/>
              </p:cNvSpPr>
              <p:nvPr>
                <p:custDataLst>
                  <p:tags r:id="rId203"/>
                </p:custDataLst>
              </p:nvPr>
            </p:nvSpPr>
            <p:spPr bwMode="auto">
              <a:xfrm>
                <a:off x="3860548" y="3666230"/>
                <a:ext cx="7365" cy="4164"/>
              </a:xfrm>
              <a:custGeom>
                <a:avLst/>
                <a:gdLst/>
                <a:ahLst/>
                <a:cxnLst>
                  <a:cxn ang="0">
                    <a:pos x="2" y="0"/>
                  </a:cxn>
                  <a:cxn ang="0">
                    <a:pos x="3" y="2"/>
                  </a:cxn>
                  <a:cxn ang="0">
                    <a:pos x="2" y="0"/>
                  </a:cxn>
                </a:cxnLst>
                <a:rect l="0" t="0" r="r" b="b"/>
                <a:pathLst>
                  <a:path w="3" h="2">
                    <a:moveTo>
                      <a:pt x="2" y="0"/>
                    </a:moveTo>
                    <a:cubicBezTo>
                      <a:pt x="3" y="0"/>
                      <a:pt x="3" y="2"/>
                      <a:pt x="3" y="2"/>
                    </a:cubicBezTo>
                    <a:cubicBezTo>
                      <a:pt x="2" y="2"/>
                      <a:pt x="0" y="0"/>
                      <a:pt x="2" y="0"/>
                    </a:cubicBezTo>
                  </a:path>
                </a:pathLst>
              </a:custGeom>
              <a:solidFill>
                <a:srgbClr val="C0BAA7"/>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02" name="Freeform 137"/>
              <p:cNvSpPr>
                <a:spLocks/>
              </p:cNvSpPr>
              <p:nvPr>
                <p:custDataLst>
                  <p:tags r:id="rId204"/>
                </p:custDataLst>
              </p:nvPr>
            </p:nvSpPr>
            <p:spPr bwMode="auto">
              <a:xfrm>
                <a:off x="3845819" y="3672476"/>
                <a:ext cx="7365" cy="6245"/>
              </a:xfrm>
              <a:custGeom>
                <a:avLst/>
                <a:gdLst/>
                <a:ahLst/>
                <a:cxnLst>
                  <a:cxn ang="0">
                    <a:pos x="2" y="0"/>
                  </a:cxn>
                  <a:cxn ang="0">
                    <a:pos x="3" y="2"/>
                  </a:cxn>
                  <a:cxn ang="0">
                    <a:pos x="2" y="0"/>
                  </a:cxn>
                </a:cxnLst>
                <a:rect l="0" t="0" r="r" b="b"/>
                <a:pathLst>
                  <a:path w="3" h="3">
                    <a:moveTo>
                      <a:pt x="2" y="0"/>
                    </a:moveTo>
                    <a:cubicBezTo>
                      <a:pt x="3" y="0"/>
                      <a:pt x="3" y="0"/>
                      <a:pt x="3" y="2"/>
                    </a:cubicBezTo>
                    <a:cubicBezTo>
                      <a:pt x="2" y="3"/>
                      <a:pt x="0" y="2"/>
                      <a:pt x="2" y="0"/>
                    </a:cubicBezTo>
                  </a:path>
                </a:pathLst>
              </a:custGeom>
              <a:solidFill>
                <a:srgbClr val="C0BAA7"/>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03" name="Freeform 138"/>
              <p:cNvSpPr>
                <a:spLocks/>
              </p:cNvSpPr>
              <p:nvPr>
                <p:custDataLst>
                  <p:tags r:id="rId205"/>
                </p:custDataLst>
              </p:nvPr>
            </p:nvSpPr>
            <p:spPr bwMode="auto">
              <a:xfrm>
                <a:off x="3977151" y="4063873"/>
                <a:ext cx="76099" cy="85358"/>
              </a:xfrm>
              <a:custGeom>
                <a:avLst/>
                <a:gdLst/>
                <a:ahLst/>
                <a:cxnLst>
                  <a:cxn ang="0">
                    <a:pos x="9" y="0"/>
                  </a:cxn>
                  <a:cxn ang="0">
                    <a:pos x="16" y="3"/>
                  </a:cxn>
                  <a:cxn ang="0">
                    <a:pos x="16" y="10"/>
                  </a:cxn>
                  <a:cxn ang="0">
                    <a:pos x="19" y="13"/>
                  </a:cxn>
                  <a:cxn ang="0">
                    <a:pos x="23" y="8"/>
                  </a:cxn>
                  <a:cxn ang="0">
                    <a:pos x="23" y="19"/>
                  </a:cxn>
                  <a:cxn ang="0">
                    <a:pos x="29" y="24"/>
                  </a:cxn>
                  <a:cxn ang="0">
                    <a:pos x="32" y="28"/>
                  </a:cxn>
                  <a:cxn ang="0">
                    <a:pos x="31" y="41"/>
                  </a:cxn>
                  <a:cxn ang="0">
                    <a:pos x="26" y="39"/>
                  </a:cxn>
                  <a:cxn ang="0">
                    <a:pos x="13" y="28"/>
                  </a:cxn>
                  <a:cxn ang="0">
                    <a:pos x="5" y="22"/>
                  </a:cxn>
                  <a:cxn ang="0">
                    <a:pos x="0" y="16"/>
                  </a:cxn>
                  <a:cxn ang="0">
                    <a:pos x="6" y="6"/>
                  </a:cxn>
                  <a:cxn ang="0">
                    <a:pos x="9" y="0"/>
                  </a:cxn>
                </a:cxnLst>
                <a:rect l="0" t="0" r="r" b="b"/>
                <a:pathLst>
                  <a:path w="32" h="42">
                    <a:moveTo>
                      <a:pt x="9" y="0"/>
                    </a:moveTo>
                    <a:cubicBezTo>
                      <a:pt x="11" y="0"/>
                      <a:pt x="17" y="0"/>
                      <a:pt x="16" y="3"/>
                    </a:cubicBezTo>
                    <a:cubicBezTo>
                      <a:pt x="16" y="5"/>
                      <a:pt x="17" y="6"/>
                      <a:pt x="16" y="10"/>
                    </a:cubicBezTo>
                    <a:cubicBezTo>
                      <a:pt x="16" y="13"/>
                      <a:pt x="17" y="10"/>
                      <a:pt x="19" y="13"/>
                    </a:cubicBezTo>
                    <a:cubicBezTo>
                      <a:pt x="20" y="16"/>
                      <a:pt x="22" y="6"/>
                      <a:pt x="23" y="8"/>
                    </a:cubicBezTo>
                    <a:cubicBezTo>
                      <a:pt x="26" y="14"/>
                      <a:pt x="25" y="16"/>
                      <a:pt x="23" y="19"/>
                    </a:cubicBezTo>
                    <a:cubicBezTo>
                      <a:pt x="22" y="22"/>
                      <a:pt x="29" y="20"/>
                      <a:pt x="29" y="24"/>
                    </a:cubicBezTo>
                    <a:cubicBezTo>
                      <a:pt x="29" y="27"/>
                      <a:pt x="32" y="25"/>
                      <a:pt x="32" y="28"/>
                    </a:cubicBezTo>
                    <a:cubicBezTo>
                      <a:pt x="32" y="33"/>
                      <a:pt x="31" y="36"/>
                      <a:pt x="31" y="41"/>
                    </a:cubicBezTo>
                    <a:cubicBezTo>
                      <a:pt x="29" y="42"/>
                      <a:pt x="31" y="41"/>
                      <a:pt x="26" y="39"/>
                    </a:cubicBezTo>
                    <a:cubicBezTo>
                      <a:pt x="23" y="38"/>
                      <a:pt x="17" y="34"/>
                      <a:pt x="13" y="28"/>
                    </a:cubicBezTo>
                    <a:cubicBezTo>
                      <a:pt x="8" y="22"/>
                      <a:pt x="6" y="24"/>
                      <a:pt x="5" y="22"/>
                    </a:cubicBezTo>
                    <a:cubicBezTo>
                      <a:pt x="5" y="19"/>
                      <a:pt x="2" y="19"/>
                      <a:pt x="0" y="16"/>
                    </a:cubicBezTo>
                    <a:cubicBezTo>
                      <a:pt x="5" y="8"/>
                      <a:pt x="6" y="10"/>
                      <a:pt x="6" y="6"/>
                    </a:cubicBezTo>
                    <a:cubicBezTo>
                      <a:pt x="6" y="3"/>
                      <a:pt x="9" y="5"/>
                      <a:pt x="9" y="0"/>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04" name="Freeform 139"/>
              <p:cNvSpPr>
                <a:spLocks/>
              </p:cNvSpPr>
              <p:nvPr>
                <p:custDataLst>
                  <p:tags r:id="rId206"/>
                </p:custDataLst>
              </p:nvPr>
            </p:nvSpPr>
            <p:spPr bwMode="auto">
              <a:xfrm>
                <a:off x="3941556" y="4033684"/>
                <a:ext cx="56460" cy="62457"/>
              </a:xfrm>
              <a:custGeom>
                <a:avLst/>
                <a:gdLst/>
                <a:ahLst/>
                <a:cxnLst>
                  <a:cxn ang="0">
                    <a:pos x="15" y="31"/>
                  </a:cxn>
                  <a:cxn ang="0">
                    <a:pos x="21" y="21"/>
                  </a:cxn>
                  <a:cxn ang="0">
                    <a:pos x="24" y="15"/>
                  </a:cxn>
                  <a:cxn ang="0">
                    <a:pos x="23" y="12"/>
                  </a:cxn>
                  <a:cxn ang="0">
                    <a:pos x="21" y="9"/>
                  </a:cxn>
                  <a:cxn ang="0">
                    <a:pos x="18" y="3"/>
                  </a:cxn>
                  <a:cxn ang="0">
                    <a:pos x="11" y="1"/>
                  </a:cxn>
                  <a:cxn ang="0">
                    <a:pos x="6" y="3"/>
                  </a:cxn>
                  <a:cxn ang="0">
                    <a:pos x="0" y="11"/>
                  </a:cxn>
                  <a:cxn ang="0">
                    <a:pos x="0" y="14"/>
                  </a:cxn>
                  <a:cxn ang="0">
                    <a:pos x="3" y="15"/>
                  </a:cxn>
                  <a:cxn ang="0">
                    <a:pos x="0" y="17"/>
                  </a:cxn>
                  <a:cxn ang="0">
                    <a:pos x="3" y="20"/>
                  </a:cxn>
                  <a:cxn ang="0">
                    <a:pos x="3" y="21"/>
                  </a:cxn>
                  <a:cxn ang="0">
                    <a:pos x="6" y="24"/>
                  </a:cxn>
                  <a:cxn ang="0">
                    <a:pos x="8" y="28"/>
                  </a:cxn>
                  <a:cxn ang="0">
                    <a:pos x="15" y="31"/>
                  </a:cxn>
                </a:cxnLst>
                <a:rect l="0" t="0" r="r" b="b"/>
                <a:pathLst>
                  <a:path w="24" h="31">
                    <a:moveTo>
                      <a:pt x="15" y="31"/>
                    </a:moveTo>
                    <a:cubicBezTo>
                      <a:pt x="20" y="23"/>
                      <a:pt x="21" y="24"/>
                      <a:pt x="21" y="21"/>
                    </a:cubicBezTo>
                    <a:cubicBezTo>
                      <a:pt x="21" y="18"/>
                      <a:pt x="24" y="20"/>
                      <a:pt x="24" y="15"/>
                    </a:cubicBezTo>
                    <a:cubicBezTo>
                      <a:pt x="20" y="20"/>
                      <a:pt x="23" y="14"/>
                      <a:pt x="23" y="12"/>
                    </a:cubicBezTo>
                    <a:cubicBezTo>
                      <a:pt x="21" y="9"/>
                      <a:pt x="21" y="9"/>
                      <a:pt x="21" y="9"/>
                    </a:cubicBezTo>
                    <a:cubicBezTo>
                      <a:pt x="21" y="6"/>
                      <a:pt x="20" y="7"/>
                      <a:pt x="18" y="3"/>
                    </a:cubicBezTo>
                    <a:cubicBezTo>
                      <a:pt x="17" y="0"/>
                      <a:pt x="11" y="0"/>
                      <a:pt x="11" y="1"/>
                    </a:cubicBezTo>
                    <a:cubicBezTo>
                      <a:pt x="11" y="3"/>
                      <a:pt x="8" y="0"/>
                      <a:pt x="6" y="3"/>
                    </a:cubicBezTo>
                    <a:cubicBezTo>
                      <a:pt x="6" y="7"/>
                      <a:pt x="3" y="9"/>
                      <a:pt x="0" y="11"/>
                    </a:cubicBezTo>
                    <a:cubicBezTo>
                      <a:pt x="3" y="12"/>
                      <a:pt x="0" y="12"/>
                      <a:pt x="0" y="14"/>
                    </a:cubicBezTo>
                    <a:cubicBezTo>
                      <a:pt x="1" y="15"/>
                      <a:pt x="1" y="14"/>
                      <a:pt x="3" y="15"/>
                    </a:cubicBezTo>
                    <a:cubicBezTo>
                      <a:pt x="1" y="17"/>
                      <a:pt x="0" y="14"/>
                      <a:pt x="0" y="17"/>
                    </a:cubicBezTo>
                    <a:cubicBezTo>
                      <a:pt x="1" y="20"/>
                      <a:pt x="3" y="17"/>
                      <a:pt x="3" y="20"/>
                    </a:cubicBezTo>
                    <a:cubicBezTo>
                      <a:pt x="4" y="21"/>
                      <a:pt x="1" y="20"/>
                      <a:pt x="3" y="21"/>
                    </a:cubicBezTo>
                    <a:cubicBezTo>
                      <a:pt x="3" y="23"/>
                      <a:pt x="6" y="23"/>
                      <a:pt x="6" y="24"/>
                    </a:cubicBezTo>
                    <a:cubicBezTo>
                      <a:pt x="8" y="26"/>
                      <a:pt x="4" y="26"/>
                      <a:pt x="8" y="28"/>
                    </a:cubicBezTo>
                    <a:cubicBezTo>
                      <a:pt x="11" y="28"/>
                      <a:pt x="14" y="29"/>
                      <a:pt x="15" y="31"/>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05" name="Freeform 140"/>
              <p:cNvSpPr>
                <a:spLocks/>
              </p:cNvSpPr>
              <p:nvPr>
                <p:custDataLst>
                  <p:tags r:id="rId207"/>
                </p:custDataLst>
              </p:nvPr>
            </p:nvSpPr>
            <p:spPr bwMode="auto">
              <a:xfrm>
                <a:off x="3860548" y="3902525"/>
                <a:ext cx="121513" cy="87440"/>
              </a:xfrm>
              <a:custGeom>
                <a:avLst/>
                <a:gdLst/>
                <a:ahLst/>
                <a:cxnLst>
                  <a:cxn ang="0">
                    <a:pos x="8" y="30"/>
                  </a:cxn>
                  <a:cxn ang="0">
                    <a:pos x="3" y="20"/>
                  </a:cxn>
                  <a:cxn ang="0">
                    <a:pos x="2" y="18"/>
                  </a:cxn>
                  <a:cxn ang="0">
                    <a:pos x="10" y="4"/>
                  </a:cxn>
                  <a:cxn ang="0">
                    <a:pos x="25" y="1"/>
                  </a:cxn>
                  <a:cxn ang="0">
                    <a:pos x="33" y="6"/>
                  </a:cxn>
                  <a:cxn ang="0">
                    <a:pos x="43" y="20"/>
                  </a:cxn>
                  <a:cxn ang="0">
                    <a:pos x="45" y="26"/>
                  </a:cxn>
                  <a:cxn ang="0">
                    <a:pos x="45" y="30"/>
                  </a:cxn>
                  <a:cxn ang="0">
                    <a:pos x="49" y="35"/>
                  </a:cxn>
                  <a:cxn ang="0">
                    <a:pos x="49" y="41"/>
                  </a:cxn>
                  <a:cxn ang="0">
                    <a:pos x="43" y="41"/>
                  </a:cxn>
                  <a:cxn ang="0">
                    <a:pos x="31" y="40"/>
                  </a:cxn>
                  <a:cxn ang="0">
                    <a:pos x="19" y="40"/>
                  </a:cxn>
                  <a:cxn ang="0">
                    <a:pos x="17" y="41"/>
                  </a:cxn>
                  <a:cxn ang="0">
                    <a:pos x="8" y="43"/>
                  </a:cxn>
                  <a:cxn ang="0">
                    <a:pos x="7" y="41"/>
                  </a:cxn>
                  <a:cxn ang="0">
                    <a:pos x="16" y="40"/>
                  </a:cxn>
                  <a:cxn ang="0">
                    <a:pos x="11" y="40"/>
                  </a:cxn>
                  <a:cxn ang="0">
                    <a:pos x="8" y="40"/>
                  </a:cxn>
                  <a:cxn ang="0">
                    <a:pos x="7" y="35"/>
                  </a:cxn>
                  <a:cxn ang="0">
                    <a:pos x="14" y="33"/>
                  </a:cxn>
                  <a:cxn ang="0">
                    <a:pos x="19" y="32"/>
                  </a:cxn>
                  <a:cxn ang="0">
                    <a:pos x="25" y="32"/>
                  </a:cxn>
                  <a:cxn ang="0">
                    <a:pos x="31" y="30"/>
                  </a:cxn>
                  <a:cxn ang="0">
                    <a:pos x="25" y="30"/>
                  </a:cxn>
                  <a:cxn ang="0">
                    <a:pos x="22" y="29"/>
                  </a:cxn>
                  <a:cxn ang="0">
                    <a:pos x="17" y="30"/>
                  </a:cxn>
                  <a:cxn ang="0">
                    <a:pos x="8" y="30"/>
                  </a:cxn>
                </a:cxnLst>
                <a:rect l="0" t="0" r="r" b="b"/>
                <a:pathLst>
                  <a:path w="51" h="43">
                    <a:moveTo>
                      <a:pt x="8" y="30"/>
                    </a:moveTo>
                    <a:cubicBezTo>
                      <a:pt x="5" y="27"/>
                      <a:pt x="5" y="18"/>
                      <a:pt x="3" y="20"/>
                    </a:cubicBezTo>
                    <a:cubicBezTo>
                      <a:pt x="0" y="20"/>
                      <a:pt x="0" y="18"/>
                      <a:pt x="2" y="18"/>
                    </a:cubicBezTo>
                    <a:cubicBezTo>
                      <a:pt x="7" y="15"/>
                      <a:pt x="10" y="7"/>
                      <a:pt x="10" y="4"/>
                    </a:cubicBezTo>
                    <a:cubicBezTo>
                      <a:pt x="10" y="0"/>
                      <a:pt x="20" y="1"/>
                      <a:pt x="25" y="1"/>
                    </a:cubicBezTo>
                    <a:cubicBezTo>
                      <a:pt x="28" y="0"/>
                      <a:pt x="31" y="4"/>
                      <a:pt x="33" y="6"/>
                    </a:cubicBezTo>
                    <a:cubicBezTo>
                      <a:pt x="36" y="7"/>
                      <a:pt x="40" y="17"/>
                      <a:pt x="43" y="20"/>
                    </a:cubicBezTo>
                    <a:cubicBezTo>
                      <a:pt x="42" y="24"/>
                      <a:pt x="45" y="21"/>
                      <a:pt x="45" y="26"/>
                    </a:cubicBezTo>
                    <a:cubicBezTo>
                      <a:pt x="45" y="30"/>
                      <a:pt x="43" y="27"/>
                      <a:pt x="45" y="30"/>
                    </a:cubicBezTo>
                    <a:cubicBezTo>
                      <a:pt x="46" y="35"/>
                      <a:pt x="46" y="30"/>
                      <a:pt x="49" y="35"/>
                    </a:cubicBezTo>
                    <a:cubicBezTo>
                      <a:pt x="51" y="38"/>
                      <a:pt x="49" y="38"/>
                      <a:pt x="49" y="41"/>
                    </a:cubicBezTo>
                    <a:cubicBezTo>
                      <a:pt x="48" y="41"/>
                      <a:pt x="45" y="40"/>
                      <a:pt x="43" y="41"/>
                    </a:cubicBezTo>
                    <a:cubicBezTo>
                      <a:pt x="40" y="43"/>
                      <a:pt x="37" y="40"/>
                      <a:pt x="31" y="40"/>
                    </a:cubicBezTo>
                    <a:cubicBezTo>
                      <a:pt x="28" y="40"/>
                      <a:pt x="22" y="38"/>
                      <a:pt x="19" y="40"/>
                    </a:cubicBezTo>
                    <a:cubicBezTo>
                      <a:pt x="14" y="40"/>
                      <a:pt x="20" y="40"/>
                      <a:pt x="17" y="41"/>
                    </a:cubicBezTo>
                    <a:cubicBezTo>
                      <a:pt x="14" y="43"/>
                      <a:pt x="11" y="41"/>
                      <a:pt x="8" y="43"/>
                    </a:cubicBezTo>
                    <a:cubicBezTo>
                      <a:pt x="8" y="41"/>
                      <a:pt x="7" y="43"/>
                      <a:pt x="7" y="41"/>
                    </a:cubicBezTo>
                    <a:cubicBezTo>
                      <a:pt x="10" y="38"/>
                      <a:pt x="8" y="41"/>
                      <a:pt x="16" y="40"/>
                    </a:cubicBezTo>
                    <a:cubicBezTo>
                      <a:pt x="14" y="40"/>
                      <a:pt x="13" y="38"/>
                      <a:pt x="11" y="40"/>
                    </a:cubicBezTo>
                    <a:cubicBezTo>
                      <a:pt x="10" y="40"/>
                      <a:pt x="10" y="38"/>
                      <a:pt x="8" y="40"/>
                    </a:cubicBezTo>
                    <a:cubicBezTo>
                      <a:pt x="7" y="41"/>
                      <a:pt x="8" y="38"/>
                      <a:pt x="7" y="35"/>
                    </a:cubicBezTo>
                    <a:cubicBezTo>
                      <a:pt x="10" y="33"/>
                      <a:pt x="16" y="37"/>
                      <a:pt x="14" y="33"/>
                    </a:cubicBezTo>
                    <a:cubicBezTo>
                      <a:pt x="14" y="32"/>
                      <a:pt x="19" y="33"/>
                      <a:pt x="19" y="32"/>
                    </a:cubicBezTo>
                    <a:cubicBezTo>
                      <a:pt x="20" y="29"/>
                      <a:pt x="19" y="30"/>
                      <a:pt x="25" y="32"/>
                    </a:cubicBezTo>
                    <a:cubicBezTo>
                      <a:pt x="28" y="33"/>
                      <a:pt x="31" y="33"/>
                      <a:pt x="31" y="30"/>
                    </a:cubicBezTo>
                    <a:cubicBezTo>
                      <a:pt x="29" y="29"/>
                      <a:pt x="26" y="33"/>
                      <a:pt x="25" y="30"/>
                    </a:cubicBezTo>
                    <a:cubicBezTo>
                      <a:pt x="23" y="27"/>
                      <a:pt x="23" y="30"/>
                      <a:pt x="22" y="29"/>
                    </a:cubicBezTo>
                    <a:cubicBezTo>
                      <a:pt x="22" y="27"/>
                      <a:pt x="19" y="29"/>
                      <a:pt x="17" y="30"/>
                    </a:cubicBezTo>
                    <a:cubicBezTo>
                      <a:pt x="17" y="30"/>
                      <a:pt x="16" y="30"/>
                      <a:pt x="8" y="30"/>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06" name="Freeform 141"/>
              <p:cNvSpPr>
                <a:spLocks/>
              </p:cNvSpPr>
              <p:nvPr>
                <p:custDataLst>
                  <p:tags r:id="rId208"/>
                </p:custDataLst>
              </p:nvPr>
            </p:nvSpPr>
            <p:spPr bwMode="auto">
              <a:xfrm>
                <a:off x="3872822" y="3959778"/>
                <a:ext cx="61370" cy="17696"/>
              </a:xfrm>
              <a:custGeom>
                <a:avLst/>
                <a:gdLst/>
                <a:ahLst/>
                <a:cxnLst>
                  <a:cxn ang="0">
                    <a:pos x="3" y="3"/>
                  </a:cxn>
                  <a:cxn ang="0">
                    <a:pos x="12" y="4"/>
                  </a:cxn>
                  <a:cxn ang="0">
                    <a:pos x="3" y="4"/>
                  </a:cxn>
                  <a:cxn ang="0">
                    <a:pos x="1" y="7"/>
                  </a:cxn>
                  <a:cxn ang="0">
                    <a:pos x="9" y="6"/>
                  </a:cxn>
                  <a:cxn ang="0">
                    <a:pos x="14" y="4"/>
                  </a:cxn>
                  <a:cxn ang="0">
                    <a:pos x="20" y="4"/>
                  </a:cxn>
                  <a:cxn ang="0">
                    <a:pos x="26" y="3"/>
                  </a:cxn>
                  <a:cxn ang="0">
                    <a:pos x="20" y="3"/>
                  </a:cxn>
                  <a:cxn ang="0">
                    <a:pos x="17" y="1"/>
                  </a:cxn>
                  <a:cxn ang="0">
                    <a:pos x="12" y="3"/>
                  </a:cxn>
                  <a:cxn ang="0">
                    <a:pos x="3" y="3"/>
                  </a:cxn>
                </a:cxnLst>
                <a:rect l="0" t="0" r="r" b="b"/>
                <a:pathLst>
                  <a:path w="26" h="9">
                    <a:moveTo>
                      <a:pt x="3" y="3"/>
                    </a:moveTo>
                    <a:cubicBezTo>
                      <a:pt x="5" y="6"/>
                      <a:pt x="6" y="3"/>
                      <a:pt x="12" y="4"/>
                    </a:cubicBezTo>
                    <a:cubicBezTo>
                      <a:pt x="6" y="4"/>
                      <a:pt x="5" y="7"/>
                      <a:pt x="3" y="4"/>
                    </a:cubicBezTo>
                    <a:cubicBezTo>
                      <a:pt x="1" y="3"/>
                      <a:pt x="0" y="6"/>
                      <a:pt x="1" y="7"/>
                    </a:cubicBezTo>
                    <a:cubicBezTo>
                      <a:pt x="5" y="6"/>
                      <a:pt x="11" y="9"/>
                      <a:pt x="9" y="6"/>
                    </a:cubicBezTo>
                    <a:cubicBezTo>
                      <a:pt x="9" y="4"/>
                      <a:pt x="14" y="6"/>
                      <a:pt x="14" y="4"/>
                    </a:cubicBezTo>
                    <a:cubicBezTo>
                      <a:pt x="15" y="1"/>
                      <a:pt x="14" y="3"/>
                      <a:pt x="20" y="4"/>
                    </a:cubicBezTo>
                    <a:cubicBezTo>
                      <a:pt x="23" y="6"/>
                      <a:pt x="26" y="6"/>
                      <a:pt x="26" y="3"/>
                    </a:cubicBezTo>
                    <a:cubicBezTo>
                      <a:pt x="24" y="1"/>
                      <a:pt x="21" y="6"/>
                      <a:pt x="20" y="3"/>
                    </a:cubicBezTo>
                    <a:cubicBezTo>
                      <a:pt x="18" y="0"/>
                      <a:pt x="18" y="3"/>
                      <a:pt x="17" y="1"/>
                    </a:cubicBezTo>
                    <a:cubicBezTo>
                      <a:pt x="17" y="0"/>
                      <a:pt x="14" y="1"/>
                      <a:pt x="12" y="3"/>
                    </a:cubicBezTo>
                    <a:cubicBezTo>
                      <a:pt x="12" y="3"/>
                      <a:pt x="11" y="3"/>
                      <a:pt x="3" y="3"/>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07" name="Freeform 142"/>
              <p:cNvSpPr>
                <a:spLocks/>
              </p:cNvSpPr>
              <p:nvPr>
                <p:custDataLst>
                  <p:tags r:id="rId209"/>
                </p:custDataLst>
              </p:nvPr>
            </p:nvSpPr>
            <p:spPr bwMode="auto">
              <a:xfrm>
                <a:off x="3908416" y="3983719"/>
                <a:ext cx="142379" cy="112422"/>
              </a:xfrm>
              <a:custGeom>
                <a:avLst/>
                <a:gdLst/>
                <a:ahLst/>
                <a:cxnLst>
                  <a:cxn ang="0">
                    <a:pos x="38" y="40"/>
                  </a:cxn>
                  <a:cxn ang="0">
                    <a:pos x="37" y="37"/>
                  </a:cxn>
                  <a:cxn ang="0">
                    <a:pos x="35" y="34"/>
                  </a:cxn>
                  <a:cxn ang="0">
                    <a:pos x="32" y="28"/>
                  </a:cxn>
                  <a:cxn ang="0">
                    <a:pos x="25" y="26"/>
                  </a:cxn>
                  <a:cxn ang="0">
                    <a:pos x="20" y="28"/>
                  </a:cxn>
                  <a:cxn ang="0">
                    <a:pos x="14" y="35"/>
                  </a:cxn>
                  <a:cxn ang="0">
                    <a:pos x="14" y="34"/>
                  </a:cxn>
                  <a:cxn ang="0">
                    <a:pos x="13" y="31"/>
                  </a:cxn>
                  <a:cxn ang="0">
                    <a:pos x="13" y="29"/>
                  </a:cxn>
                  <a:cxn ang="0">
                    <a:pos x="8" y="25"/>
                  </a:cxn>
                  <a:cxn ang="0">
                    <a:pos x="5" y="23"/>
                  </a:cxn>
                  <a:cxn ang="0">
                    <a:pos x="5" y="18"/>
                  </a:cxn>
                  <a:cxn ang="0">
                    <a:pos x="3" y="18"/>
                  </a:cxn>
                  <a:cxn ang="0">
                    <a:pos x="3" y="15"/>
                  </a:cxn>
                  <a:cxn ang="0">
                    <a:pos x="0" y="18"/>
                  </a:cxn>
                  <a:cxn ang="0">
                    <a:pos x="0" y="17"/>
                  </a:cxn>
                  <a:cxn ang="0">
                    <a:pos x="6" y="9"/>
                  </a:cxn>
                  <a:cxn ang="0">
                    <a:pos x="10" y="9"/>
                  </a:cxn>
                  <a:cxn ang="0">
                    <a:pos x="10" y="4"/>
                  </a:cxn>
                  <a:cxn ang="0">
                    <a:pos x="11" y="0"/>
                  </a:cxn>
                  <a:cxn ang="0">
                    <a:pos x="23" y="1"/>
                  </a:cxn>
                  <a:cxn ang="0">
                    <a:pos x="29" y="1"/>
                  </a:cxn>
                  <a:cxn ang="0">
                    <a:pos x="32" y="4"/>
                  </a:cxn>
                  <a:cxn ang="0">
                    <a:pos x="34" y="6"/>
                  </a:cxn>
                  <a:cxn ang="0">
                    <a:pos x="42" y="4"/>
                  </a:cxn>
                  <a:cxn ang="0">
                    <a:pos x="45" y="3"/>
                  </a:cxn>
                  <a:cxn ang="0">
                    <a:pos x="48" y="1"/>
                  </a:cxn>
                  <a:cxn ang="0">
                    <a:pos x="49" y="6"/>
                  </a:cxn>
                  <a:cxn ang="0">
                    <a:pos x="51" y="9"/>
                  </a:cxn>
                  <a:cxn ang="0">
                    <a:pos x="52" y="12"/>
                  </a:cxn>
                  <a:cxn ang="0">
                    <a:pos x="52" y="15"/>
                  </a:cxn>
                  <a:cxn ang="0">
                    <a:pos x="54" y="20"/>
                  </a:cxn>
                  <a:cxn ang="0">
                    <a:pos x="57" y="25"/>
                  </a:cxn>
                  <a:cxn ang="0">
                    <a:pos x="55" y="29"/>
                  </a:cxn>
                  <a:cxn ang="0">
                    <a:pos x="58" y="35"/>
                  </a:cxn>
                  <a:cxn ang="0">
                    <a:pos x="60" y="42"/>
                  </a:cxn>
                  <a:cxn ang="0">
                    <a:pos x="54" y="42"/>
                  </a:cxn>
                  <a:cxn ang="0">
                    <a:pos x="57" y="45"/>
                  </a:cxn>
                  <a:cxn ang="0">
                    <a:pos x="52" y="48"/>
                  </a:cxn>
                  <a:cxn ang="0">
                    <a:pos x="48" y="53"/>
                  </a:cxn>
                  <a:cxn ang="0">
                    <a:pos x="45" y="49"/>
                  </a:cxn>
                  <a:cxn ang="0">
                    <a:pos x="45" y="43"/>
                  </a:cxn>
                  <a:cxn ang="0">
                    <a:pos x="38" y="40"/>
                  </a:cxn>
                </a:cxnLst>
                <a:rect l="0" t="0" r="r" b="b"/>
                <a:pathLst>
                  <a:path w="60" h="56">
                    <a:moveTo>
                      <a:pt x="38" y="40"/>
                    </a:moveTo>
                    <a:cubicBezTo>
                      <a:pt x="34" y="45"/>
                      <a:pt x="37" y="39"/>
                      <a:pt x="37" y="37"/>
                    </a:cubicBezTo>
                    <a:cubicBezTo>
                      <a:pt x="35" y="34"/>
                      <a:pt x="35" y="34"/>
                      <a:pt x="35" y="34"/>
                    </a:cubicBezTo>
                    <a:cubicBezTo>
                      <a:pt x="35" y="31"/>
                      <a:pt x="34" y="32"/>
                      <a:pt x="32" y="28"/>
                    </a:cubicBezTo>
                    <a:cubicBezTo>
                      <a:pt x="31" y="25"/>
                      <a:pt x="25" y="25"/>
                      <a:pt x="25" y="26"/>
                    </a:cubicBezTo>
                    <a:cubicBezTo>
                      <a:pt x="25" y="28"/>
                      <a:pt x="22" y="25"/>
                      <a:pt x="20" y="28"/>
                    </a:cubicBezTo>
                    <a:cubicBezTo>
                      <a:pt x="20" y="32"/>
                      <a:pt x="17" y="34"/>
                      <a:pt x="14" y="35"/>
                    </a:cubicBezTo>
                    <a:cubicBezTo>
                      <a:pt x="14" y="34"/>
                      <a:pt x="16" y="34"/>
                      <a:pt x="14" y="34"/>
                    </a:cubicBezTo>
                    <a:cubicBezTo>
                      <a:pt x="13" y="32"/>
                      <a:pt x="14" y="32"/>
                      <a:pt x="13" y="31"/>
                    </a:cubicBezTo>
                    <a:cubicBezTo>
                      <a:pt x="11" y="31"/>
                      <a:pt x="11" y="31"/>
                      <a:pt x="13" y="29"/>
                    </a:cubicBezTo>
                    <a:cubicBezTo>
                      <a:pt x="13" y="28"/>
                      <a:pt x="10" y="28"/>
                      <a:pt x="8" y="25"/>
                    </a:cubicBezTo>
                    <a:cubicBezTo>
                      <a:pt x="8" y="23"/>
                      <a:pt x="5" y="25"/>
                      <a:pt x="5" y="23"/>
                    </a:cubicBezTo>
                    <a:cubicBezTo>
                      <a:pt x="5" y="20"/>
                      <a:pt x="3" y="23"/>
                      <a:pt x="5" y="18"/>
                    </a:cubicBezTo>
                    <a:cubicBezTo>
                      <a:pt x="5" y="15"/>
                      <a:pt x="3" y="20"/>
                      <a:pt x="3" y="18"/>
                    </a:cubicBezTo>
                    <a:cubicBezTo>
                      <a:pt x="2" y="17"/>
                      <a:pt x="5" y="15"/>
                      <a:pt x="3" y="15"/>
                    </a:cubicBezTo>
                    <a:cubicBezTo>
                      <a:pt x="0" y="15"/>
                      <a:pt x="2" y="18"/>
                      <a:pt x="0" y="18"/>
                    </a:cubicBezTo>
                    <a:cubicBezTo>
                      <a:pt x="0" y="17"/>
                      <a:pt x="0" y="17"/>
                      <a:pt x="0" y="17"/>
                    </a:cubicBezTo>
                    <a:cubicBezTo>
                      <a:pt x="3" y="9"/>
                      <a:pt x="5" y="12"/>
                      <a:pt x="6" y="9"/>
                    </a:cubicBezTo>
                    <a:cubicBezTo>
                      <a:pt x="8" y="7"/>
                      <a:pt x="8" y="11"/>
                      <a:pt x="10" y="9"/>
                    </a:cubicBezTo>
                    <a:cubicBezTo>
                      <a:pt x="13" y="9"/>
                      <a:pt x="13" y="6"/>
                      <a:pt x="10" y="4"/>
                    </a:cubicBezTo>
                    <a:cubicBezTo>
                      <a:pt x="8" y="3"/>
                      <a:pt x="13" y="4"/>
                      <a:pt x="11" y="0"/>
                    </a:cubicBezTo>
                    <a:cubicBezTo>
                      <a:pt x="17" y="0"/>
                      <a:pt x="20" y="3"/>
                      <a:pt x="23" y="1"/>
                    </a:cubicBezTo>
                    <a:cubicBezTo>
                      <a:pt x="25" y="0"/>
                      <a:pt x="28" y="1"/>
                      <a:pt x="29" y="1"/>
                    </a:cubicBezTo>
                    <a:cubicBezTo>
                      <a:pt x="28" y="6"/>
                      <a:pt x="31" y="7"/>
                      <a:pt x="32" y="4"/>
                    </a:cubicBezTo>
                    <a:cubicBezTo>
                      <a:pt x="32" y="3"/>
                      <a:pt x="34" y="4"/>
                      <a:pt x="34" y="6"/>
                    </a:cubicBezTo>
                    <a:cubicBezTo>
                      <a:pt x="37" y="9"/>
                      <a:pt x="35" y="1"/>
                      <a:pt x="42" y="4"/>
                    </a:cubicBezTo>
                    <a:cubicBezTo>
                      <a:pt x="45" y="7"/>
                      <a:pt x="43" y="4"/>
                      <a:pt x="45" y="3"/>
                    </a:cubicBezTo>
                    <a:cubicBezTo>
                      <a:pt x="48" y="3"/>
                      <a:pt x="43" y="0"/>
                      <a:pt x="48" y="1"/>
                    </a:cubicBezTo>
                    <a:cubicBezTo>
                      <a:pt x="51" y="3"/>
                      <a:pt x="49" y="4"/>
                      <a:pt x="49" y="6"/>
                    </a:cubicBezTo>
                    <a:cubicBezTo>
                      <a:pt x="51" y="6"/>
                      <a:pt x="49" y="9"/>
                      <a:pt x="51" y="9"/>
                    </a:cubicBezTo>
                    <a:cubicBezTo>
                      <a:pt x="52" y="9"/>
                      <a:pt x="55" y="12"/>
                      <a:pt x="52" y="12"/>
                    </a:cubicBezTo>
                    <a:cubicBezTo>
                      <a:pt x="51" y="14"/>
                      <a:pt x="51" y="18"/>
                      <a:pt x="52" y="15"/>
                    </a:cubicBezTo>
                    <a:cubicBezTo>
                      <a:pt x="54" y="14"/>
                      <a:pt x="55" y="15"/>
                      <a:pt x="54" y="20"/>
                    </a:cubicBezTo>
                    <a:cubicBezTo>
                      <a:pt x="54" y="23"/>
                      <a:pt x="55" y="20"/>
                      <a:pt x="57" y="25"/>
                    </a:cubicBezTo>
                    <a:cubicBezTo>
                      <a:pt x="54" y="26"/>
                      <a:pt x="57" y="26"/>
                      <a:pt x="55" y="29"/>
                    </a:cubicBezTo>
                    <a:cubicBezTo>
                      <a:pt x="55" y="32"/>
                      <a:pt x="60" y="32"/>
                      <a:pt x="58" y="35"/>
                    </a:cubicBezTo>
                    <a:cubicBezTo>
                      <a:pt x="55" y="39"/>
                      <a:pt x="60" y="37"/>
                      <a:pt x="60" y="42"/>
                    </a:cubicBezTo>
                    <a:cubicBezTo>
                      <a:pt x="55" y="40"/>
                      <a:pt x="54" y="40"/>
                      <a:pt x="54" y="42"/>
                    </a:cubicBezTo>
                    <a:cubicBezTo>
                      <a:pt x="55" y="45"/>
                      <a:pt x="57" y="42"/>
                      <a:pt x="57" y="45"/>
                    </a:cubicBezTo>
                    <a:cubicBezTo>
                      <a:pt x="57" y="48"/>
                      <a:pt x="55" y="51"/>
                      <a:pt x="52" y="48"/>
                    </a:cubicBezTo>
                    <a:cubicBezTo>
                      <a:pt x="51" y="46"/>
                      <a:pt x="49" y="56"/>
                      <a:pt x="48" y="53"/>
                    </a:cubicBezTo>
                    <a:cubicBezTo>
                      <a:pt x="46" y="49"/>
                      <a:pt x="45" y="53"/>
                      <a:pt x="45" y="49"/>
                    </a:cubicBezTo>
                    <a:cubicBezTo>
                      <a:pt x="46" y="46"/>
                      <a:pt x="45" y="45"/>
                      <a:pt x="45" y="43"/>
                    </a:cubicBezTo>
                    <a:cubicBezTo>
                      <a:pt x="46" y="40"/>
                      <a:pt x="40" y="40"/>
                      <a:pt x="38" y="40"/>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08" name="Freeform 143"/>
              <p:cNvSpPr>
                <a:spLocks/>
              </p:cNvSpPr>
              <p:nvPr>
                <p:custDataLst>
                  <p:tags r:id="rId210"/>
                </p:custDataLst>
              </p:nvPr>
            </p:nvSpPr>
            <p:spPr bwMode="auto">
              <a:xfrm>
                <a:off x="3878959" y="3979556"/>
                <a:ext cx="57688" cy="38515"/>
              </a:xfrm>
              <a:custGeom>
                <a:avLst/>
                <a:gdLst/>
                <a:ahLst/>
                <a:cxnLst>
                  <a:cxn ang="0">
                    <a:pos x="12" y="19"/>
                  </a:cxn>
                  <a:cxn ang="0">
                    <a:pos x="18" y="11"/>
                  </a:cxn>
                  <a:cxn ang="0">
                    <a:pos x="21" y="11"/>
                  </a:cxn>
                  <a:cxn ang="0">
                    <a:pos x="21" y="7"/>
                  </a:cxn>
                  <a:cxn ang="0">
                    <a:pos x="23" y="2"/>
                  </a:cxn>
                  <a:cxn ang="0">
                    <a:pos x="11" y="2"/>
                  </a:cxn>
                  <a:cxn ang="0">
                    <a:pos x="9" y="3"/>
                  </a:cxn>
                  <a:cxn ang="0">
                    <a:pos x="0" y="5"/>
                  </a:cxn>
                  <a:cxn ang="0">
                    <a:pos x="3" y="7"/>
                  </a:cxn>
                  <a:cxn ang="0">
                    <a:pos x="5" y="8"/>
                  </a:cxn>
                  <a:cxn ang="0">
                    <a:pos x="6" y="11"/>
                  </a:cxn>
                  <a:cxn ang="0">
                    <a:pos x="9" y="10"/>
                  </a:cxn>
                  <a:cxn ang="0">
                    <a:pos x="9" y="14"/>
                  </a:cxn>
                  <a:cxn ang="0">
                    <a:pos x="9" y="16"/>
                  </a:cxn>
                  <a:cxn ang="0">
                    <a:pos x="11" y="18"/>
                  </a:cxn>
                  <a:cxn ang="0">
                    <a:pos x="12" y="16"/>
                  </a:cxn>
                  <a:cxn ang="0">
                    <a:pos x="12" y="19"/>
                  </a:cxn>
                </a:cxnLst>
                <a:rect l="0" t="0" r="r" b="b"/>
                <a:pathLst>
                  <a:path w="24" h="19">
                    <a:moveTo>
                      <a:pt x="12" y="19"/>
                    </a:moveTo>
                    <a:cubicBezTo>
                      <a:pt x="15" y="11"/>
                      <a:pt x="17" y="14"/>
                      <a:pt x="18" y="11"/>
                    </a:cubicBezTo>
                    <a:cubicBezTo>
                      <a:pt x="20" y="10"/>
                      <a:pt x="20" y="13"/>
                      <a:pt x="21" y="11"/>
                    </a:cubicBezTo>
                    <a:cubicBezTo>
                      <a:pt x="24" y="11"/>
                      <a:pt x="24" y="8"/>
                      <a:pt x="21" y="7"/>
                    </a:cubicBezTo>
                    <a:cubicBezTo>
                      <a:pt x="20" y="5"/>
                      <a:pt x="24" y="7"/>
                      <a:pt x="23" y="2"/>
                    </a:cubicBezTo>
                    <a:cubicBezTo>
                      <a:pt x="20" y="2"/>
                      <a:pt x="14" y="0"/>
                      <a:pt x="11" y="2"/>
                    </a:cubicBezTo>
                    <a:cubicBezTo>
                      <a:pt x="6" y="2"/>
                      <a:pt x="12" y="2"/>
                      <a:pt x="9" y="3"/>
                    </a:cubicBezTo>
                    <a:cubicBezTo>
                      <a:pt x="6" y="5"/>
                      <a:pt x="3" y="3"/>
                      <a:pt x="0" y="5"/>
                    </a:cubicBezTo>
                    <a:cubicBezTo>
                      <a:pt x="1" y="7"/>
                      <a:pt x="5" y="5"/>
                      <a:pt x="3" y="7"/>
                    </a:cubicBezTo>
                    <a:cubicBezTo>
                      <a:pt x="1" y="10"/>
                      <a:pt x="3" y="10"/>
                      <a:pt x="5" y="8"/>
                    </a:cubicBezTo>
                    <a:cubicBezTo>
                      <a:pt x="8" y="8"/>
                      <a:pt x="3" y="13"/>
                      <a:pt x="6" y="11"/>
                    </a:cubicBezTo>
                    <a:cubicBezTo>
                      <a:pt x="9" y="8"/>
                      <a:pt x="12" y="8"/>
                      <a:pt x="9" y="10"/>
                    </a:cubicBezTo>
                    <a:cubicBezTo>
                      <a:pt x="8" y="11"/>
                      <a:pt x="11" y="11"/>
                      <a:pt x="9" y="14"/>
                    </a:cubicBezTo>
                    <a:cubicBezTo>
                      <a:pt x="8" y="16"/>
                      <a:pt x="9" y="14"/>
                      <a:pt x="9" y="16"/>
                    </a:cubicBezTo>
                    <a:cubicBezTo>
                      <a:pt x="9" y="18"/>
                      <a:pt x="11" y="16"/>
                      <a:pt x="11" y="18"/>
                    </a:cubicBezTo>
                    <a:cubicBezTo>
                      <a:pt x="11" y="19"/>
                      <a:pt x="12" y="18"/>
                      <a:pt x="12" y="16"/>
                    </a:cubicBezTo>
                    <a:cubicBezTo>
                      <a:pt x="12" y="19"/>
                      <a:pt x="12" y="18"/>
                      <a:pt x="12" y="19"/>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09" name="Freeform 144"/>
              <p:cNvSpPr>
                <a:spLocks/>
              </p:cNvSpPr>
              <p:nvPr>
                <p:custDataLst>
                  <p:tags r:id="rId211"/>
                </p:custDataLst>
              </p:nvPr>
            </p:nvSpPr>
            <p:spPr bwMode="auto">
              <a:xfrm>
                <a:off x="3886323" y="3995170"/>
                <a:ext cx="2454" cy="6245"/>
              </a:xfrm>
              <a:custGeom>
                <a:avLst/>
                <a:gdLst/>
                <a:ahLst/>
                <a:cxnLst>
                  <a:cxn ang="0">
                    <a:pos x="0" y="1"/>
                  </a:cxn>
                  <a:cxn ang="0">
                    <a:pos x="1" y="1"/>
                  </a:cxn>
                  <a:cxn ang="0">
                    <a:pos x="0" y="1"/>
                  </a:cxn>
                </a:cxnLst>
                <a:rect l="0" t="0" r="r" b="b"/>
                <a:pathLst>
                  <a:path w="1" h="3">
                    <a:moveTo>
                      <a:pt x="0" y="1"/>
                    </a:moveTo>
                    <a:cubicBezTo>
                      <a:pt x="0" y="1"/>
                      <a:pt x="1" y="0"/>
                      <a:pt x="1" y="1"/>
                    </a:cubicBezTo>
                    <a:cubicBezTo>
                      <a:pt x="1" y="3"/>
                      <a:pt x="1" y="3"/>
                      <a:pt x="0" y="1"/>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10" name="Freeform 145"/>
              <p:cNvSpPr>
                <a:spLocks/>
              </p:cNvSpPr>
              <p:nvPr>
                <p:custDataLst>
                  <p:tags r:id="rId212"/>
                </p:custDataLst>
              </p:nvPr>
            </p:nvSpPr>
            <p:spPr bwMode="auto">
              <a:xfrm>
                <a:off x="3886323" y="4001416"/>
                <a:ext cx="7365" cy="8327"/>
              </a:xfrm>
              <a:custGeom>
                <a:avLst/>
                <a:gdLst/>
                <a:ahLst/>
                <a:cxnLst>
                  <a:cxn ang="0">
                    <a:pos x="1" y="4"/>
                  </a:cxn>
                  <a:cxn ang="0">
                    <a:pos x="1" y="2"/>
                  </a:cxn>
                  <a:cxn ang="0">
                    <a:pos x="1" y="4"/>
                  </a:cxn>
                </a:cxnLst>
                <a:rect l="0" t="0" r="r" b="b"/>
                <a:pathLst>
                  <a:path w="3" h="4">
                    <a:moveTo>
                      <a:pt x="1" y="4"/>
                    </a:moveTo>
                    <a:cubicBezTo>
                      <a:pt x="0" y="2"/>
                      <a:pt x="1" y="0"/>
                      <a:pt x="1" y="2"/>
                    </a:cubicBezTo>
                    <a:cubicBezTo>
                      <a:pt x="3" y="2"/>
                      <a:pt x="1" y="4"/>
                      <a:pt x="1" y="4"/>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11" name="Freeform 146"/>
              <p:cNvSpPr>
                <a:spLocks/>
              </p:cNvSpPr>
              <p:nvPr>
                <p:custDataLst>
                  <p:tags r:id="rId213"/>
                </p:custDataLst>
              </p:nvPr>
            </p:nvSpPr>
            <p:spPr bwMode="auto">
              <a:xfrm>
                <a:off x="3886323" y="4011824"/>
                <a:ext cx="2454" cy="6245"/>
              </a:xfrm>
              <a:custGeom>
                <a:avLst/>
                <a:gdLst/>
                <a:ahLst/>
                <a:cxnLst>
                  <a:cxn ang="0">
                    <a:pos x="0" y="2"/>
                  </a:cxn>
                  <a:cxn ang="0">
                    <a:pos x="1" y="2"/>
                  </a:cxn>
                  <a:cxn ang="0">
                    <a:pos x="0" y="2"/>
                  </a:cxn>
                </a:cxnLst>
                <a:rect l="0" t="0" r="r" b="b"/>
                <a:pathLst>
                  <a:path w="1" h="3">
                    <a:moveTo>
                      <a:pt x="0" y="2"/>
                    </a:moveTo>
                    <a:cubicBezTo>
                      <a:pt x="0" y="0"/>
                      <a:pt x="1" y="0"/>
                      <a:pt x="1" y="2"/>
                    </a:cubicBezTo>
                    <a:cubicBezTo>
                      <a:pt x="1" y="3"/>
                      <a:pt x="0" y="2"/>
                      <a:pt x="0" y="2"/>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12" name="Freeform 147"/>
              <p:cNvSpPr>
                <a:spLocks/>
              </p:cNvSpPr>
              <p:nvPr>
                <p:custDataLst>
                  <p:tags r:id="rId214"/>
                </p:custDataLst>
              </p:nvPr>
            </p:nvSpPr>
            <p:spPr bwMode="auto">
              <a:xfrm>
                <a:off x="3888778" y="4011824"/>
                <a:ext cx="4910" cy="4164"/>
              </a:xfrm>
              <a:custGeom>
                <a:avLst/>
                <a:gdLst/>
                <a:ahLst/>
                <a:cxnLst>
                  <a:cxn ang="0">
                    <a:pos x="0" y="2"/>
                  </a:cxn>
                  <a:cxn ang="0">
                    <a:pos x="0" y="0"/>
                  </a:cxn>
                  <a:cxn ang="0">
                    <a:pos x="0" y="2"/>
                  </a:cxn>
                </a:cxnLst>
                <a:rect l="0" t="0" r="r" b="b"/>
                <a:pathLst>
                  <a:path w="2" h="2">
                    <a:moveTo>
                      <a:pt x="0" y="2"/>
                    </a:moveTo>
                    <a:cubicBezTo>
                      <a:pt x="0" y="0"/>
                      <a:pt x="0" y="0"/>
                      <a:pt x="0" y="0"/>
                    </a:cubicBezTo>
                    <a:cubicBezTo>
                      <a:pt x="2" y="0"/>
                      <a:pt x="2" y="2"/>
                      <a:pt x="0" y="2"/>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13" name="Freeform 148"/>
              <p:cNvSpPr>
                <a:spLocks/>
              </p:cNvSpPr>
              <p:nvPr>
                <p:custDataLst>
                  <p:tags r:id="rId215"/>
                </p:custDataLst>
              </p:nvPr>
            </p:nvSpPr>
            <p:spPr bwMode="auto">
              <a:xfrm>
                <a:off x="3893687" y="4009743"/>
                <a:ext cx="2454" cy="2081"/>
              </a:xfrm>
              <a:custGeom>
                <a:avLst/>
                <a:gdLst/>
                <a:ahLst/>
                <a:cxnLst>
                  <a:cxn ang="0">
                    <a:pos x="0" y="1"/>
                  </a:cxn>
                  <a:cxn ang="0">
                    <a:pos x="1" y="0"/>
                  </a:cxn>
                  <a:cxn ang="0">
                    <a:pos x="0" y="1"/>
                  </a:cxn>
                </a:cxnLst>
                <a:rect l="0" t="0" r="r" b="b"/>
                <a:pathLst>
                  <a:path w="1" h="1">
                    <a:moveTo>
                      <a:pt x="0" y="1"/>
                    </a:moveTo>
                    <a:cubicBezTo>
                      <a:pt x="1" y="0"/>
                      <a:pt x="1" y="0"/>
                      <a:pt x="1" y="0"/>
                    </a:cubicBezTo>
                    <a:cubicBezTo>
                      <a:pt x="1" y="1"/>
                      <a:pt x="1" y="1"/>
                      <a:pt x="0" y="1"/>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14" name="Freeform 149"/>
              <p:cNvSpPr>
                <a:spLocks/>
              </p:cNvSpPr>
              <p:nvPr>
                <p:custDataLst>
                  <p:tags r:id="rId216"/>
                </p:custDataLst>
              </p:nvPr>
            </p:nvSpPr>
            <p:spPr bwMode="auto">
              <a:xfrm>
                <a:off x="3881413" y="4001416"/>
                <a:ext cx="4910" cy="4164"/>
              </a:xfrm>
              <a:custGeom>
                <a:avLst/>
                <a:gdLst/>
                <a:ahLst/>
                <a:cxnLst>
                  <a:cxn ang="0">
                    <a:pos x="0" y="2"/>
                  </a:cxn>
                  <a:cxn ang="0">
                    <a:pos x="2" y="2"/>
                  </a:cxn>
                  <a:cxn ang="0">
                    <a:pos x="0" y="2"/>
                  </a:cxn>
                </a:cxnLst>
                <a:rect l="0" t="0" r="r" b="b"/>
                <a:pathLst>
                  <a:path w="2" h="2">
                    <a:moveTo>
                      <a:pt x="0" y="2"/>
                    </a:moveTo>
                    <a:cubicBezTo>
                      <a:pt x="0" y="2"/>
                      <a:pt x="2" y="0"/>
                      <a:pt x="2" y="2"/>
                    </a:cubicBezTo>
                    <a:cubicBezTo>
                      <a:pt x="0" y="2"/>
                      <a:pt x="0" y="2"/>
                      <a:pt x="0" y="2"/>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15" name="Freeform 150"/>
              <p:cNvSpPr>
                <a:spLocks/>
              </p:cNvSpPr>
              <p:nvPr>
                <p:custDataLst>
                  <p:tags r:id="rId217"/>
                </p:custDataLst>
              </p:nvPr>
            </p:nvSpPr>
            <p:spPr bwMode="auto">
              <a:xfrm>
                <a:off x="3896142" y="4001416"/>
                <a:ext cx="4910" cy="4164"/>
              </a:xfrm>
              <a:custGeom>
                <a:avLst/>
                <a:gdLst/>
                <a:ahLst/>
                <a:cxnLst>
                  <a:cxn ang="0">
                    <a:pos x="0" y="2"/>
                  </a:cxn>
                  <a:cxn ang="0">
                    <a:pos x="2" y="2"/>
                  </a:cxn>
                  <a:cxn ang="0">
                    <a:pos x="0" y="2"/>
                  </a:cxn>
                </a:cxnLst>
                <a:rect l="0" t="0" r="r" b="b"/>
                <a:pathLst>
                  <a:path w="2" h="2">
                    <a:moveTo>
                      <a:pt x="0" y="2"/>
                    </a:moveTo>
                    <a:cubicBezTo>
                      <a:pt x="0" y="2"/>
                      <a:pt x="0" y="0"/>
                      <a:pt x="2" y="2"/>
                    </a:cubicBezTo>
                    <a:cubicBezTo>
                      <a:pt x="0" y="2"/>
                      <a:pt x="0" y="2"/>
                      <a:pt x="0" y="2"/>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16" name="Freeform 151"/>
              <p:cNvSpPr>
                <a:spLocks/>
              </p:cNvSpPr>
              <p:nvPr>
                <p:custDataLst>
                  <p:tags r:id="rId218"/>
                </p:custDataLst>
              </p:nvPr>
            </p:nvSpPr>
            <p:spPr bwMode="auto">
              <a:xfrm>
                <a:off x="3741490" y="3927508"/>
                <a:ext cx="12275" cy="11450"/>
              </a:xfrm>
              <a:custGeom>
                <a:avLst/>
                <a:gdLst/>
                <a:ahLst/>
                <a:cxnLst>
                  <a:cxn ang="0">
                    <a:pos x="2" y="6"/>
                  </a:cxn>
                  <a:cxn ang="0">
                    <a:pos x="2" y="1"/>
                  </a:cxn>
                  <a:cxn ang="0">
                    <a:pos x="2" y="6"/>
                  </a:cxn>
                </a:cxnLst>
                <a:rect l="0" t="0" r="r" b="b"/>
                <a:pathLst>
                  <a:path w="5" h="6">
                    <a:moveTo>
                      <a:pt x="2" y="6"/>
                    </a:moveTo>
                    <a:cubicBezTo>
                      <a:pt x="0" y="6"/>
                      <a:pt x="0" y="0"/>
                      <a:pt x="2" y="1"/>
                    </a:cubicBezTo>
                    <a:cubicBezTo>
                      <a:pt x="3" y="3"/>
                      <a:pt x="5" y="5"/>
                      <a:pt x="2" y="6"/>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17" name="Freeform 152"/>
              <p:cNvSpPr>
                <a:spLocks/>
              </p:cNvSpPr>
              <p:nvPr>
                <p:custDataLst>
                  <p:tags r:id="rId219"/>
                </p:custDataLst>
              </p:nvPr>
            </p:nvSpPr>
            <p:spPr bwMode="auto">
              <a:xfrm>
                <a:off x="3754991" y="3910854"/>
                <a:ext cx="12275" cy="6245"/>
              </a:xfrm>
              <a:custGeom>
                <a:avLst/>
                <a:gdLst/>
                <a:ahLst/>
                <a:cxnLst>
                  <a:cxn ang="0">
                    <a:pos x="2" y="2"/>
                  </a:cxn>
                  <a:cxn ang="0">
                    <a:pos x="3" y="2"/>
                  </a:cxn>
                  <a:cxn ang="0">
                    <a:pos x="2" y="2"/>
                  </a:cxn>
                </a:cxnLst>
                <a:rect l="0" t="0" r="r" b="b"/>
                <a:pathLst>
                  <a:path w="5" h="3">
                    <a:moveTo>
                      <a:pt x="2" y="2"/>
                    </a:moveTo>
                    <a:cubicBezTo>
                      <a:pt x="2" y="0"/>
                      <a:pt x="5" y="0"/>
                      <a:pt x="3" y="2"/>
                    </a:cubicBezTo>
                    <a:cubicBezTo>
                      <a:pt x="2" y="3"/>
                      <a:pt x="0" y="3"/>
                      <a:pt x="2" y="2"/>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18" name="Freeform 156"/>
              <p:cNvSpPr>
                <a:spLocks/>
              </p:cNvSpPr>
              <p:nvPr>
                <p:custDataLst>
                  <p:tags r:id="rId220"/>
                </p:custDataLst>
              </p:nvPr>
            </p:nvSpPr>
            <p:spPr bwMode="auto">
              <a:xfrm>
                <a:off x="3748854" y="3928549"/>
                <a:ext cx="6137" cy="4164"/>
              </a:xfrm>
              <a:custGeom>
                <a:avLst/>
                <a:gdLst/>
                <a:ahLst/>
                <a:cxnLst>
                  <a:cxn ang="0">
                    <a:pos x="2" y="2"/>
                  </a:cxn>
                  <a:cxn ang="0">
                    <a:pos x="2" y="0"/>
                  </a:cxn>
                  <a:cxn ang="0">
                    <a:pos x="2" y="2"/>
                  </a:cxn>
                </a:cxnLst>
                <a:rect l="0" t="0" r="r" b="b"/>
                <a:pathLst>
                  <a:path w="3" h="2">
                    <a:moveTo>
                      <a:pt x="2" y="2"/>
                    </a:moveTo>
                    <a:cubicBezTo>
                      <a:pt x="0" y="2"/>
                      <a:pt x="2" y="0"/>
                      <a:pt x="2" y="0"/>
                    </a:cubicBezTo>
                    <a:cubicBezTo>
                      <a:pt x="3" y="0"/>
                      <a:pt x="3" y="2"/>
                      <a:pt x="2" y="2"/>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19" name="Freeform 159"/>
              <p:cNvSpPr>
                <a:spLocks/>
              </p:cNvSpPr>
              <p:nvPr>
                <p:custDataLst>
                  <p:tags r:id="rId221"/>
                </p:custDataLst>
              </p:nvPr>
            </p:nvSpPr>
            <p:spPr bwMode="auto">
              <a:xfrm>
                <a:off x="4696408" y="3214458"/>
                <a:ext cx="68735" cy="70785"/>
              </a:xfrm>
              <a:custGeom>
                <a:avLst/>
                <a:gdLst/>
                <a:ahLst/>
                <a:cxnLst>
                  <a:cxn ang="0">
                    <a:pos x="12" y="35"/>
                  </a:cxn>
                  <a:cxn ang="0">
                    <a:pos x="12" y="31"/>
                  </a:cxn>
                  <a:cxn ang="0">
                    <a:pos x="10" y="18"/>
                  </a:cxn>
                  <a:cxn ang="0">
                    <a:pos x="7" y="12"/>
                  </a:cxn>
                  <a:cxn ang="0">
                    <a:pos x="0" y="3"/>
                  </a:cxn>
                  <a:cxn ang="0">
                    <a:pos x="6" y="1"/>
                  </a:cxn>
                  <a:cxn ang="0">
                    <a:pos x="15" y="5"/>
                  </a:cxn>
                  <a:cxn ang="0">
                    <a:pos x="19" y="6"/>
                  </a:cxn>
                  <a:cxn ang="0">
                    <a:pos x="19" y="9"/>
                  </a:cxn>
                  <a:cxn ang="0">
                    <a:pos x="22" y="14"/>
                  </a:cxn>
                  <a:cxn ang="0">
                    <a:pos x="24" y="18"/>
                  </a:cxn>
                  <a:cxn ang="0">
                    <a:pos x="25" y="25"/>
                  </a:cxn>
                  <a:cxn ang="0">
                    <a:pos x="25" y="25"/>
                  </a:cxn>
                  <a:cxn ang="0">
                    <a:pos x="19" y="25"/>
                  </a:cxn>
                  <a:cxn ang="0">
                    <a:pos x="18" y="26"/>
                  </a:cxn>
                  <a:cxn ang="0">
                    <a:pos x="15" y="34"/>
                  </a:cxn>
                  <a:cxn ang="0">
                    <a:pos x="12" y="35"/>
                  </a:cxn>
                </a:cxnLst>
                <a:rect l="0" t="0" r="r" b="b"/>
                <a:pathLst>
                  <a:path w="29" h="35">
                    <a:moveTo>
                      <a:pt x="12" y="35"/>
                    </a:moveTo>
                    <a:cubicBezTo>
                      <a:pt x="10" y="34"/>
                      <a:pt x="12" y="34"/>
                      <a:pt x="12" y="31"/>
                    </a:cubicBezTo>
                    <a:cubicBezTo>
                      <a:pt x="10" y="26"/>
                      <a:pt x="15" y="23"/>
                      <a:pt x="10" y="18"/>
                    </a:cubicBezTo>
                    <a:cubicBezTo>
                      <a:pt x="6" y="12"/>
                      <a:pt x="7" y="14"/>
                      <a:pt x="7" y="12"/>
                    </a:cubicBezTo>
                    <a:cubicBezTo>
                      <a:pt x="4" y="11"/>
                      <a:pt x="3" y="1"/>
                      <a:pt x="0" y="3"/>
                    </a:cubicBezTo>
                    <a:cubicBezTo>
                      <a:pt x="1" y="1"/>
                      <a:pt x="4" y="1"/>
                      <a:pt x="6" y="1"/>
                    </a:cubicBezTo>
                    <a:cubicBezTo>
                      <a:pt x="7" y="0"/>
                      <a:pt x="13" y="5"/>
                      <a:pt x="15" y="5"/>
                    </a:cubicBezTo>
                    <a:cubicBezTo>
                      <a:pt x="16" y="3"/>
                      <a:pt x="16" y="8"/>
                      <a:pt x="19" y="6"/>
                    </a:cubicBezTo>
                    <a:cubicBezTo>
                      <a:pt x="21" y="6"/>
                      <a:pt x="21" y="8"/>
                      <a:pt x="19" y="9"/>
                    </a:cubicBezTo>
                    <a:cubicBezTo>
                      <a:pt x="18" y="12"/>
                      <a:pt x="21" y="14"/>
                      <a:pt x="22" y="14"/>
                    </a:cubicBezTo>
                    <a:cubicBezTo>
                      <a:pt x="24" y="14"/>
                      <a:pt x="21" y="17"/>
                      <a:pt x="24" y="18"/>
                    </a:cubicBezTo>
                    <a:cubicBezTo>
                      <a:pt x="27" y="20"/>
                      <a:pt x="24" y="23"/>
                      <a:pt x="25" y="25"/>
                    </a:cubicBezTo>
                    <a:cubicBezTo>
                      <a:pt x="29" y="25"/>
                      <a:pt x="25" y="26"/>
                      <a:pt x="25" y="25"/>
                    </a:cubicBezTo>
                    <a:cubicBezTo>
                      <a:pt x="24" y="25"/>
                      <a:pt x="21" y="26"/>
                      <a:pt x="19" y="25"/>
                    </a:cubicBezTo>
                    <a:cubicBezTo>
                      <a:pt x="18" y="23"/>
                      <a:pt x="16" y="25"/>
                      <a:pt x="18" y="26"/>
                    </a:cubicBezTo>
                    <a:cubicBezTo>
                      <a:pt x="19" y="29"/>
                      <a:pt x="13" y="32"/>
                      <a:pt x="15" y="34"/>
                    </a:cubicBezTo>
                    <a:cubicBezTo>
                      <a:pt x="15" y="35"/>
                      <a:pt x="13" y="35"/>
                      <a:pt x="12" y="35"/>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20" name="Freeform 160"/>
              <p:cNvSpPr>
                <a:spLocks/>
              </p:cNvSpPr>
              <p:nvPr>
                <p:custDataLst>
                  <p:tags r:id="rId222"/>
                </p:custDataLst>
              </p:nvPr>
            </p:nvSpPr>
            <p:spPr bwMode="auto">
              <a:xfrm>
                <a:off x="4577349" y="3220705"/>
                <a:ext cx="175519" cy="108259"/>
              </a:xfrm>
              <a:custGeom>
                <a:avLst/>
                <a:gdLst/>
                <a:ahLst/>
                <a:cxnLst>
                  <a:cxn ang="0">
                    <a:pos x="21" y="3"/>
                  </a:cxn>
                  <a:cxn ang="0">
                    <a:pos x="15" y="6"/>
                  </a:cxn>
                  <a:cxn ang="0">
                    <a:pos x="12" y="11"/>
                  </a:cxn>
                  <a:cxn ang="0">
                    <a:pos x="10" y="15"/>
                  </a:cxn>
                  <a:cxn ang="0">
                    <a:pos x="6" y="23"/>
                  </a:cxn>
                  <a:cxn ang="0">
                    <a:pos x="3" y="23"/>
                  </a:cxn>
                  <a:cxn ang="0">
                    <a:pos x="3" y="23"/>
                  </a:cxn>
                  <a:cxn ang="0">
                    <a:pos x="0" y="25"/>
                  </a:cxn>
                  <a:cxn ang="0">
                    <a:pos x="3" y="30"/>
                  </a:cxn>
                  <a:cxn ang="0">
                    <a:pos x="9" y="36"/>
                  </a:cxn>
                  <a:cxn ang="0">
                    <a:pos x="13" y="42"/>
                  </a:cxn>
                  <a:cxn ang="0">
                    <a:pos x="16" y="40"/>
                  </a:cxn>
                  <a:cxn ang="0">
                    <a:pos x="18" y="47"/>
                  </a:cxn>
                  <a:cxn ang="0">
                    <a:pos x="19" y="51"/>
                  </a:cxn>
                  <a:cxn ang="0">
                    <a:pos x="25" y="51"/>
                  </a:cxn>
                  <a:cxn ang="0">
                    <a:pos x="33" y="51"/>
                  </a:cxn>
                  <a:cxn ang="0">
                    <a:pos x="42" y="51"/>
                  </a:cxn>
                  <a:cxn ang="0">
                    <a:pos x="54" y="50"/>
                  </a:cxn>
                  <a:cxn ang="0">
                    <a:pos x="60" y="51"/>
                  </a:cxn>
                  <a:cxn ang="0">
                    <a:pos x="65" y="53"/>
                  </a:cxn>
                  <a:cxn ang="0">
                    <a:pos x="71" y="40"/>
                  </a:cxn>
                  <a:cxn ang="0">
                    <a:pos x="74" y="36"/>
                  </a:cxn>
                  <a:cxn ang="0">
                    <a:pos x="69" y="34"/>
                  </a:cxn>
                  <a:cxn ang="0">
                    <a:pos x="66" y="36"/>
                  </a:cxn>
                  <a:cxn ang="0">
                    <a:pos x="62" y="33"/>
                  </a:cxn>
                  <a:cxn ang="0">
                    <a:pos x="62" y="28"/>
                  </a:cxn>
                  <a:cxn ang="0">
                    <a:pos x="60" y="15"/>
                  </a:cxn>
                  <a:cxn ang="0">
                    <a:pos x="57" y="9"/>
                  </a:cxn>
                  <a:cxn ang="0">
                    <a:pos x="50" y="0"/>
                  </a:cxn>
                  <a:cxn ang="0">
                    <a:pos x="44" y="5"/>
                  </a:cxn>
                  <a:cxn ang="0">
                    <a:pos x="38" y="6"/>
                  </a:cxn>
                  <a:cxn ang="0">
                    <a:pos x="33" y="3"/>
                  </a:cxn>
                  <a:cxn ang="0">
                    <a:pos x="27" y="3"/>
                  </a:cxn>
                  <a:cxn ang="0">
                    <a:pos x="22" y="3"/>
                  </a:cxn>
                  <a:cxn ang="0">
                    <a:pos x="21" y="3"/>
                  </a:cxn>
                </a:cxnLst>
                <a:rect l="0" t="0" r="r" b="b"/>
                <a:pathLst>
                  <a:path w="74" h="54">
                    <a:moveTo>
                      <a:pt x="21" y="3"/>
                    </a:moveTo>
                    <a:cubicBezTo>
                      <a:pt x="18" y="8"/>
                      <a:pt x="16" y="5"/>
                      <a:pt x="15" y="6"/>
                    </a:cubicBezTo>
                    <a:cubicBezTo>
                      <a:pt x="13" y="8"/>
                      <a:pt x="15" y="8"/>
                      <a:pt x="12" y="11"/>
                    </a:cubicBezTo>
                    <a:cubicBezTo>
                      <a:pt x="9" y="14"/>
                      <a:pt x="12" y="14"/>
                      <a:pt x="10" y="15"/>
                    </a:cubicBezTo>
                    <a:cubicBezTo>
                      <a:pt x="9" y="19"/>
                      <a:pt x="6" y="23"/>
                      <a:pt x="6" y="23"/>
                    </a:cubicBezTo>
                    <a:cubicBezTo>
                      <a:pt x="4" y="23"/>
                      <a:pt x="4" y="22"/>
                      <a:pt x="3" y="23"/>
                    </a:cubicBezTo>
                    <a:cubicBezTo>
                      <a:pt x="3" y="23"/>
                      <a:pt x="4" y="23"/>
                      <a:pt x="3" y="23"/>
                    </a:cubicBezTo>
                    <a:cubicBezTo>
                      <a:pt x="1" y="23"/>
                      <a:pt x="0" y="23"/>
                      <a:pt x="0" y="25"/>
                    </a:cubicBezTo>
                    <a:cubicBezTo>
                      <a:pt x="1" y="28"/>
                      <a:pt x="4" y="28"/>
                      <a:pt x="3" y="30"/>
                    </a:cubicBezTo>
                    <a:cubicBezTo>
                      <a:pt x="3" y="34"/>
                      <a:pt x="10" y="34"/>
                      <a:pt x="9" y="36"/>
                    </a:cubicBezTo>
                    <a:cubicBezTo>
                      <a:pt x="7" y="39"/>
                      <a:pt x="9" y="42"/>
                      <a:pt x="13" y="42"/>
                    </a:cubicBezTo>
                    <a:cubicBezTo>
                      <a:pt x="16" y="44"/>
                      <a:pt x="15" y="40"/>
                      <a:pt x="16" y="40"/>
                    </a:cubicBezTo>
                    <a:cubicBezTo>
                      <a:pt x="22" y="45"/>
                      <a:pt x="13" y="42"/>
                      <a:pt x="18" y="47"/>
                    </a:cubicBezTo>
                    <a:cubicBezTo>
                      <a:pt x="24" y="50"/>
                      <a:pt x="18" y="50"/>
                      <a:pt x="19" y="51"/>
                    </a:cubicBezTo>
                    <a:cubicBezTo>
                      <a:pt x="21" y="53"/>
                      <a:pt x="22" y="50"/>
                      <a:pt x="25" y="51"/>
                    </a:cubicBezTo>
                    <a:cubicBezTo>
                      <a:pt x="30" y="54"/>
                      <a:pt x="30" y="51"/>
                      <a:pt x="33" y="51"/>
                    </a:cubicBezTo>
                    <a:cubicBezTo>
                      <a:pt x="36" y="53"/>
                      <a:pt x="39" y="54"/>
                      <a:pt x="42" y="51"/>
                    </a:cubicBezTo>
                    <a:cubicBezTo>
                      <a:pt x="45" y="50"/>
                      <a:pt x="53" y="47"/>
                      <a:pt x="54" y="50"/>
                    </a:cubicBezTo>
                    <a:cubicBezTo>
                      <a:pt x="56" y="51"/>
                      <a:pt x="57" y="48"/>
                      <a:pt x="60" y="51"/>
                    </a:cubicBezTo>
                    <a:cubicBezTo>
                      <a:pt x="60" y="53"/>
                      <a:pt x="63" y="53"/>
                      <a:pt x="65" y="53"/>
                    </a:cubicBezTo>
                    <a:cubicBezTo>
                      <a:pt x="65" y="45"/>
                      <a:pt x="66" y="42"/>
                      <a:pt x="71" y="40"/>
                    </a:cubicBezTo>
                    <a:cubicBezTo>
                      <a:pt x="74" y="40"/>
                      <a:pt x="74" y="39"/>
                      <a:pt x="74" y="36"/>
                    </a:cubicBezTo>
                    <a:cubicBezTo>
                      <a:pt x="73" y="33"/>
                      <a:pt x="69" y="34"/>
                      <a:pt x="69" y="34"/>
                    </a:cubicBezTo>
                    <a:cubicBezTo>
                      <a:pt x="68" y="36"/>
                      <a:pt x="66" y="34"/>
                      <a:pt x="66" y="36"/>
                    </a:cubicBezTo>
                    <a:cubicBezTo>
                      <a:pt x="65" y="37"/>
                      <a:pt x="63" y="36"/>
                      <a:pt x="62" y="33"/>
                    </a:cubicBezTo>
                    <a:cubicBezTo>
                      <a:pt x="60" y="31"/>
                      <a:pt x="62" y="33"/>
                      <a:pt x="62" y="28"/>
                    </a:cubicBezTo>
                    <a:cubicBezTo>
                      <a:pt x="60" y="25"/>
                      <a:pt x="65" y="20"/>
                      <a:pt x="60" y="15"/>
                    </a:cubicBezTo>
                    <a:cubicBezTo>
                      <a:pt x="56" y="11"/>
                      <a:pt x="59" y="11"/>
                      <a:pt x="57" y="9"/>
                    </a:cubicBezTo>
                    <a:cubicBezTo>
                      <a:pt x="54" y="8"/>
                      <a:pt x="54" y="0"/>
                      <a:pt x="50" y="0"/>
                    </a:cubicBezTo>
                    <a:cubicBezTo>
                      <a:pt x="47" y="1"/>
                      <a:pt x="48" y="3"/>
                      <a:pt x="44" y="5"/>
                    </a:cubicBezTo>
                    <a:cubicBezTo>
                      <a:pt x="39" y="5"/>
                      <a:pt x="39" y="5"/>
                      <a:pt x="38" y="6"/>
                    </a:cubicBezTo>
                    <a:cubicBezTo>
                      <a:pt x="36" y="8"/>
                      <a:pt x="35" y="3"/>
                      <a:pt x="33" y="3"/>
                    </a:cubicBezTo>
                    <a:cubicBezTo>
                      <a:pt x="30" y="5"/>
                      <a:pt x="30" y="3"/>
                      <a:pt x="27" y="3"/>
                    </a:cubicBezTo>
                    <a:cubicBezTo>
                      <a:pt x="24" y="3"/>
                      <a:pt x="22" y="1"/>
                      <a:pt x="22" y="3"/>
                    </a:cubicBezTo>
                    <a:cubicBezTo>
                      <a:pt x="21" y="5"/>
                      <a:pt x="21" y="3"/>
                      <a:pt x="21" y="3"/>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21" name="Freeform 161"/>
              <p:cNvSpPr>
                <a:spLocks/>
              </p:cNvSpPr>
              <p:nvPr>
                <p:custDataLst>
                  <p:tags r:id="rId223"/>
                </p:custDataLst>
              </p:nvPr>
            </p:nvSpPr>
            <p:spPr bwMode="auto">
              <a:xfrm>
                <a:off x="4684132" y="3361232"/>
                <a:ext cx="58915" cy="51007"/>
              </a:xfrm>
              <a:custGeom>
                <a:avLst/>
                <a:gdLst/>
                <a:ahLst/>
                <a:cxnLst>
                  <a:cxn ang="0">
                    <a:pos x="2" y="5"/>
                  </a:cxn>
                  <a:cxn ang="0">
                    <a:pos x="3" y="11"/>
                  </a:cxn>
                  <a:cxn ang="0">
                    <a:pos x="0" y="16"/>
                  </a:cxn>
                  <a:cxn ang="0">
                    <a:pos x="5" y="17"/>
                  </a:cxn>
                  <a:cxn ang="0">
                    <a:pos x="2" y="22"/>
                  </a:cxn>
                  <a:cxn ang="0">
                    <a:pos x="5" y="20"/>
                  </a:cxn>
                  <a:cxn ang="0">
                    <a:pos x="11" y="16"/>
                  </a:cxn>
                  <a:cxn ang="0">
                    <a:pos x="15" y="14"/>
                  </a:cxn>
                  <a:cxn ang="0">
                    <a:pos x="23" y="12"/>
                  </a:cxn>
                  <a:cxn ang="0">
                    <a:pos x="20" y="9"/>
                  </a:cxn>
                  <a:cxn ang="0">
                    <a:pos x="15" y="2"/>
                  </a:cxn>
                  <a:cxn ang="0">
                    <a:pos x="12" y="3"/>
                  </a:cxn>
                  <a:cxn ang="0">
                    <a:pos x="8" y="2"/>
                  </a:cxn>
                  <a:cxn ang="0">
                    <a:pos x="5" y="3"/>
                  </a:cxn>
                  <a:cxn ang="0">
                    <a:pos x="2" y="5"/>
                  </a:cxn>
                </a:cxnLst>
                <a:rect l="0" t="0" r="r" b="b"/>
                <a:pathLst>
                  <a:path w="25" h="25">
                    <a:moveTo>
                      <a:pt x="2" y="5"/>
                    </a:moveTo>
                    <a:cubicBezTo>
                      <a:pt x="5" y="8"/>
                      <a:pt x="5" y="9"/>
                      <a:pt x="3" y="11"/>
                    </a:cubicBezTo>
                    <a:cubicBezTo>
                      <a:pt x="2" y="11"/>
                      <a:pt x="3" y="14"/>
                      <a:pt x="0" y="16"/>
                    </a:cubicBezTo>
                    <a:cubicBezTo>
                      <a:pt x="0" y="20"/>
                      <a:pt x="9" y="16"/>
                      <a:pt x="5" y="17"/>
                    </a:cubicBezTo>
                    <a:cubicBezTo>
                      <a:pt x="2" y="20"/>
                      <a:pt x="2" y="19"/>
                      <a:pt x="2" y="22"/>
                    </a:cubicBezTo>
                    <a:cubicBezTo>
                      <a:pt x="0" y="25"/>
                      <a:pt x="2" y="22"/>
                      <a:pt x="5" y="20"/>
                    </a:cubicBezTo>
                    <a:cubicBezTo>
                      <a:pt x="8" y="17"/>
                      <a:pt x="9" y="19"/>
                      <a:pt x="11" y="16"/>
                    </a:cubicBezTo>
                    <a:cubicBezTo>
                      <a:pt x="14" y="9"/>
                      <a:pt x="14" y="16"/>
                      <a:pt x="15" y="14"/>
                    </a:cubicBezTo>
                    <a:cubicBezTo>
                      <a:pt x="18" y="11"/>
                      <a:pt x="21" y="16"/>
                      <a:pt x="23" y="12"/>
                    </a:cubicBezTo>
                    <a:cubicBezTo>
                      <a:pt x="25" y="9"/>
                      <a:pt x="23" y="11"/>
                      <a:pt x="20" y="9"/>
                    </a:cubicBezTo>
                    <a:cubicBezTo>
                      <a:pt x="15" y="6"/>
                      <a:pt x="15" y="5"/>
                      <a:pt x="15" y="2"/>
                    </a:cubicBezTo>
                    <a:cubicBezTo>
                      <a:pt x="14" y="2"/>
                      <a:pt x="14" y="3"/>
                      <a:pt x="12" y="3"/>
                    </a:cubicBezTo>
                    <a:cubicBezTo>
                      <a:pt x="11" y="3"/>
                      <a:pt x="9" y="0"/>
                      <a:pt x="8" y="2"/>
                    </a:cubicBezTo>
                    <a:cubicBezTo>
                      <a:pt x="6" y="3"/>
                      <a:pt x="5" y="0"/>
                      <a:pt x="5" y="3"/>
                    </a:cubicBezTo>
                    <a:cubicBezTo>
                      <a:pt x="3" y="5"/>
                      <a:pt x="2" y="3"/>
                      <a:pt x="2" y="5"/>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22" name="Freeform 162"/>
              <p:cNvSpPr>
                <a:spLocks/>
              </p:cNvSpPr>
              <p:nvPr>
                <p:custDataLst>
                  <p:tags r:id="rId224"/>
                </p:custDataLst>
              </p:nvPr>
            </p:nvSpPr>
            <p:spPr bwMode="auto">
              <a:xfrm>
                <a:off x="4633809" y="2935484"/>
                <a:ext cx="95738" cy="58294"/>
              </a:xfrm>
              <a:custGeom>
                <a:avLst/>
                <a:gdLst/>
                <a:ahLst/>
                <a:cxnLst>
                  <a:cxn ang="0">
                    <a:pos x="7" y="18"/>
                  </a:cxn>
                  <a:cxn ang="0">
                    <a:pos x="1" y="15"/>
                  </a:cxn>
                  <a:cxn ang="0">
                    <a:pos x="1" y="9"/>
                  </a:cxn>
                  <a:cxn ang="0">
                    <a:pos x="4" y="4"/>
                  </a:cxn>
                  <a:cxn ang="0">
                    <a:pos x="13" y="3"/>
                  </a:cxn>
                  <a:cxn ang="0">
                    <a:pos x="18" y="1"/>
                  </a:cxn>
                  <a:cxn ang="0">
                    <a:pos x="27" y="3"/>
                  </a:cxn>
                  <a:cxn ang="0">
                    <a:pos x="36" y="3"/>
                  </a:cxn>
                  <a:cxn ang="0">
                    <a:pos x="35" y="8"/>
                  </a:cxn>
                  <a:cxn ang="0">
                    <a:pos x="32" y="15"/>
                  </a:cxn>
                  <a:cxn ang="0">
                    <a:pos x="33" y="22"/>
                  </a:cxn>
                  <a:cxn ang="0">
                    <a:pos x="32" y="28"/>
                  </a:cxn>
                  <a:cxn ang="0">
                    <a:pos x="26" y="28"/>
                  </a:cxn>
                  <a:cxn ang="0">
                    <a:pos x="20" y="25"/>
                  </a:cxn>
                  <a:cxn ang="0">
                    <a:pos x="15" y="22"/>
                  </a:cxn>
                  <a:cxn ang="0">
                    <a:pos x="7" y="25"/>
                  </a:cxn>
                  <a:cxn ang="0">
                    <a:pos x="7" y="18"/>
                  </a:cxn>
                </a:cxnLst>
                <a:rect l="0" t="0" r="r" b="b"/>
                <a:pathLst>
                  <a:path w="40" h="29">
                    <a:moveTo>
                      <a:pt x="7" y="18"/>
                    </a:moveTo>
                    <a:cubicBezTo>
                      <a:pt x="3" y="20"/>
                      <a:pt x="3" y="17"/>
                      <a:pt x="1" y="15"/>
                    </a:cubicBezTo>
                    <a:cubicBezTo>
                      <a:pt x="0" y="12"/>
                      <a:pt x="0" y="12"/>
                      <a:pt x="1" y="9"/>
                    </a:cubicBezTo>
                    <a:cubicBezTo>
                      <a:pt x="1" y="6"/>
                      <a:pt x="4" y="8"/>
                      <a:pt x="4" y="4"/>
                    </a:cubicBezTo>
                    <a:cubicBezTo>
                      <a:pt x="6" y="3"/>
                      <a:pt x="10" y="3"/>
                      <a:pt x="13" y="3"/>
                    </a:cubicBezTo>
                    <a:cubicBezTo>
                      <a:pt x="18" y="3"/>
                      <a:pt x="13" y="0"/>
                      <a:pt x="18" y="1"/>
                    </a:cubicBezTo>
                    <a:cubicBezTo>
                      <a:pt x="23" y="3"/>
                      <a:pt x="26" y="1"/>
                      <a:pt x="27" y="3"/>
                    </a:cubicBezTo>
                    <a:cubicBezTo>
                      <a:pt x="30" y="4"/>
                      <a:pt x="33" y="4"/>
                      <a:pt x="36" y="3"/>
                    </a:cubicBezTo>
                    <a:cubicBezTo>
                      <a:pt x="40" y="6"/>
                      <a:pt x="35" y="4"/>
                      <a:pt x="35" y="8"/>
                    </a:cubicBezTo>
                    <a:cubicBezTo>
                      <a:pt x="35" y="12"/>
                      <a:pt x="30" y="9"/>
                      <a:pt x="32" y="15"/>
                    </a:cubicBezTo>
                    <a:cubicBezTo>
                      <a:pt x="35" y="20"/>
                      <a:pt x="30" y="17"/>
                      <a:pt x="33" y="22"/>
                    </a:cubicBezTo>
                    <a:cubicBezTo>
                      <a:pt x="36" y="26"/>
                      <a:pt x="33" y="23"/>
                      <a:pt x="32" y="28"/>
                    </a:cubicBezTo>
                    <a:cubicBezTo>
                      <a:pt x="29" y="29"/>
                      <a:pt x="30" y="26"/>
                      <a:pt x="26" y="28"/>
                    </a:cubicBezTo>
                    <a:cubicBezTo>
                      <a:pt x="23" y="29"/>
                      <a:pt x="21" y="25"/>
                      <a:pt x="20" y="25"/>
                    </a:cubicBezTo>
                    <a:cubicBezTo>
                      <a:pt x="18" y="25"/>
                      <a:pt x="17" y="22"/>
                      <a:pt x="15" y="22"/>
                    </a:cubicBezTo>
                    <a:cubicBezTo>
                      <a:pt x="12" y="20"/>
                      <a:pt x="12" y="23"/>
                      <a:pt x="7" y="25"/>
                    </a:cubicBezTo>
                    <a:cubicBezTo>
                      <a:pt x="9" y="18"/>
                      <a:pt x="10" y="15"/>
                      <a:pt x="7" y="18"/>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23" name="Freeform 163"/>
              <p:cNvSpPr>
                <a:spLocks/>
              </p:cNvSpPr>
              <p:nvPr>
                <p:custDataLst>
                  <p:tags r:id="rId225"/>
                </p:custDataLst>
              </p:nvPr>
            </p:nvSpPr>
            <p:spPr bwMode="auto">
              <a:xfrm>
                <a:off x="4585941" y="2974000"/>
                <a:ext cx="143606" cy="64538"/>
              </a:xfrm>
              <a:custGeom>
                <a:avLst/>
                <a:gdLst/>
                <a:ahLst/>
                <a:cxnLst>
                  <a:cxn ang="0">
                    <a:pos x="0" y="27"/>
                  </a:cxn>
                  <a:cxn ang="0">
                    <a:pos x="15" y="24"/>
                  </a:cxn>
                  <a:cxn ang="0">
                    <a:pos x="26" y="24"/>
                  </a:cxn>
                  <a:cxn ang="0">
                    <a:pos x="32" y="22"/>
                  </a:cxn>
                  <a:cxn ang="0">
                    <a:pos x="35" y="26"/>
                  </a:cxn>
                  <a:cxn ang="0">
                    <a:pos x="46" y="32"/>
                  </a:cxn>
                  <a:cxn ang="0">
                    <a:pos x="53" y="30"/>
                  </a:cxn>
                  <a:cxn ang="0">
                    <a:pos x="58" y="27"/>
                  </a:cxn>
                  <a:cxn ang="0">
                    <a:pos x="56" y="21"/>
                  </a:cxn>
                  <a:cxn ang="0">
                    <a:pos x="55" y="18"/>
                  </a:cxn>
                  <a:cxn ang="0">
                    <a:pos x="55" y="13"/>
                  </a:cxn>
                  <a:cxn ang="0">
                    <a:pos x="52" y="8"/>
                  </a:cxn>
                  <a:cxn ang="0">
                    <a:pos x="46" y="8"/>
                  </a:cxn>
                  <a:cxn ang="0">
                    <a:pos x="40" y="5"/>
                  </a:cxn>
                  <a:cxn ang="0">
                    <a:pos x="35" y="2"/>
                  </a:cxn>
                  <a:cxn ang="0">
                    <a:pos x="27" y="5"/>
                  </a:cxn>
                  <a:cxn ang="0">
                    <a:pos x="24" y="15"/>
                  </a:cxn>
                  <a:cxn ang="0">
                    <a:pos x="15" y="10"/>
                  </a:cxn>
                  <a:cxn ang="0">
                    <a:pos x="12" y="7"/>
                  </a:cxn>
                  <a:cxn ang="0">
                    <a:pos x="4" y="10"/>
                  </a:cxn>
                  <a:cxn ang="0">
                    <a:pos x="4" y="13"/>
                  </a:cxn>
                  <a:cxn ang="0">
                    <a:pos x="1" y="19"/>
                  </a:cxn>
                  <a:cxn ang="0">
                    <a:pos x="0" y="27"/>
                  </a:cxn>
                </a:cxnLst>
                <a:rect l="0" t="0" r="r" b="b"/>
                <a:pathLst>
                  <a:path w="60" h="32">
                    <a:moveTo>
                      <a:pt x="0" y="27"/>
                    </a:moveTo>
                    <a:cubicBezTo>
                      <a:pt x="7" y="22"/>
                      <a:pt x="9" y="22"/>
                      <a:pt x="15" y="24"/>
                    </a:cubicBezTo>
                    <a:cubicBezTo>
                      <a:pt x="21" y="24"/>
                      <a:pt x="23" y="22"/>
                      <a:pt x="26" y="24"/>
                    </a:cubicBezTo>
                    <a:cubicBezTo>
                      <a:pt x="30" y="26"/>
                      <a:pt x="30" y="22"/>
                      <a:pt x="32" y="22"/>
                    </a:cubicBezTo>
                    <a:cubicBezTo>
                      <a:pt x="33" y="24"/>
                      <a:pt x="30" y="26"/>
                      <a:pt x="35" y="26"/>
                    </a:cubicBezTo>
                    <a:cubicBezTo>
                      <a:pt x="40" y="26"/>
                      <a:pt x="41" y="30"/>
                      <a:pt x="46" y="32"/>
                    </a:cubicBezTo>
                    <a:cubicBezTo>
                      <a:pt x="50" y="29"/>
                      <a:pt x="52" y="32"/>
                      <a:pt x="53" y="30"/>
                    </a:cubicBezTo>
                    <a:cubicBezTo>
                      <a:pt x="55" y="27"/>
                      <a:pt x="55" y="27"/>
                      <a:pt x="58" y="27"/>
                    </a:cubicBezTo>
                    <a:cubicBezTo>
                      <a:pt x="58" y="27"/>
                      <a:pt x="60" y="24"/>
                      <a:pt x="56" y="21"/>
                    </a:cubicBezTo>
                    <a:cubicBezTo>
                      <a:pt x="55" y="18"/>
                      <a:pt x="56" y="18"/>
                      <a:pt x="55" y="18"/>
                    </a:cubicBezTo>
                    <a:cubicBezTo>
                      <a:pt x="53" y="18"/>
                      <a:pt x="55" y="15"/>
                      <a:pt x="55" y="13"/>
                    </a:cubicBezTo>
                    <a:cubicBezTo>
                      <a:pt x="56" y="11"/>
                      <a:pt x="53" y="11"/>
                      <a:pt x="52" y="8"/>
                    </a:cubicBezTo>
                    <a:cubicBezTo>
                      <a:pt x="49" y="10"/>
                      <a:pt x="50" y="7"/>
                      <a:pt x="46" y="8"/>
                    </a:cubicBezTo>
                    <a:cubicBezTo>
                      <a:pt x="43" y="10"/>
                      <a:pt x="41" y="5"/>
                      <a:pt x="40" y="5"/>
                    </a:cubicBezTo>
                    <a:cubicBezTo>
                      <a:pt x="38" y="5"/>
                      <a:pt x="37" y="2"/>
                      <a:pt x="35" y="2"/>
                    </a:cubicBezTo>
                    <a:cubicBezTo>
                      <a:pt x="32" y="0"/>
                      <a:pt x="32" y="3"/>
                      <a:pt x="27" y="5"/>
                    </a:cubicBezTo>
                    <a:cubicBezTo>
                      <a:pt x="26" y="8"/>
                      <a:pt x="30" y="13"/>
                      <a:pt x="24" y="15"/>
                    </a:cubicBezTo>
                    <a:cubicBezTo>
                      <a:pt x="17" y="18"/>
                      <a:pt x="20" y="11"/>
                      <a:pt x="15" y="10"/>
                    </a:cubicBezTo>
                    <a:cubicBezTo>
                      <a:pt x="10" y="8"/>
                      <a:pt x="15" y="5"/>
                      <a:pt x="12" y="7"/>
                    </a:cubicBezTo>
                    <a:cubicBezTo>
                      <a:pt x="7" y="8"/>
                      <a:pt x="6" y="8"/>
                      <a:pt x="4" y="10"/>
                    </a:cubicBezTo>
                    <a:cubicBezTo>
                      <a:pt x="4" y="11"/>
                      <a:pt x="3" y="11"/>
                      <a:pt x="4" y="13"/>
                    </a:cubicBezTo>
                    <a:cubicBezTo>
                      <a:pt x="4" y="16"/>
                      <a:pt x="1" y="16"/>
                      <a:pt x="1" y="19"/>
                    </a:cubicBezTo>
                    <a:cubicBezTo>
                      <a:pt x="0" y="22"/>
                      <a:pt x="0" y="24"/>
                      <a:pt x="0" y="27"/>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24" name="Freeform 164"/>
              <p:cNvSpPr>
                <a:spLocks/>
              </p:cNvSpPr>
              <p:nvPr>
                <p:custDataLst>
                  <p:tags r:id="rId226"/>
                </p:custDataLst>
              </p:nvPr>
            </p:nvSpPr>
            <p:spPr bwMode="auto">
              <a:xfrm>
                <a:off x="4585941" y="3018760"/>
                <a:ext cx="112921" cy="70785"/>
              </a:xfrm>
              <a:custGeom>
                <a:avLst/>
                <a:gdLst/>
                <a:ahLst/>
                <a:cxnLst>
                  <a:cxn ang="0">
                    <a:pos x="46" y="10"/>
                  </a:cxn>
                  <a:cxn ang="0">
                    <a:pos x="46" y="16"/>
                  </a:cxn>
                  <a:cxn ang="0">
                    <a:pos x="38" y="22"/>
                  </a:cxn>
                  <a:cxn ang="0">
                    <a:pos x="38" y="29"/>
                  </a:cxn>
                  <a:cxn ang="0">
                    <a:pos x="32" y="30"/>
                  </a:cxn>
                  <a:cxn ang="0">
                    <a:pos x="21" y="32"/>
                  </a:cxn>
                  <a:cxn ang="0">
                    <a:pos x="15" y="27"/>
                  </a:cxn>
                  <a:cxn ang="0">
                    <a:pos x="13" y="19"/>
                  </a:cxn>
                  <a:cxn ang="0">
                    <a:pos x="3" y="16"/>
                  </a:cxn>
                  <a:cxn ang="0">
                    <a:pos x="1" y="10"/>
                  </a:cxn>
                  <a:cxn ang="0">
                    <a:pos x="0" y="5"/>
                  </a:cxn>
                  <a:cxn ang="0">
                    <a:pos x="15" y="2"/>
                  </a:cxn>
                  <a:cxn ang="0">
                    <a:pos x="26" y="2"/>
                  </a:cxn>
                  <a:cxn ang="0">
                    <a:pos x="32" y="0"/>
                  </a:cxn>
                  <a:cxn ang="0">
                    <a:pos x="35" y="3"/>
                  </a:cxn>
                  <a:cxn ang="0">
                    <a:pos x="46" y="10"/>
                  </a:cxn>
                </a:cxnLst>
                <a:rect l="0" t="0" r="r" b="b"/>
                <a:pathLst>
                  <a:path w="47" h="35">
                    <a:moveTo>
                      <a:pt x="46" y="10"/>
                    </a:moveTo>
                    <a:cubicBezTo>
                      <a:pt x="42" y="18"/>
                      <a:pt x="47" y="13"/>
                      <a:pt x="46" y="16"/>
                    </a:cubicBezTo>
                    <a:cubicBezTo>
                      <a:pt x="44" y="19"/>
                      <a:pt x="42" y="16"/>
                      <a:pt x="38" y="22"/>
                    </a:cubicBezTo>
                    <a:cubicBezTo>
                      <a:pt x="35" y="27"/>
                      <a:pt x="41" y="27"/>
                      <a:pt x="38" y="29"/>
                    </a:cubicBezTo>
                    <a:cubicBezTo>
                      <a:pt x="36" y="32"/>
                      <a:pt x="38" y="24"/>
                      <a:pt x="32" y="30"/>
                    </a:cubicBezTo>
                    <a:cubicBezTo>
                      <a:pt x="27" y="35"/>
                      <a:pt x="26" y="30"/>
                      <a:pt x="21" y="32"/>
                    </a:cubicBezTo>
                    <a:cubicBezTo>
                      <a:pt x="21" y="29"/>
                      <a:pt x="16" y="25"/>
                      <a:pt x="15" y="27"/>
                    </a:cubicBezTo>
                    <a:cubicBezTo>
                      <a:pt x="13" y="22"/>
                      <a:pt x="16" y="21"/>
                      <a:pt x="13" y="19"/>
                    </a:cubicBezTo>
                    <a:cubicBezTo>
                      <a:pt x="10" y="16"/>
                      <a:pt x="13" y="21"/>
                      <a:pt x="3" y="16"/>
                    </a:cubicBezTo>
                    <a:cubicBezTo>
                      <a:pt x="3" y="14"/>
                      <a:pt x="3" y="11"/>
                      <a:pt x="1" y="10"/>
                    </a:cubicBezTo>
                    <a:cubicBezTo>
                      <a:pt x="0" y="8"/>
                      <a:pt x="0" y="8"/>
                      <a:pt x="0" y="5"/>
                    </a:cubicBezTo>
                    <a:cubicBezTo>
                      <a:pt x="7" y="0"/>
                      <a:pt x="9" y="0"/>
                      <a:pt x="15" y="2"/>
                    </a:cubicBezTo>
                    <a:cubicBezTo>
                      <a:pt x="21" y="2"/>
                      <a:pt x="23" y="0"/>
                      <a:pt x="26" y="2"/>
                    </a:cubicBezTo>
                    <a:cubicBezTo>
                      <a:pt x="30" y="3"/>
                      <a:pt x="30" y="0"/>
                      <a:pt x="32" y="0"/>
                    </a:cubicBezTo>
                    <a:cubicBezTo>
                      <a:pt x="33" y="2"/>
                      <a:pt x="30" y="3"/>
                      <a:pt x="35" y="3"/>
                    </a:cubicBezTo>
                    <a:cubicBezTo>
                      <a:pt x="39" y="3"/>
                      <a:pt x="41" y="8"/>
                      <a:pt x="46" y="10"/>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25" name="Freeform 165"/>
              <p:cNvSpPr>
                <a:spLocks/>
              </p:cNvSpPr>
              <p:nvPr>
                <p:custDataLst>
                  <p:tags r:id="rId227"/>
                </p:custDataLst>
              </p:nvPr>
            </p:nvSpPr>
            <p:spPr bwMode="auto">
              <a:xfrm>
                <a:off x="4622763" y="3025006"/>
                <a:ext cx="192702" cy="126996"/>
              </a:xfrm>
              <a:custGeom>
                <a:avLst/>
                <a:gdLst/>
                <a:ahLst/>
                <a:cxnLst>
                  <a:cxn ang="0">
                    <a:pos x="70" y="50"/>
                  </a:cxn>
                  <a:cxn ang="0">
                    <a:pos x="63" y="58"/>
                  </a:cxn>
                  <a:cxn ang="0">
                    <a:pos x="60" y="60"/>
                  </a:cxn>
                  <a:cxn ang="0">
                    <a:pos x="54" y="60"/>
                  </a:cxn>
                  <a:cxn ang="0">
                    <a:pos x="47" y="58"/>
                  </a:cxn>
                  <a:cxn ang="0">
                    <a:pos x="40" y="57"/>
                  </a:cxn>
                  <a:cxn ang="0">
                    <a:pos x="32" y="55"/>
                  </a:cxn>
                  <a:cxn ang="0">
                    <a:pos x="17" y="54"/>
                  </a:cxn>
                  <a:cxn ang="0">
                    <a:pos x="9" y="57"/>
                  </a:cxn>
                  <a:cxn ang="0">
                    <a:pos x="6" y="58"/>
                  </a:cxn>
                  <a:cxn ang="0">
                    <a:pos x="3" y="50"/>
                  </a:cxn>
                  <a:cxn ang="0">
                    <a:pos x="8" y="46"/>
                  </a:cxn>
                  <a:cxn ang="0">
                    <a:pos x="6" y="29"/>
                  </a:cxn>
                  <a:cxn ang="0">
                    <a:pos x="17" y="27"/>
                  </a:cxn>
                  <a:cxn ang="0">
                    <a:pos x="23" y="25"/>
                  </a:cxn>
                  <a:cxn ang="0">
                    <a:pos x="23" y="19"/>
                  </a:cxn>
                  <a:cxn ang="0">
                    <a:pos x="31" y="13"/>
                  </a:cxn>
                  <a:cxn ang="0">
                    <a:pos x="31" y="7"/>
                  </a:cxn>
                  <a:cxn ang="0">
                    <a:pos x="38" y="5"/>
                  </a:cxn>
                  <a:cxn ang="0">
                    <a:pos x="43" y="2"/>
                  </a:cxn>
                  <a:cxn ang="0">
                    <a:pos x="49" y="3"/>
                  </a:cxn>
                  <a:cxn ang="0">
                    <a:pos x="55" y="7"/>
                  </a:cxn>
                  <a:cxn ang="0">
                    <a:pos x="61" y="7"/>
                  </a:cxn>
                  <a:cxn ang="0">
                    <a:pos x="64" y="10"/>
                  </a:cxn>
                  <a:cxn ang="0">
                    <a:pos x="64" y="16"/>
                  </a:cxn>
                  <a:cxn ang="0">
                    <a:pos x="66" y="22"/>
                  </a:cxn>
                  <a:cxn ang="0">
                    <a:pos x="72" y="29"/>
                  </a:cxn>
                  <a:cxn ang="0">
                    <a:pos x="76" y="33"/>
                  </a:cxn>
                  <a:cxn ang="0">
                    <a:pos x="78" y="36"/>
                  </a:cxn>
                  <a:cxn ang="0">
                    <a:pos x="70" y="38"/>
                  </a:cxn>
                  <a:cxn ang="0">
                    <a:pos x="69" y="41"/>
                  </a:cxn>
                  <a:cxn ang="0">
                    <a:pos x="70" y="50"/>
                  </a:cxn>
                </a:cxnLst>
                <a:rect l="0" t="0" r="r" b="b"/>
                <a:pathLst>
                  <a:path w="81" h="63">
                    <a:moveTo>
                      <a:pt x="70" y="50"/>
                    </a:moveTo>
                    <a:cubicBezTo>
                      <a:pt x="64" y="50"/>
                      <a:pt x="63" y="54"/>
                      <a:pt x="63" y="58"/>
                    </a:cubicBezTo>
                    <a:cubicBezTo>
                      <a:pt x="63" y="63"/>
                      <a:pt x="61" y="63"/>
                      <a:pt x="60" y="60"/>
                    </a:cubicBezTo>
                    <a:cubicBezTo>
                      <a:pt x="58" y="60"/>
                      <a:pt x="55" y="60"/>
                      <a:pt x="54" y="60"/>
                    </a:cubicBezTo>
                    <a:cubicBezTo>
                      <a:pt x="50" y="61"/>
                      <a:pt x="52" y="55"/>
                      <a:pt x="47" y="58"/>
                    </a:cubicBezTo>
                    <a:cubicBezTo>
                      <a:pt x="44" y="61"/>
                      <a:pt x="49" y="57"/>
                      <a:pt x="40" y="57"/>
                    </a:cubicBezTo>
                    <a:cubicBezTo>
                      <a:pt x="34" y="57"/>
                      <a:pt x="37" y="55"/>
                      <a:pt x="32" y="55"/>
                    </a:cubicBezTo>
                    <a:cubicBezTo>
                      <a:pt x="29" y="57"/>
                      <a:pt x="28" y="52"/>
                      <a:pt x="17" y="54"/>
                    </a:cubicBezTo>
                    <a:cubicBezTo>
                      <a:pt x="8" y="55"/>
                      <a:pt x="12" y="58"/>
                      <a:pt x="9" y="57"/>
                    </a:cubicBezTo>
                    <a:cubicBezTo>
                      <a:pt x="8" y="57"/>
                      <a:pt x="6" y="58"/>
                      <a:pt x="6" y="58"/>
                    </a:cubicBezTo>
                    <a:cubicBezTo>
                      <a:pt x="5" y="55"/>
                      <a:pt x="9" y="52"/>
                      <a:pt x="3" y="50"/>
                    </a:cubicBezTo>
                    <a:cubicBezTo>
                      <a:pt x="0" y="49"/>
                      <a:pt x="5" y="46"/>
                      <a:pt x="8" y="46"/>
                    </a:cubicBezTo>
                    <a:cubicBezTo>
                      <a:pt x="11" y="44"/>
                      <a:pt x="8" y="38"/>
                      <a:pt x="6" y="29"/>
                    </a:cubicBezTo>
                    <a:cubicBezTo>
                      <a:pt x="11" y="27"/>
                      <a:pt x="12" y="32"/>
                      <a:pt x="17" y="27"/>
                    </a:cubicBezTo>
                    <a:cubicBezTo>
                      <a:pt x="23" y="21"/>
                      <a:pt x="21" y="29"/>
                      <a:pt x="23" y="25"/>
                    </a:cubicBezTo>
                    <a:cubicBezTo>
                      <a:pt x="26" y="24"/>
                      <a:pt x="20" y="24"/>
                      <a:pt x="23" y="19"/>
                    </a:cubicBezTo>
                    <a:cubicBezTo>
                      <a:pt x="28" y="13"/>
                      <a:pt x="29" y="16"/>
                      <a:pt x="31" y="13"/>
                    </a:cubicBezTo>
                    <a:cubicBezTo>
                      <a:pt x="32" y="10"/>
                      <a:pt x="28" y="14"/>
                      <a:pt x="31" y="7"/>
                    </a:cubicBezTo>
                    <a:cubicBezTo>
                      <a:pt x="35" y="3"/>
                      <a:pt x="37" y="7"/>
                      <a:pt x="38" y="5"/>
                    </a:cubicBezTo>
                    <a:cubicBezTo>
                      <a:pt x="40" y="2"/>
                      <a:pt x="40" y="2"/>
                      <a:pt x="43" y="2"/>
                    </a:cubicBezTo>
                    <a:cubicBezTo>
                      <a:pt x="47" y="0"/>
                      <a:pt x="44" y="3"/>
                      <a:pt x="49" y="3"/>
                    </a:cubicBezTo>
                    <a:cubicBezTo>
                      <a:pt x="55" y="2"/>
                      <a:pt x="50" y="8"/>
                      <a:pt x="55" y="7"/>
                    </a:cubicBezTo>
                    <a:cubicBezTo>
                      <a:pt x="58" y="3"/>
                      <a:pt x="61" y="5"/>
                      <a:pt x="61" y="7"/>
                    </a:cubicBezTo>
                    <a:cubicBezTo>
                      <a:pt x="63" y="8"/>
                      <a:pt x="66" y="7"/>
                      <a:pt x="64" y="10"/>
                    </a:cubicBezTo>
                    <a:cubicBezTo>
                      <a:pt x="63" y="14"/>
                      <a:pt x="67" y="14"/>
                      <a:pt x="64" y="16"/>
                    </a:cubicBezTo>
                    <a:cubicBezTo>
                      <a:pt x="61" y="19"/>
                      <a:pt x="66" y="18"/>
                      <a:pt x="66" y="22"/>
                    </a:cubicBezTo>
                    <a:cubicBezTo>
                      <a:pt x="67" y="29"/>
                      <a:pt x="73" y="27"/>
                      <a:pt x="72" y="29"/>
                    </a:cubicBezTo>
                    <a:cubicBezTo>
                      <a:pt x="69" y="33"/>
                      <a:pt x="76" y="29"/>
                      <a:pt x="76" y="33"/>
                    </a:cubicBezTo>
                    <a:cubicBezTo>
                      <a:pt x="76" y="35"/>
                      <a:pt x="81" y="35"/>
                      <a:pt x="78" y="36"/>
                    </a:cubicBezTo>
                    <a:cubicBezTo>
                      <a:pt x="75" y="38"/>
                      <a:pt x="75" y="41"/>
                      <a:pt x="70" y="38"/>
                    </a:cubicBezTo>
                    <a:cubicBezTo>
                      <a:pt x="69" y="36"/>
                      <a:pt x="67" y="39"/>
                      <a:pt x="69" y="41"/>
                    </a:cubicBezTo>
                    <a:cubicBezTo>
                      <a:pt x="72" y="46"/>
                      <a:pt x="67" y="46"/>
                      <a:pt x="70" y="50"/>
                    </a:cubicBezTo>
                  </a:path>
                </a:pathLst>
              </a:custGeom>
              <a:solidFill>
                <a:srgbClr val="FFFFFF">
                  <a:lumMod val="65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26" name="Freeform 166"/>
              <p:cNvSpPr>
                <a:spLocks/>
              </p:cNvSpPr>
              <p:nvPr>
                <p:custDataLst>
                  <p:tags r:id="rId228"/>
                </p:custDataLst>
              </p:nvPr>
            </p:nvSpPr>
            <p:spPr bwMode="auto">
              <a:xfrm>
                <a:off x="4453382" y="3060399"/>
                <a:ext cx="202521" cy="143650"/>
              </a:xfrm>
              <a:custGeom>
                <a:avLst/>
                <a:gdLst/>
                <a:ahLst/>
                <a:cxnLst>
                  <a:cxn ang="0">
                    <a:pos x="77" y="40"/>
                  </a:cxn>
                  <a:cxn ang="0">
                    <a:pos x="79" y="47"/>
                  </a:cxn>
                  <a:cxn ang="0">
                    <a:pos x="80" y="50"/>
                  </a:cxn>
                  <a:cxn ang="0">
                    <a:pos x="79" y="54"/>
                  </a:cxn>
                  <a:cxn ang="0">
                    <a:pos x="71" y="62"/>
                  </a:cxn>
                  <a:cxn ang="0">
                    <a:pos x="71" y="68"/>
                  </a:cxn>
                  <a:cxn ang="0">
                    <a:pos x="68" y="70"/>
                  </a:cxn>
                  <a:cxn ang="0">
                    <a:pos x="63" y="67"/>
                  </a:cxn>
                  <a:cxn ang="0">
                    <a:pos x="53" y="65"/>
                  </a:cxn>
                  <a:cxn ang="0">
                    <a:pos x="48" y="68"/>
                  </a:cxn>
                  <a:cxn ang="0">
                    <a:pos x="47" y="67"/>
                  </a:cxn>
                  <a:cxn ang="0">
                    <a:pos x="42" y="65"/>
                  </a:cxn>
                  <a:cxn ang="0">
                    <a:pos x="41" y="65"/>
                  </a:cxn>
                  <a:cxn ang="0">
                    <a:pos x="39" y="65"/>
                  </a:cxn>
                  <a:cxn ang="0">
                    <a:pos x="35" y="59"/>
                  </a:cxn>
                  <a:cxn ang="0">
                    <a:pos x="30" y="57"/>
                  </a:cxn>
                  <a:cxn ang="0">
                    <a:pos x="28" y="56"/>
                  </a:cxn>
                  <a:cxn ang="0">
                    <a:pos x="24" y="54"/>
                  </a:cxn>
                  <a:cxn ang="0">
                    <a:pos x="21" y="56"/>
                  </a:cxn>
                  <a:cxn ang="0">
                    <a:pos x="21" y="51"/>
                  </a:cxn>
                  <a:cxn ang="0">
                    <a:pos x="15" y="50"/>
                  </a:cxn>
                  <a:cxn ang="0">
                    <a:pos x="9" y="48"/>
                  </a:cxn>
                  <a:cxn ang="0">
                    <a:pos x="6" y="39"/>
                  </a:cxn>
                  <a:cxn ang="0">
                    <a:pos x="6" y="31"/>
                  </a:cxn>
                  <a:cxn ang="0">
                    <a:pos x="4" y="26"/>
                  </a:cxn>
                  <a:cxn ang="0">
                    <a:pos x="3" y="14"/>
                  </a:cxn>
                  <a:cxn ang="0">
                    <a:pos x="6" y="14"/>
                  </a:cxn>
                  <a:cxn ang="0">
                    <a:pos x="6" y="12"/>
                  </a:cxn>
                  <a:cxn ang="0">
                    <a:pos x="3" y="12"/>
                  </a:cxn>
                  <a:cxn ang="0">
                    <a:pos x="3" y="11"/>
                  </a:cxn>
                  <a:cxn ang="0">
                    <a:pos x="15" y="8"/>
                  </a:cxn>
                  <a:cxn ang="0">
                    <a:pos x="22" y="3"/>
                  </a:cxn>
                  <a:cxn ang="0">
                    <a:pos x="30" y="0"/>
                  </a:cxn>
                  <a:cxn ang="0">
                    <a:pos x="39" y="3"/>
                  </a:cxn>
                  <a:cxn ang="0">
                    <a:pos x="38" y="3"/>
                  </a:cxn>
                  <a:cxn ang="0">
                    <a:pos x="38" y="5"/>
                  </a:cxn>
                  <a:cxn ang="0">
                    <a:pos x="45" y="5"/>
                  </a:cxn>
                  <a:cxn ang="0">
                    <a:pos x="71" y="6"/>
                  </a:cxn>
                  <a:cxn ang="0">
                    <a:pos x="77" y="11"/>
                  </a:cxn>
                  <a:cxn ang="0">
                    <a:pos x="79" y="28"/>
                  </a:cxn>
                  <a:cxn ang="0">
                    <a:pos x="74" y="33"/>
                  </a:cxn>
                  <a:cxn ang="0">
                    <a:pos x="77" y="40"/>
                  </a:cxn>
                </a:cxnLst>
                <a:rect l="0" t="0" r="r" b="b"/>
                <a:pathLst>
                  <a:path w="85" h="71">
                    <a:moveTo>
                      <a:pt x="77" y="40"/>
                    </a:moveTo>
                    <a:cubicBezTo>
                      <a:pt x="79" y="43"/>
                      <a:pt x="76" y="42"/>
                      <a:pt x="79" y="47"/>
                    </a:cubicBezTo>
                    <a:cubicBezTo>
                      <a:pt x="85" y="51"/>
                      <a:pt x="79" y="48"/>
                      <a:pt x="80" y="50"/>
                    </a:cubicBezTo>
                    <a:cubicBezTo>
                      <a:pt x="82" y="51"/>
                      <a:pt x="83" y="53"/>
                      <a:pt x="79" y="54"/>
                    </a:cubicBezTo>
                    <a:cubicBezTo>
                      <a:pt x="77" y="54"/>
                      <a:pt x="72" y="59"/>
                      <a:pt x="71" y="62"/>
                    </a:cubicBezTo>
                    <a:cubicBezTo>
                      <a:pt x="68" y="65"/>
                      <a:pt x="71" y="67"/>
                      <a:pt x="71" y="68"/>
                    </a:cubicBezTo>
                    <a:cubicBezTo>
                      <a:pt x="69" y="70"/>
                      <a:pt x="74" y="71"/>
                      <a:pt x="68" y="70"/>
                    </a:cubicBezTo>
                    <a:cubicBezTo>
                      <a:pt x="63" y="68"/>
                      <a:pt x="65" y="67"/>
                      <a:pt x="63" y="67"/>
                    </a:cubicBezTo>
                    <a:cubicBezTo>
                      <a:pt x="59" y="65"/>
                      <a:pt x="54" y="65"/>
                      <a:pt x="53" y="65"/>
                    </a:cubicBezTo>
                    <a:cubicBezTo>
                      <a:pt x="50" y="65"/>
                      <a:pt x="50" y="70"/>
                      <a:pt x="48" y="68"/>
                    </a:cubicBezTo>
                    <a:cubicBezTo>
                      <a:pt x="48" y="68"/>
                      <a:pt x="47" y="68"/>
                      <a:pt x="47" y="67"/>
                    </a:cubicBezTo>
                    <a:cubicBezTo>
                      <a:pt x="48" y="64"/>
                      <a:pt x="44" y="62"/>
                      <a:pt x="42" y="65"/>
                    </a:cubicBezTo>
                    <a:cubicBezTo>
                      <a:pt x="42" y="67"/>
                      <a:pt x="41" y="67"/>
                      <a:pt x="41" y="65"/>
                    </a:cubicBezTo>
                    <a:cubicBezTo>
                      <a:pt x="41" y="65"/>
                      <a:pt x="41" y="65"/>
                      <a:pt x="39" y="65"/>
                    </a:cubicBezTo>
                    <a:cubicBezTo>
                      <a:pt x="39" y="62"/>
                      <a:pt x="38" y="61"/>
                      <a:pt x="35" y="59"/>
                    </a:cubicBezTo>
                    <a:cubicBezTo>
                      <a:pt x="32" y="57"/>
                      <a:pt x="33" y="59"/>
                      <a:pt x="30" y="57"/>
                    </a:cubicBezTo>
                    <a:cubicBezTo>
                      <a:pt x="28" y="56"/>
                      <a:pt x="32" y="56"/>
                      <a:pt x="28" y="56"/>
                    </a:cubicBezTo>
                    <a:cubicBezTo>
                      <a:pt x="25" y="54"/>
                      <a:pt x="22" y="53"/>
                      <a:pt x="24" y="54"/>
                    </a:cubicBezTo>
                    <a:cubicBezTo>
                      <a:pt x="25" y="56"/>
                      <a:pt x="24" y="59"/>
                      <a:pt x="21" y="56"/>
                    </a:cubicBezTo>
                    <a:cubicBezTo>
                      <a:pt x="16" y="51"/>
                      <a:pt x="21" y="53"/>
                      <a:pt x="21" y="51"/>
                    </a:cubicBezTo>
                    <a:cubicBezTo>
                      <a:pt x="19" y="50"/>
                      <a:pt x="19" y="51"/>
                      <a:pt x="15" y="50"/>
                    </a:cubicBezTo>
                    <a:cubicBezTo>
                      <a:pt x="9" y="47"/>
                      <a:pt x="12" y="45"/>
                      <a:pt x="9" y="48"/>
                    </a:cubicBezTo>
                    <a:cubicBezTo>
                      <a:pt x="10" y="39"/>
                      <a:pt x="7" y="43"/>
                      <a:pt x="6" y="39"/>
                    </a:cubicBezTo>
                    <a:cubicBezTo>
                      <a:pt x="6" y="36"/>
                      <a:pt x="9" y="36"/>
                      <a:pt x="6" y="31"/>
                    </a:cubicBezTo>
                    <a:cubicBezTo>
                      <a:pt x="4" y="29"/>
                      <a:pt x="9" y="29"/>
                      <a:pt x="4" y="26"/>
                    </a:cubicBezTo>
                    <a:cubicBezTo>
                      <a:pt x="0" y="23"/>
                      <a:pt x="6" y="22"/>
                      <a:pt x="3" y="14"/>
                    </a:cubicBezTo>
                    <a:cubicBezTo>
                      <a:pt x="6" y="14"/>
                      <a:pt x="6" y="15"/>
                      <a:pt x="6" y="14"/>
                    </a:cubicBezTo>
                    <a:cubicBezTo>
                      <a:pt x="6" y="12"/>
                      <a:pt x="6" y="12"/>
                      <a:pt x="6" y="12"/>
                    </a:cubicBezTo>
                    <a:cubicBezTo>
                      <a:pt x="4" y="12"/>
                      <a:pt x="4" y="14"/>
                      <a:pt x="3" y="12"/>
                    </a:cubicBezTo>
                    <a:cubicBezTo>
                      <a:pt x="3" y="11"/>
                      <a:pt x="3" y="11"/>
                      <a:pt x="3" y="11"/>
                    </a:cubicBezTo>
                    <a:cubicBezTo>
                      <a:pt x="7" y="12"/>
                      <a:pt x="7" y="9"/>
                      <a:pt x="15" y="8"/>
                    </a:cubicBezTo>
                    <a:cubicBezTo>
                      <a:pt x="22" y="6"/>
                      <a:pt x="18" y="5"/>
                      <a:pt x="22" y="3"/>
                    </a:cubicBezTo>
                    <a:cubicBezTo>
                      <a:pt x="28" y="1"/>
                      <a:pt x="22" y="1"/>
                      <a:pt x="30" y="0"/>
                    </a:cubicBezTo>
                    <a:cubicBezTo>
                      <a:pt x="36" y="0"/>
                      <a:pt x="35" y="0"/>
                      <a:pt x="39" y="3"/>
                    </a:cubicBezTo>
                    <a:cubicBezTo>
                      <a:pt x="41" y="3"/>
                      <a:pt x="39" y="5"/>
                      <a:pt x="38" y="3"/>
                    </a:cubicBezTo>
                    <a:cubicBezTo>
                      <a:pt x="36" y="0"/>
                      <a:pt x="36" y="1"/>
                      <a:pt x="38" y="5"/>
                    </a:cubicBezTo>
                    <a:cubicBezTo>
                      <a:pt x="38" y="6"/>
                      <a:pt x="44" y="6"/>
                      <a:pt x="45" y="5"/>
                    </a:cubicBezTo>
                    <a:cubicBezTo>
                      <a:pt x="56" y="6"/>
                      <a:pt x="65" y="8"/>
                      <a:pt x="71" y="6"/>
                    </a:cubicBezTo>
                    <a:cubicBezTo>
                      <a:pt x="72" y="5"/>
                      <a:pt x="77" y="8"/>
                      <a:pt x="77" y="11"/>
                    </a:cubicBezTo>
                    <a:cubicBezTo>
                      <a:pt x="79" y="20"/>
                      <a:pt x="82" y="26"/>
                      <a:pt x="79" y="28"/>
                    </a:cubicBezTo>
                    <a:cubicBezTo>
                      <a:pt x="76" y="28"/>
                      <a:pt x="71" y="31"/>
                      <a:pt x="74" y="33"/>
                    </a:cubicBezTo>
                    <a:cubicBezTo>
                      <a:pt x="80" y="34"/>
                      <a:pt x="76" y="37"/>
                      <a:pt x="77" y="40"/>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27" name="Freeform 167"/>
              <p:cNvSpPr>
                <a:spLocks/>
              </p:cNvSpPr>
              <p:nvPr>
                <p:custDataLst>
                  <p:tags r:id="rId229"/>
                </p:custDataLst>
              </p:nvPr>
            </p:nvSpPr>
            <p:spPr bwMode="auto">
              <a:xfrm>
                <a:off x="4096209" y="3154084"/>
                <a:ext cx="254072" cy="204026"/>
              </a:xfrm>
              <a:custGeom>
                <a:avLst/>
                <a:gdLst/>
                <a:ahLst/>
                <a:cxnLst>
                  <a:cxn ang="0">
                    <a:pos x="96" y="67"/>
                  </a:cxn>
                  <a:cxn ang="0">
                    <a:pos x="95" y="78"/>
                  </a:cxn>
                  <a:cxn ang="0">
                    <a:pos x="99" y="86"/>
                  </a:cxn>
                  <a:cxn ang="0">
                    <a:pos x="85" y="92"/>
                  </a:cxn>
                  <a:cxn ang="0">
                    <a:pos x="78" y="89"/>
                  </a:cxn>
                  <a:cxn ang="0">
                    <a:pos x="69" y="89"/>
                  </a:cxn>
                  <a:cxn ang="0">
                    <a:pos x="64" y="100"/>
                  </a:cxn>
                  <a:cxn ang="0">
                    <a:pos x="54" y="100"/>
                  </a:cxn>
                  <a:cxn ang="0">
                    <a:pos x="44" y="97"/>
                  </a:cxn>
                  <a:cxn ang="0">
                    <a:pos x="35" y="95"/>
                  </a:cxn>
                  <a:cxn ang="0">
                    <a:pos x="26" y="89"/>
                  </a:cxn>
                  <a:cxn ang="0">
                    <a:pos x="31" y="75"/>
                  </a:cxn>
                  <a:cxn ang="0">
                    <a:pos x="31" y="70"/>
                  </a:cxn>
                  <a:cxn ang="0">
                    <a:pos x="35" y="69"/>
                  </a:cxn>
                  <a:cxn ang="0">
                    <a:pos x="31" y="61"/>
                  </a:cxn>
                  <a:cxn ang="0">
                    <a:pos x="28" y="55"/>
                  </a:cxn>
                  <a:cxn ang="0">
                    <a:pos x="23" y="47"/>
                  </a:cxn>
                  <a:cxn ang="0">
                    <a:pos x="20" y="42"/>
                  </a:cxn>
                  <a:cxn ang="0">
                    <a:pos x="17" y="41"/>
                  </a:cxn>
                  <a:cxn ang="0">
                    <a:pos x="6" y="38"/>
                  </a:cxn>
                  <a:cxn ang="0">
                    <a:pos x="6" y="35"/>
                  </a:cxn>
                  <a:cxn ang="0">
                    <a:pos x="5" y="32"/>
                  </a:cxn>
                  <a:cxn ang="0">
                    <a:pos x="6" y="28"/>
                  </a:cxn>
                  <a:cxn ang="0">
                    <a:pos x="12" y="27"/>
                  </a:cxn>
                  <a:cxn ang="0">
                    <a:pos x="19" y="30"/>
                  </a:cxn>
                  <a:cxn ang="0">
                    <a:pos x="23" y="28"/>
                  </a:cxn>
                  <a:cxn ang="0">
                    <a:pos x="28" y="30"/>
                  </a:cxn>
                  <a:cxn ang="0">
                    <a:pos x="26" y="21"/>
                  </a:cxn>
                  <a:cxn ang="0">
                    <a:pos x="29" y="16"/>
                  </a:cxn>
                  <a:cxn ang="0">
                    <a:pos x="40" y="21"/>
                  </a:cxn>
                  <a:cxn ang="0">
                    <a:pos x="44" y="14"/>
                  </a:cxn>
                  <a:cxn ang="0">
                    <a:pos x="52" y="10"/>
                  </a:cxn>
                  <a:cxn ang="0">
                    <a:pos x="52" y="4"/>
                  </a:cxn>
                  <a:cxn ang="0">
                    <a:pos x="66" y="5"/>
                  </a:cxn>
                  <a:cxn ang="0">
                    <a:pos x="73" y="11"/>
                  </a:cxn>
                  <a:cxn ang="0">
                    <a:pos x="81" y="16"/>
                  </a:cxn>
                  <a:cxn ang="0">
                    <a:pos x="90" y="19"/>
                  </a:cxn>
                  <a:cxn ang="0">
                    <a:pos x="98" y="24"/>
                  </a:cxn>
                  <a:cxn ang="0">
                    <a:pos x="99" y="41"/>
                  </a:cxn>
                  <a:cxn ang="0">
                    <a:pos x="95" y="45"/>
                  </a:cxn>
                  <a:cxn ang="0">
                    <a:pos x="90" y="52"/>
                  </a:cxn>
                  <a:cxn ang="0">
                    <a:pos x="88" y="58"/>
                  </a:cxn>
                  <a:cxn ang="0">
                    <a:pos x="93" y="58"/>
                  </a:cxn>
                </a:cxnLst>
                <a:rect l="0" t="0" r="r" b="b"/>
                <a:pathLst>
                  <a:path w="107" h="101">
                    <a:moveTo>
                      <a:pt x="95" y="61"/>
                    </a:moveTo>
                    <a:cubicBezTo>
                      <a:pt x="93" y="64"/>
                      <a:pt x="98" y="66"/>
                      <a:pt x="96" y="67"/>
                    </a:cubicBezTo>
                    <a:cubicBezTo>
                      <a:pt x="95" y="70"/>
                      <a:pt x="90" y="69"/>
                      <a:pt x="95" y="72"/>
                    </a:cubicBezTo>
                    <a:cubicBezTo>
                      <a:pt x="99" y="75"/>
                      <a:pt x="93" y="75"/>
                      <a:pt x="95" y="78"/>
                    </a:cubicBezTo>
                    <a:cubicBezTo>
                      <a:pt x="96" y="83"/>
                      <a:pt x="101" y="80"/>
                      <a:pt x="101" y="80"/>
                    </a:cubicBezTo>
                    <a:cubicBezTo>
                      <a:pt x="102" y="81"/>
                      <a:pt x="99" y="84"/>
                      <a:pt x="99" y="86"/>
                    </a:cubicBezTo>
                    <a:cubicBezTo>
                      <a:pt x="98" y="86"/>
                      <a:pt x="93" y="89"/>
                      <a:pt x="93" y="89"/>
                    </a:cubicBezTo>
                    <a:cubicBezTo>
                      <a:pt x="93" y="92"/>
                      <a:pt x="87" y="94"/>
                      <a:pt x="85" y="92"/>
                    </a:cubicBezTo>
                    <a:cubicBezTo>
                      <a:pt x="84" y="91"/>
                      <a:pt x="84" y="94"/>
                      <a:pt x="82" y="91"/>
                    </a:cubicBezTo>
                    <a:cubicBezTo>
                      <a:pt x="81" y="89"/>
                      <a:pt x="81" y="89"/>
                      <a:pt x="78" y="89"/>
                    </a:cubicBezTo>
                    <a:cubicBezTo>
                      <a:pt x="75" y="91"/>
                      <a:pt x="78" y="89"/>
                      <a:pt x="75" y="89"/>
                    </a:cubicBezTo>
                    <a:cubicBezTo>
                      <a:pt x="72" y="89"/>
                      <a:pt x="75" y="84"/>
                      <a:pt x="69" y="89"/>
                    </a:cubicBezTo>
                    <a:cubicBezTo>
                      <a:pt x="67" y="91"/>
                      <a:pt x="64" y="91"/>
                      <a:pt x="64" y="94"/>
                    </a:cubicBezTo>
                    <a:cubicBezTo>
                      <a:pt x="66" y="97"/>
                      <a:pt x="64" y="95"/>
                      <a:pt x="64" y="100"/>
                    </a:cubicBezTo>
                    <a:cubicBezTo>
                      <a:pt x="61" y="100"/>
                      <a:pt x="63" y="101"/>
                      <a:pt x="60" y="100"/>
                    </a:cubicBezTo>
                    <a:cubicBezTo>
                      <a:pt x="58" y="100"/>
                      <a:pt x="58" y="101"/>
                      <a:pt x="54" y="100"/>
                    </a:cubicBezTo>
                    <a:cubicBezTo>
                      <a:pt x="54" y="98"/>
                      <a:pt x="54" y="97"/>
                      <a:pt x="52" y="98"/>
                    </a:cubicBezTo>
                    <a:cubicBezTo>
                      <a:pt x="43" y="92"/>
                      <a:pt x="47" y="97"/>
                      <a:pt x="44" y="97"/>
                    </a:cubicBezTo>
                    <a:cubicBezTo>
                      <a:pt x="41" y="95"/>
                      <a:pt x="41" y="98"/>
                      <a:pt x="40" y="97"/>
                    </a:cubicBezTo>
                    <a:cubicBezTo>
                      <a:pt x="38" y="95"/>
                      <a:pt x="35" y="97"/>
                      <a:pt x="35" y="95"/>
                    </a:cubicBezTo>
                    <a:cubicBezTo>
                      <a:pt x="34" y="92"/>
                      <a:pt x="29" y="94"/>
                      <a:pt x="29" y="92"/>
                    </a:cubicBezTo>
                    <a:cubicBezTo>
                      <a:pt x="29" y="89"/>
                      <a:pt x="28" y="91"/>
                      <a:pt x="26" y="89"/>
                    </a:cubicBezTo>
                    <a:cubicBezTo>
                      <a:pt x="28" y="89"/>
                      <a:pt x="29" y="87"/>
                      <a:pt x="29" y="81"/>
                    </a:cubicBezTo>
                    <a:cubicBezTo>
                      <a:pt x="31" y="75"/>
                      <a:pt x="31" y="75"/>
                      <a:pt x="31" y="75"/>
                    </a:cubicBezTo>
                    <a:cubicBezTo>
                      <a:pt x="32" y="75"/>
                      <a:pt x="31" y="73"/>
                      <a:pt x="31" y="73"/>
                    </a:cubicBezTo>
                    <a:cubicBezTo>
                      <a:pt x="29" y="75"/>
                      <a:pt x="29" y="73"/>
                      <a:pt x="31" y="70"/>
                    </a:cubicBezTo>
                    <a:cubicBezTo>
                      <a:pt x="31" y="67"/>
                      <a:pt x="32" y="66"/>
                      <a:pt x="32" y="66"/>
                    </a:cubicBezTo>
                    <a:cubicBezTo>
                      <a:pt x="34" y="66"/>
                      <a:pt x="35" y="72"/>
                      <a:pt x="35" y="69"/>
                    </a:cubicBezTo>
                    <a:cubicBezTo>
                      <a:pt x="34" y="67"/>
                      <a:pt x="35" y="66"/>
                      <a:pt x="31" y="64"/>
                    </a:cubicBezTo>
                    <a:cubicBezTo>
                      <a:pt x="28" y="61"/>
                      <a:pt x="31" y="63"/>
                      <a:pt x="31" y="61"/>
                    </a:cubicBezTo>
                    <a:cubicBezTo>
                      <a:pt x="32" y="58"/>
                      <a:pt x="29" y="58"/>
                      <a:pt x="31" y="56"/>
                    </a:cubicBezTo>
                    <a:cubicBezTo>
                      <a:pt x="31" y="55"/>
                      <a:pt x="31" y="56"/>
                      <a:pt x="28" y="55"/>
                    </a:cubicBezTo>
                    <a:cubicBezTo>
                      <a:pt x="25" y="53"/>
                      <a:pt x="22" y="50"/>
                      <a:pt x="23" y="49"/>
                    </a:cubicBezTo>
                    <a:cubicBezTo>
                      <a:pt x="25" y="49"/>
                      <a:pt x="25" y="47"/>
                      <a:pt x="23" y="47"/>
                    </a:cubicBezTo>
                    <a:cubicBezTo>
                      <a:pt x="22" y="47"/>
                      <a:pt x="25" y="44"/>
                      <a:pt x="22" y="45"/>
                    </a:cubicBezTo>
                    <a:cubicBezTo>
                      <a:pt x="19" y="45"/>
                      <a:pt x="20" y="44"/>
                      <a:pt x="20" y="42"/>
                    </a:cubicBezTo>
                    <a:cubicBezTo>
                      <a:pt x="22" y="42"/>
                      <a:pt x="20" y="42"/>
                      <a:pt x="19" y="42"/>
                    </a:cubicBezTo>
                    <a:cubicBezTo>
                      <a:pt x="16" y="42"/>
                      <a:pt x="19" y="41"/>
                      <a:pt x="17" y="41"/>
                    </a:cubicBezTo>
                    <a:cubicBezTo>
                      <a:pt x="14" y="41"/>
                      <a:pt x="14" y="39"/>
                      <a:pt x="12" y="39"/>
                    </a:cubicBezTo>
                    <a:cubicBezTo>
                      <a:pt x="9" y="38"/>
                      <a:pt x="8" y="38"/>
                      <a:pt x="6" y="38"/>
                    </a:cubicBezTo>
                    <a:cubicBezTo>
                      <a:pt x="5" y="39"/>
                      <a:pt x="6" y="38"/>
                      <a:pt x="3" y="36"/>
                    </a:cubicBezTo>
                    <a:cubicBezTo>
                      <a:pt x="0" y="35"/>
                      <a:pt x="6" y="35"/>
                      <a:pt x="6" y="35"/>
                    </a:cubicBezTo>
                    <a:cubicBezTo>
                      <a:pt x="5" y="33"/>
                      <a:pt x="3" y="35"/>
                      <a:pt x="3" y="33"/>
                    </a:cubicBezTo>
                    <a:cubicBezTo>
                      <a:pt x="3" y="33"/>
                      <a:pt x="6" y="33"/>
                      <a:pt x="5" y="32"/>
                    </a:cubicBezTo>
                    <a:cubicBezTo>
                      <a:pt x="3" y="32"/>
                      <a:pt x="2" y="33"/>
                      <a:pt x="2" y="32"/>
                    </a:cubicBezTo>
                    <a:cubicBezTo>
                      <a:pt x="2" y="30"/>
                      <a:pt x="3" y="28"/>
                      <a:pt x="6" y="28"/>
                    </a:cubicBezTo>
                    <a:cubicBezTo>
                      <a:pt x="9" y="28"/>
                      <a:pt x="6" y="27"/>
                      <a:pt x="9" y="28"/>
                    </a:cubicBezTo>
                    <a:cubicBezTo>
                      <a:pt x="11" y="28"/>
                      <a:pt x="12" y="28"/>
                      <a:pt x="12" y="27"/>
                    </a:cubicBezTo>
                    <a:cubicBezTo>
                      <a:pt x="11" y="25"/>
                      <a:pt x="12" y="27"/>
                      <a:pt x="14" y="25"/>
                    </a:cubicBezTo>
                    <a:cubicBezTo>
                      <a:pt x="16" y="25"/>
                      <a:pt x="17" y="28"/>
                      <a:pt x="19" y="30"/>
                    </a:cubicBezTo>
                    <a:cubicBezTo>
                      <a:pt x="19" y="32"/>
                      <a:pt x="20" y="28"/>
                      <a:pt x="22" y="28"/>
                    </a:cubicBezTo>
                    <a:cubicBezTo>
                      <a:pt x="23" y="27"/>
                      <a:pt x="22" y="30"/>
                      <a:pt x="23" y="28"/>
                    </a:cubicBezTo>
                    <a:cubicBezTo>
                      <a:pt x="25" y="28"/>
                      <a:pt x="23" y="28"/>
                      <a:pt x="25" y="28"/>
                    </a:cubicBezTo>
                    <a:cubicBezTo>
                      <a:pt x="26" y="28"/>
                      <a:pt x="25" y="30"/>
                      <a:pt x="28" y="30"/>
                    </a:cubicBezTo>
                    <a:cubicBezTo>
                      <a:pt x="29" y="28"/>
                      <a:pt x="28" y="28"/>
                      <a:pt x="28" y="25"/>
                    </a:cubicBezTo>
                    <a:cubicBezTo>
                      <a:pt x="28" y="24"/>
                      <a:pt x="28" y="21"/>
                      <a:pt x="26" y="21"/>
                    </a:cubicBezTo>
                    <a:cubicBezTo>
                      <a:pt x="25" y="19"/>
                      <a:pt x="26" y="19"/>
                      <a:pt x="25" y="18"/>
                    </a:cubicBezTo>
                    <a:cubicBezTo>
                      <a:pt x="25" y="14"/>
                      <a:pt x="26" y="18"/>
                      <a:pt x="29" y="16"/>
                    </a:cubicBezTo>
                    <a:cubicBezTo>
                      <a:pt x="31" y="16"/>
                      <a:pt x="29" y="21"/>
                      <a:pt x="31" y="21"/>
                    </a:cubicBezTo>
                    <a:cubicBezTo>
                      <a:pt x="35" y="19"/>
                      <a:pt x="38" y="22"/>
                      <a:pt x="40" y="21"/>
                    </a:cubicBezTo>
                    <a:cubicBezTo>
                      <a:pt x="41" y="19"/>
                      <a:pt x="43" y="19"/>
                      <a:pt x="41" y="19"/>
                    </a:cubicBezTo>
                    <a:cubicBezTo>
                      <a:pt x="41" y="19"/>
                      <a:pt x="38" y="18"/>
                      <a:pt x="44" y="14"/>
                    </a:cubicBezTo>
                    <a:cubicBezTo>
                      <a:pt x="50" y="13"/>
                      <a:pt x="50" y="13"/>
                      <a:pt x="52" y="11"/>
                    </a:cubicBezTo>
                    <a:cubicBezTo>
                      <a:pt x="52" y="10"/>
                      <a:pt x="54" y="11"/>
                      <a:pt x="52" y="10"/>
                    </a:cubicBezTo>
                    <a:cubicBezTo>
                      <a:pt x="52" y="8"/>
                      <a:pt x="54" y="8"/>
                      <a:pt x="52" y="8"/>
                    </a:cubicBezTo>
                    <a:cubicBezTo>
                      <a:pt x="52" y="7"/>
                      <a:pt x="52" y="7"/>
                      <a:pt x="52" y="4"/>
                    </a:cubicBezTo>
                    <a:cubicBezTo>
                      <a:pt x="52" y="2"/>
                      <a:pt x="54" y="0"/>
                      <a:pt x="60" y="0"/>
                    </a:cubicBezTo>
                    <a:cubicBezTo>
                      <a:pt x="63" y="7"/>
                      <a:pt x="64" y="2"/>
                      <a:pt x="66" y="5"/>
                    </a:cubicBezTo>
                    <a:cubicBezTo>
                      <a:pt x="67" y="8"/>
                      <a:pt x="67" y="5"/>
                      <a:pt x="69" y="8"/>
                    </a:cubicBezTo>
                    <a:cubicBezTo>
                      <a:pt x="70" y="10"/>
                      <a:pt x="73" y="8"/>
                      <a:pt x="73" y="11"/>
                    </a:cubicBezTo>
                    <a:cubicBezTo>
                      <a:pt x="75" y="16"/>
                      <a:pt x="76" y="10"/>
                      <a:pt x="78" y="11"/>
                    </a:cubicBezTo>
                    <a:cubicBezTo>
                      <a:pt x="79" y="11"/>
                      <a:pt x="76" y="14"/>
                      <a:pt x="81" y="16"/>
                    </a:cubicBezTo>
                    <a:cubicBezTo>
                      <a:pt x="82" y="16"/>
                      <a:pt x="82" y="19"/>
                      <a:pt x="85" y="19"/>
                    </a:cubicBezTo>
                    <a:cubicBezTo>
                      <a:pt x="88" y="19"/>
                      <a:pt x="88" y="19"/>
                      <a:pt x="90" y="19"/>
                    </a:cubicBezTo>
                    <a:cubicBezTo>
                      <a:pt x="93" y="19"/>
                      <a:pt x="92" y="22"/>
                      <a:pt x="95" y="22"/>
                    </a:cubicBezTo>
                    <a:cubicBezTo>
                      <a:pt x="96" y="22"/>
                      <a:pt x="95" y="24"/>
                      <a:pt x="98" y="24"/>
                    </a:cubicBezTo>
                    <a:cubicBezTo>
                      <a:pt x="101" y="22"/>
                      <a:pt x="102" y="24"/>
                      <a:pt x="104" y="25"/>
                    </a:cubicBezTo>
                    <a:cubicBezTo>
                      <a:pt x="107" y="25"/>
                      <a:pt x="99" y="28"/>
                      <a:pt x="99" y="41"/>
                    </a:cubicBezTo>
                    <a:cubicBezTo>
                      <a:pt x="98" y="44"/>
                      <a:pt x="96" y="41"/>
                      <a:pt x="96" y="42"/>
                    </a:cubicBezTo>
                    <a:cubicBezTo>
                      <a:pt x="95" y="44"/>
                      <a:pt x="96" y="44"/>
                      <a:pt x="95" y="45"/>
                    </a:cubicBezTo>
                    <a:cubicBezTo>
                      <a:pt x="93" y="45"/>
                      <a:pt x="95" y="47"/>
                      <a:pt x="92" y="49"/>
                    </a:cubicBezTo>
                    <a:cubicBezTo>
                      <a:pt x="90" y="49"/>
                      <a:pt x="93" y="50"/>
                      <a:pt x="90" y="52"/>
                    </a:cubicBezTo>
                    <a:cubicBezTo>
                      <a:pt x="87" y="53"/>
                      <a:pt x="90" y="55"/>
                      <a:pt x="88" y="56"/>
                    </a:cubicBezTo>
                    <a:cubicBezTo>
                      <a:pt x="85" y="58"/>
                      <a:pt x="87" y="58"/>
                      <a:pt x="88" y="58"/>
                    </a:cubicBezTo>
                    <a:cubicBezTo>
                      <a:pt x="92" y="56"/>
                      <a:pt x="88" y="55"/>
                      <a:pt x="92" y="55"/>
                    </a:cubicBezTo>
                    <a:cubicBezTo>
                      <a:pt x="95" y="53"/>
                      <a:pt x="93" y="56"/>
                      <a:pt x="93" y="58"/>
                    </a:cubicBezTo>
                    <a:cubicBezTo>
                      <a:pt x="93" y="58"/>
                      <a:pt x="95" y="58"/>
                      <a:pt x="95" y="61"/>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28" name="Freeform 168"/>
              <p:cNvSpPr>
                <a:spLocks/>
              </p:cNvSpPr>
              <p:nvPr>
                <p:custDataLst>
                  <p:tags r:id="rId230"/>
                </p:custDataLst>
              </p:nvPr>
            </p:nvSpPr>
            <p:spPr bwMode="auto">
              <a:xfrm>
                <a:off x="4005381" y="3361232"/>
                <a:ext cx="76099" cy="119709"/>
              </a:xfrm>
              <a:custGeom>
                <a:avLst/>
                <a:gdLst/>
                <a:ahLst/>
                <a:cxnLst>
                  <a:cxn ang="0">
                    <a:pos x="8" y="3"/>
                  </a:cxn>
                  <a:cxn ang="0">
                    <a:pos x="14" y="0"/>
                  </a:cxn>
                  <a:cxn ang="0">
                    <a:pos x="13" y="3"/>
                  </a:cxn>
                  <a:cxn ang="0">
                    <a:pos x="17" y="3"/>
                  </a:cxn>
                  <a:cxn ang="0">
                    <a:pos x="23" y="2"/>
                  </a:cxn>
                  <a:cxn ang="0">
                    <a:pos x="28" y="6"/>
                  </a:cxn>
                  <a:cxn ang="0">
                    <a:pos x="23" y="14"/>
                  </a:cxn>
                  <a:cxn ang="0">
                    <a:pos x="23" y="23"/>
                  </a:cxn>
                  <a:cxn ang="0">
                    <a:pos x="20" y="28"/>
                  </a:cxn>
                  <a:cxn ang="0">
                    <a:pos x="20" y="33"/>
                  </a:cxn>
                  <a:cxn ang="0">
                    <a:pos x="22" y="37"/>
                  </a:cxn>
                  <a:cxn ang="0">
                    <a:pos x="22" y="43"/>
                  </a:cxn>
                  <a:cxn ang="0">
                    <a:pos x="22" y="47"/>
                  </a:cxn>
                  <a:cxn ang="0">
                    <a:pos x="19" y="54"/>
                  </a:cxn>
                  <a:cxn ang="0">
                    <a:pos x="14" y="57"/>
                  </a:cxn>
                  <a:cxn ang="0">
                    <a:pos x="8" y="57"/>
                  </a:cxn>
                  <a:cxn ang="0">
                    <a:pos x="8" y="54"/>
                  </a:cxn>
                  <a:cxn ang="0">
                    <a:pos x="8" y="45"/>
                  </a:cxn>
                  <a:cxn ang="0">
                    <a:pos x="5" y="42"/>
                  </a:cxn>
                  <a:cxn ang="0">
                    <a:pos x="5" y="40"/>
                  </a:cxn>
                  <a:cxn ang="0">
                    <a:pos x="3" y="39"/>
                  </a:cxn>
                  <a:cxn ang="0">
                    <a:pos x="3" y="33"/>
                  </a:cxn>
                  <a:cxn ang="0">
                    <a:pos x="6" y="28"/>
                  </a:cxn>
                  <a:cxn ang="0">
                    <a:pos x="8" y="22"/>
                  </a:cxn>
                  <a:cxn ang="0">
                    <a:pos x="9" y="11"/>
                  </a:cxn>
                  <a:cxn ang="0">
                    <a:pos x="8" y="6"/>
                  </a:cxn>
                  <a:cxn ang="0">
                    <a:pos x="8" y="3"/>
                  </a:cxn>
                </a:cxnLst>
                <a:rect l="0" t="0" r="r" b="b"/>
                <a:pathLst>
                  <a:path w="32" h="59">
                    <a:moveTo>
                      <a:pt x="8" y="3"/>
                    </a:moveTo>
                    <a:cubicBezTo>
                      <a:pt x="13" y="0"/>
                      <a:pt x="13" y="0"/>
                      <a:pt x="14" y="0"/>
                    </a:cubicBezTo>
                    <a:cubicBezTo>
                      <a:pt x="16" y="2"/>
                      <a:pt x="11" y="3"/>
                      <a:pt x="13" y="3"/>
                    </a:cubicBezTo>
                    <a:cubicBezTo>
                      <a:pt x="14" y="5"/>
                      <a:pt x="14" y="2"/>
                      <a:pt x="17" y="3"/>
                    </a:cubicBezTo>
                    <a:cubicBezTo>
                      <a:pt x="22" y="5"/>
                      <a:pt x="19" y="2"/>
                      <a:pt x="23" y="2"/>
                    </a:cubicBezTo>
                    <a:cubicBezTo>
                      <a:pt x="28" y="3"/>
                      <a:pt x="25" y="5"/>
                      <a:pt x="28" y="6"/>
                    </a:cubicBezTo>
                    <a:cubicBezTo>
                      <a:pt x="32" y="6"/>
                      <a:pt x="23" y="12"/>
                      <a:pt x="23" y="14"/>
                    </a:cubicBezTo>
                    <a:cubicBezTo>
                      <a:pt x="25" y="22"/>
                      <a:pt x="22" y="22"/>
                      <a:pt x="23" y="23"/>
                    </a:cubicBezTo>
                    <a:cubicBezTo>
                      <a:pt x="23" y="26"/>
                      <a:pt x="23" y="28"/>
                      <a:pt x="20" y="28"/>
                    </a:cubicBezTo>
                    <a:cubicBezTo>
                      <a:pt x="17" y="28"/>
                      <a:pt x="20" y="28"/>
                      <a:pt x="20" y="33"/>
                    </a:cubicBezTo>
                    <a:cubicBezTo>
                      <a:pt x="22" y="36"/>
                      <a:pt x="25" y="33"/>
                      <a:pt x="22" y="37"/>
                    </a:cubicBezTo>
                    <a:cubicBezTo>
                      <a:pt x="19" y="42"/>
                      <a:pt x="20" y="43"/>
                      <a:pt x="22" y="43"/>
                    </a:cubicBezTo>
                    <a:cubicBezTo>
                      <a:pt x="23" y="43"/>
                      <a:pt x="25" y="43"/>
                      <a:pt x="22" y="47"/>
                    </a:cubicBezTo>
                    <a:cubicBezTo>
                      <a:pt x="19" y="48"/>
                      <a:pt x="19" y="53"/>
                      <a:pt x="19" y="54"/>
                    </a:cubicBezTo>
                    <a:cubicBezTo>
                      <a:pt x="16" y="56"/>
                      <a:pt x="17" y="59"/>
                      <a:pt x="14" y="57"/>
                    </a:cubicBezTo>
                    <a:cubicBezTo>
                      <a:pt x="9" y="56"/>
                      <a:pt x="8" y="56"/>
                      <a:pt x="8" y="57"/>
                    </a:cubicBezTo>
                    <a:cubicBezTo>
                      <a:pt x="6" y="57"/>
                      <a:pt x="6" y="57"/>
                      <a:pt x="8" y="54"/>
                    </a:cubicBezTo>
                    <a:cubicBezTo>
                      <a:pt x="9" y="47"/>
                      <a:pt x="6" y="48"/>
                      <a:pt x="8" y="45"/>
                    </a:cubicBezTo>
                    <a:cubicBezTo>
                      <a:pt x="9" y="40"/>
                      <a:pt x="6" y="40"/>
                      <a:pt x="5" y="42"/>
                    </a:cubicBezTo>
                    <a:cubicBezTo>
                      <a:pt x="5" y="40"/>
                      <a:pt x="5" y="40"/>
                      <a:pt x="5" y="40"/>
                    </a:cubicBezTo>
                    <a:cubicBezTo>
                      <a:pt x="5" y="39"/>
                      <a:pt x="6" y="39"/>
                      <a:pt x="3" y="39"/>
                    </a:cubicBezTo>
                    <a:cubicBezTo>
                      <a:pt x="0" y="39"/>
                      <a:pt x="5" y="34"/>
                      <a:pt x="3" y="33"/>
                    </a:cubicBezTo>
                    <a:cubicBezTo>
                      <a:pt x="3" y="29"/>
                      <a:pt x="5" y="33"/>
                      <a:pt x="6" y="28"/>
                    </a:cubicBezTo>
                    <a:cubicBezTo>
                      <a:pt x="8" y="23"/>
                      <a:pt x="8" y="23"/>
                      <a:pt x="8" y="22"/>
                    </a:cubicBezTo>
                    <a:cubicBezTo>
                      <a:pt x="8" y="20"/>
                      <a:pt x="11" y="14"/>
                      <a:pt x="9" y="11"/>
                    </a:cubicBezTo>
                    <a:cubicBezTo>
                      <a:pt x="8" y="9"/>
                      <a:pt x="8" y="8"/>
                      <a:pt x="8" y="6"/>
                    </a:cubicBezTo>
                    <a:cubicBezTo>
                      <a:pt x="8" y="5"/>
                      <a:pt x="6" y="5"/>
                      <a:pt x="8" y="3"/>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29" name="Freeform 169"/>
              <p:cNvSpPr>
                <a:spLocks/>
              </p:cNvSpPr>
              <p:nvPr>
                <p:custDataLst>
                  <p:tags r:id="rId231"/>
                </p:custDataLst>
              </p:nvPr>
            </p:nvSpPr>
            <p:spPr bwMode="auto">
              <a:xfrm>
                <a:off x="4352735" y="3343536"/>
                <a:ext cx="19639" cy="36433"/>
              </a:xfrm>
              <a:custGeom>
                <a:avLst/>
                <a:gdLst/>
                <a:ahLst/>
                <a:cxnLst>
                  <a:cxn ang="0">
                    <a:pos x="7" y="0"/>
                  </a:cxn>
                  <a:cxn ang="0">
                    <a:pos x="5" y="3"/>
                  </a:cxn>
                  <a:cxn ang="0">
                    <a:pos x="2" y="4"/>
                  </a:cxn>
                  <a:cxn ang="0">
                    <a:pos x="0" y="12"/>
                  </a:cxn>
                  <a:cxn ang="0">
                    <a:pos x="0" y="13"/>
                  </a:cxn>
                  <a:cxn ang="0">
                    <a:pos x="2" y="13"/>
                  </a:cxn>
                  <a:cxn ang="0">
                    <a:pos x="2" y="16"/>
                  </a:cxn>
                  <a:cxn ang="0">
                    <a:pos x="5" y="18"/>
                  </a:cxn>
                  <a:cxn ang="0">
                    <a:pos x="5" y="16"/>
                  </a:cxn>
                  <a:cxn ang="0">
                    <a:pos x="7" y="12"/>
                  </a:cxn>
                  <a:cxn ang="0">
                    <a:pos x="8" y="7"/>
                  </a:cxn>
                  <a:cxn ang="0">
                    <a:pos x="7" y="3"/>
                  </a:cxn>
                  <a:cxn ang="0">
                    <a:pos x="7" y="0"/>
                  </a:cxn>
                </a:cxnLst>
                <a:rect l="0" t="0" r="r" b="b"/>
                <a:pathLst>
                  <a:path w="8" h="18">
                    <a:moveTo>
                      <a:pt x="7" y="0"/>
                    </a:moveTo>
                    <a:cubicBezTo>
                      <a:pt x="5" y="0"/>
                      <a:pt x="7" y="4"/>
                      <a:pt x="5" y="3"/>
                    </a:cubicBezTo>
                    <a:cubicBezTo>
                      <a:pt x="3" y="3"/>
                      <a:pt x="2" y="4"/>
                      <a:pt x="2" y="4"/>
                    </a:cubicBezTo>
                    <a:cubicBezTo>
                      <a:pt x="0" y="4"/>
                      <a:pt x="0" y="12"/>
                      <a:pt x="0" y="12"/>
                    </a:cubicBezTo>
                    <a:cubicBezTo>
                      <a:pt x="2" y="12"/>
                      <a:pt x="2" y="12"/>
                      <a:pt x="0" y="13"/>
                    </a:cubicBezTo>
                    <a:cubicBezTo>
                      <a:pt x="0" y="13"/>
                      <a:pt x="0" y="13"/>
                      <a:pt x="2" y="13"/>
                    </a:cubicBezTo>
                    <a:cubicBezTo>
                      <a:pt x="3" y="15"/>
                      <a:pt x="0" y="15"/>
                      <a:pt x="2" y="16"/>
                    </a:cubicBezTo>
                    <a:cubicBezTo>
                      <a:pt x="5" y="18"/>
                      <a:pt x="3" y="18"/>
                      <a:pt x="5" y="18"/>
                    </a:cubicBezTo>
                    <a:cubicBezTo>
                      <a:pt x="7" y="18"/>
                      <a:pt x="5" y="16"/>
                      <a:pt x="5" y="16"/>
                    </a:cubicBezTo>
                    <a:cubicBezTo>
                      <a:pt x="7" y="15"/>
                      <a:pt x="7" y="13"/>
                      <a:pt x="7" y="12"/>
                    </a:cubicBezTo>
                    <a:cubicBezTo>
                      <a:pt x="7" y="10"/>
                      <a:pt x="8" y="10"/>
                      <a:pt x="8" y="7"/>
                    </a:cubicBezTo>
                    <a:cubicBezTo>
                      <a:pt x="8" y="3"/>
                      <a:pt x="7" y="4"/>
                      <a:pt x="7" y="3"/>
                    </a:cubicBezTo>
                    <a:cubicBezTo>
                      <a:pt x="8" y="1"/>
                      <a:pt x="8" y="0"/>
                      <a:pt x="7" y="0"/>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30" name="Freeform 170"/>
              <p:cNvSpPr>
                <a:spLocks noEditPoints="1"/>
              </p:cNvSpPr>
              <p:nvPr>
                <p:custDataLst>
                  <p:tags r:id="rId232"/>
                </p:custDataLst>
              </p:nvPr>
            </p:nvSpPr>
            <p:spPr bwMode="auto">
              <a:xfrm>
                <a:off x="4309776" y="3248810"/>
                <a:ext cx="234433" cy="238377"/>
              </a:xfrm>
              <a:custGeom>
                <a:avLst/>
                <a:gdLst/>
                <a:ahLst/>
                <a:cxnLst>
                  <a:cxn ang="0">
                    <a:pos x="54" y="15"/>
                  </a:cxn>
                  <a:cxn ang="0">
                    <a:pos x="47" y="22"/>
                  </a:cxn>
                  <a:cxn ang="0">
                    <a:pos x="50" y="36"/>
                  </a:cxn>
                  <a:cxn ang="0">
                    <a:pos x="67" y="57"/>
                  </a:cxn>
                  <a:cxn ang="0">
                    <a:pos x="87" y="68"/>
                  </a:cxn>
                  <a:cxn ang="0">
                    <a:pos x="96" y="79"/>
                  </a:cxn>
                  <a:cxn ang="0">
                    <a:pos x="90" y="76"/>
                  </a:cxn>
                  <a:cxn ang="0">
                    <a:pos x="81" y="81"/>
                  </a:cxn>
                  <a:cxn ang="0">
                    <a:pos x="84" y="92"/>
                  </a:cxn>
                  <a:cxn ang="0">
                    <a:pos x="75" y="102"/>
                  </a:cxn>
                  <a:cxn ang="0">
                    <a:pos x="76" y="95"/>
                  </a:cxn>
                  <a:cxn ang="0">
                    <a:pos x="70" y="79"/>
                  </a:cxn>
                  <a:cxn ang="0">
                    <a:pos x="63" y="71"/>
                  </a:cxn>
                  <a:cxn ang="0">
                    <a:pos x="47" y="61"/>
                  </a:cxn>
                  <a:cxn ang="0">
                    <a:pos x="38" y="53"/>
                  </a:cxn>
                  <a:cxn ang="0">
                    <a:pos x="32" y="42"/>
                  </a:cxn>
                  <a:cxn ang="0">
                    <a:pos x="19" y="31"/>
                  </a:cxn>
                  <a:cxn ang="0">
                    <a:pos x="11" y="33"/>
                  </a:cxn>
                  <a:cxn ang="0">
                    <a:pos x="5" y="25"/>
                  </a:cxn>
                  <a:cxn ang="0">
                    <a:pos x="5" y="14"/>
                  </a:cxn>
                  <a:cxn ang="0">
                    <a:pos x="14" y="12"/>
                  </a:cxn>
                  <a:cxn ang="0">
                    <a:pos x="17" y="8"/>
                  </a:cxn>
                  <a:cxn ang="0">
                    <a:pos x="22" y="14"/>
                  </a:cxn>
                  <a:cxn ang="0">
                    <a:pos x="25" y="6"/>
                  </a:cxn>
                  <a:cxn ang="0">
                    <a:pos x="31" y="9"/>
                  </a:cxn>
                  <a:cxn ang="0">
                    <a:pos x="34" y="6"/>
                  </a:cxn>
                  <a:cxn ang="0">
                    <a:pos x="37" y="3"/>
                  </a:cxn>
                  <a:cxn ang="0">
                    <a:pos x="44" y="0"/>
                  </a:cxn>
                  <a:cxn ang="0">
                    <a:pos x="47" y="3"/>
                  </a:cxn>
                  <a:cxn ang="0">
                    <a:pos x="57" y="9"/>
                  </a:cxn>
                  <a:cxn ang="0">
                    <a:pos x="58" y="14"/>
                  </a:cxn>
                  <a:cxn ang="0">
                    <a:pos x="57" y="15"/>
                  </a:cxn>
                  <a:cxn ang="0">
                    <a:pos x="61" y="112"/>
                  </a:cxn>
                  <a:cxn ang="0">
                    <a:pos x="70" y="115"/>
                  </a:cxn>
                  <a:cxn ang="0">
                    <a:pos x="73" y="99"/>
                  </a:cxn>
                  <a:cxn ang="0">
                    <a:pos x="57" y="101"/>
                  </a:cxn>
                  <a:cxn ang="0">
                    <a:pos x="49" y="104"/>
                  </a:cxn>
                  <a:cxn ang="0">
                    <a:pos x="17" y="79"/>
                  </a:cxn>
                  <a:cxn ang="0">
                    <a:pos x="20" y="92"/>
                  </a:cxn>
                  <a:cxn ang="0">
                    <a:pos x="28" y="84"/>
                  </a:cxn>
                  <a:cxn ang="0">
                    <a:pos x="26" y="68"/>
                  </a:cxn>
                  <a:cxn ang="0">
                    <a:pos x="14" y="71"/>
                  </a:cxn>
                </a:cxnLst>
                <a:rect l="0" t="0" r="r" b="b"/>
                <a:pathLst>
                  <a:path w="98" h="118">
                    <a:moveTo>
                      <a:pt x="57" y="15"/>
                    </a:moveTo>
                    <a:cubicBezTo>
                      <a:pt x="55" y="17"/>
                      <a:pt x="57" y="14"/>
                      <a:pt x="54" y="15"/>
                    </a:cubicBezTo>
                    <a:cubicBezTo>
                      <a:pt x="50" y="17"/>
                      <a:pt x="50" y="20"/>
                      <a:pt x="49" y="19"/>
                    </a:cubicBezTo>
                    <a:cubicBezTo>
                      <a:pt x="47" y="17"/>
                      <a:pt x="46" y="20"/>
                      <a:pt x="47" y="22"/>
                    </a:cubicBezTo>
                    <a:cubicBezTo>
                      <a:pt x="49" y="23"/>
                      <a:pt x="50" y="25"/>
                      <a:pt x="49" y="26"/>
                    </a:cubicBezTo>
                    <a:cubicBezTo>
                      <a:pt x="46" y="26"/>
                      <a:pt x="47" y="33"/>
                      <a:pt x="50" y="36"/>
                    </a:cubicBezTo>
                    <a:cubicBezTo>
                      <a:pt x="54" y="37"/>
                      <a:pt x="55" y="40"/>
                      <a:pt x="57" y="40"/>
                    </a:cubicBezTo>
                    <a:cubicBezTo>
                      <a:pt x="60" y="40"/>
                      <a:pt x="58" y="48"/>
                      <a:pt x="67" y="57"/>
                    </a:cubicBezTo>
                    <a:cubicBezTo>
                      <a:pt x="70" y="61"/>
                      <a:pt x="82" y="57"/>
                      <a:pt x="78" y="62"/>
                    </a:cubicBezTo>
                    <a:cubicBezTo>
                      <a:pt x="73" y="65"/>
                      <a:pt x="85" y="67"/>
                      <a:pt x="87" y="68"/>
                    </a:cubicBezTo>
                    <a:cubicBezTo>
                      <a:pt x="87" y="70"/>
                      <a:pt x="89" y="71"/>
                      <a:pt x="92" y="73"/>
                    </a:cubicBezTo>
                    <a:cubicBezTo>
                      <a:pt x="93" y="75"/>
                      <a:pt x="98" y="76"/>
                      <a:pt x="96" y="79"/>
                    </a:cubicBezTo>
                    <a:cubicBezTo>
                      <a:pt x="96" y="82"/>
                      <a:pt x="98" y="82"/>
                      <a:pt x="95" y="82"/>
                    </a:cubicBezTo>
                    <a:cubicBezTo>
                      <a:pt x="92" y="82"/>
                      <a:pt x="93" y="76"/>
                      <a:pt x="90" y="76"/>
                    </a:cubicBezTo>
                    <a:cubicBezTo>
                      <a:pt x="87" y="76"/>
                      <a:pt x="87" y="75"/>
                      <a:pt x="84" y="76"/>
                    </a:cubicBezTo>
                    <a:cubicBezTo>
                      <a:pt x="81" y="78"/>
                      <a:pt x="82" y="79"/>
                      <a:pt x="81" y="81"/>
                    </a:cubicBezTo>
                    <a:cubicBezTo>
                      <a:pt x="79" y="84"/>
                      <a:pt x="81" y="84"/>
                      <a:pt x="82" y="85"/>
                    </a:cubicBezTo>
                    <a:cubicBezTo>
                      <a:pt x="85" y="85"/>
                      <a:pt x="89" y="90"/>
                      <a:pt x="84" y="92"/>
                    </a:cubicBezTo>
                    <a:cubicBezTo>
                      <a:pt x="81" y="95"/>
                      <a:pt x="82" y="96"/>
                      <a:pt x="81" y="99"/>
                    </a:cubicBezTo>
                    <a:cubicBezTo>
                      <a:pt x="78" y="101"/>
                      <a:pt x="78" y="106"/>
                      <a:pt x="75" y="102"/>
                    </a:cubicBezTo>
                    <a:cubicBezTo>
                      <a:pt x="73" y="102"/>
                      <a:pt x="73" y="101"/>
                      <a:pt x="75" y="98"/>
                    </a:cubicBezTo>
                    <a:cubicBezTo>
                      <a:pt x="76" y="96"/>
                      <a:pt x="75" y="96"/>
                      <a:pt x="76" y="95"/>
                    </a:cubicBezTo>
                    <a:cubicBezTo>
                      <a:pt x="78" y="93"/>
                      <a:pt x="78" y="93"/>
                      <a:pt x="76" y="85"/>
                    </a:cubicBezTo>
                    <a:cubicBezTo>
                      <a:pt x="75" y="79"/>
                      <a:pt x="73" y="81"/>
                      <a:pt x="70" y="79"/>
                    </a:cubicBezTo>
                    <a:cubicBezTo>
                      <a:pt x="66" y="76"/>
                      <a:pt x="70" y="73"/>
                      <a:pt x="66" y="73"/>
                    </a:cubicBezTo>
                    <a:cubicBezTo>
                      <a:pt x="63" y="75"/>
                      <a:pt x="66" y="71"/>
                      <a:pt x="63" y="71"/>
                    </a:cubicBezTo>
                    <a:cubicBezTo>
                      <a:pt x="60" y="71"/>
                      <a:pt x="61" y="67"/>
                      <a:pt x="58" y="67"/>
                    </a:cubicBezTo>
                    <a:cubicBezTo>
                      <a:pt x="55" y="67"/>
                      <a:pt x="50" y="65"/>
                      <a:pt x="47" y="61"/>
                    </a:cubicBezTo>
                    <a:cubicBezTo>
                      <a:pt x="44" y="57"/>
                      <a:pt x="44" y="61"/>
                      <a:pt x="43" y="57"/>
                    </a:cubicBezTo>
                    <a:cubicBezTo>
                      <a:pt x="43" y="53"/>
                      <a:pt x="38" y="54"/>
                      <a:pt x="38" y="53"/>
                    </a:cubicBezTo>
                    <a:cubicBezTo>
                      <a:pt x="38" y="51"/>
                      <a:pt x="38" y="51"/>
                      <a:pt x="35" y="48"/>
                    </a:cubicBezTo>
                    <a:cubicBezTo>
                      <a:pt x="32" y="47"/>
                      <a:pt x="35" y="45"/>
                      <a:pt x="32" y="42"/>
                    </a:cubicBezTo>
                    <a:cubicBezTo>
                      <a:pt x="31" y="40"/>
                      <a:pt x="32" y="34"/>
                      <a:pt x="28" y="34"/>
                    </a:cubicBezTo>
                    <a:cubicBezTo>
                      <a:pt x="25" y="36"/>
                      <a:pt x="23" y="29"/>
                      <a:pt x="19" y="31"/>
                    </a:cubicBezTo>
                    <a:cubicBezTo>
                      <a:pt x="15" y="33"/>
                      <a:pt x="19" y="36"/>
                      <a:pt x="9" y="39"/>
                    </a:cubicBezTo>
                    <a:cubicBezTo>
                      <a:pt x="9" y="37"/>
                      <a:pt x="12" y="34"/>
                      <a:pt x="11" y="33"/>
                    </a:cubicBezTo>
                    <a:cubicBezTo>
                      <a:pt x="11" y="33"/>
                      <a:pt x="6" y="36"/>
                      <a:pt x="5" y="31"/>
                    </a:cubicBezTo>
                    <a:cubicBezTo>
                      <a:pt x="3" y="28"/>
                      <a:pt x="9" y="28"/>
                      <a:pt x="5" y="25"/>
                    </a:cubicBezTo>
                    <a:cubicBezTo>
                      <a:pt x="0" y="22"/>
                      <a:pt x="5" y="23"/>
                      <a:pt x="6" y="20"/>
                    </a:cubicBezTo>
                    <a:cubicBezTo>
                      <a:pt x="8" y="19"/>
                      <a:pt x="3" y="17"/>
                      <a:pt x="5" y="14"/>
                    </a:cubicBezTo>
                    <a:cubicBezTo>
                      <a:pt x="6" y="14"/>
                      <a:pt x="6" y="14"/>
                      <a:pt x="9" y="14"/>
                    </a:cubicBezTo>
                    <a:cubicBezTo>
                      <a:pt x="11" y="12"/>
                      <a:pt x="11" y="14"/>
                      <a:pt x="14" y="12"/>
                    </a:cubicBezTo>
                    <a:cubicBezTo>
                      <a:pt x="17" y="9"/>
                      <a:pt x="14" y="9"/>
                      <a:pt x="15" y="9"/>
                    </a:cubicBezTo>
                    <a:cubicBezTo>
                      <a:pt x="15" y="8"/>
                      <a:pt x="17" y="6"/>
                      <a:pt x="17" y="8"/>
                    </a:cubicBezTo>
                    <a:cubicBezTo>
                      <a:pt x="17" y="8"/>
                      <a:pt x="17" y="9"/>
                      <a:pt x="19" y="11"/>
                    </a:cubicBezTo>
                    <a:cubicBezTo>
                      <a:pt x="20" y="12"/>
                      <a:pt x="20" y="15"/>
                      <a:pt x="22" y="14"/>
                    </a:cubicBezTo>
                    <a:cubicBezTo>
                      <a:pt x="23" y="14"/>
                      <a:pt x="20" y="12"/>
                      <a:pt x="23" y="11"/>
                    </a:cubicBezTo>
                    <a:cubicBezTo>
                      <a:pt x="25" y="9"/>
                      <a:pt x="23" y="6"/>
                      <a:pt x="25" y="6"/>
                    </a:cubicBezTo>
                    <a:cubicBezTo>
                      <a:pt x="26" y="6"/>
                      <a:pt x="26" y="9"/>
                      <a:pt x="28" y="9"/>
                    </a:cubicBezTo>
                    <a:cubicBezTo>
                      <a:pt x="29" y="8"/>
                      <a:pt x="29" y="11"/>
                      <a:pt x="31" y="9"/>
                    </a:cubicBezTo>
                    <a:cubicBezTo>
                      <a:pt x="32" y="9"/>
                      <a:pt x="29" y="6"/>
                      <a:pt x="31" y="6"/>
                    </a:cubicBezTo>
                    <a:cubicBezTo>
                      <a:pt x="31" y="5"/>
                      <a:pt x="32" y="8"/>
                      <a:pt x="34" y="6"/>
                    </a:cubicBezTo>
                    <a:cubicBezTo>
                      <a:pt x="34" y="6"/>
                      <a:pt x="32" y="5"/>
                      <a:pt x="34" y="1"/>
                    </a:cubicBezTo>
                    <a:cubicBezTo>
                      <a:pt x="35" y="1"/>
                      <a:pt x="35" y="5"/>
                      <a:pt x="37" y="3"/>
                    </a:cubicBezTo>
                    <a:cubicBezTo>
                      <a:pt x="38" y="3"/>
                      <a:pt x="38" y="1"/>
                      <a:pt x="40" y="1"/>
                    </a:cubicBezTo>
                    <a:cubicBezTo>
                      <a:pt x="41" y="0"/>
                      <a:pt x="41" y="1"/>
                      <a:pt x="44" y="0"/>
                    </a:cubicBezTo>
                    <a:cubicBezTo>
                      <a:pt x="49" y="0"/>
                      <a:pt x="46" y="0"/>
                      <a:pt x="46" y="1"/>
                    </a:cubicBezTo>
                    <a:cubicBezTo>
                      <a:pt x="47" y="1"/>
                      <a:pt x="47" y="1"/>
                      <a:pt x="47" y="3"/>
                    </a:cubicBezTo>
                    <a:cubicBezTo>
                      <a:pt x="47" y="5"/>
                      <a:pt x="50" y="6"/>
                      <a:pt x="58" y="6"/>
                    </a:cubicBezTo>
                    <a:cubicBezTo>
                      <a:pt x="58" y="8"/>
                      <a:pt x="57" y="8"/>
                      <a:pt x="57" y="9"/>
                    </a:cubicBezTo>
                    <a:cubicBezTo>
                      <a:pt x="57" y="11"/>
                      <a:pt x="60" y="9"/>
                      <a:pt x="58" y="11"/>
                    </a:cubicBezTo>
                    <a:cubicBezTo>
                      <a:pt x="57" y="12"/>
                      <a:pt x="57" y="14"/>
                      <a:pt x="58" y="14"/>
                    </a:cubicBezTo>
                    <a:cubicBezTo>
                      <a:pt x="60" y="15"/>
                      <a:pt x="61" y="17"/>
                      <a:pt x="58" y="17"/>
                    </a:cubicBezTo>
                    <a:cubicBezTo>
                      <a:pt x="58" y="17"/>
                      <a:pt x="60" y="15"/>
                      <a:pt x="57" y="15"/>
                    </a:cubicBezTo>
                    <a:close/>
                    <a:moveTo>
                      <a:pt x="54" y="107"/>
                    </a:moveTo>
                    <a:cubicBezTo>
                      <a:pt x="55" y="109"/>
                      <a:pt x="58" y="112"/>
                      <a:pt x="61" y="112"/>
                    </a:cubicBezTo>
                    <a:cubicBezTo>
                      <a:pt x="64" y="112"/>
                      <a:pt x="64" y="115"/>
                      <a:pt x="67" y="115"/>
                    </a:cubicBezTo>
                    <a:cubicBezTo>
                      <a:pt x="70" y="116"/>
                      <a:pt x="70" y="118"/>
                      <a:pt x="70" y="115"/>
                    </a:cubicBezTo>
                    <a:cubicBezTo>
                      <a:pt x="70" y="113"/>
                      <a:pt x="72" y="110"/>
                      <a:pt x="70" y="109"/>
                    </a:cubicBezTo>
                    <a:cubicBezTo>
                      <a:pt x="69" y="109"/>
                      <a:pt x="73" y="101"/>
                      <a:pt x="73" y="99"/>
                    </a:cubicBezTo>
                    <a:cubicBezTo>
                      <a:pt x="75" y="98"/>
                      <a:pt x="70" y="101"/>
                      <a:pt x="69" y="101"/>
                    </a:cubicBezTo>
                    <a:cubicBezTo>
                      <a:pt x="66" y="99"/>
                      <a:pt x="61" y="104"/>
                      <a:pt x="57" y="101"/>
                    </a:cubicBezTo>
                    <a:cubicBezTo>
                      <a:pt x="54" y="96"/>
                      <a:pt x="54" y="104"/>
                      <a:pt x="52" y="101"/>
                    </a:cubicBezTo>
                    <a:cubicBezTo>
                      <a:pt x="50" y="99"/>
                      <a:pt x="49" y="101"/>
                      <a:pt x="49" y="104"/>
                    </a:cubicBezTo>
                    <a:cubicBezTo>
                      <a:pt x="49" y="107"/>
                      <a:pt x="50" y="107"/>
                      <a:pt x="54" y="107"/>
                    </a:cubicBezTo>
                    <a:close/>
                    <a:moveTo>
                      <a:pt x="17" y="79"/>
                    </a:moveTo>
                    <a:cubicBezTo>
                      <a:pt x="17" y="82"/>
                      <a:pt x="19" y="81"/>
                      <a:pt x="17" y="84"/>
                    </a:cubicBezTo>
                    <a:cubicBezTo>
                      <a:pt x="15" y="88"/>
                      <a:pt x="17" y="93"/>
                      <a:pt x="20" y="92"/>
                    </a:cubicBezTo>
                    <a:cubicBezTo>
                      <a:pt x="23" y="92"/>
                      <a:pt x="22" y="88"/>
                      <a:pt x="23" y="90"/>
                    </a:cubicBezTo>
                    <a:cubicBezTo>
                      <a:pt x="26" y="90"/>
                      <a:pt x="26" y="90"/>
                      <a:pt x="28" y="84"/>
                    </a:cubicBezTo>
                    <a:cubicBezTo>
                      <a:pt x="28" y="78"/>
                      <a:pt x="25" y="78"/>
                      <a:pt x="28" y="76"/>
                    </a:cubicBezTo>
                    <a:cubicBezTo>
                      <a:pt x="29" y="75"/>
                      <a:pt x="28" y="70"/>
                      <a:pt x="26" y="68"/>
                    </a:cubicBezTo>
                    <a:cubicBezTo>
                      <a:pt x="25" y="67"/>
                      <a:pt x="25" y="65"/>
                      <a:pt x="20" y="70"/>
                    </a:cubicBezTo>
                    <a:cubicBezTo>
                      <a:pt x="15" y="73"/>
                      <a:pt x="14" y="67"/>
                      <a:pt x="14" y="71"/>
                    </a:cubicBezTo>
                    <a:cubicBezTo>
                      <a:pt x="14" y="75"/>
                      <a:pt x="17" y="75"/>
                      <a:pt x="17" y="79"/>
                    </a:cubicBezTo>
                    <a:close/>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31" name="Freeform 171"/>
              <p:cNvSpPr>
                <a:spLocks/>
              </p:cNvSpPr>
              <p:nvPr>
                <p:custDataLst>
                  <p:tags r:id="rId233"/>
                </p:custDataLst>
              </p:nvPr>
            </p:nvSpPr>
            <p:spPr bwMode="auto">
              <a:xfrm>
                <a:off x="4301184" y="3227990"/>
                <a:ext cx="89600" cy="51007"/>
              </a:xfrm>
              <a:custGeom>
                <a:avLst/>
                <a:gdLst/>
                <a:ahLst/>
                <a:cxnLst>
                  <a:cxn ang="0">
                    <a:pos x="30" y="5"/>
                  </a:cxn>
                  <a:cxn ang="0">
                    <a:pos x="30" y="10"/>
                  </a:cxn>
                  <a:cxn ang="0">
                    <a:pos x="35" y="13"/>
                  </a:cxn>
                  <a:cxn ang="0">
                    <a:pos x="38" y="11"/>
                  </a:cxn>
                  <a:cxn ang="0">
                    <a:pos x="38" y="16"/>
                  </a:cxn>
                  <a:cxn ang="0">
                    <a:pos x="35" y="16"/>
                  </a:cxn>
                  <a:cxn ang="0">
                    <a:pos x="35" y="19"/>
                  </a:cxn>
                  <a:cxn ang="0">
                    <a:pos x="32" y="19"/>
                  </a:cxn>
                  <a:cxn ang="0">
                    <a:pos x="29" y="16"/>
                  </a:cxn>
                  <a:cxn ang="0">
                    <a:pos x="27" y="21"/>
                  </a:cxn>
                  <a:cxn ang="0">
                    <a:pos x="26" y="24"/>
                  </a:cxn>
                  <a:cxn ang="0">
                    <a:pos x="23" y="21"/>
                  </a:cxn>
                  <a:cxn ang="0">
                    <a:pos x="21" y="18"/>
                  </a:cxn>
                  <a:cxn ang="0">
                    <a:pos x="19" y="19"/>
                  </a:cxn>
                  <a:cxn ang="0">
                    <a:pos x="18" y="22"/>
                  </a:cxn>
                  <a:cxn ang="0">
                    <a:pos x="13" y="24"/>
                  </a:cxn>
                  <a:cxn ang="0">
                    <a:pos x="9" y="24"/>
                  </a:cxn>
                  <a:cxn ang="0">
                    <a:pos x="7" y="21"/>
                  </a:cxn>
                  <a:cxn ang="0">
                    <a:pos x="6" y="18"/>
                  </a:cxn>
                  <a:cxn ang="0">
                    <a:pos x="3" y="21"/>
                  </a:cxn>
                  <a:cxn ang="0">
                    <a:pos x="3" y="19"/>
                  </a:cxn>
                  <a:cxn ang="0">
                    <a:pos x="4" y="14"/>
                  </a:cxn>
                  <a:cxn ang="0">
                    <a:pos x="6" y="11"/>
                  </a:cxn>
                  <a:cxn ang="0">
                    <a:pos x="9" y="8"/>
                  </a:cxn>
                  <a:cxn ang="0">
                    <a:pos x="10" y="5"/>
                  </a:cxn>
                  <a:cxn ang="0">
                    <a:pos x="13" y="4"/>
                  </a:cxn>
                  <a:cxn ang="0">
                    <a:pos x="19" y="4"/>
                  </a:cxn>
                  <a:cxn ang="0">
                    <a:pos x="23" y="2"/>
                  </a:cxn>
                  <a:cxn ang="0">
                    <a:pos x="26" y="4"/>
                  </a:cxn>
                  <a:cxn ang="0">
                    <a:pos x="30" y="5"/>
                  </a:cxn>
                </a:cxnLst>
                <a:rect l="0" t="0" r="r" b="b"/>
                <a:pathLst>
                  <a:path w="38" h="25">
                    <a:moveTo>
                      <a:pt x="30" y="5"/>
                    </a:moveTo>
                    <a:cubicBezTo>
                      <a:pt x="32" y="7"/>
                      <a:pt x="27" y="11"/>
                      <a:pt x="30" y="10"/>
                    </a:cubicBezTo>
                    <a:cubicBezTo>
                      <a:pt x="35" y="10"/>
                      <a:pt x="32" y="13"/>
                      <a:pt x="35" y="13"/>
                    </a:cubicBezTo>
                    <a:cubicBezTo>
                      <a:pt x="36" y="13"/>
                      <a:pt x="36" y="8"/>
                      <a:pt x="38" y="11"/>
                    </a:cubicBezTo>
                    <a:cubicBezTo>
                      <a:pt x="36" y="14"/>
                      <a:pt x="38" y="16"/>
                      <a:pt x="38" y="16"/>
                    </a:cubicBezTo>
                    <a:cubicBezTo>
                      <a:pt x="36" y="18"/>
                      <a:pt x="35" y="14"/>
                      <a:pt x="35" y="16"/>
                    </a:cubicBezTo>
                    <a:cubicBezTo>
                      <a:pt x="33" y="16"/>
                      <a:pt x="36" y="19"/>
                      <a:pt x="35" y="19"/>
                    </a:cubicBezTo>
                    <a:cubicBezTo>
                      <a:pt x="33" y="21"/>
                      <a:pt x="33" y="18"/>
                      <a:pt x="32" y="19"/>
                    </a:cubicBezTo>
                    <a:cubicBezTo>
                      <a:pt x="30" y="19"/>
                      <a:pt x="30" y="16"/>
                      <a:pt x="29" y="16"/>
                    </a:cubicBezTo>
                    <a:cubicBezTo>
                      <a:pt x="27" y="16"/>
                      <a:pt x="29" y="19"/>
                      <a:pt x="27" y="21"/>
                    </a:cubicBezTo>
                    <a:cubicBezTo>
                      <a:pt x="24" y="22"/>
                      <a:pt x="27" y="24"/>
                      <a:pt x="26" y="24"/>
                    </a:cubicBezTo>
                    <a:cubicBezTo>
                      <a:pt x="24" y="25"/>
                      <a:pt x="24" y="22"/>
                      <a:pt x="23" y="21"/>
                    </a:cubicBezTo>
                    <a:cubicBezTo>
                      <a:pt x="21" y="19"/>
                      <a:pt x="21" y="18"/>
                      <a:pt x="21" y="18"/>
                    </a:cubicBezTo>
                    <a:cubicBezTo>
                      <a:pt x="21" y="16"/>
                      <a:pt x="19" y="18"/>
                      <a:pt x="19" y="19"/>
                    </a:cubicBezTo>
                    <a:cubicBezTo>
                      <a:pt x="18" y="19"/>
                      <a:pt x="21" y="19"/>
                      <a:pt x="18" y="22"/>
                    </a:cubicBezTo>
                    <a:cubicBezTo>
                      <a:pt x="15" y="24"/>
                      <a:pt x="15" y="22"/>
                      <a:pt x="13" y="24"/>
                    </a:cubicBezTo>
                    <a:cubicBezTo>
                      <a:pt x="10" y="24"/>
                      <a:pt x="10" y="24"/>
                      <a:pt x="9" y="24"/>
                    </a:cubicBezTo>
                    <a:cubicBezTo>
                      <a:pt x="9" y="21"/>
                      <a:pt x="7" y="21"/>
                      <a:pt x="7" y="21"/>
                    </a:cubicBezTo>
                    <a:cubicBezTo>
                      <a:pt x="7" y="19"/>
                      <a:pt x="9" y="16"/>
                      <a:pt x="6" y="18"/>
                    </a:cubicBezTo>
                    <a:cubicBezTo>
                      <a:pt x="3" y="18"/>
                      <a:pt x="6" y="19"/>
                      <a:pt x="3" y="21"/>
                    </a:cubicBezTo>
                    <a:cubicBezTo>
                      <a:pt x="1" y="21"/>
                      <a:pt x="0" y="21"/>
                      <a:pt x="3" y="19"/>
                    </a:cubicBezTo>
                    <a:cubicBezTo>
                      <a:pt x="4" y="18"/>
                      <a:pt x="1" y="16"/>
                      <a:pt x="4" y="14"/>
                    </a:cubicBezTo>
                    <a:cubicBezTo>
                      <a:pt x="7" y="13"/>
                      <a:pt x="4" y="11"/>
                      <a:pt x="6" y="11"/>
                    </a:cubicBezTo>
                    <a:cubicBezTo>
                      <a:pt x="9" y="10"/>
                      <a:pt x="7" y="8"/>
                      <a:pt x="9" y="8"/>
                    </a:cubicBezTo>
                    <a:cubicBezTo>
                      <a:pt x="10" y="7"/>
                      <a:pt x="9" y="7"/>
                      <a:pt x="10" y="5"/>
                    </a:cubicBezTo>
                    <a:cubicBezTo>
                      <a:pt x="10" y="4"/>
                      <a:pt x="12" y="7"/>
                      <a:pt x="13" y="4"/>
                    </a:cubicBezTo>
                    <a:cubicBezTo>
                      <a:pt x="16" y="5"/>
                      <a:pt x="16" y="4"/>
                      <a:pt x="19" y="4"/>
                    </a:cubicBezTo>
                    <a:cubicBezTo>
                      <a:pt x="23" y="4"/>
                      <a:pt x="19" y="2"/>
                      <a:pt x="23" y="2"/>
                    </a:cubicBezTo>
                    <a:cubicBezTo>
                      <a:pt x="24" y="0"/>
                      <a:pt x="24" y="4"/>
                      <a:pt x="26" y="4"/>
                    </a:cubicBezTo>
                    <a:cubicBezTo>
                      <a:pt x="27" y="2"/>
                      <a:pt x="29" y="4"/>
                      <a:pt x="30" y="5"/>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32" name="Freeform 172"/>
              <p:cNvSpPr>
                <a:spLocks/>
              </p:cNvSpPr>
              <p:nvPr>
                <p:custDataLst>
                  <p:tags r:id="rId234"/>
                </p:custDataLst>
              </p:nvPr>
            </p:nvSpPr>
            <p:spPr bwMode="auto">
              <a:xfrm>
                <a:off x="4365008" y="3197804"/>
                <a:ext cx="152198" cy="68702"/>
              </a:xfrm>
              <a:custGeom>
                <a:avLst/>
                <a:gdLst/>
                <a:ahLst/>
                <a:cxnLst>
                  <a:cxn ang="0">
                    <a:pos x="3" y="20"/>
                  </a:cxn>
                  <a:cxn ang="0">
                    <a:pos x="9" y="22"/>
                  </a:cxn>
                  <a:cxn ang="0">
                    <a:pos x="10" y="19"/>
                  </a:cxn>
                  <a:cxn ang="0">
                    <a:pos x="13" y="20"/>
                  </a:cxn>
                  <a:cxn ang="0">
                    <a:pos x="20" y="19"/>
                  </a:cxn>
                  <a:cxn ang="0">
                    <a:pos x="24" y="17"/>
                  </a:cxn>
                  <a:cxn ang="0">
                    <a:pos x="27" y="19"/>
                  </a:cxn>
                  <a:cxn ang="0">
                    <a:pos x="30" y="20"/>
                  </a:cxn>
                  <a:cxn ang="0">
                    <a:pos x="30" y="16"/>
                  </a:cxn>
                  <a:cxn ang="0">
                    <a:pos x="29" y="11"/>
                  </a:cxn>
                  <a:cxn ang="0">
                    <a:pos x="33" y="10"/>
                  </a:cxn>
                  <a:cxn ang="0">
                    <a:pos x="37" y="5"/>
                  </a:cxn>
                  <a:cxn ang="0">
                    <a:pos x="40" y="8"/>
                  </a:cxn>
                  <a:cxn ang="0">
                    <a:pos x="46" y="4"/>
                  </a:cxn>
                  <a:cxn ang="0">
                    <a:pos x="49" y="4"/>
                  </a:cxn>
                  <a:cxn ang="0">
                    <a:pos x="56" y="5"/>
                  </a:cxn>
                  <a:cxn ang="0">
                    <a:pos x="63" y="7"/>
                  </a:cxn>
                  <a:cxn ang="0">
                    <a:pos x="63" y="14"/>
                  </a:cxn>
                  <a:cxn ang="0">
                    <a:pos x="63" y="17"/>
                  </a:cxn>
                  <a:cxn ang="0">
                    <a:pos x="58" y="17"/>
                  </a:cxn>
                  <a:cxn ang="0">
                    <a:pos x="60" y="20"/>
                  </a:cxn>
                  <a:cxn ang="0">
                    <a:pos x="58" y="22"/>
                  </a:cxn>
                  <a:cxn ang="0">
                    <a:pos x="58" y="25"/>
                  </a:cxn>
                  <a:cxn ang="0">
                    <a:pos x="55" y="27"/>
                  </a:cxn>
                  <a:cxn ang="0">
                    <a:pos x="55" y="28"/>
                  </a:cxn>
                  <a:cxn ang="0">
                    <a:pos x="52" y="30"/>
                  </a:cxn>
                  <a:cxn ang="0">
                    <a:pos x="49" y="30"/>
                  </a:cxn>
                  <a:cxn ang="0">
                    <a:pos x="44" y="33"/>
                  </a:cxn>
                  <a:cxn ang="0">
                    <a:pos x="41" y="33"/>
                  </a:cxn>
                  <a:cxn ang="0">
                    <a:pos x="35" y="31"/>
                  </a:cxn>
                  <a:cxn ang="0">
                    <a:pos x="24" y="28"/>
                  </a:cxn>
                  <a:cxn ang="0">
                    <a:pos x="23" y="27"/>
                  </a:cxn>
                  <a:cxn ang="0">
                    <a:pos x="21" y="25"/>
                  </a:cxn>
                  <a:cxn ang="0">
                    <a:pos x="17" y="27"/>
                  </a:cxn>
                  <a:cxn ang="0">
                    <a:pos x="13" y="28"/>
                  </a:cxn>
                  <a:cxn ang="0">
                    <a:pos x="10" y="27"/>
                  </a:cxn>
                  <a:cxn ang="0">
                    <a:pos x="7" y="28"/>
                  </a:cxn>
                  <a:cxn ang="0">
                    <a:pos x="3" y="25"/>
                  </a:cxn>
                  <a:cxn ang="0">
                    <a:pos x="3" y="20"/>
                  </a:cxn>
                </a:cxnLst>
                <a:rect l="0" t="0" r="r" b="b"/>
                <a:pathLst>
                  <a:path w="64" h="34">
                    <a:moveTo>
                      <a:pt x="3" y="20"/>
                    </a:moveTo>
                    <a:cubicBezTo>
                      <a:pt x="6" y="17"/>
                      <a:pt x="7" y="22"/>
                      <a:pt x="9" y="22"/>
                    </a:cubicBezTo>
                    <a:cubicBezTo>
                      <a:pt x="10" y="22"/>
                      <a:pt x="9" y="19"/>
                      <a:pt x="10" y="19"/>
                    </a:cubicBezTo>
                    <a:cubicBezTo>
                      <a:pt x="12" y="20"/>
                      <a:pt x="13" y="19"/>
                      <a:pt x="13" y="20"/>
                    </a:cubicBezTo>
                    <a:cubicBezTo>
                      <a:pt x="15" y="22"/>
                      <a:pt x="17" y="20"/>
                      <a:pt x="20" y="19"/>
                    </a:cubicBezTo>
                    <a:cubicBezTo>
                      <a:pt x="21" y="17"/>
                      <a:pt x="23" y="20"/>
                      <a:pt x="24" y="17"/>
                    </a:cubicBezTo>
                    <a:cubicBezTo>
                      <a:pt x="24" y="16"/>
                      <a:pt x="26" y="19"/>
                      <a:pt x="27" y="19"/>
                    </a:cubicBezTo>
                    <a:cubicBezTo>
                      <a:pt x="29" y="17"/>
                      <a:pt x="29" y="22"/>
                      <a:pt x="30" y="20"/>
                    </a:cubicBezTo>
                    <a:cubicBezTo>
                      <a:pt x="32" y="19"/>
                      <a:pt x="27" y="17"/>
                      <a:pt x="30" y="16"/>
                    </a:cubicBezTo>
                    <a:cubicBezTo>
                      <a:pt x="32" y="16"/>
                      <a:pt x="27" y="14"/>
                      <a:pt x="29" y="11"/>
                    </a:cubicBezTo>
                    <a:cubicBezTo>
                      <a:pt x="32" y="10"/>
                      <a:pt x="33" y="11"/>
                      <a:pt x="33" y="10"/>
                    </a:cubicBezTo>
                    <a:cubicBezTo>
                      <a:pt x="33" y="7"/>
                      <a:pt x="37" y="10"/>
                      <a:pt x="37" y="5"/>
                    </a:cubicBezTo>
                    <a:cubicBezTo>
                      <a:pt x="40" y="7"/>
                      <a:pt x="37" y="8"/>
                      <a:pt x="40" y="8"/>
                    </a:cubicBezTo>
                    <a:cubicBezTo>
                      <a:pt x="43" y="7"/>
                      <a:pt x="46" y="7"/>
                      <a:pt x="46" y="4"/>
                    </a:cubicBezTo>
                    <a:cubicBezTo>
                      <a:pt x="46" y="0"/>
                      <a:pt x="47" y="4"/>
                      <a:pt x="49" y="4"/>
                    </a:cubicBezTo>
                    <a:cubicBezTo>
                      <a:pt x="50" y="4"/>
                      <a:pt x="55" y="7"/>
                      <a:pt x="56" y="5"/>
                    </a:cubicBezTo>
                    <a:cubicBezTo>
                      <a:pt x="60" y="4"/>
                      <a:pt x="61" y="7"/>
                      <a:pt x="63" y="7"/>
                    </a:cubicBezTo>
                    <a:cubicBezTo>
                      <a:pt x="61" y="10"/>
                      <a:pt x="60" y="10"/>
                      <a:pt x="63" y="14"/>
                    </a:cubicBezTo>
                    <a:cubicBezTo>
                      <a:pt x="63" y="16"/>
                      <a:pt x="64" y="17"/>
                      <a:pt x="63" y="17"/>
                    </a:cubicBezTo>
                    <a:cubicBezTo>
                      <a:pt x="61" y="17"/>
                      <a:pt x="58" y="17"/>
                      <a:pt x="58" y="17"/>
                    </a:cubicBezTo>
                    <a:cubicBezTo>
                      <a:pt x="58" y="19"/>
                      <a:pt x="60" y="19"/>
                      <a:pt x="60" y="20"/>
                    </a:cubicBezTo>
                    <a:cubicBezTo>
                      <a:pt x="60" y="22"/>
                      <a:pt x="58" y="20"/>
                      <a:pt x="58" y="22"/>
                    </a:cubicBezTo>
                    <a:cubicBezTo>
                      <a:pt x="58" y="25"/>
                      <a:pt x="58" y="25"/>
                      <a:pt x="58" y="25"/>
                    </a:cubicBezTo>
                    <a:cubicBezTo>
                      <a:pt x="58" y="25"/>
                      <a:pt x="56" y="27"/>
                      <a:pt x="55" y="27"/>
                    </a:cubicBezTo>
                    <a:cubicBezTo>
                      <a:pt x="55" y="28"/>
                      <a:pt x="53" y="27"/>
                      <a:pt x="55" y="28"/>
                    </a:cubicBezTo>
                    <a:cubicBezTo>
                      <a:pt x="55" y="30"/>
                      <a:pt x="55" y="30"/>
                      <a:pt x="52" y="30"/>
                    </a:cubicBezTo>
                    <a:cubicBezTo>
                      <a:pt x="50" y="30"/>
                      <a:pt x="52" y="31"/>
                      <a:pt x="49" y="30"/>
                    </a:cubicBezTo>
                    <a:cubicBezTo>
                      <a:pt x="46" y="30"/>
                      <a:pt x="46" y="30"/>
                      <a:pt x="44" y="33"/>
                    </a:cubicBezTo>
                    <a:cubicBezTo>
                      <a:pt x="41" y="34"/>
                      <a:pt x="43" y="31"/>
                      <a:pt x="41" y="33"/>
                    </a:cubicBezTo>
                    <a:cubicBezTo>
                      <a:pt x="38" y="33"/>
                      <a:pt x="40" y="31"/>
                      <a:pt x="35" y="31"/>
                    </a:cubicBezTo>
                    <a:cubicBezTo>
                      <a:pt x="27" y="31"/>
                      <a:pt x="24" y="30"/>
                      <a:pt x="24" y="28"/>
                    </a:cubicBezTo>
                    <a:cubicBezTo>
                      <a:pt x="24" y="27"/>
                      <a:pt x="24" y="27"/>
                      <a:pt x="23" y="27"/>
                    </a:cubicBezTo>
                    <a:cubicBezTo>
                      <a:pt x="23" y="25"/>
                      <a:pt x="26" y="25"/>
                      <a:pt x="21" y="25"/>
                    </a:cubicBezTo>
                    <a:cubicBezTo>
                      <a:pt x="18" y="27"/>
                      <a:pt x="18" y="25"/>
                      <a:pt x="17" y="27"/>
                    </a:cubicBezTo>
                    <a:cubicBezTo>
                      <a:pt x="15" y="27"/>
                      <a:pt x="15" y="28"/>
                      <a:pt x="13" y="28"/>
                    </a:cubicBezTo>
                    <a:cubicBezTo>
                      <a:pt x="12" y="30"/>
                      <a:pt x="12" y="27"/>
                      <a:pt x="10" y="27"/>
                    </a:cubicBezTo>
                    <a:cubicBezTo>
                      <a:pt x="9" y="24"/>
                      <a:pt x="9" y="28"/>
                      <a:pt x="7" y="28"/>
                    </a:cubicBezTo>
                    <a:cubicBezTo>
                      <a:pt x="4" y="28"/>
                      <a:pt x="7" y="25"/>
                      <a:pt x="3" y="25"/>
                    </a:cubicBezTo>
                    <a:cubicBezTo>
                      <a:pt x="0" y="27"/>
                      <a:pt x="4" y="22"/>
                      <a:pt x="3" y="20"/>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33" name="Freeform 173"/>
              <p:cNvSpPr>
                <a:spLocks/>
              </p:cNvSpPr>
              <p:nvPr>
                <p:custDataLst>
                  <p:tags r:id="rId235"/>
                </p:custDataLst>
              </p:nvPr>
            </p:nvSpPr>
            <p:spPr bwMode="auto">
              <a:xfrm>
                <a:off x="4420241" y="3152002"/>
                <a:ext cx="125195" cy="62457"/>
              </a:xfrm>
              <a:custGeom>
                <a:avLst/>
                <a:gdLst/>
                <a:ahLst/>
                <a:cxnLst>
                  <a:cxn ang="0">
                    <a:pos x="13" y="28"/>
                  </a:cxn>
                  <a:cxn ang="0">
                    <a:pos x="17" y="31"/>
                  </a:cxn>
                  <a:cxn ang="0">
                    <a:pos x="23" y="26"/>
                  </a:cxn>
                  <a:cxn ang="0">
                    <a:pos x="26" y="26"/>
                  </a:cxn>
                  <a:cxn ang="0">
                    <a:pos x="33" y="28"/>
                  </a:cxn>
                  <a:cxn ang="0">
                    <a:pos x="39" y="29"/>
                  </a:cxn>
                  <a:cxn ang="0">
                    <a:pos x="46" y="26"/>
                  </a:cxn>
                  <a:cxn ang="0">
                    <a:pos x="53" y="20"/>
                  </a:cxn>
                  <a:cxn ang="0">
                    <a:pos x="49" y="14"/>
                  </a:cxn>
                  <a:cxn ang="0">
                    <a:pos x="44" y="12"/>
                  </a:cxn>
                  <a:cxn ang="0">
                    <a:pos x="42" y="11"/>
                  </a:cxn>
                  <a:cxn ang="0">
                    <a:pos x="38" y="9"/>
                  </a:cxn>
                  <a:cxn ang="0">
                    <a:pos x="35" y="11"/>
                  </a:cxn>
                  <a:cxn ang="0">
                    <a:pos x="35" y="6"/>
                  </a:cxn>
                  <a:cxn ang="0">
                    <a:pos x="29" y="5"/>
                  </a:cxn>
                  <a:cxn ang="0">
                    <a:pos x="23" y="3"/>
                  </a:cxn>
                  <a:cxn ang="0">
                    <a:pos x="18" y="1"/>
                  </a:cxn>
                  <a:cxn ang="0">
                    <a:pos x="15" y="5"/>
                  </a:cxn>
                  <a:cxn ang="0">
                    <a:pos x="4" y="9"/>
                  </a:cxn>
                  <a:cxn ang="0">
                    <a:pos x="1" y="14"/>
                  </a:cxn>
                  <a:cxn ang="0">
                    <a:pos x="6" y="20"/>
                  </a:cxn>
                  <a:cxn ang="0">
                    <a:pos x="13" y="28"/>
                  </a:cxn>
                </a:cxnLst>
                <a:rect l="0" t="0" r="r" b="b"/>
                <a:pathLst>
                  <a:path w="53" h="31">
                    <a:moveTo>
                      <a:pt x="13" y="28"/>
                    </a:moveTo>
                    <a:cubicBezTo>
                      <a:pt x="17" y="29"/>
                      <a:pt x="13" y="31"/>
                      <a:pt x="17" y="31"/>
                    </a:cubicBezTo>
                    <a:cubicBezTo>
                      <a:pt x="20" y="29"/>
                      <a:pt x="23" y="29"/>
                      <a:pt x="23" y="26"/>
                    </a:cubicBezTo>
                    <a:cubicBezTo>
                      <a:pt x="23" y="23"/>
                      <a:pt x="24" y="26"/>
                      <a:pt x="26" y="26"/>
                    </a:cubicBezTo>
                    <a:cubicBezTo>
                      <a:pt x="27" y="26"/>
                      <a:pt x="32" y="29"/>
                      <a:pt x="33" y="28"/>
                    </a:cubicBezTo>
                    <a:cubicBezTo>
                      <a:pt x="36" y="26"/>
                      <a:pt x="38" y="29"/>
                      <a:pt x="39" y="29"/>
                    </a:cubicBezTo>
                    <a:cubicBezTo>
                      <a:pt x="41" y="25"/>
                      <a:pt x="42" y="28"/>
                      <a:pt x="46" y="26"/>
                    </a:cubicBezTo>
                    <a:cubicBezTo>
                      <a:pt x="50" y="25"/>
                      <a:pt x="46" y="23"/>
                      <a:pt x="53" y="20"/>
                    </a:cubicBezTo>
                    <a:cubicBezTo>
                      <a:pt x="53" y="17"/>
                      <a:pt x="52" y="15"/>
                      <a:pt x="49" y="14"/>
                    </a:cubicBezTo>
                    <a:cubicBezTo>
                      <a:pt x="46" y="12"/>
                      <a:pt x="47" y="14"/>
                      <a:pt x="44" y="12"/>
                    </a:cubicBezTo>
                    <a:cubicBezTo>
                      <a:pt x="42" y="11"/>
                      <a:pt x="46" y="11"/>
                      <a:pt x="42" y="11"/>
                    </a:cubicBezTo>
                    <a:cubicBezTo>
                      <a:pt x="39" y="9"/>
                      <a:pt x="36" y="8"/>
                      <a:pt x="38" y="9"/>
                    </a:cubicBezTo>
                    <a:cubicBezTo>
                      <a:pt x="39" y="11"/>
                      <a:pt x="38" y="14"/>
                      <a:pt x="35" y="11"/>
                    </a:cubicBezTo>
                    <a:cubicBezTo>
                      <a:pt x="30" y="6"/>
                      <a:pt x="35" y="8"/>
                      <a:pt x="35" y="6"/>
                    </a:cubicBezTo>
                    <a:cubicBezTo>
                      <a:pt x="33" y="5"/>
                      <a:pt x="33" y="6"/>
                      <a:pt x="29" y="5"/>
                    </a:cubicBezTo>
                    <a:cubicBezTo>
                      <a:pt x="23" y="1"/>
                      <a:pt x="26" y="0"/>
                      <a:pt x="23" y="3"/>
                    </a:cubicBezTo>
                    <a:cubicBezTo>
                      <a:pt x="20" y="5"/>
                      <a:pt x="18" y="1"/>
                      <a:pt x="18" y="1"/>
                    </a:cubicBezTo>
                    <a:cubicBezTo>
                      <a:pt x="17" y="1"/>
                      <a:pt x="20" y="3"/>
                      <a:pt x="15" y="5"/>
                    </a:cubicBezTo>
                    <a:cubicBezTo>
                      <a:pt x="10" y="5"/>
                      <a:pt x="9" y="8"/>
                      <a:pt x="4" y="9"/>
                    </a:cubicBezTo>
                    <a:cubicBezTo>
                      <a:pt x="1" y="11"/>
                      <a:pt x="0" y="11"/>
                      <a:pt x="1" y="14"/>
                    </a:cubicBezTo>
                    <a:cubicBezTo>
                      <a:pt x="4" y="17"/>
                      <a:pt x="0" y="19"/>
                      <a:pt x="6" y="20"/>
                    </a:cubicBezTo>
                    <a:cubicBezTo>
                      <a:pt x="9" y="22"/>
                      <a:pt x="9" y="25"/>
                      <a:pt x="13" y="28"/>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34" name="Freeform 174"/>
              <p:cNvSpPr>
                <a:spLocks/>
              </p:cNvSpPr>
              <p:nvPr>
                <p:custDataLst>
                  <p:tags r:id="rId236"/>
                </p:custDataLst>
              </p:nvPr>
            </p:nvSpPr>
            <p:spPr bwMode="auto">
              <a:xfrm>
                <a:off x="4612944" y="3313349"/>
                <a:ext cx="119058" cy="72867"/>
              </a:xfrm>
              <a:custGeom>
                <a:avLst/>
                <a:gdLst/>
                <a:ahLst/>
                <a:cxnLst>
                  <a:cxn ang="0">
                    <a:pos x="1" y="22"/>
                  </a:cxn>
                  <a:cxn ang="0">
                    <a:pos x="4" y="27"/>
                  </a:cxn>
                  <a:cxn ang="0">
                    <a:pos x="6" y="33"/>
                  </a:cxn>
                  <a:cxn ang="0">
                    <a:pos x="10" y="33"/>
                  </a:cxn>
                  <a:cxn ang="0">
                    <a:pos x="16" y="31"/>
                  </a:cxn>
                  <a:cxn ang="0">
                    <a:pos x="19" y="31"/>
                  </a:cxn>
                  <a:cxn ang="0">
                    <a:pos x="23" y="33"/>
                  </a:cxn>
                  <a:cxn ang="0">
                    <a:pos x="29" y="33"/>
                  </a:cxn>
                  <a:cxn ang="0">
                    <a:pos x="32" y="28"/>
                  </a:cxn>
                  <a:cxn ang="0">
                    <a:pos x="35" y="27"/>
                  </a:cxn>
                  <a:cxn ang="0">
                    <a:pos x="38" y="25"/>
                  </a:cxn>
                  <a:cxn ang="0">
                    <a:pos x="42" y="27"/>
                  </a:cxn>
                  <a:cxn ang="0">
                    <a:pos x="45" y="25"/>
                  </a:cxn>
                  <a:cxn ang="0">
                    <a:pos x="44" y="22"/>
                  </a:cxn>
                  <a:cxn ang="0">
                    <a:pos x="42" y="19"/>
                  </a:cxn>
                  <a:cxn ang="0">
                    <a:pos x="45" y="11"/>
                  </a:cxn>
                  <a:cxn ang="0">
                    <a:pos x="50" y="7"/>
                  </a:cxn>
                  <a:cxn ang="0">
                    <a:pos x="45" y="4"/>
                  </a:cxn>
                  <a:cxn ang="0">
                    <a:pos x="39" y="2"/>
                  </a:cxn>
                  <a:cxn ang="0">
                    <a:pos x="29" y="5"/>
                  </a:cxn>
                  <a:cxn ang="0">
                    <a:pos x="19" y="5"/>
                  </a:cxn>
                  <a:cxn ang="0">
                    <a:pos x="12" y="5"/>
                  </a:cxn>
                  <a:cxn ang="0">
                    <a:pos x="4" y="5"/>
                  </a:cxn>
                  <a:cxn ang="0">
                    <a:pos x="3" y="0"/>
                  </a:cxn>
                  <a:cxn ang="0">
                    <a:pos x="1" y="7"/>
                  </a:cxn>
                  <a:cxn ang="0">
                    <a:pos x="4" y="14"/>
                  </a:cxn>
                  <a:cxn ang="0">
                    <a:pos x="1" y="17"/>
                  </a:cxn>
                  <a:cxn ang="0">
                    <a:pos x="1" y="22"/>
                  </a:cxn>
                </a:cxnLst>
                <a:rect l="0" t="0" r="r" b="b"/>
                <a:pathLst>
                  <a:path w="50" h="36">
                    <a:moveTo>
                      <a:pt x="1" y="22"/>
                    </a:moveTo>
                    <a:cubicBezTo>
                      <a:pt x="1" y="25"/>
                      <a:pt x="4" y="24"/>
                      <a:pt x="4" y="27"/>
                    </a:cubicBezTo>
                    <a:cubicBezTo>
                      <a:pt x="6" y="30"/>
                      <a:pt x="4" y="31"/>
                      <a:pt x="6" y="33"/>
                    </a:cubicBezTo>
                    <a:cubicBezTo>
                      <a:pt x="7" y="34"/>
                      <a:pt x="6" y="31"/>
                      <a:pt x="10" y="33"/>
                    </a:cubicBezTo>
                    <a:cubicBezTo>
                      <a:pt x="13" y="33"/>
                      <a:pt x="15" y="30"/>
                      <a:pt x="16" y="31"/>
                    </a:cubicBezTo>
                    <a:cubicBezTo>
                      <a:pt x="18" y="31"/>
                      <a:pt x="16" y="28"/>
                      <a:pt x="19" y="31"/>
                    </a:cubicBezTo>
                    <a:cubicBezTo>
                      <a:pt x="21" y="34"/>
                      <a:pt x="21" y="30"/>
                      <a:pt x="23" y="33"/>
                    </a:cubicBezTo>
                    <a:cubicBezTo>
                      <a:pt x="24" y="36"/>
                      <a:pt x="26" y="33"/>
                      <a:pt x="29" y="33"/>
                    </a:cubicBezTo>
                    <a:cubicBezTo>
                      <a:pt x="33" y="33"/>
                      <a:pt x="27" y="27"/>
                      <a:pt x="32" y="28"/>
                    </a:cubicBezTo>
                    <a:cubicBezTo>
                      <a:pt x="32" y="27"/>
                      <a:pt x="33" y="28"/>
                      <a:pt x="35" y="27"/>
                    </a:cubicBezTo>
                    <a:cubicBezTo>
                      <a:pt x="35" y="24"/>
                      <a:pt x="36" y="27"/>
                      <a:pt x="38" y="25"/>
                    </a:cubicBezTo>
                    <a:cubicBezTo>
                      <a:pt x="39" y="24"/>
                      <a:pt x="41" y="27"/>
                      <a:pt x="42" y="27"/>
                    </a:cubicBezTo>
                    <a:cubicBezTo>
                      <a:pt x="44" y="27"/>
                      <a:pt x="44" y="25"/>
                      <a:pt x="45" y="25"/>
                    </a:cubicBezTo>
                    <a:cubicBezTo>
                      <a:pt x="45" y="24"/>
                      <a:pt x="42" y="25"/>
                      <a:pt x="44" y="22"/>
                    </a:cubicBezTo>
                    <a:cubicBezTo>
                      <a:pt x="44" y="19"/>
                      <a:pt x="38" y="22"/>
                      <a:pt x="42" y="19"/>
                    </a:cubicBezTo>
                    <a:cubicBezTo>
                      <a:pt x="47" y="16"/>
                      <a:pt x="42" y="16"/>
                      <a:pt x="45" y="11"/>
                    </a:cubicBezTo>
                    <a:cubicBezTo>
                      <a:pt x="47" y="7"/>
                      <a:pt x="50" y="14"/>
                      <a:pt x="50" y="7"/>
                    </a:cubicBezTo>
                    <a:cubicBezTo>
                      <a:pt x="49" y="5"/>
                      <a:pt x="47" y="7"/>
                      <a:pt x="45" y="4"/>
                    </a:cubicBezTo>
                    <a:cubicBezTo>
                      <a:pt x="42" y="0"/>
                      <a:pt x="41" y="5"/>
                      <a:pt x="39" y="2"/>
                    </a:cubicBezTo>
                    <a:cubicBezTo>
                      <a:pt x="38" y="0"/>
                      <a:pt x="32" y="4"/>
                      <a:pt x="29" y="5"/>
                    </a:cubicBezTo>
                    <a:cubicBezTo>
                      <a:pt x="24" y="8"/>
                      <a:pt x="21" y="7"/>
                      <a:pt x="19" y="5"/>
                    </a:cubicBezTo>
                    <a:cubicBezTo>
                      <a:pt x="16" y="5"/>
                      <a:pt x="15" y="8"/>
                      <a:pt x="12" y="5"/>
                    </a:cubicBezTo>
                    <a:cubicBezTo>
                      <a:pt x="7" y="4"/>
                      <a:pt x="7" y="7"/>
                      <a:pt x="4" y="5"/>
                    </a:cubicBezTo>
                    <a:cubicBezTo>
                      <a:pt x="3" y="4"/>
                      <a:pt x="9" y="4"/>
                      <a:pt x="3" y="0"/>
                    </a:cubicBezTo>
                    <a:cubicBezTo>
                      <a:pt x="3" y="4"/>
                      <a:pt x="0" y="2"/>
                      <a:pt x="1" y="7"/>
                    </a:cubicBezTo>
                    <a:cubicBezTo>
                      <a:pt x="3" y="13"/>
                      <a:pt x="7" y="11"/>
                      <a:pt x="4" y="14"/>
                    </a:cubicBezTo>
                    <a:cubicBezTo>
                      <a:pt x="3" y="17"/>
                      <a:pt x="1" y="14"/>
                      <a:pt x="1" y="17"/>
                    </a:cubicBezTo>
                    <a:cubicBezTo>
                      <a:pt x="1" y="19"/>
                      <a:pt x="4" y="21"/>
                      <a:pt x="1" y="22"/>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35" name="Freeform 175"/>
              <p:cNvSpPr>
                <a:spLocks/>
              </p:cNvSpPr>
              <p:nvPr>
                <p:custDataLst>
                  <p:tags r:id="rId237"/>
                </p:custDataLst>
              </p:nvPr>
            </p:nvSpPr>
            <p:spPr bwMode="auto">
              <a:xfrm>
                <a:off x="4545437" y="3270670"/>
                <a:ext cx="83463" cy="96808"/>
              </a:xfrm>
              <a:custGeom>
                <a:avLst/>
                <a:gdLst/>
                <a:ahLst/>
                <a:cxnLst>
                  <a:cxn ang="0">
                    <a:pos x="11" y="40"/>
                  </a:cxn>
                  <a:cxn ang="0">
                    <a:pos x="12" y="43"/>
                  </a:cxn>
                  <a:cxn ang="0">
                    <a:pos x="14" y="48"/>
                  </a:cxn>
                  <a:cxn ang="0">
                    <a:pos x="17" y="45"/>
                  </a:cxn>
                  <a:cxn ang="0">
                    <a:pos x="23" y="43"/>
                  </a:cxn>
                  <a:cxn ang="0">
                    <a:pos x="29" y="43"/>
                  </a:cxn>
                  <a:cxn ang="0">
                    <a:pos x="29" y="39"/>
                  </a:cxn>
                  <a:cxn ang="0">
                    <a:pos x="32" y="36"/>
                  </a:cxn>
                  <a:cxn ang="0">
                    <a:pos x="29" y="28"/>
                  </a:cxn>
                  <a:cxn ang="0">
                    <a:pos x="31" y="22"/>
                  </a:cxn>
                  <a:cxn ang="0">
                    <a:pos x="29" y="17"/>
                  </a:cxn>
                  <a:cxn ang="0">
                    <a:pos x="26" y="19"/>
                  </a:cxn>
                  <a:cxn ang="0">
                    <a:pos x="21" y="12"/>
                  </a:cxn>
                  <a:cxn ang="0">
                    <a:pos x="15" y="6"/>
                  </a:cxn>
                  <a:cxn ang="0">
                    <a:pos x="12" y="0"/>
                  </a:cxn>
                  <a:cxn ang="0">
                    <a:pos x="6" y="0"/>
                  </a:cxn>
                  <a:cxn ang="0">
                    <a:pos x="0" y="3"/>
                  </a:cxn>
                  <a:cxn ang="0">
                    <a:pos x="2" y="9"/>
                  </a:cxn>
                  <a:cxn ang="0">
                    <a:pos x="5" y="11"/>
                  </a:cxn>
                  <a:cxn ang="0">
                    <a:pos x="2" y="14"/>
                  </a:cxn>
                  <a:cxn ang="0">
                    <a:pos x="3" y="19"/>
                  </a:cxn>
                  <a:cxn ang="0">
                    <a:pos x="6" y="25"/>
                  </a:cxn>
                  <a:cxn ang="0">
                    <a:pos x="3" y="25"/>
                  </a:cxn>
                  <a:cxn ang="0">
                    <a:pos x="6" y="29"/>
                  </a:cxn>
                  <a:cxn ang="0">
                    <a:pos x="3" y="29"/>
                  </a:cxn>
                  <a:cxn ang="0">
                    <a:pos x="12" y="37"/>
                  </a:cxn>
                  <a:cxn ang="0">
                    <a:pos x="9" y="39"/>
                  </a:cxn>
                  <a:cxn ang="0">
                    <a:pos x="11" y="40"/>
                  </a:cxn>
                </a:cxnLst>
                <a:rect l="0" t="0" r="r" b="b"/>
                <a:pathLst>
                  <a:path w="35" h="48">
                    <a:moveTo>
                      <a:pt x="11" y="40"/>
                    </a:moveTo>
                    <a:cubicBezTo>
                      <a:pt x="12" y="42"/>
                      <a:pt x="11" y="43"/>
                      <a:pt x="12" y="43"/>
                    </a:cubicBezTo>
                    <a:cubicBezTo>
                      <a:pt x="15" y="45"/>
                      <a:pt x="14" y="46"/>
                      <a:pt x="14" y="48"/>
                    </a:cubicBezTo>
                    <a:cubicBezTo>
                      <a:pt x="17" y="48"/>
                      <a:pt x="14" y="46"/>
                      <a:pt x="17" y="45"/>
                    </a:cubicBezTo>
                    <a:cubicBezTo>
                      <a:pt x="21" y="45"/>
                      <a:pt x="20" y="43"/>
                      <a:pt x="23" y="43"/>
                    </a:cubicBezTo>
                    <a:cubicBezTo>
                      <a:pt x="26" y="45"/>
                      <a:pt x="26" y="42"/>
                      <a:pt x="29" y="43"/>
                    </a:cubicBezTo>
                    <a:cubicBezTo>
                      <a:pt x="32" y="42"/>
                      <a:pt x="29" y="40"/>
                      <a:pt x="29" y="39"/>
                    </a:cubicBezTo>
                    <a:cubicBezTo>
                      <a:pt x="29" y="36"/>
                      <a:pt x="31" y="39"/>
                      <a:pt x="32" y="36"/>
                    </a:cubicBezTo>
                    <a:cubicBezTo>
                      <a:pt x="35" y="32"/>
                      <a:pt x="31" y="34"/>
                      <a:pt x="29" y="28"/>
                    </a:cubicBezTo>
                    <a:cubicBezTo>
                      <a:pt x="28" y="23"/>
                      <a:pt x="31" y="25"/>
                      <a:pt x="31" y="22"/>
                    </a:cubicBezTo>
                    <a:cubicBezTo>
                      <a:pt x="26" y="17"/>
                      <a:pt x="35" y="20"/>
                      <a:pt x="29" y="17"/>
                    </a:cubicBezTo>
                    <a:cubicBezTo>
                      <a:pt x="28" y="15"/>
                      <a:pt x="29" y="19"/>
                      <a:pt x="26" y="19"/>
                    </a:cubicBezTo>
                    <a:cubicBezTo>
                      <a:pt x="21" y="17"/>
                      <a:pt x="20" y="14"/>
                      <a:pt x="21" y="12"/>
                    </a:cubicBezTo>
                    <a:cubicBezTo>
                      <a:pt x="23" y="9"/>
                      <a:pt x="15" y="11"/>
                      <a:pt x="15" y="6"/>
                    </a:cubicBezTo>
                    <a:cubicBezTo>
                      <a:pt x="17" y="3"/>
                      <a:pt x="14" y="3"/>
                      <a:pt x="12" y="0"/>
                    </a:cubicBezTo>
                    <a:cubicBezTo>
                      <a:pt x="9" y="0"/>
                      <a:pt x="8" y="0"/>
                      <a:pt x="6" y="0"/>
                    </a:cubicBezTo>
                    <a:cubicBezTo>
                      <a:pt x="5" y="0"/>
                      <a:pt x="5" y="1"/>
                      <a:pt x="0" y="3"/>
                    </a:cubicBezTo>
                    <a:cubicBezTo>
                      <a:pt x="2" y="5"/>
                      <a:pt x="2" y="8"/>
                      <a:pt x="2" y="9"/>
                    </a:cubicBezTo>
                    <a:cubicBezTo>
                      <a:pt x="5" y="11"/>
                      <a:pt x="6" y="9"/>
                      <a:pt x="5" y="11"/>
                    </a:cubicBezTo>
                    <a:cubicBezTo>
                      <a:pt x="5" y="12"/>
                      <a:pt x="3" y="11"/>
                      <a:pt x="2" y="14"/>
                    </a:cubicBezTo>
                    <a:cubicBezTo>
                      <a:pt x="6" y="14"/>
                      <a:pt x="5" y="14"/>
                      <a:pt x="3" y="19"/>
                    </a:cubicBezTo>
                    <a:cubicBezTo>
                      <a:pt x="2" y="22"/>
                      <a:pt x="8" y="23"/>
                      <a:pt x="6" y="25"/>
                    </a:cubicBezTo>
                    <a:cubicBezTo>
                      <a:pt x="5" y="26"/>
                      <a:pt x="5" y="23"/>
                      <a:pt x="3" y="25"/>
                    </a:cubicBezTo>
                    <a:cubicBezTo>
                      <a:pt x="3" y="25"/>
                      <a:pt x="6" y="28"/>
                      <a:pt x="6" y="29"/>
                    </a:cubicBezTo>
                    <a:cubicBezTo>
                      <a:pt x="5" y="29"/>
                      <a:pt x="5" y="28"/>
                      <a:pt x="3" y="29"/>
                    </a:cubicBezTo>
                    <a:cubicBezTo>
                      <a:pt x="6" y="34"/>
                      <a:pt x="12" y="36"/>
                      <a:pt x="12" y="37"/>
                    </a:cubicBezTo>
                    <a:cubicBezTo>
                      <a:pt x="12" y="39"/>
                      <a:pt x="8" y="39"/>
                      <a:pt x="9" y="39"/>
                    </a:cubicBezTo>
                    <a:cubicBezTo>
                      <a:pt x="11" y="40"/>
                      <a:pt x="9" y="40"/>
                      <a:pt x="11" y="40"/>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36" name="Freeform 176"/>
              <p:cNvSpPr>
                <a:spLocks/>
              </p:cNvSpPr>
              <p:nvPr>
                <p:custDataLst>
                  <p:tags r:id="rId238"/>
                </p:custDataLst>
              </p:nvPr>
            </p:nvSpPr>
            <p:spPr bwMode="auto">
              <a:xfrm>
                <a:off x="4577349" y="3356028"/>
                <a:ext cx="49096" cy="36433"/>
              </a:xfrm>
              <a:custGeom>
                <a:avLst/>
                <a:gdLst/>
                <a:ahLst/>
                <a:cxnLst>
                  <a:cxn ang="0">
                    <a:pos x="1" y="6"/>
                  </a:cxn>
                  <a:cxn ang="0">
                    <a:pos x="1" y="9"/>
                  </a:cxn>
                  <a:cxn ang="0">
                    <a:pos x="1" y="12"/>
                  </a:cxn>
                  <a:cxn ang="0">
                    <a:pos x="4" y="17"/>
                  </a:cxn>
                  <a:cxn ang="0">
                    <a:pos x="4" y="18"/>
                  </a:cxn>
                  <a:cxn ang="0">
                    <a:pos x="15" y="14"/>
                  </a:cxn>
                  <a:cxn ang="0">
                    <a:pos x="21" y="12"/>
                  </a:cxn>
                  <a:cxn ang="0">
                    <a:pos x="19" y="6"/>
                  </a:cxn>
                  <a:cxn ang="0">
                    <a:pos x="16" y="2"/>
                  </a:cxn>
                  <a:cxn ang="0">
                    <a:pos x="10" y="2"/>
                  </a:cxn>
                  <a:cxn ang="0">
                    <a:pos x="4" y="3"/>
                  </a:cxn>
                  <a:cxn ang="0">
                    <a:pos x="1" y="6"/>
                  </a:cxn>
                </a:cxnLst>
                <a:rect l="0" t="0" r="r" b="b"/>
                <a:pathLst>
                  <a:path w="21" h="18">
                    <a:moveTo>
                      <a:pt x="1" y="6"/>
                    </a:moveTo>
                    <a:cubicBezTo>
                      <a:pt x="1" y="9"/>
                      <a:pt x="1" y="9"/>
                      <a:pt x="1" y="9"/>
                    </a:cubicBezTo>
                    <a:cubicBezTo>
                      <a:pt x="0" y="11"/>
                      <a:pt x="1" y="11"/>
                      <a:pt x="1" y="12"/>
                    </a:cubicBezTo>
                    <a:cubicBezTo>
                      <a:pt x="1" y="14"/>
                      <a:pt x="3" y="17"/>
                      <a:pt x="4" y="17"/>
                    </a:cubicBezTo>
                    <a:cubicBezTo>
                      <a:pt x="4" y="15"/>
                      <a:pt x="4" y="17"/>
                      <a:pt x="4" y="18"/>
                    </a:cubicBezTo>
                    <a:cubicBezTo>
                      <a:pt x="16" y="17"/>
                      <a:pt x="10" y="12"/>
                      <a:pt x="15" y="14"/>
                    </a:cubicBezTo>
                    <a:cubicBezTo>
                      <a:pt x="19" y="17"/>
                      <a:pt x="18" y="12"/>
                      <a:pt x="21" y="12"/>
                    </a:cubicBezTo>
                    <a:cubicBezTo>
                      <a:pt x="19" y="11"/>
                      <a:pt x="21" y="9"/>
                      <a:pt x="19" y="6"/>
                    </a:cubicBezTo>
                    <a:cubicBezTo>
                      <a:pt x="19" y="3"/>
                      <a:pt x="16" y="5"/>
                      <a:pt x="16" y="2"/>
                    </a:cubicBezTo>
                    <a:cubicBezTo>
                      <a:pt x="13" y="0"/>
                      <a:pt x="13" y="3"/>
                      <a:pt x="10" y="2"/>
                    </a:cubicBezTo>
                    <a:cubicBezTo>
                      <a:pt x="7" y="2"/>
                      <a:pt x="9" y="3"/>
                      <a:pt x="4" y="3"/>
                    </a:cubicBezTo>
                    <a:cubicBezTo>
                      <a:pt x="1" y="5"/>
                      <a:pt x="4" y="6"/>
                      <a:pt x="1" y="6"/>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37" name="Freeform 177"/>
              <p:cNvSpPr>
                <a:spLocks/>
              </p:cNvSpPr>
              <p:nvPr>
                <p:custDataLst>
                  <p:tags r:id="rId239"/>
                </p:custDataLst>
              </p:nvPr>
            </p:nvSpPr>
            <p:spPr bwMode="auto">
              <a:xfrm>
                <a:off x="4555256" y="3345618"/>
                <a:ext cx="33140" cy="72867"/>
              </a:xfrm>
              <a:custGeom>
                <a:avLst/>
                <a:gdLst/>
                <a:ahLst/>
                <a:cxnLst>
                  <a:cxn ang="0">
                    <a:pos x="1" y="11"/>
                  </a:cxn>
                  <a:cxn ang="0">
                    <a:pos x="1" y="21"/>
                  </a:cxn>
                  <a:cxn ang="0">
                    <a:pos x="1" y="27"/>
                  </a:cxn>
                  <a:cxn ang="0">
                    <a:pos x="3" y="30"/>
                  </a:cxn>
                  <a:cxn ang="0">
                    <a:pos x="7" y="36"/>
                  </a:cxn>
                  <a:cxn ang="0">
                    <a:pos x="8" y="34"/>
                  </a:cxn>
                  <a:cxn ang="0">
                    <a:pos x="8" y="33"/>
                  </a:cxn>
                  <a:cxn ang="0">
                    <a:pos x="11" y="30"/>
                  </a:cxn>
                  <a:cxn ang="0">
                    <a:pos x="14" y="27"/>
                  </a:cxn>
                  <a:cxn ang="0">
                    <a:pos x="13" y="24"/>
                  </a:cxn>
                  <a:cxn ang="0">
                    <a:pos x="13" y="22"/>
                  </a:cxn>
                  <a:cxn ang="0">
                    <a:pos x="10" y="17"/>
                  </a:cxn>
                  <a:cxn ang="0">
                    <a:pos x="10" y="14"/>
                  </a:cxn>
                  <a:cxn ang="0">
                    <a:pos x="10" y="11"/>
                  </a:cxn>
                  <a:cxn ang="0">
                    <a:pos x="8" y="7"/>
                  </a:cxn>
                  <a:cxn ang="0">
                    <a:pos x="7" y="4"/>
                  </a:cxn>
                  <a:cxn ang="0">
                    <a:pos x="4" y="4"/>
                  </a:cxn>
                  <a:cxn ang="0">
                    <a:pos x="1" y="7"/>
                  </a:cxn>
                  <a:cxn ang="0">
                    <a:pos x="1" y="11"/>
                  </a:cxn>
                </a:cxnLst>
                <a:rect l="0" t="0" r="r" b="b"/>
                <a:pathLst>
                  <a:path w="14" h="36">
                    <a:moveTo>
                      <a:pt x="1" y="11"/>
                    </a:moveTo>
                    <a:cubicBezTo>
                      <a:pt x="4" y="11"/>
                      <a:pt x="1" y="21"/>
                      <a:pt x="1" y="21"/>
                    </a:cubicBezTo>
                    <a:cubicBezTo>
                      <a:pt x="3" y="22"/>
                      <a:pt x="0" y="22"/>
                      <a:pt x="1" y="27"/>
                    </a:cubicBezTo>
                    <a:cubicBezTo>
                      <a:pt x="3" y="30"/>
                      <a:pt x="0" y="27"/>
                      <a:pt x="3" y="30"/>
                    </a:cubicBezTo>
                    <a:cubicBezTo>
                      <a:pt x="7" y="33"/>
                      <a:pt x="4" y="34"/>
                      <a:pt x="7" y="36"/>
                    </a:cubicBezTo>
                    <a:cubicBezTo>
                      <a:pt x="7" y="36"/>
                      <a:pt x="8" y="36"/>
                      <a:pt x="8" y="34"/>
                    </a:cubicBezTo>
                    <a:cubicBezTo>
                      <a:pt x="8" y="33"/>
                      <a:pt x="8" y="33"/>
                      <a:pt x="8" y="33"/>
                    </a:cubicBezTo>
                    <a:cubicBezTo>
                      <a:pt x="8" y="31"/>
                      <a:pt x="11" y="33"/>
                      <a:pt x="11" y="30"/>
                    </a:cubicBezTo>
                    <a:cubicBezTo>
                      <a:pt x="11" y="25"/>
                      <a:pt x="13" y="28"/>
                      <a:pt x="14" y="27"/>
                    </a:cubicBezTo>
                    <a:cubicBezTo>
                      <a:pt x="14" y="24"/>
                      <a:pt x="13" y="24"/>
                      <a:pt x="13" y="24"/>
                    </a:cubicBezTo>
                    <a:cubicBezTo>
                      <a:pt x="13" y="22"/>
                      <a:pt x="13" y="21"/>
                      <a:pt x="13" y="22"/>
                    </a:cubicBezTo>
                    <a:cubicBezTo>
                      <a:pt x="11" y="22"/>
                      <a:pt x="10" y="19"/>
                      <a:pt x="10" y="17"/>
                    </a:cubicBezTo>
                    <a:cubicBezTo>
                      <a:pt x="10" y="16"/>
                      <a:pt x="8" y="16"/>
                      <a:pt x="10" y="14"/>
                    </a:cubicBezTo>
                    <a:cubicBezTo>
                      <a:pt x="10" y="14"/>
                      <a:pt x="10" y="14"/>
                      <a:pt x="10" y="11"/>
                    </a:cubicBezTo>
                    <a:cubicBezTo>
                      <a:pt x="10" y="10"/>
                      <a:pt x="11" y="8"/>
                      <a:pt x="8" y="7"/>
                    </a:cubicBezTo>
                    <a:cubicBezTo>
                      <a:pt x="7" y="7"/>
                      <a:pt x="8" y="5"/>
                      <a:pt x="7" y="4"/>
                    </a:cubicBezTo>
                    <a:cubicBezTo>
                      <a:pt x="4" y="5"/>
                      <a:pt x="4" y="5"/>
                      <a:pt x="4" y="4"/>
                    </a:cubicBezTo>
                    <a:cubicBezTo>
                      <a:pt x="4" y="0"/>
                      <a:pt x="3" y="5"/>
                      <a:pt x="1" y="7"/>
                    </a:cubicBezTo>
                    <a:cubicBezTo>
                      <a:pt x="0" y="10"/>
                      <a:pt x="3" y="8"/>
                      <a:pt x="1" y="11"/>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38" name="Freeform 178"/>
              <p:cNvSpPr>
                <a:spLocks/>
              </p:cNvSpPr>
              <p:nvPr>
                <p:custDataLst>
                  <p:tags r:id="rId240"/>
                </p:custDataLst>
              </p:nvPr>
            </p:nvSpPr>
            <p:spPr bwMode="auto">
              <a:xfrm>
                <a:off x="4496341" y="3210295"/>
                <a:ext cx="126422" cy="68702"/>
              </a:xfrm>
              <a:custGeom>
                <a:avLst/>
                <a:gdLst/>
                <a:ahLst/>
                <a:cxnLst>
                  <a:cxn ang="0">
                    <a:pos x="21" y="33"/>
                  </a:cxn>
                  <a:cxn ang="0">
                    <a:pos x="27" y="30"/>
                  </a:cxn>
                  <a:cxn ang="0">
                    <a:pos x="33" y="30"/>
                  </a:cxn>
                  <a:cxn ang="0">
                    <a:pos x="36" y="30"/>
                  </a:cxn>
                  <a:cxn ang="0">
                    <a:pos x="36" y="28"/>
                  </a:cxn>
                  <a:cxn ang="0">
                    <a:pos x="39" y="28"/>
                  </a:cxn>
                  <a:cxn ang="0">
                    <a:pos x="44" y="22"/>
                  </a:cxn>
                  <a:cxn ang="0">
                    <a:pos x="46" y="17"/>
                  </a:cxn>
                  <a:cxn ang="0">
                    <a:pos x="49" y="11"/>
                  </a:cxn>
                  <a:cxn ang="0">
                    <a:pos x="53" y="8"/>
                  </a:cxn>
                  <a:cxn ang="0">
                    <a:pos x="53" y="8"/>
                  </a:cxn>
                  <a:cxn ang="0">
                    <a:pos x="52" y="7"/>
                  </a:cxn>
                  <a:cxn ang="0">
                    <a:pos x="47" y="4"/>
                  </a:cxn>
                  <a:cxn ang="0">
                    <a:pos x="44" y="4"/>
                  </a:cxn>
                  <a:cxn ang="0">
                    <a:pos x="41" y="2"/>
                  </a:cxn>
                  <a:cxn ang="0">
                    <a:pos x="36" y="2"/>
                  </a:cxn>
                  <a:cxn ang="0">
                    <a:pos x="33" y="5"/>
                  </a:cxn>
                  <a:cxn ang="0">
                    <a:pos x="30" y="7"/>
                  </a:cxn>
                  <a:cxn ang="0">
                    <a:pos x="27" y="7"/>
                  </a:cxn>
                  <a:cxn ang="0">
                    <a:pos x="21" y="8"/>
                  </a:cxn>
                  <a:cxn ang="0">
                    <a:pos x="21" y="10"/>
                  </a:cxn>
                  <a:cxn ang="0">
                    <a:pos x="15" y="11"/>
                  </a:cxn>
                  <a:cxn ang="0">
                    <a:pos x="8" y="8"/>
                  </a:cxn>
                  <a:cxn ang="0">
                    <a:pos x="8" y="11"/>
                  </a:cxn>
                  <a:cxn ang="0">
                    <a:pos x="3" y="11"/>
                  </a:cxn>
                  <a:cxn ang="0">
                    <a:pos x="5" y="14"/>
                  </a:cxn>
                  <a:cxn ang="0">
                    <a:pos x="3" y="16"/>
                  </a:cxn>
                  <a:cxn ang="0">
                    <a:pos x="3" y="19"/>
                  </a:cxn>
                  <a:cxn ang="0">
                    <a:pos x="0" y="20"/>
                  </a:cxn>
                  <a:cxn ang="0">
                    <a:pos x="3" y="25"/>
                  </a:cxn>
                  <a:cxn ang="0">
                    <a:pos x="11" y="31"/>
                  </a:cxn>
                  <a:cxn ang="0">
                    <a:pos x="18" y="34"/>
                  </a:cxn>
                  <a:cxn ang="0">
                    <a:pos x="21" y="33"/>
                  </a:cxn>
                </a:cxnLst>
                <a:rect l="0" t="0" r="r" b="b"/>
                <a:pathLst>
                  <a:path w="53" h="34">
                    <a:moveTo>
                      <a:pt x="21" y="33"/>
                    </a:moveTo>
                    <a:cubicBezTo>
                      <a:pt x="26" y="31"/>
                      <a:pt x="26" y="30"/>
                      <a:pt x="27" y="30"/>
                    </a:cubicBezTo>
                    <a:cubicBezTo>
                      <a:pt x="29" y="30"/>
                      <a:pt x="30" y="30"/>
                      <a:pt x="33" y="30"/>
                    </a:cubicBezTo>
                    <a:cubicBezTo>
                      <a:pt x="33" y="30"/>
                      <a:pt x="35" y="30"/>
                      <a:pt x="36" y="30"/>
                    </a:cubicBezTo>
                    <a:cubicBezTo>
                      <a:pt x="38" y="28"/>
                      <a:pt x="36" y="28"/>
                      <a:pt x="36" y="28"/>
                    </a:cubicBezTo>
                    <a:cubicBezTo>
                      <a:pt x="38" y="28"/>
                      <a:pt x="38" y="28"/>
                      <a:pt x="39" y="28"/>
                    </a:cubicBezTo>
                    <a:cubicBezTo>
                      <a:pt x="39" y="28"/>
                      <a:pt x="43" y="24"/>
                      <a:pt x="44" y="22"/>
                    </a:cubicBezTo>
                    <a:cubicBezTo>
                      <a:pt x="44" y="19"/>
                      <a:pt x="43" y="19"/>
                      <a:pt x="46" y="17"/>
                    </a:cubicBezTo>
                    <a:cubicBezTo>
                      <a:pt x="49" y="14"/>
                      <a:pt x="47" y="14"/>
                      <a:pt x="49" y="11"/>
                    </a:cubicBezTo>
                    <a:cubicBezTo>
                      <a:pt x="50" y="10"/>
                      <a:pt x="50" y="13"/>
                      <a:pt x="53" y="8"/>
                    </a:cubicBezTo>
                    <a:cubicBezTo>
                      <a:pt x="53" y="8"/>
                      <a:pt x="53" y="8"/>
                      <a:pt x="53" y="8"/>
                    </a:cubicBezTo>
                    <a:cubicBezTo>
                      <a:pt x="53" y="8"/>
                      <a:pt x="53" y="7"/>
                      <a:pt x="52" y="7"/>
                    </a:cubicBezTo>
                    <a:cubicBezTo>
                      <a:pt x="50" y="8"/>
                      <a:pt x="52" y="5"/>
                      <a:pt x="47" y="4"/>
                    </a:cubicBezTo>
                    <a:cubicBezTo>
                      <a:pt x="47" y="4"/>
                      <a:pt x="44" y="5"/>
                      <a:pt x="44" y="4"/>
                    </a:cubicBezTo>
                    <a:cubicBezTo>
                      <a:pt x="44" y="4"/>
                      <a:pt x="43" y="0"/>
                      <a:pt x="41" y="2"/>
                    </a:cubicBezTo>
                    <a:cubicBezTo>
                      <a:pt x="39" y="4"/>
                      <a:pt x="38" y="2"/>
                      <a:pt x="36" y="2"/>
                    </a:cubicBezTo>
                    <a:cubicBezTo>
                      <a:pt x="33" y="2"/>
                      <a:pt x="35" y="5"/>
                      <a:pt x="33" y="5"/>
                    </a:cubicBezTo>
                    <a:cubicBezTo>
                      <a:pt x="33" y="5"/>
                      <a:pt x="32" y="7"/>
                      <a:pt x="30" y="7"/>
                    </a:cubicBezTo>
                    <a:cubicBezTo>
                      <a:pt x="29" y="7"/>
                      <a:pt x="27" y="4"/>
                      <a:pt x="27" y="7"/>
                    </a:cubicBezTo>
                    <a:cubicBezTo>
                      <a:pt x="26" y="8"/>
                      <a:pt x="24" y="7"/>
                      <a:pt x="21" y="8"/>
                    </a:cubicBezTo>
                    <a:cubicBezTo>
                      <a:pt x="20" y="8"/>
                      <a:pt x="21" y="10"/>
                      <a:pt x="21" y="10"/>
                    </a:cubicBezTo>
                    <a:cubicBezTo>
                      <a:pt x="21" y="11"/>
                      <a:pt x="20" y="11"/>
                      <a:pt x="15" y="11"/>
                    </a:cubicBezTo>
                    <a:cubicBezTo>
                      <a:pt x="12" y="13"/>
                      <a:pt x="11" y="8"/>
                      <a:pt x="8" y="8"/>
                    </a:cubicBezTo>
                    <a:cubicBezTo>
                      <a:pt x="8" y="10"/>
                      <a:pt x="9" y="11"/>
                      <a:pt x="8" y="11"/>
                    </a:cubicBezTo>
                    <a:cubicBezTo>
                      <a:pt x="6" y="11"/>
                      <a:pt x="3" y="11"/>
                      <a:pt x="3" y="11"/>
                    </a:cubicBezTo>
                    <a:cubicBezTo>
                      <a:pt x="3" y="13"/>
                      <a:pt x="5" y="13"/>
                      <a:pt x="5" y="14"/>
                    </a:cubicBezTo>
                    <a:cubicBezTo>
                      <a:pt x="5" y="16"/>
                      <a:pt x="3" y="14"/>
                      <a:pt x="3" y="16"/>
                    </a:cubicBezTo>
                    <a:cubicBezTo>
                      <a:pt x="3" y="19"/>
                      <a:pt x="3" y="19"/>
                      <a:pt x="3" y="19"/>
                    </a:cubicBezTo>
                    <a:cubicBezTo>
                      <a:pt x="3" y="19"/>
                      <a:pt x="2" y="20"/>
                      <a:pt x="0" y="20"/>
                    </a:cubicBezTo>
                    <a:cubicBezTo>
                      <a:pt x="3" y="22"/>
                      <a:pt x="2" y="25"/>
                      <a:pt x="3" y="25"/>
                    </a:cubicBezTo>
                    <a:cubicBezTo>
                      <a:pt x="11" y="30"/>
                      <a:pt x="9" y="31"/>
                      <a:pt x="11" y="31"/>
                    </a:cubicBezTo>
                    <a:cubicBezTo>
                      <a:pt x="12" y="31"/>
                      <a:pt x="15" y="34"/>
                      <a:pt x="18" y="34"/>
                    </a:cubicBezTo>
                    <a:cubicBezTo>
                      <a:pt x="20" y="34"/>
                      <a:pt x="20" y="31"/>
                      <a:pt x="21" y="33"/>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39" name="Freeform 179"/>
              <p:cNvSpPr>
                <a:spLocks/>
              </p:cNvSpPr>
              <p:nvPr>
                <p:custDataLst>
                  <p:tags r:id="rId241"/>
                </p:custDataLst>
              </p:nvPr>
            </p:nvSpPr>
            <p:spPr bwMode="auto">
              <a:xfrm>
                <a:off x="4507387" y="3184271"/>
                <a:ext cx="112921" cy="49965"/>
              </a:xfrm>
              <a:custGeom>
                <a:avLst/>
                <a:gdLst/>
                <a:ahLst/>
                <a:cxnLst>
                  <a:cxn ang="0">
                    <a:pos x="45" y="8"/>
                  </a:cxn>
                  <a:cxn ang="0">
                    <a:pos x="41" y="5"/>
                  </a:cxn>
                  <a:cxn ang="0">
                    <a:pos x="30" y="4"/>
                  </a:cxn>
                  <a:cxn ang="0">
                    <a:pos x="25" y="7"/>
                  </a:cxn>
                  <a:cxn ang="0">
                    <a:pos x="24" y="5"/>
                  </a:cxn>
                  <a:cxn ang="0">
                    <a:pos x="19" y="4"/>
                  </a:cxn>
                  <a:cxn ang="0">
                    <a:pos x="18" y="4"/>
                  </a:cxn>
                  <a:cxn ang="0">
                    <a:pos x="16" y="4"/>
                  </a:cxn>
                  <a:cxn ang="0">
                    <a:pos x="9" y="10"/>
                  </a:cxn>
                  <a:cxn ang="0">
                    <a:pos x="3" y="13"/>
                  </a:cxn>
                  <a:cxn ang="0">
                    <a:pos x="3" y="21"/>
                  </a:cxn>
                  <a:cxn ang="0">
                    <a:pos x="10" y="24"/>
                  </a:cxn>
                  <a:cxn ang="0">
                    <a:pos x="16" y="22"/>
                  </a:cxn>
                  <a:cxn ang="0">
                    <a:pos x="16" y="21"/>
                  </a:cxn>
                  <a:cxn ang="0">
                    <a:pos x="22" y="19"/>
                  </a:cxn>
                  <a:cxn ang="0">
                    <a:pos x="25" y="19"/>
                  </a:cxn>
                  <a:cxn ang="0">
                    <a:pos x="28" y="18"/>
                  </a:cxn>
                  <a:cxn ang="0">
                    <a:pos x="31" y="14"/>
                  </a:cxn>
                  <a:cxn ang="0">
                    <a:pos x="36" y="14"/>
                  </a:cxn>
                  <a:cxn ang="0">
                    <a:pos x="39" y="16"/>
                  </a:cxn>
                  <a:cxn ang="0">
                    <a:pos x="42" y="16"/>
                  </a:cxn>
                  <a:cxn ang="0">
                    <a:pos x="45" y="11"/>
                  </a:cxn>
                  <a:cxn ang="0">
                    <a:pos x="45" y="8"/>
                  </a:cxn>
                </a:cxnLst>
                <a:rect l="0" t="0" r="r" b="b"/>
                <a:pathLst>
                  <a:path w="47" h="25">
                    <a:moveTo>
                      <a:pt x="45" y="8"/>
                    </a:moveTo>
                    <a:cubicBezTo>
                      <a:pt x="41" y="7"/>
                      <a:pt x="42" y="5"/>
                      <a:pt x="41" y="5"/>
                    </a:cubicBezTo>
                    <a:cubicBezTo>
                      <a:pt x="36" y="4"/>
                      <a:pt x="31" y="4"/>
                      <a:pt x="30" y="4"/>
                    </a:cubicBezTo>
                    <a:cubicBezTo>
                      <a:pt x="27" y="4"/>
                      <a:pt x="27" y="8"/>
                      <a:pt x="25" y="7"/>
                    </a:cubicBezTo>
                    <a:cubicBezTo>
                      <a:pt x="25" y="7"/>
                      <a:pt x="24" y="7"/>
                      <a:pt x="24" y="5"/>
                    </a:cubicBezTo>
                    <a:cubicBezTo>
                      <a:pt x="25" y="2"/>
                      <a:pt x="21" y="0"/>
                      <a:pt x="19" y="4"/>
                    </a:cubicBezTo>
                    <a:cubicBezTo>
                      <a:pt x="19" y="5"/>
                      <a:pt x="18" y="5"/>
                      <a:pt x="18" y="4"/>
                    </a:cubicBezTo>
                    <a:cubicBezTo>
                      <a:pt x="18" y="4"/>
                      <a:pt x="18" y="4"/>
                      <a:pt x="16" y="4"/>
                    </a:cubicBezTo>
                    <a:cubicBezTo>
                      <a:pt x="9" y="7"/>
                      <a:pt x="13" y="8"/>
                      <a:pt x="9" y="10"/>
                    </a:cubicBezTo>
                    <a:cubicBezTo>
                      <a:pt x="6" y="11"/>
                      <a:pt x="4" y="8"/>
                      <a:pt x="3" y="13"/>
                    </a:cubicBezTo>
                    <a:cubicBezTo>
                      <a:pt x="1" y="16"/>
                      <a:pt x="0" y="16"/>
                      <a:pt x="3" y="21"/>
                    </a:cubicBezTo>
                    <a:cubicBezTo>
                      <a:pt x="6" y="21"/>
                      <a:pt x="7" y="25"/>
                      <a:pt x="10" y="24"/>
                    </a:cubicBezTo>
                    <a:cubicBezTo>
                      <a:pt x="15" y="24"/>
                      <a:pt x="16" y="24"/>
                      <a:pt x="16" y="22"/>
                    </a:cubicBezTo>
                    <a:cubicBezTo>
                      <a:pt x="16" y="22"/>
                      <a:pt x="15" y="21"/>
                      <a:pt x="16" y="21"/>
                    </a:cubicBezTo>
                    <a:cubicBezTo>
                      <a:pt x="19" y="19"/>
                      <a:pt x="21" y="21"/>
                      <a:pt x="22" y="19"/>
                    </a:cubicBezTo>
                    <a:cubicBezTo>
                      <a:pt x="22" y="16"/>
                      <a:pt x="24" y="19"/>
                      <a:pt x="25" y="19"/>
                    </a:cubicBezTo>
                    <a:cubicBezTo>
                      <a:pt x="27" y="19"/>
                      <a:pt x="28" y="18"/>
                      <a:pt x="28" y="18"/>
                    </a:cubicBezTo>
                    <a:cubicBezTo>
                      <a:pt x="30" y="18"/>
                      <a:pt x="28" y="14"/>
                      <a:pt x="31" y="14"/>
                    </a:cubicBezTo>
                    <a:cubicBezTo>
                      <a:pt x="33" y="14"/>
                      <a:pt x="34" y="16"/>
                      <a:pt x="36" y="14"/>
                    </a:cubicBezTo>
                    <a:cubicBezTo>
                      <a:pt x="38" y="13"/>
                      <a:pt x="39" y="16"/>
                      <a:pt x="39" y="16"/>
                    </a:cubicBezTo>
                    <a:cubicBezTo>
                      <a:pt x="39" y="18"/>
                      <a:pt x="42" y="16"/>
                      <a:pt x="42" y="16"/>
                    </a:cubicBezTo>
                    <a:cubicBezTo>
                      <a:pt x="44" y="11"/>
                      <a:pt x="45" y="13"/>
                      <a:pt x="45" y="11"/>
                    </a:cubicBezTo>
                    <a:cubicBezTo>
                      <a:pt x="45" y="10"/>
                      <a:pt x="47" y="10"/>
                      <a:pt x="45" y="8"/>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40" name="Freeform 180"/>
              <p:cNvSpPr>
                <a:spLocks/>
              </p:cNvSpPr>
              <p:nvPr>
                <p:custDataLst>
                  <p:tags r:id="rId242"/>
                </p:custDataLst>
              </p:nvPr>
            </p:nvSpPr>
            <p:spPr bwMode="auto">
              <a:xfrm>
                <a:off x="4446017" y="3250892"/>
                <a:ext cx="57688" cy="38515"/>
              </a:xfrm>
              <a:custGeom>
                <a:avLst/>
                <a:gdLst/>
                <a:ahLst/>
                <a:cxnLst>
                  <a:cxn ang="0">
                    <a:pos x="21" y="0"/>
                  </a:cxn>
                  <a:cxn ang="0">
                    <a:pos x="24" y="5"/>
                  </a:cxn>
                  <a:cxn ang="0">
                    <a:pos x="23" y="5"/>
                  </a:cxn>
                  <a:cxn ang="0">
                    <a:pos x="23" y="7"/>
                  </a:cxn>
                  <a:cxn ang="0">
                    <a:pos x="17" y="10"/>
                  </a:cxn>
                  <a:cxn ang="0">
                    <a:pos x="18" y="13"/>
                  </a:cxn>
                  <a:cxn ang="0">
                    <a:pos x="15" y="17"/>
                  </a:cxn>
                  <a:cxn ang="0">
                    <a:pos x="12" y="17"/>
                  </a:cxn>
                  <a:cxn ang="0">
                    <a:pos x="9" y="16"/>
                  </a:cxn>
                  <a:cxn ang="0">
                    <a:pos x="1" y="17"/>
                  </a:cxn>
                  <a:cxn ang="0">
                    <a:pos x="1" y="16"/>
                  </a:cxn>
                  <a:cxn ang="0">
                    <a:pos x="1" y="13"/>
                  </a:cxn>
                  <a:cxn ang="0">
                    <a:pos x="1" y="10"/>
                  </a:cxn>
                  <a:cxn ang="0">
                    <a:pos x="0" y="8"/>
                  </a:cxn>
                  <a:cxn ang="0">
                    <a:pos x="1" y="5"/>
                  </a:cxn>
                  <a:cxn ang="0">
                    <a:pos x="7" y="7"/>
                  </a:cxn>
                  <a:cxn ang="0">
                    <a:pos x="10" y="7"/>
                  </a:cxn>
                  <a:cxn ang="0">
                    <a:pos x="15" y="3"/>
                  </a:cxn>
                  <a:cxn ang="0">
                    <a:pos x="18" y="3"/>
                  </a:cxn>
                  <a:cxn ang="0">
                    <a:pos x="21" y="2"/>
                  </a:cxn>
                  <a:cxn ang="0">
                    <a:pos x="21" y="0"/>
                  </a:cxn>
                </a:cxnLst>
                <a:rect l="0" t="0" r="r" b="b"/>
                <a:pathLst>
                  <a:path w="24" h="19">
                    <a:moveTo>
                      <a:pt x="21" y="0"/>
                    </a:moveTo>
                    <a:cubicBezTo>
                      <a:pt x="24" y="2"/>
                      <a:pt x="23" y="5"/>
                      <a:pt x="24" y="5"/>
                    </a:cubicBezTo>
                    <a:cubicBezTo>
                      <a:pt x="23" y="5"/>
                      <a:pt x="23" y="5"/>
                      <a:pt x="23" y="5"/>
                    </a:cubicBezTo>
                    <a:cubicBezTo>
                      <a:pt x="21" y="5"/>
                      <a:pt x="23" y="7"/>
                      <a:pt x="23" y="7"/>
                    </a:cubicBezTo>
                    <a:cubicBezTo>
                      <a:pt x="21" y="8"/>
                      <a:pt x="18" y="8"/>
                      <a:pt x="17" y="10"/>
                    </a:cubicBezTo>
                    <a:cubicBezTo>
                      <a:pt x="17" y="10"/>
                      <a:pt x="18" y="11"/>
                      <a:pt x="18" y="13"/>
                    </a:cubicBezTo>
                    <a:cubicBezTo>
                      <a:pt x="18" y="14"/>
                      <a:pt x="15" y="14"/>
                      <a:pt x="15" y="17"/>
                    </a:cubicBezTo>
                    <a:cubicBezTo>
                      <a:pt x="15" y="19"/>
                      <a:pt x="13" y="17"/>
                      <a:pt x="12" y="17"/>
                    </a:cubicBezTo>
                    <a:cubicBezTo>
                      <a:pt x="10" y="16"/>
                      <a:pt x="12" y="19"/>
                      <a:pt x="9" y="16"/>
                    </a:cubicBezTo>
                    <a:cubicBezTo>
                      <a:pt x="7" y="14"/>
                      <a:pt x="10" y="17"/>
                      <a:pt x="1" y="17"/>
                    </a:cubicBezTo>
                    <a:cubicBezTo>
                      <a:pt x="1" y="16"/>
                      <a:pt x="1" y="17"/>
                      <a:pt x="1" y="16"/>
                    </a:cubicBezTo>
                    <a:cubicBezTo>
                      <a:pt x="4" y="16"/>
                      <a:pt x="3" y="14"/>
                      <a:pt x="1" y="13"/>
                    </a:cubicBezTo>
                    <a:cubicBezTo>
                      <a:pt x="0" y="13"/>
                      <a:pt x="0" y="11"/>
                      <a:pt x="1" y="10"/>
                    </a:cubicBezTo>
                    <a:cubicBezTo>
                      <a:pt x="3" y="8"/>
                      <a:pt x="0" y="10"/>
                      <a:pt x="0" y="8"/>
                    </a:cubicBezTo>
                    <a:cubicBezTo>
                      <a:pt x="0" y="7"/>
                      <a:pt x="1" y="7"/>
                      <a:pt x="1" y="5"/>
                    </a:cubicBezTo>
                    <a:cubicBezTo>
                      <a:pt x="6" y="5"/>
                      <a:pt x="4" y="7"/>
                      <a:pt x="7" y="7"/>
                    </a:cubicBezTo>
                    <a:cubicBezTo>
                      <a:pt x="9" y="5"/>
                      <a:pt x="7" y="8"/>
                      <a:pt x="10" y="7"/>
                    </a:cubicBezTo>
                    <a:cubicBezTo>
                      <a:pt x="12" y="3"/>
                      <a:pt x="12" y="3"/>
                      <a:pt x="15" y="3"/>
                    </a:cubicBezTo>
                    <a:cubicBezTo>
                      <a:pt x="18" y="5"/>
                      <a:pt x="17" y="3"/>
                      <a:pt x="18" y="3"/>
                    </a:cubicBezTo>
                    <a:cubicBezTo>
                      <a:pt x="21" y="3"/>
                      <a:pt x="21" y="3"/>
                      <a:pt x="21" y="2"/>
                    </a:cubicBezTo>
                    <a:cubicBezTo>
                      <a:pt x="20" y="0"/>
                      <a:pt x="21" y="2"/>
                      <a:pt x="21" y="0"/>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41" name="Freeform 181"/>
              <p:cNvSpPr>
                <a:spLocks/>
              </p:cNvSpPr>
              <p:nvPr>
                <p:custDataLst>
                  <p:tags r:id="rId243"/>
                </p:custDataLst>
              </p:nvPr>
            </p:nvSpPr>
            <p:spPr bwMode="auto">
              <a:xfrm>
                <a:off x="4446017" y="3260260"/>
                <a:ext cx="116603" cy="97850"/>
              </a:xfrm>
              <a:custGeom>
                <a:avLst/>
                <a:gdLst/>
                <a:ahLst/>
                <a:cxnLst>
                  <a:cxn ang="0">
                    <a:pos x="44" y="19"/>
                  </a:cxn>
                  <a:cxn ang="0">
                    <a:pos x="41" y="17"/>
                  </a:cxn>
                  <a:cxn ang="0">
                    <a:pos x="36" y="17"/>
                  </a:cxn>
                  <a:cxn ang="0">
                    <a:pos x="30" y="16"/>
                  </a:cxn>
                  <a:cxn ang="0">
                    <a:pos x="24" y="16"/>
                  </a:cxn>
                  <a:cxn ang="0">
                    <a:pos x="21" y="17"/>
                  </a:cxn>
                  <a:cxn ang="0">
                    <a:pos x="20" y="21"/>
                  </a:cxn>
                  <a:cxn ang="0">
                    <a:pos x="21" y="25"/>
                  </a:cxn>
                  <a:cxn ang="0">
                    <a:pos x="21" y="27"/>
                  </a:cxn>
                  <a:cxn ang="0">
                    <a:pos x="29" y="35"/>
                  </a:cxn>
                  <a:cxn ang="0">
                    <a:pos x="32" y="38"/>
                  </a:cxn>
                  <a:cxn ang="0">
                    <a:pos x="33" y="41"/>
                  </a:cxn>
                  <a:cxn ang="0">
                    <a:pos x="35" y="42"/>
                  </a:cxn>
                  <a:cxn ang="0">
                    <a:pos x="39" y="45"/>
                  </a:cxn>
                  <a:cxn ang="0">
                    <a:pos x="42" y="48"/>
                  </a:cxn>
                  <a:cxn ang="0">
                    <a:pos x="39" y="47"/>
                  </a:cxn>
                  <a:cxn ang="0">
                    <a:pos x="33" y="44"/>
                  </a:cxn>
                  <a:cxn ang="0">
                    <a:pos x="32" y="41"/>
                  </a:cxn>
                  <a:cxn ang="0">
                    <a:pos x="23" y="35"/>
                  </a:cxn>
                  <a:cxn ang="0">
                    <a:pos x="17" y="30"/>
                  </a:cxn>
                  <a:cxn ang="0">
                    <a:pos x="13" y="24"/>
                  </a:cxn>
                  <a:cxn ang="0">
                    <a:pos x="9" y="14"/>
                  </a:cxn>
                  <a:cxn ang="0">
                    <a:pos x="4" y="21"/>
                  </a:cxn>
                  <a:cxn ang="0">
                    <a:pos x="1" y="13"/>
                  </a:cxn>
                  <a:cxn ang="0">
                    <a:pos x="1" y="13"/>
                  </a:cxn>
                  <a:cxn ang="0">
                    <a:pos x="9" y="11"/>
                  </a:cxn>
                  <a:cxn ang="0">
                    <a:pos x="12" y="13"/>
                  </a:cxn>
                  <a:cxn ang="0">
                    <a:pos x="15" y="13"/>
                  </a:cxn>
                  <a:cxn ang="0">
                    <a:pos x="18" y="8"/>
                  </a:cxn>
                  <a:cxn ang="0">
                    <a:pos x="17" y="5"/>
                  </a:cxn>
                  <a:cxn ang="0">
                    <a:pos x="23" y="2"/>
                  </a:cxn>
                  <a:cxn ang="0">
                    <a:pos x="23" y="0"/>
                  </a:cxn>
                  <a:cxn ang="0">
                    <a:pos x="24" y="0"/>
                  </a:cxn>
                  <a:cxn ang="0">
                    <a:pos x="32" y="7"/>
                  </a:cxn>
                  <a:cxn ang="0">
                    <a:pos x="39" y="10"/>
                  </a:cxn>
                  <a:cxn ang="0">
                    <a:pos x="42" y="8"/>
                  </a:cxn>
                  <a:cxn ang="0">
                    <a:pos x="44" y="14"/>
                  </a:cxn>
                  <a:cxn ang="0">
                    <a:pos x="47" y="16"/>
                  </a:cxn>
                  <a:cxn ang="0">
                    <a:pos x="44" y="19"/>
                  </a:cxn>
                </a:cxnLst>
                <a:rect l="0" t="0" r="r" b="b"/>
                <a:pathLst>
                  <a:path w="49" h="48">
                    <a:moveTo>
                      <a:pt x="44" y="19"/>
                    </a:moveTo>
                    <a:cubicBezTo>
                      <a:pt x="41" y="21"/>
                      <a:pt x="42" y="16"/>
                      <a:pt x="41" y="17"/>
                    </a:cubicBezTo>
                    <a:cubicBezTo>
                      <a:pt x="39" y="17"/>
                      <a:pt x="38" y="16"/>
                      <a:pt x="36" y="17"/>
                    </a:cubicBezTo>
                    <a:cubicBezTo>
                      <a:pt x="33" y="19"/>
                      <a:pt x="32" y="16"/>
                      <a:pt x="30" y="16"/>
                    </a:cubicBezTo>
                    <a:cubicBezTo>
                      <a:pt x="29" y="17"/>
                      <a:pt x="26" y="14"/>
                      <a:pt x="24" y="16"/>
                    </a:cubicBezTo>
                    <a:cubicBezTo>
                      <a:pt x="23" y="17"/>
                      <a:pt x="23" y="19"/>
                      <a:pt x="21" y="17"/>
                    </a:cubicBezTo>
                    <a:cubicBezTo>
                      <a:pt x="18" y="13"/>
                      <a:pt x="17" y="21"/>
                      <a:pt x="20" y="21"/>
                    </a:cubicBezTo>
                    <a:cubicBezTo>
                      <a:pt x="21" y="22"/>
                      <a:pt x="21" y="24"/>
                      <a:pt x="21" y="25"/>
                    </a:cubicBezTo>
                    <a:cubicBezTo>
                      <a:pt x="23" y="25"/>
                      <a:pt x="20" y="27"/>
                      <a:pt x="21" y="27"/>
                    </a:cubicBezTo>
                    <a:cubicBezTo>
                      <a:pt x="23" y="27"/>
                      <a:pt x="27" y="35"/>
                      <a:pt x="29" y="35"/>
                    </a:cubicBezTo>
                    <a:cubicBezTo>
                      <a:pt x="30" y="36"/>
                      <a:pt x="29" y="38"/>
                      <a:pt x="32" y="38"/>
                    </a:cubicBezTo>
                    <a:cubicBezTo>
                      <a:pt x="33" y="39"/>
                      <a:pt x="33" y="41"/>
                      <a:pt x="33" y="41"/>
                    </a:cubicBezTo>
                    <a:cubicBezTo>
                      <a:pt x="33" y="42"/>
                      <a:pt x="35" y="41"/>
                      <a:pt x="35" y="42"/>
                    </a:cubicBezTo>
                    <a:cubicBezTo>
                      <a:pt x="36" y="44"/>
                      <a:pt x="38" y="45"/>
                      <a:pt x="39" y="45"/>
                    </a:cubicBezTo>
                    <a:cubicBezTo>
                      <a:pt x="39" y="47"/>
                      <a:pt x="44" y="47"/>
                      <a:pt x="42" y="48"/>
                    </a:cubicBezTo>
                    <a:cubicBezTo>
                      <a:pt x="41" y="47"/>
                      <a:pt x="41" y="47"/>
                      <a:pt x="39" y="47"/>
                    </a:cubicBezTo>
                    <a:cubicBezTo>
                      <a:pt x="38" y="48"/>
                      <a:pt x="39" y="45"/>
                      <a:pt x="33" y="44"/>
                    </a:cubicBezTo>
                    <a:cubicBezTo>
                      <a:pt x="27" y="41"/>
                      <a:pt x="27" y="39"/>
                      <a:pt x="32" y="41"/>
                    </a:cubicBezTo>
                    <a:cubicBezTo>
                      <a:pt x="29" y="38"/>
                      <a:pt x="26" y="35"/>
                      <a:pt x="23" y="35"/>
                    </a:cubicBezTo>
                    <a:cubicBezTo>
                      <a:pt x="18" y="36"/>
                      <a:pt x="23" y="35"/>
                      <a:pt x="17" y="30"/>
                    </a:cubicBezTo>
                    <a:cubicBezTo>
                      <a:pt x="10" y="25"/>
                      <a:pt x="17" y="28"/>
                      <a:pt x="13" y="24"/>
                    </a:cubicBezTo>
                    <a:cubicBezTo>
                      <a:pt x="9" y="21"/>
                      <a:pt x="13" y="19"/>
                      <a:pt x="9" y="14"/>
                    </a:cubicBezTo>
                    <a:cubicBezTo>
                      <a:pt x="6" y="13"/>
                      <a:pt x="6" y="17"/>
                      <a:pt x="4" y="21"/>
                    </a:cubicBezTo>
                    <a:cubicBezTo>
                      <a:pt x="4" y="24"/>
                      <a:pt x="0" y="14"/>
                      <a:pt x="1" y="13"/>
                    </a:cubicBezTo>
                    <a:cubicBezTo>
                      <a:pt x="1" y="13"/>
                      <a:pt x="1" y="13"/>
                      <a:pt x="1" y="13"/>
                    </a:cubicBezTo>
                    <a:cubicBezTo>
                      <a:pt x="10" y="13"/>
                      <a:pt x="7" y="10"/>
                      <a:pt x="9" y="11"/>
                    </a:cubicBezTo>
                    <a:cubicBezTo>
                      <a:pt x="12" y="14"/>
                      <a:pt x="10" y="11"/>
                      <a:pt x="12" y="13"/>
                    </a:cubicBezTo>
                    <a:cubicBezTo>
                      <a:pt x="13" y="13"/>
                      <a:pt x="15" y="14"/>
                      <a:pt x="15" y="13"/>
                    </a:cubicBezTo>
                    <a:cubicBezTo>
                      <a:pt x="15" y="10"/>
                      <a:pt x="18" y="10"/>
                      <a:pt x="18" y="8"/>
                    </a:cubicBezTo>
                    <a:cubicBezTo>
                      <a:pt x="18" y="7"/>
                      <a:pt x="17" y="5"/>
                      <a:pt x="17" y="5"/>
                    </a:cubicBezTo>
                    <a:cubicBezTo>
                      <a:pt x="18" y="4"/>
                      <a:pt x="21" y="4"/>
                      <a:pt x="23" y="2"/>
                    </a:cubicBezTo>
                    <a:cubicBezTo>
                      <a:pt x="23" y="2"/>
                      <a:pt x="21" y="0"/>
                      <a:pt x="23" y="0"/>
                    </a:cubicBezTo>
                    <a:cubicBezTo>
                      <a:pt x="24" y="0"/>
                      <a:pt x="24" y="0"/>
                      <a:pt x="24" y="0"/>
                    </a:cubicBezTo>
                    <a:cubicBezTo>
                      <a:pt x="32" y="5"/>
                      <a:pt x="30" y="7"/>
                      <a:pt x="32" y="7"/>
                    </a:cubicBezTo>
                    <a:cubicBezTo>
                      <a:pt x="33" y="7"/>
                      <a:pt x="36" y="10"/>
                      <a:pt x="39" y="10"/>
                    </a:cubicBezTo>
                    <a:cubicBezTo>
                      <a:pt x="41" y="10"/>
                      <a:pt x="41" y="7"/>
                      <a:pt x="42" y="8"/>
                    </a:cubicBezTo>
                    <a:cubicBezTo>
                      <a:pt x="44" y="10"/>
                      <a:pt x="44" y="13"/>
                      <a:pt x="44" y="14"/>
                    </a:cubicBezTo>
                    <a:cubicBezTo>
                      <a:pt x="47" y="16"/>
                      <a:pt x="49" y="14"/>
                      <a:pt x="47" y="16"/>
                    </a:cubicBezTo>
                    <a:cubicBezTo>
                      <a:pt x="47" y="17"/>
                      <a:pt x="46" y="16"/>
                      <a:pt x="44" y="19"/>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42" name="Freeform 182"/>
              <p:cNvSpPr>
                <a:spLocks/>
              </p:cNvSpPr>
              <p:nvPr>
                <p:custDataLst>
                  <p:tags r:id="rId244"/>
                </p:custDataLst>
              </p:nvPr>
            </p:nvSpPr>
            <p:spPr bwMode="auto">
              <a:xfrm>
                <a:off x="4484066" y="3285243"/>
                <a:ext cx="81008" cy="66621"/>
              </a:xfrm>
              <a:custGeom>
                <a:avLst/>
                <a:gdLst/>
                <a:ahLst/>
                <a:cxnLst>
                  <a:cxn ang="0">
                    <a:pos x="29" y="22"/>
                  </a:cxn>
                  <a:cxn ang="0">
                    <a:pos x="33" y="22"/>
                  </a:cxn>
                  <a:cxn ang="0">
                    <a:pos x="29" y="18"/>
                  </a:cxn>
                  <a:cxn ang="0">
                    <a:pos x="33" y="18"/>
                  </a:cxn>
                  <a:cxn ang="0">
                    <a:pos x="29" y="11"/>
                  </a:cxn>
                  <a:cxn ang="0">
                    <a:pos x="28" y="7"/>
                  </a:cxn>
                  <a:cxn ang="0">
                    <a:pos x="25" y="5"/>
                  </a:cxn>
                  <a:cxn ang="0">
                    <a:pos x="20" y="5"/>
                  </a:cxn>
                  <a:cxn ang="0">
                    <a:pos x="14" y="4"/>
                  </a:cxn>
                  <a:cxn ang="0">
                    <a:pos x="8" y="4"/>
                  </a:cxn>
                  <a:cxn ang="0">
                    <a:pos x="5" y="5"/>
                  </a:cxn>
                  <a:cxn ang="0">
                    <a:pos x="3" y="8"/>
                  </a:cxn>
                  <a:cxn ang="0">
                    <a:pos x="5" y="13"/>
                  </a:cxn>
                  <a:cxn ang="0">
                    <a:pos x="5" y="15"/>
                  </a:cxn>
                  <a:cxn ang="0">
                    <a:pos x="13" y="22"/>
                  </a:cxn>
                  <a:cxn ang="0">
                    <a:pos x="16" y="26"/>
                  </a:cxn>
                  <a:cxn ang="0">
                    <a:pos x="17" y="29"/>
                  </a:cxn>
                  <a:cxn ang="0">
                    <a:pos x="19" y="30"/>
                  </a:cxn>
                  <a:cxn ang="0">
                    <a:pos x="23" y="33"/>
                  </a:cxn>
                  <a:cxn ang="0">
                    <a:pos x="25" y="29"/>
                  </a:cxn>
                  <a:cxn ang="0">
                    <a:pos x="26" y="26"/>
                  </a:cxn>
                  <a:cxn ang="0">
                    <a:pos x="28" y="26"/>
                  </a:cxn>
                  <a:cxn ang="0">
                    <a:pos x="29" y="22"/>
                  </a:cxn>
                </a:cxnLst>
                <a:rect l="0" t="0" r="r" b="b"/>
                <a:pathLst>
                  <a:path w="34" h="33">
                    <a:moveTo>
                      <a:pt x="29" y="22"/>
                    </a:moveTo>
                    <a:cubicBezTo>
                      <a:pt x="31" y="21"/>
                      <a:pt x="31" y="22"/>
                      <a:pt x="33" y="22"/>
                    </a:cubicBezTo>
                    <a:cubicBezTo>
                      <a:pt x="33" y="21"/>
                      <a:pt x="29" y="18"/>
                      <a:pt x="29" y="18"/>
                    </a:cubicBezTo>
                    <a:cubicBezTo>
                      <a:pt x="31" y="16"/>
                      <a:pt x="31" y="19"/>
                      <a:pt x="33" y="18"/>
                    </a:cubicBezTo>
                    <a:cubicBezTo>
                      <a:pt x="34" y="16"/>
                      <a:pt x="28" y="15"/>
                      <a:pt x="29" y="11"/>
                    </a:cubicBezTo>
                    <a:cubicBezTo>
                      <a:pt x="31" y="7"/>
                      <a:pt x="33" y="7"/>
                      <a:pt x="28" y="7"/>
                    </a:cubicBezTo>
                    <a:cubicBezTo>
                      <a:pt x="25" y="8"/>
                      <a:pt x="26" y="4"/>
                      <a:pt x="25" y="5"/>
                    </a:cubicBezTo>
                    <a:cubicBezTo>
                      <a:pt x="23" y="5"/>
                      <a:pt x="22" y="4"/>
                      <a:pt x="20" y="5"/>
                    </a:cubicBezTo>
                    <a:cubicBezTo>
                      <a:pt x="17" y="7"/>
                      <a:pt x="16" y="4"/>
                      <a:pt x="14" y="4"/>
                    </a:cubicBezTo>
                    <a:cubicBezTo>
                      <a:pt x="13" y="5"/>
                      <a:pt x="9" y="2"/>
                      <a:pt x="8" y="4"/>
                    </a:cubicBezTo>
                    <a:cubicBezTo>
                      <a:pt x="6" y="5"/>
                      <a:pt x="6" y="7"/>
                      <a:pt x="5" y="5"/>
                    </a:cubicBezTo>
                    <a:cubicBezTo>
                      <a:pt x="2" y="0"/>
                      <a:pt x="0" y="8"/>
                      <a:pt x="3" y="8"/>
                    </a:cubicBezTo>
                    <a:cubicBezTo>
                      <a:pt x="5" y="10"/>
                      <a:pt x="5" y="11"/>
                      <a:pt x="5" y="13"/>
                    </a:cubicBezTo>
                    <a:cubicBezTo>
                      <a:pt x="6" y="13"/>
                      <a:pt x="3" y="15"/>
                      <a:pt x="5" y="15"/>
                    </a:cubicBezTo>
                    <a:cubicBezTo>
                      <a:pt x="6" y="15"/>
                      <a:pt x="11" y="22"/>
                      <a:pt x="13" y="22"/>
                    </a:cubicBezTo>
                    <a:cubicBezTo>
                      <a:pt x="14" y="24"/>
                      <a:pt x="13" y="26"/>
                      <a:pt x="16" y="26"/>
                    </a:cubicBezTo>
                    <a:cubicBezTo>
                      <a:pt x="17" y="27"/>
                      <a:pt x="17" y="29"/>
                      <a:pt x="17" y="29"/>
                    </a:cubicBezTo>
                    <a:cubicBezTo>
                      <a:pt x="17" y="30"/>
                      <a:pt x="19" y="29"/>
                      <a:pt x="19" y="30"/>
                    </a:cubicBezTo>
                    <a:cubicBezTo>
                      <a:pt x="20" y="32"/>
                      <a:pt x="22" y="33"/>
                      <a:pt x="23" y="33"/>
                    </a:cubicBezTo>
                    <a:cubicBezTo>
                      <a:pt x="26" y="32"/>
                      <a:pt x="22" y="30"/>
                      <a:pt x="25" y="29"/>
                    </a:cubicBezTo>
                    <a:cubicBezTo>
                      <a:pt x="26" y="27"/>
                      <a:pt x="25" y="26"/>
                      <a:pt x="26" y="26"/>
                    </a:cubicBezTo>
                    <a:cubicBezTo>
                      <a:pt x="28" y="24"/>
                      <a:pt x="28" y="27"/>
                      <a:pt x="28" y="26"/>
                    </a:cubicBezTo>
                    <a:cubicBezTo>
                      <a:pt x="29" y="26"/>
                      <a:pt x="25" y="21"/>
                      <a:pt x="29" y="22"/>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43" name="Freeform 183"/>
              <p:cNvSpPr>
                <a:spLocks/>
              </p:cNvSpPr>
              <p:nvPr>
                <p:custDataLst>
                  <p:tags r:id="rId245"/>
                </p:custDataLst>
              </p:nvPr>
            </p:nvSpPr>
            <p:spPr bwMode="auto">
              <a:xfrm>
                <a:off x="4536845" y="3326882"/>
                <a:ext cx="40505" cy="40598"/>
              </a:xfrm>
              <a:custGeom>
                <a:avLst/>
                <a:gdLst/>
                <a:ahLst/>
                <a:cxnLst>
                  <a:cxn ang="0">
                    <a:pos x="7" y="1"/>
                  </a:cxn>
                  <a:cxn ang="0">
                    <a:pos x="17" y="9"/>
                  </a:cxn>
                  <a:cxn ang="0">
                    <a:pos x="14" y="11"/>
                  </a:cxn>
                  <a:cxn ang="0">
                    <a:pos x="15" y="12"/>
                  </a:cxn>
                  <a:cxn ang="0">
                    <a:pos x="12" y="12"/>
                  </a:cxn>
                  <a:cxn ang="0">
                    <a:pos x="9" y="15"/>
                  </a:cxn>
                  <a:cxn ang="0">
                    <a:pos x="9" y="20"/>
                  </a:cxn>
                  <a:cxn ang="0">
                    <a:pos x="6" y="17"/>
                  </a:cxn>
                  <a:cxn ang="0">
                    <a:pos x="4" y="15"/>
                  </a:cxn>
                  <a:cxn ang="0">
                    <a:pos x="1" y="12"/>
                  </a:cxn>
                  <a:cxn ang="0">
                    <a:pos x="3" y="8"/>
                  </a:cxn>
                  <a:cxn ang="0">
                    <a:pos x="4" y="5"/>
                  </a:cxn>
                  <a:cxn ang="0">
                    <a:pos x="6" y="5"/>
                  </a:cxn>
                  <a:cxn ang="0">
                    <a:pos x="7" y="1"/>
                  </a:cxn>
                </a:cxnLst>
                <a:rect l="0" t="0" r="r" b="b"/>
                <a:pathLst>
                  <a:path w="17" h="20">
                    <a:moveTo>
                      <a:pt x="7" y="1"/>
                    </a:moveTo>
                    <a:cubicBezTo>
                      <a:pt x="10" y="6"/>
                      <a:pt x="17" y="8"/>
                      <a:pt x="17" y="9"/>
                    </a:cubicBezTo>
                    <a:cubicBezTo>
                      <a:pt x="17" y="11"/>
                      <a:pt x="12" y="11"/>
                      <a:pt x="14" y="11"/>
                    </a:cubicBezTo>
                    <a:cubicBezTo>
                      <a:pt x="15" y="12"/>
                      <a:pt x="14" y="12"/>
                      <a:pt x="15" y="12"/>
                    </a:cubicBezTo>
                    <a:cubicBezTo>
                      <a:pt x="12" y="14"/>
                      <a:pt x="12" y="14"/>
                      <a:pt x="12" y="12"/>
                    </a:cubicBezTo>
                    <a:cubicBezTo>
                      <a:pt x="12" y="9"/>
                      <a:pt x="10" y="14"/>
                      <a:pt x="9" y="15"/>
                    </a:cubicBezTo>
                    <a:cubicBezTo>
                      <a:pt x="7" y="18"/>
                      <a:pt x="10" y="17"/>
                      <a:pt x="9" y="20"/>
                    </a:cubicBezTo>
                    <a:cubicBezTo>
                      <a:pt x="6" y="20"/>
                      <a:pt x="7" y="20"/>
                      <a:pt x="6" y="17"/>
                    </a:cubicBezTo>
                    <a:cubicBezTo>
                      <a:pt x="6" y="15"/>
                      <a:pt x="4" y="15"/>
                      <a:pt x="4" y="15"/>
                    </a:cubicBezTo>
                    <a:cubicBezTo>
                      <a:pt x="6" y="14"/>
                      <a:pt x="1" y="14"/>
                      <a:pt x="1" y="12"/>
                    </a:cubicBezTo>
                    <a:cubicBezTo>
                      <a:pt x="4" y="11"/>
                      <a:pt x="0" y="9"/>
                      <a:pt x="3" y="8"/>
                    </a:cubicBezTo>
                    <a:cubicBezTo>
                      <a:pt x="4" y="6"/>
                      <a:pt x="3" y="5"/>
                      <a:pt x="4" y="5"/>
                    </a:cubicBezTo>
                    <a:cubicBezTo>
                      <a:pt x="6" y="3"/>
                      <a:pt x="6" y="6"/>
                      <a:pt x="6" y="5"/>
                    </a:cubicBezTo>
                    <a:cubicBezTo>
                      <a:pt x="7" y="5"/>
                      <a:pt x="3" y="0"/>
                      <a:pt x="7" y="1"/>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44" name="Freeform 184"/>
              <p:cNvSpPr>
                <a:spLocks noEditPoints="1"/>
              </p:cNvSpPr>
              <p:nvPr>
                <p:custDataLst>
                  <p:tags r:id="rId246"/>
                </p:custDataLst>
              </p:nvPr>
            </p:nvSpPr>
            <p:spPr bwMode="auto">
              <a:xfrm>
                <a:off x="4344144" y="2984409"/>
                <a:ext cx="137468" cy="84317"/>
              </a:xfrm>
              <a:custGeom>
                <a:avLst/>
                <a:gdLst/>
                <a:ahLst/>
                <a:cxnLst>
                  <a:cxn ang="0">
                    <a:pos x="4" y="33"/>
                  </a:cxn>
                  <a:cxn ang="0">
                    <a:pos x="1" y="30"/>
                  </a:cxn>
                  <a:cxn ang="0">
                    <a:pos x="0" y="19"/>
                  </a:cxn>
                  <a:cxn ang="0">
                    <a:pos x="16" y="3"/>
                  </a:cxn>
                  <a:cxn ang="0">
                    <a:pos x="20" y="5"/>
                  </a:cxn>
                  <a:cxn ang="0">
                    <a:pos x="18" y="11"/>
                  </a:cxn>
                  <a:cxn ang="0">
                    <a:pos x="20" y="17"/>
                  </a:cxn>
                  <a:cxn ang="0">
                    <a:pos x="21" y="21"/>
                  </a:cxn>
                  <a:cxn ang="0">
                    <a:pos x="18" y="19"/>
                  </a:cxn>
                  <a:cxn ang="0">
                    <a:pos x="15" y="25"/>
                  </a:cxn>
                  <a:cxn ang="0">
                    <a:pos x="12" y="30"/>
                  </a:cxn>
                  <a:cxn ang="0">
                    <a:pos x="12" y="35"/>
                  </a:cxn>
                  <a:cxn ang="0">
                    <a:pos x="15" y="38"/>
                  </a:cxn>
                  <a:cxn ang="0">
                    <a:pos x="10" y="38"/>
                  </a:cxn>
                  <a:cxn ang="0">
                    <a:pos x="4" y="38"/>
                  </a:cxn>
                  <a:cxn ang="0">
                    <a:pos x="53" y="31"/>
                  </a:cxn>
                  <a:cxn ang="0">
                    <a:pos x="53" y="31"/>
                  </a:cxn>
                  <a:cxn ang="0">
                    <a:pos x="24" y="7"/>
                  </a:cxn>
                  <a:cxn ang="0">
                    <a:pos x="21" y="30"/>
                  </a:cxn>
                  <a:cxn ang="0">
                    <a:pos x="18" y="28"/>
                  </a:cxn>
                  <a:cxn ang="0">
                    <a:pos x="13" y="30"/>
                  </a:cxn>
                  <a:cxn ang="0">
                    <a:pos x="16" y="33"/>
                  </a:cxn>
                  <a:cxn ang="0">
                    <a:pos x="21" y="35"/>
                  </a:cxn>
                  <a:cxn ang="0">
                    <a:pos x="20" y="27"/>
                  </a:cxn>
                  <a:cxn ang="0">
                    <a:pos x="20" y="27"/>
                  </a:cxn>
                  <a:cxn ang="0">
                    <a:pos x="21" y="36"/>
                  </a:cxn>
                  <a:cxn ang="0">
                    <a:pos x="23" y="35"/>
                  </a:cxn>
                  <a:cxn ang="0">
                    <a:pos x="30" y="39"/>
                  </a:cxn>
                  <a:cxn ang="0">
                    <a:pos x="26" y="36"/>
                  </a:cxn>
                  <a:cxn ang="0">
                    <a:pos x="29" y="41"/>
                  </a:cxn>
                  <a:cxn ang="0">
                    <a:pos x="32" y="38"/>
                  </a:cxn>
                  <a:cxn ang="0">
                    <a:pos x="32" y="35"/>
                  </a:cxn>
                  <a:cxn ang="0">
                    <a:pos x="33" y="31"/>
                  </a:cxn>
                  <a:cxn ang="0">
                    <a:pos x="36" y="24"/>
                  </a:cxn>
                  <a:cxn ang="0">
                    <a:pos x="30" y="24"/>
                  </a:cxn>
                  <a:cxn ang="0">
                    <a:pos x="29" y="25"/>
                  </a:cxn>
                  <a:cxn ang="0">
                    <a:pos x="26" y="24"/>
                  </a:cxn>
                  <a:cxn ang="0">
                    <a:pos x="23" y="27"/>
                  </a:cxn>
                  <a:cxn ang="0">
                    <a:pos x="24" y="31"/>
                  </a:cxn>
                  <a:cxn ang="0">
                    <a:pos x="27" y="33"/>
                  </a:cxn>
                  <a:cxn ang="0">
                    <a:pos x="29" y="35"/>
                  </a:cxn>
                  <a:cxn ang="0">
                    <a:pos x="30" y="38"/>
                  </a:cxn>
                  <a:cxn ang="0">
                    <a:pos x="32" y="39"/>
                  </a:cxn>
                  <a:cxn ang="0">
                    <a:pos x="35" y="36"/>
                  </a:cxn>
                </a:cxnLst>
                <a:rect l="0" t="0" r="r" b="b"/>
                <a:pathLst>
                  <a:path w="58" h="42">
                    <a:moveTo>
                      <a:pt x="3" y="35"/>
                    </a:moveTo>
                    <a:cubicBezTo>
                      <a:pt x="3" y="31"/>
                      <a:pt x="4" y="36"/>
                      <a:pt x="4" y="33"/>
                    </a:cubicBezTo>
                    <a:cubicBezTo>
                      <a:pt x="4" y="30"/>
                      <a:pt x="3" y="31"/>
                      <a:pt x="3" y="30"/>
                    </a:cubicBezTo>
                    <a:cubicBezTo>
                      <a:pt x="1" y="28"/>
                      <a:pt x="3" y="31"/>
                      <a:pt x="1" y="30"/>
                    </a:cubicBezTo>
                    <a:cubicBezTo>
                      <a:pt x="0" y="28"/>
                      <a:pt x="0" y="30"/>
                      <a:pt x="0" y="28"/>
                    </a:cubicBezTo>
                    <a:cubicBezTo>
                      <a:pt x="1" y="25"/>
                      <a:pt x="0" y="24"/>
                      <a:pt x="0" y="19"/>
                    </a:cubicBezTo>
                    <a:cubicBezTo>
                      <a:pt x="1" y="14"/>
                      <a:pt x="1" y="8"/>
                      <a:pt x="7" y="8"/>
                    </a:cubicBezTo>
                    <a:cubicBezTo>
                      <a:pt x="13" y="10"/>
                      <a:pt x="13" y="3"/>
                      <a:pt x="16" y="3"/>
                    </a:cubicBezTo>
                    <a:cubicBezTo>
                      <a:pt x="20" y="3"/>
                      <a:pt x="20" y="0"/>
                      <a:pt x="20" y="0"/>
                    </a:cubicBezTo>
                    <a:cubicBezTo>
                      <a:pt x="21" y="2"/>
                      <a:pt x="18" y="2"/>
                      <a:pt x="20" y="5"/>
                    </a:cubicBezTo>
                    <a:cubicBezTo>
                      <a:pt x="20" y="7"/>
                      <a:pt x="20" y="8"/>
                      <a:pt x="20" y="8"/>
                    </a:cubicBezTo>
                    <a:cubicBezTo>
                      <a:pt x="18" y="10"/>
                      <a:pt x="18" y="10"/>
                      <a:pt x="18" y="11"/>
                    </a:cubicBezTo>
                    <a:cubicBezTo>
                      <a:pt x="16" y="13"/>
                      <a:pt x="20" y="14"/>
                      <a:pt x="18" y="16"/>
                    </a:cubicBezTo>
                    <a:cubicBezTo>
                      <a:pt x="16" y="17"/>
                      <a:pt x="18" y="16"/>
                      <a:pt x="20" y="17"/>
                    </a:cubicBezTo>
                    <a:cubicBezTo>
                      <a:pt x="20" y="17"/>
                      <a:pt x="24" y="16"/>
                      <a:pt x="23" y="19"/>
                    </a:cubicBezTo>
                    <a:cubicBezTo>
                      <a:pt x="23" y="21"/>
                      <a:pt x="21" y="22"/>
                      <a:pt x="21" y="21"/>
                    </a:cubicBezTo>
                    <a:cubicBezTo>
                      <a:pt x="20" y="21"/>
                      <a:pt x="20" y="22"/>
                      <a:pt x="20" y="22"/>
                    </a:cubicBezTo>
                    <a:cubicBezTo>
                      <a:pt x="18" y="21"/>
                      <a:pt x="20" y="19"/>
                      <a:pt x="18" y="19"/>
                    </a:cubicBezTo>
                    <a:cubicBezTo>
                      <a:pt x="16" y="19"/>
                      <a:pt x="18" y="24"/>
                      <a:pt x="16" y="25"/>
                    </a:cubicBezTo>
                    <a:cubicBezTo>
                      <a:pt x="16" y="27"/>
                      <a:pt x="13" y="24"/>
                      <a:pt x="15" y="25"/>
                    </a:cubicBezTo>
                    <a:cubicBezTo>
                      <a:pt x="16" y="27"/>
                      <a:pt x="13" y="27"/>
                      <a:pt x="13" y="28"/>
                    </a:cubicBezTo>
                    <a:cubicBezTo>
                      <a:pt x="15" y="28"/>
                      <a:pt x="10" y="28"/>
                      <a:pt x="12" y="30"/>
                    </a:cubicBezTo>
                    <a:cubicBezTo>
                      <a:pt x="12" y="31"/>
                      <a:pt x="12" y="31"/>
                      <a:pt x="12" y="31"/>
                    </a:cubicBezTo>
                    <a:cubicBezTo>
                      <a:pt x="13" y="33"/>
                      <a:pt x="10" y="33"/>
                      <a:pt x="12" y="35"/>
                    </a:cubicBezTo>
                    <a:cubicBezTo>
                      <a:pt x="12" y="36"/>
                      <a:pt x="12" y="35"/>
                      <a:pt x="15" y="36"/>
                    </a:cubicBezTo>
                    <a:cubicBezTo>
                      <a:pt x="16" y="38"/>
                      <a:pt x="15" y="38"/>
                      <a:pt x="15" y="38"/>
                    </a:cubicBezTo>
                    <a:cubicBezTo>
                      <a:pt x="13" y="36"/>
                      <a:pt x="13" y="38"/>
                      <a:pt x="13" y="38"/>
                    </a:cubicBezTo>
                    <a:cubicBezTo>
                      <a:pt x="12" y="38"/>
                      <a:pt x="12" y="36"/>
                      <a:pt x="10" y="38"/>
                    </a:cubicBezTo>
                    <a:cubicBezTo>
                      <a:pt x="10" y="38"/>
                      <a:pt x="9" y="38"/>
                      <a:pt x="7" y="38"/>
                    </a:cubicBezTo>
                    <a:cubicBezTo>
                      <a:pt x="6" y="36"/>
                      <a:pt x="6" y="38"/>
                      <a:pt x="4" y="38"/>
                    </a:cubicBezTo>
                    <a:cubicBezTo>
                      <a:pt x="4" y="31"/>
                      <a:pt x="3" y="36"/>
                      <a:pt x="3" y="35"/>
                    </a:cubicBezTo>
                    <a:close/>
                    <a:moveTo>
                      <a:pt x="53" y="31"/>
                    </a:moveTo>
                    <a:cubicBezTo>
                      <a:pt x="55" y="31"/>
                      <a:pt x="58" y="35"/>
                      <a:pt x="56" y="36"/>
                    </a:cubicBezTo>
                    <a:cubicBezTo>
                      <a:pt x="53" y="36"/>
                      <a:pt x="52" y="33"/>
                      <a:pt x="53" y="31"/>
                    </a:cubicBezTo>
                    <a:close/>
                    <a:moveTo>
                      <a:pt x="23" y="7"/>
                    </a:moveTo>
                    <a:cubicBezTo>
                      <a:pt x="23" y="7"/>
                      <a:pt x="26" y="7"/>
                      <a:pt x="24" y="7"/>
                    </a:cubicBezTo>
                    <a:cubicBezTo>
                      <a:pt x="24" y="8"/>
                      <a:pt x="23" y="8"/>
                      <a:pt x="23" y="7"/>
                    </a:cubicBezTo>
                    <a:close/>
                    <a:moveTo>
                      <a:pt x="21" y="30"/>
                    </a:moveTo>
                    <a:cubicBezTo>
                      <a:pt x="20" y="28"/>
                      <a:pt x="20" y="28"/>
                      <a:pt x="20" y="28"/>
                    </a:cubicBezTo>
                    <a:cubicBezTo>
                      <a:pt x="20" y="30"/>
                      <a:pt x="20" y="30"/>
                      <a:pt x="18" y="28"/>
                    </a:cubicBezTo>
                    <a:cubicBezTo>
                      <a:pt x="18" y="28"/>
                      <a:pt x="15" y="30"/>
                      <a:pt x="13" y="30"/>
                    </a:cubicBezTo>
                    <a:cubicBezTo>
                      <a:pt x="13" y="28"/>
                      <a:pt x="12" y="30"/>
                      <a:pt x="13" y="30"/>
                    </a:cubicBezTo>
                    <a:cubicBezTo>
                      <a:pt x="15" y="31"/>
                      <a:pt x="15" y="31"/>
                      <a:pt x="15" y="33"/>
                    </a:cubicBezTo>
                    <a:cubicBezTo>
                      <a:pt x="15" y="35"/>
                      <a:pt x="15" y="33"/>
                      <a:pt x="16" y="33"/>
                    </a:cubicBezTo>
                    <a:cubicBezTo>
                      <a:pt x="16" y="35"/>
                      <a:pt x="15" y="35"/>
                      <a:pt x="16" y="35"/>
                    </a:cubicBezTo>
                    <a:cubicBezTo>
                      <a:pt x="20" y="35"/>
                      <a:pt x="20" y="36"/>
                      <a:pt x="21" y="35"/>
                    </a:cubicBezTo>
                    <a:cubicBezTo>
                      <a:pt x="23" y="33"/>
                      <a:pt x="21" y="31"/>
                      <a:pt x="21" y="30"/>
                    </a:cubicBezTo>
                    <a:close/>
                    <a:moveTo>
                      <a:pt x="20" y="27"/>
                    </a:moveTo>
                    <a:cubicBezTo>
                      <a:pt x="20" y="25"/>
                      <a:pt x="20" y="24"/>
                      <a:pt x="20" y="24"/>
                    </a:cubicBezTo>
                    <a:cubicBezTo>
                      <a:pt x="21" y="25"/>
                      <a:pt x="20" y="27"/>
                      <a:pt x="20" y="27"/>
                    </a:cubicBezTo>
                    <a:close/>
                    <a:moveTo>
                      <a:pt x="23" y="35"/>
                    </a:moveTo>
                    <a:cubicBezTo>
                      <a:pt x="23" y="35"/>
                      <a:pt x="21" y="35"/>
                      <a:pt x="21" y="36"/>
                    </a:cubicBezTo>
                    <a:cubicBezTo>
                      <a:pt x="21" y="36"/>
                      <a:pt x="20" y="38"/>
                      <a:pt x="20" y="39"/>
                    </a:cubicBezTo>
                    <a:cubicBezTo>
                      <a:pt x="21" y="41"/>
                      <a:pt x="21" y="36"/>
                      <a:pt x="23" y="35"/>
                    </a:cubicBezTo>
                    <a:close/>
                    <a:moveTo>
                      <a:pt x="29" y="41"/>
                    </a:moveTo>
                    <a:cubicBezTo>
                      <a:pt x="30" y="41"/>
                      <a:pt x="30" y="39"/>
                      <a:pt x="30" y="39"/>
                    </a:cubicBezTo>
                    <a:cubicBezTo>
                      <a:pt x="29" y="38"/>
                      <a:pt x="29" y="36"/>
                      <a:pt x="29" y="38"/>
                    </a:cubicBezTo>
                    <a:cubicBezTo>
                      <a:pt x="29" y="38"/>
                      <a:pt x="27" y="38"/>
                      <a:pt x="26" y="36"/>
                    </a:cubicBezTo>
                    <a:cubicBezTo>
                      <a:pt x="24" y="36"/>
                      <a:pt x="24" y="38"/>
                      <a:pt x="24" y="38"/>
                    </a:cubicBezTo>
                    <a:cubicBezTo>
                      <a:pt x="23" y="39"/>
                      <a:pt x="27" y="41"/>
                      <a:pt x="29" y="41"/>
                    </a:cubicBezTo>
                    <a:close/>
                    <a:moveTo>
                      <a:pt x="32" y="39"/>
                    </a:moveTo>
                    <a:cubicBezTo>
                      <a:pt x="33" y="38"/>
                      <a:pt x="32" y="38"/>
                      <a:pt x="32" y="38"/>
                    </a:cubicBezTo>
                    <a:cubicBezTo>
                      <a:pt x="30" y="36"/>
                      <a:pt x="30" y="36"/>
                      <a:pt x="32" y="36"/>
                    </a:cubicBezTo>
                    <a:cubicBezTo>
                      <a:pt x="32" y="36"/>
                      <a:pt x="33" y="36"/>
                      <a:pt x="32" y="35"/>
                    </a:cubicBezTo>
                    <a:cubicBezTo>
                      <a:pt x="32" y="33"/>
                      <a:pt x="32" y="33"/>
                      <a:pt x="33" y="33"/>
                    </a:cubicBezTo>
                    <a:cubicBezTo>
                      <a:pt x="35" y="33"/>
                      <a:pt x="35" y="31"/>
                      <a:pt x="33" y="31"/>
                    </a:cubicBezTo>
                    <a:cubicBezTo>
                      <a:pt x="32" y="30"/>
                      <a:pt x="33" y="28"/>
                      <a:pt x="35" y="28"/>
                    </a:cubicBezTo>
                    <a:cubicBezTo>
                      <a:pt x="36" y="28"/>
                      <a:pt x="35" y="25"/>
                      <a:pt x="36" y="24"/>
                    </a:cubicBezTo>
                    <a:cubicBezTo>
                      <a:pt x="36" y="22"/>
                      <a:pt x="35" y="22"/>
                      <a:pt x="33" y="22"/>
                    </a:cubicBezTo>
                    <a:cubicBezTo>
                      <a:pt x="32" y="21"/>
                      <a:pt x="30" y="24"/>
                      <a:pt x="30" y="24"/>
                    </a:cubicBezTo>
                    <a:cubicBezTo>
                      <a:pt x="30" y="25"/>
                      <a:pt x="30" y="25"/>
                      <a:pt x="30" y="27"/>
                    </a:cubicBezTo>
                    <a:cubicBezTo>
                      <a:pt x="30" y="28"/>
                      <a:pt x="29" y="27"/>
                      <a:pt x="29" y="25"/>
                    </a:cubicBezTo>
                    <a:cubicBezTo>
                      <a:pt x="29" y="25"/>
                      <a:pt x="30" y="24"/>
                      <a:pt x="29" y="24"/>
                    </a:cubicBezTo>
                    <a:cubicBezTo>
                      <a:pt x="27" y="25"/>
                      <a:pt x="26" y="24"/>
                      <a:pt x="26" y="24"/>
                    </a:cubicBezTo>
                    <a:cubicBezTo>
                      <a:pt x="24" y="24"/>
                      <a:pt x="29" y="24"/>
                      <a:pt x="26" y="27"/>
                    </a:cubicBezTo>
                    <a:cubicBezTo>
                      <a:pt x="24" y="27"/>
                      <a:pt x="23" y="27"/>
                      <a:pt x="23" y="27"/>
                    </a:cubicBezTo>
                    <a:cubicBezTo>
                      <a:pt x="21" y="27"/>
                      <a:pt x="24" y="28"/>
                      <a:pt x="24" y="28"/>
                    </a:cubicBezTo>
                    <a:cubicBezTo>
                      <a:pt x="24" y="30"/>
                      <a:pt x="26" y="30"/>
                      <a:pt x="24" y="31"/>
                    </a:cubicBezTo>
                    <a:cubicBezTo>
                      <a:pt x="23" y="31"/>
                      <a:pt x="26" y="31"/>
                      <a:pt x="26" y="33"/>
                    </a:cubicBezTo>
                    <a:cubicBezTo>
                      <a:pt x="26" y="35"/>
                      <a:pt x="26" y="33"/>
                      <a:pt x="27" y="33"/>
                    </a:cubicBezTo>
                    <a:cubicBezTo>
                      <a:pt x="29" y="35"/>
                      <a:pt x="29" y="33"/>
                      <a:pt x="29" y="35"/>
                    </a:cubicBezTo>
                    <a:cubicBezTo>
                      <a:pt x="29" y="36"/>
                      <a:pt x="29" y="35"/>
                      <a:pt x="29" y="35"/>
                    </a:cubicBezTo>
                    <a:cubicBezTo>
                      <a:pt x="27" y="36"/>
                      <a:pt x="30" y="36"/>
                      <a:pt x="29" y="36"/>
                    </a:cubicBezTo>
                    <a:cubicBezTo>
                      <a:pt x="29" y="36"/>
                      <a:pt x="29" y="38"/>
                      <a:pt x="30" y="38"/>
                    </a:cubicBezTo>
                    <a:cubicBezTo>
                      <a:pt x="30" y="39"/>
                      <a:pt x="30" y="41"/>
                      <a:pt x="32" y="41"/>
                    </a:cubicBezTo>
                    <a:cubicBezTo>
                      <a:pt x="32" y="42"/>
                      <a:pt x="32" y="39"/>
                      <a:pt x="32" y="39"/>
                    </a:cubicBezTo>
                    <a:close/>
                    <a:moveTo>
                      <a:pt x="33" y="36"/>
                    </a:moveTo>
                    <a:cubicBezTo>
                      <a:pt x="33" y="36"/>
                      <a:pt x="33" y="35"/>
                      <a:pt x="35" y="36"/>
                    </a:cubicBezTo>
                    <a:cubicBezTo>
                      <a:pt x="36" y="36"/>
                      <a:pt x="32" y="38"/>
                      <a:pt x="33" y="36"/>
                    </a:cubicBezTo>
                    <a:close/>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45" name="Freeform 185"/>
              <p:cNvSpPr>
                <a:spLocks noEditPoints="1"/>
              </p:cNvSpPr>
              <p:nvPr>
                <p:custDataLst>
                  <p:tags r:id="rId247"/>
                </p:custDataLst>
              </p:nvPr>
            </p:nvSpPr>
            <p:spPr bwMode="auto">
              <a:xfrm>
                <a:off x="4301184" y="3057275"/>
                <a:ext cx="175519" cy="185289"/>
              </a:xfrm>
              <a:custGeom>
                <a:avLst/>
                <a:gdLst/>
                <a:ahLst/>
                <a:cxnLst>
                  <a:cxn ang="0">
                    <a:pos x="56" y="81"/>
                  </a:cxn>
                  <a:cxn ang="0">
                    <a:pos x="57" y="90"/>
                  </a:cxn>
                  <a:cxn ang="0">
                    <a:pos x="51" y="87"/>
                  </a:cxn>
                  <a:cxn ang="0">
                    <a:pos x="41" y="90"/>
                  </a:cxn>
                  <a:cxn ang="0">
                    <a:pos x="36" y="92"/>
                  </a:cxn>
                  <a:cxn ang="0">
                    <a:pos x="26" y="89"/>
                  </a:cxn>
                  <a:cxn ang="0">
                    <a:pos x="20" y="89"/>
                  </a:cxn>
                  <a:cxn ang="0">
                    <a:pos x="18" y="73"/>
                  </a:cxn>
                  <a:cxn ang="0">
                    <a:pos x="9" y="70"/>
                  </a:cxn>
                  <a:cxn ang="0">
                    <a:pos x="6" y="62"/>
                  </a:cxn>
                  <a:cxn ang="0">
                    <a:pos x="4" y="55"/>
                  </a:cxn>
                  <a:cxn ang="0">
                    <a:pos x="1" y="48"/>
                  </a:cxn>
                  <a:cxn ang="0">
                    <a:pos x="3" y="42"/>
                  </a:cxn>
                  <a:cxn ang="0">
                    <a:pos x="7" y="36"/>
                  </a:cxn>
                  <a:cxn ang="0">
                    <a:pos x="7" y="30"/>
                  </a:cxn>
                  <a:cxn ang="0">
                    <a:pos x="12" y="22"/>
                  </a:cxn>
                  <a:cxn ang="0">
                    <a:pos x="15" y="16"/>
                  </a:cxn>
                  <a:cxn ang="0">
                    <a:pos x="21" y="17"/>
                  </a:cxn>
                  <a:cxn ang="0">
                    <a:pos x="23" y="14"/>
                  </a:cxn>
                  <a:cxn ang="0">
                    <a:pos x="26" y="13"/>
                  </a:cxn>
                  <a:cxn ang="0">
                    <a:pos x="24" y="10"/>
                  </a:cxn>
                  <a:cxn ang="0">
                    <a:pos x="26" y="5"/>
                  </a:cxn>
                  <a:cxn ang="0">
                    <a:pos x="26" y="2"/>
                  </a:cxn>
                  <a:cxn ang="0">
                    <a:pos x="32" y="2"/>
                  </a:cxn>
                  <a:cxn ang="0">
                    <a:pos x="33" y="7"/>
                  </a:cxn>
                  <a:cxn ang="0">
                    <a:pos x="41" y="8"/>
                  </a:cxn>
                  <a:cxn ang="0">
                    <a:pos x="39" y="13"/>
                  </a:cxn>
                  <a:cxn ang="0">
                    <a:pos x="48" y="10"/>
                  </a:cxn>
                  <a:cxn ang="0">
                    <a:pos x="56" y="7"/>
                  </a:cxn>
                  <a:cxn ang="0">
                    <a:pos x="64" y="11"/>
                  </a:cxn>
                  <a:cxn ang="0">
                    <a:pos x="67" y="16"/>
                  </a:cxn>
                  <a:cxn ang="0">
                    <a:pos x="68" y="28"/>
                  </a:cxn>
                  <a:cxn ang="0">
                    <a:pos x="70" y="41"/>
                  </a:cxn>
                  <a:cxn ang="0">
                    <a:pos x="68" y="48"/>
                  </a:cxn>
                  <a:cxn ang="0">
                    <a:pos x="54" y="56"/>
                  </a:cxn>
                  <a:cxn ang="0">
                    <a:pos x="56" y="67"/>
                  </a:cxn>
                  <a:cxn ang="0">
                    <a:pos x="61" y="80"/>
                  </a:cxn>
                  <a:cxn ang="0">
                    <a:pos x="64" y="11"/>
                  </a:cxn>
                  <a:cxn ang="0">
                    <a:pos x="64" y="14"/>
                  </a:cxn>
                  <a:cxn ang="0">
                    <a:pos x="67" y="13"/>
                  </a:cxn>
                  <a:cxn ang="0">
                    <a:pos x="44" y="7"/>
                  </a:cxn>
                  <a:cxn ang="0">
                    <a:pos x="61" y="10"/>
                  </a:cxn>
                  <a:cxn ang="0">
                    <a:pos x="62" y="8"/>
                  </a:cxn>
                  <a:cxn ang="0">
                    <a:pos x="59" y="3"/>
                  </a:cxn>
                  <a:cxn ang="0">
                    <a:pos x="59" y="5"/>
                  </a:cxn>
                  <a:cxn ang="0">
                    <a:pos x="59" y="10"/>
                  </a:cxn>
                </a:cxnLst>
                <a:rect l="0" t="0" r="r" b="b"/>
                <a:pathLst>
                  <a:path w="74" h="92">
                    <a:moveTo>
                      <a:pt x="61" y="80"/>
                    </a:moveTo>
                    <a:cubicBezTo>
                      <a:pt x="61" y="81"/>
                      <a:pt x="59" y="80"/>
                      <a:pt x="56" y="81"/>
                    </a:cubicBezTo>
                    <a:cubicBezTo>
                      <a:pt x="54" y="84"/>
                      <a:pt x="59" y="86"/>
                      <a:pt x="57" y="86"/>
                    </a:cubicBezTo>
                    <a:cubicBezTo>
                      <a:pt x="54" y="87"/>
                      <a:pt x="59" y="89"/>
                      <a:pt x="57" y="90"/>
                    </a:cubicBezTo>
                    <a:cubicBezTo>
                      <a:pt x="56" y="92"/>
                      <a:pt x="56" y="87"/>
                      <a:pt x="54" y="89"/>
                    </a:cubicBezTo>
                    <a:cubicBezTo>
                      <a:pt x="53" y="89"/>
                      <a:pt x="51" y="86"/>
                      <a:pt x="51" y="87"/>
                    </a:cubicBezTo>
                    <a:cubicBezTo>
                      <a:pt x="50" y="90"/>
                      <a:pt x="48" y="87"/>
                      <a:pt x="47" y="89"/>
                    </a:cubicBezTo>
                    <a:cubicBezTo>
                      <a:pt x="44" y="90"/>
                      <a:pt x="42" y="92"/>
                      <a:pt x="41" y="90"/>
                    </a:cubicBezTo>
                    <a:cubicBezTo>
                      <a:pt x="41" y="89"/>
                      <a:pt x="39" y="90"/>
                      <a:pt x="38" y="89"/>
                    </a:cubicBezTo>
                    <a:cubicBezTo>
                      <a:pt x="36" y="89"/>
                      <a:pt x="38" y="92"/>
                      <a:pt x="36" y="92"/>
                    </a:cubicBezTo>
                    <a:cubicBezTo>
                      <a:pt x="35" y="92"/>
                      <a:pt x="33" y="87"/>
                      <a:pt x="30" y="90"/>
                    </a:cubicBezTo>
                    <a:cubicBezTo>
                      <a:pt x="29" y="89"/>
                      <a:pt x="27" y="87"/>
                      <a:pt x="26" y="89"/>
                    </a:cubicBezTo>
                    <a:cubicBezTo>
                      <a:pt x="24" y="89"/>
                      <a:pt x="24" y="86"/>
                      <a:pt x="23" y="87"/>
                    </a:cubicBezTo>
                    <a:cubicBezTo>
                      <a:pt x="20" y="87"/>
                      <a:pt x="23" y="89"/>
                      <a:pt x="20" y="89"/>
                    </a:cubicBezTo>
                    <a:cubicBezTo>
                      <a:pt x="16" y="89"/>
                      <a:pt x="16" y="90"/>
                      <a:pt x="13" y="89"/>
                    </a:cubicBezTo>
                    <a:cubicBezTo>
                      <a:pt x="13" y="76"/>
                      <a:pt x="21" y="73"/>
                      <a:pt x="18" y="73"/>
                    </a:cubicBezTo>
                    <a:cubicBezTo>
                      <a:pt x="16" y="72"/>
                      <a:pt x="15" y="70"/>
                      <a:pt x="12" y="72"/>
                    </a:cubicBezTo>
                    <a:cubicBezTo>
                      <a:pt x="9" y="72"/>
                      <a:pt x="10" y="70"/>
                      <a:pt x="9" y="70"/>
                    </a:cubicBezTo>
                    <a:cubicBezTo>
                      <a:pt x="6" y="70"/>
                      <a:pt x="7" y="67"/>
                      <a:pt x="4" y="67"/>
                    </a:cubicBezTo>
                    <a:cubicBezTo>
                      <a:pt x="4" y="64"/>
                      <a:pt x="7" y="64"/>
                      <a:pt x="6" y="62"/>
                    </a:cubicBezTo>
                    <a:cubicBezTo>
                      <a:pt x="6" y="62"/>
                      <a:pt x="3" y="62"/>
                      <a:pt x="3" y="58"/>
                    </a:cubicBezTo>
                    <a:cubicBezTo>
                      <a:pt x="7" y="55"/>
                      <a:pt x="3" y="56"/>
                      <a:pt x="4" y="55"/>
                    </a:cubicBezTo>
                    <a:cubicBezTo>
                      <a:pt x="4" y="53"/>
                      <a:pt x="3" y="53"/>
                      <a:pt x="1" y="52"/>
                    </a:cubicBezTo>
                    <a:cubicBezTo>
                      <a:pt x="1" y="52"/>
                      <a:pt x="4" y="50"/>
                      <a:pt x="1" y="48"/>
                    </a:cubicBezTo>
                    <a:cubicBezTo>
                      <a:pt x="0" y="48"/>
                      <a:pt x="3" y="48"/>
                      <a:pt x="3" y="47"/>
                    </a:cubicBezTo>
                    <a:cubicBezTo>
                      <a:pt x="3" y="45"/>
                      <a:pt x="4" y="45"/>
                      <a:pt x="3" y="42"/>
                    </a:cubicBezTo>
                    <a:cubicBezTo>
                      <a:pt x="1" y="39"/>
                      <a:pt x="1" y="38"/>
                      <a:pt x="4" y="39"/>
                    </a:cubicBezTo>
                    <a:cubicBezTo>
                      <a:pt x="6" y="39"/>
                      <a:pt x="9" y="38"/>
                      <a:pt x="7" y="36"/>
                    </a:cubicBezTo>
                    <a:cubicBezTo>
                      <a:pt x="6" y="36"/>
                      <a:pt x="10" y="34"/>
                      <a:pt x="10" y="33"/>
                    </a:cubicBezTo>
                    <a:cubicBezTo>
                      <a:pt x="10" y="30"/>
                      <a:pt x="7" y="33"/>
                      <a:pt x="7" y="30"/>
                    </a:cubicBezTo>
                    <a:cubicBezTo>
                      <a:pt x="7" y="28"/>
                      <a:pt x="7" y="28"/>
                      <a:pt x="9" y="28"/>
                    </a:cubicBezTo>
                    <a:cubicBezTo>
                      <a:pt x="10" y="30"/>
                      <a:pt x="10" y="28"/>
                      <a:pt x="12" y="22"/>
                    </a:cubicBezTo>
                    <a:cubicBezTo>
                      <a:pt x="12" y="21"/>
                      <a:pt x="9" y="22"/>
                      <a:pt x="10" y="19"/>
                    </a:cubicBezTo>
                    <a:cubicBezTo>
                      <a:pt x="10" y="16"/>
                      <a:pt x="12" y="16"/>
                      <a:pt x="15" y="16"/>
                    </a:cubicBezTo>
                    <a:cubicBezTo>
                      <a:pt x="21" y="16"/>
                      <a:pt x="16" y="17"/>
                      <a:pt x="20" y="19"/>
                    </a:cubicBezTo>
                    <a:cubicBezTo>
                      <a:pt x="21" y="21"/>
                      <a:pt x="18" y="17"/>
                      <a:pt x="21" y="17"/>
                    </a:cubicBezTo>
                    <a:cubicBezTo>
                      <a:pt x="23" y="17"/>
                      <a:pt x="21" y="21"/>
                      <a:pt x="23" y="21"/>
                    </a:cubicBezTo>
                    <a:cubicBezTo>
                      <a:pt x="24" y="19"/>
                      <a:pt x="21" y="13"/>
                      <a:pt x="23" y="14"/>
                    </a:cubicBezTo>
                    <a:cubicBezTo>
                      <a:pt x="26" y="14"/>
                      <a:pt x="27" y="14"/>
                      <a:pt x="29" y="16"/>
                    </a:cubicBezTo>
                    <a:cubicBezTo>
                      <a:pt x="30" y="17"/>
                      <a:pt x="29" y="14"/>
                      <a:pt x="26" y="13"/>
                    </a:cubicBezTo>
                    <a:cubicBezTo>
                      <a:pt x="24" y="13"/>
                      <a:pt x="24" y="13"/>
                      <a:pt x="26" y="11"/>
                    </a:cubicBezTo>
                    <a:cubicBezTo>
                      <a:pt x="27" y="11"/>
                      <a:pt x="23" y="11"/>
                      <a:pt x="24" y="10"/>
                    </a:cubicBezTo>
                    <a:cubicBezTo>
                      <a:pt x="26" y="8"/>
                      <a:pt x="23" y="10"/>
                      <a:pt x="23" y="8"/>
                    </a:cubicBezTo>
                    <a:cubicBezTo>
                      <a:pt x="23" y="7"/>
                      <a:pt x="27" y="8"/>
                      <a:pt x="26" y="5"/>
                    </a:cubicBezTo>
                    <a:cubicBezTo>
                      <a:pt x="24" y="3"/>
                      <a:pt x="23" y="3"/>
                      <a:pt x="23" y="2"/>
                    </a:cubicBezTo>
                    <a:cubicBezTo>
                      <a:pt x="24" y="2"/>
                      <a:pt x="24" y="0"/>
                      <a:pt x="26" y="2"/>
                    </a:cubicBezTo>
                    <a:cubicBezTo>
                      <a:pt x="27" y="2"/>
                      <a:pt x="29" y="2"/>
                      <a:pt x="29" y="2"/>
                    </a:cubicBezTo>
                    <a:cubicBezTo>
                      <a:pt x="30" y="3"/>
                      <a:pt x="30" y="2"/>
                      <a:pt x="32" y="2"/>
                    </a:cubicBezTo>
                    <a:cubicBezTo>
                      <a:pt x="33" y="3"/>
                      <a:pt x="33" y="2"/>
                      <a:pt x="33" y="3"/>
                    </a:cubicBezTo>
                    <a:cubicBezTo>
                      <a:pt x="35" y="7"/>
                      <a:pt x="32" y="7"/>
                      <a:pt x="33" y="7"/>
                    </a:cubicBezTo>
                    <a:cubicBezTo>
                      <a:pt x="35" y="7"/>
                      <a:pt x="35" y="8"/>
                      <a:pt x="36" y="7"/>
                    </a:cubicBezTo>
                    <a:cubicBezTo>
                      <a:pt x="38" y="7"/>
                      <a:pt x="36" y="10"/>
                      <a:pt x="41" y="8"/>
                    </a:cubicBezTo>
                    <a:cubicBezTo>
                      <a:pt x="44" y="7"/>
                      <a:pt x="42" y="8"/>
                      <a:pt x="42" y="10"/>
                    </a:cubicBezTo>
                    <a:cubicBezTo>
                      <a:pt x="44" y="11"/>
                      <a:pt x="39" y="11"/>
                      <a:pt x="39" y="13"/>
                    </a:cubicBezTo>
                    <a:cubicBezTo>
                      <a:pt x="41" y="14"/>
                      <a:pt x="42" y="11"/>
                      <a:pt x="44" y="13"/>
                    </a:cubicBezTo>
                    <a:cubicBezTo>
                      <a:pt x="47" y="14"/>
                      <a:pt x="44" y="10"/>
                      <a:pt x="48" y="10"/>
                    </a:cubicBezTo>
                    <a:cubicBezTo>
                      <a:pt x="51" y="10"/>
                      <a:pt x="53" y="7"/>
                      <a:pt x="53" y="7"/>
                    </a:cubicBezTo>
                    <a:cubicBezTo>
                      <a:pt x="54" y="5"/>
                      <a:pt x="54" y="8"/>
                      <a:pt x="56" y="7"/>
                    </a:cubicBezTo>
                    <a:cubicBezTo>
                      <a:pt x="57" y="7"/>
                      <a:pt x="56" y="8"/>
                      <a:pt x="59" y="10"/>
                    </a:cubicBezTo>
                    <a:cubicBezTo>
                      <a:pt x="61" y="13"/>
                      <a:pt x="64" y="10"/>
                      <a:pt x="64" y="11"/>
                    </a:cubicBezTo>
                    <a:cubicBezTo>
                      <a:pt x="64" y="13"/>
                      <a:pt x="64" y="13"/>
                      <a:pt x="64" y="13"/>
                    </a:cubicBezTo>
                    <a:cubicBezTo>
                      <a:pt x="64" y="14"/>
                      <a:pt x="64" y="16"/>
                      <a:pt x="67" y="16"/>
                    </a:cubicBezTo>
                    <a:cubicBezTo>
                      <a:pt x="67" y="16"/>
                      <a:pt x="67" y="16"/>
                      <a:pt x="67" y="16"/>
                    </a:cubicBezTo>
                    <a:cubicBezTo>
                      <a:pt x="70" y="24"/>
                      <a:pt x="64" y="25"/>
                      <a:pt x="68" y="28"/>
                    </a:cubicBezTo>
                    <a:cubicBezTo>
                      <a:pt x="73" y="31"/>
                      <a:pt x="68" y="31"/>
                      <a:pt x="70" y="33"/>
                    </a:cubicBezTo>
                    <a:cubicBezTo>
                      <a:pt x="73" y="38"/>
                      <a:pt x="70" y="38"/>
                      <a:pt x="70" y="41"/>
                    </a:cubicBezTo>
                    <a:cubicBezTo>
                      <a:pt x="71" y="45"/>
                      <a:pt x="74" y="41"/>
                      <a:pt x="73" y="50"/>
                    </a:cubicBezTo>
                    <a:cubicBezTo>
                      <a:pt x="70" y="52"/>
                      <a:pt x="68" y="48"/>
                      <a:pt x="68" y="48"/>
                    </a:cubicBezTo>
                    <a:cubicBezTo>
                      <a:pt x="67" y="48"/>
                      <a:pt x="70" y="50"/>
                      <a:pt x="65" y="52"/>
                    </a:cubicBezTo>
                    <a:cubicBezTo>
                      <a:pt x="61" y="52"/>
                      <a:pt x="59" y="55"/>
                      <a:pt x="54" y="56"/>
                    </a:cubicBezTo>
                    <a:cubicBezTo>
                      <a:pt x="51" y="58"/>
                      <a:pt x="50" y="58"/>
                      <a:pt x="51" y="61"/>
                    </a:cubicBezTo>
                    <a:cubicBezTo>
                      <a:pt x="54" y="64"/>
                      <a:pt x="50" y="66"/>
                      <a:pt x="56" y="67"/>
                    </a:cubicBezTo>
                    <a:cubicBezTo>
                      <a:pt x="59" y="69"/>
                      <a:pt x="59" y="72"/>
                      <a:pt x="64" y="75"/>
                    </a:cubicBezTo>
                    <a:cubicBezTo>
                      <a:pt x="64" y="80"/>
                      <a:pt x="61" y="76"/>
                      <a:pt x="61" y="80"/>
                    </a:cubicBezTo>
                    <a:close/>
                    <a:moveTo>
                      <a:pt x="67" y="13"/>
                    </a:moveTo>
                    <a:cubicBezTo>
                      <a:pt x="65" y="13"/>
                      <a:pt x="65" y="11"/>
                      <a:pt x="64" y="11"/>
                    </a:cubicBezTo>
                    <a:cubicBezTo>
                      <a:pt x="64" y="10"/>
                      <a:pt x="64" y="13"/>
                      <a:pt x="65" y="13"/>
                    </a:cubicBezTo>
                    <a:cubicBezTo>
                      <a:pt x="65" y="14"/>
                      <a:pt x="64" y="14"/>
                      <a:pt x="64" y="14"/>
                    </a:cubicBezTo>
                    <a:cubicBezTo>
                      <a:pt x="65" y="14"/>
                      <a:pt x="67" y="14"/>
                      <a:pt x="67" y="14"/>
                    </a:cubicBezTo>
                    <a:cubicBezTo>
                      <a:pt x="67" y="13"/>
                      <a:pt x="67" y="13"/>
                      <a:pt x="67" y="13"/>
                    </a:cubicBezTo>
                    <a:close/>
                    <a:moveTo>
                      <a:pt x="42" y="7"/>
                    </a:moveTo>
                    <a:cubicBezTo>
                      <a:pt x="42" y="5"/>
                      <a:pt x="44" y="7"/>
                      <a:pt x="44" y="7"/>
                    </a:cubicBezTo>
                    <a:cubicBezTo>
                      <a:pt x="44" y="8"/>
                      <a:pt x="41" y="7"/>
                      <a:pt x="42" y="7"/>
                    </a:cubicBezTo>
                    <a:close/>
                    <a:moveTo>
                      <a:pt x="61" y="10"/>
                    </a:moveTo>
                    <a:cubicBezTo>
                      <a:pt x="61" y="8"/>
                      <a:pt x="61" y="7"/>
                      <a:pt x="62" y="8"/>
                    </a:cubicBezTo>
                    <a:cubicBezTo>
                      <a:pt x="64" y="10"/>
                      <a:pt x="64" y="8"/>
                      <a:pt x="62" y="8"/>
                    </a:cubicBezTo>
                    <a:cubicBezTo>
                      <a:pt x="61" y="7"/>
                      <a:pt x="64" y="5"/>
                      <a:pt x="62" y="5"/>
                    </a:cubicBezTo>
                    <a:cubicBezTo>
                      <a:pt x="61" y="5"/>
                      <a:pt x="61" y="3"/>
                      <a:pt x="59" y="3"/>
                    </a:cubicBezTo>
                    <a:cubicBezTo>
                      <a:pt x="57" y="5"/>
                      <a:pt x="61" y="5"/>
                      <a:pt x="61" y="7"/>
                    </a:cubicBezTo>
                    <a:cubicBezTo>
                      <a:pt x="59" y="5"/>
                      <a:pt x="59" y="5"/>
                      <a:pt x="59" y="5"/>
                    </a:cubicBezTo>
                    <a:cubicBezTo>
                      <a:pt x="57" y="5"/>
                      <a:pt x="59" y="7"/>
                      <a:pt x="59" y="8"/>
                    </a:cubicBezTo>
                    <a:cubicBezTo>
                      <a:pt x="57" y="8"/>
                      <a:pt x="59" y="8"/>
                      <a:pt x="59" y="10"/>
                    </a:cubicBezTo>
                    <a:cubicBezTo>
                      <a:pt x="61" y="10"/>
                      <a:pt x="61" y="10"/>
                      <a:pt x="61" y="10"/>
                    </a:cubicBezTo>
                    <a:close/>
                  </a:path>
                </a:pathLst>
              </a:custGeom>
              <a:solidFill>
                <a:srgbClr val="153B63">
                  <a:lumMod val="75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46" name="Freeform 186"/>
              <p:cNvSpPr>
                <a:spLocks/>
              </p:cNvSpPr>
              <p:nvPr>
                <p:custDataLst>
                  <p:tags r:id="rId248"/>
                </p:custDataLst>
              </p:nvPr>
            </p:nvSpPr>
            <p:spPr bwMode="auto">
              <a:xfrm>
                <a:off x="4258224" y="3094750"/>
                <a:ext cx="71189" cy="64538"/>
              </a:xfrm>
              <a:custGeom>
                <a:avLst/>
                <a:gdLst/>
                <a:ahLst/>
                <a:cxnLst>
                  <a:cxn ang="0">
                    <a:pos x="27" y="9"/>
                  </a:cxn>
                  <a:cxn ang="0">
                    <a:pos x="25" y="11"/>
                  </a:cxn>
                  <a:cxn ang="0">
                    <a:pos x="28" y="14"/>
                  </a:cxn>
                  <a:cxn ang="0">
                    <a:pos x="25" y="17"/>
                  </a:cxn>
                  <a:cxn ang="0">
                    <a:pos x="22" y="20"/>
                  </a:cxn>
                  <a:cxn ang="0">
                    <a:pos x="21" y="23"/>
                  </a:cxn>
                  <a:cxn ang="0">
                    <a:pos x="21" y="28"/>
                  </a:cxn>
                  <a:cxn ang="0">
                    <a:pos x="19" y="29"/>
                  </a:cxn>
                  <a:cxn ang="0">
                    <a:pos x="19" y="32"/>
                  </a:cxn>
                  <a:cxn ang="0">
                    <a:pos x="16" y="26"/>
                  </a:cxn>
                  <a:cxn ang="0">
                    <a:pos x="12" y="25"/>
                  </a:cxn>
                  <a:cxn ang="0">
                    <a:pos x="9" y="25"/>
                  </a:cxn>
                  <a:cxn ang="0">
                    <a:pos x="7" y="25"/>
                  </a:cxn>
                  <a:cxn ang="0">
                    <a:pos x="4" y="26"/>
                  </a:cxn>
                  <a:cxn ang="0">
                    <a:pos x="1" y="26"/>
                  </a:cxn>
                  <a:cxn ang="0">
                    <a:pos x="0" y="25"/>
                  </a:cxn>
                  <a:cxn ang="0">
                    <a:pos x="1" y="26"/>
                  </a:cxn>
                  <a:cxn ang="0">
                    <a:pos x="4" y="25"/>
                  </a:cxn>
                  <a:cxn ang="0">
                    <a:pos x="4" y="25"/>
                  </a:cxn>
                  <a:cxn ang="0">
                    <a:pos x="0" y="23"/>
                  </a:cxn>
                  <a:cxn ang="0">
                    <a:pos x="4" y="23"/>
                  </a:cxn>
                  <a:cxn ang="0">
                    <a:pos x="1" y="22"/>
                  </a:cxn>
                  <a:cxn ang="0">
                    <a:pos x="4" y="18"/>
                  </a:cxn>
                  <a:cxn ang="0">
                    <a:pos x="7" y="14"/>
                  </a:cxn>
                  <a:cxn ang="0">
                    <a:pos x="10" y="6"/>
                  </a:cxn>
                  <a:cxn ang="0">
                    <a:pos x="12" y="8"/>
                  </a:cxn>
                  <a:cxn ang="0">
                    <a:pos x="13" y="9"/>
                  </a:cxn>
                  <a:cxn ang="0">
                    <a:pos x="13" y="14"/>
                  </a:cxn>
                  <a:cxn ang="0">
                    <a:pos x="16" y="11"/>
                  </a:cxn>
                  <a:cxn ang="0">
                    <a:pos x="16" y="8"/>
                  </a:cxn>
                  <a:cxn ang="0">
                    <a:pos x="15" y="5"/>
                  </a:cxn>
                  <a:cxn ang="0">
                    <a:pos x="19" y="0"/>
                  </a:cxn>
                  <a:cxn ang="0">
                    <a:pos x="27" y="1"/>
                  </a:cxn>
                  <a:cxn ang="0">
                    <a:pos x="30" y="3"/>
                  </a:cxn>
                  <a:cxn ang="0">
                    <a:pos x="27" y="9"/>
                  </a:cxn>
                </a:cxnLst>
                <a:rect l="0" t="0" r="r" b="b"/>
                <a:pathLst>
                  <a:path w="30" h="32">
                    <a:moveTo>
                      <a:pt x="27" y="9"/>
                    </a:moveTo>
                    <a:cubicBezTo>
                      <a:pt x="25" y="9"/>
                      <a:pt x="25" y="9"/>
                      <a:pt x="25" y="11"/>
                    </a:cubicBezTo>
                    <a:cubicBezTo>
                      <a:pt x="25" y="14"/>
                      <a:pt x="28" y="11"/>
                      <a:pt x="28" y="14"/>
                    </a:cubicBezTo>
                    <a:cubicBezTo>
                      <a:pt x="28" y="15"/>
                      <a:pt x="24" y="17"/>
                      <a:pt x="25" y="17"/>
                    </a:cubicBezTo>
                    <a:cubicBezTo>
                      <a:pt x="27" y="18"/>
                      <a:pt x="24" y="20"/>
                      <a:pt x="22" y="20"/>
                    </a:cubicBezTo>
                    <a:cubicBezTo>
                      <a:pt x="19" y="18"/>
                      <a:pt x="19" y="20"/>
                      <a:pt x="21" y="23"/>
                    </a:cubicBezTo>
                    <a:cubicBezTo>
                      <a:pt x="22" y="26"/>
                      <a:pt x="21" y="26"/>
                      <a:pt x="21" y="28"/>
                    </a:cubicBezTo>
                    <a:cubicBezTo>
                      <a:pt x="21" y="29"/>
                      <a:pt x="18" y="29"/>
                      <a:pt x="19" y="29"/>
                    </a:cubicBezTo>
                    <a:cubicBezTo>
                      <a:pt x="22" y="31"/>
                      <a:pt x="19" y="32"/>
                      <a:pt x="19" y="32"/>
                    </a:cubicBezTo>
                    <a:cubicBezTo>
                      <a:pt x="13" y="32"/>
                      <a:pt x="22" y="28"/>
                      <a:pt x="16" y="26"/>
                    </a:cubicBezTo>
                    <a:cubicBezTo>
                      <a:pt x="12" y="26"/>
                      <a:pt x="13" y="23"/>
                      <a:pt x="12" y="25"/>
                    </a:cubicBezTo>
                    <a:cubicBezTo>
                      <a:pt x="10" y="25"/>
                      <a:pt x="12" y="23"/>
                      <a:pt x="9" y="25"/>
                    </a:cubicBezTo>
                    <a:cubicBezTo>
                      <a:pt x="7" y="25"/>
                      <a:pt x="9" y="23"/>
                      <a:pt x="7" y="25"/>
                    </a:cubicBezTo>
                    <a:cubicBezTo>
                      <a:pt x="7" y="26"/>
                      <a:pt x="6" y="25"/>
                      <a:pt x="4" y="26"/>
                    </a:cubicBezTo>
                    <a:cubicBezTo>
                      <a:pt x="3" y="28"/>
                      <a:pt x="1" y="26"/>
                      <a:pt x="1" y="26"/>
                    </a:cubicBezTo>
                    <a:cubicBezTo>
                      <a:pt x="0" y="26"/>
                      <a:pt x="0" y="26"/>
                      <a:pt x="0" y="25"/>
                    </a:cubicBezTo>
                    <a:cubicBezTo>
                      <a:pt x="1" y="25"/>
                      <a:pt x="1" y="25"/>
                      <a:pt x="1" y="26"/>
                    </a:cubicBezTo>
                    <a:cubicBezTo>
                      <a:pt x="3" y="26"/>
                      <a:pt x="4" y="25"/>
                      <a:pt x="4" y="25"/>
                    </a:cubicBezTo>
                    <a:cubicBezTo>
                      <a:pt x="6" y="25"/>
                      <a:pt x="4" y="23"/>
                      <a:pt x="4" y="25"/>
                    </a:cubicBezTo>
                    <a:cubicBezTo>
                      <a:pt x="3" y="25"/>
                      <a:pt x="0" y="23"/>
                      <a:pt x="0" y="23"/>
                    </a:cubicBezTo>
                    <a:cubicBezTo>
                      <a:pt x="1" y="22"/>
                      <a:pt x="1" y="23"/>
                      <a:pt x="4" y="23"/>
                    </a:cubicBezTo>
                    <a:cubicBezTo>
                      <a:pt x="9" y="22"/>
                      <a:pt x="3" y="22"/>
                      <a:pt x="1" y="22"/>
                    </a:cubicBezTo>
                    <a:cubicBezTo>
                      <a:pt x="1" y="20"/>
                      <a:pt x="6" y="20"/>
                      <a:pt x="4" y="18"/>
                    </a:cubicBezTo>
                    <a:cubicBezTo>
                      <a:pt x="4" y="17"/>
                      <a:pt x="6" y="20"/>
                      <a:pt x="7" y="14"/>
                    </a:cubicBezTo>
                    <a:cubicBezTo>
                      <a:pt x="10" y="9"/>
                      <a:pt x="9" y="5"/>
                      <a:pt x="10" y="6"/>
                    </a:cubicBezTo>
                    <a:cubicBezTo>
                      <a:pt x="15" y="5"/>
                      <a:pt x="12" y="6"/>
                      <a:pt x="12" y="8"/>
                    </a:cubicBezTo>
                    <a:cubicBezTo>
                      <a:pt x="12" y="9"/>
                      <a:pt x="15" y="9"/>
                      <a:pt x="13" y="9"/>
                    </a:cubicBezTo>
                    <a:cubicBezTo>
                      <a:pt x="12" y="11"/>
                      <a:pt x="12" y="12"/>
                      <a:pt x="13" y="14"/>
                    </a:cubicBezTo>
                    <a:cubicBezTo>
                      <a:pt x="16" y="15"/>
                      <a:pt x="19" y="11"/>
                      <a:pt x="16" y="11"/>
                    </a:cubicBezTo>
                    <a:cubicBezTo>
                      <a:pt x="15" y="9"/>
                      <a:pt x="18" y="8"/>
                      <a:pt x="16" y="8"/>
                    </a:cubicBezTo>
                    <a:cubicBezTo>
                      <a:pt x="15" y="8"/>
                      <a:pt x="16" y="5"/>
                      <a:pt x="15" y="5"/>
                    </a:cubicBezTo>
                    <a:cubicBezTo>
                      <a:pt x="13" y="5"/>
                      <a:pt x="15" y="1"/>
                      <a:pt x="19" y="0"/>
                    </a:cubicBezTo>
                    <a:cubicBezTo>
                      <a:pt x="24" y="0"/>
                      <a:pt x="25" y="0"/>
                      <a:pt x="27" y="1"/>
                    </a:cubicBezTo>
                    <a:cubicBezTo>
                      <a:pt x="28" y="1"/>
                      <a:pt x="28" y="3"/>
                      <a:pt x="30" y="3"/>
                    </a:cubicBezTo>
                    <a:cubicBezTo>
                      <a:pt x="28" y="9"/>
                      <a:pt x="28" y="11"/>
                      <a:pt x="27" y="9"/>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47" name="Freeform 187"/>
              <p:cNvSpPr>
                <a:spLocks/>
              </p:cNvSpPr>
              <p:nvPr>
                <p:custDataLst>
                  <p:tags r:id="rId249"/>
                </p:custDataLst>
              </p:nvPr>
            </p:nvSpPr>
            <p:spPr bwMode="auto">
              <a:xfrm>
                <a:off x="4238587" y="3141592"/>
                <a:ext cx="81008" cy="51007"/>
              </a:xfrm>
              <a:custGeom>
                <a:avLst/>
                <a:gdLst/>
                <a:ahLst/>
                <a:cxnLst>
                  <a:cxn ang="0">
                    <a:pos x="31" y="13"/>
                  </a:cxn>
                  <a:cxn ang="0">
                    <a:pos x="29" y="16"/>
                  </a:cxn>
                  <a:cxn ang="0">
                    <a:pos x="26" y="25"/>
                  </a:cxn>
                  <a:cxn ang="0">
                    <a:pos x="21" y="22"/>
                  </a:cxn>
                  <a:cxn ang="0">
                    <a:pos x="18" y="18"/>
                  </a:cxn>
                  <a:cxn ang="0">
                    <a:pos x="14" y="18"/>
                  </a:cxn>
                  <a:cxn ang="0">
                    <a:pos x="9" y="14"/>
                  </a:cxn>
                  <a:cxn ang="0">
                    <a:pos x="6" y="11"/>
                  </a:cxn>
                  <a:cxn ang="0">
                    <a:pos x="0" y="7"/>
                  </a:cxn>
                  <a:cxn ang="0">
                    <a:pos x="8" y="2"/>
                  </a:cxn>
                  <a:cxn ang="0">
                    <a:pos x="9" y="4"/>
                  </a:cxn>
                  <a:cxn ang="0">
                    <a:pos x="12" y="4"/>
                  </a:cxn>
                  <a:cxn ang="0">
                    <a:pos x="15" y="2"/>
                  </a:cxn>
                  <a:cxn ang="0">
                    <a:pos x="17" y="2"/>
                  </a:cxn>
                  <a:cxn ang="0">
                    <a:pos x="20" y="2"/>
                  </a:cxn>
                  <a:cxn ang="0">
                    <a:pos x="24" y="4"/>
                  </a:cxn>
                  <a:cxn ang="0">
                    <a:pos x="28" y="10"/>
                  </a:cxn>
                  <a:cxn ang="0">
                    <a:pos x="31" y="13"/>
                  </a:cxn>
                </a:cxnLst>
                <a:rect l="0" t="0" r="r" b="b"/>
                <a:pathLst>
                  <a:path w="34" h="25">
                    <a:moveTo>
                      <a:pt x="31" y="13"/>
                    </a:moveTo>
                    <a:cubicBezTo>
                      <a:pt x="29" y="14"/>
                      <a:pt x="34" y="13"/>
                      <a:pt x="29" y="16"/>
                    </a:cubicBezTo>
                    <a:cubicBezTo>
                      <a:pt x="24" y="19"/>
                      <a:pt x="26" y="24"/>
                      <a:pt x="26" y="25"/>
                    </a:cubicBezTo>
                    <a:cubicBezTo>
                      <a:pt x="23" y="25"/>
                      <a:pt x="23" y="22"/>
                      <a:pt x="21" y="22"/>
                    </a:cubicBezTo>
                    <a:cubicBezTo>
                      <a:pt x="17" y="21"/>
                      <a:pt x="20" y="18"/>
                      <a:pt x="18" y="18"/>
                    </a:cubicBezTo>
                    <a:cubicBezTo>
                      <a:pt x="17" y="16"/>
                      <a:pt x="15" y="22"/>
                      <a:pt x="14" y="18"/>
                    </a:cubicBezTo>
                    <a:cubicBezTo>
                      <a:pt x="14" y="14"/>
                      <a:pt x="11" y="16"/>
                      <a:pt x="9" y="14"/>
                    </a:cubicBezTo>
                    <a:cubicBezTo>
                      <a:pt x="8" y="11"/>
                      <a:pt x="8" y="14"/>
                      <a:pt x="6" y="11"/>
                    </a:cubicBezTo>
                    <a:cubicBezTo>
                      <a:pt x="4" y="8"/>
                      <a:pt x="3" y="13"/>
                      <a:pt x="0" y="7"/>
                    </a:cubicBezTo>
                    <a:cubicBezTo>
                      <a:pt x="3" y="5"/>
                      <a:pt x="4" y="4"/>
                      <a:pt x="8" y="2"/>
                    </a:cubicBezTo>
                    <a:cubicBezTo>
                      <a:pt x="8" y="4"/>
                      <a:pt x="8" y="4"/>
                      <a:pt x="9" y="4"/>
                    </a:cubicBezTo>
                    <a:cubicBezTo>
                      <a:pt x="9" y="4"/>
                      <a:pt x="11" y="5"/>
                      <a:pt x="12" y="4"/>
                    </a:cubicBezTo>
                    <a:cubicBezTo>
                      <a:pt x="14" y="2"/>
                      <a:pt x="15" y="4"/>
                      <a:pt x="15" y="2"/>
                    </a:cubicBezTo>
                    <a:cubicBezTo>
                      <a:pt x="17" y="0"/>
                      <a:pt x="15" y="2"/>
                      <a:pt x="17" y="2"/>
                    </a:cubicBezTo>
                    <a:cubicBezTo>
                      <a:pt x="20" y="0"/>
                      <a:pt x="18" y="2"/>
                      <a:pt x="20" y="2"/>
                    </a:cubicBezTo>
                    <a:cubicBezTo>
                      <a:pt x="21" y="0"/>
                      <a:pt x="20" y="4"/>
                      <a:pt x="24" y="4"/>
                    </a:cubicBezTo>
                    <a:cubicBezTo>
                      <a:pt x="31" y="5"/>
                      <a:pt x="21" y="10"/>
                      <a:pt x="28" y="10"/>
                    </a:cubicBezTo>
                    <a:cubicBezTo>
                      <a:pt x="29" y="11"/>
                      <a:pt x="31" y="11"/>
                      <a:pt x="31" y="13"/>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48" name="Freeform 188"/>
              <p:cNvSpPr>
                <a:spLocks/>
              </p:cNvSpPr>
              <p:nvPr>
                <p:custDataLst>
                  <p:tags r:id="rId250"/>
                </p:custDataLst>
              </p:nvPr>
            </p:nvSpPr>
            <p:spPr bwMode="auto">
              <a:xfrm>
                <a:off x="4296275" y="3171780"/>
                <a:ext cx="23321" cy="20819"/>
              </a:xfrm>
              <a:custGeom>
                <a:avLst/>
                <a:gdLst/>
                <a:ahLst/>
                <a:cxnLst>
                  <a:cxn ang="0">
                    <a:pos x="7" y="10"/>
                  </a:cxn>
                  <a:cxn ang="0">
                    <a:pos x="8" y="5"/>
                  </a:cxn>
                  <a:cxn ang="0">
                    <a:pos x="5" y="0"/>
                  </a:cxn>
                  <a:cxn ang="0">
                    <a:pos x="2" y="10"/>
                  </a:cxn>
                  <a:cxn ang="0">
                    <a:pos x="7" y="10"/>
                  </a:cxn>
                </a:cxnLst>
                <a:rect l="0" t="0" r="r" b="b"/>
                <a:pathLst>
                  <a:path w="10" h="10">
                    <a:moveTo>
                      <a:pt x="7" y="10"/>
                    </a:moveTo>
                    <a:cubicBezTo>
                      <a:pt x="7" y="7"/>
                      <a:pt x="10" y="7"/>
                      <a:pt x="8" y="5"/>
                    </a:cubicBezTo>
                    <a:cubicBezTo>
                      <a:pt x="8" y="5"/>
                      <a:pt x="5" y="5"/>
                      <a:pt x="5" y="0"/>
                    </a:cubicBezTo>
                    <a:cubicBezTo>
                      <a:pt x="0" y="4"/>
                      <a:pt x="2" y="9"/>
                      <a:pt x="2" y="10"/>
                    </a:cubicBezTo>
                    <a:cubicBezTo>
                      <a:pt x="5" y="10"/>
                      <a:pt x="5" y="10"/>
                      <a:pt x="7" y="10"/>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49" name="Freeform 189"/>
              <p:cNvSpPr>
                <a:spLocks/>
              </p:cNvSpPr>
              <p:nvPr>
                <p:custDataLst>
                  <p:tags r:id="rId251"/>
                </p:custDataLst>
              </p:nvPr>
            </p:nvSpPr>
            <p:spPr bwMode="auto">
              <a:xfrm>
                <a:off x="4600670" y="2961508"/>
                <a:ext cx="33140" cy="18737"/>
              </a:xfrm>
              <a:custGeom>
                <a:avLst/>
                <a:gdLst/>
                <a:ahLst/>
                <a:cxnLst>
                  <a:cxn ang="0">
                    <a:pos x="3" y="9"/>
                  </a:cxn>
                  <a:cxn ang="0">
                    <a:pos x="3" y="8"/>
                  </a:cxn>
                  <a:cxn ang="0">
                    <a:pos x="3" y="6"/>
                  </a:cxn>
                  <a:cxn ang="0">
                    <a:pos x="1" y="5"/>
                  </a:cxn>
                  <a:cxn ang="0">
                    <a:pos x="1" y="2"/>
                  </a:cxn>
                  <a:cxn ang="0">
                    <a:pos x="3" y="2"/>
                  </a:cxn>
                  <a:cxn ang="0">
                    <a:pos x="7" y="0"/>
                  </a:cxn>
                  <a:cxn ang="0">
                    <a:pos x="11" y="2"/>
                  </a:cxn>
                  <a:cxn ang="0">
                    <a:pos x="12" y="3"/>
                  </a:cxn>
                  <a:cxn ang="0">
                    <a:pos x="11" y="3"/>
                  </a:cxn>
                  <a:cxn ang="0">
                    <a:pos x="6" y="6"/>
                  </a:cxn>
                  <a:cxn ang="0">
                    <a:pos x="4" y="8"/>
                  </a:cxn>
                  <a:cxn ang="0">
                    <a:pos x="3" y="9"/>
                  </a:cxn>
                </a:cxnLst>
                <a:rect l="0" t="0" r="r" b="b"/>
                <a:pathLst>
                  <a:path w="14" h="9">
                    <a:moveTo>
                      <a:pt x="3" y="9"/>
                    </a:moveTo>
                    <a:cubicBezTo>
                      <a:pt x="1" y="9"/>
                      <a:pt x="1" y="8"/>
                      <a:pt x="3" y="8"/>
                    </a:cubicBezTo>
                    <a:cubicBezTo>
                      <a:pt x="4" y="8"/>
                      <a:pt x="4" y="6"/>
                      <a:pt x="3" y="6"/>
                    </a:cubicBezTo>
                    <a:cubicBezTo>
                      <a:pt x="0" y="5"/>
                      <a:pt x="1" y="5"/>
                      <a:pt x="1" y="5"/>
                    </a:cubicBezTo>
                    <a:cubicBezTo>
                      <a:pt x="3" y="3"/>
                      <a:pt x="0" y="2"/>
                      <a:pt x="1" y="2"/>
                    </a:cubicBezTo>
                    <a:cubicBezTo>
                      <a:pt x="3" y="2"/>
                      <a:pt x="3" y="3"/>
                      <a:pt x="3" y="2"/>
                    </a:cubicBezTo>
                    <a:cubicBezTo>
                      <a:pt x="4" y="0"/>
                      <a:pt x="7" y="0"/>
                      <a:pt x="7" y="0"/>
                    </a:cubicBezTo>
                    <a:cubicBezTo>
                      <a:pt x="7" y="2"/>
                      <a:pt x="9" y="0"/>
                      <a:pt x="11" y="2"/>
                    </a:cubicBezTo>
                    <a:cubicBezTo>
                      <a:pt x="14" y="3"/>
                      <a:pt x="14" y="3"/>
                      <a:pt x="12" y="3"/>
                    </a:cubicBezTo>
                    <a:cubicBezTo>
                      <a:pt x="12" y="3"/>
                      <a:pt x="12" y="2"/>
                      <a:pt x="11" y="3"/>
                    </a:cubicBezTo>
                    <a:cubicBezTo>
                      <a:pt x="11" y="5"/>
                      <a:pt x="7" y="6"/>
                      <a:pt x="6" y="6"/>
                    </a:cubicBezTo>
                    <a:cubicBezTo>
                      <a:pt x="6" y="5"/>
                      <a:pt x="4" y="8"/>
                      <a:pt x="4" y="8"/>
                    </a:cubicBezTo>
                    <a:cubicBezTo>
                      <a:pt x="4" y="9"/>
                      <a:pt x="3" y="9"/>
                      <a:pt x="3" y="9"/>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50" name="Freeform 190"/>
              <p:cNvSpPr>
                <a:spLocks/>
              </p:cNvSpPr>
              <p:nvPr>
                <p:custDataLst>
                  <p:tags r:id="rId252"/>
                </p:custDataLst>
              </p:nvPr>
            </p:nvSpPr>
            <p:spPr bwMode="auto">
              <a:xfrm>
                <a:off x="4608035" y="2950058"/>
                <a:ext cx="20865" cy="11450"/>
              </a:xfrm>
              <a:custGeom>
                <a:avLst/>
                <a:gdLst/>
                <a:ahLst/>
                <a:cxnLst>
                  <a:cxn ang="0">
                    <a:pos x="5" y="6"/>
                  </a:cxn>
                  <a:cxn ang="0">
                    <a:pos x="2" y="3"/>
                  </a:cxn>
                  <a:cxn ang="0">
                    <a:pos x="0" y="3"/>
                  </a:cxn>
                  <a:cxn ang="0">
                    <a:pos x="5" y="2"/>
                  </a:cxn>
                  <a:cxn ang="0">
                    <a:pos x="6" y="3"/>
                  </a:cxn>
                  <a:cxn ang="0">
                    <a:pos x="8" y="5"/>
                  </a:cxn>
                  <a:cxn ang="0">
                    <a:pos x="6" y="5"/>
                  </a:cxn>
                  <a:cxn ang="0">
                    <a:pos x="5" y="6"/>
                  </a:cxn>
                </a:cxnLst>
                <a:rect l="0" t="0" r="r" b="b"/>
                <a:pathLst>
                  <a:path w="9" h="6">
                    <a:moveTo>
                      <a:pt x="5" y="6"/>
                    </a:moveTo>
                    <a:cubicBezTo>
                      <a:pt x="3" y="6"/>
                      <a:pt x="3" y="3"/>
                      <a:pt x="2" y="3"/>
                    </a:cubicBezTo>
                    <a:cubicBezTo>
                      <a:pt x="0" y="3"/>
                      <a:pt x="0" y="3"/>
                      <a:pt x="0" y="3"/>
                    </a:cubicBezTo>
                    <a:cubicBezTo>
                      <a:pt x="2" y="2"/>
                      <a:pt x="3" y="3"/>
                      <a:pt x="5" y="2"/>
                    </a:cubicBezTo>
                    <a:cubicBezTo>
                      <a:pt x="5" y="0"/>
                      <a:pt x="5" y="2"/>
                      <a:pt x="6" y="3"/>
                    </a:cubicBezTo>
                    <a:cubicBezTo>
                      <a:pt x="9" y="3"/>
                      <a:pt x="8" y="5"/>
                      <a:pt x="8" y="5"/>
                    </a:cubicBezTo>
                    <a:cubicBezTo>
                      <a:pt x="6" y="5"/>
                      <a:pt x="6" y="5"/>
                      <a:pt x="6" y="5"/>
                    </a:cubicBezTo>
                    <a:cubicBezTo>
                      <a:pt x="5" y="5"/>
                      <a:pt x="5" y="6"/>
                      <a:pt x="5" y="6"/>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51" name="Freeform 191"/>
              <p:cNvSpPr>
                <a:spLocks/>
              </p:cNvSpPr>
              <p:nvPr>
                <p:custDataLst>
                  <p:tags r:id="rId253"/>
                </p:custDataLst>
              </p:nvPr>
            </p:nvSpPr>
            <p:spPr bwMode="auto">
              <a:xfrm>
                <a:off x="4626445" y="2959426"/>
                <a:ext cx="7365" cy="8327"/>
              </a:xfrm>
              <a:custGeom>
                <a:avLst/>
                <a:gdLst/>
                <a:ahLst/>
                <a:cxnLst>
                  <a:cxn ang="0">
                    <a:pos x="0" y="1"/>
                  </a:cxn>
                  <a:cxn ang="0">
                    <a:pos x="3" y="3"/>
                  </a:cxn>
                  <a:cxn ang="0">
                    <a:pos x="0" y="1"/>
                  </a:cxn>
                </a:cxnLst>
                <a:rect l="0" t="0" r="r" b="b"/>
                <a:pathLst>
                  <a:path w="3" h="4">
                    <a:moveTo>
                      <a:pt x="0" y="1"/>
                    </a:moveTo>
                    <a:cubicBezTo>
                      <a:pt x="1" y="0"/>
                      <a:pt x="3" y="1"/>
                      <a:pt x="3" y="3"/>
                    </a:cubicBezTo>
                    <a:cubicBezTo>
                      <a:pt x="1" y="4"/>
                      <a:pt x="0" y="3"/>
                      <a:pt x="0" y="1"/>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52" name="Freeform 192"/>
              <p:cNvSpPr>
                <a:spLocks/>
              </p:cNvSpPr>
              <p:nvPr>
                <p:custDataLst>
                  <p:tags r:id="rId254"/>
                </p:custDataLst>
              </p:nvPr>
            </p:nvSpPr>
            <p:spPr bwMode="auto">
              <a:xfrm>
                <a:off x="4626445" y="2954221"/>
                <a:ext cx="7365" cy="2081"/>
              </a:xfrm>
              <a:custGeom>
                <a:avLst/>
                <a:gdLst/>
                <a:ahLst/>
                <a:cxnLst>
                  <a:cxn ang="0">
                    <a:pos x="1" y="0"/>
                  </a:cxn>
                  <a:cxn ang="0">
                    <a:pos x="3" y="0"/>
                  </a:cxn>
                  <a:cxn ang="0">
                    <a:pos x="1" y="0"/>
                  </a:cxn>
                </a:cxnLst>
                <a:rect l="0" t="0" r="r" b="b"/>
                <a:pathLst>
                  <a:path w="3" h="1">
                    <a:moveTo>
                      <a:pt x="1" y="0"/>
                    </a:moveTo>
                    <a:cubicBezTo>
                      <a:pt x="0" y="0"/>
                      <a:pt x="3" y="0"/>
                      <a:pt x="3" y="0"/>
                    </a:cubicBezTo>
                    <a:cubicBezTo>
                      <a:pt x="3" y="1"/>
                      <a:pt x="1" y="0"/>
                      <a:pt x="1" y="0"/>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53" name="Freeform 193"/>
              <p:cNvSpPr>
                <a:spLocks noEditPoints="1"/>
              </p:cNvSpPr>
              <p:nvPr>
                <p:custDataLst>
                  <p:tags r:id="rId255"/>
                </p:custDataLst>
              </p:nvPr>
            </p:nvSpPr>
            <p:spPr bwMode="auto">
              <a:xfrm>
                <a:off x="4400603" y="2677329"/>
                <a:ext cx="247935" cy="373700"/>
              </a:xfrm>
              <a:custGeom>
                <a:avLst/>
                <a:gdLst/>
                <a:ahLst/>
                <a:cxnLst>
                  <a:cxn ang="0">
                    <a:pos x="3" y="138"/>
                  </a:cxn>
                  <a:cxn ang="0">
                    <a:pos x="6" y="127"/>
                  </a:cxn>
                  <a:cxn ang="0">
                    <a:pos x="11" y="120"/>
                  </a:cxn>
                  <a:cxn ang="0">
                    <a:pos x="12" y="109"/>
                  </a:cxn>
                  <a:cxn ang="0">
                    <a:pos x="9" y="92"/>
                  </a:cxn>
                  <a:cxn ang="0">
                    <a:pos x="8" y="82"/>
                  </a:cxn>
                  <a:cxn ang="0">
                    <a:pos x="15" y="70"/>
                  </a:cxn>
                  <a:cxn ang="0">
                    <a:pos x="22" y="64"/>
                  </a:cxn>
                  <a:cxn ang="0">
                    <a:pos x="28" y="51"/>
                  </a:cxn>
                  <a:cxn ang="0">
                    <a:pos x="34" y="39"/>
                  </a:cxn>
                  <a:cxn ang="0">
                    <a:pos x="41" y="28"/>
                  </a:cxn>
                  <a:cxn ang="0">
                    <a:pos x="44" y="18"/>
                  </a:cxn>
                  <a:cxn ang="0">
                    <a:pos x="55" y="15"/>
                  </a:cxn>
                  <a:cxn ang="0">
                    <a:pos x="72" y="9"/>
                  </a:cxn>
                  <a:cxn ang="0">
                    <a:pos x="76" y="0"/>
                  </a:cxn>
                  <a:cxn ang="0">
                    <a:pos x="90" y="9"/>
                  </a:cxn>
                  <a:cxn ang="0">
                    <a:pos x="98" y="14"/>
                  </a:cxn>
                  <a:cxn ang="0">
                    <a:pos x="98" y="23"/>
                  </a:cxn>
                  <a:cxn ang="0">
                    <a:pos x="99" y="28"/>
                  </a:cxn>
                  <a:cxn ang="0">
                    <a:pos x="101" y="37"/>
                  </a:cxn>
                  <a:cxn ang="0">
                    <a:pos x="96" y="46"/>
                  </a:cxn>
                  <a:cxn ang="0">
                    <a:pos x="87" y="51"/>
                  </a:cxn>
                  <a:cxn ang="0">
                    <a:pos x="81" y="60"/>
                  </a:cxn>
                  <a:cxn ang="0">
                    <a:pos x="75" y="74"/>
                  </a:cxn>
                  <a:cxn ang="0">
                    <a:pos x="67" y="78"/>
                  </a:cxn>
                  <a:cxn ang="0">
                    <a:pos x="55" y="87"/>
                  </a:cxn>
                  <a:cxn ang="0">
                    <a:pos x="49" y="92"/>
                  </a:cxn>
                  <a:cxn ang="0">
                    <a:pos x="50" y="102"/>
                  </a:cxn>
                  <a:cxn ang="0">
                    <a:pos x="53" y="116"/>
                  </a:cxn>
                  <a:cxn ang="0">
                    <a:pos x="60" y="123"/>
                  </a:cxn>
                  <a:cxn ang="0">
                    <a:pos x="55" y="132"/>
                  </a:cxn>
                  <a:cxn ang="0">
                    <a:pos x="41" y="130"/>
                  </a:cxn>
                  <a:cxn ang="0">
                    <a:pos x="60" y="132"/>
                  </a:cxn>
                  <a:cxn ang="0">
                    <a:pos x="55" y="138"/>
                  </a:cxn>
                  <a:cxn ang="0">
                    <a:pos x="46" y="143"/>
                  </a:cxn>
                  <a:cxn ang="0">
                    <a:pos x="44" y="151"/>
                  </a:cxn>
                  <a:cxn ang="0">
                    <a:pos x="43" y="162"/>
                  </a:cxn>
                  <a:cxn ang="0">
                    <a:pos x="32" y="172"/>
                  </a:cxn>
                  <a:cxn ang="0">
                    <a:pos x="25" y="183"/>
                  </a:cxn>
                  <a:cxn ang="0">
                    <a:pos x="12" y="172"/>
                  </a:cxn>
                  <a:cxn ang="0">
                    <a:pos x="14" y="168"/>
                  </a:cxn>
                  <a:cxn ang="0">
                    <a:pos x="6" y="146"/>
                  </a:cxn>
                  <a:cxn ang="0">
                    <a:pos x="0" y="138"/>
                  </a:cxn>
                  <a:cxn ang="0">
                    <a:pos x="61" y="158"/>
                  </a:cxn>
                  <a:cxn ang="0">
                    <a:pos x="63" y="151"/>
                  </a:cxn>
                  <a:cxn ang="0">
                    <a:pos x="56" y="160"/>
                  </a:cxn>
                  <a:cxn ang="0">
                    <a:pos x="61" y="158"/>
                  </a:cxn>
                  <a:cxn ang="0">
                    <a:pos x="44" y="163"/>
                  </a:cxn>
                  <a:cxn ang="0">
                    <a:pos x="47" y="158"/>
                  </a:cxn>
                  <a:cxn ang="0">
                    <a:pos x="58" y="116"/>
                  </a:cxn>
                </a:cxnLst>
                <a:rect l="0" t="0" r="r" b="b"/>
                <a:pathLst>
                  <a:path w="104" h="185">
                    <a:moveTo>
                      <a:pt x="2" y="135"/>
                    </a:moveTo>
                    <a:cubicBezTo>
                      <a:pt x="2" y="135"/>
                      <a:pt x="2" y="137"/>
                      <a:pt x="3" y="138"/>
                    </a:cubicBezTo>
                    <a:cubicBezTo>
                      <a:pt x="3" y="140"/>
                      <a:pt x="6" y="137"/>
                      <a:pt x="5" y="132"/>
                    </a:cubicBezTo>
                    <a:cubicBezTo>
                      <a:pt x="3" y="129"/>
                      <a:pt x="6" y="129"/>
                      <a:pt x="6" y="127"/>
                    </a:cubicBezTo>
                    <a:cubicBezTo>
                      <a:pt x="5" y="124"/>
                      <a:pt x="8" y="127"/>
                      <a:pt x="9" y="124"/>
                    </a:cubicBezTo>
                    <a:cubicBezTo>
                      <a:pt x="12" y="121"/>
                      <a:pt x="9" y="121"/>
                      <a:pt x="11" y="120"/>
                    </a:cubicBezTo>
                    <a:cubicBezTo>
                      <a:pt x="14" y="118"/>
                      <a:pt x="8" y="112"/>
                      <a:pt x="9" y="110"/>
                    </a:cubicBezTo>
                    <a:cubicBezTo>
                      <a:pt x="9" y="109"/>
                      <a:pt x="12" y="112"/>
                      <a:pt x="12" y="109"/>
                    </a:cubicBezTo>
                    <a:cubicBezTo>
                      <a:pt x="14" y="107"/>
                      <a:pt x="15" y="106"/>
                      <a:pt x="11" y="104"/>
                    </a:cubicBezTo>
                    <a:cubicBezTo>
                      <a:pt x="5" y="101"/>
                      <a:pt x="11" y="96"/>
                      <a:pt x="9" y="92"/>
                    </a:cubicBezTo>
                    <a:cubicBezTo>
                      <a:pt x="6" y="88"/>
                      <a:pt x="9" y="88"/>
                      <a:pt x="8" y="87"/>
                    </a:cubicBezTo>
                    <a:cubicBezTo>
                      <a:pt x="6" y="85"/>
                      <a:pt x="9" y="85"/>
                      <a:pt x="8" y="82"/>
                    </a:cubicBezTo>
                    <a:cubicBezTo>
                      <a:pt x="5" y="79"/>
                      <a:pt x="9" y="79"/>
                      <a:pt x="8" y="78"/>
                    </a:cubicBezTo>
                    <a:cubicBezTo>
                      <a:pt x="8" y="74"/>
                      <a:pt x="14" y="71"/>
                      <a:pt x="15" y="70"/>
                    </a:cubicBezTo>
                    <a:cubicBezTo>
                      <a:pt x="18" y="68"/>
                      <a:pt x="23" y="73"/>
                      <a:pt x="25" y="67"/>
                    </a:cubicBezTo>
                    <a:cubicBezTo>
                      <a:pt x="26" y="64"/>
                      <a:pt x="23" y="65"/>
                      <a:pt x="22" y="64"/>
                    </a:cubicBezTo>
                    <a:cubicBezTo>
                      <a:pt x="18" y="62"/>
                      <a:pt x="26" y="57"/>
                      <a:pt x="26" y="56"/>
                    </a:cubicBezTo>
                    <a:cubicBezTo>
                      <a:pt x="26" y="53"/>
                      <a:pt x="28" y="54"/>
                      <a:pt x="28" y="51"/>
                    </a:cubicBezTo>
                    <a:cubicBezTo>
                      <a:pt x="26" y="46"/>
                      <a:pt x="29" y="48"/>
                      <a:pt x="26" y="42"/>
                    </a:cubicBezTo>
                    <a:cubicBezTo>
                      <a:pt x="26" y="40"/>
                      <a:pt x="37" y="42"/>
                      <a:pt x="34" y="39"/>
                    </a:cubicBezTo>
                    <a:cubicBezTo>
                      <a:pt x="32" y="36"/>
                      <a:pt x="35" y="37"/>
                      <a:pt x="37" y="32"/>
                    </a:cubicBezTo>
                    <a:cubicBezTo>
                      <a:pt x="40" y="29"/>
                      <a:pt x="41" y="31"/>
                      <a:pt x="41" y="28"/>
                    </a:cubicBezTo>
                    <a:cubicBezTo>
                      <a:pt x="43" y="26"/>
                      <a:pt x="40" y="25"/>
                      <a:pt x="40" y="23"/>
                    </a:cubicBezTo>
                    <a:cubicBezTo>
                      <a:pt x="40" y="22"/>
                      <a:pt x="41" y="23"/>
                      <a:pt x="44" y="18"/>
                    </a:cubicBezTo>
                    <a:cubicBezTo>
                      <a:pt x="44" y="15"/>
                      <a:pt x="47" y="15"/>
                      <a:pt x="49" y="14"/>
                    </a:cubicBezTo>
                    <a:cubicBezTo>
                      <a:pt x="50" y="14"/>
                      <a:pt x="52" y="17"/>
                      <a:pt x="55" y="15"/>
                    </a:cubicBezTo>
                    <a:cubicBezTo>
                      <a:pt x="58" y="14"/>
                      <a:pt x="53" y="9"/>
                      <a:pt x="55" y="8"/>
                    </a:cubicBezTo>
                    <a:cubicBezTo>
                      <a:pt x="60" y="4"/>
                      <a:pt x="67" y="12"/>
                      <a:pt x="72" y="9"/>
                    </a:cubicBezTo>
                    <a:cubicBezTo>
                      <a:pt x="75" y="8"/>
                      <a:pt x="67" y="9"/>
                      <a:pt x="72" y="6"/>
                    </a:cubicBezTo>
                    <a:cubicBezTo>
                      <a:pt x="76" y="1"/>
                      <a:pt x="67" y="0"/>
                      <a:pt x="76" y="0"/>
                    </a:cubicBezTo>
                    <a:cubicBezTo>
                      <a:pt x="79" y="1"/>
                      <a:pt x="75" y="1"/>
                      <a:pt x="79" y="3"/>
                    </a:cubicBezTo>
                    <a:cubicBezTo>
                      <a:pt x="82" y="6"/>
                      <a:pt x="87" y="9"/>
                      <a:pt x="90" y="9"/>
                    </a:cubicBezTo>
                    <a:cubicBezTo>
                      <a:pt x="93" y="9"/>
                      <a:pt x="96" y="11"/>
                      <a:pt x="96" y="12"/>
                    </a:cubicBezTo>
                    <a:cubicBezTo>
                      <a:pt x="96" y="14"/>
                      <a:pt x="94" y="12"/>
                      <a:pt x="98" y="14"/>
                    </a:cubicBezTo>
                    <a:cubicBezTo>
                      <a:pt x="102" y="18"/>
                      <a:pt x="98" y="15"/>
                      <a:pt x="98" y="18"/>
                    </a:cubicBezTo>
                    <a:cubicBezTo>
                      <a:pt x="99" y="23"/>
                      <a:pt x="98" y="22"/>
                      <a:pt x="98" y="23"/>
                    </a:cubicBezTo>
                    <a:cubicBezTo>
                      <a:pt x="98" y="25"/>
                      <a:pt x="101" y="22"/>
                      <a:pt x="101" y="23"/>
                    </a:cubicBezTo>
                    <a:cubicBezTo>
                      <a:pt x="101" y="25"/>
                      <a:pt x="99" y="25"/>
                      <a:pt x="99" y="28"/>
                    </a:cubicBezTo>
                    <a:cubicBezTo>
                      <a:pt x="99" y="29"/>
                      <a:pt x="104" y="31"/>
                      <a:pt x="102" y="32"/>
                    </a:cubicBezTo>
                    <a:cubicBezTo>
                      <a:pt x="101" y="34"/>
                      <a:pt x="102" y="34"/>
                      <a:pt x="101" y="37"/>
                    </a:cubicBezTo>
                    <a:cubicBezTo>
                      <a:pt x="98" y="40"/>
                      <a:pt x="104" y="42"/>
                      <a:pt x="104" y="46"/>
                    </a:cubicBezTo>
                    <a:cubicBezTo>
                      <a:pt x="101" y="48"/>
                      <a:pt x="99" y="45"/>
                      <a:pt x="96" y="46"/>
                    </a:cubicBezTo>
                    <a:cubicBezTo>
                      <a:pt x="93" y="48"/>
                      <a:pt x="94" y="45"/>
                      <a:pt x="91" y="46"/>
                    </a:cubicBezTo>
                    <a:cubicBezTo>
                      <a:pt x="90" y="48"/>
                      <a:pt x="87" y="50"/>
                      <a:pt x="87" y="51"/>
                    </a:cubicBezTo>
                    <a:cubicBezTo>
                      <a:pt x="87" y="53"/>
                      <a:pt x="84" y="51"/>
                      <a:pt x="82" y="54"/>
                    </a:cubicBezTo>
                    <a:cubicBezTo>
                      <a:pt x="82" y="59"/>
                      <a:pt x="79" y="57"/>
                      <a:pt x="81" y="60"/>
                    </a:cubicBezTo>
                    <a:cubicBezTo>
                      <a:pt x="81" y="64"/>
                      <a:pt x="85" y="64"/>
                      <a:pt x="81" y="67"/>
                    </a:cubicBezTo>
                    <a:cubicBezTo>
                      <a:pt x="76" y="70"/>
                      <a:pt x="78" y="74"/>
                      <a:pt x="75" y="74"/>
                    </a:cubicBezTo>
                    <a:cubicBezTo>
                      <a:pt x="72" y="74"/>
                      <a:pt x="73" y="76"/>
                      <a:pt x="72" y="76"/>
                    </a:cubicBezTo>
                    <a:cubicBezTo>
                      <a:pt x="69" y="76"/>
                      <a:pt x="70" y="79"/>
                      <a:pt x="67" y="78"/>
                    </a:cubicBezTo>
                    <a:cubicBezTo>
                      <a:pt x="63" y="78"/>
                      <a:pt x="66" y="84"/>
                      <a:pt x="63" y="82"/>
                    </a:cubicBezTo>
                    <a:cubicBezTo>
                      <a:pt x="60" y="81"/>
                      <a:pt x="61" y="87"/>
                      <a:pt x="55" y="87"/>
                    </a:cubicBezTo>
                    <a:cubicBezTo>
                      <a:pt x="50" y="88"/>
                      <a:pt x="58" y="88"/>
                      <a:pt x="53" y="92"/>
                    </a:cubicBezTo>
                    <a:cubicBezTo>
                      <a:pt x="49" y="93"/>
                      <a:pt x="50" y="88"/>
                      <a:pt x="49" y="92"/>
                    </a:cubicBezTo>
                    <a:cubicBezTo>
                      <a:pt x="49" y="95"/>
                      <a:pt x="53" y="92"/>
                      <a:pt x="50" y="96"/>
                    </a:cubicBezTo>
                    <a:cubicBezTo>
                      <a:pt x="49" y="99"/>
                      <a:pt x="52" y="102"/>
                      <a:pt x="50" y="102"/>
                    </a:cubicBezTo>
                    <a:cubicBezTo>
                      <a:pt x="47" y="102"/>
                      <a:pt x="47" y="116"/>
                      <a:pt x="50" y="116"/>
                    </a:cubicBezTo>
                    <a:cubicBezTo>
                      <a:pt x="53" y="116"/>
                      <a:pt x="50" y="118"/>
                      <a:pt x="53" y="116"/>
                    </a:cubicBezTo>
                    <a:cubicBezTo>
                      <a:pt x="56" y="116"/>
                      <a:pt x="56" y="120"/>
                      <a:pt x="58" y="120"/>
                    </a:cubicBezTo>
                    <a:cubicBezTo>
                      <a:pt x="61" y="120"/>
                      <a:pt x="56" y="123"/>
                      <a:pt x="60" y="123"/>
                    </a:cubicBezTo>
                    <a:cubicBezTo>
                      <a:pt x="61" y="123"/>
                      <a:pt x="63" y="124"/>
                      <a:pt x="64" y="126"/>
                    </a:cubicBezTo>
                    <a:cubicBezTo>
                      <a:pt x="64" y="127"/>
                      <a:pt x="58" y="130"/>
                      <a:pt x="55" y="132"/>
                    </a:cubicBezTo>
                    <a:cubicBezTo>
                      <a:pt x="53" y="134"/>
                      <a:pt x="52" y="129"/>
                      <a:pt x="50" y="130"/>
                    </a:cubicBezTo>
                    <a:cubicBezTo>
                      <a:pt x="49" y="130"/>
                      <a:pt x="46" y="127"/>
                      <a:pt x="41" y="130"/>
                    </a:cubicBezTo>
                    <a:cubicBezTo>
                      <a:pt x="38" y="134"/>
                      <a:pt x="46" y="129"/>
                      <a:pt x="49" y="132"/>
                    </a:cubicBezTo>
                    <a:cubicBezTo>
                      <a:pt x="53" y="137"/>
                      <a:pt x="58" y="130"/>
                      <a:pt x="60" y="132"/>
                    </a:cubicBezTo>
                    <a:cubicBezTo>
                      <a:pt x="61" y="135"/>
                      <a:pt x="58" y="134"/>
                      <a:pt x="58" y="135"/>
                    </a:cubicBezTo>
                    <a:cubicBezTo>
                      <a:pt x="58" y="137"/>
                      <a:pt x="56" y="135"/>
                      <a:pt x="55" y="138"/>
                    </a:cubicBezTo>
                    <a:cubicBezTo>
                      <a:pt x="53" y="140"/>
                      <a:pt x="52" y="135"/>
                      <a:pt x="52" y="138"/>
                    </a:cubicBezTo>
                    <a:cubicBezTo>
                      <a:pt x="50" y="141"/>
                      <a:pt x="44" y="141"/>
                      <a:pt x="46" y="143"/>
                    </a:cubicBezTo>
                    <a:cubicBezTo>
                      <a:pt x="46" y="144"/>
                      <a:pt x="43" y="143"/>
                      <a:pt x="44" y="146"/>
                    </a:cubicBezTo>
                    <a:cubicBezTo>
                      <a:pt x="46" y="148"/>
                      <a:pt x="44" y="148"/>
                      <a:pt x="44" y="151"/>
                    </a:cubicBezTo>
                    <a:cubicBezTo>
                      <a:pt x="46" y="152"/>
                      <a:pt x="43" y="154"/>
                      <a:pt x="44" y="155"/>
                    </a:cubicBezTo>
                    <a:cubicBezTo>
                      <a:pt x="44" y="157"/>
                      <a:pt x="43" y="160"/>
                      <a:pt x="43" y="162"/>
                    </a:cubicBezTo>
                    <a:cubicBezTo>
                      <a:pt x="43" y="165"/>
                      <a:pt x="41" y="166"/>
                      <a:pt x="40" y="171"/>
                    </a:cubicBezTo>
                    <a:cubicBezTo>
                      <a:pt x="38" y="177"/>
                      <a:pt x="38" y="172"/>
                      <a:pt x="32" y="172"/>
                    </a:cubicBezTo>
                    <a:cubicBezTo>
                      <a:pt x="26" y="174"/>
                      <a:pt x="31" y="176"/>
                      <a:pt x="28" y="176"/>
                    </a:cubicBezTo>
                    <a:cubicBezTo>
                      <a:pt x="25" y="174"/>
                      <a:pt x="28" y="183"/>
                      <a:pt x="25" y="183"/>
                    </a:cubicBezTo>
                    <a:cubicBezTo>
                      <a:pt x="20" y="182"/>
                      <a:pt x="12" y="185"/>
                      <a:pt x="14" y="182"/>
                    </a:cubicBezTo>
                    <a:cubicBezTo>
                      <a:pt x="17" y="177"/>
                      <a:pt x="8" y="169"/>
                      <a:pt x="12" y="172"/>
                    </a:cubicBezTo>
                    <a:cubicBezTo>
                      <a:pt x="15" y="174"/>
                      <a:pt x="11" y="169"/>
                      <a:pt x="12" y="169"/>
                    </a:cubicBezTo>
                    <a:cubicBezTo>
                      <a:pt x="15" y="169"/>
                      <a:pt x="15" y="166"/>
                      <a:pt x="14" y="168"/>
                    </a:cubicBezTo>
                    <a:cubicBezTo>
                      <a:pt x="11" y="168"/>
                      <a:pt x="8" y="158"/>
                      <a:pt x="6" y="154"/>
                    </a:cubicBezTo>
                    <a:cubicBezTo>
                      <a:pt x="5" y="149"/>
                      <a:pt x="8" y="149"/>
                      <a:pt x="6" y="146"/>
                    </a:cubicBezTo>
                    <a:cubicBezTo>
                      <a:pt x="5" y="144"/>
                      <a:pt x="3" y="149"/>
                      <a:pt x="2" y="146"/>
                    </a:cubicBezTo>
                    <a:cubicBezTo>
                      <a:pt x="0" y="143"/>
                      <a:pt x="2" y="141"/>
                      <a:pt x="0" y="138"/>
                    </a:cubicBezTo>
                    <a:cubicBezTo>
                      <a:pt x="0" y="137"/>
                      <a:pt x="2" y="137"/>
                      <a:pt x="2" y="135"/>
                    </a:cubicBezTo>
                    <a:close/>
                    <a:moveTo>
                      <a:pt x="61" y="158"/>
                    </a:moveTo>
                    <a:cubicBezTo>
                      <a:pt x="64" y="155"/>
                      <a:pt x="60" y="155"/>
                      <a:pt x="63" y="152"/>
                    </a:cubicBezTo>
                    <a:cubicBezTo>
                      <a:pt x="66" y="151"/>
                      <a:pt x="66" y="149"/>
                      <a:pt x="63" y="151"/>
                    </a:cubicBezTo>
                    <a:cubicBezTo>
                      <a:pt x="60" y="154"/>
                      <a:pt x="61" y="149"/>
                      <a:pt x="58" y="152"/>
                    </a:cubicBezTo>
                    <a:cubicBezTo>
                      <a:pt x="55" y="155"/>
                      <a:pt x="55" y="158"/>
                      <a:pt x="56" y="160"/>
                    </a:cubicBezTo>
                    <a:cubicBezTo>
                      <a:pt x="56" y="162"/>
                      <a:pt x="55" y="165"/>
                      <a:pt x="56" y="163"/>
                    </a:cubicBezTo>
                    <a:cubicBezTo>
                      <a:pt x="58" y="163"/>
                      <a:pt x="58" y="162"/>
                      <a:pt x="61" y="158"/>
                    </a:cubicBezTo>
                    <a:close/>
                    <a:moveTo>
                      <a:pt x="47" y="158"/>
                    </a:moveTo>
                    <a:cubicBezTo>
                      <a:pt x="46" y="158"/>
                      <a:pt x="46" y="162"/>
                      <a:pt x="44" y="163"/>
                    </a:cubicBezTo>
                    <a:cubicBezTo>
                      <a:pt x="43" y="165"/>
                      <a:pt x="41" y="171"/>
                      <a:pt x="43" y="172"/>
                    </a:cubicBezTo>
                    <a:cubicBezTo>
                      <a:pt x="43" y="172"/>
                      <a:pt x="49" y="158"/>
                      <a:pt x="47" y="158"/>
                    </a:cubicBezTo>
                    <a:close/>
                    <a:moveTo>
                      <a:pt x="60" y="120"/>
                    </a:moveTo>
                    <a:cubicBezTo>
                      <a:pt x="58" y="120"/>
                      <a:pt x="58" y="118"/>
                      <a:pt x="58" y="116"/>
                    </a:cubicBezTo>
                    <a:cubicBezTo>
                      <a:pt x="60" y="120"/>
                      <a:pt x="60" y="120"/>
                      <a:pt x="60" y="120"/>
                    </a:cubicBezTo>
                    <a:close/>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54" name="Freeform 194"/>
              <p:cNvSpPr>
                <a:spLocks/>
              </p:cNvSpPr>
              <p:nvPr>
                <p:custDataLst>
                  <p:tags r:id="rId256"/>
                </p:custDataLst>
              </p:nvPr>
            </p:nvSpPr>
            <p:spPr bwMode="auto">
              <a:xfrm>
                <a:off x="5043761" y="3363314"/>
                <a:ext cx="99419" cy="85358"/>
              </a:xfrm>
              <a:custGeom>
                <a:avLst/>
                <a:gdLst/>
                <a:ahLst/>
                <a:cxnLst>
                  <a:cxn ang="0">
                    <a:pos x="30" y="41"/>
                  </a:cxn>
                  <a:cxn ang="0">
                    <a:pos x="26" y="38"/>
                  </a:cxn>
                  <a:cxn ang="0">
                    <a:pos x="26" y="39"/>
                  </a:cxn>
                  <a:cxn ang="0">
                    <a:pos x="24" y="38"/>
                  </a:cxn>
                  <a:cxn ang="0">
                    <a:pos x="23" y="36"/>
                  </a:cxn>
                  <a:cxn ang="0">
                    <a:pos x="23" y="35"/>
                  </a:cxn>
                  <a:cxn ang="0">
                    <a:pos x="26" y="33"/>
                  </a:cxn>
                  <a:cxn ang="0">
                    <a:pos x="24" y="32"/>
                  </a:cxn>
                  <a:cxn ang="0">
                    <a:pos x="26" y="30"/>
                  </a:cxn>
                  <a:cxn ang="0">
                    <a:pos x="23" y="27"/>
                  </a:cxn>
                  <a:cxn ang="0">
                    <a:pos x="18" y="30"/>
                  </a:cxn>
                  <a:cxn ang="0">
                    <a:pos x="15" y="32"/>
                  </a:cxn>
                  <a:cxn ang="0">
                    <a:pos x="14" y="33"/>
                  </a:cxn>
                  <a:cxn ang="0">
                    <a:pos x="12" y="35"/>
                  </a:cxn>
                  <a:cxn ang="0">
                    <a:pos x="11" y="36"/>
                  </a:cxn>
                  <a:cxn ang="0">
                    <a:pos x="11" y="33"/>
                  </a:cxn>
                  <a:cxn ang="0">
                    <a:pos x="11" y="33"/>
                  </a:cxn>
                  <a:cxn ang="0">
                    <a:pos x="12" y="32"/>
                  </a:cxn>
                  <a:cxn ang="0">
                    <a:pos x="11" y="30"/>
                  </a:cxn>
                  <a:cxn ang="0">
                    <a:pos x="12" y="28"/>
                  </a:cxn>
                  <a:cxn ang="0">
                    <a:pos x="9" y="27"/>
                  </a:cxn>
                  <a:cxn ang="0">
                    <a:pos x="6" y="24"/>
                  </a:cxn>
                  <a:cxn ang="0">
                    <a:pos x="4" y="24"/>
                  </a:cxn>
                  <a:cxn ang="0">
                    <a:pos x="6" y="24"/>
                  </a:cxn>
                  <a:cxn ang="0">
                    <a:pos x="8" y="21"/>
                  </a:cxn>
                  <a:cxn ang="0">
                    <a:pos x="3" y="18"/>
                  </a:cxn>
                  <a:cxn ang="0">
                    <a:pos x="4" y="14"/>
                  </a:cxn>
                  <a:cxn ang="0">
                    <a:pos x="0" y="8"/>
                  </a:cxn>
                  <a:cxn ang="0">
                    <a:pos x="1" y="7"/>
                  </a:cxn>
                  <a:cxn ang="0">
                    <a:pos x="4" y="8"/>
                  </a:cxn>
                  <a:cxn ang="0">
                    <a:pos x="6" y="10"/>
                  </a:cxn>
                  <a:cxn ang="0">
                    <a:pos x="9" y="10"/>
                  </a:cxn>
                  <a:cxn ang="0">
                    <a:pos x="12" y="10"/>
                  </a:cxn>
                  <a:cxn ang="0">
                    <a:pos x="9" y="7"/>
                  </a:cxn>
                  <a:cxn ang="0">
                    <a:pos x="9" y="5"/>
                  </a:cxn>
                  <a:cxn ang="0">
                    <a:pos x="11" y="2"/>
                  </a:cxn>
                  <a:cxn ang="0">
                    <a:pos x="14" y="4"/>
                  </a:cxn>
                  <a:cxn ang="0">
                    <a:pos x="17" y="7"/>
                  </a:cxn>
                  <a:cxn ang="0">
                    <a:pos x="23" y="8"/>
                  </a:cxn>
                  <a:cxn ang="0">
                    <a:pos x="27" y="4"/>
                  </a:cxn>
                  <a:cxn ang="0">
                    <a:pos x="32" y="11"/>
                  </a:cxn>
                  <a:cxn ang="0">
                    <a:pos x="35" y="16"/>
                  </a:cxn>
                  <a:cxn ang="0">
                    <a:pos x="42" y="19"/>
                  </a:cxn>
                  <a:cxn ang="0">
                    <a:pos x="36" y="19"/>
                  </a:cxn>
                  <a:cxn ang="0">
                    <a:pos x="33" y="27"/>
                  </a:cxn>
                  <a:cxn ang="0">
                    <a:pos x="33" y="32"/>
                  </a:cxn>
                  <a:cxn ang="0">
                    <a:pos x="32" y="35"/>
                  </a:cxn>
                  <a:cxn ang="0">
                    <a:pos x="30" y="35"/>
                  </a:cxn>
                  <a:cxn ang="0">
                    <a:pos x="30" y="41"/>
                  </a:cxn>
                </a:cxnLst>
                <a:rect l="0" t="0" r="r" b="b"/>
                <a:pathLst>
                  <a:path w="42" h="42">
                    <a:moveTo>
                      <a:pt x="30" y="41"/>
                    </a:moveTo>
                    <a:cubicBezTo>
                      <a:pt x="26" y="42"/>
                      <a:pt x="27" y="39"/>
                      <a:pt x="26" y="38"/>
                    </a:cubicBezTo>
                    <a:cubicBezTo>
                      <a:pt x="26" y="39"/>
                      <a:pt x="26" y="39"/>
                      <a:pt x="26" y="39"/>
                    </a:cubicBezTo>
                    <a:cubicBezTo>
                      <a:pt x="24" y="39"/>
                      <a:pt x="24" y="38"/>
                      <a:pt x="24" y="38"/>
                    </a:cubicBezTo>
                    <a:cubicBezTo>
                      <a:pt x="24" y="36"/>
                      <a:pt x="24" y="36"/>
                      <a:pt x="23" y="36"/>
                    </a:cubicBezTo>
                    <a:cubicBezTo>
                      <a:pt x="23" y="36"/>
                      <a:pt x="23" y="36"/>
                      <a:pt x="23" y="35"/>
                    </a:cubicBezTo>
                    <a:cubicBezTo>
                      <a:pt x="23" y="35"/>
                      <a:pt x="26" y="35"/>
                      <a:pt x="26" y="33"/>
                    </a:cubicBezTo>
                    <a:cubicBezTo>
                      <a:pt x="26" y="33"/>
                      <a:pt x="24" y="33"/>
                      <a:pt x="24" y="32"/>
                    </a:cubicBezTo>
                    <a:cubicBezTo>
                      <a:pt x="24" y="30"/>
                      <a:pt x="26" y="30"/>
                      <a:pt x="26" y="30"/>
                    </a:cubicBezTo>
                    <a:cubicBezTo>
                      <a:pt x="23" y="27"/>
                      <a:pt x="23" y="27"/>
                      <a:pt x="23" y="27"/>
                    </a:cubicBezTo>
                    <a:cubicBezTo>
                      <a:pt x="21" y="25"/>
                      <a:pt x="18" y="28"/>
                      <a:pt x="18" y="30"/>
                    </a:cubicBezTo>
                    <a:cubicBezTo>
                      <a:pt x="17" y="30"/>
                      <a:pt x="15" y="32"/>
                      <a:pt x="15" y="32"/>
                    </a:cubicBezTo>
                    <a:cubicBezTo>
                      <a:pt x="14" y="33"/>
                      <a:pt x="14" y="33"/>
                      <a:pt x="14" y="33"/>
                    </a:cubicBezTo>
                    <a:cubicBezTo>
                      <a:pt x="12" y="35"/>
                      <a:pt x="12" y="35"/>
                      <a:pt x="12" y="35"/>
                    </a:cubicBezTo>
                    <a:cubicBezTo>
                      <a:pt x="12" y="36"/>
                      <a:pt x="12" y="36"/>
                      <a:pt x="11" y="36"/>
                    </a:cubicBezTo>
                    <a:cubicBezTo>
                      <a:pt x="11" y="35"/>
                      <a:pt x="11" y="35"/>
                      <a:pt x="11" y="33"/>
                    </a:cubicBezTo>
                    <a:cubicBezTo>
                      <a:pt x="11" y="33"/>
                      <a:pt x="11" y="33"/>
                      <a:pt x="11" y="33"/>
                    </a:cubicBezTo>
                    <a:cubicBezTo>
                      <a:pt x="9" y="32"/>
                      <a:pt x="12" y="32"/>
                      <a:pt x="12" y="32"/>
                    </a:cubicBezTo>
                    <a:cubicBezTo>
                      <a:pt x="12" y="32"/>
                      <a:pt x="9" y="30"/>
                      <a:pt x="11" y="30"/>
                    </a:cubicBezTo>
                    <a:cubicBezTo>
                      <a:pt x="11" y="28"/>
                      <a:pt x="12" y="30"/>
                      <a:pt x="12" y="28"/>
                    </a:cubicBezTo>
                    <a:cubicBezTo>
                      <a:pt x="12" y="27"/>
                      <a:pt x="9" y="28"/>
                      <a:pt x="9" y="27"/>
                    </a:cubicBezTo>
                    <a:cubicBezTo>
                      <a:pt x="8" y="27"/>
                      <a:pt x="6" y="25"/>
                      <a:pt x="6" y="24"/>
                    </a:cubicBezTo>
                    <a:cubicBezTo>
                      <a:pt x="4" y="24"/>
                      <a:pt x="4" y="24"/>
                      <a:pt x="4" y="24"/>
                    </a:cubicBezTo>
                    <a:cubicBezTo>
                      <a:pt x="3" y="22"/>
                      <a:pt x="6" y="24"/>
                      <a:pt x="6" y="24"/>
                    </a:cubicBezTo>
                    <a:cubicBezTo>
                      <a:pt x="6" y="22"/>
                      <a:pt x="8" y="21"/>
                      <a:pt x="8" y="21"/>
                    </a:cubicBezTo>
                    <a:cubicBezTo>
                      <a:pt x="3" y="18"/>
                      <a:pt x="3" y="18"/>
                      <a:pt x="3" y="18"/>
                    </a:cubicBezTo>
                    <a:cubicBezTo>
                      <a:pt x="1" y="14"/>
                      <a:pt x="4" y="14"/>
                      <a:pt x="4" y="14"/>
                    </a:cubicBezTo>
                    <a:cubicBezTo>
                      <a:pt x="4" y="13"/>
                      <a:pt x="0" y="10"/>
                      <a:pt x="0" y="8"/>
                    </a:cubicBezTo>
                    <a:cubicBezTo>
                      <a:pt x="1" y="7"/>
                      <a:pt x="1" y="7"/>
                      <a:pt x="1" y="7"/>
                    </a:cubicBezTo>
                    <a:cubicBezTo>
                      <a:pt x="4" y="8"/>
                      <a:pt x="4" y="8"/>
                      <a:pt x="4" y="8"/>
                    </a:cubicBezTo>
                    <a:cubicBezTo>
                      <a:pt x="6" y="8"/>
                      <a:pt x="4" y="10"/>
                      <a:pt x="6" y="10"/>
                    </a:cubicBezTo>
                    <a:cubicBezTo>
                      <a:pt x="8" y="10"/>
                      <a:pt x="8" y="10"/>
                      <a:pt x="9" y="10"/>
                    </a:cubicBezTo>
                    <a:cubicBezTo>
                      <a:pt x="11" y="10"/>
                      <a:pt x="11" y="13"/>
                      <a:pt x="12" y="10"/>
                    </a:cubicBezTo>
                    <a:cubicBezTo>
                      <a:pt x="14" y="8"/>
                      <a:pt x="9" y="7"/>
                      <a:pt x="9" y="7"/>
                    </a:cubicBezTo>
                    <a:cubicBezTo>
                      <a:pt x="9" y="5"/>
                      <a:pt x="9" y="5"/>
                      <a:pt x="9" y="5"/>
                    </a:cubicBezTo>
                    <a:cubicBezTo>
                      <a:pt x="9" y="4"/>
                      <a:pt x="11" y="2"/>
                      <a:pt x="11" y="2"/>
                    </a:cubicBezTo>
                    <a:cubicBezTo>
                      <a:pt x="12" y="5"/>
                      <a:pt x="14" y="0"/>
                      <a:pt x="14" y="4"/>
                    </a:cubicBezTo>
                    <a:cubicBezTo>
                      <a:pt x="15" y="7"/>
                      <a:pt x="17" y="4"/>
                      <a:pt x="17" y="7"/>
                    </a:cubicBezTo>
                    <a:cubicBezTo>
                      <a:pt x="18" y="11"/>
                      <a:pt x="23" y="10"/>
                      <a:pt x="23" y="8"/>
                    </a:cubicBezTo>
                    <a:cubicBezTo>
                      <a:pt x="24" y="7"/>
                      <a:pt x="26" y="5"/>
                      <a:pt x="27" y="4"/>
                    </a:cubicBezTo>
                    <a:cubicBezTo>
                      <a:pt x="29" y="4"/>
                      <a:pt x="32" y="10"/>
                      <a:pt x="32" y="11"/>
                    </a:cubicBezTo>
                    <a:cubicBezTo>
                      <a:pt x="33" y="13"/>
                      <a:pt x="35" y="13"/>
                      <a:pt x="35" y="16"/>
                    </a:cubicBezTo>
                    <a:cubicBezTo>
                      <a:pt x="35" y="18"/>
                      <a:pt x="41" y="16"/>
                      <a:pt x="42" y="19"/>
                    </a:cubicBezTo>
                    <a:cubicBezTo>
                      <a:pt x="42" y="22"/>
                      <a:pt x="41" y="18"/>
                      <a:pt x="36" y="19"/>
                    </a:cubicBezTo>
                    <a:cubicBezTo>
                      <a:pt x="33" y="22"/>
                      <a:pt x="36" y="25"/>
                      <a:pt x="33" y="27"/>
                    </a:cubicBezTo>
                    <a:cubicBezTo>
                      <a:pt x="32" y="28"/>
                      <a:pt x="35" y="30"/>
                      <a:pt x="33" y="32"/>
                    </a:cubicBezTo>
                    <a:cubicBezTo>
                      <a:pt x="32" y="32"/>
                      <a:pt x="33" y="33"/>
                      <a:pt x="32" y="35"/>
                    </a:cubicBezTo>
                    <a:cubicBezTo>
                      <a:pt x="32" y="35"/>
                      <a:pt x="32" y="28"/>
                      <a:pt x="30" y="35"/>
                    </a:cubicBezTo>
                    <a:cubicBezTo>
                      <a:pt x="29" y="38"/>
                      <a:pt x="29" y="39"/>
                      <a:pt x="30" y="41"/>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55" name="Freeform 195"/>
              <p:cNvSpPr>
                <a:spLocks/>
              </p:cNvSpPr>
              <p:nvPr>
                <p:custDataLst>
                  <p:tags r:id="rId257"/>
                </p:custDataLst>
              </p:nvPr>
            </p:nvSpPr>
            <p:spPr bwMode="auto">
              <a:xfrm>
                <a:off x="5036397" y="3414321"/>
                <a:ext cx="28230" cy="21860"/>
              </a:xfrm>
              <a:custGeom>
                <a:avLst/>
                <a:gdLst/>
                <a:ahLst/>
                <a:cxnLst>
                  <a:cxn ang="0">
                    <a:pos x="0" y="2"/>
                  </a:cxn>
                  <a:cxn ang="0">
                    <a:pos x="3" y="0"/>
                  </a:cxn>
                  <a:cxn ang="0">
                    <a:pos x="4" y="3"/>
                  </a:cxn>
                  <a:cxn ang="0">
                    <a:pos x="6" y="3"/>
                  </a:cxn>
                  <a:cxn ang="0">
                    <a:pos x="7" y="3"/>
                  </a:cxn>
                  <a:cxn ang="0">
                    <a:pos x="9" y="5"/>
                  </a:cxn>
                  <a:cxn ang="0">
                    <a:pos x="10" y="6"/>
                  </a:cxn>
                  <a:cxn ang="0">
                    <a:pos x="12" y="11"/>
                  </a:cxn>
                  <a:cxn ang="0">
                    <a:pos x="9" y="11"/>
                  </a:cxn>
                  <a:cxn ang="0">
                    <a:pos x="0" y="2"/>
                  </a:cxn>
                </a:cxnLst>
                <a:rect l="0" t="0" r="r" b="b"/>
                <a:pathLst>
                  <a:path w="12" h="11">
                    <a:moveTo>
                      <a:pt x="0" y="2"/>
                    </a:moveTo>
                    <a:cubicBezTo>
                      <a:pt x="1" y="2"/>
                      <a:pt x="1" y="0"/>
                      <a:pt x="3" y="0"/>
                    </a:cubicBezTo>
                    <a:cubicBezTo>
                      <a:pt x="4" y="2"/>
                      <a:pt x="3" y="3"/>
                      <a:pt x="4" y="3"/>
                    </a:cubicBezTo>
                    <a:cubicBezTo>
                      <a:pt x="6" y="2"/>
                      <a:pt x="4" y="3"/>
                      <a:pt x="6" y="3"/>
                    </a:cubicBezTo>
                    <a:cubicBezTo>
                      <a:pt x="7" y="3"/>
                      <a:pt x="7" y="3"/>
                      <a:pt x="7" y="3"/>
                    </a:cubicBezTo>
                    <a:cubicBezTo>
                      <a:pt x="9" y="3"/>
                      <a:pt x="7" y="5"/>
                      <a:pt x="9" y="5"/>
                    </a:cubicBezTo>
                    <a:cubicBezTo>
                      <a:pt x="10" y="6"/>
                      <a:pt x="10" y="6"/>
                      <a:pt x="10" y="6"/>
                    </a:cubicBezTo>
                    <a:cubicBezTo>
                      <a:pt x="10" y="8"/>
                      <a:pt x="10" y="9"/>
                      <a:pt x="12" y="11"/>
                    </a:cubicBezTo>
                    <a:cubicBezTo>
                      <a:pt x="10" y="11"/>
                      <a:pt x="10" y="11"/>
                      <a:pt x="9" y="11"/>
                    </a:cubicBezTo>
                    <a:cubicBezTo>
                      <a:pt x="4" y="9"/>
                      <a:pt x="3" y="5"/>
                      <a:pt x="0" y="2"/>
                    </a:cubicBezTo>
                  </a:path>
                </a:pathLst>
              </a:custGeom>
              <a:solidFill>
                <a:srgbClr val="C0BAA7"/>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56" name="Freeform 196"/>
              <p:cNvSpPr>
                <a:spLocks/>
              </p:cNvSpPr>
              <p:nvPr>
                <p:custDataLst>
                  <p:tags r:id="rId258"/>
                </p:custDataLst>
              </p:nvPr>
            </p:nvSpPr>
            <p:spPr bwMode="auto">
              <a:xfrm>
                <a:off x="5010621" y="3379969"/>
                <a:ext cx="61370" cy="56211"/>
              </a:xfrm>
              <a:custGeom>
                <a:avLst/>
                <a:gdLst/>
                <a:ahLst/>
                <a:cxnLst>
                  <a:cxn ang="0">
                    <a:pos x="24" y="28"/>
                  </a:cxn>
                  <a:cxn ang="0">
                    <a:pos x="24" y="25"/>
                  </a:cxn>
                  <a:cxn ang="0">
                    <a:pos x="24" y="25"/>
                  </a:cxn>
                  <a:cxn ang="0">
                    <a:pos x="26" y="23"/>
                  </a:cxn>
                  <a:cxn ang="0">
                    <a:pos x="24" y="22"/>
                  </a:cxn>
                  <a:cxn ang="0">
                    <a:pos x="26" y="20"/>
                  </a:cxn>
                  <a:cxn ang="0">
                    <a:pos x="23" y="19"/>
                  </a:cxn>
                  <a:cxn ang="0">
                    <a:pos x="20" y="16"/>
                  </a:cxn>
                  <a:cxn ang="0">
                    <a:pos x="18" y="16"/>
                  </a:cxn>
                  <a:cxn ang="0">
                    <a:pos x="20" y="16"/>
                  </a:cxn>
                  <a:cxn ang="0">
                    <a:pos x="21" y="12"/>
                  </a:cxn>
                  <a:cxn ang="0">
                    <a:pos x="17" y="9"/>
                  </a:cxn>
                  <a:cxn ang="0">
                    <a:pos x="18" y="6"/>
                  </a:cxn>
                  <a:cxn ang="0">
                    <a:pos x="14" y="0"/>
                  </a:cxn>
                  <a:cxn ang="0">
                    <a:pos x="12" y="2"/>
                  </a:cxn>
                  <a:cxn ang="0">
                    <a:pos x="8" y="2"/>
                  </a:cxn>
                  <a:cxn ang="0">
                    <a:pos x="6" y="2"/>
                  </a:cxn>
                  <a:cxn ang="0">
                    <a:pos x="1" y="3"/>
                  </a:cxn>
                  <a:cxn ang="0">
                    <a:pos x="1" y="3"/>
                  </a:cxn>
                  <a:cxn ang="0">
                    <a:pos x="1" y="3"/>
                  </a:cxn>
                  <a:cxn ang="0">
                    <a:pos x="3" y="8"/>
                  </a:cxn>
                  <a:cxn ang="0">
                    <a:pos x="1" y="11"/>
                  </a:cxn>
                  <a:cxn ang="0">
                    <a:pos x="3" y="12"/>
                  </a:cxn>
                  <a:cxn ang="0">
                    <a:pos x="1" y="14"/>
                  </a:cxn>
                  <a:cxn ang="0">
                    <a:pos x="9" y="16"/>
                  </a:cxn>
                  <a:cxn ang="0">
                    <a:pos x="11" y="19"/>
                  </a:cxn>
                  <a:cxn ang="0">
                    <a:pos x="14" y="17"/>
                  </a:cxn>
                  <a:cxn ang="0">
                    <a:pos x="15" y="20"/>
                  </a:cxn>
                  <a:cxn ang="0">
                    <a:pos x="17" y="20"/>
                  </a:cxn>
                  <a:cxn ang="0">
                    <a:pos x="18" y="20"/>
                  </a:cxn>
                  <a:cxn ang="0">
                    <a:pos x="20" y="22"/>
                  </a:cxn>
                  <a:cxn ang="0">
                    <a:pos x="21" y="23"/>
                  </a:cxn>
                  <a:cxn ang="0">
                    <a:pos x="23" y="28"/>
                  </a:cxn>
                  <a:cxn ang="0">
                    <a:pos x="24" y="26"/>
                  </a:cxn>
                  <a:cxn ang="0">
                    <a:pos x="24" y="28"/>
                  </a:cxn>
                </a:cxnLst>
                <a:rect l="0" t="0" r="r" b="b"/>
                <a:pathLst>
                  <a:path w="26" h="28">
                    <a:moveTo>
                      <a:pt x="24" y="28"/>
                    </a:moveTo>
                    <a:cubicBezTo>
                      <a:pt x="24" y="26"/>
                      <a:pt x="24" y="26"/>
                      <a:pt x="24" y="25"/>
                    </a:cubicBezTo>
                    <a:cubicBezTo>
                      <a:pt x="24" y="25"/>
                      <a:pt x="24" y="25"/>
                      <a:pt x="24" y="25"/>
                    </a:cubicBezTo>
                    <a:cubicBezTo>
                      <a:pt x="23" y="23"/>
                      <a:pt x="26" y="23"/>
                      <a:pt x="26" y="23"/>
                    </a:cubicBezTo>
                    <a:cubicBezTo>
                      <a:pt x="26" y="23"/>
                      <a:pt x="23" y="22"/>
                      <a:pt x="24" y="22"/>
                    </a:cubicBezTo>
                    <a:cubicBezTo>
                      <a:pt x="24" y="20"/>
                      <a:pt x="26" y="22"/>
                      <a:pt x="26" y="20"/>
                    </a:cubicBezTo>
                    <a:cubicBezTo>
                      <a:pt x="26" y="19"/>
                      <a:pt x="23" y="20"/>
                      <a:pt x="23" y="19"/>
                    </a:cubicBezTo>
                    <a:cubicBezTo>
                      <a:pt x="21" y="19"/>
                      <a:pt x="20" y="17"/>
                      <a:pt x="20" y="16"/>
                    </a:cubicBezTo>
                    <a:cubicBezTo>
                      <a:pt x="18" y="16"/>
                      <a:pt x="18" y="16"/>
                      <a:pt x="18" y="16"/>
                    </a:cubicBezTo>
                    <a:cubicBezTo>
                      <a:pt x="17" y="14"/>
                      <a:pt x="20" y="16"/>
                      <a:pt x="20" y="16"/>
                    </a:cubicBezTo>
                    <a:cubicBezTo>
                      <a:pt x="20" y="14"/>
                      <a:pt x="21" y="12"/>
                      <a:pt x="21" y="12"/>
                    </a:cubicBezTo>
                    <a:cubicBezTo>
                      <a:pt x="17" y="9"/>
                      <a:pt x="17" y="9"/>
                      <a:pt x="17" y="9"/>
                    </a:cubicBezTo>
                    <a:cubicBezTo>
                      <a:pt x="15" y="6"/>
                      <a:pt x="18" y="6"/>
                      <a:pt x="18" y="6"/>
                    </a:cubicBezTo>
                    <a:cubicBezTo>
                      <a:pt x="18" y="5"/>
                      <a:pt x="14" y="2"/>
                      <a:pt x="14" y="0"/>
                    </a:cubicBezTo>
                    <a:cubicBezTo>
                      <a:pt x="12" y="0"/>
                      <a:pt x="12" y="2"/>
                      <a:pt x="12" y="2"/>
                    </a:cubicBezTo>
                    <a:cubicBezTo>
                      <a:pt x="8" y="2"/>
                      <a:pt x="8" y="2"/>
                      <a:pt x="8" y="2"/>
                    </a:cubicBezTo>
                    <a:cubicBezTo>
                      <a:pt x="8" y="2"/>
                      <a:pt x="8" y="2"/>
                      <a:pt x="6" y="2"/>
                    </a:cubicBezTo>
                    <a:cubicBezTo>
                      <a:pt x="5" y="2"/>
                      <a:pt x="3" y="3"/>
                      <a:pt x="1" y="3"/>
                    </a:cubicBezTo>
                    <a:cubicBezTo>
                      <a:pt x="1" y="3"/>
                      <a:pt x="1" y="3"/>
                      <a:pt x="1" y="3"/>
                    </a:cubicBezTo>
                    <a:cubicBezTo>
                      <a:pt x="1" y="3"/>
                      <a:pt x="0" y="3"/>
                      <a:pt x="1" y="3"/>
                    </a:cubicBezTo>
                    <a:cubicBezTo>
                      <a:pt x="1" y="5"/>
                      <a:pt x="3" y="6"/>
                      <a:pt x="3" y="8"/>
                    </a:cubicBezTo>
                    <a:cubicBezTo>
                      <a:pt x="3" y="9"/>
                      <a:pt x="1" y="9"/>
                      <a:pt x="1" y="11"/>
                    </a:cubicBezTo>
                    <a:cubicBezTo>
                      <a:pt x="1" y="12"/>
                      <a:pt x="3" y="12"/>
                      <a:pt x="3" y="12"/>
                    </a:cubicBezTo>
                    <a:cubicBezTo>
                      <a:pt x="3" y="14"/>
                      <a:pt x="1" y="14"/>
                      <a:pt x="1" y="14"/>
                    </a:cubicBezTo>
                    <a:cubicBezTo>
                      <a:pt x="5" y="16"/>
                      <a:pt x="8" y="14"/>
                      <a:pt x="9" y="16"/>
                    </a:cubicBezTo>
                    <a:cubicBezTo>
                      <a:pt x="11" y="17"/>
                      <a:pt x="11" y="17"/>
                      <a:pt x="11" y="19"/>
                    </a:cubicBezTo>
                    <a:cubicBezTo>
                      <a:pt x="12" y="19"/>
                      <a:pt x="12" y="17"/>
                      <a:pt x="14" y="17"/>
                    </a:cubicBezTo>
                    <a:cubicBezTo>
                      <a:pt x="15" y="19"/>
                      <a:pt x="14" y="20"/>
                      <a:pt x="15" y="20"/>
                    </a:cubicBezTo>
                    <a:cubicBezTo>
                      <a:pt x="17" y="19"/>
                      <a:pt x="15" y="20"/>
                      <a:pt x="17" y="20"/>
                    </a:cubicBezTo>
                    <a:cubicBezTo>
                      <a:pt x="18" y="20"/>
                      <a:pt x="18" y="20"/>
                      <a:pt x="18" y="20"/>
                    </a:cubicBezTo>
                    <a:cubicBezTo>
                      <a:pt x="20" y="20"/>
                      <a:pt x="18" y="22"/>
                      <a:pt x="20" y="22"/>
                    </a:cubicBezTo>
                    <a:cubicBezTo>
                      <a:pt x="21" y="23"/>
                      <a:pt x="21" y="23"/>
                      <a:pt x="21" y="23"/>
                    </a:cubicBezTo>
                    <a:cubicBezTo>
                      <a:pt x="21" y="25"/>
                      <a:pt x="21" y="26"/>
                      <a:pt x="23" y="28"/>
                    </a:cubicBezTo>
                    <a:cubicBezTo>
                      <a:pt x="23" y="28"/>
                      <a:pt x="23" y="26"/>
                      <a:pt x="24" y="26"/>
                    </a:cubicBezTo>
                    <a:cubicBezTo>
                      <a:pt x="24" y="28"/>
                      <a:pt x="24" y="28"/>
                      <a:pt x="24" y="28"/>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57" name="Freeform 197"/>
              <p:cNvSpPr>
                <a:spLocks/>
              </p:cNvSpPr>
              <p:nvPr>
                <p:custDataLst>
                  <p:tags r:id="rId259"/>
                </p:custDataLst>
              </p:nvPr>
            </p:nvSpPr>
            <p:spPr bwMode="auto">
              <a:xfrm>
                <a:off x="4943115" y="3328963"/>
                <a:ext cx="133786" cy="59334"/>
              </a:xfrm>
              <a:custGeom>
                <a:avLst/>
                <a:gdLst/>
                <a:ahLst/>
                <a:cxnLst>
                  <a:cxn ang="0">
                    <a:pos x="30" y="28"/>
                  </a:cxn>
                  <a:cxn ang="0">
                    <a:pos x="34" y="26"/>
                  </a:cxn>
                  <a:cxn ang="0">
                    <a:pos x="36" y="26"/>
                  </a:cxn>
                  <a:cxn ang="0">
                    <a:pos x="41" y="26"/>
                  </a:cxn>
                  <a:cxn ang="0">
                    <a:pos x="42" y="25"/>
                  </a:cxn>
                  <a:cxn ang="0">
                    <a:pos x="44" y="23"/>
                  </a:cxn>
                  <a:cxn ang="0">
                    <a:pos x="47" y="25"/>
                  </a:cxn>
                  <a:cxn ang="0">
                    <a:pos x="48" y="26"/>
                  </a:cxn>
                  <a:cxn ang="0">
                    <a:pos x="51" y="26"/>
                  </a:cxn>
                  <a:cxn ang="0">
                    <a:pos x="54" y="26"/>
                  </a:cxn>
                  <a:cxn ang="0">
                    <a:pos x="51" y="23"/>
                  </a:cxn>
                  <a:cxn ang="0">
                    <a:pos x="51" y="22"/>
                  </a:cxn>
                  <a:cxn ang="0">
                    <a:pos x="53" y="19"/>
                  </a:cxn>
                  <a:cxn ang="0">
                    <a:pos x="47" y="16"/>
                  </a:cxn>
                  <a:cxn ang="0">
                    <a:pos x="47" y="11"/>
                  </a:cxn>
                  <a:cxn ang="0">
                    <a:pos x="42" y="10"/>
                  </a:cxn>
                  <a:cxn ang="0">
                    <a:pos x="37" y="10"/>
                  </a:cxn>
                  <a:cxn ang="0">
                    <a:pos x="31" y="11"/>
                  </a:cxn>
                  <a:cxn ang="0">
                    <a:pos x="30" y="8"/>
                  </a:cxn>
                  <a:cxn ang="0">
                    <a:pos x="24" y="5"/>
                  </a:cxn>
                  <a:cxn ang="0">
                    <a:pos x="17" y="4"/>
                  </a:cxn>
                  <a:cxn ang="0">
                    <a:pos x="11" y="4"/>
                  </a:cxn>
                  <a:cxn ang="0">
                    <a:pos x="7" y="0"/>
                  </a:cxn>
                  <a:cxn ang="0">
                    <a:pos x="0" y="2"/>
                  </a:cxn>
                  <a:cxn ang="0">
                    <a:pos x="10" y="8"/>
                  </a:cxn>
                  <a:cxn ang="0">
                    <a:pos x="14" y="14"/>
                  </a:cxn>
                  <a:cxn ang="0">
                    <a:pos x="13" y="23"/>
                  </a:cxn>
                  <a:cxn ang="0">
                    <a:pos x="17" y="23"/>
                  </a:cxn>
                  <a:cxn ang="0">
                    <a:pos x="21" y="23"/>
                  </a:cxn>
                  <a:cxn ang="0">
                    <a:pos x="22" y="22"/>
                  </a:cxn>
                  <a:cxn ang="0">
                    <a:pos x="27" y="25"/>
                  </a:cxn>
                  <a:cxn ang="0">
                    <a:pos x="27" y="25"/>
                  </a:cxn>
                  <a:cxn ang="0">
                    <a:pos x="27" y="26"/>
                  </a:cxn>
                  <a:cxn ang="0">
                    <a:pos x="30" y="26"/>
                  </a:cxn>
                  <a:cxn ang="0">
                    <a:pos x="30" y="28"/>
                  </a:cxn>
                </a:cxnLst>
                <a:rect l="0" t="0" r="r" b="b"/>
                <a:pathLst>
                  <a:path w="56" h="29">
                    <a:moveTo>
                      <a:pt x="30" y="28"/>
                    </a:moveTo>
                    <a:cubicBezTo>
                      <a:pt x="31" y="28"/>
                      <a:pt x="33" y="26"/>
                      <a:pt x="34" y="26"/>
                    </a:cubicBezTo>
                    <a:cubicBezTo>
                      <a:pt x="36" y="26"/>
                      <a:pt x="36" y="26"/>
                      <a:pt x="36" y="26"/>
                    </a:cubicBezTo>
                    <a:cubicBezTo>
                      <a:pt x="41" y="26"/>
                      <a:pt x="41" y="26"/>
                      <a:pt x="41" y="26"/>
                    </a:cubicBezTo>
                    <a:cubicBezTo>
                      <a:pt x="41" y="26"/>
                      <a:pt x="41" y="25"/>
                      <a:pt x="42" y="25"/>
                    </a:cubicBezTo>
                    <a:cubicBezTo>
                      <a:pt x="44" y="23"/>
                      <a:pt x="44" y="23"/>
                      <a:pt x="44" y="23"/>
                    </a:cubicBezTo>
                    <a:cubicBezTo>
                      <a:pt x="47" y="25"/>
                      <a:pt x="47" y="25"/>
                      <a:pt x="47" y="25"/>
                    </a:cubicBezTo>
                    <a:cubicBezTo>
                      <a:pt x="48" y="25"/>
                      <a:pt x="47" y="26"/>
                      <a:pt x="48" y="26"/>
                    </a:cubicBezTo>
                    <a:cubicBezTo>
                      <a:pt x="50" y="26"/>
                      <a:pt x="50" y="26"/>
                      <a:pt x="51" y="26"/>
                    </a:cubicBezTo>
                    <a:cubicBezTo>
                      <a:pt x="53" y="26"/>
                      <a:pt x="53" y="29"/>
                      <a:pt x="54" y="26"/>
                    </a:cubicBezTo>
                    <a:cubicBezTo>
                      <a:pt x="56" y="25"/>
                      <a:pt x="51" y="23"/>
                      <a:pt x="51" y="23"/>
                    </a:cubicBezTo>
                    <a:cubicBezTo>
                      <a:pt x="51" y="22"/>
                      <a:pt x="51" y="22"/>
                      <a:pt x="51" y="22"/>
                    </a:cubicBezTo>
                    <a:cubicBezTo>
                      <a:pt x="51" y="20"/>
                      <a:pt x="53" y="19"/>
                      <a:pt x="53" y="19"/>
                    </a:cubicBezTo>
                    <a:cubicBezTo>
                      <a:pt x="48" y="17"/>
                      <a:pt x="48" y="17"/>
                      <a:pt x="47" y="16"/>
                    </a:cubicBezTo>
                    <a:cubicBezTo>
                      <a:pt x="45" y="14"/>
                      <a:pt x="50" y="11"/>
                      <a:pt x="47" y="11"/>
                    </a:cubicBezTo>
                    <a:cubicBezTo>
                      <a:pt x="44" y="11"/>
                      <a:pt x="44" y="10"/>
                      <a:pt x="42" y="10"/>
                    </a:cubicBezTo>
                    <a:cubicBezTo>
                      <a:pt x="41" y="8"/>
                      <a:pt x="41" y="11"/>
                      <a:pt x="37" y="10"/>
                    </a:cubicBezTo>
                    <a:cubicBezTo>
                      <a:pt x="36" y="8"/>
                      <a:pt x="34" y="13"/>
                      <a:pt x="31" y="11"/>
                    </a:cubicBezTo>
                    <a:cubicBezTo>
                      <a:pt x="30" y="10"/>
                      <a:pt x="34" y="10"/>
                      <a:pt x="30" y="8"/>
                    </a:cubicBezTo>
                    <a:cubicBezTo>
                      <a:pt x="25" y="7"/>
                      <a:pt x="25" y="5"/>
                      <a:pt x="24" y="5"/>
                    </a:cubicBezTo>
                    <a:cubicBezTo>
                      <a:pt x="22" y="5"/>
                      <a:pt x="21" y="2"/>
                      <a:pt x="17" y="4"/>
                    </a:cubicBezTo>
                    <a:cubicBezTo>
                      <a:pt x="13" y="7"/>
                      <a:pt x="14" y="4"/>
                      <a:pt x="11" y="4"/>
                    </a:cubicBezTo>
                    <a:cubicBezTo>
                      <a:pt x="8" y="4"/>
                      <a:pt x="8" y="0"/>
                      <a:pt x="7" y="0"/>
                    </a:cubicBezTo>
                    <a:cubicBezTo>
                      <a:pt x="5" y="0"/>
                      <a:pt x="2" y="0"/>
                      <a:pt x="0" y="2"/>
                    </a:cubicBezTo>
                    <a:cubicBezTo>
                      <a:pt x="7" y="7"/>
                      <a:pt x="8" y="5"/>
                      <a:pt x="10" y="8"/>
                    </a:cubicBezTo>
                    <a:cubicBezTo>
                      <a:pt x="11" y="11"/>
                      <a:pt x="13" y="7"/>
                      <a:pt x="14" y="14"/>
                    </a:cubicBezTo>
                    <a:cubicBezTo>
                      <a:pt x="16" y="22"/>
                      <a:pt x="14" y="22"/>
                      <a:pt x="13" y="23"/>
                    </a:cubicBezTo>
                    <a:cubicBezTo>
                      <a:pt x="16" y="25"/>
                      <a:pt x="14" y="23"/>
                      <a:pt x="17" y="23"/>
                    </a:cubicBezTo>
                    <a:cubicBezTo>
                      <a:pt x="17" y="23"/>
                      <a:pt x="21" y="25"/>
                      <a:pt x="21" y="23"/>
                    </a:cubicBezTo>
                    <a:cubicBezTo>
                      <a:pt x="22" y="22"/>
                      <a:pt x="22" y="22"/>
                      <a:pt x="22" y="22"/>
                    </a:cubicBezTo>
                    <a:cubicBezTo>
                      <a:pt x="22" y="22"/>
                      <a:pt x="24" y="22"/>
                      <a:pt x="27" y="25"/>
                    </a:cubicBezTo>
                    <a:cubicBezTo>
                      <a:pt x="27" y="25"/>
                      <a:pt x="27" y="25"/>
                      <a:pt x="27" y="25"/>
                    </a:cubicBezTo>
                    <a:cubicBezTo>
                      <a:pt x="27" y="26"/>
                      <a:pt x="27" y="26"/>
                      <a:pt x="27" y="26"/>
                    </a:cubicBezTo>
                    <a:cubicBezTo>
                      <a:pt x="28" y="28"/>
                      <a:pt x="28" y="26"/>
                      <a:pt x="30" y="26"/>
                    </a:cubicBezTo>
                    <a:cubicBezTo>
                      <a:pt x="30" y="28"/>
                      <a:pt x="30" y="28"/>
                      <a:pt x="30" y="28"/>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58" name="Freeform 198"/>
              <p:cNvSpPr>
                <a:spLocks/>
              </p:cNvSpPr>
              <p:nvPr>
                <p:custDataLst>
                  <p:tags r:id="rId260"/>
                </p:custDataLst>
              </p:nvPr>
            </p:nvSpPr>
            <p:spPr bwMode="auto">
              <a:xfrm>
                <a:off x="5059718" y="3038538"/>
                <a:ext cx="781854" cy="361209"/>
              </a:xfrm>
              <a:custGeom>
                <a:avLst/>
                <a:gdLst/>
                <a:ahLst/>
                <a:cxnLst>
                  <a:cxn ang="0">
                    <a:pos x="197" y="160"/>
                  </a:cxn>
                  <a:cxn ang="0">
                    <a:pos x="194" y="162"/>
                  </a:cxn>
                  <a:cxn ang="0">
                    <a:pos x="185" y="168"/>
                  </a:cxn>
                  <a:cxn ang="0">
                    <a:pos x="179" y="176"/>
                  </a:cxn>
                  <a:cxn ang="0">
                    <a:pos x="174" y="176"/>
                  </a:cxn>
                  <a:cxn ang="0">
                    <a:pos x="174" y="173"/>
                  </a:cxn>
                  <a:cxn ang="0">
                    <a:pos x="163" y="168"/>
                  </a:cxn>
                  <a:cxn ang="0">
                    <a:pos x="159" y="162"/>
                  </a:cxn>
                  <a:cxn ang="0">
                    <a:pos x="159" y="153"/>
                  </a:cxn>
                  <a:cxn ang="0">
                    <a:pos x="148" y="143"/>
                  </a:cxn>
                  <a:cxn ang="0">
                    <a:pos x="124" y="143"/>
                  </a:cxn>
                  <a:cxn ang="0">
                    <a:pos x="121" y="135"/>
                  </a:cxn>
                  <a:cxn ang="0">
                    <a:pos x="122" y="124"/>
                  </a:cxn>
                  <a:cxn ang="0">
                    <a:pos x="122" y="114"/>
                  </a:cxn>
                  <a:cxn ang="0">
                    <a:pos x="121" y="109"/>
                  </a:cxn>
                  <a:cxn ang="0">
                    <a:pos x="112" y="109"/>
                  </a:cxn>
                  <a:cxn ang="0">
                    <a:pos x="107" y="114"/>
                  </a:cxn>
                  <a:cxn ang="0">
                    <a:pos x="99" y="121"/>
                  </a:cxn>
                  <a:cxn ang="0">
                    <a:pos x="80" y="132"/>
                  </a:cxn>
                  <a:cxn ang="0">
                    <a:pos x="75" y="170"/>
                  </a:cxn>
                  <a:cxn ang="0">
                    <a:pos x="63" y="159"/>
                  </a:cxn>
                  <a:cxn ang="0">
                    <a:pos x="51" y="165"/>
                  </a:cxn>
                  <a:cxn ang="0">
                    <a:pos x="46" y="151"/>
                  </a:cxn>
                  <a:cxn ang="0">
                    <a:pos x="37" y="137"/>
                  </a:cxn>
                  <a:cxn ang="0">
                    <a:pos x="43" y="134"/>
                  </a:cxn>
                  <a:cxn ang="0">
                    <a:pos x="43" y="124"/>
                  </a:cxn>
                  <a:cxn ang="0">
                    <a:pos x="55" y="123"/>
                  </a:cxn>
                  <a:cxn ang="0">
                    <a:pos x="57" y="107"/>
                  </a:cxn>
                  <a:cxn ang="0">
                    <a:pos x="45" y="106"/>
                  </a:cxn>
                  <a:cxn ang="0">
                    <a:pos x="25" y="112"/>
                  </a:cxn>
                  <a:cxn ang="0">
                    <a:pos x="23" y="112"/>
                  </a:cxn>
                  <a:cxn ang="0">
                    <a:pos x="11" y="96"/>
                  </a:cxn>
                  <a:cxn ang="0">
                    <a:pos x="7" y="76"/>
                  </a:cxn>
                  <a:cxn ang="0">
                    <a:pos x="22" y="65"/>
                  </a:cxn>
                  <a:cxn ang="0">
                    <a:pos x="46" y="50"/>
                  </a:cxn>
                  <a:cxn ang="0">
                    <a:pos x="80" y="62"/>
                  </a:cxn>
                  <a:cxn ang="0">
                    <a:pos x="103" y="61"/>
                  </a:cxn>
                  <a:cxn ang="0">
                    <a:pos x="119" y="51"/>
                  </a:cxn>
                  <a:cxn ang="0">
                    <a:pos x="125" y="31"/>
                  </a:cxn>
                  <a:cxn ang="0">
                    <a:pos x="171" y="9"/>
                  </a:cxn>
                  <a:cxn ang="0">
                    <a:pos x="199" y="11"/>
                  </a:cxn>
                  <a:cxn ang="0">
                    <a:pos x="218" y="23"/>
                  </a:cxn>
                  <a:cxn ang="0">
                    <a:pos x="243" y="20"/>
                  </a:cxn>
                  <a:cxn ang="0">
                    <a:pos x="279" y="56"/>
                  </a:cxn>
                  <a:cxn ang="0">
                    <a:pos x="321" y="73"/>
                  </a:cxn>
                  <a:cxn ang="0">
                    <a:pos x="321" y="87"/>
                  </a:cxn>
                  <a:cxn ang="0">
                    <a:pos x="310" y="106"/>
                  </a:cxn>
                  <a:cxn ang="0">
                    <a:pos x="293" y="104"/>
                  </a:cxn>
                  <a:cxn ang="0">
                    <a:pos x="292" y="124"/>
                  </a:cxn>
                  <a:cxn ang="0">
                    <a:pos x="272" y="128"/>
                  </a:cxn>
                  <a:cxn ang="0">
                    <a:pos x="275" y="149"/>
                  </a:cxn>
                  <a:cxn ang="0">
                    <a:pos x="272" y="160"/>
                  </a:cxn>
                  <a:cxn ang="0">
                    <a:pos x="247" y="153"/>
                  </a:cxn>
                  <a:cxn ang="0">
                    <a:pos x="221" y="149"/>
                  </a:cxn>
                  <a:cxn ang="0">
                    <a:pos x="203" y="153"/>
                  </a:cxn>
                </a:cxnLst>
                <a:rect l="0" t="0" r="r" b="b"/>
                <a:pathLst>
                  <a:path w="328" h="179">
                    <a:moveTo>
                      <a:pt x="199" y="159"/>
                    </a:moveTo>
                    <a:cubicBezTo>
                      <a:pt x="197" y="160"/>
                      <a:pt x="197" y="160"/>
                      <a:pt x="197" y="160"/>
                    </a:cubicBezTo>
                    <a:cubicBezTo>
                      <a:pt x="196" y="160"/>
                      <a:pt x="197" y="162"/>
                      <a:pt x="196" y="162"/>
                    </a:cubicBezTo>
                    <a:cubicBezTo>
                      <a:pt x="194" y="162"/>
                      <a:pt x="196" y="160"/>
                      <a:pt x="194" y="162"/>
                    </a:cubicBezTo>
                    <a:cubicBezTo>
                      <a:pt x="191" y="163"/>
                      <a:pt x="189" y="165"/>
                      <a:pt x="188" y="166"/>
                    </a:cubicBezTo>
                    <a:cubicBezTo>
                      <a:pt x="186" y="168"/>
                      <a:pt x="186" y="168"/>
                      <a:pt x="185" y="168"/>
                    </a:cubicBezTo>
                    <a:cubicBezTo>
                      <a:pt x="182" y="170"/>
                      <a:pt x="183" y="171"/>
                      <a:pt x="182" y="171"/>
                    </a:cubicBezTo>
                    <a:cubicBezTo>
                      <a:pt x="180" y="173"/>
                      <a:pt x="179" y="174"/>
                      <a:pt x="179" y="176"/>
                    </a:cubicBezTo>
                    <a:cubicBezTo>
                      <a:pt x="180" y="177"/>
                      <a:pt x="179" y="179"/>
                      <a:pt x="177" y="177"/>
                    </a:cubicBezTo>
                    <a:cubicBezTo>
                      <a:pt x="174" y="176"/>
                      <a:pt x="174" y="176"/>
                      <a:pt x="174" y="176"/>
                    </a:cubicBezTo>
                    <a:cubicBezTo>
                      <a:pt x="176" y="173"/>
                      <a:pt x="176" y="173"/>
                      <a:pt x="176" y="173"/>
                    </a:cubicBezTo>
                    <a:cubicBezTo>
                      <a:pt x="176" y="173"/>
                      <a:pt x="176" y="174"/>
                      <a:pt x="174" y="173"/>
                    </a:cubicBezTo>
                    <a:cubicBezTo>
                      <a:pt x="174" y="171"/>
                      <a:pt x="174" y="171"/>
                      <a:pt x="168" y="171"/>
                    </a:cubicBezTo>
                    <a:cubicBezTo>
                      <a:pt x="163" y="173"/>
                      <a:pt x="163" y="171"/>
                      <a:pt x="163" y="168"/>
                    </a:cubicBezTo>
                    <a:cubicBezTo>
                      <a:pt x="163" y="165"/>
                      <a:pt x="163" y="162"/>
                      <a:pt x="162" y="162"/>
                    </a:cubicBezTo>
                    <a:cubicBezTo>
                      <a:pt x="159" y="162"/>
                      <a:pt x="159" y="162"/>
                      <a:pt x="159" y="162"/>
                    </a:cubicBezTo>
                    <a:cubicBezTo>
                      <a:pt x="159" y="162"/>
                      <a:pt x="159" y="160"/>
                      <a:pt x="159" y="157"/>
                    </a:cubicBezTo>
                    <a:cubicBezTo>
                      <a:pt x="160" y="153"/>
                      <a:pt x="160" y="149"/>
                      <a:pt x="159" y="153"/>
                    </a:cubicBezTo>
                    <a:cubicBezTo>
                      <a:pt x="156" y="154"/>
                      <a:pt x="157" y="148"/>
                      <a:pt x="154" y="146"/>
                    </a:cubicBezTo>
                    <a:cubicBezTo>
                      <a:pt x="151" y="145"/>
                      <a:pt x="151" y="142"/>
                      <a:pt x="148" y="143"/>
                    </a:cubicBezTo>
                    <a:cubicBezTo>
                      <a:pt x="144" y="146"/>
                      <a:pt x="141" y="143"/>
                      <a:pt x="133" y="145"/>
                    </a:cubicBezTo>
                    <a:cubicBezTo>
                      <a:pt x="127" y="146"/>
                      <a:pt x="127" y="146"/>
                      <a:pt x="124" y="143"/>
                    </a:cubicBezTo>
                    <a:cubicBezTo>
                      <a:pt x="122" y="140"/>
                      <a:pt x="121" y="139"/>
                      <a:pt x="121" y="137"/>
                    </a:cubicBezTo>
                    <a:cubicBezTo>
                      <a:pt x="119" y="137"/>
                      <a:pt x="121" y="135"/>
                      <a:pt x="121" y="135"/>
                    </a:cubicBezTo>
                    <a:cubicBezTo>
                      <a:pt x="119" y="131"/>
                      <a:pt x="121" y="135"/>
                      <a:pt x="127" y="128"/>
                    </a:cubicBezTo>
                    <a:cubicBezTo>
                      <a:pt x="125" y="123"/>
                      <a:pt x="122" y="129"/>
                      <a:pt x="122" y="124"/>
                    </a:cubicBezTo>
                    <a:cubicBezTo>
                      <a:pt x="122" y="120"/>
                      <a:pt x="121" y="121"/>
                      <a:pt x="119" y="117"/>
                    </a:cubicBezTo>
                    <a:cubicBezTo>
                      <a:pt x="118" y="112"/>
                      <a:pt x="122" y="117"/>
                      <a:pt x="122" y="114"/>
                    </a:cubicBezTo>
                    <a:cubicBezTo>
                      <a:pt x="122" y="110"/>
                      <a:pt x="124" y="114"/>
                      <a:pt x="124" y="107"/>
                    </a:cubicBezTo>
                    <a:cubicBezTo>
                      <a:pt x="124" y="106"/>
                      <a:pt x="121" y="107"/>
                      <a:pt x="121" y="109"/>
                    </a:cubicBezTo>
                    <a:cubicBezTo>
                      <a:pt x="119" y="112"/>
                      <a:pt x="116" y="112"/>
                      <a:pt x="118" y="109"/>
                    </a:cubicBezTo>
                    <a:cubicBezTo>
                      <a:pt x="119" y="106"/>
                      <a:pt x="116" y="107"/>
                      <a:pt x="112" y="109"/>
                    </a:cubicBezTo>
                    <a:cubicBezTo>
                      <a:pt x="107" y="112"/>
                      <a:pt x="113" y="110"/>
                      <a:pt x="112" y="114"/>
                    </a:cubicBezTo>
                    <a:cubicBezTo>
                      <a:pt x="110" y="117"/>
                      <a:pt x="109" y="112"/>
                      <a:pt x="107" y="114"/>
                    </a:cubicBezTo>
                    <a:cubicBezTo>
                      <a:pt x="106" y="114"/>
                      <a:pt x="109" y="115"/>
                      <a:pt x="107" y="117"/>
                    </a:cubicBezTo>
                    <a:cubicBezTo>
                      <a:pt x="104" y="118"/>
                      <a:pt x="103" y="114"/>
                      <a:pt x="99" y="121"/>
                    </a:cubicBezTo>
                    <a:cubicBezTo>
                      <a:pt x="98" y="121"/>
                      <a:pt x="84" y="126"/>
                      <a:pt x="81" y="128"/>
                    </a:cubicBezTo>
                    <a:cubicBezTo>
                      <a:pt x="78" y="128"/>
                      <a:pt x="80" y="128"/>
                      <a:pt x="80" y="132"/>
                    </a:cubicBezTo>
                    <a:cubicBezTo>
                      <a:pt x="80" y="135"/>
                      <a:pt x="80" y="170"/>
                      <a:pt x="80" y="170"/>
                    </a:cubicBezTo>
                    <a:cubicBezTo>
                      <a:pt x="77" y="170"/>
                      <a:pt x="75" y="171"/>
                      <a:pt x="75" y="170"/>
                    </a:cubicBezTo>
                    <a:cubicBezTo>
                      <a:pt x="71" y="163"/>
                      <a:pt x="72" y="163"/>
                      <a:pt x="69" y="162"/>
                    </a:cubicBezTo>
                    <a:cubicBezTo>
                      <a:pt x="67" y="160"/>
                      <a:pt x="66" y="157"/>
                      <a:pt x="63" y="159"/>
                    </a:cubicBezTo>
                    <a:cubicBezTo>
                      <a:pt x="60" y="159"/>
                      <a:pt x="57" y="160"/>
                      <a:pt x="55" y="162"/>
                    </a:cubicBezTo>
                    <a:cubicBezTo>
                      <a:pt x="52" y="163"/>
                      <a:pt x="51" y="165"/>
                      <a:pt x="51" y="165"/>
                    </a:cubicBezTo>
                    <a:cubicBezTo>
                      <a:pt x="49" y="157"/>
                      <a:pt x="57" y="157"/>
                      <a:pt x="52" y="154"/>
                    </a:cubicBezTo>
                    <a:cubicBezTo>
                      <a:pt x="49" y="149"/>
                      <a:pt x="48" y="154"/>
                      <a:pt x="46" y="151"/>
                    </a:cubicBezTo>
                    <a:cubicBezTo>
                      <a:pt x="45" y="148"/>
                      <a:pt x="42" y="151"/>
                      <a:pt x="42" y="148"/>
                    </a:cubicBezTo>
                    <a:cubicBezTo>
                      <a:pt x="42" y="148"/>
                      <a:pt x="40" y="137"/>
                      <a:pt x="37" y="137"/>
                    </a:cubicBezTo>
                    <a:cubicBezTo>
                      <a:pt x="32" y="137"/>
                      <a:pt x="31" y="134"/>
                      <a:pt x="35" y="132"/>
                    </a:cubicBezTo>
                    <a:cubicBezTo>
                      <a:pt x="42" y="132"/>
                      <a:pt x="37" y="135"/>
                      <a:pt x="43" y="134"/>
                    </a:cubicBezTo>
                    <a:cubicBezTo>
                      <a:pt x="48" y="134"/>
                      <a:pt x="35" y="129"/>
                      <a:pt x="40" y="128"/>
                    </a:cubicBezTo>
                    <a:cubicBezTo>
                      <a:pt x="45" y="126"/>
                      <a:pt x="40" y="126"/>
                      <a:pt x="43" y="124"/>
                    </a:cubicBezTo>
                    <a:cubicBezTo>
                      <a:pt x="46" y="121"/>
                      <a:pt x="45" y="124"/>
                      <a:pt x="49" y="124"/>
                    </a:cubicBezTo>
                    <a:cubicBezTo>
                      <a:pt x="52" y="123"/>
                      <a:pt x="60" y="126"/>
                      <a:pt x="55" y="123"/>
                    </a:cubicBezTo>
                    <a:cubicBezTo>
                      <a:pt x="52" y="120"/>
                      <a:pt x="58" y="115"/>
                      <a:pt x="57" y="112"/>
                    </a:cubicBezTo>
                    <a:cubicBezTo>
                      <a:pt x="55" y="110"/>
                      <a:pt x="57" y="109"/>
                      <a:pt x="57" y="107"/>
                    </a:cubicBezTo>
                    <a:cubicBezTo>
                      <a:pt x="55" y="106"/>
                      <a:pt x="52" y="104"/>
                      <a:pt x="51" y="106"/>
                    </a:cubicBezTo>
                    <a:cubicBezTo>
                      <a:pt x="49" y="109"/>
                      <a:pt x="49" y="107"/>
                      <a:pt x="45" y="106"/>
                    </a:cubicBezTo>
                    <a:cubicBezTo>
                      <a:pt x="42" y="103"/>
                      <a:pt x="39" y="104"/>
                      <a:pt x="32" y="109"/>
                    </a:cubicBezTo>
                    <a:cubicBezTo>
                      <a:pt x="28" y="114"/>
                      <a:pt x="28" y="109"/>
                      <a:pt x="25" y="112"/>
                    </a:cubicBezTo>
                    <a:cubicBezTo>
                      <a:pt x="23" y="117"/>
                      <a:pt x="22" y="115"/>
                      <a:pt x="22" y="117"/>
                    </a:cubicBezTo>
                    <a:cubicBezTo>
                      <a:pt x="22" y="115"/>
                      <a:pt x="22" y="117"/>
                      <a:pt x="23" y="112"/>
                    </a:cubicBezTo>
                    <a:cubicBezTo>
                      <a:pt x="16" y="107"/>
                      <a:pt x="28" y="110"/>
                      <a:pt x="20" y="103"/>
                    </a:cubicBezTo>
                    <a:cubicBezTo>
                      <a:pt x="14" y="95"/>
                      <a:pt x="14" y="95"/>
                      <a:pt x="11" y="96"/>
                    </a:cubicBezTo>
                    <a:cubicBezTo>
                      <a:pt x="8" y="96"/>
                      <a:pt x="11" y="92"/>
                      <a:pt x="7" y="89"/>
                    </a:cubicBezTo>
                    <a:cubicBezTo>
                      <a:pt x="0" y="87"/>
                      <a:pt x="10" y="81"/>
                      <a:pt x="7" y="76"/>
                    </a:cubicBezTo>
                    <a:cubicBezTo>
                      <a:pt x="3" y="73"/>
                      <a:pt x="11" y="62"/>
                      <a:pt x="14" y="65"/>
                    </a:cubicBezTo>
                    <a:cubicBezTo>
                      <a:pt x="20" y="75"/>
                      <a:pt x="22" y="72"/>
                      <a:pt x="22" y="65"/>
                    </a:cubicBezTo>
                    <a:cubicBezTo>
                      <a:pt x="22" y="59"/>
                      <a:pt x="32" y="56"/>
                      <a:pt x="37" y="51"/>
                    </a:cubicBezTo>
                    <a:cubicBezTo>
                      <a:pt x="40" y="45"/>
                      <a:pt x="42" y="54"/>
                      <a:pt x="46" y="50"/>
                    </a:cubicBezTo>
                    <a:cubicBezTo>
                      <a:pt x="52" y="47"/>
                      <a:pt x="51" y="51"/>
                      <a:pt x="58" y="53"/>
                    </a:cubicBezTo>
                    <a:cubicBezTo>
                      <a:pt x="66" y="53"/>
                      <a:pt x="74" y="67"/>
                      <a:pt x="80" y="62"/>
                    </a:cubicBezTo>
                    <a:cubicBezTo>
                      <a:pt x="83" y="57"/>
                      <a:pt x="84" y="54"/>
                      <a:pt x="89" y="57"/>
                    </a:cubicBezTo>
                    <a:cubicBezTo>
                      <a:pt x="93" y="61"/>
                      <a:pt x="93" y="53"/>
                      <a:pt x="103" y="61"/>
                    </a:cubicBezTo>
                    <a:cubicBezTo>
                      <a:pt x="112" y="67"/>
                      <a:pt x="107" y="56"/>
                      <a:pt x="113" y="61"/>
                    </a:cubicBezTo>
                    <a:cubicBezTo>
                      <a:pt x="121" y="65"/>
                      <a:pt x="128" y="54"/>
                      <a:pt x="119" y="51"/>
                    </a:cubicBezTo>
                    <a:cubicBezTo>
                      <a:pt x="103" y="44"/>
                      <a:pt x="124" y="45"/>
                      <a:pt x="118" y="39"/>
                    </a:cubicBezTo>
                    <a:cubicBezTo>
                      <a:pt x="112" y="34"/>
                      <a:pt x="133" y="34"/>
                      <a:pt x="125" y="31"/>
                    </a:cubicBezTo>
                    <a:cubicBezTo>
                      <a:pt x="118" y="28"/>
                      <a:pt x="115" y="20"/>
                      <a:pt x="124" y="20"/>
                    </a:cubicBezTo>
                    <a:cubicBezTo>
                      <a:pt x="133" y="20"/>
                      <a:pt x="163" y="14"/>
                      <a:pt x="171" y="9"/>
                    </a:cubicBezTo>
                    <a:cubicBezTo>
                      <a:pt x="180" y="6"/>
                      <a:pt x="182" y="0"/>
                      <a:pt x="188" y="5"/>
                    </a:cubicBezTo>
                    <a:cubicBezTo>
                      <a:pt x="193" y="8"/>
                      <a:pt x="196" y="0"/>
                      <a:pt x="199" y="11"/>
                    </a:cubicBezTo>
                    <a:cubicBezTo>
                      <a:pt x="202" y="23"/>
                      <a:pt x="206" y="15"/>
                      <a:pt x="212" y="19"/>
                    </a:cubicBezTo>
                    <a:cubicBezTo>
                      <a:pt x="218" y="22"/>
                      <a:pt x="223" y="19"/>
                      <a:pt x="218" y="23"/>
                    </a:cubicBezTo>
                    <a:cubicBezTo>
                      <a:pt x="214" y="28"/>
                      <a:pt x="223" y="28"/>
                      <a:pt x="235" y="20"/>
                    </a:cubicBezTo>
                    <a:cubicBezTo>
                      <a:pt x="247" y="11"/>
                      <a:pt x="246" y="17"/>
                      <a:pt x="243" y="20"/>
                    </a:cubicBezTo>
                    <a:cubicBezTo>
                      <a:pt x="240" y="23"/>
                      <a:pt x="252" y="25"/>
                      <a:pt x="263" y="45"/>
                    </a:cubicBezTo>
                    <a:cubicBezTo>
                      <a:pt x="276" y="75"/>
                      <a:pt x="270" y="48"/>
                      <a:pt x="279" y="56"/>
                    </a:cubicBezTo>
                    <a:cubicBezTo>
                      <a:pt x="290" y="65"/>
                      <a:pt x="295" y="53"/>
                      <a:pt x="304" y="62"/>
                    </a:cubicBezTo>
                    <a:cubicBezTo>
                      <a:pt x="311" y="73"/>
                      <a:pt x="314" y="79"/>
                      <a:pt x="321" y="73"/>
                    </a:cubicBezTo>
                    <a:cubicBezTo>
                      <a:pt x="328" y="68"/>
                      <a:pt x="321" y="75"/>
                      <a:pt x="328" y="81"/>
                    </a:cubicBezTo>
                    <a:cubicBezTo>
                      <a:pt x="319" y="79"/>
                      <a:pt x="328" y="86"/>
                      <a:pt x="321" y="87"/>
                    </a:cubicBezTo>
                    <a:cubicBezTo>
                      <a:pt x="311" y="90"/>
                      <a:pt x="313" y="96"/>
                      <a:pt x="314" y="100"/>
                    </a:cubicBezTo>
                    <a:cubicBezTo>
                      <a:pt x="316" y="103"/>
                      <a:pt x="314" y="104"/>
                      <a:pt x="310" y="106"/>
                    </a:cubicBezTo>
                    <a:cubicBezTo>
                      <a:pt x="307" y="107"/>
                      <a:pt x="308" y="104"/>
                      <a:pt x="304" y="106"/>
                    </a:cubicBezTo>
                    <a:cubicBezTo>
                      <a:pt x="299" y="106"/>
                      <a:pt x="295" y="100"/>
                      <a:pt x="293" y="104"/>
                    </a:cubicBezTo>
                    <a:cubicBezTo>
                      <a:pt x="293" y="107"/>
                      <a:pt x="292" y="117"/>
                      <a:pt x="289" y="120"/>
                    </a:cubicBezTo>
                    <a:cubicBezTo>
                      <a:pt x="287" y="123"/>
                      <a:pt x="292" y="121"/>
                      <a:pt x="292" y="124"/>
                    </a:cubicBezTo>
                    <a:cubicBezTo>
                      <a:pt x="290" y="128"/>
                      <a:pt x="287" y="126"/>
                      <a:pt x="284" y="124"/>
                    </a:cubicBezTo>
                    <a:cubicBezTo>
                      <a:pt x="282" y="124"/>
                      <a:pt x="276" y="126"/>
                      <a:pt x="272" y="128"/>
                    </a:cubicBezTo>
                    <a:cubicBezTo>
                      <a:pt x="264" y="129"/>
                      <a:pt x="275" y="129"/>
                      <a:pt x="273" y="132"/>
                    </a:cubicBezTo>
                    <a:cubicBezTo>
                      <a:pt x="272" y="135"/>
                      <a:pt x="279" y="148"/>
                      <a:pt x="275" y="149"/>
                    </a:cubicBezTo>
                    <a:cubicBezTo>
                      <a:pt x="272" y="151"/>
                      <a:pt x="276" y="153"/>
                      <a:pt x="273" y="153"/>
                    </a:cubicBezTo>
                    <a:cubicBezTo>
                      <a:pt x="270" y="154"/>
                      <a:pt x="273" y="159"/>
                      <a:pt x="272" y="160"/>
                    </a:cubicBezTo>
                    <a:cubicBezTo>
                      <a:pt x="269" y="156"/>
                      <a:pt x="266" y="159"/>
                      <a:pt x="264" y="156"/>
                    </a:cubicBezTo>
                    <a:cubicBezTo>
                      <a:pt x="264" y="153"/>
                      <a:pt x="258" y="153"/>
                      <a:pt x="247" y="153"/>
                    </a:cubicBezTo>
                    <a:cubicBezTo>
                      <a:pt x="235" y="151"/>
                      <a:pt x="235" y="154"/>
                      <a:pt x="232" y="153"/>
                    </a:cubicBezTo>
                    <a:cubicBezTo>
                      <a:pt x="231" y="151"/>
                      <a:pt x="226" y="148"/>
                      <a:pt x="221" y="149"/>
                    </a:cubicBezTo>
                    <a:cubicBezTo>
                      <a:pt x="215" y="151"/>
                      <a:pt x="220" y="159"/>
                      <a:pt x="217" y="157"/>
                    </a:cubicBezTo>
                    <a:cubicBezTo>
                      <a:pt x="214" y="156"/>
                      <a:pt x="208" y="153"/>
                      <a:pt x="203" y="153"/>
                    </a:cubicBezTo>
                    <a:cubicBezTo>
                      <a:pt x="199" y="154"/>
                      <a:pt x="199" y="157"/>
                      <a:pt x="199" y="159"/>
                    </a:cubicBezTo>
                  </a:path>
                </a:pathLst>
              </a:custGeom>
              <a:solidFill>
                <a:srgbClr val="FFFFFF">
                  <a:lumMod val="65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59" name="Freeform 199"/>
              <p:cNvSpPr>
                <a:spLocks noEditPoints="1"/>
              </p:cNvSpPr>
              <p:nvPr>
                <p:custDataLst>
                  <p:tags r:id="rId261"/>
                </p:custDataLst>
              </p:nvPr>
            </p:nvSpPr>
            <p:spPr bwMode="auto">
              <a:xfrm>
                <a:off x="4562620" y="2645060"/>
                <a:ext cx="228296" cy="290425"/>
              </a:xfrm>
              <a:custGeom>
                <a:avLst/>
                <a:gdLst/>
                <a:ahLst/>
                <a:cxnLst>
                  <a:cxn ang="0">
                    <a:pos x="12" y="13"/>
                  </a:cxn>
                  <a:cxn ang="0">
                    <a:pos x="24" y="21"/>
                  </a:cxn>
                  <a:cxn ang="0">
                    <a:pos x="35" y="19"/>
                  </a:cxn>
                  <a:cxn ang="0">
                    <a:pos x="44" y="21"/>
                  </a:cxn>
                  <a:cxn ang="0">
                    <a:pos x="50" y="10"/>
                  </a:cxn>
                  <a:cxn ang="0">
                    <a:pos x="62" y="2"/>
                  </a:cxn>
                  <a:cxn ang="0">
                    <a:pos x="77" y="10"/>
                  </a:cxn>
                  <a:cxn ang="0">
                    <a:pos x="73" y="19"/>
                  </a:cxn>
                  <a:cxn ang="0">
                    <a:pos x="79" y="31"/>
                  </a:cxn>
                  <a:cxn ang="0">
                    <a:pos x="76" y="49"/>
                  </a:cxn>
                  <a:cxn ang="0">
                    <a:pos x="80" y="66"/>
                  </a:cxn>
                  <a:cxn ang="0">
                    <a:pos x="80" y="70"/>
                  </a:cxn>
                  <a:cxn ang="0">
                    <a:pos x="83" y="78"/>
                  </a:cxn>
                  <a:cxn ang="0">
                    <a:pos x="88" y="86"/>
                  </a:cxn>
                  <a:cxn ang="0">
                    <a:pos x="93" y="99"/>
                  </a:cxn>
                  <a:cxn ang="0">
                    <a:pos x="79" y="120"/>
                  </a:cxn>
                  <a:cxn ang="0">
                    <a:pos x="56" y="134"/>
                  </a:cxn>
                  <a:cxn ang="0">
                    <a:pos x="44" y="138"/>
                  </a:cxn>
                  <a:cxn ang="0">
                    <a:pos x="27" y="141"/>
                  </a:cxn>
                  <a:cxn ang="0">
                    <a:pos x="22" y="138"/>
                  </a:cxn>
                  <a:cxn ang="0">
                    <a:pos x="13" y="128"/>
                  </a:cxn>
                  <a:cxn ang="0">
                    <a:pos x="15" y="117"/>
                  </a:cxn>
                  <a:cxn ang="0">
                    <a:pos x="15" y="99"/>
                  </a:cxn>
                  <a:cxn ang="0">
                    <a:pos x="21" y="94"/>
                  </a:cxn>
                  <a:cxn ang="0">
                    <a:pos x="29" y="88"/>
                  </a:cxn>
                  <a:cxn ang="0">
                    <a:pos x="41" y="75"/>
                  </a:cxn>
                  <a:cxn ang="0">
                    <a:pos x="45" y="70"/>
                  </a:cxn>
                  <a:cxn ang="0">
                    <a:pos x="36" y="63"/>
                  </a:cxn>
                  <a:cxn ang="0">
                    <a:pos x="35" y="49"/>
                  </a:cxn>
                  <a:cxn ang="0">
                    <a:pos x="33" y="39"/>
                  </a:cxn>
                  <a:cxn ang="0">
                    <a:pos x="30" y="35"/>
                  </a:cxn>
                  <a:cxn ang="0">
                    <a:pos x="29" y="28"/>
                  </a:cxn>
                  <a:cxn ang="0">
                    <a:pos x="12" y="19"/>
                  </a:cxn>
                  <a:cxn ang="0">
                    <a:pos x="12" y="16"/>
                  </a:cxn>
                  <a:cxn ang="0">
                    <a:pos x="21" y="138"/>
                  </a:cxn>
                  <a:cxn ang="0">
                    <a:pos x="18" y="136"/>
                  </a:cxn>
                  <a:cxn ang="0">
                    <a:pos x="18" y="136"/>
                  </a:cxn>
                  <a:cxn ang="0">
                    <a:pos x="16" y="139"/>
                  </a:cxn>
                  <a:cxn ang="0">
                    <a:pos x="18" y="139"/>
                  </a:cxn>
                  <a:cxn ang="0">
                    <a:pos x="18" y="139"/>
                  </a:cxn>
                  <a:cxn ang="0">
                    <a:pos x="18" y="138"/>
                  </a:cxn>
                  <a:cxn ang="0">
                    <a:pos x="4" y="141"/>
                  </a:cxn>
                  <a:cxn ang="0">
                    <a:pos x="4" y="141"/>
                  </a:cxn>
                  <a:cxn ang="0">
                    <a:pos x="4" y="138"/>
                  </a:cxn>
                  <a:cxn ang="0">
                    <a:pos x="3" y="136"/>
                  </a:cxn>
                  <a:cxn ang="0">
                    <a:pos x="1" y="136"/>
                  </a:cxn>
                  <a:cxn ang="0">
                    <a:pos x="0" y="138"/>
                  </a:cxn>
                  <a:cxn ang="0">
                    <a:pos x="3" y="139"/>
                  </a:cxn>
                  <a:cxn ang="0">
                    <a:pos x="41" y="72"/>
                  </a:cxn>
                  <a:cxn ang="0">
                    <a:pos x="44" y="74"/>
                  </a:cxn>
                  <a:cxn ang="0">
                    <a:pos x="13" y="97"/>
                  </a:cxn>
                  <a:cxn ang="0">
                    <a:pos x="15" y="97"/>
                  </a:cxn>
                </a:cxnLst>
                <a:rect l="0" t="0" r="r" b="b"/>
                <a:pathLst>
                  <a:path w="96" h="144">
                    <a:moveTo>
                      <a:pt x="12" y="16"/>
                    </a:moveTo>
                    <a:cubicBezTo>
                      <a:pt x="12" y="16"/>
                      <a:pt x="10" y="14"/>
                      <a:pt x="12" y="13"/>
                    </a:cubicBezTo>
                    <a:cubicBezTo>
                      <a:pt x="15" y="11"/>
                      <a:pt x="18" y="14"/>
                      <a:pt x="21" y="17"/>
                    </a:cubicBezTo>
                    <a:cubicBezTo>
                      <a:pt x="24" y="21"/>
                      <a:pt x="19" y="21"/>
                      <a:pt x="24" y="21"/>
                    </a:cubicBezTo>
                    <a:cubicBezTo>
                      <a:pt x="30" y="21"/>
                      <a:pt x="27" y="22"/>
                      <a:pt x="30" y="22"/>
                    </a:cubicBezTo>
                    <a:cubicBezTo>
                      <a:pt x="35" y="21"/>
                      <a:pt x="33" y="19"/>
                      <a:pt x="35" y="19"/>
                    </a:cubicBezTo>
                    <a:cubicBezTo>
                      <a:pt x="36" y="21"/>
                      <a:pt x="39" y="21"/>
                      <a:pt x="42" y="24"/>
                    </a:cubicBezTo>
                    <a:cubicBezTo>
                      <a:pt x="42" y="22"/>
                      <a:pt x="44" y="24"/>
                      <a:pt x="44" y="21"/>
                    </a:cubicBezTo>
                    <a:cubicBezTo>
                      <a:pt x="45" y="17"/>
                      <a:pt x="51" y="19"/>
                      <a:pt x="48" y="16"/>
                    </a:cubicBezTo>
                    <a:cubicBezTo>
                      <a:pt x="47" y="13"/>
                      <a:pt x="50" y="13"/>
                      <a:pt x="50" y="10"/>
                    </a:cubicBezTo>
                    <a:cubicBezTo>
                      <a:pt x="50" y="8"/>
                      <a:pt x="51" y="5"/>
                      <a:pt x="54" y="3"/>
                    </a:cubicBezTo>
                    <a:cubicBezTo>
                      <a:pt x="58" y="2"/>
                      <a:pt x="56" y="5"/>
                      <a:pt x="62" y="2"/>
                    </a:cubicBezTo>
                    <a:cubicBezTo>
                      <a:pt x="65" y="0"/>
                      <a:pt x="65" y="0"/>
                      <a:pt x="67" y="3"/>
                    </a:cubicBezTo>
                    <a:cubicBezTo>
                      <a:pt x="68" y="5"/>
                      <a:pt x="76" y="6"/>
                      <a:pt x="77" y="10"/>
                    </a:cubicBezTo>
                    <a:cubicBezTo>
                      <a:pt x="77" y="11"/>
                      <a:pt x="70" y="14"/>
                      <a:pt x="74" y="16"/>
                    </a:cubicBezTo>
                    <a:cubicBezTo>
                      <a:pt x="67" y="21"/>
                      <a:pt x="73" y="17"/>
                      <a:pt x="73" y="19"/>
                    </a:cubicBezTo>
                    <a:cubicBezTo>
                      <a:pt x="74" y="22"/>
                      <a:pt x="70" y="21"/>
                      <a:pt x="71" y="25"/>
                    </a:cubicBezTo>
                    <a:cubicBezTo>
                      <a:pt x="73" y="33"/>
                      <a:pt x="76" y="27"/>
                      <a:pt x="79" y="31"/>
                    </a:cubicBezTo>
                    <a:cubicBezTo>
                      <a:pt x="82" y="36"/>
                      <a:pt x="85" y="35"/>
                      <a:pt x="82" y="38"/>
                    </a:cubicBezTo>
                    <a:cubicBezTo>
                      <a:pt x="79" y="41"/>
                      <a:pt x="73" y="46"/>
                      <a:pt x="76" y="49"/>
                    </a:cubicBezTo>
                    <a:cubicBezTo>
                      <a:pt x="79" y="50"/>
                      <a:pt x="85" y="64"/>
                      <a:pt x="83" y="64"/>
                    </a:cubicBezTo>
                    <a:cubicBezTo>
                      <a:pt x="80" y="64"/>
                      <a:pt x="80" y="64"/>
                      <a:pt x="80" y="66"/>
                    </a:cubicBezTo>
                    <a:cubicBezTo>
                      <a:pt x="82" y="66"/>
                      <a:pt x="80" y="66"/>
                      <a:pt x="80" y="67"/>
                    </a:cubicBezTo>
                    <a:cubicBezTo>
                      <a:pt x="80" y="70"/>
                      <a:pt x="79" y="69"/>
                      <a:pt x="80" y="70"/>
                    </a:cubicBezTo>
                    <a:cubicBezTo>
                      <a:pt x="83" y="72"/>
                      <a:pt x="79" y="72"/>
                      <a:pt x="79" y="74"/>
                    </a:cubicBezTo>
                    <a:cubicBezTo>
                      <a:pt x="80" y="77"/>
                      <a:pt x="86" y="77"/>
                      <a:pt x="83" y="78"/>
                    </a:cubicBezTo>
                    <a:cubicBezTo>
                      <a:pt x="82" y="80"/>
                      <a:pt x="83" y="80"/>
                      <a:pt x="83" y="81"/>
                    </a:cubicBezTo>
                    <a:cubicBezTo>
                      <a:pt x="82" y="83"/>
                      <a:pt x="88" y="83"/>
                      <a:pt x="88" y="86"/>
                    </a:cubicBezTo>
                    <a:cubicBezTo>
                      <a:pt x="86" y="89"/>
                      <a:pt x="80" y="89"/>
                      <a:pt x="83" y="92"/>
                    </a:cubicBezTo>
                    <a:cubicBezTo>
                      <a:pt x="86" y="94"/>
                      <a:pt x="91" y="95"/>
                      <a:pt x="93" y="99"/>
                    </a:cubicBezTo>
                    <a:cubicBezTo>
                      <a:pt x="94" y="102"/>
                      <a:pt x="96" y="100"/>
                      <a:pt x="94" y="103"/>
                    </a:cubicBezTo>
                    <a:cubicBezTo>
                      <a:pt x="93" y="106"/>
                      <a:pt x="88" y="113"/>
                      <a:pt x="79" y="120"/>
                    </a:cubicBezTo>
                    <a:cubicBezTo>
                      <a:pt x="71" y="128"/>
                      <a:pt x="68" y="130"/>
                      <a:pt x="65" y="133"/>
                    </a:cubicBezTo>
                    <a:cubicBezTo>
                      <a:pt x="61" y="136"/>
                      <a:pt x="61" y="133"/>
                      <a:pt x="56" y="134"/>
                    </a:cubicBezTo>
                    <a:cubicBezTo>
                      <a:pt x="51" y="138"/>
                      <a:pt x="53" y="133"/>
                      <a:pt x="51" y="136"/>
                    </a:cubicBezTo>
                    <a:cubicBezTo>
                      <a:pt x="48" y="139"/>
                      <a:pt x="50" y="134"/>
                      <a:pt x="44" y="138"/>
                    </a:cubicBezTo>
                    <a:cubicBezTo>
                      <a:pt x="35" y="142"/>
                      <a:pt x="33" y="141"/>
                      <a:pt x="30" y="142"/>
                    </a:cubicBezTo>
                    <a:cubicBezTo>
                      <a:pt x="25" y="144"/>
                      <a:pt x="25" y="144"/>
                      <a:pt x="27" y="141"/>
                    </a:cubicBezTo>
                    <a:cubicBezTo>
                      <a:pt x="29" y="139"/>
                      <a:pt x="27" y="138"/>
                      <a:pt x="25" y="141"/>
                    </a:cubicBezTo>
                    <a:cubicBezTo>
                      <a:pt x="22" y="142"/>
                      <a:pt x="22" y="139"/>
                      <a:pt x="22" y="138"/>
                    </a:cubicBezTo>
                    <a:cubicBezTo>
                      <a:pt x="24" y="134"/>
                      <a:pt x="21" y="134"/>
                      <a:pt x="16" y="134"/>
                    </a:cubicBezTo>
                    <a:cubicBezTo>
                      <a:pt x="12" y="133"/>
                      <a:pt x="13" y="133"/>
                      <a:pt x="13" y="128"/>
                    </a:cubicBezTo>
                    <a:cubicBezTo>
                      <a:pt x="15" y="125"/>
                      <a:pt x="15" y="124"/>
                      <a:pt x="15" y="122"/>
                    </a:cubicBezTo>
                    <a:cubicBezTo>
                      <a:pt x="13" y="119"/>
                      <a:pt x="18" y="120"/>
                      <a:pt x="15" y="117"/>
                    </a:cubicBezTo>
                    <a:cubicBezTo>
                      <a:pt x="10" y="111"/>
                      <a:pt x="16" y="114"/>
                      <a:pt x="13" y="110"/>
                    </a:cubicBezTo>
                    <a:cubicBezTo>
                      <a:pt x="10" y="103"/>
                      <a:pt x="15" y="102"/>
                      <a:pt x="15" y="99"/>
                    </a:cubicBezTo>
                    <a:cubicBezTo>
                      <a:pt x="15" y="97"/>
                      <a:pt x="18" y="100"/>
                      <a:pt x="19" y="99"/>
                    </a:cubicBezTo>
                    <a:cubicBezTo>
                      <a:pt x="22" y="97"/>
                      <a:pt x="19" y="94"/>
                      <a:pt x="21" y="94"/>
                    </a:cubicBezTo>
                    <a:cubicBezTo>
                      <a:pt x="22" y="94"/>
                      <a:pt x="22" y="91"/>
                      <a:pt x="25" y="92"/>
                    </a:cubicBezTo>
                    <a:cubicBezTo>
                      <a:pt x="27" y="92"/>
                      <a:pt x="25" y="89"/>
                      <a:pt x="29" y="88"/>
                    </a:cubicBezTo>
                    <a:cubicBezTo>
                      <a:pt x="32" y="88"/>
                      <a:pt x="27" y="88"/>
                      <a:pt x="33" y="85"/>
                    </a:cubicBezTo>
                    <a:cubicBezTo>
                      <a:pt x="39" y="80"/>
                      <a:pt x="38" y="77"/>
                      <a:pt x="41" y="75"/>
                    </a:cubicBezTo>
                    <a:cubicBezTo>
                      <a:pt x="45" y="74"/>
                      <a:pt x="45" y="75"/>
                      <a:pt x="45" y="74"/>
                    </a:cubicBezTo>
                    <a:cubicBezTo>
                      <a:pt x="47" y="72"/>
                      <a:pt x="44" y="74"/>
                      <a:pt x="45" y="70"/>
                    </a:cubicBezTo>
                    <a:cubicBezTo>
                      <a:pt x="45" y="67"/>
                      <a:pt x="47" y="66"/>
                      <a:pt x="42" y="64"/>
                    </a:cubicBezTo>
                    <a:cubicBezTo>
                      <a:pt x="38" y="64"/>
                      <a:pt x="41" y="63"/>
                      <a:pt x="36" y="63"/>
                    </a:cubicBezTo>
                    <a:cubicBezTo>
                      <a:pt x="36" y="58"/>
                      <a:pt x="30" y="56"/>
                      <a:pt x="33" y="53"/>
                    </a:cubicBezTo>
                    <a:cubicBezTo>
                      <a:pt x="35" y="50"/>
                      <a:pt x="33" y="50"/>
                      <a:pt x="35" y="49"/>
                    </a:cubicBezTo>
                    <a:cubicBezTo>
                      <a:pt x="36" y="47"/>
                      <a:pt x="32" y="46"/>
                      <a:pt x="32" y="44"/>
                    </a:cubicBezTo>
                    <a:cubicBezTo>
                      <a:pt x="32" y="41"/>
                      <a:pt x="33" y="41"/>
                      <a:pt x="33" y="39"/>
                    </a:cubicBezTo>
                    <a:cubicBezTo>
                      <a:pt x="33" y="38"/>
                      <a:pt x="30" y="41"/>
                      <a:pt x="30" y="39"/>
                    </a:cubicBezTo>
                    <a:cubicBezTo>
                      <a:pt x="30" y="38"/>
                      <a:pt x="32" y="39"/>
                      <a:pt x="30" y="35"/>
                    </a:cubicBezTo>
                    <a:cubicBezTo>
                      <a:pt x="30" y="31"/>
                      <a:pt x="35" y="35"/>
                      <a:pt x="30" y="30"/>
                    </a:cubicBezTo>
                    <a:cubicBezTo>
                      <a:pt x="27" y="28"/>
                      <a:pt x="29" y="30"/>
                      <a:pt x="29" y="28"/>
                    </a:cubicBezTo>
                    <a:cubicBezTo>
                      <a:pt x="29" y="27"/>
                      <a:pt x="25" y="25"/>
                      <a:pt x="22" y="25"/>
                    </a:cubicBezTo>
                    <a:cubicBezTo>
                      <a:pt x="19" y="25"/>
                      <a:pt x="15" y="22"/>
                      <a:pt x="12" y="19"/>
                    </a:cubicBezTo>
                    <a:cubicBezTo>
                      <a:pt x="7" y="17"/>
                      <a:pt x="12" y="17"/>
                      <a:pt x="9" y="16"/>
                    </a:cubicBezTo>
                    <a:cubicBezTo>
                      <a:pt x="9" y="14"/>
                      <a:pt x="12" y="17"/>
                      <a:pt x="12" y="16"/>
                    </a:cubicBezTo>
                    <a:close/>
                    <a:moveTo>
                      <a:pt x="19" y="136"/>
                    </a:moveTo>
                    <a:cubicBezTo>
                      <a:pt x="19" y="136"/>
                      <a:pt x="21" y="136"/>
                      <a:pt x="21" y="138"/>
                    </a:cubicBezTo>
                    <a:cubicBezTo>
                      <a:pt x="21" y="138"/>
                      <a:pt x="19" y="138"/>
                      <a:pt x="19" y="136"/>
                    </a:cubicBezTo>
                    <a:close/>
                    <a:moveTo>
                      <a:pt x="18" y="136"/>
                    </a:moveTo>
                    <a:cubicBezTo>
                      <a:pt x="18" y="136"/>
                      <a:pt x="16" y="134"/>
                      <a:pt x="18" y="134"/>
                    </a:cubicBezTo>
                    <a:cubicBezTo>
                      <a:pt x="18" y="134"/>
                      <a:pt x="19" y="136"/>
                      <a:pt x="18" y="136"/>
                    </a:cubicBezTo>
                    <a:close/>
                    <a:moveTo>
                      <a:pt x="15" y="139"/>
                    </a:moveTo>
                    <a:cubicBezTo>
                      <a:pt x="15" y="138"/>
                      <a:pt x="16" y="138"/>
                      <a:pt x="16" y="139"/>
                    </a:cubicBezTo>
                    <a:cubicBezTo>
                      <a:pt x="15" y="139"/>
                      <a:pt x="15" y="139"/>
                      <a:pt x="15" y="139"/>
                    </a:cubicBezTo>
                    <a:close/>
                    <a:moveTo>
                      <a:pt x="18" y="139"/>
                    </a:moveTo>
                    <a:cubicBezTo>
                      <a:pt x="18" y="138"/>
                      <a:pt x="19" y="138"/>
                      <a:pt x="19" y="138"/>
                    </a:cubicBezTo>
                    <a:cubicBezTo>
                      <a:pt x="19" y="139"/>
                      <a:pt x="19" y="139"/>
                      <a:pt x="18" y="139"/>
                    </a:cubicBezTo>
                    <a:close/>
                    <a:moveTo>
                      <a:pt x="16" y="139"/>
                    </a:moveTo>
                    <a:cubicBezTo>
                      <a:pt x="16" y="138"/>
                      <a:pt x="18" y="138"/>
                      <a:pt x="18" y="138"/>
                    </a:cubicBezTo>
                    <a:cubicBezTo>
                      <a:pt x="18" y="139"/>
                      <a:pt x="16" y="139"/>
                      <a:pt x="16" y="139"/>
                    </a:cubicBezTo>
                    <a:close/>
                    <a:moveTo>
                      <a:pt x="4" y="141"/>
                    </a:moveTo>
                    <a:cubicBezTo>
                      <a:pt x="4" y="141"/>
                      <a:pt x="3" y="139"/>
                      <a:pt x="4" y="139"/>
                    </a:cubicBezTo>
                    <a:cubicBezTo>
                      <a:pt x="4" y="139"/>
                      <a:pt x="6" y="141"/>
                      <a:pt x="4" y="141"/>
                    </a:cubicBezTo>
                    <a:close/>
                    <a:moveTo>
                      <a:pt x="3" y="139"/>
                    </a:moveTo>
                    <a:cubicBezTo>
                      <a:pt x="4" y="139"/>
                      <a:pt x="3" y="138"/>
                      <a:pt x="4" y="138"/>
                    </a:cubicBezTo>
                    <a:cubicBezTo>
                      <a:pt x="4" y="138"/>
                      <a:pt x="4" y="139"/>
                      <a:pt x="6" y="138"/>
                    </a:cubicBezTo>
                    <a:cubicBezTo>
                      <a:pt x="6" y="136"/>
                      <a:pt x="6" y="136"/>
                      <a:pt x="3" y="136"/>
                    </a:cubicBezTo>
                    <a:cubicBezTo>
                      <a:pt x="0" y="134"/>
                      <a:pt x="3" y="136"/>
                      <a:pt x="3" y="138"/>
                    </a:cubicBezTo>
                    <a:cubicBezTo>
                      <a:pt x="1" y="139"/>
                      <a:pt x="1" y="136"/>
                      <a:pt x="1" y="136"/>
                    </a:cubicBezTo>
                    <a:cubicBezTo>
                      <a:pt x="1" y="138"/>
                      <a:pt x="0" y="138"/>
                      <a:pt x="0" y="138"/>
                    </a:cubicBezTo>
                    <a:cubicBezTo>
                      <a:pt x="0" y="139"/>
                      <a:pt x="0" y="138"/>
                      <a:pt x="0" y="138"/>
                    </a:cubicBezTo>
                    <a:cubicBezTo>
                      <a:pt x="1" y="139"/>
                      <a:pt x="1" y="139"/>
                      <a:pt x="1" y="139"/>
                    </a:cubicBezTo>
                    <a:cubicBezTo>
                      <a:pt x="3" y="139"/>
                      <a:pt x="3" y="141"/>
                      <a:pt x="3" y="139"/>
                    </a:cubicBezTo>
                    <a:close/>
                    <a:moveTo>
                      <a:pt x="44" y="74"/>
                    </a:moveTo>
                    <a:cubicBezTo>
                      <a:pt x="45" y="72"/>
                      <a:pt x="44" y="72"/>
                      <a:pt x="41" y="72"/>
                    </a:cubicBezTo>
                    <a:cubicBezTo>
                      <a:pt x="39" y="72"/>
                      <a:pt x="39" y="74"/>
                      <a:pt x="41" y="74"/>
                    </a:cubicBezTo>
                    <a:cubicBezTo>
                      <a:pt x="42" y="74"/>
                      <a:pt x="42" y="74"/>
                      <a:pt x="44" y="74"/>
                    </a:cubicBezTo>
                    <a:close/>
                    <a:moveTo>
                      <a:pt x="15" y="97"/>
                    </a:moveTo>
                    <a:cubicBezTo>
                      <a:pt x="13" y="97"/>
                      <a:pt x="13" y="97"/>
                      <a:pt x="13" y="97"/>
                    </a:cubicBezTo>
                    <a:cubicBezTo>
                      <a:pt x="13" y="97"/>
                      <a:pt x="12" y="97"/>
                      <a:pt x="13" y="99"/>
                    </a:cubicBezTo>
                    <a:cubicBezTo>
                      <a:pt x="13" y="99"/>
                      <a:pt x="15" y="99"/>
                      <a:pt x="15" y="97"/>
                    </a:cubicBezTo>
                    <a:close/>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60" name="Freeform 200"/>
              <p:cNvSpPr>
                <a:spLocks noEditPoints="1"/>
              </p:cNvSpPr>
              <p:nvPr>
                <p:custDataLst>
                  <p:tags r:id="rId262"/>
                </p:custDataLst>
              </p:nvPr>
            </p:nvSpPr>
            <p:spPr bwMode="auto">
              <a:xfrm>
                <a:off x="4279090" y="2309875"/>
                <a:ext cx="504461" cy="670370"/>
              </a:xfrm>
              <a:custGeom>
                <a:avLst/>
                <a:gdLst/>
                <a:ahLst/>
                <a:cxnLst>
                  <a:cxn ang="0">
                    <a:pos x="58" y="30"/>
                  </a:cxn>
                  <a:cxn ang="0">
                    <a:pos x="93" y="31"/>
                  </a:cxn>
                  <a:cxn ang="0">
                    <a:pos x="111" y="45"/>
                  </a:cxn>
                  <a:cxn ang="0">
                    <a:pos x="56" y="40"/>
                  </a:cxn>
                  <a:cxn ang="0">
                    <a:pos x="149" y="42"/>
                  </a:cxn>
                  <a:cxn ang="0">
                    <a:pos x="172" y="9"/>
                  </a:cxn>
                  <a:cxn ang="0">
                    <a:pos x="108" y="13"/>
                  </a:cxn>
                  <a:cxn ang="0">
                    <a:pos x="201" y="172"/>
                  </a:cxn>
                  <a:cxn ang="0">
                    <a:pos x="198" y="159"/>
                  </a:cxn>
                  <a:cxn ang="0">
                    <a:pos x="184" y="152"/>
                  </a:cxn>
                  <a:cxn ang="0">
                    <a:pos x="167" y="162"/>
                  </a:cxn>
                  <a:cxn ang="0">
                    <a:pos x="160" y="154"/>
                  </a:cxn>
                  <a:cxn ang="0">
                    <a:pos x="146" y="166"/>
                  </a:cxn>
                  <a:cxn ang="0">
                    <a:pos x="135" y="169"/>
                  </a:cxn>
                  <a:cxn ang="0">
                    <a:pos x="120" y="172"/>
                  </a:cxn>
                  <a:cxn ang="0">
                    <a:pos x="106" y="180"/>
                  </a:cxn>
                  <a:cxn ang="0">
                    <a:pos x="91" y="194"/>
                  </a:cxn>
                  <a:cxn ang="0">
                    <a:pos x="80" y="200"/>
                  </a:cxn>
                  <a:cxn ang="0">
                    <a:pos x="87" y="210"/>
                  </a:cxn>
                  <a:cxn ang="0">
                    <a:pos x="67" y="219"/>
                  </a:cxn>
                  <a:cxn ang="0">
                    <a:pos x="64" y="233"/>
                  </a:cxn>
                  <a:cxn ang="0">
                    <a:pos x="56" y="245"/>
                  </a:cxn>
                  <a:cxn ang="0">
                    <a:pos x="50" y="256"/>
                  </a:cxn>
                  <a:cxn ang="0">
                    <a:pos x="38" y="258"/>
                  </a:cxn>
                  <a:cxn ang="0">
                    <a:pos x="15" y="272"/>
                  </a:cxn>
                  <a:cxn ang="0">
                    <a:pos x="4" y="283"/>
                  </a:cxn>
                  <a:cxn ang="0">
                    <a:pos x="6" y="292"/>
                  </a:cxn>
                  <a:cxn ang="0">
                    <a:pos x="12" y="303"/>
                  </a:cxn>
                  <a:cxn ang="0">
                    <a:pos x="7" y="320"/>
                  </a:cxn>
                  <a:cxn ang="0">
                    <a:pos x="36" y="323"/>
                  </a:cxn>
                  <a:cxn ang="0">
                    <a:pos x="50" y="317"/>
                  </a:cxn>
                  <a:cxn ang="0">
                    <a:pos x="62" y="286"/>
                  </a:cxn>
                  <a:cxn ang="0">
                    <a:pos x="79" y="233"/>
                  </a:cxn>
                  <a:cxn ang="0">
                    <a:pos x="106" y="190"/>
                  </a:cxn>
                  <a:cxn ang="0">
                    <a:pos x="154" y="185"/>
                  </a:cxn>
                  <a:cxn ang="0">
                    <a:pos x="193" y="182"/>
                  </a:cxn>
                  <a:cxn ang="0">
                    <a:pos x="149" y="163"/>
                  </a:cxn>
                  <a:cxn ang="0">
                    <a:pos x="143" y="159"/>
                  </a:cxn>
                  <a:cxn ang="0">
                    <a:pos x="120" y="165"/>
                  </a:cxn>
                  <a:cxn ang="0">
                    <a:pos x="129" y="168"/>
                  </a:cxn>
                  <a:cxn ang="0">
                    <a:pos x="116" y="168"/>
                  </a:cxn>
                  <a:cxn ang="0">
                    <a:pos x="112" y="168"/>
                  </a:cxn>
                  <a:cxn ang="0">
                    <a:pos x="112" y="174"/>
                  </a:cxn>
                  <a:cxn ang="0">
                    <a:pos x="99" y="177"/>
                  </a:cxn>
                  <a:cxn ang="0">
                    <a:pos x="102" y="183"/>
                  </a:cxn>
                  <a:cxn ang="0">
                    <a:pos x="82" y="191"/>
                  </a:cxn>
                  <a:cxn ang="0">
                    <a:pos x="82" y="185"/>
                  </a:cxn>
                  <a:cxn ang="0">
                    <a:pos x="88" y="183"/>
                  </a:cxn>
                  <a:cxn ang="0">
                    <a:pos x="90" y="188"/>
                  </a:cxn>
                  <a:cxn ang="0">
                    <a:pos x="93" y="190"/>
                  </a:cxn>
                  <a:cxn ang="0">
                    <a:pos x="74" y="193"/>
                  </a:cxn>
                  <a:cxn ang="0">
                    <a:pos x="70" y="196"/>
                  </a:cxn>
                  <a:cxn ang="0">
                    <a:pos x="87" y="197"/>
                  </a:cxn>
                  <a:cxn ang="0">
                    <a:pos x="62" y="227"/>
                  </a:cxn>
                  <a:cxn ang="0">
                    <a:pos x="59" y="230"/>
                  </a:cxn>
                  <a:cxn ang="0">
                    <a:pos x="53" y="245"/>
                  </a:cxn>
                  <a:cxn ang="0">
                    <a:pos x="50" y="244"/>
                  </a:cxn>
                  <a:cxn ang="0">
                    <a:pos x="29" y="258"/>
                  </a:cxn>
                  <a:cxn ang="0">
                    <a:pos x="29" y="264"/>
                  </a:cxn>
                  <a:cxn ang="0">
                    <a:pos x="10" y="273"/>
                  </a:cxn>
                  <a:cxn ang="0">
                    <a:pos x="1" y="292"/>
                  </a:cxn>
                  <a:cxn ang="0">
                    <a:pos x="4" y="317"/>
                  </a:cxn>
                  <a:cxn ang="0">
                    <a:pos x="3" y="300"/>
                  </a:cxn>
                </a:cxnLst>
                <a:rect l="0" t="0" r="r" b="b"/>
                <a:pathLst>
                  <a:path w="212" h="332">
                    <a:moveTo>
                      <a:pt x="94" y="68"/>
                    </a:moveTo>
                    <a:cubicBezTo>
                      <a:pt x="84" y="65"/>
                      <a:pt x="88" y="62"/>
                      <a:pt x="80" y="59"/>
                    </a:cubicBezTo>
                    <a:cubicBezTo>
                      <a:pt x="71" y="56"/>
                      <a:pt x="73" y="54"/>
                      <a:pt x="80" y="53"/>
                    </a:cubicBezTo>
                    <a:cubicBezTo>
                      <a:pt x="90" y="51"/>
                      <a:pt x="99" y="47"/>
                      <a:pt x="84" y="48"/>
                    </a:cubicBezTo>
                    <a:cubicBezTo>
                      <a:pt x="68" y="50"/>
                      <a:pt x="67" y="48"/>
                      <a:pt x="80" y="44"/>
                    </a:cubicBezTo>
                    <a:cubicBezTo>
                      <a:pt x="93" y="40"/>
                      <a:pt x="102" y="37"/>
                      <a:pt x="91" y="37"/>
                    </a:cubicBezTo>
                    <a:cubicBezTo>
                      <a:pt x="80" y="37"/>
                      <a:pt x="90" y="33"/>
                      <a:pt x="80" y="37"/>
                    </a:cubicBezTo>
                    <a:cubicBezTo>
                      <a:pt x="73" y="42"/>
                      <a:pt x="70" y="47"/>
                      <a:pt x="62" y="39"/>
                    </a:cubicBezTo>
                    <a:cubicBezTo>
                      <a:pt x="55" y="30"/>
                      <a:pt x="52" y="31"/>
                      <a:pt x="58" y="30"/>
                    </a:cubicBezTo>
                    <a:cubicBezTo>
                      <a:pt x="62" y="30"/>
                      <a:pt x="56" y="30"/>
                      <a:pt x="58" y="27"/>
                    </a:cubicBezTo>
                    <a:cubicBezTo>
                      <a:pt x="59" y="22"/>
                      <a:pt x="55" y="31"/>
                      <a:pt x="52" y="27"/>
                    </a:cubicBezTo>
                    <a:cubicBezTo>
                      <a:pt x="49" y="22"/>
                      <a:pt x="45" y="22"/>
                      <a:pt x="52" y="17"/>
                    </a:cubicBezTo>
                    <a:cubicBezTo>
                      <a:pt x="59" y="13"/>
                      <a:pt x="56" y="19"/>
                      <a:pt x="61" y="17"/>
                    </a:cubicBezTo>
                    <a:cubicBezTo>
                      <a:pt x="64" y="14"/>
                      <a:pt x="62" y="19"/>
                      <a:pt x="68" y="16"/>
                    </a:cubicBezTo>
                    <a:cubicBezTo>
                      <a:pt x="76" y="14"/>
                      <a:pt x="76" y="17"/>
                      <a:pt x="70" y="19"/>
                    </a:cubicBezTo>
                    <a:cubicBezTo>
                      <a:pt x="64" y="20"/>
                      <a:pt x="71" y="19"/>
                      <a:pt x="73" y="25"/>
                    </a:cubicBezTo>
                    <a:cubicBezTo>
                      <a:pt x="76" y="30"/>
                      <a:pt x="73" y="19"/>
                      <a:pt x="77" y="17"/>
                    </a:cubicBezTo>
                    <a:cubicBezTo>
                      <a:pt x="84" y="16"/>
                      <a:pt x="90" y="31"/>
                      <a:pt x="93" y="31"/>
                    </a:cubicBezTo>
                    <a:cubicBezTo>
                      <a:pt x="97" y="31"/>
                      <a:pt x="84" y="17"/>
                      <a:pt x="90" y="14"/>
                    </a:cubicBezTo>
                    <a:cubicBezTo>
                      <a:pt x="94" y="9"/>
                      <a:pt x="93" y="14"/>
                      <a:pt x="99" y="14"/>
                    </a:cubicBezTo>
                    <a:cubicBezTo>
                      <a:pt x="103" y="14"/>
                      <a:pt x="103" y="16"/>
                      <a:pt x="106" y="17"/>
                    </a:cubicBezTo>
                    <a:cubicBezTo>
                      <a:pt x="108" y="17"/>
                      <a:pt x="103" y="19"/>
                      <a:pt x="105" y="23"/>
                    </a:cubicBezTo>
                    <a:cubicBezTo>
                      <a:pt x="106" y="27"/>
                      <a:pt x="105" y="17"/>
                      <a:pt x="111" y="20"/>
                    </a:cubicBezTo>
                    <a:cubicBezTo>
                      <a:pt x="116" y="23"/>
                      <a:pt x="109" y="28"/>
                      <a:pt x="117" y="27"/>
                    </a:cubicBezTo>
                    <a:cubicBezTo>
                      <a:pt x="123" y="27"/>
                      <a:pt x="119" y="28"/>
                      <a:pt x="128" y="31"/>
                    </a:cubicBezTo>
                    <a:cubicBezTo>
                      <a:pt x="137" y="33"/>
                      <a:pt x="137" y="34"/>
                      <a:pt x="123" y="36"/>
                    </a:cubicBezTo>
                    <a:cubicBezTo>
                      <a:pt x="109" y="36"/>
                      <a:pt x="120" y="44"/>
                      <a:pt x="111" y="45"/>
                    </a:cubicBezTo>
                    <a:cubicBezTo>
                      <a:pt x="103" y="48"/>
                      <a:pt x="116" y="51"/>
                      <a:pt x="106" y="54"/>
                    </a:cubicBezTo>
                    <a:cubicBezTo>
                      <a:pt x="96" y="58"/>
                      <a:pt x="105" y="72"/>
                      <a:pt x="94" y="68"/>
                    </a:cubicBezTo>
                    <a:close/>
                    <a:moveTo>
                      <a:pt x="131" y="42"/>
                    </a:moveTo>
                    <a:cubicBezTo>
                      <a:pt x="135" y="40"/>
                      <a:pt x="140" y="42"/>
                      <a:pt x="140" y="39"/>
                    </a:cubicBezTo>
                    <a:cubicBezTo>
                      <a:pt x="138" y="36"/>
                      <a:pt x="134" y="36"/>
                      <a:pt x="129" y="37"/>
                    </a:cubicBezTo>
                    <a:cubicBezTo>
                      <a:pt x="125" y="39"/>
                      <a:pt x="122" y="37"/>
                      <a:pt x="126" y="40"/>
                    </a:cubicBezTo>
                    <a:cubicBezTo>
                      <a:pt x="129" y="42"/>
                      <a:pt x="126" y="44"/>
                      <a:pt x="131" y="42"/>
                    </a:cubicBezTo>
                    <a:close/>
                    <a:moveTo>
                      <a:pt x="50" y="37"/>
                    </a:moveTo>
                    <a:cubicBezTo>
                      <a:pt x="52" y="42"/>
                      <a:pt x="50" y="36"/>
                      <a:pt x="56" y="40"/>
                    </a:cubicBezTo>
                    <a:cubicBezTo>
                      <a:pt x="64" y="45"/>
                      <a:pt x="58" y="37"/>
                      <a:pt x="55" y="37"/>
                    </a:cubicBezTo>
                    <a:cubicBezTo>
                      <a:pt x="52" y="37"/>
                      <a:pt x="52" y="30"/>
                      <a:pt x="47" y="31"/>
                    </a:cubicBezTo>
                    <a:cubicBezTo>
                      <a:pt x="45" y="31"/>
                      <a:pt x="47" y="33"/>
                      <a:pt x="50" y="37"/>
                    </a:cubicBezTo>
                    <a:close/>
                    <a:moveTo>
                      <a:pt x="131" y="51"/>
                    </a:moveTo>
                    <a:cubicBezTo>
                      <a:pt x="126" y="56"/>
                      <a:pt x="131" y="54"/>
                      <a:pt x="138" y="54"/>
                    </a:cubicBezTo>
                    <a:cubicBezTo>
                      <a:pt x="146" y="53"/>
                      <a:pt x="135" y="61"/>
                      <a:pt x="146" y="56"/>
                    </a:cubicBezTo>
                    <a:cubicBezTo>
                      <a:pt x="152" y="54"/>
                      <a:pt x="163" y="50"/>
                      <a:pt x="158" y="48"/>
                    </a:cubicBezTo>
                    <a:cubicBezTo>
                      <a:pt x="155" y="47"/>
                      <a:pt x="155" y="50"/>
                      <a:pt x="149" y="47"/>
                    </a:cubicBezTo>
                    <a:cubicBezTo>
                      <a:pt x="143" y="44"/>
                      <a:pt x="154" y="44"/>
                      <a:pt x="149" y="42"/>
                    </a:cubicBezTo>
                    <a:cubicBezTo>
                      <a:pt x="144" y="40"/>
                      <a:pt x="122" y="42"/>
                      <a:pt x="134" y="47"/>
                    </a:cubicBezTo>
                    <a:cubicBezTo>
                      <a:pt x="135" y="48"/>
                      <a:pt x="135" y="48"/>
                      <a:pt x="131" y="51"/>
                    </a:cubicBezTo>
                    <a:close/>
                    <a:moveTo>
                      <a:pt x="131" y="16"/>
                    </a:moveTo>
                    <a:cubicBezTo>
                      <a:pt x="140" y="16"/>
                      <a:pt x="135" y="17"/>
                      <a:pt x="123" y="19"/>
                    </a:cubicBezTo>
                    <a:cubicBezTo>
                      <a:pt x="111" y="22"/>
                      <a:pt x="129" y="23"/>
                      <a:pt x="138" y="23"/>
                    </a:cubicBezTo>
                    <a:cubicBezTo>
                      <a:pt x="146" y="23"/>
                      <a:pt x="151" y="31"/>
                      <a:pt x="157" y="25"/>
                    </a:cubicBezTo>
                    <a:cubicBezTo>
                      <a:pt x="163" y="20"/>
                      <a:pt x="161" y="25"/>
                      <a:pt x="167" y="23"/>
                    </a:cubicBezTo>
                    <a:cubicBezTo>
                      <a:pt x="173" y="22"/>
                      <a:pt x="164" y="20"/>
                      <a:pt x="177" y="16"/>
                    </a:cubicBezTo>
                    <a:cubicBezTo>
                      <a:pt x="184" y="14"/>
                      <a:pt x="177" y="9"/>
                      <a:pt x="172" y="9"/>
                    </a:cubicBezTo>
                    <a:cubicBezTo>
                      <a:pt x="169" y="11"/>
                      <a:pt x="164" y="8"/>
                      <a:pt x="157" y="6"/>
                    </a:cubicBezTo>
                    <a:cubicBezTo>
                      <a:pt x="149" y="6"/>
                      <a:pt x="154" y="11"/>
                      <a:pt x="149" y="9"/>
                    </a:cubicBezTo>
                    <a:cubicBezTo>
                      <a:pt x="144" y="9"/>
                      <a:pt x="151" y="6"/>
                      <a:pt x="148" y="5"/>
                    </a:cubicBezTo>
                    <a:cubicBezTo>
                      <a:pt x="146" y="3"/>
                      <a:pt x="141" y="3"/>
                      <a:pt x="141" y="9"/>
                    </a:cubicBezTo>
                    <a:cubicBezTo>
                      <a:pt x="141" y="14"/>
                      <a:pt x="140" y="14"/>
                      <a:pt x="137" y="9"/>
                    </a:cubicBezTo>
                    <a:cubicBezTo>
                      <a:pt x="134" y="5"/>
                      <a:pt x="135" y="11"/>
                      <a:pt x="123" y="6"/>
                    </a:cubicBezTo>
                    <a:cubicBezTo>
                      <a:pt x="111" y="0"/>
                      <a:pt x="126" y="13"/>
                      <a:pt x="117" y="8"/>
                    </a:cubicBezTo>
                    <a:cubicBezTo>
                      <a:pt x="106" y="3"/>
                      <a:pt x="120" y="13"/>
                      <a:pt x="112" y="9"/>
                    </a:cubicBezTo>
                    <a:cubicBezTo>
                      <a:pt x="105" y="8"/>
                      <a:pt x="103" y="11"/>
                      <a:pt x="108" y="13"/>
                    </a:cubicBezTo>
                    <a:cubicBezTo>
                      <a:pt x="112" y="16"/>
                      <a:pt x="105" y="13"/>
                      <a:pt x="112" y="17"/>
                    </a:cubicBezTo>
                    <a:cubicBezTo>
                      <a:pt x="117" y="20"/>
                      <a:pt x="120" y="16"/>
                      <a:pt x="131" y="16"/>
                    </a:cubicBezTo>
                    <a:close/>
                    <a:moveTo>
                      <a:pt x="196" y="179"/>
                    </a:moveTo>
                    <a:cubicBezTo>
                      <a:pt x="196" y="177"/>
                      <a:pt x="201" y="177"/>
                      <a:pt x="202" y="176"/>
                    </a:cubicBezTo>
                    <a:cubicBezTo>
                      <a:pt x="204" y="174"/>
                      <a:pt x="202" y="174"/>
                      <a:pt x="205" y="174"/>
                    </a:cubicBezTo>
                    <a:cubicBezTo>
                      <a:pt x="207" y="176"/>
                      <a:pt x="210" y="176"/>
                      <a:pt x="209" y="172"/>
                    </a:cubicBezTo>
                    <a:cubicBezTo>
                      <a:pt x="209" y="172"/>
                      <a:pt x="209" y="172"/>
                      <a:pt x="209" y="171"/>
                    </a:cubicBezTo>
                    <a:cubicBezTo>
                      <a:pt x="205" y="171"/>
                      <a:pt x="205" y="172"/>
                      <a:pt x="204" y="171"/>
                    </a:cubicBezTo>
                    <a:cubicBezTo>
                      <a:pt x="202" y="169"/>
                      <a:pt x="202" y="172"/>
                      <a:pt x="201" y="172"/>
                    </a:cubicBezTo>
                    <a:cubicBezTo>
                      <a:pt x="199" y="172"/>
                      <a:pt x="198" y="172"/>
                      <a:pt x="199" y="172"/>
                    </a:cubicBezTo>
                    <a:cubicBezTo>
                      <a:pt x="199" y="171"/>
                      <a:pt x="201" y="169"/>
                      <a:pt x="196" y="168"/>
                    </a:cubicBezTo>
                    <a:cubicBezTo>
                      <a:pt x="193" y="168"/>
                      <a:pt x="193" y="166"/>
                      <a:pt x="192" y="166"/>
                    </a:cubicBezTo>
                    <a:cubicBezTo>
                      <a:pt x="189" y="166"/>
                      <a:pt x="190" y="165"/>
                      <a:pt x="198" y="168"/>
                    </a:cubicBezTo>
                    <a:cubicBezTo>
                      <a:pt x="204" y="169"/>
                      <a:pt x="204" y="165"/>
                      <a:pt x="207" y="165"/>
                    </a:cubicBezTo>
                    <a:cubicBezTo>
                      <a:pt x="210" y="165"/>
                      <a:pt x="212" y="162"/>
                      <a:pt x="209" y="162"/>
                    </a:cubicBezTo>
                    <a:cubicBezTo>
                      <a:pt x="205" y="162"/>
                      <a:pt x="207" y="160"/>
                      <a:pt x="205" y="160"/>
                    </a:cubicBezTo>
                    <a:cubicBezTo>
                      <a:pt x="202" y="160"/>
                      <a:pt x="204" y="157"/>
                      <a:pt x="201" y="159"/>
                    </a:cubicBezTo>
                    <a:cubicBezTo>
                      <a:pt x="199" y="160"/>
                      <a:pt x="201" y="157"/>
                      <a:pt x="198" y="159"/>
                    </a:cubicBezTo>
                    <a:cubicBezTo>
                      <a:pt x="195" y="159"/>
                      <a:pt x="198" y="157"/>
                      <a:pt x="195" y="155"/>
                    </a:cubicBezTo>
                    <a:cubicBezTo>
                      <a:pt x="190" y="155"/>
                      <a:pt x="189" y="159"/>
                      <a:pt x="189" y="162"/>
                    </a:cubicBezTo>
                    <a:cubicBezTo>
                      <a:pt x="190" y="163"/>
                      <a:pt x="189" y="160"/>
                      <a:pt x="187" y="162"/>
                    </a:cubicBezTo>
                    <a:cubicBezTo>
                      <a:pt x="186" y="162"/>
                      <a:pt x="184" y="162"/>
                      <a:pt x="186" y="160"/>
                    </a:cubicBezTo>
                    <a:cubicBezTo>
                      <a:pt x="189" y="159"/>
                      <a:pt x="189" y="157"/>
                      <a:pt x="187" y="159"/>
                    </a:cubicBezTo>
                    <a:cubicBezTo>
                      <a:pt x="186" y="159"/>
                      <a:pt x="186" y="159"/>
                      <a:pt x="186" y="157"/>
                    </a:cubicBezTo>
                    <a:cubicBezTo>
                      <a:pt x="187" y="157"/>
                      <a:pt x="190" y="155"/>
                      <a:pt x="190" y="154"/>
                    </a:cubicBezTo>
                    <a:cubicBezTo>
                      <a:pt x="190" y="152"/>
                      <a:pt x="187" y="155"/>
                      <a:pt x="187" y="154"/>
                    </a:cubicBezTo>
                    <a:cubicBezTo>
                      <a:pt x="187" y="152"/>
                      <a:pt x="186" y="154"/>
                      <a:pt x="184" y="152"/>
                    </a:cubicBezTo>
                    <a:cubicBezTo>
                      <a:pt x="181" y="151"/>
                      <a:pt x="183" y="154"/>
                      <a:pt x="181" y="154"/>
                    </a:cubicBezTo>
                    <a:cubicBezTo>
                      <a:pt x="180" y="152"/>
                      <a:pt x="178" y="155"/>
                      <a:pt x="180" y="155"/>
                    </a:cubicBezTo>
                    <a:cubicBezTo>
                      <a:pt x="183" y="155"/>
                      <a:pt x="180" y="157"/>
                      <a:pt x="180" y="157"/>
                    </a:cubicBezTo>
                    <a:cubicBezTo>
                      <a:pt x="181" y="157"/>
                      <a:pt x="178" y="157"/>
                      <a:pt x="178" y="159"/>
                    </a:cubicBezTo>
                    <a:cubicBezTo>
                      <a:pt x="178" y="160"/>
                      <a:pt x="177" y="159"/>
                      <a:pt x="178" y="160"/>
                    </a:cubicBezTo>
                    <a:cubicBezTo>
                      <a:pt x="178" y="162"/>
                      <a:pt x="178" y="162"/>
                      <a:pt x="175" y="163"/>
                    </a:cubicBezTo>
                    <a:cubicBezTo>
                      <a:pt x="172" y="165"/>
                      <a:pt x="175" y="160"/>
                      <a:pt x="175" y="159"/>
                    </a:cubicBezTo>
                    <a:cubicBezTo>
                      <a:pt x="175" y="159"/>
                      <a:pt x="177" y="155"/>
                      <a:pt x="175" y="155"/>
                    </a:cubicBezTo>
                    <a:cubicBezTo>
                      <a:pt x="173" y="154"/>
                      <a:pt x="169" y="159"/>
                      <a:pt x="167" y="162"/>
                    </a:cubicBezTo>
                    <a:cubicBezTo>
                      <a:pt x="164" y="165"/>
                      <a:pt x="167" y="163"/>
                      <a:pt x="164" y="166"/>
                    </a:cubicBezTo>
                    <a:cubicBezTo>
                      <a:pt x="163" y="168"/>
                      <a:pt x="163" y="166"/>
                      <a:pt x="163" y="166"/>
                    </a:cubicBezTo>
                    <a:cubicBezTo>
                      <a:pt x="161" y="168"/>
                      <a:pt x="160" y="166"/>
                      <a:pt x="161" y="165"/>
                    </a:cubicBezTo>
                    <a:cubicBezTo>
                      <a:pt x="164" y="163"/>
                      <a:pt x="163" y="163"/>
                      <a:pt x="163" y="163"/>
                    </a:cubicBezTo>
                    <a:cubicBezTo>
                      <a:pt x="166" y="160"/>
                      <a:pt x="161" y="162"/>
                      <a:pt x="166" y="159"/>
                    </a:cubicBezTo>
                    <a:cubicBezTo>
                      <a:pt x="169" y="155"/>
                      <a:pt x="170" y="155"/>
                      <a:pt x="167" y="155"/>
                    </a:cubicBezTo>
                    <a:cubicBezTo>
                      <a:pt x="164" y="155"/>
                      <a:pt x="164" y="152"/>
                      <a:pt x="164" y="155"/>
                    </a:cubicBezTo>
                    <a:cubicBezTo>
                      <a:pt x="164" y="159"/>
                      <a:pt x="164" y="155"/>
                      <a:pt x="163" y="155"/>
                    </a:cubicBezTo>
                    <a:cubicBezTo>
                      <a:pt x="161" y="154"/>
                      <a:pt x="161" y="155"/>
                      <a:pt x="160" y="154"/>
                    </a:cubicBezTo>
                    <a:cubicBezTo>
                      <a:pt x="160" y="154"/>
                      <a:pt x="158" y="154"/>
                      <a:pt x="158" y="155"/>
                    </a:cubicBezTo>
                    <a:cubicBezTo>
                      <a:pt x="160" y="155"/>
                      <a:pt x="160" y="157"/>
                      <a:pt x="158" y="157"/>
                    </a:cubicBezTo>
                    <a:cubicBezTo>
                      <a:pt x="155" y="155"/>
                      <a:pt x="155" y="157"/>
                      <a:pt x="158" y="157"/>
                    </a:cubicBezTo>
                    <a:cubicBezTo>
                      <a:pt x="161" y="159"/>
                      <a:pt x="161" y="160"/>
                      <a:pt x="158" y="159"/>
                    </a:cubicBezTo>
                    <a:cubicBezTo>
                      <a:pt x="155" y="157"/>
                      <a:pt x="158" y="159"/>
                      <a:pt x="154" y="162"/>
                    </a:cubicBezTo>
                    <a:cubicBezTo>
                      <a:pt x="148" y="163"/>
                      <a:pt x="152" y="163"/>
                      <a:pt x="149" y="165"/>
                    </a:cubicBezTo>
                    <a:cubicBezTo>
                      <a:pt x="146" y="166"/>
                      <a:pt x="151" y="166"/>
                      <a:pt x="148" y="166"/>
                    </a:cubicBezTo>
                    <a:cubicBezTo>
                      <a:pt x="146" y="168"/>
                      <a:pt x="151" y="168"/>
                      <a:pt x="149" y="169"/>
                    </a:cubicBezTo>
                    <a:cubicBezTo>
                      <a:pt x="149" y="169"/>
                      <a:pt x="144" y="169"/>
                      <a:pt x="146" y="166"/>
                    </a:cubicBezTo>
                    <a:cubicBezTo>
                      <a:pt x="148" y="165"/>
                      <a:pt x="143" y="165"/>
                      <a:pt x="141" y="165"/>
                    </a:cubicBezTo>
                    <a:cubicBezTo>
                      <a:pt x="140" y="165"/>
                      <a:pt x="140" y="163"/>
                      <a:pt x="140" y="165"/>
                    </a:cubicBezTo>
                    <a:cubicBezTo>
                      <a:pt x="138" y="165"/>
                      <a:pt x="137" y="162"/>
                      <a:pt x="137" y="165"/>
                    </a:cubicBezTo>
                    <a:cubicBezTo>
                      <a:pt x="137" y="168"/>
                      <a:pt x="135" y="163"/>
                      <a:pt x="134" y="165"/>
                    </a:cubicBezTo>
                    <a:cubicBezTo>
                      <a:pt x="131" y="166"/>
                      <a:pt x="134" y="166"/>
                      <a:pt x="134" y="166"/>
                    </a:cubicBezTo>
                    <a:cubicBezTo>
                      <a:pt x="134" y="168"/>
                      <a:pt x="135" y="166"/>
                      <a:pt x="137" y="168"/>
                    </a:cubicBezTo>
                    <a:cubicBezTo>
                      <a:pt x="137" y="168"/>
                      <a:pt x="138" y="168"/>
                      <a:pt x="138" y="169"/>
                    </a:cubicBezTo>
                    <a:cubicBezTo>
                      <a:pt x="137" y="169"/>
                      <a:pt x="137" y="169"/>
                      <a:pt x="138" y="171"/>
                    </a:cubicBezTo>
                    <a:cubicBezTo>
                      <a:pt x="140" y="172"/>
                      <a:pt x="138" y="172"/>
                      <a:pt x="135" y="169"/>
                    </a:cubicBezTo>
                    <a:cubicBezTo>
                      <a:pt x="132" y="168"/>
                      <a:pt x="131" y="168"/>
                      <a:pt x="132" y="169"/>
                    </a:cubicBezTo>
                    <a:cubicBezTo>
                      <a:pt x="132" y="169"/>
                      <a:pt x="131" y="171"/>
                      <a:pt x="131" y="169"/>
                    </a:cubicBezTo>
                    <a:cubicBezTo>
                      <a:pt x="131" y="168"/>
                      <a:pt x="128" y="171"/>
                      <a:pt x="126" y="171"/>
                    </a:cubicBezTo>
                    <a:cubicBezTo>
                      <a:pt x="126" y="172"/>
                      <a:pt x="128" y="176"/>
                      <a:pt x="122" y="179"/>
                    </a:cubicBezTo>
                    <a:cubicBezTo>
                      <a:pt x="125" y="176"/>
                      <a:pt x="125" y="172"/>
                      <a:pt x="125" y="169"/>
                    </a:cubicBezTo>
                    <a:cubicBezTo>
                      <a:pt x="125" y="168"/>
                      <a:pt x="125" y="171"/>
                      <a:pt x="123" y="169"/>
                    </a:cubicBezTo>
                    <a:cubicBezTo>
                      <a:pt x="123" y="169"/>
                      <a:pt x="123" y="169"/>
                      <a:pt x="122" y="171"/>
                    </a:cubicBezTo>
                    <a:cubicBezTo>
                      <a:pt x="120" y="174"/>
                      <a:pt x="122" y="172"/>
                      <a:pt x="120" y="174"/>
                    </a:cubicBezTo>
                    <a:cubicBezTo>
                      <a:pt x="119" y="176"/>
                      <a:pt x="119" y="174"/>
                      <a:pt x="120" y="172"/>
                    </a:cubicBezTo>
                    <a:cubicBezTo>
                      <a:pt x="122" y="169"/>
                      <a:pt x="117" y="171"/>
                      <a:pt x="116" y="172"/>
                    </a:cubicBezTo>
                    <a:cubicBezTo>
                      <a:pt x="111" y="176"/>
                      <a:pt x="114" y="174"/>
                      <a:pt x="114" y="176"/>
                    </a:cubicBezTo>
                    <a:cubicBezTo>
                      <a:pt x="114" y="177"/>
                      <a:pt x="119" y="176"/>
                      <a:pt x="119" y="180"/>
                    </a:cubicBezTo>
                    <a:cubicBezTo>
                      <a:pt x="114" y="179"/>
                      <a:pt x="119" y="179"/>
                      <a:pt x="116" y="177"/>
                    </a:cubicBezTo>
                    <a:cubicBezTo>
                      <a:pt x="112" y="177"/>
                      <a:pt x="114" y="174"/>
                      <a:pt x="111" y="176"/>
                    </a:cubicBezTo>
                    <a:cubicBezTo>
                      <a:pt x="108" y="176"/>
                      <a:pt x="109" y="176"/>
                      <a:pt x="111" y="177"/>
                    </a:cubicBezTo>
                    <a:cubicBezTo>
                      <a:pt x="112" y="179"/>
                      <a:pt x="111" y="180"/>
                      <a:pt x="109" y="177"/>
                    </a:cubicBezTo>
                    <a:cubicBezTo>
                      <a:pt x="109" y="176"/>
                      <a:pt x="106" y="174"/>
                      <a:pt x="108" y="177"/>
                    </a:cubicBezTo>
                    <a:cubicBezTo>
                      <a:pt x="108" y="179"/>
                      <a:pt x="105" y="177"/>
                      <a:pt x="106" y="180"/>
                    </a:cubicBezTo>
                    <a:cubicBezTo>
                      <a:pt x="108" y="182"/>
                      <a:pt x="105" y="180"/>
                      <a:pt x="103" y="183"/>
                    </a:cubicBezTo>
                    <a:cubicBezTo>
                      <a:pt x="100" y="185"/>
                      <a:pt x="106" y="183"/>
                      <a:pt x="103" y="185"/>
                    </a:cubicBezTo>
                    <a:cubicBezTo>
                      <a:pt x="100" y="186"/>
                      <a:pt x="102" y="186"/>
                      <a:pt x="100" y="186"/>
                    </a:cubicBezTo>
                    <a:cubicBezTo>
                      <a:pt x="97" y="188"/>
                      <a:pt x="97" y="186"/>
                      <a:pt x="94" y="190"/>
                    </a:cubicBezTo>
                    <a:cubicBezTo>
                      <a:pt x="93" y="193"/>
                      <a:pt x="99" y="190"/>
                      <a:pt x="99" y="190"/>
                    </a:cubicBezTo>
                    <a:cubicBezTo>
                      <a:pt x="99" y="191"/>
                      <a:pt x="99" y="191"/>
                      <a:pt x="102" y="190"/>
                    </a:cubicBezTo>
                    <a:cubicBezTo>
                      <a:pt x="105" y="188"/>
                      <a:pt x="102" y="191"/>
                      <a:pt x="99" y="193"/>
                    </a:cubicBezTo>
                    <a:cubicBezTo>
                      <a:pt x="96" y="193"/>
                      <a:pt x="97" y="191"/>
                      <a:pt x="94" y="191"/>
                    </a:cubicBezTo>
                    <a:cubicBezTo>
                      <a:pt x="91" y="193"/>
                      <a:pt x="90" y="193"/>
                      <a:pt x="91" y="194"/>
                    </a:cubicBezTo>
                    <a:cubicBezTo>
                      <a:pt x="93" y="194"/>
                      <a:pt x="91" y="194"/>
                      <a:pt x="93" y="194"/>
                    </a:cubicBezTo>
                    <a:cubicBezTo>
                      <a:pt x="96" y="194"/>
                      <a:pt x="93" y="196"/>
                      <a:pt x="93" y="197"/>
                    </a:cubicBezTo>
                    <a:cubicBezTo>
                      <a:pt x="93" y="200"/>
                      <a:pt x="91" y="197"/>
                      <a:pt x="91" y="196"/>
                    </a:cubicBezTo>
                    <a:cubicBezTo>
                      <a:pt x="91" y="194"/>
                      <a:pt x="90" y="193"/>
                      <a:pt x="90" y="194"/>
                    </a:cubicBezTo>
                    <a:cubicBezTo>
                      <a:pt x="88" y="196"/>
                      <a:pt x="88" y="196"/>
                      <a:pt x="88" y="196"/>
                    </a:cubicBezTo>
                    <a:cubicBezTo>
                      <a:pt x="88" y="194"/>
                      <a:pt x="85" y="196"/>
                      <a:pt x="85" y="197"/>
                    </a:cubicBezTo>
                    <a:cubicBezTo>
                      <a:pt x="85" y="197"/>
                      <a:pt x="85" y="196"/>
                      <a:pt x="88" y="197"/>
                    </a:cubicBezTo>
                    <a:cubicBezTo>
                      <a:pt x="90" y="197"/>
                      <a:pt x="90" y="197"/>
                      <a:pt x="90" y="197"/>
                    </a:cubicBezTo>
                    <a:cubicBezTo>
                      <a:pt x="88" y="197"/>
                      <a:pt x="79" y="199"/>
                      <a:pt x="80" y="200"/>
                    </a:cubicBezTo>
                    <a:cubicBezTo>
                      <a:pt x="82" y="202"/>
                      <a:pt x="79" y="202"/>
                      <a:pt x="80" y="202"/>
                    </a:cubicBezTo>
                    <a:cubicBezTo>
                      <a:pt x="84" y="203"/>
                      <a:pt x="84" y="199"/>
                      <a:pt x="88" y="200"/>
                    </a:cubicBezTo>
                    <a:cubicBezTo>
                      <a:pt x="91" y="202"/>
                      <a:pt x="88" y="200"/>
                      <a:pt x="85" y="202"/>
                    </a:cubicBezTo>
                    <a:cubicBezTo>
                      <a:pt x="82" y="202"/>
                      <a:pt x="87" y="203"/>
                      <a:pt x="82" y="203"/>
                    </a:cubicBezTo>
                    <a:cubicBezTo>
                      <a:pt x="77" y="203"/>
                      <a:pt x="82" y="205"/>
                      <a:pt x="82" y="207"/>
                    </a:cubicBezTo>
                    <a:cubicBezTo>
                      <a:pt x="80" y="207"/>
                      <a:pt x="80" y="205"/>
                      <a:pt x="79" y="207"/>
                    </a:cubicBezTo>
                    <a:cubicBezTo>
                      <a:pt x="77" y="207"/>
                      <a:pt x="77" y="208"/>
                      <a:pt x="79" y="208"/>
                    </a:cubicBezTo>
                    <a:cubicBezTo>
                      <a:pt x="79" y="208"/>
                      <a:pt x="80" y="207"/>
                      <a:pt x="84" y="208"/>
                    </a:cubicBezTo>
                    <a:cubicBezTo>
                      <a:pt x="90" y="208"/>
                      <a:pt x="85" y="207"/>
                      <a:pt x="87" y="210"/>
                    </a:cubicBezTo>
                    <a:cubicBezTo>
                      <a:pt x="87" y="211"/>
                      <a:pt x="85" y="208"/>
                      <a:pt x="82" y="208"/>
                    </a:cubicBezTo>
                    <a:cubicBezTo>
                      <a:pt x="80" y="208"/>
                      <a:pt x="79" y="210"/>
                      <a:pt x="77" y="210"/>
                    </a:cubicBezTo>
                    <a:cubicBezTo>
                      <a:pt x="76" y="208"/>
                      <a:pt x="77" y="210"/>
                      <a:pt x="74" y="210"/>
                    </a:cubicBezTo>
                    <a:cubicBezTo>
                      <a:pt x="73" y="210"/>
                      <a:pt x="76" y="211"/>
                      <a:pt x="73" y="211"/>
                    </a:cubicBezTo>
                    <a:cubicBezTo>
                      <a:pt x="68" y="211"/>
                      <a:pt x="73" y="213"/>
                      <a:pt x="71" y="214"/>
                    </a:cubicBezTo>
                    <a:cubicBezTo>
                      <a:pt x="70" y="216"/>
                      <a:pt x="70" y="214"/>
                      <a:pt x="68" y="216"/>
                    </a:cubicBezTo>
                    <a:cubicBezTo>
                      <a:pt x="67" y="217"/>
                      <a:pt x="70" y="216"/>
                      <a:pt x="68" y="217"/>
                    </a:cubicBezTo>
                    <a:cubicBezTo>
                      <a:pt x="67" y="217"/>
                      <a:pt x="68" y="219"/>
                      <a:pt x="68" y="217"/>
                    </a:cubicBezTo>
                    <a:cubicBezTo>
                      <a:pt x="67" y="217"/>
                      <a:pt x="65" y="217"/>
                      <a:pt x="67" y="219"/>
                    </a:cubicBezTo>
                    <a:cubicBezTo>
                      <a:pt x="68" y="219"/>
                      <a:pt x="65" y="221"/>
                      <a:pt x="68" y="221"/>
                    </a:cubicBezTo>
                    <a:cubicBezTo>
                      <a:pt x="71" y="221"/>
                      <a:pt x="65" y="222"/>
                      <a:pt x="67" y="222"/>
                    </a:cubicBezTo>
                    <a:cubicBezTo>
                      <a:pt x="67" y="222"/>
                      <a:pt x="73" y="221"/>
                      <a:pt x="74" y="221"/>
                    </a:cubicBezTo>
                    <a:cubicBezTo>
                      <a:pt x="77" y="221"/>
                      <a:pt x="74" y="222"/>
                      <a:pt x="71" y="222"/>
                    </a:cubicBezTo>
                    <a:cubicBezTo>
                      <a:pt x="68" y="224"/>
                      <a:pt x="67" y="222"/>
                      <a:pt x="65" y="224"/>
                    </a:cubicBezTo>
                    <a:cubicBezTo>
                      <a:pt x="62" y="225"/>
                      <a:pt x="67" y="224"/>
                      <a:pt x="67" y="225"/>
                    </a:cubicBezTo>
                    <a:cubicBezTo>
                      <a:pt x="67" y="227"/>
                      <a:pt x="64" y="225"/>
                      <a:pt x="64" y="228"/>
                    </a:cubicBezTo>
                    <a:cubicBezTo>
                      <a:pt x="62" y="230"/>
                      <a:pt x="61" y="228"/>
                      <a:pt x="61" y="230"/>
                    </a:cubicBezTo>
                    <a:cubicBezTo>
                      <a:pt x="62" y="233"/>
                      <a:pt x="62" y="231"/>
                      <a:pt x="64" y="233"/>
                    </a:cubicBezTo>
                    <a:cubicBezTo>
                      <a:pt x="64" y="235"/>
                      <a:pt x="61" y="235"/>
                      <a:pt x="61" y="236"/>
                    </a:cubicBezTo>
                    <a:cubicBezTo>
                      <a:pt x="62" y="236"/>
                      <a:pt x="62" y="238"/>
                      <a:pt x="59" y="238"/>
                    </a:cubicBezTo>
                    <a:cubicBezTo>
                      <a:pt x="58" y="238"/>
                      <a:pt x="58" y="239"/>
                      <a:pt x="56" y="239"/>
                    </a:cubicBezTo>
                    <a:cubicBezTo>
                      <a:pt x="55" y="239"/>
                      <a:pt x="55" y="241"/>
                      <a:pt x="53" y="241"/>
                    </a:cubicBezTo>
                    <a:cubicBezTo>
                      <a:pt x="52" y="241"/>
                      <a:pt x="50" y="241"/>
                      <a:pt x="50" y="241"/>
                    </a:cubicBezTo>
                    <a:cubicBezTo>
                      <a:pt x="50" y="242"/>
                      <a:pt x="50" y="241"/>
                      <a:pt x="53" y="241"/>
                    </a:cubicBezTo>
                    <a:cubicBezTo>
                      <a:pt x="55" y="242"/>
                      <a:pt x="52" y="244"/>
                      <a:pt x="55" y="242"/>
                    </a:cubicBezTo>
                    <a:cubicBezTo>
                      <a:pt x="56" y="241"/>
                      <a:pt x="56" y="242"/>
                      <a:pt x="55" y="242"/>
                    </a:cubicBezTo>
                    <a:cubicBezTo>
                      <a:pt x="53" y="244"/>
                      <a:pt x="56" y="244"/>
                      <a:pt x="56" y="245"/>
                    </a:cubicBezTo>
                    <a:cubicBezTo>
                      <a:pt x="55" y="247"/>
                      <a:pt x="55" y="247"/>
                      <a:pt x="53" y="247"/>
                    </a:cubicBezTo>
                    <a:cubicBezTo>
                      <a:pt x="52" y="247"/>
                      <a:pt x="52" y="244"/>
                      <a:pt x="50" y="244"/>
                    </a:cubicBezTo>
                    <a:cubicBezTo>
                      <a:pt x="49" y="245"/>
                      <a:pt x="50" y="245"/>
                      <a:pt x="50" y="245"/>
                    </a:cubicBezTo>
                    <a:cubicBezTo>
                      <a:pt x="47" y="245"/>
                      <a:pt x="47" y="247"/>
                      <a:pt x="47" y="249"/>
                    </a:cubicBezTo>
                    <a:cubicBezTo>
                      <a:pt x="47" y="250"/>
                      <a:pt x="44" y="249"/>
                      <a:pt x="44" y="250"/>
                    </a:cubicBezTo>
                    <a:cubicBezTo>
                      <a:pt x="42" y="255"/>
                      <a:pt x="39" y="253"/>
                      <a:pt x="39" y="256"/>
                    </a:cubicBezTo>
                    <a:cubicBezTo>
                      <a:pt x="38" y="258"/>
                      <a:pt x="41" y="256"/>
                      <a:pt x="41" y="256"/>
                    </a:cubicBezTo>
                    <a:cubicBezTo>
                      <a:pt x="41" y="258"/>
                      <a:pt x="42" y="258"/>
                      <a:pt x="42" y="258"/>
                    </a:cubicBezTo>
                    <a:cubicBezTo>
                      <a:pt x="42" y="259"/>
                      <a:pt x="45" y="259"/>
                      <a:pt x="50" y="256"/>
                    </a:cubicBezTo>
                    <a:cubicBezTo>
                      <a:pt x="55" y="253"/>
                      <a:pt x="47" y="255"/>
                      <a:pt x="50" y="253"/>
                    </a:cubicBezTo>
                    <a:cubicBezTo>
                      <a:pt x="53" y="252"/>
                      <a:pt x="52" y="252"/>
                      <a:pt x="53" y="252"/>
                    </a:cubicBezTo>
                    <a:cubicBezTo>
                      <a:pt x="56" y="253"/>
                      <a:pt x="49" y="253"/>
                      <a:pt x="53" y="255"/>
                    </a:cubicBezTo>
                    <a:cubicBezTo>
                      <a:pt x="56" y="255"/>
                      <a:pt x="53" y="256"/>
                      <a:pt x="50" y="258"/>
                    </a:cubicBezTo>
                    <a:cubicBezTo>
                      <a:pt x="47" y="259"/>
                      <a:pt x="50" y="258"/>
                      <a:pt x="49" y="259"/>
                    </a:cubicBezTo>
                    <a:cubicBezTo>
                      <a:pt x="49" y="259"/>
                      <a:pt x="52" y="259"/>
                      <a:pt x="50" y="261"/>
                    </a:cubicBezTo>
                    <a:cubicBezTo>
                      <a:pt x="49" y="261"/>
                      <a:pt x="45" y="259"/>
                      <a:pt x="42" y="261"/>
                    </a:cubicBezTo>
                    <a:cubicBezTo>
                      <a:pt x="41" y="262"/>
                      <a:pt x="42" y="261"/>
                      <a:pt x="41" y="259"/>
                    </a:cubicBezTo>
                    <a:cubicBezTo>
                      <a:pt x="39" y="256"/>
                      <a:pt x="39" y="258"/>
                      <a:pt x="38" y="258"/>
                    </a:cubicBezTo>
                    <a:cubicBezTo>
                      <a:pt x="35" y="259"/>
                      <a:pt x="36" y="261"/>
                      <a:pt x="36" y="259"/>
                    </a:cubicBezTo>
                    <a:cubicBezTo>
                      <a:pt x="35" y="259"/>
                      <a:pt x="33" y="261"/>
                      <a:pt x="30" y="261"/>
                    </a:cubicBezTo>
                    <a:cubicBezTo>
                      <a:pt x="27" y="262"/>
                      <a:pt x="35" y="264"/>
                      <a:pt x="30" y="264"/>
                    </a:cubicBezTo>
                    <a:cubicBezTo>
                      <a:pt x="26" y="264"/>
                      <a:pt x="32" y="266"/>
                      <a:pt x="27" y="266"/>
                    </a:cubicBezTo>
                    <a:cubicBezTo>
                      <a:pt x="23" y="264"/>
                      <a:pt x="29" y="266"/>
                      <a:pt x="26" y="267"/>
                    </a:cubicBezTo>
                    <a:cubicBezTo>
                      <a:pt x="23" y="267"/>
                      <a:pt x="20" y="266"/>
                      <a:pt x="18" y="267"/>
                    </a:cubicBezTo>
                    <a:cubicBezTo>
                      <a:pt x="18" y="267"/>
                      <a:pt x="18" y="270"/>
                      <a:pt x="21" y="269"/>
                    </a:cubicBezTo>
                    <a:cubicBezTo>
                      <a:pt x="26" y="269"/>
                      <a:pt x="21" y="269"/>
                      <a:pt x="23" y="272"/>
                    </a:cubicBezTo>
                    <a:cubicBezTo>
                      <a:pt x="24" y="273"/>
                      <a:pt x="21" y="270"/>
                      <a:pt x="15" y="272"/>
                    </a:cubicBezTo>
                    <a:cubicBezTo>
                      <a:pt x="10" y="273"/>
                      <a:pt x="18" y="272"/>
                      <a:pt x="18" y="273"/>
                    </a:cubicBezTo>
                    <a:cubicBezTo>
                      <a:pt x="20" y="276"/>
                      <a:pt x="18" y="272"/>
                      <a:pt x="13" y="275"/>
                    </a:cubicBezTo>
                    <a:cubicBezTo>
                      <a:pt x="9" y="276"/>
                      <a:pt x="12" y="278"/>
                      <a:pt x="10" y="276"/>
                    </a:cubicBezTo>
                    <a:cubicBezTo>
                      <a:pt x="7" y="276"/>
                      <a:pt x="10" y="278"/>
                      <a:pt x="7" y="278"/>
                    </a:cubicBezTo>
                    <a:cubicBezTo>
                      <a:pt x="4" y="276"/>
                      <a:pt x="3" y="276"/>
                      <a:pt x="4" y="278"/>
                    </a:cubicBezTo>
                    <a:cubicBezTo>
                      <a:pt x="6" y="280"/>
                      <a:pt x="1" y="278"/>
                      <a:pt x="3" y="280"/>
                    </a:cubicBezTo>
                    <a:cubicBezTo>
                      <a:pt x="4" y="281"/>
                      <a:pt x="9" y="280"/>
                      <a:pt x="13" y="281"/>
                    </a:cubicBezTo>
                    <a:cubicBezTo>
                      <a:pt x="17" y="283"/>
                      <a:pt x="12" y="281"/>
                      <a:pt x="10" y="283"/>
                    </a:cubicBezTo>
                    <a:cubicBezTo>
                      <a:pt x="10" y="283"/>
                      <a:pt x="9" y="280"/>
                      <a:pt x="4" y="283"/>
                    </a:cubicBezTo>
                    <a:cubicBezTo>
                      <a:pt x="0" y="284"/>
                      <a:pt x="7" y="286"/>
                      <a:pt x="4" y="287"/>
                    </a:cubicBezTo>
                    <a:cubicBezTo>
                      <a:pt x="0" y="287"/>
                      <a:pt x="4" y="287"/>
                      <a:pt x="3" y="289"/>
                    </a:cubicBezTo>
                    <a:cubicBezTo>
                      <a:pt x="3" y="290"/>
                      <a:pt x="4" y="292"/>
                      <a:pt x="7" y="290"/>
                    </a:cubicBezTo>
                    <a:cubicBezTo>
                      <a:pt x="10" y="289"/>
                      <a:pt x="13" y="292"/>
                      <a:pt x="15" y="290"/>
                    </a:cubicBezTo>
                    <a:cubicBezTo>
                      <a:pt x="15" y="287"/>
                      <a:pt x="17" y="290"/>
                      <a:pt x="20" y="290"/>
                    </a:cubicBezTo>
                    <a:cubicBezTo>
                      <a:pt x="23" y="289"/>
                      <a:pt x="24" y="290"/>
                      <a:pt x="21" y="290"/>
                    </a:cubicBezTo>
                    <a:cubicBezTo>
                      <a:pt x="17" y="292"/>
                      <a:pt x="23" y="295"/>
                      <a:pt x="18" y="292"/>
                    </a:cubicBezTo>
                    <a:cubicBezTo>
                      <a:pt x="15" y="289"/>
                      <a:pt x="15" y="294"/>
                      <a:pt x="13" y="292"/>
                    </a:cubicBezTo>
                    <a:cubicBezTo>
                      <a:pt x="10" y="290"/>
                      <a:pt x="7" y="294"/>
                      <a:pt x="6" y="292"/>
                    </a:cubicBezTo>
                    <a:cubicBezTo>
                      <a:pt x="3" y="292"/>
                      <a:pt x="3" y="292"/>
                      <a:pt x="3" y="294"/>
                    </a:cubicBezTo>
                    <a:cubicBezTo>
                      <a:pt x="3" y="297"/>
                      <a:pt x="6" y="294"/>
                      <a:pt x="6" y="297"/>
                    </a:cubicBezTo>
                    <a:cubicBezTo>
                      <a:pt x="6" y="298"/>
                      <a:pt x="3" y="294"/>
                      <a:pt x="3" y="297"/>
                    </a:cubicBezTo>
                    <a:cubicBezTo>
                      <a:pt x="4" y="300"/>
                      <a:pt x="6" y="297"/>
                      <a:pt x="6" y="298"/>
                    </a:cubicBezTo>
                    <a:cubicBezTo>
                      <a:pt x="6" y="301"/>
                      <a:pt x="3" y="301"/>
                      <a:pt x="3" y="301"/>
                    </a:cubicBezTo>
                    <a:cubicBezTo>
                      <a:pt x="6" y="303"/>
                      <a:pt x="6" y="304"/>
                      <a:pt x="7" y="303"/>
                    </a:cubicBezTo>
                    <a:cubicBezTo>
                      <a:pt x="7" y="301"/>
                      <a:pt x="7" y="304"/>
                      <a:pt x="9" y="304"/>
                    </a:cubicBezTo>
                    <a:cubicBezTo>
                      <a:pt x="9" y="303"/>
                      <a:pt x="7" y="306"/>
                      <a:pt x="9" y="306"/>
                    </a:cubicBezTo>
                    <a:cubicBezTo>
                      <a:pt x="10" y="306"/>
                      <a:pt x="9" y="303"/>
                      <a:pt x="12" y="303"/>
                    </a:cubicBezTo>
                    <a:cubicBezTo>
                      <a:pt x="13" y="301"/>
                      <a:pt x="10" y="306"/>
                      <a:pt x="9" y="308"/>
                    </a:cubicBezTo>
                    <a:cubicBezTo>
                      <a:pt x="6" y="308"/>
                      <a:pt x="10" y="308"/>
                      <a:pt x="9" y="309"/>
                    </a:cubicBezTo>
                    <a:cubicBezTo>
                      <a:pt x="7" y="311"/>
                      <a:pt x="9" y="308"/>
                      <a:pt x="6" y="311"/>
                    </a:cubicBezTo>
                    <a:cubicBezTo>
                      <a:pt x="3" y="314"/>
                      <a:pt x="6" y="317"/>
                      <a:pt x="7" y="315"/>
                    </a:cubicBezTo>
                    <a:cubicBezTo>
                      <a:pt x="7" y="314"/>
                      <a:pt x="9" y="315"/>
                      <a:pt x="9" y="314"/>
                    </a:cubicBezTo>
                    <a:cubicBezTo>
                      <a:pt x="10" y="312"/>
                      <a:pt x="12" y="314"/>
                      <a:pt x="10" y="315"/>
                    </a:cubicBezTo>
                    <a:cubicBezTo>
                      <a:pt x="9" y="315"/>
                      <a:pt x="12" y="315"/>
                      <a:pt x="10" y="317"/>
                    </a:cubicBezTo>
                    <a:cubicBezTo>
                      <a:pt x="9" y="318"/>
                      <a:pt x="12" y="318"/>
                      <a:pt x="10" y="320"/>
                    </a:cubicBezTo>
                    <a:cubicBezTo>
                      <a:pt x="7" y="320"/>
                      <a:pt x="7" y="317"/>
                      <a:pt x="7" y="320"/>
                    </a:cubicBezTo>
                    <a:cubicBezTo>
                      <a:pt x="6" y="323"/>
                      <a:pt x="6" y="323"/>
                      <a:pt x="7" y="323"/>
                    </a:cubicBezTo>
                    <a:cubicBezTo>
                      <a:pt x="9" y="326"/>
                      <a:pt x="10" y="325"/>
                      <a:pt x="10" y="326"/>
                    </a:cubicBezTo>
                    <a:cubicBezTo>
                      <a:pt x="12" y="328"/>
                      <a:pt x="13" y="328"/>
                      <a:pt x="15" y="329"/>
                    </a:cubicBezTo>
                    <a:cubicBezTo>
                      <a:pt x="17" y="329"/>
                      <a:pt x="15" y="329"/>
                      <a:pt x="17" y="331"/>
                    </a:cubicBezTo>
                    <a:cubicBezTo>
                      <a:pt x="17" y="332"/>
                      <a:pt x="17" y="329"/>
                      <a:pt x="18" y="331"/>
                    </a:cubicBezTo>
                    <a:cubicBezTo>
                      <a:pt x="20" y="331"/>
                      <a:pt x="18" y="332"/>
                      <a:pt x="20" y="331"/>
                    </a:cubicBezTo>
                    <a:cubicBezTo>
                      <a:pt x="23" y="331"/>
                      <a:pt x="27" y="331"/>
                      <a:pt x="29" y="329"/>
                    </a:cubicBezTo>
                    <a:cubicBezTo>
                      <a:pt x="30" y="329"/>
                      <a:pt x="32" y="328"/>
                      <a:pt x="33" y="325"/>
                    </a:cubicBezTo>
                    <a:cubicBezTo>
                      <a:pt x="35" y="323"/>
                      <a:pt x="36" y="325"/>
                      <a:pt x="36" y="323"/>
                    </a:cubicBezTo>
                    <a:cubicBezTo>
                      <a:pt x="36" y="321"/>
                      <a:pt x="39" y="323"/>
                      <a:pt x="38" y="321"/>
                    </a:cubicBezTo>
                    <a:cubicBezTo>
                      <a:pt x="36" y="320"/>
                      <a:pt x="41" y="321"/>
                      <a:pt x="39" y="318"/>
                    </a:cubicBezTo>
                    <a:cubicBezTo>
                      <a:pt x="39" y="317"/>
                      <a:pt x="41" y="320"/>
                      <a:pt x="42" y="318"/>
                    </a:cubicBezTo>
                    <a:cubicBezTo>
                      <a:pt x="44" y="318"/>
                      <a:pt x="45" y="320"/>
                      <a:pt x="45" y="317"/>
                    </a:cubicBezTo>
                    <a:cubicBezTo>
                      <a:pt x="45" y="314"/>
                      <a:pt x="49" y="315"/>
                      <a:pt x="45" y="314"/>
                    </a:cubicBezTo>
                    <a:cubicBezTo>
                      <a:pt x="45" y="312"/>
                      <a:pt x="44" y="311"/>
                      <a:pt x="47" y="312"/>
                    </a:cubicBezTo>
                    <a:cubicBezTo>
                      <a:pt x="49" y="314"/>
                      <a:pt x="47" y="309"/>
                      <a:pt x="49" y="311"/>
                    </a:cubicBezTo>
                    <a:cubicBezTo>
                      <a:pt x="49" y="314"/>
                      <a:pt x="47" y="312"/>
                      <a:pt x="49" y="314"/>
                    </a:cubicBezTo>
                    <a:cubicBezTo>
                      <a:pt x="49" y="315"/>
                      <a:pt x="47" y="317"/>
                      <a:pt x="50" y="317"/>
                    </a:cubicBezTo>
                    <a:cubicBezTo>
                      <a:pt x="52" y="317"/>
                      <a:pt x="50" y="317"/>
                      <a:pt x="53" y="317"/>
                    </a:cubicBezTo>
                    <a:cubicBezTo>
                      <a:pt x="53" y="317"/>
                      <a:pt x="53" y="318"/>
                      <a:pt x="55" y="320"/>
                    </a:cubicBezTo>
                    <a:cubicBezTo>
                      <a:pt x="55" y="321"/>
                      <a:pt x="58" y="318"/>
                      <a:pt x="56" y="314"/>
                    </a:cubicBezTo>
                    <a:cubicBezTo>
                      <a:pt x="55" y="311"/>
                      <a:pt x="58" y="311"/>
                      <a:pt x="58" y="309"/>
                    </a:cubicBezTo>
                    <a:cubicBezTo>
                      <a:pt x="56" y="306"/>
                      <a:pt x="59" y="309"/>
                      <a:pt x="61" y="306"/>
                    </a:cubicBezTo>
                    <a:cubicBezTo>
                      <a:pt x="64" y="303"/>
                      <a:pt x="61" y="303"/>
                      <a:pt x="62" y="301"/>
                    </a:cubicBezTo>
                    <a:cubicBezTo>
                      <a:pt x="65" y="300"/>
                      <a:pt x="59" y="294"/>
                      <a:pt x="61" y="292"/>
                    </a:cubicBezTo>
                    <a:cubicBezTo>
                      <a:pt x="61" y="290"/>
                      <a:pt x="64" y="294"/>
                      <a:pt x="64" y="290"/>
                    </a:cubicBezTo>
                    <a:cubicBezTo>
                      <a:pt x="65" y="289"/>
                      <a:pt x="67" y="287"/>
                      <a:pt x="62" y="286"/>
                    </a:cubicBezTo>
                    <a:cubicBezTo>
                      <a:pt x="56" y="283"/>
                      <a:pt x="62" y="278"/>
                      <a:pt x="61" y="273"/>
                    </a:cubicBezTo>
                    <a:cubicBezTo>
                      <a:pt x="58" y="270"/>
                      <a:pt x="61" y="270"/>
                      <a:pt x="59" y="269"/>
                    </a:cubicBezTo>
                    <a:cubicBezTo>
                      <a:pt x="58" y="267"/>
                      <a:pt x="61" y="267"/>
                      <a:pt x="59" y="264"/>
                    </a:cubicBezTo>
                    <a:cubicBezTo>
                      <a:pt x="56" y="261"/>
                      <a:pt x="61" y="261"/>
                      <a:pt x="59" y="259"/>
                    </a:cubicBezTo>
                    <a:cubicBezTo>
                      <a:pt x="59" y="256"/>
                      <a:pt x="65" y="253"/>
                      <a:pt x="67" y="252"/>
                    </a:cubicBezTo>
                    <a:cubicBezTo>
                      <a:pt x="70" y="250"/>
                      <a:pt x="74" y="255"/>
                      <a:pt x="76" y="249"/>
                    </a:cubicBezTo>
                    <a:cubicBezTo>
                      <a:pt x="77" y="245"/>
                      <a:pt x="74" y="247"/>
                      <a:pt x="73" y="245"/>
                    </a:cubicBezTo>
                    <a:cubicBezTo>
                      <a:pt x="70" y="244"/>
                      <a:pt x="77" y="239"/>
                      <a:pt x="77" y="238"/>
                    </a:cubicBezTo>
                    <a:cubicBezTo>
                      <a:pt x="77" y="235"/>
                      <a:pt x="79" y="236"/>
                      <a:pt x="79" y="233"/>
                    </a:cubicBezTo>
                    <a:cubicBezTo>
                      <a:pt x="77" y="228"/>
                      <a:pt x="80" y="230"/>
                      <a:pt x="77" y="224"/>
                    </a:cubicBezTo>
                    <a:cubicBezTo>
                      <a:pt x="77" y="222"/>
                      <a:pt x="88" y="224"/>
                      <a:pt x="85" y="221"/>
                    </a:cubicBezTo>
                    <a:cubicBezTo>
                      <a:pt x="84" y="217"/>
                      <a:pt x="87" y="219"/>
                      <a:pt x="88" y="214"/>
                    </a:cubicBezTo>
                    <a:cubicBezTo>
                      <a:pt x="91" y="211"/>
                      <a:pt x="93" y="213"/>
                      <a:pt x="93" y="210"/>
                    </a:cubicBezTo>
                    <a:cubicBezTo>
                      <a:pt x="94" y="208"/>
                      <a:pt x="91" y="207"/>
                      <a:pt x="91" y="205"/>
                    </a:cubicBezTo>
                    <a:cubicBezTo>
                      <a:pt x="91" y="203"/>
                      <a:pt x="93" y="205"/>
                      <a:pt x="96" y="200"/>
                    </a:cubicBezTo>
                    <a:cubicBezTo>
                      <a:pt x="96" y="197"/>
                      <a:pt x="99" y="197"/>
                      <a:pt x="100" y="196"/>
                    </a:cubicBezTo>
                    <a:cubicBezTo>
                      <a:pt x="102" y="196"/>
                      <a:pt x="103" y="199"/>
                      <a:pt x="106" y="197"/>
                    </a:cubicBezTo>
                    <a:cubicBezTo>
                      <a:pt x="109" y="196"/>
                      <a:pt x="105" y="191"/>
                      <a:pt x="106" y="190"/>
                    </a:cubicBezTo>
                    <a:cubicBezTo>
                      <a:pt x="111" y="186"/>
                      <a:pt x="119" y="194"/>
                      <a:pt x="123" y="191"/>
                    </a:cubicBezTo>
                    <a:cubicBezTo>
                      <a:pt x="126" y="190"/>
                      <a:pt x="119" y="191"/>
                      <a:pt x="123" y="188"/>
                    </a:cubicBezTo>
                    <a:cubicBezTo>
                      <a:pt x="128" y="183"/>
                      <a:pt x="119" y="182"/>
                      <a:pt x="128" y="182"/>
                    </a:cubicBezTo>
                    <a:cubicBezTo>
                      <a:pt x="128" y="180"/>
                      <a:pt x="131" y="183"/>
                      <a:pt x="131" y="182"/>
                    </a:cubicBezTo>
                    <a:cubicBezTo>
                      <a:pt x="131" y="182"/>
                      <a:pt x="129" y="180"/>
                      <a:pt x="131" y="179"/>
                    </a:cubicBezTo>
                    <a:cubicBezTo>
                      <a:pt x="134" y="177"/>
                      <a:pt x="137" y="180"/>
                      <a:pt x="140" y="183"/>
                    </a:cubicBezTo>
                    <a:cubicBezTo>
                      <a:pt x="143" y="186"/>
                      <a:pt x="138" y="186"/>
                      <a:pt x="143" y="186"/>
                    </a:cubicBezTo>
                    <a:cubicBezTo>
                      <a:pt x="149" y="186"/>
                      <a:pt x="146" y="188"/>
                      <a:pt x="149" y="188"/>
                    </a:cubicBezTo>
                    <a:cubicBezTo>
                      <a:pt x="154" y="186"/>
                      <a:pt x="152" y="185"/>
                      <a:pt x="154" y="185"/>
                    </a:cubicBezTo>
                    <a:cubicBezTo>
                      <a:pt x="155" y="186"/>
                      <a:pt x="158" y="186"/>
                      <a:pt x="161" y="190"/>
                    </a:cubicBezTo>
                    <a:cubicBezTo>
                      <a:pt x="161" y="188"/>
                      <a:pt x="163" y="190"/>
                      <a:pt x="163" y="186"/>
                    </a:cubicBezTo>
                    <a:cubicBezTo>
                      <a:pt x="164" y="183"/>
                      <a:pt x="170" y="185"/>
                      <a:pt x="167" y="182"/>
                    </a:cubicBezTo>
                    <a:cubicBezTo>
                      <a:pt x="166" y="179"/>
                      <a:pt x="169" y="179"/>
                      <a:pt x="169" y="176"/>
                    </a:cubicBezTo>
                    <a:cubicBezTo>
                      <a:pt x="169" y="174"/>
                      <a:pt x="170" y="171"/>
                      <a:pt x="173" y="169"/>
                    </a:cubicBezTo>
                    <a:cubicBezTo>
                      <a:pt x="177" y="168"/>
                      <a:pt x="175" y="171"/>
                      <a:pt x="181" y="168"/>
                    </a:cubicBezTo>
                    <a:cubicBezTo>
                      <a:pt x="184" y="166"/>
                      <a:pt x="184" y="166"/>
                      <a:pt x="186" y="169"/>
                    </a:cubicBezTo>
                    <a:cubicBezTo>
                      <a:pt x="187" y="171"/>
                      <a:pt x="195" y="172"/>
                      <a:pt x="196" y="176"/>
                    </a:cubicBezTo>
                    <a:cubicBezTo>
                      <a:pt x="196" y="177"/>
                      <a:pt x="189" y="180"/>
                      <a:pt x="193" y="182"/>
                    </a:cubicBezTo>
                    <a:cubicBezTo>
                      <a:pt x="195" y="183"/>
                      <a:pt x="195" y="182"/>
                      <a:pt x="196" y="179"/>
                    </a:cubicBezTo>
                    <a:close/>
                    <a:moveTo>
                      <a:pt x="154" y="157"/>
                    </a:moveTo>
                    <a:cubicBezTo>
                      <a:pt x="157" y="159"/>
                      <a:pt x="155" y="160"/>
                      <a:pt x="154" y="160"/>
                    </a:cubicBezTo>
                    <a:cubicBezTo>
                      <a:pt x="152" y="162"/>
                      <a:pt x="151" y="157"/>
                      <a:pt x="154" y="157"/>
                    </a:cubicBezTo>
                    <a:close/>
                    <a:moveTo>
                      <a:pt x="149" y="163"/>
                    </a:moveTo>
                    <a:cubicBezTo>
                      <a:pt x="151" y="162"/>
                      <a:pt x="154" y="160"/>
                      <a:pt x="151" y="159"/>
                    </a:cubicBezTo>
                    <a:cubicBezTo>
                      <a:pt x="149" y="159"/>
                      <a:pt x="151" y="160"/>
                      <a:pt x="149" y="160"/>
                    </a:cubicBezTo>
                    <a:cubicBezTo>
                      <a:pt x="146" y="162"/>
                      <a:pt x="144" y="162"/>
                      <a:pt x="148" y="163"/>
                    </a:cubicBezTo>
                    <a:cubicBezTo>
                      <a:pt x="148" y="163"/>
                      <a:pt x="149" y="165"/>
                      <a:pt x="149" y="163"/>
                    </a:cubicBezTo>
                    <a:close/>
                    <a:moveTo>
                      <a:pt x="141" y="163"/>
                    </a:moveTo>
                    <a:cubicBezTo>
                      <a:pt x="144" y="162"/>
                      <a:pt x="146" y="163"/>
                      <a:pt x="146" y="163"/>
                    </a:cubicBezTo>
                    <a:cubicBezTo>
                      <a:pt x="148" y="165"/>
                      <a:pt x="140" y="165"/>
                      <a:pt x="141" y="163"/>
                    </a:cubicBezTo>
                    <a:close/>
                    <a:moveTo>
                      <a:pt x="144" y="160"/>
                    </a:moveTo>
                    <a:cubicBezTo>
                      <a:pt x="146" y="160"/>
                      <a:pt x="146" y="160"/>
                      <a:pt x="149" y="159"/>
                    </a:cubicBezTo>
                    <a:cubicBezTo>
                      <a:pt x="152" y="155"/>
                      <a:pt x="151" y="155"/>
                      <a:pt x="148" y="155"/>
                    </a:cubicBezTo>
                    <a:cubicBezTo>
                      <a:pt x="146" y="157"/>
                      <a:pt x="149" y="157"/>
                      <a:pt x="148" y="157"/>
                    </a:cubicBezTo>
                    <a:cubicBezTo>
                      <a:pt x="146" y="159"/>
                      <a:pt x="144" y="157"/>
                      <a:pt x="144" y="159"/>
                    </a:cubicBezTo>
                    <a:cubicBezTo>
                      <a:pt x="144" y="160"/>
                      <a:pt x="144" y="157"/>
                      <a:pt x="143" y="159"/>
                    </a:cubicBezTo>
                    <a:cubicBezTo>
                      <a:pt x="140" y="159"/>
                      <a:pt x="137" y="160"/>
                      <a:pt x="140" y="160"/>
                    </a:cubicBezTo>
                    <a:cubicBezTo>
                      <a:pt x="141" y="160"/>
                      <a:pt x="138" y="162"/>
                      <a:pt x="141" y="162"/>
                    </a:cubicBezTo>
                    <a:cubicBezTo>
                      <a:pt x="143" y="160"/>
                      <a:pt x="143" y="160"/>
                      <a:pt x="144" y="160"/>
                    </a:cubicBezTo>
                    <a:close/>
                    <a:moveTo>
                      <a:pt x="128" y="168"/>
                    </a:moveTo>
                    <a:cubicBezTo>
                      <a:pt x="129" y="168"/>
                      <a:pt x="129" y="168"/>
                      <a:pt x="129" y="166"/>
                    </a:cubicBezTo>
                    <a:cubicBezTo>
                      <a:pt x="129" y="165"/>
                      <a:pt x="129" y="163"/>
                      <a:pt x="126" y="165"/>
                    </a:cubicBezTo>
                    <a:cubicBezTo>
                      <a:pt x="125" y="166"/>
                      <a:pt x="125" y="166"/>
                      <a:pt x="128" y="168"/>
                    </a:cubicBezTo>
                    <a:close/>
                    <a:moveTo>
                      <a:pt x="122" y="165"/>
                    </a:moveTo>
                    <a:cubicBezTo>
                      <a:pt x="120" y="165"/>
                      <a:pt x="120" y="163"/>
                      <a:pt x="120" y="165"/>
                    </a:cubicBezTo>
                    <a:cubicBezTo>
                      <a:pt x="119" y="166"/>
                      <a:pt x="122" y="168"/>
                      <a:pt x="123" y="166"/>
                    </a:cubicBezTo>
                    <a:cubicBezTo>
                      <a:pt x="125" y="166"/>
                      <a:pt x="123" y="166"/>
                      <a:pt x="122" y="165"/>
                    </a:cubicBezTo>
                    <a:close/>
                    <a:moveTo>
                      <a:pt x="154" y="154"/>
                    </a:moveTo>
                    <a:cubicBezTo>
                      <a:pt x="155" y="154"/>
                      <a:pt x="155" y="154"/>
                      <a:pt x="155" y="154"/>
                    </a:cubicBezTo>
                    <a:cubicBezTo>
                      <a:pt x="157" y="155"/>
                      <a:pt x="155" y="155"/>
                      <a:pt x="154" y="154"/>
                    </a:cubicBezTo>
                    <a:close/>
                    <a:moveTo>
                      <a:pt x="128" y="169"/>
                    </a:moveTo>
                    <a:cubicBezTo>
                      <a:pt x="129" y="169"/>
                      <a:pt x="128" y="171"/>
                      <a:pt x="128" y="171"/>
                    </a:cubicBezTo>
                    <a:cubicBezTo>
                      <a:pt x="126" y="171"/>
                      <a:pt x="128" y="168"/>
                      <a:pt x="128" y="169"/>
                    </a:cubicBezTo>
                    <a:close/>
                    <a:moveTo>
                      <a:pt x="129" y="168"/>
                    </a:moveTo>
                    <a:cubicBezTo>
                      <a:pt x="129" y="166"/>
                      <a:pt x="132" y="168"/>
                      <a:pt x="131" y="169"/>
                    </a:cubicBezTo>
                    <a:cubicBezTo>
                      <a:pt x="129" y="169"/>
                      <a:pt x="129" y="169"/>
                      <a:pt x="129" y="168"/>
                    </a:cubicBezTo>
                    <a:close/>
                    <a:moveTo>
                      <a:pt x="119" y="169"/>
                    </a:moveTo>
                    <a:cubicBezTo>
                      <a:pt x="120" y="168"/>
                      <a:pt x="122" y="168"/>
                      <a:pt x="122" y="168"/>
                    </a:cubicBezTo>
                    <a:cubicBezTo>
                      <a:pt x="122" y="169"/>
                      <a:pt x="119" y="171"/>
                      <a:pt x="119" y="169"/>
                    </a:cubicBezTo>
                    <a:close/>
                    <a:moveTo>
                      <a:pt x="119" y="169"/>
                    </a:moveTo>
                    <a:cubicBezTo>
                      <a:pt x="120" y="168"/>
                      <a:pt x="120" y="168"/>
                      <a:pt x="120" y="168"/>
                    </a:cubicBezTo>
                    <a:cubicBezTo>
                      <a:pt x="119" y="168"/>
                      <a:pt x="119" y="168"/>
                      <a:pt x="117" y="168"/>
                    </a:cubicBezTo>
                    <a:cubicBezTo>
                      <a:pt x="116" y="166"/>
                      <a:pt x="116" y="168"/>
                      <a:pt x="116" y="168"/>
                    </a:cubicBezTo>
                    <a:cubicBezTo>
                      <a:pt x="114" y="168"/>
                      <a:pt x="114" y="168"/>
                      <a:pt x="112" y="169"/>
                    </a:cubicBezTo>
                    <a:cubicBezTo>
                      <a:pt x="112" y="169"/>
                      <a:pt x="114" y="169"/>
                      <a:pt x="116" y="171"/>
                    </a:cubicBezTo>
                    <a:cubicBezTo>
                      <a:pt x="117" y="171"/>
                      <a:pt x="117" y="171"/>
                      <a:pt x="119" y="169"/>
                    </a:cubicBezTo>
                    <a:close/>
                    <a:moveTo>
                      <a:pt x="116" y="166"/>
                    </a:moveTo>
                    <a:cubicBezTo>
                      <a:pt x="114" y="166"/>
                      <a:pt x="116" y="165"/>
                      <a:pt x="117" y="165"/>
                    </a:cubicBezTo>
                    <a:cubicBezTo>
                      <a:pt x="117" y="165"/>
                      <a:pt x="117" y="166"/>
                      <a:pt x="116" y="166"/>
                    </a:cubicBezTo>
                    <a:close/>
                    <a:moveTo>
                      <a:pt x="114" y="166"/>
                    </a:moveTo>
                    <a:cubicBezTo>
                      <a:pt x="114" y="166"/>
                      <a:pt x="114" y="166"/>
                      <a:pt x="112" y="166"/>
                    </a:cubicBezTo>
                    <a:cubicBezTo>
                      <a:pt x="112" y="166"/>
                      <a:pt x="112" y="166"/>
                      <a:pt x="112" y="168"/>
                    </a:cubicBezTo>
                    <a:cubicBezTo>
                      <a:pt x="112" y="169"/>
                      <a:pt x="114" y="166"/>
                      <a:pt x="114" y="166"/>
                    </a:cubicBezTo>
                    <a:close/>
                    <a:moveTo>
                      <a:pt x="112" y="174"/>
                    </a:moveTo>
                    <a:cubicBezTo>
                      <a:pt x="112" y="172"/>
                      <a:pt x="117" y="172"/>
                      <a:pt x="114" y="171"/>
                    </a:cubicBezTo>
                    <a:cubicBezTo>
                      <a:pt x="111" y="169"/>
                      <a:pt x="112" y="171"/>
                      <a:pt x="112" y="171"/>
                    </a:cubicBezTo>
                    <a:cubicBezTo>
                      <a:pt x="111" y="171"/>
                      <a:pt x="111" y="172"/>
                      <a:pt x="111" y="171"/>
                    </a:cubicBezTo>
                    <a:cubicBezTo>
                      <a:pt x="109" y="171"/>
                      <a:pt x="109" y="171"/>
                      <a:pt x="109" y="172"/>
                    </a:cubicBezTo>
                    <a:cubicBezTo>
                      <a:pt x="108" y="174"/>
                      <a:pt x="108" y="172"/>
                      <a:pt x="106" y="174"/>
                    </a:cubicBezTo>
                    <a:cubicBezTo>
                      <a:pt x="106" y="174"/>
                      <a:pt x="106" y="174"/>
                      <a:pt x="111" y="174"/>
                    </a:cubicBezTo>
                    <a:cubicBezTo>
                      <a:pt x="112" y="174"/>
                      <a:pt x="112" y="174"/>
                      <a:pt x="112" y="174"/>
                    </a:cubicBezTo>
                    <a:close/>
                    <a:moveTo>
                      <a:pt x="106" y="179"/>
                    </a:moveTo>
                    <a:cubicBezTo>
                      <a:pt x="105" y="177"/>
                      <a:pt x="106" y="177"/>
                      <a:pt x="106" y="177"/>
                    </a:cubicBezTo>
                    <a:cubicBezTo>
                      <a:pt x="106" y="176"/>
                      <a:pt x="108" y="174"/>
                      <a:pt x="106" y="176"/>
                    </a:cubicBezTo>
                    <a:cubicBezTo>
                      <a:pt x="106" y="176"/>
                      <a:pt x="106" y="174"/>
                      <a:pt x="105" y="174"/>
                    </a:cubicBezTo>
                    <a:cubicBezTo>
                      <a:pt x="105" y="176"/>
                      <a:pt x="105" y="172"/>
                      <a:pt x="103" y="174"/>
                    </a:cubicBezTo>
                    <a:cubicBezTo>
                      <a:pt x="103" y="176"/>
                      <a:pt x="102" y="174"/>
                      <a:pt x="102" y="174"/>
                    </a:cubicBezTo>
                    <a:cubicBezTo>
                      <a:pt x="102" y="176"/>
                      <a:pt x="102" y="174"/>
                      <a:pt x="100" y="176"/>
                    </a:cubicBezTo>
                    <a:cubicBezTo>
                      <a:pt x="99" y="176"/>
                      <a:pt x="102" y="176"/>
                      <a:pt x="102" y="177"/>
                    </a:cubicBezTo>
                    <a:cubicBezTo>
                      <a:pt x="102" y="177"/>
                      <a:pt x="97" y="177"/>
                      <a:pt x="99" y="177"/>
                    </a:cubicBezTo>
                    <a:cubicBezTo>
                      <a:pt x="100" y="179"/>
                      <a:pt x="97" y="177"/>
                      <a:pt x="99" y="179"/>
                    </a:cubicBezTo>
                    <a:cubicBezTo>
                      <a:pt x="99" y="179"/>
                      <a:pt x="97" y="179"/>
                      <a:pt x="99" y="180"/>
                    </a:cubicBezTo>
                    <a:cubicBezTo>
                      <a:pt x="99" y="180"/>
                      <a:pt x="96" y="182"/>
                      <a:pt x="99" y="182"/>
                    </a:cubicBezTo>
                    <a:cubicBezTo>
                      <a:pt x="100" y="182"/>
                      <a:pt x="99" y="183"/>
                      <a:pt x="100" y="182"/>
                    </a:cubicBezTo>
                    <a:cubicBezTo>
                      <a:pt x="102" y="182"/>
                      <a:pt x="102" y="180"/>
                      <a:pt x="102" y="180"/>
                    </a:cubicBezTo>
                    <a:cubicBezTo>
                      <a:pt x="103" y="180"/>
                      <a:pt x="102" y="182"/>
                      <a:pt x="105" y="180"/>
                    </a:cubicBezTo>
                    <a:cubicBezTo>
                      <a:pt x="106" y="180"/>
                      <a:pt x="106" y="180"/>
                      <a:pt x="106" y="179"/>
                    </a:cubicBezTo>
                    <a:close/>
                    <a:moveTo>
                      <a:pt x="100" y="185"/>
                    </a:moveTo>
                    <a:cubicBezTo>
                      <a:pt x="99" y="183"/>
                      <a:pt x="100" y="183"/>
                      <a:pt x="102" y="183"/>
                    </a:cubicBezTo>
                    <a:cubicBezTo>
                      <a:pt x="102" y="185"/>
                      <a:pt x="100" y="185"/>
                      <a:pt x="100" y="185"/>
                    </a:cubicBezTo>
                    <a:close/>
                    <a:moveTo>
                      <a:pt x="97" y="186"/>
                    </a:moveTo>
                    <a:cubicBezTo>
                      <a:pt x="97" y="185"/>
                      <a:pt x="100" y="186"/>
                      <a:pt x="99" y="186"/>
                    </a:cubicBezTo>
                    <a:cubicBezTo>
                      <a:pt x="97" y="186"/>
                      <a:pt x="96" y="186"/>
                      <a:pt x="97" y="186"/>
                    </a:cubicBezTo>
                    <a:close/>
                    <a:moveTo>
                      <a:pt x="82" y="199"/>
                    </a:moveTo>
                    <a:cubicBezTo>
                      <a:pt x="82" y="199"/>
                      <a:pt x="82" y="197"/>
                      <a:pt x="84" y="197"/>
                    </a:cubicBezTo>
                    <a:cubicBezTo>
                      <a:pt x="84" y="197"/>
                      <a:pt x="84" y="197"/>
                      <a:pt x="82" y="199"/>
                    </a:cubicBezTo>
                    <a:close/>
                    <a:moveTo>
                      <a:pt x="82" y="193"/>
                    </a:moveTo>
                    <a:cubicBezTo>
                      <a:pt x="84" y="191"/>
                      <a:pt x="82" y="191"/>
                      <a:pt x="82" y="191"/>
                    </a:cubicBezTo>
                    <a:cubicBezTo>
                      <a:pt x="82" y="191"/>
                      <a:pt x="80" y="191"/>
                      <a:pt x="79" y="191"/>
                    </a:cubicBezTo>
                    <a:cubicBezTo>
                      <a:pt x="77" y="191"/>
                      <a:pt x="79" y="193"/>
                      <a:pt x="77" y="193"/>
                    </a:cubicBezTo>
                    <a:cubicBezTo>
                      <a:pt x="76" y="193"/>
                      <a:pt x="77" y="193"/>
                      <a:pt x="76" y="194"/>
                    </a:cubicBezTo>
                    <a:cubicBezTo>
                      <a:pt x="76" y="194"/>
                      <a:pt x="76" y="196"/>
                      <a:pt x="79" y="194"/>
                    </a:cubicBezTo>
                    <a:cubicBezTo>
                      <a:pt x="79" y="194"/>
                      <a:pt x="80" y="194"/>
                      <a:pt x="82" y="193"/>
                    </a:cubicBezTo>
                    <a:close/>
                    <a:moveTo>
                      <a:pt x="85" y="188"/>
                    </a:moveTo>
                    <a:cubicBezTo>
                      <a:pt x="87" y="188"/>
                      <a:pt x="84" y="186"/>
                      <a:pt x="85" y="186"/>
                    </a:cubicBezTo>
                    <a:cubicBezTo>
                      <a:pt x="87" y="185"/>
                      <a:pt x="84" y="182"/>
                      <a:pt x="84" y="183"/>
                    </a:cubicBezTo>
                    <a:cubicBezTo>
                      <a:pt x="82" y="183"/>
                      <a:pt x="84" y="185"/>
                      <a:pt x="82" y="185"/>
                    </a:cubicBezTo>
                    <a:cubicBezTo>
                      <a:pt x="80" y="185"/>
                      <a:pt x="82" y="186"/>
                      <a:pt x="80" y="186"/>
                    </a:cubicBezTo>
                    <a:cubicBezTo>
                      <a:pt x="79" y="186"/>
                      <a:pt x="80" y="185"/>
                      <a:pt x="79" y="185"/>
                    </a:cubicBezTo>
                    <a:cubicBezTo>
                      <a:pt x="79" y="186"/>
                      <a:pt x="77" y="185"/>
                      <a:pt x="77" y="186"/>
                    </a:cubicBezTo>
                    <a:cubicBezTo>
                      <a:pt x="77" y="186"/>
                      <a:pt x="76" y="188"/>
                      <a:pt x="77" y="188"/>
                    </a:cubicBezTo>
                    <a:cubicBezTo>
                      <a:pt x="79" y="190"/>
                      <a:pt x="79" y="188"/>
                      <a:pt x="82" y="186"/>
                    </a:cubicBezTo>
                    <a:cubicBezTo>
                      <a:pt x="85" y="186"/>
                      <a:pt x="79" y="188"/>
                      <a:pt x="80" y="190"/>
                    </a:cubicBezTo>
                    <a:cubicBezTo>
                      <a:pt x="82" y="190"/>
                      <a:pt x="84" y="188"/>
                      <a:pt x="85" y="188"/>
                    </a:cubicBezTo>
                    <a:close/>
                    <a:moveTo>
                      <a:pt x="87" y="185"/>
                    </a:moveTo>
                    <a:cubicBezTo>
                      <a:pt x="87" y="185"/>
                      <a:pt x="87" y="183"/>
                      <a:pt x="88" y="183"/>
                    </a:cubicBezTo>
                    <a:cubicBezTo>
                      <a:pt x="90" y="183"/>
                      <a:pt x="90" y="182"/>
                      <a:pt x="91" y="180"/>
                    </a:cubicBezTo>
                    <a:cubicBezTo>
                      <a:pt x="91" y="179"/>
                      <a:pt x="91" y="177"/>
                      <a:pt x="90" y="179"/>
                    </a:cubicBezTo>
                    <a:cubicBezTo>
                      <a:pt x="88" y="180"/>
                      <a:pt x="87" y="180"/>
                      <a:pt x="87" y="183"/>
                    </a:cubicBezTo>
                    <a:cubicBezTo>
                      <a:pt x="85" y="183"/>
                      <a:pt x="85" y="183"/>
                      <a:pt x="87" y="185"/>
                    </a:cubicBezTo>
                    <a:close/>
                    <a:moveTo>
                      <a:pt x="93" y="183"/>
                    </a:moveTo>
                    <a:cubicBezTo>
                      <a:pt x="96" y="183"/>
                      <a:pt x="96" y="183"/>
                      <a:pt x="96" y="183"/>
                    </a:cubicBezTo>
                    <a:cubicBezTo>
                      <a:pt x="94" y="185"/>
                      <a:pt x="93" y="183"/>
                      <a:pt x="93" y="183"/>
                    </a:cubicBezTo>
                    <a:close/>
                    <a:moveTo>
                      <a:pt x="91" y="185"/>
                    </a:moveTo>
                    <a:cubicBezTo>
                      <a:pt x="91" y="185"/>
                      <a:pt x="93" y="186"/>
                      <a:pt x="90" y="188"/>
                    </a:cubicBezTo>
                    <a:cubicBezTo>
                      <a:pt x="88" y="190"/>
                      <a:pt x="91" y="186"/>
                      <a:pt x="90" y="186"/>
                    </a:cubicBezTo>
                    <a:cubicBezTo>
                      <a:pt x="88" y="186"/>
                      <a:pt x="91" y="185"/>
                      <a:pt x="90" y="183"/>
                    </a:cubicBezTo>
                    <a:cubicBezTo>
                      <a:pt x="88" y="183"/>
                      <a:pt x="87" y="185"/>
                      <a:pt x="87" y="186"/>
                    </a:cubicBezTo>
                    <a:cubicBezTo>
                      <a:pt x="85" y="188"/>
                      <a:pt x="88" y="190"/>
                      <a:pt x="85" y="190"/>
                    </a:cubicBezTo>
                    <a:cubicBezTo>
                      <a:pt x="84" y="190"/>
                      <a:pt x="85" y="190"/>
                      <a:pt x="84" y="193"/>
                    </a:cubicBezTo>
                    <a:cubicBezTo>
                      <a:pt x="82" y="194"/>
                      <a:pt x="85" y="191"/>
                      <a:pt x="87" y="193"/>
                    </a:cubicBezTo>
                    <a:cubicBezTo>
                      <a:pt x="88" y="194"/>
                      <a:pt x="88" y="191"/>
                      <a:pt x="88" y="191"/>
                    </a:cubicBezTo>
                    <a:cubicBezTo>
                      <a:pt x="90" y="193"/>
                      <a:pt x="90" y="193"/>
                      <a:pt x="90" y="191"/>
                    </a:cubicBezTo>
                    <a:cubicBezTo>
                      <a:pt x="91" y="190"/>
                      <a:pt x="91" y="190"/>
                      <a:pt x="93" y="190"/>
                    </a:cubicBezTo>
                    <a:cubicBezTo>
                      <a:pt x="96" y="188"/>
                      <a:pt x="94" y="185"/>
                      <a:pt x="93" y="185"/>
                    </a:cubicBezTo>
                    <a:cubicBezTo>
                      <a:pt x="93" y="183"/>
                      <a:pt x="93" y="183"/>
                      <a:pt x="91" y="185"/>
                    </a:cubicBezTo>
                    <a:close/>
                    <a:moveTo>
                      <a:pt x="91" y="191"/>
                    </a:moveTo>
                    <a:cubicBezTo>
                      <a:pt x="93" y="190"/>
                      <a:pt x="94" y="190"/>
                      <a:pt x="94" y="190"/>
                    </a:cubicBezTo>
                    <a:cubicBezTo>
                      <a:pt x="93" y="191"/>
                      <a:pt x="91" y="193"/>
                      <a:pt x="91" y="191"/>
                    </a:cubicBezTo>
                    <a:close/>
                    <a:moveTo>
                      <a:pt x="117" y="166"/>
                    </a:moveTo>
                    <a:cubicBezTo>
                      <a:pt x="119" y="165"/>
                      <a:pt x="120" y="166"/>
                      <a:pt x="120" y="166"/>
                    </a:cubicBezTo>
                    <a:cubicBezTo>
                      <a:pt x="119" y="166"/>
                      <a:pt x="117" y="166"/>
                      <a:pt x="117" y="166"/>
                    </a:cubicBezTo>
                    <a:close/>
                    <a:moveTo>
                      <a:pt x="74" y="193"/>
                    </a:moveTo>
                    <a:cubicBezTo>
                      <a:pt x="76" y="193"/>
                      <a:pt x="76" y="193"/>
                      <a:pt x="76" y="193"/>
                    </a:cubicBezTo>
                    <a:cubicBezTo>
                      <a:pt x="76" y="194"/>
                      <a:pt x="74" y="193"/>
                      <a:pt x="74" y="193"/>
                    </a:cubicBezTo>
                    <a:close/>
                    <a:moveTo>
                      <a:pt x="70" y="196"/>
                    </a:moveTo>
                    <a:cubicBezTo>
                      <a:pt x="70" y="196"/>
                      <a:pt x="70" y="197"/>
                      <a:pt x="71" y="196"/>
                    </a:cubicBezTo>
                    <a:cubicBezTo>
                      <a:pt x="71" y="196"/>
                      <a:pt x="71" y="196"/>
                      <a:pt x="73" y="196"/>
                    </a:cubicBezTo>
                    <a:cubicBezTo>
                      <a:pt x="73" y="196"/>
                      <a:pt x="73" y="194"/>
                      <a:pt x="74" y="194"/>
                    </a:cubicBezTo>
                    <a:cubicBezTo>
                      <a:pt x="76" y="194"/>
                      <a:pt x="74" y="194"/>
                      <a:pt x="73" y="193"/>
                    </a:cubicBezTo>
                    <a:cubicBezTo>
                      <a:pt x="71" y="193"/>
                      <a:pt x="71" y="193"/>
                      <a:pt x="70" y="194"/>
                    </a:cubicBezTo>
                    <a:cubicBezTo>
                      <a:pt x="70" y="196"/>
                      <a:pt x="71" y="196"/>
                      <a:pt x="70" y="196"/>
                    </a:cubicBezTo>
                    <a:close/>
                    <a:moveTo>
                      <a:pt x="70" y="196"/>
                    </a:moveTo>
                    <a:cubicBezTo>
                      <a:pt x="71" y="196"/>
                      <a:pt x="68" y="194"/>
                      <a:pt x="68" y="196"/>
                    </a:cubicBezTo>
                    <a:cubicBezTo>
                      <a:pt x="68" y="197"/>
                      <a:pt x="68" y="196"/>
                      <a:pt x="68" y="197"/>
                    </a:cubicBezTo>
                    <a:cubicBezTo>
                      <a:pt x="68" y="197"/>
                      <a:pt x="68" y="197"/>
                      <a:pt x="70" y="196"/>
                    </a:cubicBezTo>
                    <a:close/>
                    <a:moveTo>
                      <a:pt x="65" y="197"/>
                    </a:moveTo>
                    <a:cubicBezTo>
                      <a:pt x="65" y="200"/>
                      <a:pt x="65" y="200"/>
                      <a:pt x="67" y="199"/>
                    </a:cubicBezTo>
                    <a:cubicBezTo>
                      <a:pt x="67" y="197"/>
                      <a:pt x="67" y="197"/>
                      <a:pt x="67" y="196"/>
                    </a:cubicBezTo>
                    <a:cubicBezTo>
                      <a:pt x="67" y="196"/>
                      <a:pt x="67" y="196"/>
                      <a:pt x="65" y="197"/>
                    </a:cubicBezTo>
                    <a:close/>
                    <a:moveTo>
                      <a:pt x="87" y="197"/>
                    </a:moveTo>
                    <a:cubicBezTo>
                      <a:pt x="88" y="197"/>
                      <a:pt x="88" y="197"/>
                      <a:pt x="88" y="197"/>
                    </a:cubicBezTo>
                    <a:cubicBezTo>
                      <a:pt x="90" y="197"/>
                      <a:pt x="87" y="197"/>
                      <a:pt x="87" y="197"/>
                    </a:cubicBezTo>
                    <a:close/>
                    <a:moveTo>
                      <a:pt x="64" y="224"/>
                    </a:moveTo>
                    <a:cubicBezTo>
                      <a:pt x="64" y="222"/>
                      <a:pt x="62" y="222"/>
                      <a:pt x="62" y="222"/>
                    </a:cubicBezTo>
                    <a:cubicBezTo>
                      <a:pt x="62" y="224"/>
                      <a:pt x="61" y="225"/>
                      <a:pt x="62" y="225"/>
                    </a:cubicBezTo>
                    <a:cubicBezTo>
                      <a:pt x="62" y="224"/>
                      <a:pt x="64" y="225"/>
                      <a:pt x="64" y="224"/>
                    </a:cubicBezTo>
                    <a:close/>
                    <a:moveTo>
                      <a:pt x="64" y="227"/>
                    </a:moveTo>
                    <a:cubicBezTo>
                      <a:pt x="65" y="225"/>
                      <a:pt x="65" y="225"/>
                      <a:pt x="64" y="225"/>
                    </a:cubicBezTo>
                    <a:cubicBezTo>
                      <a:pt x="64" y="225"/>
                      <a:pt x="62" y="225"/>
                      <a:pt x="62" y="227"/>
                    </a:cubicBezTo>
                    <a:cubicBezTo>
                      <a:pt x="62" y="227"/>
                      <a:pt x="62" y="227"/>
                      <a:pt x="64" y="227"/>
                    </a:cubicBezTo>
                    <a:close/>
                    <a:moveTo>
                      <a:pt x="59" y="235"/>
                    </a:moveTo>
                    <a:cubicBezTo>
                      <a:pt x="59" y="236"/>
                      <a:pt x="58" y="236"/>
                      <a:pt x="59" y="236"/>
                    </a:cubicBezTo>
                    <a:cubicBezTo>
                      <a:pt x="61" y="236"/>
                      <a:pt x="59" y="235"/>
                      <a:pt x="61" y="235"/>
                    </a:cubicBezTo>
                    <a:cubicBezTo>
                      <a:pt x="62" y="235"/>
                      <a:pt x="62" y="235"/>
                      <a:pt x="62" y="233"/>
                    </a:cubicBezTo>
                    <a:cubicBezTo>
                      <a:pt x="61" y="231"/>
                      <a:pt x="61" y="231"/>
                      <a:pt x="61" y="233"/>
                    </a:cubicBezTo>
                    <a:cubicBezTo>
                      <a:pt x="61" y="233"/>
                      <a:pt x="59" y="233"/>
                      <a:pt x="59" y="235"/>
                    </a:cubicBezTo>
                    <a:close/>
                    <a:moveTo>
                      <a:pt x="56" y="230"/>
                    </a:moveTo>
                    <a:cubicBezTo>
                      <a:pt x="56" y="230"/>
                      <a:pt x="58" y="228"/>
                      <a:pt x="59" y="230"/>
                    </a:cubicBezTo>
                    <a:cubicBezTo>
                      <a:pt x="59" y="230"/>
                      <a:pt x="56" y="231"/>
                      <a:pt x="56" y="230"/>
                    </a:cubicBezTo>
                    <a:close/>
                    <a:moveTo>
                      <a:pt x="59" y="238"/>
                    </a:moveTo>
                    <a:cubicBezTo>
                      <a:pt x="58" y="238"/>
                      <a:pt x="59" y="238"/>
                      <a:pt x="61" y="238"/>
                    </a:cubicBezTo>
                    <a:cubicBezTo>
                      <a:pt x="62" y="236"/>
                      <a:pt x="61" y="236"/>
                      <a:pt x="59" y="236"/>
                    </a:cubicBezTo>
                    <a:cubicBezTo>
                      <a:pt x="59" y="238"/>
                      <a:pt x="59" y="236"/>
                      <a:pt x="59" y="238"/>
                    </a:cubicBezTo>
                    <a:close/>
                    <a:moveTo>
                      <a:pt x="55" y="238"/>
                    </a:moveTo>
                    <a:cubicBezTo>
                      <a:pt x="56" y="238"/>
                      <a:pt x="58" y="238"/>
                      <a:pt x="58" y="238"/>
                    </a:cubicBezTo>
                    <a:cubicBezTo>
                      <a:pt x="56" y="238"/>
                      <a:pt x="55" y="238"/>
                      <a:pt x="55" y="238"/>
                    </a:cubicBezTo>
                    <a:close/>
                    <a:moveTo>
                      <a:pt x="53" y="245"/>
                    </a:moveTo>
                    <a:cubicBezTo>
                      <a:pt x="55" y="245"/>
                      <a:pt x="55" y="245"/>
                      <a:pt x="53" y="245"/>
                    </a:cubicBezTo>
                    <a:cubicBezTo>
                      <a:pt x="53" y="245"/>
                      <a:pt x="53" y="244"/>
                      <a:pt x="52" y="244"/>
                    </a:cubicBezTo>
                    <a:cubicBezTo>
                      <a:pt x="52" y="245"/>
                      <a:pt x="52" y="245"/>
                      <a:pt x="53" y="245"/>
                    </a:cubicBezTo>
                    <a:close/>
                    <a:moveTo>
                      <a:pt x="53" y="244"/>
                    </a:moveTo>
                    <a:cubicBezTo>
                      <a:pt x="53" y="244"/>
                      <a:pt x="55" y="244"/>
                      <a:pt x="53" y="244"/>
                    </a:cubicBezTo>
                    <a:cubicBezTo>
                      <a:pt x="53" y="244"/>
                      <a:pt x="52" y="242"/>
                      <a:pt x="53" y="244"/>
                    </a:cubicBezTo>
                    <a:close/>
                    <a:moveTo>
                      <a:pt x="50" y="244"/>
                    </a:moveTo>
                    <a:cubicBezTo>
                      <a:pt x="52" y="242"/>
                      <a:pt x="52" y="244"/>
                      <a:pt x="52" y="244"/>
                    </a:cubicBezTo>
                    <a:cubicBezTo>
                      <a:pt x="50" y="244"/>
                      <a:pt x="50" y="244"/>
                      <a:pt x="50" y="244"/>
                    </a:cubicBezTo>
                    <a:close/>
                    <a:moveTo>
                      <a:pt x="64" y="222"/>
                    </a:moveTo>
                    <a:cubicBezTo>
                      <a:pt x="65" y="221"/>
                      <a:pt x="65" y="221"/>
                      <a:pt x="65" y="221"/>
                    </a:cubicBezTo>
                    <a:cubicBezTo>
                      <a:pt x="67" y="222"/>
                      <a:pt x="65" y="222"/>
                      <a:pt x="64" y="222"/>
                    </a:cubicBezTo>
                    <a:close/>
                    <a:moveTo>
                      <a:pt x="26" y="261"/>
                    </a:moveTo>
                    <a:cubicBezTo>
                      <a:pt x="24" y="261"/>
                      <a:pt x="29" y="259"/>
                      <a:pt x="29" y="261"/>
                    </a:cubicBezTo>
                    <a:cubicBezTo>
                      <a:pt x="29" y="261"/>
                      <a:pt x="27" y="262"/>
                      <a:pt x="26" y="261"/>
                    </a:cubicBezTo>
                    <a:close/>
                    <a:moveTo>
                      <a:pt x="33" y="256"/>
                    </a:moveTo>
                    <a:cubicBezTo>
                      <a:pt x="35" y="256"/>
                      <a:pt x="33" y="255"/>
                      <a:pt x="33" y="255"/>
                    </a:cubicBezTo>
                    <a:cubicBezTo>
                      <a:pt x="32" y="256"/>
                      <a:pt x="29" y="256"/>
                      <a:pt x="29" y="258"/>
                    </a:cubicBezTo>
                    <a:cubicBezTo>
                      <a:pt x="30" y="258"/>
                      <a:pt x="32" y="258"/>
                      <a:pt x="33" y="256"/>
                    </a:cubicBezTo>
                    <a:close/>
                    <a:moveTo>
                      <a:pt x="32" y="259"/>
                    </a:moveTo>
                    <a:cubicBezTo>
                      <a:pt x="35" y="259"/>
                      <a:pt x="36" y="259"/>
                      <a:pt x="36" y="259"/>
                    </a:cubicBezTo>
                    <a:cubicBezTo>
                      <a:pt x="36" y="258"/>
                      <a:pt x="35" y="259"/>
                      <a:pt x="35" y="258"/>
                    </a:cubicBezTo>
                    <a:cubicBezTo>
                      <a:pt x="35" y="256"/>
                      <a:pt x="32" y="258"/>
                      <a:pt x="32" y="258"/>
                    </a:cubicBezTo>
                    <a:cubicBezTo>
                      <a:pt x="30" y="259"/>
                      <a:pt x="29" y="259"/>
                      <a:pt x="29" y="259"/>
                    </a:cubicBezTo>
                    <a:cubicBezTo>
                      <a:pt x="29" y="261"/>
                      <a:pt x="30" y="261"/>
                      <a:pt x="32" y="259"/>
                    </a:cubicBezTo>
                    <a:close/>
                    <a:moveTo>
                      <a:pt x="27" y="264"/>
                    </a:moveTo>
                    <a:cubicBezTo>
                      <a:pt x="26" y="262"/>
                      <a:pt x="27" y="262"/>
                      <a:pt x="29" y="264"/>
                    </a:cubicBezTo>
                    <a:cubicBezTo>
                      <a:pt x="27" y="264"/>
                      <a:pt x="27" y="264"/>
                      <a:pt x="27" y="264"/>
                    </a:cubicBezTo>
                    <a:close/>
                    <a:moveTo>
                      <a:pt x="24" y="266"/>
                    </a:moveTo>
                    <a:cubicBezTo>
                      <a:pt x="26" y="266"/>
                      <a:pt x="24" y="264"/>
                      <a:pt x="24" y="266"/>
                    </a:cubicBezTo>
                    <a:cubicBezTo>
                      <a:pt x="23" y="266"/>
                      <a:pt x="23" y="264"/>
                      <a:pt x="23" y="266"/>
                    </a:cubicBezTo>
                    <a:cubicBezTo>
                      <a:pt x="21" y="267"/>
                      <a:pt x="24" y="267"/>
                      <a:pt x="24" y="266"/>
                    </a:cubicBezTo>
                    <a:close/>
                    <a:moveTo>
                      <a:pt x="17" y="270"/>
                    </a:moveTo>
                    <a:cubicBezTo>
                      <a:pt x="15" y="270"/>
                      <a:pt x="18" y="269"/>
                      <a:pt x="18" y="270"/>
                    </a:cubicBezTo>
                    <a:cubicBezTo>
                      <a:pt x="17" y="270"/>
                      <a:pt x="17" y="270"/>
                      <a:pt x="17" y="270"/>
                    </a:cubicBezTo>
                    <a:close/>
                    <a:moveTo>
                      <a:pt x="10" y="273"/>
                    </a:moveTo>
                    <a:cubicBezTo>
                      <a:pt x="12" y="275"/>
                      <a:pt x="10" y="276"/>
                      <a:pt x="9" y="276"/>
                    </a:cubicBezTo>
                    <a:cubicBezTo>
                      <a:pt x="9" y="275"/>
                      <a:pt x="10" y="273"/>
                      <a:pt x="10" y="273"/>
                    </a:cubicBezTo>
                    <a:close/>
                    <a:moveTo>
                      <a:pt x="7" y="276"/>
                    </a:moveTo>
                    <a:cubicBezTo>
                      <a:pt x="7" y="275"/>
                      <a:pt x="9" y="275"/>
                      <a:pt x="9" y="276"/>
                    </a:cubicBezTo>
                    <a:cubicBezTo>
                      <a:pt x="7" y="276"/>
                      <a:pt x="7" y="276"/>
                      <a:pt x="7" y="276"/>
                    </a:cubicBezTo>
                    <a:close/>
                    <a:moveTo>
                      <a:pt x="1" y="283"/>
                    </a:moveTo>
                    <a:cubicBezTo>
                      <a:pt x="1" y="281"/>
                      <a:pt x="3" y="281"/>
                      <a:pt x="4" y="281"/>
                    </a:cubicBezTo>
                    <a:cubicBezTo>
                      <a:pt x="4" y="281"/>
                      <a:pt x="3" y="283"/>
                      <a:pt x="1" y="283"/>
                    </a:cubicBezTo>
                    <a:close/>
                    <a:moveTo>
                      <a:pt x="1" y="292"/>
                    </a:moveTo>
                    <a:cubicBezTo>
                      <a:pt x="1" y="292"/>
                      <a:pt x="1" y="290"/>
                      <a:pt x="3" y="290"/>
                    </a:cubicBezTo>
                    <a:cubicBezTo>
                      <a:pt x="3" y="290"/>
                      <a:pt x="3" y="292"/>
                      <a:pt x="1" y="292"/>
                    </a:cubicBezTo>
                    <a:close/>
                    <a:moveTo>
                      <a:pt x="6" y="308"/>
                    </a:moveTo>
                    <a:cubicBezTo>
                      <a:pt x="6" y="306"/>
                      <a:pt x="6" y="306"/>
                      <a:pt x="7" y="308"/>
                    </a:cubicBezTo>
                    <a:cubicBezTo>
                      <a:pt x="7" y="308"/>
                      <a:pt x="7" y="306"/>
                      <a:pt x="9" y="306"/>
                    </a:cubicBezTo>
                    <a:cubicBezTo>
                      <a:pt x="9" y="304"/>
                      <a:pt x="6" y="304"/>
                      <a:pt x="6" y="306"/>
                    </a:cubicBezTo>
                    <a:cubicBezTo>
                      <a:pt x="4" y="308"/>
                      <a:pt x="6" y="309"/>
                      <a:pt x="7" y="309"/>
                    </a:cubicBezTo>
                    <a:cubicBezTo>
                      <a:pt x="7" y="309"/>
                      <a:pt x="7" y="308"/>
                      <a:pt x="6" y="308"/>
                    </a:cubicBezTo>
                    <a:close/>
                    <a:moveTo>
                      <a:pt x="4" y="317"/>
                    </a:moveTo>
                    <a:cubicBezTo>
                      <a:pt x="6" y="317"/>
                      <a:pt x="4" y="312"/>
                      <a:pt x="4" y="314"/>
                    </a:cubicBezTo>
                    <a:cubicBezTo>
                      <a:pt x="4" y="315"/>
                      <a:pt x="3" y="317"/>
                      <a:pt x="4" y="317"/>
                    </a:cubicBezTo>
                    <a:close/>
                    <a:moveTo>
                      <a:pt x="4" y="311"/>
                    </a:moveTo>
                    <a:cubicBezTo>
                      <a:pt x="4" y="312"/>
                      <a:pt x="4" y="309"/>
                      <a:pt x="4" y="309"/>
                    </a:cubicBezTo>
                    <a:cubicBezTo>
                      <a:pt x="6" y="309"/>
                      <a:pt x="6" y="311"/>
                      <a:pt x="6" y="309"/>
                    </a:cubicBezTo>
                    <a:cubicBezTo>
                      <a:pt x="6" y="309"/>
                      <a:pt x="6" y="309"/>
                      <a:pt x="4" y="308"/>
                    </a:cubicBezTo>
                    <a:cubicBezTo>
                      <a:pt x="4" y="308"/>
                      <a:pt x="4" y="309"/>
                      <a:pt x="4" y="311"/>
                    </a:cubicBezTo>
                    <a:close/>
                    <a:moveTo>
                      <a:pt x="3" y="303"/>
                    </a:moveTo>
                    <a:cubicBezTo>
                      <a:pt x="3" y="300"/>
                      <a:pt x="3" y="300"/>
                      <a:pt x="3" y="300"/>
                    </a:cubicBezTo>
                    <a:cubicBezTo>
                      <a:pt x="3" y="301"/>
                      <a:pt x="4" y="304"/>
                      <a:pt x="3" y="303"/>
                    </a:cubicBezTo>
                    <a:close/>
                    <a:moveTo>
                      <a:pt x="4" y="300"/>
                    </a:moveTo>
                    <a:cubicBezTo>
                      <a:pt x="4" y="301"/>
                      <a:pt x="3" y="300"/>
                      <a:pt x="3" y="298"/>
                    </a:cubicBezTo>
                    <a:cubicBezTo>
                      <a:pt x="4" y="300"/>
                      <a:pt x="4" y="300"/>
                      <a:pt x="4" y="300"/>
                    </a:cubicBezTo>
                    <a:close/>
                    <a:moveTo>
                      <a:pt x="3" y="298"/>
                    </a:moveTo>
                    <a:cubicBezTo>
                      <a:pt x="4" y="298"/>
                      <a:pt x="3" y="297"/>
                      <a:pt x="3" y="297"/>
                    </a:cubicBezTo>
                    <a:cubicBezTo>
                      <a:pt x="1" y="295"/>
                      <a:pt x="1" y="297"/>
                      <a:pt x="3" y="298"/>
                    </a:cubicBezTo>
                    <a:close/>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61" name="Freeform 201"/>
              <p:cNvSpPr>
                <a:spLocks noEditPoints="1"/>
              </p:cNvSpPr>
              <p:nvPr>
                <p:custDataLst>
                  <p:tags r:id="rId263"/>
                </p:custDataLst>
              </p:nvPr>
            </p:nvSpPr>
            <p:spPr bwMode="auto">
              <a:xfrm>
                <a:off x="4031156" y="2905297"/>
                <a:ext cx="196384" cy="272729"/>
              </a:xfrm>
              <a:custGeom>
                <a:avLst/>
                <a:gdLst/>
                <a:ahLst/>
                <a:cxnLst>
                  <a:cxn ang="0">
                    <a:pos x="32" y="78"/>
                  </a:cxn>
                  <a:cxn ang="0">
                    <a:pos x="29" y="67"/>
                  </a:cxn>
                  <a:cxn ang="0">
                    <a:pos x="25" y="62"/>
                  </a:cxn>
                  <a:cxn ang="0">
                    <a:pos x="23" y="64"/>
                  </a:cxn>
                  <a:cxn ang="0">
                    <a:pos x="23" y="55"/>
                  </a:cxn>
                  <a:cxn ang="0">
                    <a:pos x="20" y="52"/>
                  </a:cxn>
                  <a:cxn ang="0">
                    <a:pos x="22" y="44"/>
                  </a:cxn>
                  <a:cxn ang="0">
                    <a:pos x="25" y="34"/>
                  </a:cxn>
                  <a:cxn ang="0">
                    <a:pos x="32" y="30"/>
                  </a:cxn>
                  <a:cxn ang="0">
                    <a:pos x="35" y="39"/>
                  </a:cxn>
                  <a:cxn ang="0">
                    <a:pos x="52" y="42"/>
                  </a:cxn>
                  <a:cxn ang="0">
                    <a:pos x="46" y="59"/>
                  </a:cxn>
                  <a:cxn ang="0">
                    <a:pos x="53" y="67"/>
                  </a:cxn>
                  <a:cxn ang="0">
                    <a:pos x="67" y="89"/>
                  </a:cxn>
                  <a:cxn ang="0">
                    <a:pos x="69" y="101"/>
                  </a:cxn>
                  <a:cxn ang="0">
                    <a:pos x="75" y="114"/>
                  </a:cxn>
                  <a:cxn ang="0">
                    <a:pos x="79" y="118"/>
                  </a:cxn>
                  <a:cxn ang="0">
                    <a:pos x="60" y="126"/>
                  </a:cxn>
                  <a:cxn ang="0">
                    <a:pos x="46" y="128"/>
                  </a:cxn>
                  <a:cxn ang="0">
                    <a:pos x="28" y="134"/>
                  </a:cxn>
                  <a:cxn ang="0">
                    <a:pos x="29" y="128"/>
                  </a:cxn>
                  <a:cxn ang="0">
                    <a:pos x="43" y="121"/>
                  </a:cxn>
                  <a:cxn ang="0">
                    <a:pos x="38" y="118"/>
                  </a:cxn>
                  <a:cxn ang="0">
                    <a:pos x="26" y="112"/>
                  </a:cxn>
                  <a:cxn ang="0">
                    <a:pos x="31" y="101"/>
                  </a:cxn>
                  <a:cxn ang="0">
                    <a:pos x="40" y="95"/>
                  </a:cxn>
                  <a:cxn ang="0">
                    <a:pos x="44" y="90"/>
                  </a:cxn>
                  <a:cxn ang="0">
                    <a:pos x="40" y="78"/>
                  </a:cxn>
                  <a:cxn ang="0">
                    <a:pos x="23" y="83"/>
                  </a:cxn>
                  <a:cxn ang="0">
                    <a:pos x="23" y="78"/>
                  </a:cxn>
                  <a:cxn ang="0">
                    <a:pos x="14" y="72"/>
                  </a:cxn>
                  <a:cxn ang="0">
                    <a:pos x="11" y="84"/>
                  </a:cxn>
                  <a:cxn ang="0">
                    <a:pos x="22" y="84"/>
                  </a:cxn>
                  <a:cxn ang="0">
                    <a:pos x="31" y="95"/>
                  </a:cxn>
                  <a:cxn ang="0">
                    <a:pos x="25" y="66"/>
                  </a:cxn>
                  <a:cxn ang="0">
                    <a:pos x="55" y="128"/>
                  </a:cxn>
                  <a:cxn ang="0">
                    <a:pos x="13" y="38"/>
                  </a:cxn>
                  <a:cxn ang="0">
                    <a:pos x="16" y="38"/>
                  </a:cxn>
                  <a:cxn ang="0">
                    <a:pos x="17" y="33"/>
                  </a:cxn>
                  <a:cxn ang="0">
                    <a:pos x="11" y="42"/>
                  </a:cxn>
                  <a:cxn ang="0">
                    <a:pos x="9" y="48"/>
                  </a:cxn>
                  <a:cxn ang="0">
                    <a:pos x="16" y="45"/>
                  </a:cxn>
                  <a:cxn ang="0">
                    <a:pos x="22" y="47"/>
                  </a:cxn>
                  <a:cxn ang="0">
                    <a:pos x="16" y="42"/>
                  </a:cxn>
                  <a:cxn ang="0">
                    <a:pos x="19" y="58"/>
                  </a:cxn>
                  <a:cxn ang="0">
                    <a:pos x="17" y="55"/>
                  </a:cxn>
                  <a:cxn ang="0">
                    <a:pos x="17" y="67"/>
                  </a:cxn>
                  <a:cxn ang="0">
                    <a:pos x="16" y="66"/>
                  </a:cxn>
                  <a:cxn ang="0">
                    <a:pos x="20" y="64"/>
                  </a:cxn>
                  <a:cxn ang="0">
                    <a:pos x="44" y="25"/>
                  </a:cxn>
                  <a:cxn ang="0">
                    <a:pos x="43" y="22"/>
                  </a:cxn>
                  <a:cxn ang="0">
                    <a:pos x="44" y="27"/>
                  </a:cxn>
                  <a:cxn ang="0">
                    <a:pos x="46" y="21"/>
                  </a:cxn>
                  <a:cxn ang="0">
                    <a:pos x="46" y="22"/>
                  </a:cxn>
                  <a:cxn ang="0">
                    <a:pos x="58" y="11"/>
                  </a:cxn>
                  <a:cxn ang="0">
                    <a:pos x="58" y="5"/>
                  </a:cxn>
                  <a:cxn ang="0">
                    <a:pos x="53" y="8"/>
                  </a:cxn>
                  <a:cxn ang="0">
                    <a:pos x="58" y="11"/>
                  </a:cxn>
                  <a:cxn ang="0">
                    <a:pos x="58" y="3"/>
                  </a:cxn>
                  <a:cxn ang="0">
                    <a:pos x="60" y="2"/>
                  </a:cxn>
                </a:cxnLst>
                <a:rect l="0" t="0" r="r" b="b"/>
                <a:pathLst>
                  <a:path w="82" h="135">
                    <a:moveTo>
                      <a:pt x="40" y="75"/>
                    </a:moveTo>
                    <a:cubicBezTo>
                      <a:pt x="38" y="78"/>
                      <a:pt x="38" y="75"/>
                      <a:pt x="37" y="76"/>
                    </a:cubicBezTo>
                    <a:cubicBezTo>
                      <a:pt x="35" y="80"/>
                      <a:pt x="32" y="75"/>
                      <a:pt x="32" y="76"/>
                    </a:cubicBezTo>
                    <a:cubicBezTo>
                      <a:pt x="34" y="78"/>
                      <a:pt x="32" y="80"/>
                      <a:pt x="32" y="78"/>
                    </a:cubicBezTo>
                    <a:cubicBezTo>
                      <a:pt x="31" y="76"/>
                      <a:pt x="28" y="75"/>
                      <a:pt x="28" y="78"/>
                    </a:cubicBezTo>
                    <a:cubicBezTo>
                      <a:pt x="29" y="81"/>
                      <a:pt x="26" y="76"/>
                      <a:pt x="26" y="75"/>
                    </a:cubicBezTo>
                    <a:cubicBezTo>
                      <a:pt x="28" y="73"/>
                      <a:pt x="28" y="76"/>
                      <a:pt x="28" y="73"/>
                    </a:cubicBezTo>
                    <a:cubicBezTo>
                      <a:pt x="28" y="70"/>
                      <a:pt x="32" y="70"/>
                      <a:pt x="29" y="67"/>
                    </a:cubicBezTo>
                    <a:cubicBezTo>
                      <a:pt x="28" y="64"/>
                      <a:pt x="29" y="64"/>
                      <a:pt x="31" y="62"/>
                    </a:cubicBezTo>
                    <a:cubicBezTo>
                      <a:pt x="28" y="59"/>
                      <a:pt x="29" y="64"/>
                      <a:pt x="28" y="64"/>
                    </a:cubicBezTo>
                    <a:cubicBezTo>
                      <a:pt x="26" y="62"/>
                      <a:pt x="28" y="64"/>
                      <a:pt x="26" y="64"/>
                    </a:cubicBezTo>
                    <a:cubicBezTo>
                      <a:pt x="25" y="62"/>
                      <a:pt x="26" y="61"/>
                      <a:pt x="25" y="62"/>
                    </a:cubicBezTo>
                    <a:cubicBezTo>
                      <a:pt x="23" y="62"/>
                      <a:pt x="26" y="64"/>
                      <a:pt x="25" y="66"/>
                    </a:cubicBezTo>
                    <a:cubicBezTo>
                      <a:pt x="23" y="67"/>
                      <a:pt x="23" y="72"/>
                      <a:pt x="22" y="72"/>
                    </a:cubicBezTo>
                    <a:cubicBezTo>
                      <a:pt x="20" y="70"/>
                      <a:pt x="25" y="64"/>
                      <a:pt x="23" y="66"/>
                    </a:cubicBezTo>
                    <a:cubicBezTo>
                      <a:pt x="23" y="66"/>
                      <a:pt x="23" y="66"/>
                      <a:pt x="23" y="64"/>
                    </a:cubicBezTo>
                    <a:cubicBezTo>
                      <a:pt x="23" y="62"/>
                      <a:pt x="22" y="62"/>
                      <a:pt x="23" y="61"/>
                    </a:cubicBezTo>
                    <a:cubicBezTo>
                      <a:pt x="23" y="59"/>
                      <a:pt x="22" y="59"/>
                      <a:pt x="23" y="58"/>
                    </a:cubicBezTo>
                    <a:cubicBezTo>
                      <a:pt x="25" y="58"/>
                      <a:pt x="23" y="56"/>
                      <a:pt x="25" y="55"/>
                    </a:cubicBezTo>
                    <a:cubicBezTo>
                      <a:pt x="26" y="53"/>
                      <a:pt x="26" y="53"/>
                      <a:pt x="23" y="55"/>
                    </a:cubicBezTo>
                    <a:cubicBezTo>
                      <a:pt x="22" y="56"/>
                      <a:pt x="23" y="55"/>
                      <a:pt x="22" y="55"/>
                    </a:cubicBezTo>
                    <a:cubicBezTo>
                      <a:pt x="20" y="55"/>
                      <a:pt x="19" y="55"/>
                      <a:pt x="20" y="55"/>
                    </a:cubicBezTo>
                    <a:cubicBezTo>
                      <a:pt x="22" y="53"/>
                      <a:pt x="23" y="53"/>
                      <a:pt x="20" y="53"/>
                    </a:cubicBezTo>
                    <a:cubicBezTo>
                      <a:pt x="17" y="53"/>
                      <a:pt x="19" y="52"/>
                      <a:pt x="20" y="52"/>
                    </a:cubicBezTo>
                    <a:cubicBezTo>
                      <a:pt x="20" y="53"/>
                      <a:pt x="22" y="52"/>
                      <a:pt x="22" y="52"/>
                    </a:cubicBezTo>
                    <a:cubicBezTo>
                      <a:pt x="19" y="50"/>
                      <a:pt x="23" y="50"/>
                      <a:pt x="22" y="48"/>
                    </a:cubicBezTo>
                    <a:cubicBezTo>
                      <a:pt x="22" y="48"/>
                      <a:pt x="22" y="48"/>
                      <a:pt x="23" y="47"/>
                    </a:cubicBezTo>
                    <a:cubicBezTo>
                      <a:pt x="23" y="45"/>
                      <a:pt x="22" y="47"/>
                      <a:pt x="22" y="44"/>
                    </a:cubicBezTo>
                    <a:cubicBezTo>
                      <a:pt x="20" y="41"/>
                      <a:pt x="23" y="42"/>
                      <a:pt x="22" y="39"/>
                    </a:cubicBezTo>
                    <a:cubicBezTo>
                      <a:pt x="20" y="38"/>
                      <a:pt x="23" y="38"/>
                      <a:pt x="25" y="39"/>
                    </a:cubicBezTo>
                    <a:cubicBezTo>
                      <a:pt x="25" y="39"/>
                      <a:pt x="25" y="38"/>
                      <a:pt x="25" y="36"/>
                    </a:cubicBezTo>
                    <a:cubicBezTo>
                      <a:pt x="23" y="34"/>
                      <a:pt x="28" y="36"/>
                      <a:pt x="25" y="34"/>
                    </a:cubicBezTo>
                    <a:cubicBezTo>
                      <a:pt x="23" y="31"/>
                      <a:pt x="29" y="36"/>
                      <a:pt x="26" y="33"/>
                    </a:cubicBezTo>
                    <a:cubicBezTo>
                      <a:pt x="25" y="31"/>
                      <a:pt x="28" y="33"/>
                      <a:pt x="28" y="30"/>
                    </a:cubicBezTo>
                    <a:cubicBezTo>
                      <a:pt x="26" y="28"/>
                      <a:pt x="28" y="28"/>
                      <a:pt x="29" y="30"/>
                    </a:cubicBezTo>
                    <a:cubicBezTo>
                      <a:pt x="31" y="30"/>
                      <a:pt x="31" y="28"/>
                      <a:pt x="32" y="30"/>
                    </a:cubicBezTo>
                    <a:cubicBezTo>
                      <a:pt x="34" y="30"/>
                      <a:pt x="37" y="28"/>
                      <a:pt x="40" y="28"/>
                    </a:cubicBezTo>
                    <a:cubicBezTo>
                      <a:pt x="41" y="30"/>
                      <a:pt x="38" y="28"/>
                      <a:pt x="41" y="28"/>
                    </a:cubicBezTo>
                    <a:cubicBezTo>
                      <a:pt x="44" y="28"/>
                      <a:pt x="43" y="30"/>
                      <a:pt x="43" y="30"/>
                    </a:cubicBezTo>
                    <a:cubicBezTo>
                      <a:pt x="44" y="31"/>
                      <a:pt x="37" y="38"/>
                      <a:pt x="35" y="39"/>
                    </a:cubicBezTo>
                    <a:cubicBezTo>
                      <a:pt x="34" y="39"/>
                      <a:pt x="38" y="38"/>
                      <a:pt x="37" y="39"/>
                    </a:cubicBezTo>
                    <a:cubicBezTo>
                      <a:pt x="35" y="41"/>
                      <a:pt x="34" y="42"/>
                      <a:pt x="35" y="42"/>
                    </a:cubicBezTo>
                    <a:cubicBezTo>
                      <a:pt x="38" y="42"/>
                      <a:pt x="38" y="39"/>
                      <a:pt x="43" y="41"/>
                    </a:cubicBezTo>
                    <a:cubicBezTo>
                      <a:pt x="49" y="41"/>
                      <a:pt x="52" y="39"/>
                      <a:pt x="52" y="42"/>
                    </a:cubicBezTo>
                    <a:cubicBezTo>
                      <a:pt x="53" y="44"/>
                      <a:pt x="52" y="44"/>
                      <a:pt x="50" y="50"/>
                    </a:cubicBezTo>
                    <a:cubicBezTo>
                      <a:pt x="47" y="56"/>
                      <a:pt x="46" y="56"/>
                      <a:pt x="44" y="56"/>
                    </a:cubicBezTo>
                    <a:cubicBezTo>
                      <a:pt x="43" y="56"/>
                      <a:pt x="46" y="56"/>
                      <a:pt x="44" y="58"/>
                    </a:cubicBezTo>
                    <a:cubicBezTo>
                      <a:pt x="44" y="58"/>
                      <a:pt x="49" y="58"/>
                      <a:pt x="46" y="59"/>
                    </a:cubicBezTo>
                    <a:cubicBezTo>
                      <a:pt x="44" y="61"/>
                      <a:pt x="44" y="59"/>
                      <a:pt x="43" y="61"/>
                    </a:cubicBezTo>
                    <a:cubicBezTo>
                      <a:pt x="43" y="62"/>
                      <a:pt x="38" y="62"/>
                      <a:pt x="41" y="62"/>
                    </a:cubicBezTo>
                    <a:cubicBezTo>
                      <a:pt x="46" y="64"/>
                      <a:pt x="43" y="59"/>
                      <a:pt x="47" y="62"/>
                    </a:cubicBezTo>
                    <a:cubicBezTo>
                      <a:pt x="52" y="64"/>
                      <a:pt x="50" y="66"/>
                      <a:pt x="53" y="67"/>
                    </a:cubicBezTo>
                    <a:cubicBezTo>
                      <a:pt x="55" y="69"/>
                      <a:pt x="53" y="70"/>
                      <a:pt x="57" y="75"/>
                    </a:cubicBezTo>
                    <a:cubicBezTo>
                      <a:pt x="58" y="81"/>
                      <a:pt x="58" y="80"/>
                      <a:pt x="61" y="80"/>
                    </a:cubicBezTo>
                    <a:cubicBezTo>
                      <a:pt x="64" y="81"/>
                      <a:pt x="63" y="84"/>
                      <a:pt x="66" y="84"/>
                    </a:cubicBezTo>
                    <a:cubicBezTo>
                      <a:pt x="67" y="86"/>
                      <a:pt x="64" y="86"/>
                      <a:pt x="67" y="89"/>
                    </a:cubicBezTo>
                    <a:cubicBezTo>
                      <a:pt x="70" y="92"/>
                      <a:pt x="69" y="92"/>
                      <a:pt x="66" y="90"/>
                    </a:cubicBezTo>
                    <a:cubicBezTo>
                      <a:pt x="64" y="89"/>
                      <a:pt x="64" y="90"/>
                      <a:pt x="67" y="92"/>
                    </a:cubicBezTo>
                    <a:cubicBezTo>
                      <a:pt x="69" y="94"/>
                      <a:pt x="72" y="98"/>
                      <a:pt x="70" y="98"/>
                    </a:cubicBezTo>
                    <a:cubicBezTo>
                      <a:pt x="69" y="100"/>
                      <a:pt x="67" y="101"/>
                      <a:pt x="69" y="101"/>
                    </a:cubicBezTo>
                    <a:cubicBezTo>
                      <a:pt x="70" y="101"/>
                      <a:pt x="70" y="103"/>
                      <a:pt x="72" y="100"/>
                    </a:cubicBezTo>
                    <a:cubicBezTo>
                      <a:pt x="72" y="98"/>
                      <a:pt x="81" y="100"/>
                      <a:pt x="81" y="104"/>
                    </a:cubicBezTo>
                    <a:cubicBezTo>
                      <a:pt x="82" y="112"/>
                      <a:pt x="76" y="112"/>
                      <a:pt x="78" y="114"/>
                    </a:cubicBezTo>
                    <a:cubicBezTo>
                      <a:pt x="79" y="114"/>
                      <a:pt x="76" y="112"/>
                      <a:pt x="75" y="114"/>
                    </a:cubicBezTo>
                    <a:cubicBezTo>
                      <a:pt x="73" y="115"/>
                      <a:pt x="76" y="114"/>
                      <a:pt x="75" y="117"/>
                    </a:cubicBezTo>
                    <a:cubicBezTo>
                      <a:pt x="75" y="117"/>
                      <a:pt x="70" y="117"/>
                      <a:pt x="72" y="117"/>
                    </a:cubicBezTo>
                    <a:cubicBezTo>
                      <a:pt x="73" y="118"/>
                      <a:pt x="72" y="118"/>
                      <a:pt x="73" y="118"/>
                    </a:cubicBezTo>
                    <a:cubicBezTo>
                      <a:pt x="75" y="120"/>
                      <a:pt x="79" y="117"/>
                      <a:pt x="79" y="118"/>
                    </a:cubicBezTo>
                    <a:cubicBezTo>
                      <a:pt x="78" y="120"/>
                      <a:pt x="79" y="121"/>
                      <a:pt x="76" y="123"/>
                    </a:cubicBezTo>
                    <a:cubicBezTo>
                      <a:pt x="73" y="123"/>
                      <a:pt x="76" y="125"/>
                      <a:pt x="73" y="125"/>
                    </a:cubicBezTo>
                    <a:cubicBezTo>
                      <a:pt x="72" y="125"/>
                      <a:pt x="70" y="128"/>
                      <a:pt x="67" y="126"/>
                    </a:cubicBezTo>
                    <a:cubicBezTo>
                      <a:pt x="64" y="125"/>
                      <a:pt x="61" y="128"/>
                      <a:pt x="60" y="126"/>
                    </a:cubicBezTo>
                    <a:cubicBezTo>
                      <a:pt x="60" y="125"/>
                      <a:pt x="60" y="126"/>
                      <a:pt x="58" y="126"/>
                    </a:cubicBezTo>
                    <a:cubicBezTo>
                      <a:pt x="55" y="125"/>
                      <a:pt x="58" y="126"/>
                      <a:pt x="53" y="126"/>
                    </a:cubicBezTo>
                    <a:cubicBezTo>
                      <a:pt x="50" y="128"/>
                      <a:pt x="53" y="129"/>
                      <a:pt x="50" y="128"/>
                    </a:cubicBezTo>
                    <a:cubicBezTo>
                      <a:pt x="47" y="128"/>
                      <a:pt x="49" y="131"/>
                      <a:pt x="46" y="128"/>
                    </a:cubicBezTo>
                    <a:cubicBezTo>
                      <a:pt x="44" y="125"/>
                      <a:pt x="41" y="129"/>
                      <a:pt x="40" y="128"/>
                    </a:cubicBezTo>
                    <a:cubicBezTo>
                      <a:pt x="40" y="128"/>
                      <a:pt x="40" y="134"/>
                      <a:pt x="37" y="132"/>
                    </a:cubicBezTo>
                    <a:cubicBezTo>
                      <a:pt x="35" y="131"/>
                      <a:pt x="35" y="131"/>
                      <a:pt x="32" y="131"/>
                    </a:cubicBezTo>
                    <a:cubicBezTo>
                      <a:pt x="29" y="131"/>
                      <a:pt x="29" y="132"/>
                      <a:pt x="28" y="134"/>
                    </a:cubicBezTo>
                    <a:cubicBezTo>
                      <a:pt x="26" y="134"/>
                      <a:pt x="28" y="135"/>
                      <a:pt x="26" y="135"/>
                    </a:cubicBezTo>
                    <a:cubicBezTo>
                      <a:pt x="25" y="135"/>
                      <a:pt x="25" y="134"/>
                      <a:pt x="23" y="134"/>
                    </a:cubicBezTo>
                    <a:cubicBezTo>
                      <a:pt x="22" y="135"/>
                      <a:pt x="22" y="132"/>
                      <a:pt x="25" y="132"/>
                    </a:cubicBezTo>
                    <a:cubicBezTo>
                      <a:pt x="26" y="132"/>
                      <a:pt x="26" y="129"/>
                      <a:pt x="29" y="128"/>
                    </a:cubicBezTo>
                    <a:cubicBezTo>
                      <a:pt x="31" y="128"/>
                      <a:pt x="29" y="128"/>
                      <a:pt x="31" y="126"/>
                    </a:cubicBezTo>
                    <a:cubicBezTo>
                      <a:pt x="32" y="125"/>
                      <a:pt x="29" y="123"/>
                      <a:pt x="32" y="123"/>
                    </a:cubicBezTo>
                    <a:cubicBezTo>
                      <a:pt x="35" y="123"/>
                      <a:pt x="32" y="120"/>
                      <a:pt x="35" y="120"/>
                    </a:cubicBezTo>
                    <a:cubicBezTo>
                      <a:pt x="40" y="120"/>
                      <a:pt x="38" y="121"/>
                      <a:pt x="43" y="121"/>
                    </a:cubicBezTo>
                    <a:cubicBezTo>
                      <a:pt x="46" y="120"/>
                      <a:pt x="41" y="120"/>
                      <a:pt x="47" y="117"/>
                    </a:cubicBezTo>
                    <a:cubicBezTo>
                      <a:pt x="47" y="115"/>
                      <a:pt x="47" y="115"/>
                      <a:pt x="49" y="114"/>
                    </a:cubicBezTo>
                    <a:cubicBezTo>
                      <a:pt x="46" y="115"/>
                      <a:pt x="46" y="117"/>
                      <a:pt x="44" y="117"/>
                    </a:cubicBezTo>
                    <a:cubicBezTo>
                      <a:pt x="43" y="117"/>
                      <a:pt x="41" y="121"/>
                      <a:pt x="38" y="118"/>
                    </a:cubicBezTo>
                    <a:cubicBezTo>
                      <a:pt x="35" y="115"/>
                      <a:pt x="32" y="118"/>
                      <a:pt x="34" y="117"/>
                    </a:cubicBezTo>
                    <a:cubicBezTo>
                      <a:pt x="34" y="115"/>
                      <a:pt x="32" y="114"/>
                      <a:pt x="29" y="115"/>
                    </a:cubicBezTo>
                    <a:cubicBezTo>
                      <a:pt x="28" y="117"/>
                      <a:pt x="26" y="115"/>
                      <a:pt x="26" y="114"/>
                    </a:cubicBezTo>
                    <a:cubicBezTo>
                      <a:pt x="28" y="112"/>
                      <a:pt x="25" y="114"/>
                      <a:pt x="26" y="112"/>
                    </a:cubicBezTo>
                    <a:cubicBezTo>
                      <a:pt x="28" y="109"/>
                      <a:pt x="28" y="112"/>
                      <a:pt x="32" y="109"/>
                    </a:cubicBezTo>
                    <a:cubicBezTo>
                      <a:pt x="37" y="106"/>
                      <a:pt x="34" y="104"/>
                      <a:pt x="35" y="103"/>
                    </a:cubicBezTo>
                    <a:cubicBezTo>
                      <a:pt x="37" y="101"/>
                      <a:pt x="34" y="103"/>
                      <a:pt x="35" y="101"/>
                    </a:cubicBezTo>
                    <a:cubicBezTo>
                      <a:pt x="35" y="98"/>
                      <a:pt x="32" y="103"/>
                      <a:pt x="31" y="101"/>
                    </a:cubicBezTo>
                    <a:cubicBezTo>
                      <a:pt x="31" y="101"/>
                      <a:pt x="29" y="103"/>
                      <a:pt x="31" y="101"/>
                    </a:cubicBezTo>
                    <a:cubicBezTo>
                      <a:pt x="31" y="100"/>
                      <a:pt x="32" y="100"/>
                      <a:pt x="34" y="97"/>
                    </a:cubicBezTo>
                    <a:cubicBezTo>
                      <a:pt x="35" y="95"/>
                      <a:pt x="35" y="97"/>
                      <a:pt x="37" y="95"/>
                    </a:cubicBezTo>
                    <a:cubicBezTo>
                      <a:pt x="37" y="95"/>
                      <a:pt x="37" y="97"/>
                      <a:pt x="40" y="95"/>
                    </a:cubicBezTo>
                    <a:cubicBezTo>
                      <a:pt x="41" y="94"/>
                      <a:pt x="43" y="97"/>
                      <a:pt x="43" y="95"/>
                    </a:cubicBezTo>
                    <a:cubicBezTo>
                      <a:pt x="41" y="94"/>
                      <a:pt x="43" y="94"/>
                      <a:pt x="44" y="95"/>
                    </a:cubicBezTo>
                    <a:cubicBezTo>
                      <a:pt x="44" y="97"/>
                      <a:pt x="44" y="95"/>
                      <a:pt x="44" y="94"/>
                    </a:cubicBezTo>
                    <a:cubicBezTo>
                      <a:pt x="41" y="90"/>
                      <a:pt x="44" y="90"/>
                      <a:pt x="44" y="90"/>
                    </a:cubicBezTo>
                    <a:cubicBezTo>
                      <a:pt x="41" y="89"/>
                      <a:pt x="46" y="87"/>
                      <a:pt x="44" y="87"/>
                    </a:cubicBezTo>
                    <a:cubicBezTo>
                      <a:pt x="44" y="86"/>
                      <a:pt x="46" y="84"/>
                      <a:pt x="44" y="84"/>
                    </a:cubicBezTo>
                    <a:cubicBezTo>
                      <a:pt x="43" y="84"/>
                      <a:pt x="43" y="87"/>
                      <a:pt x="41" y="86"/>
                    </a:cubicBezTo>
                    <a:cubicBezTo>
                      <a:pt x="40" y="83"/>
                      <a:pt x="37" y="83"/>
                      <a:pt x="40" y="78"/>
                    </a:cubicBezTo>
                    <a:cubicBezTo>
                      <a:pt x="43" y="73"/>
                      <a:pt x="40" y="78"/>
                      <a:pt x="41" y="75"/>
                    </a:cubicBezTo>
                    <a:cubicBezTo>
                      <a:pt x="43" y="75"/>
                      <a:pt x="40" y="75"/>
                      <a:pt x="40" y="75"/>
                    </a:cubicBezTo>
                    <a:close/>
                    <a:moveTo>
                      <a:pt x="22" y="84"/>
                    </a:moveTo>
                    <a:cubicBezTo>
                      <a:pt x="22" y="83"/>
                      <a:pt x="23" y="84"/>
                      <a:pt x="23" y="83"/>
                    </a:cubicBezTo>
                    <a:cubicBezTo>
                      <a:pt x="22" y="83"/>
                      <a:pt x="22" y="83"/>
                      <a:pt x="22" y="83"/>
                    </a:cubicBezTo>
                    <a:cubicBezTo>
                      <a:pt x="23" y="81"/>
                      <a:pt x="23" y="80"/>
                      <a:pt x="23" y="81"/>
                    </a:cubicBezTo>
                    <a:cubicBezTo>
                      <a:pt x="23" y="83"/>
                      <a:pt x="25" y="83"/>
                      <a:pt x="25" y="81"/>
                    </a:cubicBezTo>
                    <a:cubicBezTo>
                      <a:pt x="23" y="78"/>
                      <a:pt x="23" y="78"/>
                      <a:pt x="23" y="78"/>
                    </a:cubicBezTo>
                    <a:cubicBezTo>
                      <a:pt x="22" y="80"/>
                      <a:pt x="20" y="80"/>
                      <a:pt x="22" y="78"/>
                    </a:cubicBezTo>
                    <a:cubicBezTo>
                      <a:pt x="23" y="78"/>
                      <a:pt x="23" y="76"/>
                      <a:pt x="22" y="76"/>
                    </a:cubicBezTo>
                    <a:cubicBezTo>
                      <a:pt x="20" y="76"/>
                      <a:pt x="20" y="73"/>
                      <a:pt x="19" y="72"/>
                    </a:cubicBezTo>
                    <a:cubicBezTo>
                      <a:pt x="19" y="70"/>
                      <a:pt x="16" y="72"/>
                      <a:pt x="14" y="72"/>
                    </a:cubicBezTo>
                    <a:cubicBezTo>
                      <a:pt x="11" y="72"/>
                      <a:pt x="13" y="73"/>
                      <a:pt x="9" y="73"/>
                    </a:cubicBezTo>
                    <a:cubicBezTo>
                      <a:pt x="6" y="75"/>
                      <a:pt x="9" y="78"/>
                      <a:pt x="6" y="78"/>
                    </a:cubicBezTo>
                    <a:cubicBezTo>
                      <a:pt x="3" y="78"/>
                      <a:pt x="8" y="80"/>
                      <a:pt x="5" y="81"/>
                    </a:cubicBezTo>
                    <a:cubicBezTo>
                      <a:pt x="0" y="83"/>
                      <a:pt x="11" y="87"/>
                      <a:pt x="11" y="84"/>
                    </a:cubicBezTo>
                    <a:cubicBezTo>
                      <a:pt x="11" y="83"/>
                      <a:pt x="13" y="81"/>
                      <a:pt x="13" y="83"/>
                    </a:cubicBezTo>
                    <a:cubicBezTo>
                      <a:pt x="14" y="86"/>
                      <a:pt x="14" y="84"/>
                      <a:pt x="14" y="86"/>
                    </a:cubicBezTo>
                    <a:cubicBezTo>
                      <a:pt x="16" y="87"/>
                      <a:pt x="16" y="86"/>
                      <a:pt x="17" y="86"/>
                    </a:cubicBezTo>
                    <a:cubicBezTo>
                      <a:pt x="20" y="86"/>
                      <a:pt x="19" y="89"/>
                      <a:pt x="22" y="84"/>
                    </a:cubicBezTo>
                    <a:close/>
                    <a:moveTo>
                      <a:pt x="32" y="83"/>
                    </a:moveTo>
                    <a:cubicBezTo>
                      <a:pt x="34" y="83"/>
                      <a:pt x="32" y="87"/>
                      <a:pt x="31" y="86"/>
                    </a:cubicBezTo>
                    <a:cubicBezTo>
                      <a:pt x="28" y="86"/>
                      <a:pt x="32" y="81"/>
                      <a:pt x="32" y="83"/>
                    </a:cubicBezTo>
                    <a:close/>
                    <a:moveTo>
                      <a:pt x="31" y="95"/>
                    </a:moveTo>
                    <a:cubicBezTo>
                      <a:pt x="32" y="92"/>
                      <a:pt x="35" y="95"/>
                      <a:pt x="34" y="97"/>
                    </a:cubicBezTo>
                    <a:cubicBezTo>
                      <a:pt x="32" y="98"/>
                      <a:pt x="31" y="97"/>
                      <a:pt x="31" y="95"/>
                    </a:cubicBezTo>
                    <a:close/>
                    <a:moveTo>
                      <a:pt x="26" y="69"/>
                    </a:moveTo>
                    <a:cubicBezTo>
                      <a:pt x="25" y="69"/>
                      <a:pt x="25" y="67"/>
                      <a:pt x="25" y="66"/>
                    </a:cubicBezTo>
                    <a:cubicBezTo>
                      <a:pt x="26" y="64"/>
                      <a:pt x="28" y="69"/>
                      <a:pt x="26" y="69"/>
                    </a:cubicBezTo>
                    <a:close/>
                    <a:moveTo>
                      <a:pt x="55" y="128"/>
                    </a:moveTo>
                    <a:cubicBezTo>
                      <a:pt x="57" y="126"/>
                      <a:pt x="58" y="126"/>
                      <a:pt x="58" y="128"/>
                    </a:cubicBezTo>
                    <a:cubicBezTo>
                      <a:pt x="60" y="128"/>
                      <a:pt x="58" y="129"/>
                      <a:pt x="55" y="128"/>
                    </a:cubicBezTo>
                    <a:close/>
                    <a:moveTo>
                      <a:pt x="14" y="34"/>
                    </a:moveTo>
                    <a:cubicBezTo>
                      <a:pt x="13" y="36"/>
                      <a:pt x="13" y="33"/>
                      <a:pt x="13" y="34"/>
                    </a:cubicBezTo>
                    <a:cubicBezTo>
                      <a:pt x="11" y="34"/>
                      <a:pt x="11" y="36"/>
                      <a:pt x="11" y="36"/>
                    </a:cubicBezTo>
                    <a:cubicBezTo>
                      <a:pt x="13" y="38"/>
                      <a:pt x="9" y="36"/>
                      <a:pt x="13" y="38"/>
                    </a:cubicBezTo>
                    <a:cubicBezTo>
                      <a:pt x="14" y="38"/>
                      <a:pt x="9" y="38"/>
                      <a:pt x="11" y="39"/>
                    </a:cubicBezTo>
                    <a:cubicBezTo>
                      <a:pt x="13" y="41"/>
                      <a:pt x="13" y="39"/>
                      <a:pt x="14" y="39"/>
                    </a:cubicBezTo>
                    <a:cubicBezTo>
                      <a:pt x="14" y="39"/>
                      <a:pt x="14" y="39"/>
                      <a:pt x="14" y="38"/>
                    </a:cubicBezTo>
                    <a:cubicBezTo>
                      <a:pt x="16" y="38"/>
                      <a:pt x="17" y="38"/>
                      <a:pt x="16" y="38"/>
                    </a:cubicBezTo>
                    <a:cubicBezTo>
                      <a:pt x="16" y="36"/>
                      <a:pt x="17" y="36"/>
                      <a:pt x="17" y="36"/>
                    </a:cubicBezTo>
                    <a:cubicBezTo>
                      <a:pt x="16" y="36"/>
                      <a:pt x="17" y="36"/>
                      <a:pt x="17" y="34"/>
                    </a:cubicBezTo>
                    <a:cubicBezTo>
                      <a:pt x="17" y="33"/>
                      <a:pt x="17" y="34"/>
                      <a:pt x="19" y="34"/>
                    </a:cubicBezTo>
                    <a:cubicBezTo>
                      <a:pt x="20" y="33"/>
                      <a:pt x="17" y="34"/>
                      <a:pt x="17" y="33"/>
                    </a:cubicBezTo>
                    <a:cubicBezTo>
                      <a:pt x="19" y="33"/>
                      <a:pt x="19" y="31"/>
                      <a:pt x="19" y="30"/>
                    </a:cubicBezTo>
                    <a:cubicBezTo>
                      <a:pt x="19" y="30"/>
                      <a:pt x="16" y="31"/>
                      <a:pt x="14" y="33"/>
                    </a:cubicBezTo>
                    <a:cubicBezTo>
                      <a:pt x="13" y="33"/>
                      <a:pt x="14" y="34"/>
                      <a:pt x="14" y="34"/>
                    </a:cubicBezTo>
                    <a:close/>
                    <a:moveTo>
                      <a:pt x="11" y="42"/>
                    </a:moveTo>
                    <a:cubicBezTo>
                      <a:pt x="13" y="41"/>
                      <a:pt x="11" y="41"/>
                      <a:pt x="11" y="41"/>
                    </a:cubicBezTo>
                    <a:cubicBezTo>
                      <a:pt x="9" y="41"/>
                      <a:pt x="9" y="41"/>
                      <a:pt x="8" y="41"/>
                    </a:cubicBezTo>
                    <a:cubicBezTo>
                      <a:pt x="8" y="42"/>
                      <a:pt x="11" y="44"/>
                      <a:pt x="11" y="42"/>
                    </a:cubicBezTo>
                    <a:close/>
                    <a:moveTo>
                      <a:pt x="9" y="48"/>
                    </a:moveTo>
                    <a:cubicBezTo>
                      <a:pt x="11" y="48"/>
                      <a:pt x="9" y="47"/>
                      <a:pt x="9" y="47"/>
                    </a:cubicBezTo>
                    <a:cubicBezTo>
                      <a:pt x="11" y="45"/>
                      <a:pt x="11" y="45"/>
                      <a:pt x="9" y="45"/>
                    </a:cubicBezTo>
                    <a:cubicBezTo>
                      <a:pt x="8" y="44"/>
                      <a:pt x="8" y="48"/>
                      <a:pt x="9" y="48"/>
                    </a:cubicBezTo>
                    <a:close/>
                    <a:moveTo>
                      <a:pt x="16" y="45"/>
                    </a:moveTo>
                    <a:cubicBezTo>
                      <a:pt x="17" y="45"/>
                      <a:pt x="16" y="45"/>
                      <a:pt x="17" y="47"/>
                    </a:cubicBezTo>
                    <a:cubicBezTo>
                      <a:pt x="17" y="48"/>
                      <a:pt x="19" y="47"/>
                      <a:pt x="20" y="47"/>
                    </a:cubicBezTo>
                    <a:cubicBezTo>
                      <a:pt x="22" y="47"/>
                      <a:pt x="19" y="48"/>
                      <a:pt x="20" y="50"/>
                    </a:cubicBezTo>
                    <a:cubicBezTo>
                      <a:pt x="22" y="47"/>
                      <a:pt x="22" y="47"/>
                      <a:pt x="22" y="47"/>
                    </a:cubicBezTo>
                    <a:cubicBezTo>
                      <a:pt x="23" y="45"/>
                      <a:pt x="22" y="47"/>
                      <a:pt x="20" y="45"/>
                    </a:cubicBezTo>
                    <a:cubicBezTo>
                      <a:pt x="19" y="45"/>
                      <a:pt x="19" y="41"/>
                      <a:pt x="17" y="41"/>
                    </a:cubicBezTo>
                    <a:cubicBezTo>
                      <a:pt x="17" y="41"/>
                      <a:pt x="17" y="42"/>
                      <a:pt x="17" y="44"/>
                    </a:cubicBezTo>
                    <a:cubicBezTo>
                      <a:pt x="16" y="42"/>
                      <a:pt x="16" y="42"/>
                      <a:pt x="16" y="42"/>
                    </a:cubicBezTo>
                    <a:cubicBezTo>
                      <a:pt x="14" y="42"/>
                      <a:pt x="16" y="44"/>
                      <a:pt x="16" y="44"/>
                    </a:cubicBezTo>
                    <a:cubicBezTo>
                      <a:pt x="16" y="44"/>
                      <a:pt x="13" y="44"/>
                      <a:pt x="14" y="45"/>
                    </a:cubicBezTo>
                    <a:cubicBezTo>
                      <a:pt x="16" y="45"/>
                      <a:pt x="16" y="44"/>
                      <a:pt x="16" y="45"/>
                    </a:cubicBezTo>
                    <a:close/>
                    <a:moveTo>
                      <a:pt x="19" y="58"/>
                    </a:moveTo>
                    <a:cubicBezTo>
                      <a:pt x="19" y="58"/>
                      <a:pt x="17" y="58"/>
                      <a:pt x="17" y="59"/>
                    </a:cubicBezTo>
                    <a:cubicBezTo>
                      <a:pt x="17" y="59"/>
                      <a:pt x="20" y="58"/>
                      <a:pt x="22" y="58"/>
                    </a:cubicBezTo>
                    <a:cubicBezTo>
                      <a:pt x="23" y="58"/>
                      <a:pt x="22" y="56"/>
                      <a:pt x="20" y="56"/>
                    </a:cubicBezTo>
                    <a:cubicBezTo>
                      <a:pt x="19" y="55"/>
                      <a:pt x="19" y="53"/>
                      <a:pt x="17" y="55"/>
                    </a:cubicBezTo>
                    <a:cubicBezTo>
                      <a:pt x="17" y="56"/>
                      <a:pt x="17" y="56"/>
                      <a:pt x="19" y="56"/>
                    </a:cubicBezTo>
                    <a:cubicBezTo>
                      <a:pt x="20" y="56"/>
                      <a:pt x="19" y="56"/>
                      <a:pt x="19" y="58"/>
                    </a:cubicBezTo>
                    <a:close/>
                    <a:moveTo>
                      <a:pt x="17" y="66"/>
                    </a:moveTo>
                    <a:cubicBezTo>
                      <a:pt x="19" y="67"/>
                      <a:pt x="17" y="67"/>
                      <a:pt x="17" y="67"/>
                    </a:cubicBezTo>
                    <a:cubicBezTo>
                      <a:pt x="17" y="69"/>
                      <a:pt x="19" y="67"/>
                      <a:pt x="19" y="67"/>
                    </a:cubicBezTo>
                    <a:cubicBezTo>
                      <a:pt x="20" y="66"/>
                      <a:pt x="19" y="66"/>
                      <a:pt x="19" y="64"/>
                    </a:cubicBezTo>
                    <a:cubicBezTo>
                      <a:pt x="19" y="62"/>
                      <a:pt x="17" y="64"/>
                      <a:pt x="17" y="64"/>
                    </a:cubicBezTo>
                    <a:cubicBezTo>
                      <a:pt x="17" y="62"/>
                      <a:pt x="14" y="66"/>
                      <a:pt x="16" y="66"/>
                    </a:cubicBezTo>
                    <a:cubicBezTo>
                      <a:pt x="17" y="67"/>
                      <a:pt x="17" y="64"/>
                      <a:pt x="17" y="66"/>
                    </a:cubicBezTo>
                    <a:close/>
                    <a:moveTo>
                      <a:pt x="20" y="64"/>
                    </a:moveTo>
                    <a:cubicBezTo>
                      <a:pt x="19" y="62"/>
                      <a:pt x="20" y="61"/>
                      <a:pt x="22" y="61"/>
                    </a:cubicBezTo>
                    <a:cubicBezTo>
                      <a:pt x="23" y="59"/>
                      <a:pt x="20" y="66"/>
                      <a:pt x="20" y="64"/>
                    </a:cubicBezTo>
                    <a:close/>
                    <a:moveTo>
                      <a:pt x="41" y="27"/>
                    </a:moveTo>
                    <a:cubicBezTo>
                      <a:pt x="41" y="27"/>
                      <a:pt x="40" y="25"/>
                      <a:pt x="41" y="25"/>
                    </a:cubicBezTo>
                    <a:cubicBezTo>
                      <a:pt x="41" y="25"/>
                      <a:pt x="43" y="27"/>
                      <a:pt x="41" y="27"/>
                    </a:cubicBezTo>
                    <a:close/>
                    <a:moveTo>
                      <a:pt x="44" y="25"/>
                    </a:moveTo>
                    <a:cubicBezTo>
                      <a:pt x="44" y="27"/>
                      <a:pt x="46" y="25"/>
                      <a:pt x="46" y="24"/>
                    </a:cubicBezTo>
                    <a:cubicBezTo>
                      <a:pt x="46" y="24"/>
                      <a:pt x="44" y="25"/>
                      <a:pt x="44" y="24"/>
                    </a:cubicBezTo>
                    <a:cubicBezTo>
                      <a:pt x="44" y="24"/>
                      <a:pt x="43" y="25"/>
                      <a:pt x="43" y="24"/>
                    </a:cubicBezTo>
                    <a:cubicBezTo>
                      <a:pt x="44" y="22"/>
                      <a:pt x="43" y="22"/>
                      <a:pt x="43" y="22"/>
                    </a:cubicBezTo>
                    <a:cubicBezTo>
                      <a:pt x="41" y="22"/>
                      <a:pt x="40" y="24"/>
                      <a:pt x="41" y="24"/>
                    </a:cubicBezTo>
                    <a:cubicBezTo>
                      <a:pt x="43" y="25"/>
                      <a:pt x="43" y="24"/>
                      <a:pt x="44" y="25"/>
                    </a:cubicBezTo>
                    <a:close/>
                    <a:moveTo>
                      <a:pt x="44" y="27"/>
                    </a:moveTo>
                    <a:cubicBezTo>
                      <a:pt x="44" y="25"/>
                      <a:pt x="44" y="27"/>
                      <a:pt x="44" y="27"/>
                    </a:cubicBezTo>
                    <a:cubicBezTo>
                      <a:pt x="43" y="27"/>
                      <a:pt x="43" y="27"/>
                      <a:pt x="44" y="27"/>
                    </a:cubicBezTo>
                    <a:close/>
                    <a:moveTo>
                      <a:pt x="46" y="21"/>
                    </a:moveTo>
                    <a:cubicBezTo>
                      <a:pt x="47" y="21"/>
                      <a:pt x="47" y="19"/>
                      <a:pt x="47" y="21"/>
                    </a:cubicBezTo>
                    <a:cubicBezTo>
                      <a:pt x="46" y="21"/>
                      <a:pt x="46" y="19"/>
                      <a:pt x="46" y="21"/>
                    </a:cubicBezTo>
                    <a:cubicBezTo>
                      <a:pt x="46" y="22"/>
                      <a:pt x="46" y="21"/>
                      <a:pt x="46" y="21"/>
                    </a:cubicBezTo>
                    <a:close/>
                    <a:moveTo>
                      <a:pt x="46" y="22"/>
                    </a:moveTo>
                    <a:cubicBezTo>
                      <a:pt x="46" y="21"/>
                      <a:pt x="47" y="22"/>
                      <a:pt x="47" y="22"/>
                    </a:cubicBezTo>
                    <a:cubicBezTo>
                      <a:pt x="46" y="24"/>
                      <a:pt x="46" y="24"/>
                      <a:pt x="46" y="22"/>
                    </a:cubicBezTo>
                    <a:close/>
                    <a:moveTo>
                      <a:pt x="43" y="19"/>
                    </a:moveTo>
                    <a:cubicBezTo>
                      <a:pt x="44" y="19"/>
                      <a:pt x="44" y="21"/>
                      <a:pt x="44" y="21"/>
                    </a:cubicBezTo>
                    <a:cubicBezTo>
                      <a:pt x="44" y="21"/>
                      <a:pt x="43" y="21"/>
                      <a:pt x="43" y="19"/>
                    </a:cubicBezTo>
                    <a:close/>
                    <a:moveTo>
                      <a:pt x="58" y="11"/>
                    </a:moveTo>
                    <a:cubicBezTo>
                      <a:pt x="58" y="10"/>
                      <a:pt x="58" y="10"/>
                      <a:pt x="58" y="8"/>
                    </a:cubicBezTo>
                    <a:cubicBezTo>
                      <a:pt x="58" y="8"/>
                      <a:pt x="58" y="8"/>
                      <a:pt x="60" y="5"/>
                    </a:cubicBezTo>
                    <a:cubicBezTo>
                      <a:pt x="60" y="3"/>
                      <a:pt x="58" y="7"/>
                      <a:pt x="58" y="5"/>
                    </a:cubicBezTo>
                    <a:cubicBezTo>
                      <a:pt x="58" y="5"/>
                      <a:pt x="58" y="3"/>
                      <a:pt x="58" y="5"/>
                    </a:cubicBezTo>
                    <a:cubicBezTo>
                      <a:pt x="57" y="7"/>
                      <a:pt x="57" y="5"/>
                      <a:pt x="57" y="3"/>
                    </a:cubicBezTo>
                    <a:cubicBezTo>
                      <a:pt x="58" y="2"/>
                      <a:pt x="53" y="5"/>
                      <a:pt x="55" y="5"/>
                    </a:cubicBezTo>
                    <a:cubicBezTo>
                      <a:pt x="55" y="5"/>
                      <a:pt x="57" y="5"/>
                      <a:pt x="57" y="7"/>
                    </a:cubicBezTo>
                    <a:cubicBezTo>
                      <a:pt x="57" y="7"/>
                      <a:pt x="53" y="7"/>
                      <a:pt x="53" y="8"/>
                    </a:cubicBezTo>
                    <a:cubicBezTo>
                      <a:pt x="53" y="10"/>
                      <a:pt x="55" y="8"/>
                      <a:pt x="55" y="8"/>
                    </a:cubicBezTo>
                    <a:cubicBezTo>
                      <a:pt x="57" y="10"/>
                      <a:pt x="57" y="8"/>
                      <a:pt x="57" y="8"/>
                    </a:cubicBezTo>
                    <a:cubicBezTo>
                      <a:pt x="58" y="10"/>
                      <a:pt x="55" y="11"/>
                      <a:pt x="57" y="13"/>
                    </a:cubicBezTo>
                    <a:cubicBezTo>
                      <a:pt x="58" y="14"/>
                      <a:pt x="58" y="11"/>
                      <a:pt x="58" y="11"/>
                    </a:cubicBezTo>
                    <a:close/>
                    <a:moveTo>
                      <a:pt x="60" y="3"/>
                    </a:moveTo>
                    <a:cubicBezTo>
                      <a:pt x="60" y="2"/>
                      <a:pt x="60" y="2"/>
                      <a:pt x="60" y="2"/>
                    </a:cubicBezTo>
                    <a:cubicBezTo>
                      <a:pt x="58" y="2"/>
                      <a:pt x="58" y="2"/>
                      <a:pt x="58" y="2"/>
                    </a:cubicBezTo>
                    <a:cubicBezTo>
                      <a:pt x="58" y="3"/>
                      <a:pt x="58" y="3"/>
                      <a:pt x="58" y="3"/>
                    </a:cubicBezTo>
                    <a:cubicBezTo>
                      <a:pt x="60" y="5"/>
                      <a:pt x="58" y="3"/>
                      <a:pt x="60" y="3"/>
                    </a:cubicBezTo>
                    <a:close/>
                    <a:moveTo>
                      <a:pt x="60" y="2"/>
                    </a:moveTo>
                    <a:cubicBezTo>
                      <a:pt x="60" y="0"/>
                      <a:pt x="60" y="0"/>
                      <a:pt x="61" y="0"/>
                    </a:cubicBezTo>
                    <a:cubicBezTo>
                      <a:pt x="61" y="0"/>
                      <a:pt x="61" y="2"/>
                      <a:pt x="60" y="2"/>
                    </a:cubicBezTo>
                    <a:close/>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62" name="Freeform 202"/>
              <p:cNvSpPr>
                <a:spLocks/>
              </p:cNvSpPr>
              <p:nvPr>
                <p:custDataLst>
                  <p:tags r:id="rId264"/>
                </p:custDataLst>
              </p:nvPr>
            </p:nvSpPr>
            <p:spPr bwMode="auto">
              <a:xfrm>
                <a:off x="4050794" y="2868863"/>
                <a:ext cx="9819" cy="6245"/>
              </a:xfrm>
              <a:custGeom>
                <a:avLst/>
                <a:gdLst/>
                <a:ahLst/>
                <a:cxnLst>
                  <a:cxn ang="0">
                    <a:pos x="1" y="3"/>
                  </a:cxn>
                  <a:cxn ang="0">
                    <a:pos x="1" y="0"/>
                  </a:cxn>
                  <a:cxn ang="0">
                    <a:pos x="3" y="1"/>
                  </a:cxn>
                  <a:cxn ang="0">
                    <a:pos x="1" y="3"/>
                  </a:cxn>
                </a:cxnLst>
                <a:rect l="0" t="0" r="r" b="b"/>
                <a:pathLst>
                  <a:path w="4" h="3">
                    <a:moveTo>
                      <a:pt x="1" y="3"/>
                    </a:moveTo>
                    <a:cubicBezTo>
                      <a:pt x="1" y="1"/>
                      <a:pt x="0" y="0"/>
                      <a:pt x="1" y="0"/>
                    </a:cubicBezTo>
                    <a:cubicBezTo>
                      <a:pt x="1" y="0"/>
                      <a:pt x="1" y="0"/>
                      <a:pt x="3" y="1"/>
                    </a:cubicBezTo>
                    <a:cubicBezTo>
                      <a:pt x="4" y="1"/>
                      <a:pt x="3" y="3"/>
                      <a:pt x="1" y="3"/>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63" name="Freeform 203"/>
              <p:cNvSpPr>
                <a:spLocks/>
              </p:cNvSpPr>
              <p:nvPr>
                <p:custDataLst>
                  <p:tags r:id="rId265"/>
                </p:custDataLst>
              </p:nvPr>
            </p:nvSpPr>
            <p:spPr bwMode="auto">
              <a:xfrm>
                <a:off x="4063068" y="2875109"/>
                <a:ext cx="4910" cy="6245"/>
              </a:xfrm>
              <a:custGeom>
                <a:avLst/>
                <a:gdLst/>
                <a:ahLst/>
                <a:cxnLst>
                  <a:cxn ang="0">
                    <a:pos x="0" y="1"/>
                  </a:cxn>
                  <a:cxn ang="0">
                    <a:pos x="2" y="3"/>
                  </a:cxn>
                  <a:cxn ang="0">
                    <a:pos x="0" y="3"/>
                  </a:cxn>
                  <a:cxn ang="0">
                    <a:pos x="0" y="1"/>
                  </a:cxn>
                </a:cxnLst>
                <a:rect l="0" t="0" r="r" b="b"/>
                <a:pathLst>
                  <a:path w="2" h="3">
                    <a:moveTo>
                      <a:pt x="0" y="1"/>
                    </a:moveTo>
                    <a:cubicBezTo>
                      <a:pt x="0" y="0"/>
                      <a:pt x="2" y="1"/>
                      <a:pt x="2" y="3"/>
                    </a:cubicBezTo>
                    <a:cubicBezTo>
                      <a:pt x="2" y="3"/>
                      <a:pt x="2" y="3"/>
                      <a:pt x="0" y="3"/>
                    </a:cubicBezTo>
                    <a:cubicBezTo>
                      <a:pt x="0" y="1"/>
                      <a:pt x="0" y="1"/>
                      <a:pt x="0" y="1"/>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64" name="Freeform 204"/>
              <p:cNvSpPr>
                <a:spLocks/>
              </p:cNvSpPr>
              <p:nvPr>
                <p:custDataLst>
                  <p:tags r:id="rId266"/>
                </p:custDataLst>
              </p:nvPr>
            </p:nvSpPr>
            <p:spPr bwMode="auto">
              <a:xfrm>
                <a:off x="4060614" y="2885519"/>
                <a:ext cx="7365" cy="7287"/>
              </a:xfrm>
              <a:custGeom>
                <a:avLst/>
                <a:gdLst/>
                <a:ahLst/>
                <a:cxnLst>
                  <a:cxn ang="0">
                    <a:pos x="0" y="0"/>
                  </a:cxn>
                  <a:cxn ang="0">
                    <a:pos x="1" y="0"/>
                  </a:cxn>
                  <a:cxn ang="0">
                    <a:pos x="3" y="3"/>
                  </a:cxn>
                  <a:cxn ang="0">
                    <a:pos x="1" y="3"/>
                  </a:cxn>
                  <a:cxn ang="0">
                    <a:pos x="0" y="0"/>
                  </a:cxn>
                </a:cxnLst>
                <a:rect l="0" t="0" r="r" b="b"/>
                <a:pathLst>
                  <a:path w="3" h="4">
                    <a:moveTo>
                      <a:pt x="0" y="0"/>
                    </a:moveTo>
                    <a:cubicBezTo>
                      <a:pt x="1" y="0"/>
                      <a:pt x="0" y="0"/>
                      <a:pt x="1" y="0"/>
                    </a:cubicBezTo>
                    <a:cubicBezTo>
                      <a:pt x="3" y="1"/>
                      <a:pt x="1" y="3"/>
                      <a:pt x="3" y="3"/>
                    </a:cubicBezTo>
                    <a:cubicBezTo>
                      <a:pt x="3" y="3"/>
                      <a:pt x="3" y="4"/>
                      <a:pt x="1" y="3"/>
                    </a:cubicBezTo>
                    <a:cubicBezTo>
                      <a:pt x="1" y="1"/>
                      <a:pt x="0" y="0"/>
                      <a:pt x="0" y="0"/>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65" name="Freeform 205"/>
              <p:cNvSpPr>
                <a:spLocks/>
              </p:cNvSpPr>
              <p:nvPr>
                <p:custDataLst>
                  <p:tags r:id="rId267"/>
                </p:custDataLst>
              </p:nvPr>
            </p:nvSpPr>
            <p:spPr bwMode="auto">
              <a:xfrm>
                <a:off x="4058159" y="2864700"/>
                <a:ext cx="9819" cy="12491"/>
              </a:xfrm>
              <a:custGeom>
                <a:avLst/>
                <a:gdLst/>
                <a:ahLst/>
                <a:cxnLst>
                  <a:cxn ang="0">
                    <a:pos x="0" y="2"/>
                  </a:cxn>
                  <a:cxn ang="0">
                    <a:pos x="0" y="0"/>
                  </a:cxn>
                  <a:cxn ang="0">
                    <a:pos x="1" y="2"/>
                  </a:cxn>
                  <a:cxn ang="0">
                    <a:pos x="3" y="3"/>
                  </a:cxn>
                  <a:cxn ang="0">
                    <a:pos x="3" y="5"/>
                  </a:cxn>
                  <a:cxn ang="0">
                    <a:pos x="0" y="2"/>
                  </a:cxn>
                </a:cxnLst>
                <a:rect l="0" t="0" r="r" b="b"/>
                <a:pathLst>
                  <a:path w="4" h="6">
                    <a:moveTo>
                      <a:pt x="0" y="2"/>
                    </a:moveTo>
                    <a:cubicBezTo>
                      <a:pt x="0" y="2"/>
                      <a:pt x="0" y="2"/>
                      <a:pt x="0" y="0"/>
                    </a:cubicBezTo>
                    <a:cubicBezTo>
                      <a:pt x="0" y="0"/>
                      <a:pt x="0" y="0"/>
                      <a:pt x="1" y="2"/>
                    </a:cubicBezTo>
                    <a:cubicBezTo>
                      <a:pt x="1" y="3"/>
                      <a:pt x="1" y="2"/>
                      <a:pt x="3" y="3"/>
                    </a:cubicBezTo>
                    <a:cubicBezTo>
                      <a:pt x="4" y="5"/>
                      <a:pt x="4" y="6"/>
                      <a:pt x="3" y="5"/>
                    </a:cubicBezTo>
                    <a:cubicBezTo>
                      <a:pt x="1" y="2"/>
                      <a:pt x="1" y="3"/>
                      <a:pt x="0" y="2"/>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66" name="Freeform 206"/>
              <p:cNvSpPr>
                <a:spLocks/>
              </p:cNvSpPr>
              <p:nvPr>
                <p:custDataLst>
                  <p:tags r:id="rId268"/>
                </p:custDataLst>
              </p:nvPr>
            </p:nvSpPr>
            <p:spPr bwMode="auto">
              <a:xfrm>
                <a:off x="4060614" y="2864700"/>
                <a:ext cx="9819" cy="6245"/>
              </a:xfrm>
              <a:custGeom>
                <a:avLst/>
                <a:gdLst/>
                <a:ahLst/>
                <a:cxnLst>
                  <a:cxn ang="0">
                    <a:pos x="1" y="3"/>
                  </a:cxn>
                  <a:cxn ang="0">
                    <a:pos x="0" y="0"/>
                  </a:cxn>
                  <a:cxn ang="0">
                    <a:pos x="0" y="0"/>
                  </a:cxn>
                  <a:cxn ang="0">
                    <a:pos x="1" y="0"/>
                  </a:cxn>
                  <a:cxn ang="0">
                    <a:pos x="3" y="2"/>
                  </a:cxn>
                  <a:cxn ang="0">
                    <a:pos x="3" y="2"/>
                  </a:cxn>
                  <a:cxn ang="0">
                    <a:pos x="1" y="3"/>
                  </a:cxn>
                </a:cxnLst>
                <a:rect l="0" t="0" r="r" b="b"/>
                <a:pathLst>
                  <a:path w="4" h="3">
                    <a:moveTo>
                      <a:pt x="1" y="3"/>
                    </a:moveTo>
                    <a:cubicBezTo>
                      <a:pt x="1" y="2"/>
                      <a:pt x="0" y="2"/>
                      <a:pt x="0" y="0"/>
                    </a:cubicBezTo>
                    <a:cubicBezTo>
                      <a:pt x="0" y="0"/>
                      <a:pt x="0" y="0"/>
                      <a:pt x="0" y="0"/>
                    </a:cubicBezTo>
                    <a:cubicBezTo>
                      <a:pt x="1" y="0"/>
                      <a:pt x="0" y="0"/>
                      <a:pt x="1" y="0"/>
                    </a:cubicBezTo>
                    <a:cubicBezTo>
                      <a:pt x="3" y="0"/>
                      <a:pt x="1" y="2"/>
                      <a:pt x="3" y="2"/>
                    </a:cubicBezTo>
                    <a:cubicBezTo>
                      <a:pt x="4" y="2"/>
                      <a:pt x="3" y="2"/>
                      <a:pt x="3" y="2"/>
                    </a:cubicBezTo>
                    <a:cubicBezTo>
                      <a:pt x="4" y="3"/>
                      <a:pt x="3" y="3"/>
                      <a:pt x="1" y="3"/>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67" name="Freeform 207"/>
              <p:cNvSpPr>
                <a:spLocks/>
              </p:cNvSpPr>
              <p:nvPr>
                <p:custDataLst>
                  <p:tags r:id="rId269"/>
                </p:custDataLst>
              </p:nvPr>
            </p:nvSpPr>
            <p:spPr bwMode="auto">
              <a:xfrm>
                <a:off x="4067979" y="2862618"/>
                <a:ext cx="6137" cy="6245"/>
              </a:xfrm>
              <a:custGeom>
                <a:avLst/>
                <a:gdLst/>
                <a:ahLst/>
                <a:cxnLst>
                  <a:cxn ang="0">
                    <a:pos x="1" y="3"/>
                  </a:cxn>
                  <a:cxn ang="0">
                    <a:pos x="1" y="1"/>
                  </a:cxn>
                  <a:cxn ang="0">
                    <a:pos x="1" y="1"/>
                  </a:cxn>
                  <a:cxn ang="0">
                    <a:pos x="1" y="3"/>
                  </a:cxn>
                  <a:cxn ang="0">
                    <a:pos x="1" y="3"/>
                  </a:cxn>
                </a:cxnLst>
                <a:rect l="0" t="0" r="r" b="b"/>
                <a:pathLst>
                  <a:path w="3" h="3">
                    <a:moveTo>
                      <a:pt x="1" y="3"/>
                    </a:moveTo>
                    <a:cubicBezTo>
                      <a:pt x="0" y="3"/>
                      <a:pt x="1" y="1"/>
                      <a:pt x="1" y="1"/>
                    </a:cubicBezTo>
                    <a:cubicBezTo>
                      <a:pt x="0" y="0"/>
                      <a:pt x="1" y="1"/>
                      <a:pt x="1" y="1"/>
                    </a:cubicBezTo>
                    <a:cubicBezTo>
                      <a:pt x="1" y="3"/>
                      <a:pt x="3" y="3"/>
                      <a:pt x="1" y="3"/>
                    </a:cubicBezTo>
                    <a:cubicBezTo>
                      <a:pt x="1" y="3"/>
                      <a:pt x="1" y="3"/>
                      <a:pt x="1" y="3"/>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68" name="Freeform 208"/>
              <p:cNvSpPr>
                <a:spLocks/>
              </p:cNvSpPr>
              <p:nvPr>
                <p:custDataLst>
                  <p:tags r:id="rId270"/>
                </p:custDataLst>
              </p:nvPr>
            </p:nvSpPr>
            <p:spPr bwMode="auto">
              <a:xfrm>
                <a:off x="4067979" y="2862618"/>
                <a:ext cx="2454" cy="6245"/>
              </a:xfrm>
              <a:custGeom>
                <a:avLst/>
                <a:gdLst/>
                <a:ahLst/>
                <a:cxnLst>
                  <a:cxn ang="0">
                    <a:pos x="0" y="1"/>
                  </a:cxn>
                  <a:cxn ang="0">
                    <a:pos x="0" y="0"/>
                  </a:cxn>
                  <a:cxn ang="0">
                    <a:pos x="0" y="1"/>
                  </a:cxn>
                </a:cxnLst>
                <a:rect l="0" t="0" r="r" b="b"/>
                <a:pathLst>
                  <a:path w="1" h="3">
                    <a:moveTo>
                      <a:pt x="0" y="1"/>
                    </a:moveTo>
                    <a:cubicBezTo>
                      <a:pt x="0" y="3"/>
                      <a:pt x="0" y="1"/>
                      <a:pt x="0" y="0"/>
                    </a:cubicBezTo>
                    <a:cubicBezTo>
                      <a:pt x="0" y="0"/>
                      <a:pt x="1" y="1"/>
                      <a:pt x="0" y="1"/>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69" name="Freeform 209"/>
              <p:cNvSpPr>
                <a:spLocks noEditPoints="1"/>
              </p:cNvSpPr>
              <p:nvPr>
                <p:custDataLst>
                  <p:tags r:id="rId271"/>
                </p:custDataLst>
              </p:nvPr>
            </p:nvSpPr>
            <p:spPr bwMode="auto">
              <a:xfrm>
                <a:off x="4012746" y="3323758"/>
                <a:ext cx="261437" cy="176961"/>
              </a:xfrm>
              <a:custGeom>
                <a:avLst/>
                <a:gdLst/>
                <a:ahLst/>
                <a:cxnLst>
                  <a:cxn ang="0">
                    <a:pos x="3" y="16"/>
                  </a:cxn>
                  <a:cxn ang="0">
                    <a:pos x="2" y="11"/>
                  </a:cxn>
                  <a:cxn ang="0">
                    <a:pos x="8" y="6"/>
                  </a:cxn>
                  <a:cxn ang="0">
                    <a:pos x="11" y="2"/>
                  </a:cxn>
                  <a:cxn ang="0">
                    <a:pos x="22" y="3"/>
                  </a:cxn>
                  <a:cxn ang="0">
                    <a:pos x="32" y="3"/>
                  </a:cxn>
                  <a:cxn ang="0">
                    <a:pos x="49" y="5"/>
                  </a:cxn>
                  <a:cxn ang="0">
                    <a:pos x="57" y="5"/>
                  </a:cxn>
                  <a:cxn ang="0">
                    <a:pos x="61" y="5"/>
                  </a:cxn>
                  <a:cxn ang="0">
                    <a:pos x="64" y="8"/>
                  </a:cxn>
                  <a:cxn ang="0">
                    <a:pos x="71" y="11"/>
                  </a:cxn>
                  <a:cxn ang="0">
                    <a:pos x="75" y="12"/>
                  </a:cxn>
                  <a:cxn ang="0">
                    <a:pos x="80" y="12"/>
                  </a:cxn>
                  <a:cxn ang="0">
                    <a:pos x="87" y="14"/>
                  </a:cxn>
                  <a:cxn ang="0">
                    <a:pos x="89" y="16"/>
                  </a:cxn>
                  <a:cxn ang="0">
                    <a:pos x="95" y="16"/>
                  </a:cxn>
                  <a:cxn ang="0">
                    <a:pos x="100" y="16"/>
                  </a:cxn>
                  <a:cxn ang="0">
                    <a:pos x="101" y="20"/>
                  </a:cxn>
                  <a:cxn ang="0">
                    <a:pos x="93" y="28"/>
                  </a:cxn>
                  <a:cxn ang="0">
                    <a:pos x="81" y="33"/>
                  </a:cxn>
                  <a:cxn ang="0">
                    <a:pos x="81" y="37"/>
                  </a:cxn>
                  <a:cxn ang="0">
                    <a:pos x="74" y="52"/>
                  </a:cxn>
                  <a:cxn ang="0">
                    <a:pos x="77" y="58"/>
                  </a:cxn>
                  <a:cxn ang="0">
                    <a:pos x="69" y="69"/>
                  </a:cxn>
                  <a:cxn ang="0">
                    <a:pos x="66" y="70"/>
                  </a:cxn>
                  <a:cxn ang="0">
                    <a:pos x="57" y="78"/>
                  </a:cxn>
                  <a:cxn ang="0">
                    <a:pos x="46" y="80"/>
                  </a:cxn>
                  <a:cxn ang="0">
                    <a:pos x="40" y="81"/>
                  </a:cxn>
                  <a:cxn ang="0">
                    <a:pos x="34" y="83"/>
                  </a:cxn>
                  <a:cxn ang="0">
                    <a:pos x="31" y="86"/>
                  </a:cxn>
                  <a:cxn ang="0">
                    <a:pos x="28" y="86"/>
                  </a:cxn>
                  <a:cxn ang="0">
                    <a:pos x="23" y="78"/>
                  </a:cxn>
                  <a:cxn ang="0">
                    <a:pos x="16" y="73"/>
                  </a:cxn>
                  <a:cxn ang="0">
                    <a:pos x="19" y="66"/>
                  </a:cxn>
                  <a:cxn ang="0">
                    <a:pos x="19" y="62"/>
                  </a:cxn>
                  <a:cxn ang="0">
                    <a:pos x="19" y="56"/>
                  </a:cxn>
                  <a:cxn ang="0">
                    <a:pos x="17" y="52"/>
                  </a:cxn>
                  <a:cxn ang="0">
                    <a:pos x="17" y="47"/>
                  </a:cxn>
                  <a:cxn ang="0">
                    <a:pos x="20" y="42"/>
                  </a:cxn>
                  <a:cxn ang="0">
                    <a:pos x="20" y="33"/>
                  </a:cxn>
                  <a:cxn ang="0">
                    <a:pos x="25" y="25"/>
                  </a:cxn>
                  <a:cxn ang="0">
                    <a:pos x="20" y="20"/>
                  </a:cxn>
                  <a:cxn ang="0">
                    <a:pos x="14" y="22"/>
                  </a:cxn>
                  <a:cxn ang="0">
                    <a:pos x="10" y="22"/>
                  </a:cxn>
                  <a:cxn ang="0">
                    <a:pos x="11" y="19"/>
                  </a:cxn>
                  <a:cxn ang="0">
                    <a:pos x="5" y="22"/>
                  </a:cxn>
                  <a:cxn ang="0">
                    <a:pos x="3" y="16"/>
                  </a:cxn>
                  <a:cxn ang="0">
                    <a:pos x="97" y="48"/>
                  </a:cxn>
                  <a:cxn ang="0">
                    <a:pos x="98" y="52"/>
                  </a:cxn>
                  <a:cxn ang="0">
                    <a:pos x="103" y="47"/>
                  </a:cxn>
                  <a:cxn ang="0">
                    <a:pos x="101" y="45"/>
                  </a:cxn>
                  <a:cxn ang="0">
                    <a:pos x="95" y="48"/>
                  </a:cxn>
                  <a:cxn ang="0">
                    <a:pos x="97" y="48"/>
                  </a:cxn>
                  <a:cxn ang="0">
                    <a:pos x="109" y="44"/>
                  </a:cxn>
                  <a:cxn ang="0">
                    <a:pos x="109" y="44"/>
                  </a:cxn>
                  <a:cxn ang="0">
                    <a:pos x="106" y="44"/>
                  </a:cxn>
                  <a:cxn ang="0">
                    <a:pos x="109" y="44"/>
                  </a:cxn>
                  <a:cxn ang="0">
                    <a:pos x="87" y="53"/>
                  </a:cxn>
                  <a:cxn ang="0">
                    <a:pos x="84" y="56"/>
                  </a:cxn>
                  <a:cxn ang="0">
                    <a:pos x="87" y="53"/>
                  </a:cxn>
                </a:cxnLst>
                <a:rect l="0" t="0" r="r" b="b"/>
                <a:pathLst>
                  <a:path w="110" h="88">
                    <a:moveTo>
                      <a:pt x="3" y="16"/>
                    </a:moveTo>
                    <a:cubicBezTo>
                      <a:pt x="2" y="12"/>
                      <a:pt x="3" y="11"/>
                      <a:pt x="2" y="11"/>
                    </a:cubicBezTo>
                    <a:cubicBezTo>
                      <a:pt x="0" y="9"/>
                      <a:pt x="3" y="6"/>
                      <a:pt x="8" y="6"/>
                    </a:cubicBezTo>
                    <a:cubicBezTo>
                      <a:pt x="11" y="6"/>
                      <a:pt x="8" y="3"/>
                      <a:pt x="11" y="2"/>
                    </a:cubicBezTo>
                    <a:cubicBezTo>
                      <a:pt x="16" y="0"/>
                      <a:pt x="16" y="3"/>
                      <a:pt x="22" y="3"/>
                    </a:cubicBezTo>
                    <a:cubicBezTo>
                      <a:pt x="28" y="3"/>
                      <a:pt x="28" y="2"/>
                      <a:pt x="32" y="3"/>
                    </a:cubicBezTo>
                    <a:cubicBezTo>
                      <a:pt x="40" y="6"/>
                      <a:pt x="43" y="3"/>
                      <a:pt x="49" y="5"/>
                    </a:cubicBezTo>
                    <a:cubicBezTo>
                      <a:pt x="54" y="6"/>
                      <a:pt x="52" y="3"/>
                      <a:pt x="57" y="5"/>
                    </a:cubicBezTo>
                    <a:cubicBezTo>
                      <a:pt x="58" y="6"/>
                      <a:pt x="60" y="5"/>
                      <a:pt x="61" y="5"/>
                    </a:cubicBezTo>
                    <a:cubicBezTo>
                      <a:pt x="63" y="6"/>
                      <a:pt x="64" y="5"/>
                      <a:pt x="64" y="8"/>
                    </a:cubicBezTo>
                    <a:cubicBezTo>
                      <a:pt x="64" y="9"/>
                      <a:pt x="69" y="8"/>
                      <a:pt x="71" y="11"/>
                    </a:cubicBezTo>
                    <a:cubicBezTo>
                      <a:pt x="71" y="12"/>
                      <a:pt x="74" y="11"/>
                      <a:pt x="75" y="12"/>
                    </a:cubicBezTo>
                    <a:cubicBezTo>
                      <a:pt x="77" y="14"/>
                      <a:pt x="77" y="11"/>
                      <a:pt x="80" y="12"/>
                    </a:cubicBezTo>
                    <a:cubicBezTo>
                      <a:pt x="83" y="12"/>
                      <a:pt x="78" y="8"/>
                      <a:pt x="87" y="14"/>
                    </a:cubicBezTo>
                    <a:cubicBezTo>
                      <a:pt x="87" y="16"/>
                      <a:pt x="89" y="16"/>
                      <a:pt x="89" y="16"/>
                    </a:cubicBezTo>
                    <a:cubicBezTo>
                      <a:pt x="93" y="17"/>
                      <a:pt x="93" y="16"/>
                      <a:pt x="95" y="16"/>
                    </a:cubicBezTo>
                    <a:cubicBezTo>
                      <a:pt x="98" y="17"/>
                      <a:pt x="97" y="16"/>
                      <a:pt x="100" y="16"/>
                    </a:cubicBezTo>
                    <a:cubicBezTo>
                      <a:pt x="104" y="19"/>
                      <a:pt x="100" y="17"/>
                      <a:pt x="101" y="20"/>
                    </a:cubicBezTo>
                    <a:cubicBezTo>
                      <a:pt x="103" y="23"/>
                      <a:pt x="93" y="25"/>
                      <a:pt x="93" y="28"/>
                    </a:cubicBezTo>
                    <a:cubicBezTo>
                      <a:pt x="92" y="30"/>
                      <a:pt x="83" y="30"/>
                      <a:pt x="81" y="33"/>
                    </a:cubicBezTo>
                    <a:cubicBezTo>
                      <a:pt x="81" y="36"/>
                      <a:pt x="86" y="34"/>
                      <a:pt x="81" y="37"/>
                    </a:cubicBezTo>
                    <a:cubicBezTo>
                      <a:pt x="78" y="37"/>
                      <a:pt x="72" y="47"/>
                      <a:pt x="74" y="52"/>
                    </a:cubicBezTo>
                    <a:cubicBezTo>
                      <a:pt x="74" y="56"/>
                      <a:pt x="77" y="56"/>
                      <a:pt x="77" y="58"/>
                    </a:cubicBezTo>
                    <a:cubicBezTo>
                      <a:pt x="77" y="58"/>
                      <a:pt x="68" y="62"/>
                      <a:pt x="69" y="69"/>
                    </a:cubicBezTo>
                    <a:cubicBezTo>
                      <a:pt x="69" y="70"/>
                      <a:pt x="69" y="70"/>
                      <a:pt x="66" y="70"/>
                    </a:cubicBezTo>
                    <a:cubicBezTo>
                      <a:pt x="60" y="70"/>
                      <a:pt x="60" y="81"/>
                      <a:pt x="57" y="78"/>
                    </a:cubicBezTo>
                    <a:cubicBezTo>
                      <a:pt x="55" y="77"/>
                      <a:pt x="51" y="81"/>
                      <a:pt x="46" y="80"/>
                    </a:cubicBezTo>
                    <a:cubicBezTo>
                      <a:pt x="43" y="78"/>
                      <a:pt x="40" y="80"/>
                      <a:pt x="40" y="81"/>
                    </a:cubicBezTo>
                    <a:cubicBezTo>
                      <a:pt x="38" y="83"/>
                      <a:pt x="35" y="81"/>
                      <a:pt x="34" y="83"/>
                    </a:cubicBezTo>
                    <a:cubicBezTo>
                      <a:pt x="32" y="86"/>
                      <a:pt x="32" y="86"/>
                      <a:pt x="31" y="86"/>
                    </a:cubicBezTo>
                    <a:cubicBezTo>
                      <a:pt x="31" y="88"/>
                      <a:pt x="31" y="88"/>
                      <a:pt x="28" y="86"/>
                    </a:cubicBezTo>
                    <a:cubicBezTo>
                      <a:pt x="25" y="83"/>
                      <a:pt x="23" y="81"/>
                      <a:pt x="23" y="78"/>
                    </a:cubicBezTo>
                    <a:cubicBezTo>
                      <a:pt x="23" y="77"/>
                      <a:pt x="20" y="72"/>
                      <a:pt x="16" y="73"/>
                    </a:cubicBezTo>
                    <a:cubicBezTo>
                      <a:pt x="16" y="72"/>
                      <a:pt x="16" y="67"/>
                      <a:pt x="19" y="66"/>
                    </a:cubicBezTo>
                    <a:cubicBezTo>
                      <a:pt x="22" y="62"/>
                      <a:pt x="20" y="62"/>
                      <a:pt x="19" y="62"/>
                    </a:cubicBezTo>
                    <a:cubicBezTo>
                      <a:pt x="17" y="62"/>
                      <a:pt x="16" y="61"/>
                      <a:pt x="19" y="56"/>
                    </a:cubicBezTo>
                    <a:cubicBezTo>
                      <a:pt x="22" y="52"/>
                      <a:pt x="19" y="55"/>
                      <a:pt x="17" y="52"/>
                    </a:cubicBezTo>
                    <a:cubicBezTo>
                      <a:pt x="17" y="47"/>
                      <a:pt x="14" y="47"/>
                      <a:pt x="17" y="47"/>
                    </a:cubicBezTo>
                    <a:cubicBezTo>
                      <a:pt x="20" y="47"/>
                      <a:pt x="20" y="45"/>
                      <a:pt x="20" y="42"/>
                    </a:cubicBezTo>
                    <a:cubicBezTo>
                      <a:pt x="19" y="41"/>
                      <a:pt x="22" y="41"/>
                      <a:pt x="20" y="33"/>
                    </a:cubicBezTo>
                    <a:cubicBezTo>
                      <a:pt x="20" y="31"/>
                      <a:pt x="29" y="25"/>
                      <a:pt x="25" y="25"/>
                    </a:cubicBezTo>
                    <a:cubicBezTo>
                      <a:pt x="22" y="23"/>
                      <a:pt x="25" y="22"/>
                      <a:pt x="20" y="20"/>
                    </a:cubicBezTo>
                    <a:cubicBezTo>
                      <a:pt x="16" y="20"/>
                      <a:pt x="19" y="23"/>
                      <a:pt x="14" y="22"/>
                    </a:cubicBezTo>
                    <a:cubicBezTo>
                      <a:pt x="11" y="20"/>
                      <a:pt x="11" y="23"/>
                      <a:pt x="10" y="22"/>
                    </a:cubicBezTo>
                    <a:cubicBezTo>
                      <a:pt x="8" y="22"/>
                      <a:pt x="13" y="20"/>
                      <a:pt x="11" y="19"/>
                    </a:cubicBezTo>
                    <a:cubicBezTo>
                      <a:pt x="10" y="19"/>
                      <a:pt x="10" y="19"/>
                      <a:pt x="5" y="22"/>
                    </a:cubicBezTo>
                    <a:cubicBezTo>
                      <a:pt x="3" y="20"/>
                      <a:pt x="5" y="17"/>
                      <a:pt x="3" y="16"/>
                    </a:cubicBezTo>
                    <a:close/>
                    <a:moveTo>
                      <a:pt x="97" y="48"/>
                    </a:moveTo>
                    <a:cubicBezTo>
                      <a:pt x="98" y="48"/>
                      <a:pt x="97" y="50"/>
                      <a:pt x="98" y="52"/>
                    </a:cubicBezTo>
                    <a:cubicBezTo>
                      <a:pt x="101" y="52"/>
                      <a:pt x="101" y="48"/>
                      <a:pt x="103" y="47"/>
                    </a:cubicBezTo>
                    <a:cubicBezTo>
                      <a:pt x="104" y="44"/>
                      <a:pt x="101" y="47"/>
                      <a:pt x="101" y="45"/>
                    </a:cubicBezTo>
                    <a:cubicBezTo>
                      <a:pt x="100" y="42"/>
                      <a:pt x="93" y="47"/>
                      <a:pt x="95" y="48"/>
                    </a:cubicBezTo>
                    <a:cubicBezTo>
                      <a:pt x="95" y="48"/>
                      <a:pt x="93" y="48"/>
                      <a:pt x="97" y="48"/>
                    </a:cubicBezTo>
                    <a:close/>
                    <a:moveTo>
                      <a:pt x="109" y="44"/>
                    </a:moveTo>
                    <a:cubicBezTo>
                      <a:pt x="109" y="45"/>
                      <a:pt x="110" y="45"/>
                      <a:pt x="109" y="44"/>
                    </a:cubicBezTo>
                    <a:cubicBezTo>
                      <a:pt x="109" y="42"/>
                      <a:pt x="106" y="42"/>
                      <a:pt x="106" y="44"/>
                    </a:cubicBezTo>
                    <a:cubicBezTo>
                      <a:pt x="106" y="44"/>
                      <a:pt x="107" y="44"/>
                      <a:pt x="109" y="44"/>
                    </a:cubicBezTo>
                    <a:close/>
                    <a:moveTo>
                      <a:pt x="87" y="53"/>
                    </a:moveTo>
                    <a:cubicBezTo>
                      <a:pt x="89" y="55"/>
                      <a:pt x="86" y="56"/>
                      <a:pt x="84" y="56"/>
                    </a:cubicBezTo>
                    <a:cubicBezTo>
                      <a:pt x="84" y="55"/>
                      <a:pt x="86" y="52"/>
                      <a:pt x="87" y="53"/>
                    </a:cubicBezTo>
                    <a:close/>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70" name="Freeform 210"/>
              <p:cNvSpPr>
                <a:spLocks noEditPoints="1"/>
              </p:cNvSpPr>
              <p:nvPr>
                <p:custDataLst>
                  <p:tags r:id="rId272"/>
                </p:custDataLst>
              </p:nvPr>
            </p:nvSpPr>
            <p:spPr bwMode="auto">
              <a:xfrm>
                <a:off x="6402494" y="3860887"/>
                <a:ext cx="184110" cy="296670"/>
              </a:xfrm>
              <a:custGeom>
                <a:avLst/>
                <a:gdLst/>
                <a:ahLst/>
                <a:cxnLst>
                  <a:cxn ang="0">
                    <a:pos x="38" y="38"/>
                  </a:cxn>
                  <a:cxn ang="0">
                    <a:pos x="56" y="52"/>
                  </a:cxn>
                  <a:cxn ang="0">
                    <a:pos x="59" y="78"/>
                  </a:cxn>
                  <a:cxn ang="0">
                    <a:pos x="62" y="84"/>
                  </a:cxn>
                  <a:cxn ang="0">
                    <a:pos x="64" y="81"/>
                  </a:cxn>
                  <a:cxn ang="0">
                    <a:pos x="58" y="72"/>
                  </a:cxn>
                  <a:cxn ang="0">
                    <a:pos x="48" y="95"/>
                  </a:cxn>
                  <a:cxn ang="0">
                    <a:pos x="47" y="78"/>
                  </a:cxn>
                  <a:cxn ang="0">
                    <a:pos x="42" y="91"/>
                  </a:cxn>
                  <a:cxn ang="0">
                    <a:pos x="45" y="80"/>
                  </a:cxn>
                  <a:cxn ang="0">
                    <a:pos x="53" y="66"/>
                  </a:cxn>
                  <a:cxn ang="0">
                    <a:pos x="50" y="66"/>
                  </a:cxn>
                  <a:cxn ang="0">
                    <a:pos x="68" y="80"/>
                  </a:cxn>
                  <a:cxn ang="0">
                    <a:pos x="53" y="77"/>
                  </a:cxn>
                  <a:cxn ang="0">
                    <a:pos x="55" y="81"/>
                  </a:cxn>
                  <a:cxn ang="0">
                    <a:pos x="50" y="87"/>
                  </a:cxn>
                  <a:cxn ang="0">
                    <a:pos x="59" y="89"/>
                  </a:cxn>
                  <a:cxn ang="0">
                    <a:pos x="55" y="87"/>
                  </a:cxn>
                  <a:cxn ang="0">
                    <a:pos x="41" y="114"/>
                  </a:cxn>
                  <a:cxn ang="0">
                    <a:pos x="47" y="111"/>
                  </a:cxn>
                  <a:cxn ang="0">
                    <a:pos x="53" y="109"/>
                  </a:cxn>
                  <a:cxn ang="0">
                    <a:pos x="56" y="123"/>
                  </a:cxn>
                  <a:cxn ang="0">
                    <a:pos x="67" y="130"/>
                  </a:cxn>
                  <a:cxn ang="0">
                    <a:pos x="68" y="114"/>
                  </a:cxn>
                  <a:cxn ang="0">
                    <a:pos x="71" y="119"/>
                  </a:cxn>
                  <a:cxn ang="0">
                    <a:pos x="74" y="109"/>
                  </a:cxn>
                  <a:cxn ang="0">
                    <a:pos x="73" y="97"/>
                  </a:cxn>
                  <a:cxn ang="0">
                    <a:pos x="67" y="94"/>
                  </a:cxn>
                  <a:cxn ang="0">
                    <a:pos x="58" y="103"/>
                  </a:cxn>
                  <a:cxn ang="0">
                    <a:pos x="50" y="100"/>
                  </a:cxn>
                  <a:cxn ang="0">
                    <a:pos x="42" y="106"/>
                  </a:cxn>
                  <a:cxn ang="0">
                    <a:pos x="41" y="122"/>
                  </a:cxn>
                  <a:cxn ang="0">
                    <a:pos x="33" y="126"/>
                  </a:cxn>
                  <a:cxn ang="0">
                    <a:pos x="52" y="97"/>
                  </a:cxn>
                  <a:cxn ang="0">
                    <a:pos x="61" y="97"/>
                  </a:cxn>
                  <a:cxn ang="0">
                    <a:pos x="39" y="61"/>
                  </a:cxn>
                  <a:cxn ang="0">
                    <a:pos x="38" y="53"/>
                  </a:cxn>
                  <a:cxn ang="0">
                    <a:pos x="42" y="63"/>
                  </a:cxn>
                  <a:cxn ang="0">
                    <a:pos x="50" y="61"/>
                  </a:cxn>
                  <a:cxn ang="0">
                    <a:pos x="52" y="61"/>
                  </a:cxn>
                  <a:cxn ang="0">
                    <a:pos x="23" y="81"/>
                  </a:cxn>
                  <a:cxn ang="0">
                    <a:pos x="67" y="73"/>
                  </a:cxn>
                  <a:cxn ang="0">
                    <a:pos x="59" y="67"/>
                  </a:cxn>
                  <a:cxn ang="0">
                    <a:pos x="68" y="77"/>
                  </a:cxn>
                  <a:cxn ang="0">
                    <a:pos x="70" y="87"/>
                  </a:cxn>
                  <a:cxn ang="0">
                    <a:pos x="47" y="77"/>
                  </a:cxn>
                  <a:cxn ang="0">
                    <a:pos x="39" y="70"/>
                  </a:cxn>
                  <a:cxn ang="0">
                    <a:pos x="35" y="63"/>
                  </a:cxn>
                  <a:cxn ang="0">
                    <a:pos x="27" y="56"/>
                  </a:cxn>
                  <a:cxn ang="0">
                    <a:pos x="11" y="94"/>
                  </a:cxn>
                  <a:cxn ang="0">
                    <a:pos x="20" y="73"/>
                  </a:cxn>
                  <a:cxn ang="0">
                    <a:pos x="7" y="94"/>
                  </a:cxn>
                  <a:cxn ang="0">
                    <a:pos x="53" y="56"/>
                  </a:cxn>
                  <a:cxn ang="0">
                    <a:pos x="47" y="50"/>
                  </a:cxn>
                  <a:cxn ang="0">
                    <a:pos x="36" y="41"/>
                  </a:cxn>
                  <a:cxn ang="0">
                    <a:pos x="42" y="19"/>
                  </a:cxn>
                  <a:cxn ang="0">
                    <a:pos x="26" y="8"/>
                  </a:cxn>
                  <a:cxn ang="0">
                    <a:pos x="21" y="28"/>
                  </a:cxn>
                  <a:cxn ang="0">
                    <a:pos x="29" y="41"/>
                  </a:cxn>
                  <a:cxn ang="0">
                    <a:pos x="35" y="49"/>
                  </a:cxn>
                  <a:cxn ang="0">
                    <a:pos x="45" y="52"/>
                  </a:cxn>
                  <a:cxn ang="0">
                    <a:pos x="56" y="59"/>
                  </a:cxn>
                  <a:cxn ang="0">
                    <a:pos x="77" y="142"/>
                  </a:cxn>
                </a:cxnLst>
                <a:rect l="0" t="0" r="r" b="b"/>
                <a:pathLst>
                  <a:path w="77" h="147">
                    <a:moveTo>
                      <a:pt x="38" y="38"/>
                    </a:moveTo>
                    <a:cubicBezTo>
                      <a:pt x="38" y="36"/>
                      <a:pt x="38" y="38"/>
                      <a:pt x="39" y="39"/>
                    </a:cubicBezTo>
                    <a:cubicBezTo>
                      <a:pt x="39" y="41"/>
                      <a:pt x="38" y="42"/>
                      <a:pt x="38" y="41"/>
                    </a:cubicBezTo>
                    <a:cubicBezTo>
                      <a:pt x="38" y="38"/>
                      <a:pt x="36" y="38"/>
                      <a:pt x="38" y="38"/>
                    </a:cubicBezTo>
                    <a:close/>
                    <a:moveTo>
                      <a:pt x="58" y="50"/>
                    </a:moveTo>
                    <a:cubicBezTo>
                      <a:pt x="58" y="49"/>
                      <a:pt x="58" y="49"/>
                      <a:pt x="58" y="49"/>
                    </a:cubicBezTo>
                    <a:cubicBezTo>
                      <a:pt x="56" y="47"/>
                      <a:pt x="55" y="45"/>
                      <a:pt x="56" y="49"/>
                    </a:cubicBezTo>
                    <a:cubicBezTo>
                      <a:pt x="56" y="52"/>
                      <a:pt x="55" y="50"/>
                      <a:pt x="56" y="52"/>
                    </a:cubicBezTo>
                    <a:cubicBezTo>
                      <a:pt x="56" y="53"/>
                      <a:pt x="58" y="52"/>
                      <a:pt x="58" y="50"/>
                    </a:cubicBezTo>
                    <a:close/>
                    <a:moveTo>
                      <a:pt x="58" y="75"/>
                    </a:moveTo>
                    <a:cubicBezTo>
                      <a:pt x="58" y="77"/>
                      <a:pt x="59" y="77"/>
                      <a:pt x="58" y="78"/>
                    </a:cubicBezTo>
                    <a:cubicBezTo>
                      <a:pt x="56" y="78"/>
                      <a:pt x="59" y="80"/>
                      <a:pt x="59" y="78"/>
                    </a:cubicBezTo>
                    <a:cubicBezTo>
                      <a:pt x="59" y="77"/>
                      <a:pt x="62" y="80"/>
                      <a:pt x="61" y="81"/>
                    </a:cubicBezTo>
                    <a:cubicBezTo>
                      <a:pt x="59" y="83"/>
                      <a:pt x="61" y="83"/>
                      <a:pt x="61" y="84"/>
                    </a:cubicBezTo>
                    <a:cubicBezTo>
                      <a:pt x="61" y="86"/>
                      <a:pt x="61" y="86"/>
                      <a:pt x="62" y="86"/>
                    </a:cubicBezTo>
                    <a:cubicBezTo>
                      <a:pt x="64" y="87"/>
                      <a:pt x="62" y="84"/>
                      <a:pt x="62" y="84"/>
                    </a:cubicBezTo>
                    <a:cubicBezTo>
                      <a:pt x="64" y="84"/>
                      <a:pt x="64" y="86"/>
                      <a:pt x="64" y="87"/>
                    </a:cubicBezTo>
                    <a:cubicBezTo>
                      <a:pt x="65" y="89"/>
                      <a:pt x="65" y="87"/>
                      <a:pt x="64" y="86"/>
                    </a:cubicBezTo>
                    <a:cubicBezTo>
                      <a:pt x="64" y="84"/>
                      <a:pt x="67" y="84"/>
                      <a:pt x="65" y="83"/>
                    </a:cubicBezTo>
                    <a:cubicBezTo>
                      <a:pt x="64" y="83"/>
                      <a:pt x="65" y="81"/>
                      <a:pt x="64" y="81"/>
                    </a:cubicBezTo>
                    <a:cubicBezTo>
                      <a:pt x="62" y="80"/>
                      <a:pt x="64" y="75"/>
                      <a:pt x="62" y="75"/>
                    </a:cubicBezTo>
                    <a:cubicBezTo>
                      <a:pt x="62" y="75"/>
                      <a:pt x="64" y="73"/>
                      <a:pt x="62" y="73"/>
                    </a:cubicBezTo>
                    <a:cubicBezTo>
                      <a:pt x="61" y="73"/>
                      <a:pt x="61" y="75"/>
                      <a:pt x="59" y="73"/>
                    </a:cubicBezTo>
                    <a:cubicBezTo>
                      <a:pt x="58" y="72"/>
                      <a:pt x="58" y="72"/>
                      <a:pt x="58" y="72"/>
                    </a:cubicBezTo>
                    <a:cubicBezTo>
                      <a:pt x="56" y="73"/>
                      <a:pt x="58" y="75"/>
                      <a:pt x="58" y="75"/>
                    </a:cubicBezTo>
                    <a:close/>
                    <a:moveTo>
                      <a:pt x="42" y="91"/>
                    </a:moveTo>
                    <a:cubicBezTo>
                      <a:pt x="44" y="94"/>
                      <a:pt x="45" y="92"/>
                      <a:pt x="45" y="95"/>
                    </a:cubicBezTo>
                    <a:cubicBezTo>
                      <a:pt x="47" y="98"/>
                      <a:pt x="48" y="97"/>
                      <a:pt x="48" y="95"/>
                    </a:cubicBezTo>
                    <a:cubicBezTo>
                      <a:pt x="50" y="94"/>
                      <a:pt x="47" y="91"/>
                      <a:pt x="48" y="87"/>
                    </a:cubicBezTo>
                    <a:cubicBezTo>
                      <a:pt x="50" y="86"/>
                      <a:pt x="48" y="86"/>
                      <a:pt x="50" y="83"/>
                    </a:cubicBezTo>
                    <a:cubicBezTo>
                      <a:pt x="52" y="81"/>
                      <a:pt x="52" y="78"/>
                      <a:pt x="50" y="78"/>
                    </a:cubicBezTo>
                    <a:cubicBezTo>
                      <a:pt x="48" y="78"/>
                      <a:pt x="48" y="77"/>
                      <a:pt x="47" y="78"/>
                    </a:cubicBezTo>
                    <a:cubicBezTo>
                      <a:pt x="45" y="80"/>
                      <a:pt x="47" y="81"/>
                      <a:pt x="45" y="81"/>
                    </a:cubicBezTo>
                    <a:cubicBezTo>
                      <a:pt x="44" y="83"/>
                      <a:pt x="47" y="86"/>
                      <a:pt x="45" y="87"/>
                    </a:cubicBezTo>
                    <a:cubicBezTo>
                      <a:pt x="42" y="89"/>
                      <a:pt x="42" y="86"/>
                      <a:pt x="42" y="89"/>
                    </a:cubicBezTo>
                    <a:cubicBezTo>
                      <a:pt x="42" y="91"/>
                      <a:pt x="42" y="91"/>
                      <a:pt x="42" y="91"/>
                    </a:cubicBezTo>
                    <a:close/>
                    <a:moveTo>
                      <a:pt x="45" y="80"/>
                    </a:moveTo>
                    <a:cubicBezTo>
                      <a:pt x="44" y="80"/>
                      <a:pt x="42" y="81"/>
                      <a:pt x="44" y="81"/>
                    </a:cubicBezTo>
                    <a:cubicBezTo>
                      <a:pt x="44" y="83"/>
                      <a:pt x="42" y="83"/>
                      <a:pt x="44" y="83"/>
                    </a:cubicBezTo>
                    <a:cubicBezTo>
                      <a:pt x="44" y="84"/>
                      <a:pt x="45" y="81"/>
                      <a:pt x="45" y="80"/>
                    </a:cubicBezTo>
                    <a:close/>
                    <a:moveTo>
                      <a:pt x="50" y="66"/>
                    </a:moveTo>
                    <a:cubicBezTo>
                      <a:pt x="52" y="64"/>
                      <a:pt x="52" y="69"/>
                      <a:pt x="53" y="69"/>
                    </a:cubicBezTo>
                    <a:cubicBezTo>
                      <a:pt x="55" y="69"/>
                      <a:pt x="56" y="72"/>
                      <a:pt x="56" y="70"/>
                    </a:cubicBezTo>
                    <a:cubicBezTo>
                      <a:pt x="55" y="67"/>
                      <a:pt x="55" y="66"/>
                      <a:pt x="53" y="66"/>
                    </a:cubicBezTo>
                    <a:cubicBezTo>
                      <a:pt x="52" y="64"/>
                      <a:pt x="52" y="63"/>
                      <a:pt x="50" y="63"/>
                    </a:cubicBezTo>
                    <a:cubicBezTo>
                      <a:pt x="50" y="63"/>
                      <a:pt x="48" y="61"/>
                      <a:pt x="48" y="63"/>
                    </a:cubicBezTo>
                    <a:cubicBezTo>
                      <a:pt x="48" y="64"/>
                      <a:pt x="48" y="66"/>
                      <a:pt x="48" y="69"/>
                    </a:cubicBezTo>
                    <a:cubicBezTo>
                      <a:pt x="47" y="69"/>
                      <a:pt x="50" y="67"/>
                      <a:pt x="50" y="66"/>
                    </a:cubicBezTo>
                    <a:close/>
                    <a:moveTo>
                      <a:pt x="59" y="70"/>
                    </a:moveTo>
                    <a:cubicBezTo>
                      <a:pt x="59" y="70"/>
                      <a:pt x="61" y="73"/>
                      <a:pt x="59" y="72"/>
                    </a:cubicBezTo>
                    <a:cubicBezTo>
                      <a:pt x="58" y="72"/>
                      <a:pt x="58" y="70"/>
                      <a:pt x="59" y="70"/>
                    </a:cubicBezTo>
                    <a:close/>
                    <a:moveTo>
                      <a:pt x="68" y="80"/>
                    </a:moveTo>
                    <a:cubicBezTo>
                      <a:pt x="68" y="80"/>
                      <a:pt x="70" y="80"/>
                      <a:pt x="68" y="80"/>
                    </a:cubicBezTo>
                    <a:cubicBezTo>
                      <a:pt x="68" y="81"/>
                      <a:pt x="68" y="80"/>
                      <a:pt x="68" y="80"/>
                    </a:cubicBezTo>
                    <a:close/>
                    <a:moveTo>
                      <a:pt x="53" y="75"/>
                    </a:moveTo>
                    <a:cubicBezTo>
                      <a:pt x="53" y="73"/>
                      <a:pt x="53" y="77"/>
                      <a:pt x="53" y="77"/>
                    </a:cubicBezTo>
                    <a:cubicBezTo>
                      <a:pt x="53" y="77"/>
                      <a:pt x="52" y="75"/>
                      <a:pt x="53" y="75"/>
                    </a:cubicBezTo>
                    <a:close/>
                    <a:moveTo>
                      <a:pt x="52" y="91"/>
                    </a:moveTo>
                    <a:cubicBezTo>
                      <a:pt x="52" y="87"/>
                      <a:pt x="52" y="89"/>
                      <a:pt x="52" y="87"/>
                    </a:cubicBezTo>
                    <a:cubicBezTo>
                      <a:pt x="52" y="84"/>
                      <a:pt x="56" y="84"/>
                      <a:pt x="55" y="81"/>
                    </a:cubicBezTo>
                    <a:cubicBezTo>
                      <a:pt x="55" y="80"/>
                      <a:pt x="56" y="80"/>
                      <a:pt x="56" y="78"/>
                    </a:cubicBezTo>
                    <a:cubicBezTo>
                      <a:pt x="55" y="77"/>
                      <a:pt x="56" y="72"/>
                      <a:pt x="55" y="77"/>
                    </a:cubicBezTo>
                    <a:cubicBezTo>
                      <a:pt x="53" y="80"/>
                      <a:pt x="53" y="78"/>
                      <a:pt x="53" y="81"/>
                    </a:cubicBezTo>
                    <a:cubicBezTo>
                      <a:pt x="52" y="84"/>
                      <a:pt x="50" y="86"/>
                      <a:pt x="50" y="87"/>
                    </a:cubicBezTo>
                    <a:cubicBezTo>
                      <a:pt x="50" y="89"/>
                      <a:pt x="50" y="89"/>
                      <a:pt x="50" y="92"/>
                    </a:cubicBezTo>
                    <a:cubicBezTo>
                      <a:pt x="50" y="94"/>
                      <a:pt x="50" y="92"/>
                      <a:pt x="52" y="91"/>
                    </a:cubicBezTo>
                    <a:close/>
                    <a:moveTo>
                      <a:pt x="58" y="91"/>
                    </a:moveTo>
                    <a:cubicBezTo>
                      <a:pt x="59" y="89"/>
                      <a:pt x="59" y="91"/>
                      <a:pt x="59" y="89"/>
                    </a:cubicBezTo>
                    <a:cubicBezTo>
                      <a:pt x="59" y="87"/>
                      <a:pt x="61" y="86"/>
                      <a:pt x="59" y="86"/>
                    </a:cubicBezTo>
                    <a:cubicBezTo>
                      <a:pt x="59" y="86"/>
                      <a:pt x="59" y="87"/>
                      <a:pt x="58" y="86"/>
                    </a:cubicBezTo>
                    <a:cubicBezTo>
                      <a:pt x="58" y="86"/>
                      <a:pt x="56" y="84"/>
                      <a:pt x="56" y="86"/>
                    </a:cubicBezTo>
                    <a:cubicBezTo>
                      <a:pt x="55" y="87"/>
                      <a:pt x="55" y="87"/>
                      <a:pt x="55" y="87"/>
                    </a:cubicBezTo>
                    <a:cubicBezTo>
                      <a:pt x="53" y="87"/>
                      <a:pt x="53" y="89"/>
                      <a:pt x="53" y="91"/>
                    </a:cubicBezTo>
                    <a:cubicBezTo>
                      <a:pt x="55" y="92"/>
                      <a:pt x="58" y="91"/>
                      <a:pt x="58" y="91"/>
                    </a:cubicBezTo>
                    <a:close/>
                    <a:moveTo>
                      <a:pt x="39" y="117"/>
                    </a:moveTo>
                    <a:cubicBezTo>
                      <a:pt x="41" y="119"/>
                      <a:pt x="41" y="116"/>
                      <a:pt x="41" y="114"/>
                    </a:cubicBezTo>
                    <a:cubicBezTo>
                      <a:pt x="42" y="112"/>
                      <a:pt x="41" y="112"/>
                      <a:pt x="42" y="112"/>
                    </a:cubicBezTo>
                    <a:cubicBezTo>
                      <a:pt x="44" y="111"/>
                      <a:pt x="42" y="111"/>
                      <a:pt x="44" y="109"/>
                    </a:cubicBezTo>
                    <a:cubicBezTo>
                      <a:pt x="45" y="108"/>
                      <a:pt x="45" y="109"/>
                      <a:pt x="45" y="111"/>
                    </a:cubicBezTo>
                    <a:cubicBezTo>
                      <a:pt x="44" y="112"/>
                      <a:pt x="47" y="112"/>
                      <a:pt x="47" y="111"/>
                    </a:cubicBezTo>
                    <a:cubicBezTo>
                      <a:pt x="48" y="108"/>
                      <a:pt x="47" y="112"/>
                      <a:pt x="48" y="112"/>
                    </a:cubicBezTo>
                    <a:cubicBezTo>
                      <a:pt x="50" y="112"/>
                      <a:pt x="52" y="114"/>
                      <a:pt x="50" y="112"/>
                    </a:cubicBezTo>
                    <a:cubicBezTo>
                      <a:pt x="50" y="111"/>
                      <a:pt x="52" y="109"/>
                      <a:pt x="50" y="109"/>
                    </a:cubicBezTo>
                    <a:cubicBezTo>
                      <a:pt x="50" y="109"/>
                      <a:pt x="52" y="108"/>
                      <a:pt x="53" y="109"/>
                    </a:cubicBezTo>
                    <a:cubicBezTo>
                      <a:pt x="53" y="111"/>
                      <a:pt x="55" y="109"/>
                      <a:pt x="56" y="111"/>
                    </a:cubicBezTo>
                    <a:cubicBezTo>
                      <a:pt x="56" y="114"/>
                      <a:pt x="56" y="112"/>
                      <a:pt x="56" y="114"/>
                    </a:cubicBezTo>
                    <a:cubicBezTo>
                      <a:pt x="56" y="114"/>
                      <a:pt x="53" y="116"/>
                      <a:pt x="55" y="119"/>
                    </a:cubicBezTo>
                    <a:cubicBezTo>
                      <a:pt x="55" y="120"/>
                      <a:pt x="55" y="123"/>
                      <a:pt x="56" y="123"/>
                    </a:cubicBezTo>
                    <a:cubicBezTo>
                      <a:pt x="58" y="125"/>
                      <a:pt x="55" y="125"/>
                      <a:pt x="58" y="126"/>
                    </a:cubicBezTo>
                    <a:cubicBezTo>
                      <a:pt x="61" y="128"/>
                      <a:pt x="62" y="130"/>
                      <a:pt x="64" y="126"/>
                    </a:cubicBezTo>
                    <a:cubicBezTo>
                      <a:pt x="64" y="125"/>
                      <a:pt x="65" y="125"/>
                      <a:pt x="65" y="126"/>
                    </a:cubicBezTo>
                    <a:cubicBezTo>
                      <a:pt x="64" y="128"/>
                      <a:pt x="65" y="133"/>
                      <a:pt x="67" y="130"/>
                    </a:cubicBezTo>
                    <a:cubicBezTo>
                      <a:pt x="68" y="128"/>
                      <a:pt x="68" y="125"/>
                      <a:pt x="68" y="123"/>
                    </a:cubicBezTo>
                    <a:cubicBezTo>
                      <a:pt x="67" y="122"/>
                      <a:pt x="67" y="120"/>
                      <a:pt x="67" y="120"/>
                    </a:cubicBezTo>
                    <a:cubicBezTo>
                      <a:pt x="65" y="120"/>
                      <a:pt x="65" y="117"/>
                      <a:pt x="67" y="117"/>
                    </a:cubicBezTo>
                    <a:cubicBezTo>
                      <a:pt x="68" y="116"/>
                      <a:pt x="67" y="114"/>
                      <a:pt x="68" y="114"/>
                    </a:cubicBezTo>
                    <a:cubicBezTo>
                      <a:pt x="70" y="112"/>
                      <a:pt x="68" y="114"/>
                      <a:pt x="70" y="116"/>
                    </a:cubicBezTo>
                    <a:cubicBezTo>
                      <a:pt x="70" y="117"/>
                      <a:pt x="70" y="117"/>
                      <a:pt x="71" y="119"/>
                    </a:cubicBezTo>
                    <a:cubicBezTo>
                      <a:pt x="71" y="120"/>
                      <a:pt x="70" y="119"/>
                      <a:pt x="71" y="123"/>
                    </a:cubicBezTo>
                    <a:cubicBezTo>
                      <a:pt x="73" y="125"/>
                      <a:pt x="73" y="122"/>
                      <a:pt x="71" y="119"/>
                    </a:cubicBezTo>
                    <a:cubicBezTo>
                      <a:pt x="71" y="116"/>
                      <a:pt x="74" y="120"/>
                      <a:pt x="73" y="117"/>
                    </a:cubicBezTo>
                    <a:cubicBezTo>
                      <a:pt x="73" y="116"/>
                      <a:pt x="74" y="119"/>
                      <a:pt x="74" y="116"/>
                    </a:cubicBezTo>
                    <a:cubicBezTo>
                      <a:pt x="76" y="114"/>
                      <a:pt x="76" y="112"/>
                      <a:pt x="74" y="111"/>
                    </a:cubicBezTo>
                    <a:cubicBezTo>
                      <a:pt x="74" y="109"/>
                      <a:pt x="74" y="109"/>
                      <a:pt x="74" y="109"/>
                    </a:cubicBezTo>
                    <a:cubicBezTo>
                      <a:pt x="73" y="108"/>
                      <a:pt x="74" y="105"/>
                      <a:pt x="74" y="105"/>
                    </a:cubicBezTo>
                    <a:cubicBezTo>
                      <a:pt x="73" y="103"/>
                      <a:pt x="74" y="101"/>
                      <a:pt x="73" y="101"/>
                    </a:cubicBezTo>
                    <a:cubicBezTo>
                      <a:pt x="71" y="101"/>
                      <a:pt x="71" y="101"/>
                      <a:pt x="71" y="100"/>
                    </a:cubicBezTo>
                    <a:cubicBezTo>
                      <a:pt x="73" y="100"/>
                      <a:pt x="74" y="98"/>
                      <a:pt x="73" y="97"/>
                    </a:cubicBezTo>
                    <a:cubicBezTo>
                      <a:pt x="71" y="95"/>
                      <a:pt x="73" y="94"/>
                      <a:pt x="71" y="94"/>
                    </a:cubicBezTo>
                    <a:cubicBezTo>
                      <a:pt x="70" y="95"/>
                      <a:pt x="71" y="92"/>
                      <a:pt x="68" y="92"/>
                    </a:cubicBezTo>
                    <a:cubicBezTo>
                      <a:pt x="67" y="91"/>
                      <a:pt x="68" y="91"/>
                      <a:pt x="67" y="89"/>
                    </a:cubicBezTo>
                    <a:cubicBezTo>
                      <a:pt x="65" y="89"/>
                      <a:pt x="65" y="89"/>
                      <a:pt x="67" y="94"/>
                    </a:cubicBezTo>
                    <a:cubicBezTo>
                      <a:pt x="68" y="98"/>
                      <a:pt x="65" y="97"/>
                      <a:pt x="65" y="97"/>
                    </a:cubicBezTo>
                    <a:cubicBezTo>
                      <a:pt x="64" y="95"/>
                      <a:pt x="65" y="100"/>
                      <a:pt x="62" y="98"/>
                    </a:cubicBezTo>
                    <a:cubicBezTo>
                      <a:pt x="61" y="95"/>
                      <a:pt x="61" y="98"/>
                      <a:pt x="61" y="101"/>
                    </a:cubicBezTo>
                    <a:cubicBezTo>
                      <a:pt x="61" y="105"/>
                      <a:pt x="58" y="98"/>
                      <a:pt x="58" y="103"/>
                    </a:cubicBezTo>
                    <a:cubicBezTo>
                      <a:pt x="56" y="106"/>
                      <a:pt x="56" y="105"/>
                      <a:pt x="55" y="106"/>
                    </a:cubicBezTo>
                    <a:cubicBezTo>
                      <a:pt x="52" y="108"/>
                      <a:pt x="55" y="106"/>
                      <a:pt x="53" y="103"/>
                    </a:cubicBezTo>
                    <a:cubicBezTo>
                      <a:pt x="53" y="101"/>
                      <a:pt x="53" y="100"/>
                      <a:pt x="52" y="101"/>
                    </a:cubicBezTo>
                    <a:cubicBezTo>
                      <a:pt x="50" y="101"/>
                      <a:pt x="52" y="100"/>
                      <a:pt x="50" y="100"/>
                    </a:cubicBezTo>
                    <a:cubicBezTo>
                      <a:pt x="50" y="100"/>
                      <a:pt x="50" y="101"/>
                      <a:pt x="48" y="101"/>
                    </a:cubicBezTo>
                    <a:cubicBezTo>
                      <a:pt x="47" y="101"/>
                      <a:pt x="45" y="103"/>
                      <a:pt x="47" y="105"/>
                    </a:cubicBezTo>
                    <a:cubicBezTo>
                      <a:pt x="45" y="106"/>
                      <a:pt x="45" y="106"/>
                      <a:pt x="45" y="106"/>
                    </a:cubicBezTo>
                    <a:cubicBezTo>
                      <a:pt x="44" y="105"/>
                      <a:pt x="44" y="106"/>
                      <a:pt x="42" y="106"/>
                    </a:cubicBezTo>
                    <a:cubicBezTo>
                      <a:pt x="41" y="106"/>
                      <a:pt x="39" y="108"/>
                      <a:pt x="39" y="109"/>
                    </a:cubicBezTo>
                    <a:cubicBezTo>
                      <a:pt x="39" y="111"/>
                      <a:pt x="39" y="112"/>
                      <a:pt x="38" y="114"/>
                    </a:cubicBezTo>
                    <a:cubicBezTo>
                      <a:pt x="38" y="116"/>
                      <a:pt x="38" y="116"/>
                      <a:pt x="39" y="117"/>
                    </a:cubicBezTo>
                    <a:close/>
                    <a:moveTo>
                      <a:pt x="41" y="122"/>
                    </a:moveTo>
                    <a:cubicBezTo>
                      <a:pt x="41" y="122"/>
                      <a:pt x="38" y="123"/>
                      <a:pt x="38" y="122"/>
                    </a:cubicBezTo>
                    <a:cubicBezTo>
                      <a:pt x="38" y="119"/>
                      <a:pt x="41" y="120"/>
                      <a:pt x="41" y="122"/>
                    </a:cubicBezTo>
                    <a:close/>
                    <a:moveTo>
                      <a:pt x="32" y="128"/>
                    </a:moveTo>
                    <a:cubicBezTo>
                      <a:pt x="33" y="128"/>
                      <a:pt x="35" y="126"/>
                      <a:pt x="33" y="126"/>
                    </a:cubicBezTo>
                    <a:cubicBezTo>
                      <a:pt x="33" y="126"/>
                      <a:pt x="32" y="123"/>
                      <a:pt x="30" y="126"/>
                    </a:cubicBezTo>
                    <a:cubicBezTo>
                      <a:pt x="29" y="128"/>
                      <a:pt x="32" y="126"/>
                      <a:pt x="32" y="128"/>
                    </a:cubicBezTo>
                    <a:close/>
                    <a:moveTo>
                      <a:pt x="50" y="95"/>
                    </a:moveTo>
                    <a:cubicBezTo>
                      <a:pt x="52" y="97"/>
                      <a:pt x="52" y="97"/>
                      <a:pt x="52" y="97"/>
                    </a:cubicBezTo>
                    <a:cubicBezTo>
                      <a:pt x="53" y="95"/>
                      <a:pt x="52" y="94"/>
                      <a:pt x="52" y="95"/>
                    </a:cubicBezTo>
                    <a:cubicBezTo>
                      <a:pt x="52" y="95"/>
                      <a:pt x="52" y="95"/>
                      <a:pt x="50" y="95"/>
                    </a:cubicBezTo>
                    <a:close/>
                    <a:moveTo>
                      <a:pt x="59" y="95"/>
                    </a:moveTo>
                    <a:cubicBezTo>
                      <a:pt x="61" y="95"/>
                      <a:pt x="62" y="95"/>
                      <a:pt x="61" y="97"/>
                    </a:cubicBezTo>
                    <a:cubicBezTo>
                      <a:pt x="59" y="95"/>
                      <a:pt x="59" y="95"/>
                      <a:pt x="59" y="95"/>
                    </a:cubicBezTo>
                    <a:close/>
                    <a:moveTo>
                      <a:pt x="38" y="64"/>
                    </a:moveTo>
                    <a:cubicBezTo>
                      <a:pt x="38" y="66"/>
                      <a:pt x="39" y="66"/>
                      <a:pt x="39" y="64"/>
                    </a:cubicBezTo>
                    <a:cubicBezTo>
                      <a:pt x="39" y="61"/>
                      <a:pt x="41" y="61"/>
                      <a:pt x="39" y="61"/>
                    </a:cubicBezTo>
                    <a:cubicBezTo>
                      <a:pt x="38" y="63"/>
                      <a:pt x="39" y="61"/>
                      <a:pt x="38" y="64"/>
                    </a:cubicBezTo>
                    <a:close/>
                    <a:moveTo>
                      <a:pt x="39" y="55"/>
                    </a:moveTo>
                    <a:cubicBezTo>
                      <a:pt x="39" y="55"/>
                      <a:pt x="41" y="53"/>
                      <a:pt x="38" y="52"/>
                    </a:cubicBezTo>
                    <a:cubicBezTo>
                      <a:pt x="38" y="53"/>
                      <a:pt x="38" y="53"/>
                      <a:pt x="38" y="53"/>
                    </a:cubicBezTo>
                    <a:cubicBezTo>
                      <a:pt x="38" y="55"/>
                      <a:pt x="38" y="56"/>
                      <a:pt x="39" y="55"/>
                    </a:cubicBezTo>
                    <a:close/>
                    <a:moveTo>
                      <a:pt x="42" y="64"/>
                    </a:moveTo>
                    <a:cubicBezTo>
                      <a:pt x="44" y="64"/>
                      <a:pt x="44" y="66"/>
                      <a:pt x="44" y="64"/>
                    </a:cubicBezTo>
                    <a:cubicBezTo>
                      <a:pt x="45" y="63"/>
                      <a:pt x="42" y="63"/>
                      <a:pt x="42" y="63"/>
                    </a:cubicBezTo>
                    <a:cubicBezTo>
                      <a:pt x="42" y="64"/>
                      <a:pt x="42" y="64"/>
                      <a:pt x="42" y="64"/>
                    </a:cubicBezTo>
                    <a:close/>
                    <a:moveTo>
                      <a:pt x="47" y="58"/>
                    </a:moveTo>
                    <a:cubicBezTo>
                      <a:pt x="47" y="59"/>
                      <a:pt x="47" y="59"/>
                      <a:pt x="48" y="59"/>
                    </a:cubicBezTo>
                    <a:cubicBezTo>
                      <a:pt x="48" y="59"/>
                      <a:pt x="48" y="59"/>
                      <a:pt x="50" y="61"/>
                    </a:cubicBezTo>
                    <a:cubicBezTo>
                      <a:pt x="48" y="59"/>
                      <a:pt x="48" y="59"/>
                      <a:pt x="48" y="59"/>
                    </a:cubicBezTo>
                    <a:cubicBezTo>
                      <a:pt x="48" y="58"/>
                      <a:pt x="47" y="56"/>
                      <a:pt x="47" y="56"/>
                    </a:cubicBezTo>
                    <a:cubicBezTo>
                      <a:pt x="45" y="56"/>
                      <a:pt x="45" y="58"/>
                      <a:pt x="47" y="58"/>
                    </a:cubicBezTo>
                    <a:close/>
                    <a:moveTo>
                      <a:pt x="52" y="61"/>
                    </a:moveTo>
                    <a:cubicBezTo>
                      <a:pt x="53" y="64"/>
                      <a:pt x="53" y="64"/>
                      <a:pt x="53" y="64"/>
                    </a:cubicBezTo>
                    <a:cubicBezTo>
                      <a:pt x="52" y="61"/>
                      <a:pt x="52" y="61"/>
                      <a:pt x="52" y="61"/>
                    </a:cubicBezTo>
                    <a:close/>
                    <a:moveTo>
                      <a:pt x="21" y="83"/>
                    </a:moveTo>
                    <a:cubicBezTo>
                      <a:pt x="23" y="80"/>
                      <a:pt x="24" y="81"/>
                      <a:pt x="23" y="81"/>
                    </a:cubicBezTo>
                    <a:cubicBezTo>
                      <a:pt x="23" y="83"/>
                      <a:pt x="21" y="84"/>
                      <a:pt x="21" y="83"/>
                    </a:cubicBezTo>
                    <a:close/>
                    <a:moveTo>
                      <a:pt x="68" y="77"/>
                    </a:moveTo>
                    <a:cubicBezTo>
                      <a:pt x="70" y="78"/>
                      <a:pt x="68" y="77"/>
                      <a:pt x="68" y="75"/>
                    </a:cubicBezTo>
                    <a:cubicBezTo>
                      <a:pt x="67" y="75"/>
                      <a:pt x="68" y="73"/>
                      <a:pt x="67" y="73"/>
                    </a:cubicBezTo>
                    <a:cubicBezTo>
                      <a:pt x="65" y="72"/>
                      <a:pt x="67" y="66"/>
                      <a:pt x="65" y="64"/>
                    </a:cubicBezTo>
                    <a:cubicBezTo>
                      <a:pt x="65" y="64"/>
                      <a:pt x="65" y="63"/>
                      <a:pt x="64" y="63"/>
                    </a:cubicBezTo>
                    <a:cubicBezTo>
                      <a:pt x="62" y="61"/>
                      <a:pt x="61" y="63"/>
                      <a:pt x="58" y="63"/>
                    </a:cubicBezTo>
                    <a:cubicBezTo>
                      <a:pt x="56" y="61"/>
                      <a:pt x="58" y="66"/>
                      <a:pt x="59" y="67"/>
                    </a:cubicBezTo>
                    <a:cubicBezTo>
                      <a:pt x="62" y="69"/>
                      <a:pt x="61" y="69"/>
                      <a:pt x="62" y="70"/>
                    </a:cubicBezTo>
                    <a:cubicBezTo>
                      <a:pt x="64" y="70"/>
                      <a:pt x="62" y="70"/>
                      <a:pt x="62" y="72"/>
                    </a:cubicBezTo>
                    <a:cubicBezTo>
                      <a:pt x="61" y="72"/>
                      <a:pt x="64" y="73"/>
                      <a:pt x="64" y="77"/>
                    </a:cubicBezTo>
                    <a:cubicBezTo>
                      <a:pt x="64" y="78"/>
                      <a:pt x="67" y="75"/>
                      <a:pt x="68" y="77"/>
                    </a:cubicBezTo>
                    <a:close/>
                    <a:moveTo>
                      <a:pt x="67" y="87"/>
                    </a:moveTo>
                    <a:cubicBezTo>
                      <a:pt x="65" y="86"/>
                      <a:pt x="68" y="81"/>
                      <a:pt x="68" y="83"/>
                    </a:cubicBezTo>
                    <a:cubicBezTo>
                      <a:pt x="68" y="86"/>
                      <a:pt x="70" y="91"/>
                      <a:pt x="67" y="87"/>
                    </a:cubicBezTo>
                    <a:close/>
                    <a:moveTo>
                      <a:pt x="70" y="87"/>
                    </a:moveTo>
                    <a:cubicBezTo>
                      <a:pt x="71" y="86"/>
                      <a:pt x="71" y="86"/>
                      <a:pt x="71" y="87"/>
                    </a:cubicBezTo>
                    <a:cubicBezTo>
                      <a:pt x="73" y="91"/>
                      <a:pt x="70" y="91"/>
                      <a:pt x="70" y="87"/>
                    </a:cubicBezTo>
                    <a:close/>
                    <a:moveTo>
                      <a:pt x="42" y="81"/>
                    </a:moveTo>
                    <a:cubicBezTo>
                      <a:pt x="44" y="81"/>
                      <a:pt x="45" y="78"/>
                      <a:pt x="47" y="77"/>
                    </a:cubicBezTo>
                    <a:cubicBezTo>
                      <a:pt x="48" y="75"/>
                      <a:pt x="48" y="72"/>
                      <a:pt x="47" y="72"/>
                    </a:cubicBezTo>
                    <a:cubicBezTo>
                      <a:pt x="45" y="73"/>
                      <a:pt x="45" y="70"/>
                      <a:pt x="44" y="72"/>
                    </a:cubicBezTo>
                    <a:cubicBezTo>
                      <a:pt x="44" y="73"/>
                      <a:pt x="41" y="69"/>
                      <a:pt x="39" y="69"/>
                    </a:cubicBezTo>
                    <a:cubicBezTo>
                      <a:pt x="38" y="67"/>
                      <a:pt x="36" y="69"/>
                      <a:pt x="39" y="70"/>
                    </a:cubicBezTo>
                    <a:cubicBezTo>
                      <a:pt x="41" y="72"/>
                      <a:pt x="39" y="73"/>
                      <a:pt x="39" y="77"/>
                    </a:cubicBezTo>
                    <a:cubicBezTo>
                      <a:pt x="39" y="78"/>
                      <a:pt x="38" y="77"/>
                      <a:pt x="38" y="81"/>
                    </a:cubicBezTo>
                    <a:cubicBezTo>
                      <a:pt x="38" y="86"/>
                      <a:pt x="39" y="81"/>
                      <a:pt x="42" y="81"/>
                    </a:cubicBezTo>
                    <a:close/>
                    <a:moveTo>
                      <a:pt x="35" y="63"/>
                    </a:moveTo>
                    <a:cubicBezTo>
                      <a:pt x="36" y="59"/>
                      <a:pt x="35" y="61"/>
                      <a:pt x="35" y="58"/>
                    </a:cubicBezTo>
                    <a:cubicBezTo>
                      <a:pt x="36" y="55"/>
                      <a:pt x="33" y="53"/>
                      <a:pt x="29" y="53"/>
                    </a:cubicBezTo>
                    <a:cubicBezTo>
                      <a:pt x="26" y="52"/>
                      <a:pt x="24" y="53"/>
                      <a:pt x="26" y="53"/>
                    </a:cubicBezTo>
                    <a:cubicBezTo>
                      <a:pt x="27" y="55"/>
                      <a:pt x="27" y="55"/>
                      <a:pt x="27" y="56"/>
                    </a:cubicBezTo>
                    <a:cubicBezTo>
                      <a:pt x="29" y="56"/>
                      <a:pt x="30" y="61"/>
                      <a:pt x="32" y="64"/>
                    </a:cubicBezTo>
                    <a:cubicBezTo>
                      <a:pt x="32" y="67"/>
                      <a:pt x="33" y="66"/>
                      <a:pt x="35" y="63"/>
                    </a:cubicBezTo>
                    <a:close/>
                    <a:moveTo>
                      <a:pt x="4" y="101"/>
                    </a:moveTo>
                    <a:cubicBezTo>
                      <a:pt x="4" y="100"/>
                      <a:pt x="6" y="98"/>
                      <a:pt x="11" y="94"/>
                    </a:cubicBezTo>
                    <a:cubicBezTo>
                      <a:pt x="17" y="89"/>
                      <a:pt x="12" y="89"/>
                      <a:pt x="15" y="87"/>
                    </a:cubicBezTo>
                    <a:cubicBezTo>
                      <a:pt x="18" y="87"/>
                      <a:pt x="17" y="84"/>
                      <a:pt x="18" y="84"/>
                    </a:cubicBezTo>
                    <a:cubicBezTo>
                      <a:pt x="20" y="84"/>
                      <a:pt x="21" y="83"/>
                      <a:pt x="20" y="80"/>
                    </a:cubicBezTo>
                    <a:cubicBezTo>
                      <a:pt x="20" y="78"/>
                      <a:pt x="21" y="73"/>
                      <a:pt x="20" y="73"/>
                    </a:cubicBezTo>
                    <a:cubicBezTo>
                      <a:pt x="18" y="73"/>
                      <a:pt x="18" y="78"/>
                      <a:pt x="17" y="78"/>
                    </a:cubicBezTo>
                    <a:cubicBezTo>
                      <a:pt x="15" y="78"/>
                      <a:pt x="18" y="80"/>
                      <a:pt x="17" y="83"/>
                    </a:cubicBezTo>
                    <a:cubicBezTo>
                      <a:pt x="17" y="84"/>
                      <a:pt x="17" y="81"/>
                      <a:pt x="15" y="84"/>
                    </a:cubicBezTo>
                    <a:cubicBezTo>
                      <a:pt x="14" y="87"/>
                      <a:pt x="9" y="92"/>
                      <a:pt x="7" y="94"/>
                    </a:cubicBezTo>
                    <a:cubicBezTo>
                      <a:pt x="6" y="95"/>
                      <a:pt x="3" y="98"/>
                      <a:pt x="1" y="103"/>
                    </a:cubicBezTo>
                    <a:cubicBezTo>
                      <a:pt x="0" y="105"/>
                      <a:pt x="3" y="103"/>
                      <a:pt x="4" y="101"/>
                    </a:cubicBezTo>
                    <a:close/>
                    <a:moveTo>
                      <a:pt x="56" y="59"/>
                    </a:moveTo>
                    <a:cubicBezTo>
                      <a:pt x="56" y="58"/>
                      <a:pt x="56" y="56"/>
                      <a:pt x="53" y="56"/>
                    </a:cubicBezTo>
                    <a:cubicBezTo>
                      <a:pt x="50" y="56"/>
                      <a:pt x="55" y="56"/>
                      <a:pt x="52" y="53"/>
                    </a:cubicBezTo>
                    <a:cubicBezTo>
                      <a:pt x="48" y="50"/>
                      <a:pt x="53" y="52"/>
                      <a:pt x="55" y="52"/>
                    </a:cubicBezTo>
                    <a:cubicBezTo>
                      <a:pt x="55" y="50"/>
                      <a:pt x="53" y="50"/>
                      <a:pt x="50" y="49"/>
                    </a:cubicBezTo>
                    <a:cubicBezTo>
                      <a:pt x="47" y="45"/>
                      <a:pt x="48" y="52"/>
                      <a:pt x="47" y="50"/>
                    </a:cubicBezTo>
                    <a:cubicBezTo>
                      <a:pt x="45" y="50"/>
                      <a:pt x="48" y="47"/>
                      <a:pt x="44" y="45"/>
                    </a:cubicBezTo>
                    <a:cubicBezTo>
                      <a:pt x="41" y="44"/>
                      <a:pt x="42" y="47"/>
                      <a:pt x="41" y="45"/>
                    </a:cubicBezTo>
                    <a:cubicBezTo>
                      <a:pt x="38" y="45"/>
                      <a:pt x="41" y="49"/>
                      <a:pt x="39" y="49"/>
                    </a:cubicBezTo>
                    <a:cubicBezTo>
                      <a:pt x="36" y="47"/>
                      <a:pt x="35" y="42"/>
                      <a:pt x="36" y="41"/>
                    </a:cubicBezTo>
                    <a:cubicBezTo>
                      <a:pt x="36" y="39"/>
                      <a:pt x="33" y="36"/>
                      <a:pt x="35" y="33"/>
                    </a:cubicBezTo>
                    <a:cubicBezTo>
                      <a:pt x="36" y="30"/>
                      <a:pt x="35" y="30"/>
                      <a:pt x="36" y="27"/>
                    </a:cubicBezTo>
                    <a:cubicBezTo>
                      <a:pt x="39" y="25"/>
                      <a:pt x="38" y="28"/>
                      <a:pt x="39" y="28"/>
                    </a:cubicBezTo>
                    <a:cubicBezTo>
                      <a:pt x="41" y="27"/>
                      <a:pt x="42" y="20"/>
                      <a:pt x="42" y="19"/>
                    </a:cubicBezTo>
                    <a:cubicBezTo>
                      <a:pt x="42" y="16"/>
                      <a:pt x="38" y="14"/>
                      <a:pt x="41" y="8"/>
                    </a:cubicBezTo>
                    <a:cubicBezTo>
                      <a:pt x="42" y="3"/>
                      <a:pt x="41" y="2"/>
                      <a:pt x="39" y="5"/>
                    </a:cubicBezTo>
                    <a:cubicBezTo>
                      <a:pt x="36" y="8"/>
                      <a:pt x="33" y="0"/>
                      <a:pt x="29" y="2"/>
                    </a:cubicBezTo>
                    <a:cubicBezTo>
                      <a:pt x="26" y="3"/>
                      <a:pt x="27" y="3"/>
                      <a:pt x="26" y="8"/>
                    </a:cubicBezTo>
                    <a:cubicBezTo>
                      <a:pt x="24" y="13"/>
                      <a:pt x="27" y="14"/>
                      <a:pt x="26" y="20"/>
                    </a:cubicBezTo>
                    <a:cubicBezTo>
                      <a:pt x="23" y="25"/>
                      <a:pt x="27" y="24"/>
                      <a:pt x="26" y="27"/>
                    </a:cubicBezTo>
                    <a:cubicBezTo>
                      <a:pt x="24" y="31"/>
                      <a:pt x="23" y="24"/>
                      <a:pt x="21" y="25"/>
                    </a:cubicBezTo>
                    <a:cubicBezTo>
                      <a:pt x="20" y="25"/>
                      <a:pt x="20" y="28"/>
                      <a:pt x="21" y="28"/>
                    </a:cubicBezTo>
                    <a:cubicBezTo>
                      <a:pt x="23" y="30"/>
                      <a:pt x="21" y="28"/>
                      <a:pt x="23" y="36"/>
                    </a:cubicBezTo>
                    <a:cubicBezTo>
                      <a:pt x="23" y="44"/>
                      <a:pt x="24" y="39"/>
                      <a:pt x="26" y="42"/>
                    </a:cubicBezTo>
                    <a:cubicBezTo>
                      <a:pt x="26" y="45"/>
                      <a:pt x="27" y="44"/>
                      <a:pt x="27" y="42"/>
                    </a:cubicBezTo>
                    <a:cubicBezTo>
                      <a:pt x="27" y="39"/>
                      <a:pt x="27" y="39"/>
                      <a:pt x="29" y="41"/>
                    </a:cubicBezTo>
                    <a:cubicBezTo>
                      <a:pt x="30" y="42"/>
                      <a:pt x="30" y="44"/>
                      <a:pt x="29" y="44"/>
                    </a:cubicBezTo>
                    <a:cubicBezTo>
                      <a:pt x="27" y="45"/>
                      <a:pt x="26" y="50"/>
                      <a:pt x="29" y="50"/>
                    </a:cubicBezTo>
                    <a:cubicBezTo>
                      <a:pt x="30" y="49"/>
                      <a:pt x="30" y="52"/>
                      <a:pt x="33" y="52"/>
                    </a:cubicBezTo>
                    <a:cubicBezTo>
                      <a:pt x="35" y="52"/>
                      <a:pt x="33" y="50"/>
                      <a:pt x="35" y="49"/>
                    </a:cubicBezTo>
                    <a:cubicBezTo>
                      <a:pt x="36" y="49"/>
                      <a:pt x="36" y="49"/>
                      <a:pt x="39" y="52"/>
                    </a:cubicBezTo>
                    <a:cubicBezTo>
                      <a:pt x="42" y="53"/>
                      <a:pt x="41" y="56"/>
                      <a:pt x="44" y="56"/>
                    </a:cubicBezTo>
                    <a:cubicBezTo>
                      <a:pt x="45" y="56"/>
                      <a:pt x="42" y="53"/>
                      <a:pt x="42" y="50"/>
                    </a:cubicBezTo>
                    <a:cubicBezTo>
                      <a:pt x="42" y="49"/>
                      <a:pt x="45" y="50"/>
                      <a:pt x="45" y="52"/>
                    </a:cubicBezTo>
                    <a:cubicBezTo>
                      <a:pt x="45" y="53"/>
                      <a:pt x="47" y="53"/>
                      <a:pt x="48" y="55"/>
                    </a:cubicBezTo>
                    <a:cubicBezTo>
                      <a:pt x="48" y="56"/>
                      <a:pt x="47" y="58"/>
                      <a:pt x="50" y="59"/>
                    </a:cubicBezTo>
                    <a:cubicBezTo>
                      <a:pt x="55" y="61"/>
                      <a:pt x="53" y="61"/>
                      <a:pt x="55" y="63"/>
                    </a:cubicBezTo>
                    <a:cubicBezTo>
                      <a:pt x="55" y="64"/>
                      <a:pt x="56" y="63"/>
                      <a:pt x="56" y="59"/>
                    </a:cubicBezTo>
                    <a:close/>
                    <a:moveTo>
                      <a:pt x="76" y="144"/>
                    </a:moveTo>
                    <a:cubicBezTo>
                      <a:pt x="76" y="144"/>
                      <a:pt x="77" y="144"/>
                      <a:pt x="76" y="145"/>
                    </a:cubicBezTo>
                    <a:cubicBezTo>
                      <a:pt x="74" y="147"/>
                      <a:pt x="77" y="147"/>
                      <a:pt x="77" y="145"/>
                    </a:cubicBezTo>
                    <a:cubicBezTo>
                      <a:pt x="77" y="144"/>
                      <a:pt x="77" y="144"/>
                      <a:pt x="77" y="142"/>
                    </a:cubicBezTo>
                    <a:cubicBezTo>
                      <a:pt x="77" y="142"/>
                      <a:pt x="77" y="140"/>
                      <a:pt x="76" y="140"/>
                    </a:cubicBezTo>
                    <a:cubicBezTo>
                      <a:pt x="76" y="140"/>
                      <a:pt x="76" y="142"/>
                      <a:pt x="76" y="144"/>
                    </a:cubicBezTo>
                    <a:close/>
                  </a:path>
                </a:pathLst>
              </a:custGeom>
              <a:solidFill>
                <a:srgbClr val="000000">
                  <a:lumMod val="75000"/>
                  <a:lumOff val="25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71" name="Freeform 211"/>
              <p:cNvSpPr>
                <a:spLocks/>
              </p:cNvSpPr>
              <p:nvPr>
                <p:custDataLst>
                  <p:tags r:id="rId273"/>
                </p:custDataLst>
              </p:nvPr>
            </p:nvSpPr>
            <p:spPr bwMode="auto">
              <a:xfrm>
                <a:off x="7526791" y="4579142"/>
                <a:ext cx="42959" cy="17696"/>
              </a:xfrm>
              <a:custGeom>
                <a:avLst/>
                <a:gdLst/>
                <a:ahLst/>
                <a:cxnLst>
                  <a:cxn ang="0">
                    <a:pos x="9" y="8"/>
                  </a:cxn>
                  <a:cxn ang="0">
                    <a:pos x="10" y="0"/>
                  </a:cxn>
                  <a:cxn ang="0">
                    <a:pos x="16" y="3"/>
                  </a:cxn>
                  <a:cxn ang="0">
                    <a:pos x="16" y="8"/>
                  </a:cxn>
                  <a:cxn ang="0">
                    <a:pos x="13" y="8"/>
                  </a:cxn>
                  <a:cxn ang="0">
                    <a:pos x="9" y="8"/>
                  </a:cxn>
                </a:cxnLst>
                <a:rect l="0" t="0" r="r" b="b"/>
                <a:pathLst>
                  <a:path w="18" h="9">
                    <a:moveTo>
                      <a:pt x="9" y="8"/>
                    </a:moveTo>
                    <a:cubicBezTo>
                      <a:pt x="0" y="6"/>
                      <a:pt x="9" y="0"/>
                      <a:pt x="10" y="0"/>
                    </a:cubicBezTo>
                    <a:cubicBezTo>
                      <a:pt x="12" y="0"/>
                      <a:pt x="16" y="0"/>
                      <a:pt x="16" y="3"/>
                    </a:cubicBezTo>
                    <a:cubicBezTo>
                      <a:pt x="15" y="6"/>
                      <a:pt x="18" y="6"/>
                      <a:pt x="16" y="8"/>
                    </a:cubicBezTo>
                    <a:cubicBezTo>
                      <a:pt x="15" y="9"/>
                      <a:pt x="13" y="6"/>
                      <a:pt x="13" y="8"/>
                    </a:cubicBezTo>
                    <a:cubicBezTo>
                      <a:pt x="12" y="9"/>
                      <a:pt x="10" y="8"/>
                      <a:pt x="9" y="8"/>
                    </a:cubicBezTo>
                  </a:path>
                </a:pathLst>
              </a:custGeom>
              <a:solidFill>
                <a:srgbClr val="000000">
                  <a:lumMod val="75000"/>
                  <a:lumOff val="25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72" name="Freeform 212"/>
              <p:cNvSpPr>
                <a:spLocks/>
              </p:cNvSpPr>
              <p:nvPr>
                <p:custDataLst>
                  <p:tags r:id="rId274"/>
                </p:custDataLst>
              </p:nvPr>
            </p:nvSpPr>
            <p:spPr bwMode="auto">
              <a:xfrm>
                <a:off x="7557476" y="4551037"/>
                <a:ext cx="38050" cy="21860"/>
              </a:xfrm>
              <a:custGeom>
                <a:avLst/>
                <a:gdLst/>
                <a:ahLst/>
                <a:cxnLst>
                  <a:cxn ang="0">
                    <a:pos x="4" y="10"/>
                  </a:cxn>
                  <a:cxn ang="0">
                    <a:pos x="5" y="7"/>
                  </a:cxn>
                  <a:cxn ang="0">
                    <a:pos x="8" y="3"/>
                  </a:cxn>
                  <a:cxn ang="0">
                    <a:pos x="13" y="3"/>
                  </a:cxn>
                  <a:cxn ang="0">
                    <a:pos x="13" y="5"/>
                  </a:cxn>
                  <a:cxn ang="0">
                    <a:pos x="13" y="8"/>
                  </a:cxn>
                  <a:cxn ang="0">
                    <a:pos x="10" y="8"/>
                  </a:cxn>
                  <a:cxn ang="0">
                    <a:pos x="7" y="8"/>
                  </a:cxn>
                  <a:cxn ang="0">
                    <a:pos x="4" y="10"/>
                  </a:cxn>
                </a:cxnLst>
                <a:rect l="0" t="0" r="r" b="b"/>
                <a:pathLst>
                  <a:path w="16" h="11">
                    <a:moveTo>
                      <a:pt x="4" y="10"/>
                    </a:moveTo>
                    <a:cubicBezTo>
                      <a:pt x="0" y="5"/>
                      <a:pt x="4" y="8"/>
                      <a:pt x="5" y="7"/>
                    </a:cubicBezTo>
                    <a:cubicBezTo>
                      <a:pt x="5" y="3"/>
                      <a:pt x="7" y="7"/>
                      <a:pt x="8" y="3"/>
                    </a:cubicBezTo>
                    <a:cubicBezTo>
                      <a:pt x="11" y="2"/>
                      <a:pt x="16" y="0"/>
                      <a:pt x="13" y="3"/>
                    </a:cubicBezTo>
                    <a:cubicBezTo>
                      <a:pt x="11" y="5"/>
                      <a:pt x="11" y="8"/>
                      <a:pt x="13" y="5"/>
                    </a:cubicBezTo>
                    <a:cubicBezTo>
                      <a:pt x="14" y="3"/>
                      <a:pt x="13" y="8"/>
                      <a:pt x="13" y="8"/>
                    </a:cubicBezTo>
                    <a:cubicBezTo>
                      <a:pt x="14" y="8"/>
                      <a:pt x="11" y="7"/>
                      <a:pt x="10" y="8"/>
                    </a:cubicBezTo>
                    <a:cubicBezTo>
                      <a:pt x="8" y="10"/>
                      <a:pt x="10" y="7"/>
                      <a:pt x="7" y="8"/>
                    </a:cubicBezTo>
                    <a:cubicBezTo>
                      <a:pt x="4" y="11"/>
                      <a:pt x="4" y="11"/>
                      <a:pt x="4" y="10"/>
                    </a:cubicBezTo>
                  </a:path>
                </a:pathLst>
              </a:custGeom>
              <a:solidFill>
                <a:srgbClr val="000000">
                  <a:lumMod val="75000"/>
                  <a:lumOff val="25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73" name="Freeform 213"/>
              <p:cNvSpPr>
                <a:spLocks/>
              </p:cNvSpPr>
              <p:nvPr>
                <p:custDataLst>
                  <p:tags r:id="rId275"/>
                </p:custDataLst>
              </p:nvPr>
            </p:nvSpPr>
            <p:spPr bwMode="auto">
              <a:xfrm>
                <a:off x="6257660" y="4096141"/>
                <a:ext cx="187791" cy="125954"/>
              </a:xfrm>
              <a:custGeom>
                <a:avLst/>
                <a:gdLst/>
                <a:ahLst/>
                <a:cxnLst>
                  <a:cxn ang="0">
                    <a:pos x="44" y="20"/>
                  </a:cxn>
                  <a:cxn ang="0">
                    <a:pos x="42" y="22"/>
                  </a:cxn>
                  <a:cxn ang="0">
                    <a:pos x="42" y="25"/>
                  </a:cxn>
                  <a:cxn ang="0">
                    <a:pos x="41" y="29"/>
                  </a:cxn>
                  <a:cxn ang="0">
                    <a:pos x="39" y="26"/>
                  </a:cxn>
                  <a:cxn ang="0">
                    <a:pos x="36" y="23"/>
                  </a:cxn>
                  <a:cxn ang="0">
                    <a:pos x="36" y="26"/>
                  </a:cxn>
                  <a:cxn ang="0">
                    <a:pos x="29" y="37"/>
                  </a:cxn>
                  <a:cxn ang="0">
                    <a:pos x="17" y="42"/>
                  </a:cxn>
                  <a:cxn ang="0">
                    <a:pos x="15" y="45"/>
                  </a:cxn>
                  <a:cxn ang="0">
                    <a:pos x="14" y="48"/>
                  </a:cxn>
                  <a:cxn ang="0">
                    <a:pos x="14" y="50"/>
                  </a:cxn>
                  <a:cxn ang="0">
                    <a:pos x="14" y="54"/>
                  </a:cxn>
                  <a:cxn ang="0">
                    <a:pos x="12" y="54"/>
                  </a:cxn>
                  <a:cxn ang="0">
                    <a:pos x="9" y="53"/>
                  </a:cxn>
                  <a:cxn ang="0">
                    <a:pos x="8" y="51"/>
                  </a:cxn>
                  <a:cxn ang="0">
                    <a:pos x="6" y="51"/>
                  </a:cxn>
                  <a:cxn ang="0">
                    <a:pos x="1" y="48"/>
                  </a:cxn>
                  <a:cxn ang="0">
                    <a:pos x="1" y="51"/>
                  </a:cxn>
                  <a:cxn ang="0">
                    <a:pos x="3" y="54"/>
                  </a:cxn>
                  <a:cxn ang="0">
                    <a:pos x="8" y="59"/>
                  </a:cxn>
                  <a:cxn ang="0">
                    <a:pos x="15" y="59"/>
                  </a:cxn>
                  <a:cxn ang="0">
                    <a:pos x="21" y="58"/>
                  </a:cxn>
                  <a:cxn ang="0">
                    <a:pos x="26" y="53"/>
                  </a:cxn>
                  <a:cxn ang="0">
                    <a:pos x="29" y="54"/>
                  </a:cxn>
                  <a:cxn ang="0">
                    <a:pos x="35" y="56"/>
                  </a:cxn>
                  <a:cxn ang="0">
                    <a:pos x="41" y="53"/>
                  </a:cxn>
                  <a:cxn ang="0">
                    <a:pos x="42" y="48"/>
                  </a:cxn>
                  <a:cxn ang="0">
                    <a:pos x="45" y="44"/>
                  </a:cxn>
                  <a:cxn ang="0">
                    <a:pos x="45" y="40"/>
                  </a:cxn>
                  <a:cxn ang="0">
                    <a:pos x="49" y="37"/>
                  </a:cxn>
                  <a:cxn ang="0">
                    <a:pos x="50" y="28"/>
                  </a:cxn>
                  <a:cxn ang="0">
                    <a:pos x="59" y="26"/>
                  </a:cxn>
                  <a:cxn ang="0">
                    <a:pos x="64" y="28"/>
                  </a:cxn>
                  <a:cxn ang="0">
                    <a:pos x="67" y="26"/>
                  </a:cxn>
                  <a:cxn ang="0">
                    <a:pos x="70" y="26"/>
                  </a:cxn>
                  <a:cxn ang="0">
                    <a:pos x="71" y="23"/>
                  </a:cxn>
                  <a:cxn ang="0">
                    <a:pos x="70" y="20"/>
                  </a:cxn>
                  <a:cxn ang="0">
                    <a:pos x="73" y="20"/>
                  </a:cxn>
                  <a:cxn ang="0">
                    <a:pos x="77" y="15"/>
                  </a:cxn>
                  <a:cxn ang="0">
                    <a:pos x="74" y="15"/>
                  </a:cxn>
                  <a:cxn ang="0">
                    <a:pos x="73" y="14"/>
                  </a:cxn>
                  <a:cxn ang="0">
                    <a:pos x="70" y="12"/>
                  </a:cxn>
                  <a:cxn ang="0">
                    <a:pos x="67" y="12"/>
                  </a:cxn>
                  <a:cxn ang="0">
                    <a:pos x="68" y="11"/>
                  </a:cxn>
                  <a:cxn ang="0">
                    <a:pos x="65" y="9"/>
                  </a:cxn>
                  <a:cxn ang="0">
                    <a:pos x="65" y="4"/>
                  </a:cxn>
                  <a:cxn ang="0">
                    <a:pos x="64" y="4"/>
                  </a:cxn>
                  <a:cxn ang="0">
                    <a:pos x="61" y="0"/>
                  </a:cxn>
                  <a:cxn ang="0">
                    <a:pos x="59" y="4"/>
                  </a:cxn>
                  <a:cxn ang="0">
                    <a:pos x="58" y="0"/>
                  </a:cxn>
                  <a:cxn ang="0">
                    <a:pos x="55" y="6"/>
                  </a:cxn>
                  <a:cxn ang="0">
                    <a:pos x="53" y="9"/>
                  </a:cxn>
                  <a:cxn ang="0">
                    <a:pos x="52" y="12"/>
                  </a:cxn>
                  <a:cxn ang="0">
                    <a:pos x="50" y="14"/>
                  </a:cxn>
                  <a:cxn ang="0">
                    <a:pos x="47" y="15"/>
                  </a:cxn>
                  <a:cxn ang="0">
                    <a:pos x="49" y="20"/>
                  </a:cxn>
                  <a:cxn ang="0">
                    <a:pos x="45" y="20"/>
                  </a:cxn>
                  <a:cxn ang="0">
                    <a:pos x="47" y="25"/>
                  </a:cxn>
                  <a:cxn ang="0">
                    <a:pos x="45" y="26"/>
                  </a:cxn>
                  <a:cxn ang="0">
                    <a:pos x="44" y="22"/>
                  </a:cxn>
                  <a:cxn ang="0">
                    <a:pos x="44" y="20"/>
                  </a:cxn>
                </a:cxnLst>
                <a:rect l="0" t="0" r="r" b="b"/>
                <a:pathLst>
                  <a:path w="79" h="62">
                    <a:moveTo>
                      <a:pt x="44" y="20"/>
                    </a:moveTo>
                    <a:cubicBezTo>
                      <a:pt x="44" y="22"/>
                      <a:pt x="42" y="22"/>
                      <a:pt x="42" y="22"/>
                    </a:cubicBezTo>
                    <a:cubicBezTo>
                      <a:pt x="42" y="23"/>
                      <a:pt x="42" y="25"/>
                      <a:pt x="42" y="25"/>
                    </a:cubicBezTo>
                    <a:cubicBezTo>
                      <a:pt x="44" y="25"/>
                      <a:pt x="42" y="29"/>
                      <a:pt x="41" y="29"/>
                    </a:cubicBezTo>
                    <a:cubicBezTo>
                      <a:pt x="39" y="29"/>
                      <a:pt x="41" y="26"/>
                      <a:pt x="39" y="26"/>
                    </a:cubicBezTo>
                    <a:cubicBezTo>
                      <a:pt x="38" y="28"/>
                      <a:pt x="39" y="25"/>
                      <a:pt x="36" y="23"/>
                    </a:cubicBezTo>
                    <a:cubicBezTo>
                      <a:pt x="36" y="23"/>
                      <a:pt x="36" y="23"/>
                      <a:pt x="36" y="26"/>
                    </a:cubicBezTo>
                    <a:cubicBezTo>
                      <a:pt x="36" y="29"/>
                      <a:pt x="30" y="31"/>
                      <a:pt x="29" y="37"/>
                    </a:cubicBezTo>
                    <a:cubicBezTo>
                      <a:pt x="29" y="40"/>
                      <a:pt x="18" y="39"/>
                      <a:pt x="17" y="42"/>
                    </a:cubicBezTo>
                    <a:cubicBezTo>
                      <a:pt x="15" y="44"/>
                      <a:pt x="17" y="47"/>
                      <a:pt x="15" y="45"/>
                    </a:cubicBezTo>
                    <a:cubicBezTo>
                      <a:pt x="14" y="44"/>
                      <a:pt x="14" y="47"/>
                      <a:pt x="14" y="48"/>
                    </a:cubicBezTo>
                    <a:cubicBezTo>
                      <a:pt x="15" y="48"/>
                      <a:pt x="14" y="48"/>
                      <a:pt x="14" y="50"/>
                    </a:cubicBezTo>
                    <a:cubicBezTo>
                      <a:pt x="14" y="53"/>
                      <a:pt x="12" y="53"/>
                      <a:pt x="14" y="54"/>
                    </a:cubicBezTo>
                    <a:cubicBezTo>
                      <a:pt x="15" y="56"/>
                      <a:pt x="14" y="54"/>
                      <a:pt x="12" y="54"/>
                    </a:cubicBezTo>
                    <a:cubicBezTo>
                      <a:pt x="11" y="53"/>
                      <a:pt x="8" y="54"/>
                      <a:pt x="9" y="53"/>
                    </a:cubicBezTo>
                    <a:cubicBezTo>
                      <a:pt x="9" y="51"/>
                      <a:pt x="8" y="53"/>
                      <a:pt x="8" y="51"/>
                    </a:cubicBezTo>
                    <a:cubicBezTo>
                      <a:pt x="6" y="50"/>
                      <a:pt x="8" y="51"/>
                      <a:pt x="6" y="51"/>
                    </a:cubicBezTo>
                    <a:cubicBezTo>
                      <a:pt x="5" y="53"/>
                      <a:pt x="1" y="51"/>
                      <a:pt x="1" y="48"/>
                    </a:cubicBezTo>
                    <a:cubicBezTo>
                      <a:pt x="1" y="48"/>
                      <a:pt x="0" y="51"/>
                      <a:pt x="1" y="51"/>
                    </a:cubicBezTo>
                    <a:cubicBezTo>
                      <a:pt x="3" y="53"/>
                      <a:pt x="1" y="54"/>
                      <a:pt x="3" y="54"/>
                    </a:cubicBezTo>
                    <a:cubicBezTo>
                      <a:pt x="5" y="54"/>
                      <a:pt x="6" y="58"/>
                      <a:pt x="8" y="59"/>
                    </a:cubicBezTo>
                    <a:cubicBezTo>
                      <a:pt x="11" y="62"/>
                      <a:pt x="11" y="58"/>
                      <a:pt x="15" y="59"/>
                    </a:cubicBezTo>
                    <a:cubicBezTo>
                      <a:pt x="20" y="61"/>
                      <a:pt x="18" y="58"/>
                      <a:pt x="21" y="58"/>
                    </a:cubicBezTo>
                    <a:cubicBezTo>
                      <a:pt x="23" y="58"/>
                      <a:pt x="20" y="53"/>
                      <a:pt x="26" y="53"/>
                    </a:cubicBezTo>
                    <a:cubicBezTo>
                      <a:pt x="30" y="53"/>
                      <a:pt x="27" y="54"/>
                      <a:pt x="29" y="54"/>
                    </a:cubicBezTo>
                    <a:cubicBezTo>
                      <a:pt x="30" y="56"/>
                      <a:pt x="33" y="58"/>
                      <a:pt x="35" y="56"/>
                    </a:cubicBezTo>
                    <a:cubicBezTo>
                      <a:pt x="36" y="53"/>
                      <a:pt x="41" y="56"/>
                      <a:pt x="41" y="53"/>
                    </a:cubicBezTo>
                    <a:cubicBezTo>
                      <a:pt x="42" y="51"/>
                      <a:pt x="42" y="50"/>
                      <a:pt x="42" y="48"/>
                    </a:cubicBezTo>
                    <a:cubicBezTo>
                      <a:pt x="42" y="45"/>
                      <a:pt x="47" y="45"/>
                      <a:pt x="45" y="44"/>
                    </a:cubicBezTo>
                    <a:cubicBezTo>
                      <a:pt x="44" y="44"/>
                      <a:pt x="44" y="44"/>
                      <a:pt x="45" y="40"/>
                    </a:cubicBezTo>
                    <a:cubicBezTo>
                      <a:pt x="45" y="37"/>
                      <a:pt x="49" y="40"/>
                      <a:pt x="49" y="37"/>
                    </a:cubicBezTo>
                    <a:cubicBezTo>
                      <a:pt x="49" y="34"/>
                      <a:pt x="49" y="31"/>
                      <a:pt x="50" y="28"/>
                    </a:cubicBezTo>
                    <a:cubicBezTo>
                      <a:pt x="52" y="25"/>
                      <a:pt x="55" y="26"/>
                      <a:pt x="59" y="26"/>
                    </a:cubicBezTo>
                    <a:cubicBezTo>
                      <a:pt x="62" y="26"/>
                      <a:pt x="61" y="25"/>
                      <a:pt x="64" y="28"/>
                    </a:cubicBezTo>
                    <a:cubicBezTo>
                      <a:pt x="67" y="28"/>
                      <a:pt x="64" y="23"/>
                      <a:pt x="67" y="26"/>
                    </a:cubicBezTo>
                    <a:cubicBezTo>
                      <a:pt x="68" y="28"/>
                      <a:pt x="68" y="26"/>
                      <a:pt x="70" y="26"/>
                    </a:cubicBezTo>
                    <a:cubicBezTo>
                      <a:pt x="71" y="26"/>
                      <a:pt x="74" y="26"/>
                      <a:pt x="71" y="23"/>
                    </a:cubicBezTo>
                    <a:cubicBezTo>
                      <a:pt x="68" y="22"/>
                      <a:pt x="68" y="20"/>
                      <a:pt x="70" y="20"/>
                    </a:cubicBezTo>
                    <a:cubicBezTo>
                      <a:pt x="71" y="18"/>
                      <a:pt x="70" y="20"/>
                      <a:pt x="73" y="20"/>
                    </a:cubicBezTo>
                    <a:cubicBezTo>
                      <a:pt x="76" y="18"/>
                      <a:pt x="79" y="18"/>
                      <a:pt x="77" y="15"/>
                    </a:cubicBezTo>
                    <a:cubicBezTo>
                      <a:pt x="77" y="14"/>
                      <a:pt x="76" y="17"/>
                      <a:pt x="74" y="15"/>
                    </a:cubicBezTo>
                    <a:cubicBezTo>
                      <a:pt x="74" y="14"/>
                      <a:pt x="73" y="14"/>
                      <a:pt x="73" y="14"/>
                    </a:cubicBezTo>
                    <a:cubicBezTo>
                      <a:pt x="71" y="12"/>
                      <a:pt x="70" y="11"/>
                      <a:pt x="70" y="12"/>
                    </a:cubicBezTo>
                    <a:cubicBezTo>
                      <a:pt x="68" y="12"/>
                      <a:pt x="68" y="14"/>
                      <a:pt x="67" y="12"/>
                    </a:cubicBezTo>
                    <a:cubicBezTo>
                      <a:pt x="67" y="11"/>
                      <a:pt x="68" y="12"/>
                      <a:pt x="68" y="11"/>
                    </a:cubicBezTo>
                    <a:cubicBezTo>
                      <a:pt x="67" y="8"/>
                      <a:pt x="65" y="11"/>
                      <a:pt x="65" y="9"/>
                    </a:cubicBezTo>
                    <a:cubicBezTo>
                      <a:pt x="64" y="8"/>
                      <a:pt x="67" y="6"/>
                      <a:pt x="65" y="4"/>
                    </a:cubicBezTo>
                    <a:cubicBezTo>
                      <a:pt x="64" y="3"/>
                      <a:pt x="64" y="4"/>
                      <a:pt x="64" y="4"/>
                    </a:cubicBezTo>
                    <a:cubicBezTo>
                      <a:pt x="62" y="4"/>
                      <a:pt x="62" y="0"/>
                      <a:pt x="61" y="0"/>
                    </a:cubicBezTo>
                    <a:cubicBezTo>
                      <a:pt x="59" y="0"/>
                      <a:pt x="61" y="3"/>
                      <a:pt x="59" y="4"/>
                    </a:cubicBezTo>
                    <a:cubicBezTo>
                      <a:pt x="58" y="6"/>
                      <a:pt x="59" y="0"/>
                      <a:pt x="58" y="0"/>
                    </a:cubicBezTo>
                    <a:cubicBezTo>
                      <a:pt x="56" y="0"/>
                      <a:pt x="58" y="1"/>
                      <a:pt x="55" y="6"/>
                    </a:cubicBezTo>
                    <a:cubicBezTo>
                      <a:pt x="53" y="9"/>
                      <a:pt x="53" y="8"/>
                      <a:pt x="53" y="9"/>
                    </a:cubicBezTo>
                    <a:cubicBezTo>
                      <a:pt x="52" y="12"/>
                      <a:pt x="52" y="11"/>
                      <a:pt x="52" y="12"/>
                    </a:cubicBezTo>
                    <a:cubicBezTo>
                      <a:pt x="52" y="15"/>
                      <a:pt x="50" y="15"/>
                      <a:pt x="50" y="14"/>
                    </a:cubicBezTo>
                    <a:cubicBezTo>
                      <a:pt x="49" y="14"/>
                      <a:pt x="47" y="15"/>
                      <a:pt x="47" y="15"/>
                    </a:cubicBezTo>
                    <a:cubicBezTo>
                      <a:pt x="47" y="17"/>
                      <a:pt x="50" y="17"/>
                      <a:pt x="49" y="20"/>
                    </a:cubicBezTo>
                    <a:cubicBezTo>
                      <a:pt x="45" y="22"/>
                      <a:pt x="47" y="18"/>
                      <a:pt x="45" y="20"/>
                    </a:cubicBezTo>
                    <a:cubicBezTo>
                      <a:pt x="47" y="23"/>
                      <a:pt x="45" y="22"/>
                      <a:pt x="47" y="25"/>
                    </a:cubicBezTo>
                    <a:cubicBezTo>
                      <a:pt x="47" y="28"/>
                      <a:pt x="47" y="26"/>
                      <a:pt x="45" y="26"/>
                    </a:cubicBezTo>
                    <a:cubicBezTo>
                      <a:pt x="44" y="26"/>
                      <a:pt x="44" y="25"/>
                      <a:pt x="44" y="22"/>
                    </a:cubicBezTo>
                    <a:cubicBezTo>
                      <a:pt x="44" y="20"/>
                      <a:pt x="44" y="20"/>
                      <a:pt x="44" y="20"/>
                    </a:cubicBezTo>
                    <a:close/>
                  </a:path>
                </a:pathLst>
              </a:custGeom>
              <a:solidFill>
                <a:srgbClr val="000000">
                  <a:lumMod val="75000"/>
                  <a:lumOff val="25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74" name="Freeform 214"/>
              <p:cNvSpPr>
                <a:spLocks/>
              </p:cNvSpPr>
              <p:nvPr>
                <p:custDataLst>
                  <p:tags r:id="rId276"/>
                </p:custDataLst>
              </p:nvPr>
            </p:nvSpPr>
            <p:spPr bwMode="auto">
              <a:xfrm>
                <a:off x="6343577" y="4132576"/>
                <a:ext cx="23321" cy="24983"/>
              </a:xfrm>
              <a:custGeom>
                <a:avLst/>
                <a:gdLst/>
                <a:ahLst/>
                <a:cxnLst>
                  <a:cxn ang="0">
                    <a:pos x="8" y="2"/>
                  </a:cxn>
                  <a:cxn ang="0">
                    <a:pos x="8" y="2"/>
                  </a:cxn>
                  <a:cxn ang="0">
                    <a:pos x="0" y="5"/>
                  </a:cxn>
                  <a:cxn ang="0">
                    <a:pos x="4" y="8"/>
                  </a:cxn>
                  <a:cxn ang="0">
                    <a:pos x="5" y="12"/>
                  </a:cxn>
                  <a:cxn ang="0">
                    <a:pos x="7" y="7"/>
                  </a:cxn>
                  <a:cxn ang="0">
                    <a:pos x="7" y="4"/>
                  </a:cxn>
                  <a:cxn ang="0">
                    <a:pos x="8" y="2"/>
                  </a:cxn>
                </a:cxnLst>
                <a:rect l="0" t="0" r="r" b="b"/>
                <a:pathLst>
                  <a:path w="10" h="12">
                    <a:moveTo>
                      <a:pt x="8" y="2"/>
                    </a:moveTo>
                    <a:cubicBezTo>
                      <a:pt x="10" y="0"/>
                      <a:pt x="8" y="0"/>
                      <a:pt x="8" y="2"/>
                    </a:cubicBezTo>
                    <a:cubicBezTo>
                      <a:pt x="7" y="2"/>
                      <a:pt x="4" y="5"/>
                      <a:pt x="0" y="5"/>
                    </a:cubicBezTo>
                    <a:cubicBezTo>
                      <a:pt x="4" y="7"/>
                      <a:pt x="2" y="10"/>
                      <a:pt x="4" y="8"/>
                    </a:cubicBezTo>
                    <a:cubicBezTo>
                      <a:pt x="5" y="8"/>
                      <a:pt x="4" y="12"/>
                      <a:pt x="5" y="12"/>
                    </a:cubicBezTo>
                    <a:cubicBezTo>
                      <a:pt x="7" y="12"/>
                      <a:pt x="8" y="7"/>
                      <a:pt x="7" y="7"/>
                    </a:cubicBezTo>
                    <a:cubicBezTo>
                      <a:pt x="7" y="7"/>
                      <a:pt x="7" y="5"/>
                      <a:pt x="7" y="4"/>
                    </a:cubicBezTo>
                    <a:cubicBezTo>
                      <a:pt x="7" y="4"/>
                      <a:pt x="8" y="4"/>
                      <a:pt x="8" y="2"/>
                    </a:cubicBezTo>
                  </a:path>
                </a:pathLst>
              </a:custGeom>
              <a:solidFill>
                <a:srgbClr val="000000">
                  <a:lumMod val="75000"/>
                  <a:lumOff val="25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75" name="Freeform 215"/>
              <p:cNvSpPr>
                <a:spLocks/>
              </p:cNvSpPr>
              <p:nvPr>
                <p:custDataLst>
                  <p:tags r:id="rId277"/>
                </p:custDataLst>
              </p:nvPr>
            </p:nvSpPr>
            <p:spPr bwMode="auto">
              <a:xfrm>
                <a:off x="6363217" y="4136739"/>
                <a:ext cx="6137" cy="16655"/>
              </a:xfrm>
              <a:custGeom>
                <a:avLst/>
                <a:gdLst/>
                <a:ahLst/>
                <a:cxnLst>
                  <a:cxn ang="0">
                    <a:pos x="0" y="1"/>
                  </a:cxn>
                  <a:cxn ang="0">
                    <a:pos x="2" y="0"/>
                  </a:cxn>
                  <a:cxn ang="0">
                    <a:pos x="3" y="5"/>
                  </a:cxn>
                  <a:cxn ang="0">
                    <a:pos x="2" y="6"/>
                  </a:cxn>
                  <a:cxn ang="0">
                    <a:pos x="0" y="1"/>
                  </a:cxn>
                </a:cxnLst>
                <a:rect l="0" t="0" r="r" b="b"/>
                <a:pathLst>
                  <a:path w="3" h="8">
                    <a:moveTo>
                      <a:pt x="0" y="1"/>
                    </a:moveTo>
                    <a:cubicBezTo>
                      <a:pt x="2" y="0"/>
                      <a:pt x="2" y="0"/>
                      <a:pt x="2" y="0"/>
                    </a:cubicBezTo>
                    <a:cubicBezTo>
                      <a:pt x="3" y="3"/>
                      <a:pt x="2" y="1"/>
                      <a:pt x="3" y="5"/>
                    </a:cubicBezTo>
                    <a:cubicBezTo>
                      <a:pt x="3" y="8"/>
                      <a:pt x="3" y="6"/>
                      <a:pt x="2" y="6"/>
                    </a:cubicBezTo>
                    <a:cubicBezTo>
                      <a:pt x="0" y="6"/>
                      <a:pt x="0" y="5"/>
                      <a:pt x="0" y="1"/>
                    </a:cubicBezTo>
                  </a:path>
                </a:pathLst>
              </a:custGeom>
              <a:solidFill>
                <a:srgbClr val="000000">
                  <a:lumMod val="75000"/>
                  <a:lumOff val="25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76" name="Freeform 216"/>
              <p:cNvSpPr>
                <a:spLocks noEditPoints="1"/>
              </p:cNvSpPr>
              <p:nvPr>
                <p:custDataLst>
                  <p:tags r:id="rId278"/>
                </p:custDataLst>
              </p:nvPr>
            </p:nvSpPr>
            <p:spPr bwMode="auto">
              <a:xfrm>
                <a:off x="6838221" y="4260612"/>
                <a:ext cx="300712" cy="202985"/>
              </a:xfrm>
              <a:custGeom>
                <a:avLst/>
                <a:gdLst/>
                <a:ahLst/>
                <a:cxnLst>
                  <a:cxn ang="0">
                    <a:pos x="22" y="20"/>
                  </a:cxn>
                  <a:cxn ang="0">
                    <a:pos x="45" y="37"/>
                  </a:cxn>
                  <a:cxn ang="0">
                    <a:pos x="56" y="45"/>
                  </a:cxn>
                  <a:cxn ang="0">
                    <a:pos x="53" y="54"/>
                  </a:cxn>
                  <a:cxn ang="0">
                    <a:pos x="70" y="76"/>
                  </a:cxn>
                  <a:cxn ang="0">
                    <a:pos x="80" y="87"/>
                  </a:cxn>
                  <a:cxn ang="0">
                    <a:pos x="68" y="87"/>
                  </a:cxn>
                  <a:cxn ang="0">
                    <a:pos x="41" y="65"/>
                  </a:cxn>
                  <a:cxn ang="0">
                    <a:pos x="29" y="60"/>
                  </a:cxn>
                  <a:cxn ang="0">
                    <a:pos x="24" y="70"/>
                  </a:cxn>
                  <a:cxn ang="0">
                    <a:pos x="17" y="77"/>
                  </a:cxn>
                  <a:cxn ang="0">
                    <a:pos x="0" y="68"/>
                  </a:cxn>
                  <a:cxn ang="0">
                    <a:pos x="68" y="46"/>
                  </a:cxn>
                  <a:cxn ang="0">
                    <a:pos x="90" y="43"/>
                  </a:cxn>
                  <a:cxn ang="0">
                    <a:pos x="94" y="36"/>
                  </a:cxn>
                  <a:cxn ang="0">
                    <a:pos x="91" y="28"/>
                  </a:cxn>
                  <a:cxn ang="0">
                    <a:pos x="82" y="40"/>
                  </a:cxn>
                  <a:cxn ang="0">
                    <a:pos x="79" y="37"/>
                  </a:cxn>
                  <a:cxn ang="0">
                    <a:pos x="65" y="42"/>
                  </a:cxn>
                  <a:cxn ang="0">
                    <a:pos x="55" y="9"/>
                  </a:cxn>
                  <a:cxn ang="0">
                    <a:pos x="50" y="8"/>
                  </a:cxn>
                  <a:cxn ang="0">
                    <a:pos x="79" y="11"/>
                  </a:cxn>
                  <a:cxn ang="0">
                    <a:pos x="79" y="11"/>
                  </a:cxn>
                  <a:cxn ang="0">
                    <a:pos x="97" y="26"/>
                  </a:cxn>
                  <a:cxn ang="0">
                    <a:pos x="100" y="25"/>
                  </a:cxn>
                  <a:cxn ang="0">
                    <a:pos x="85" y="14"/>
                  </a:cxn>
                  <a:cxn ang="0">
                    <a:pos x="74" y="1"/>
                  </a:cxn>
                  <a:cxn ang="0">
                    <a:pos x="74" y="1"/>
                  </a:cxn>
                  <a:cxn ang="0">
                    <a:pos x="117" y="42"/>
                  </a:cxn>
                  <a:cxn ang="0">
                    <a:pos x="115" y="43"/>
                  </a:cxn>
                  <a:cxn ang="0">
                    <a:pos x="125" y="54"/>
                  </a:cxn>
                  <a:cxn ang="0">
                    <a:pos x="61" y="43"/>
                  </a:cxn>
                  <a:cxn ang="0">
                    <a:pos x="61" y="43"/>
                  </a:cxn>
                  <a:cxn ang="0">
                    <a:pos x="56" y="40"/>
                  </a:cxn>
                  <a:cxn ang="0">
                    <a:pos x="47" y="31"/>
                  </a:cxn>
                  <a:cxn ang="0">
                    <a:pos x="47" y="31"/>
                  </a:cxn>
                  <a:cxn ang="0">
                    <a:pos x="99" y="76"/>
                  </a:cxn>
                  <a:cxn ang="0">
                    <a:pos x="102" y="76"/>
                  </a:cxn>
                  <a:cxn ang="0">
                    <a:pos x="108" y="101"/>
                  </a:cxn>
                  <a:cxn ang="0">
                    <a:pos x="79" y="79"/>
                  </a:cxn>
                  <a:cxn ang="0">
                    <a:pos x="79" y="79"/>
                  </a:cxn>
                  <a:cxn ang="0">
                    <a:pos x="85" y="81"/>
                  </a:cxn>
                  <a:cxn ang="0">
                    <a:pos x="82" y="82"/>
                  </a:cxn>
                  <a:cxn ang="0">
                    <a:pos x="88" y="87"/>
                  </a:cxn>
                  <a:cxn ang="0">
                    <a:pos x="85" y="84"/>
                  </a:cxn>
                </a:cxnLst>
                <a:rect l="0" t="0" r="r" b="b"/>
                <a:pathLst>
                  <a:path w="126" h="101">
                    <a:moveTo>
                      <a:pt x="0" y="11"/>
                    </a:moveTo>
                    <a:cubicBezTo>
                      <a:pt x="6" y="9"/>
                      <a:pt x="17" y="18"/>
                      <a:pt x="22" y="20"/>
                    </a:cubicBezTo>
                    <a:cubicBezTo>
                      <a:pt x="29" y="21"/>
                      <a:pt x="29" y="25"/>
                      <a:pt x="32" y="25"/>
                    </a:cubicBezTo>
                    <a:cubicBezTo>
                      <a:pt x="35" y="25"/>
                      <a:pt x="45" y="34"/>
                      <a:pt x="45" y="37"/>
                    </a:cubicBezTo>
                    <a:cubicBezTo>
                      <a:pt x="44" y="40"/>
                      <a:pt x="42" y="40"/>
                      <a:pt x="48" y="42"/>
                    </a:cubicBezTo>
                    <a:cubicBezTo>
                      <a:pt x="53" y="43"/>
                      <a:pt x="52" y="46"/>
                      <a:pt x="56" y="45"/>
                    </a:cubicBezTo>
                    <a:cubicBezTo>
                      <a:pt x="59" y="45"/>
                      <a:pt x="62" y="51"/>
                      <a:pt x="61" y="53"/>
                    </a:cubicBezTo>
                    <a:cubicBezTo>
                      <a:pt x="59" y="54"/>
                      <a:pt x="56" y="53"/>
                      <a:pt x="53" y="54"/>
                    </a:cubicBezTo>
                    <a:cubicBezTo>
                      <a:pt x="52" y="54"/>
                      <a:pt x="59" y="64"/>
                      <a:pt x="62" y="65"/>
                    </a:cubicBezTo>
                    <a:cubicBezTo>
                      <a:pt x="65" y="67"/>
                      <a:pt x="64" y="77"/>
                      <a:pt x="70" y="76"/>
                    </a:cubicBezTo>
                    <a:cubicBezTo>
                      <a:pt x="77" y="73"/>
                      <a:pt x="67" y="81"/>
                      <a:pt x="74" y="81"/>
                    </a:cubicBezTo>
                    <a:cubicBezTo>
                      <a:pt x="82" y="81"/>
                      <a:pt x="70" y="84"/>
                      <a:pt x="80" y="87"/>
                    </a:cubicBezTo>
                    <a:cubicBezTo>
                      <a:pt x="87" y="88"/>
                      <a:pt x="84" y="91"/>
                      <a:pt x="80" y="91"/>
                    </a:cubicBezTo>
                    <a:cubicBezTo>
                      <a:pt x="76" y="91"/>
                      <a:pt x="79" y="90"/>
                      <a:pt x="68" y="87"/>
                    </a:cubicBezTo>
                    <a:cubicBezTo>
                      <a:pt x="58" y="85"/>
                      <a:pt x="59" y="85"/>
                      <a:pt x="53" y="77"/>
                    </a:cubicBezTo>
                    <a:cubicBezTo>
                      <a:pt x="47" y="70"/>
                      <a:pt x="48" y="65"/>
                      <a:pt x="41" y="65"/>
                    </a:cubicBezTo>
                    <a:cubicBezTo>
                      <a:pt x="35" y="64"/>
                      <a:pt x="39" y="60"/>
                      <a:pt x="33" y="64"/>
                    </a:cubicBezTo>
                    <a:cubicBezTo>
                      <a:pt x="30" y="64"/>
                      <a:pt x="30" y="64"/>
                      <a:pt x="29" y="60"/>
                    </a:cubicBezTo>
                    <a:cubicBezTo>
                      <a:pt x="30" y="68"/>
                      <a:pt x="27" y="64"/>
                      <a:pt x="27" y="67"/>
                    </a:cubicBezTo>
                    <a:cubicBezTo>
                      <a:pt x="27" y="70"/>
                      <a:pt x="20" y="68"/>
                      <a:pt x="24" y="70"/>
                    </a:cubicBezTo>
                    <a:cubicBezTo>
                      <a:pt x="26" y="71"/>
                      <a:pt x="27" y="76"/>
                      <a:pt x="24" y="76"/>
                    </a:cubicBezTo>
                    <a:cubicBezTo>
                      <a:pt x="22" y="76"/>
                      <a:pt x="21" y="81"/>
                      <a:pt x="17" y="77"/>
                    </a:cubicBezTo>
                    <a:cubicBezTo>
                      <a:pt x="13" y="76"/>
                      <a:pt x="7" y="79"/>
                      <a:pt x="6" y="77"/>
                    </a:cubicBezTo>
                    <a:cubicBezTo>
                      <a:pt x="4" y="74"/>
                      <a:pt x="4" y="71"/>
                      <a:pt x="0" y="68"/>
                    </a:cubicBezTo>
                    <a:cubicBezTo>
                      <a:pt x="0" y="11"/>
                      <a:pt x="0" y="11"/>
                      <a:pt x="0" y="11"/>
                    </a:cubicBezTo>
                    <a:close/>
                    <a:moveTo>
                      <a:pt x="68" y="46"/>
                    </a:moveTo>
                    <a:cubicBezTo>
                      <a:pt x="73" y="49"/>
                      <a:pt x="71" y="45"/>
                      <a:pt x="74" y="48"/>
                    </a:cubicBezTo>
                    <a:cubicBezTo>
                      <a:pt x="77" y="51"/>
                      <a:pt x="88" y="46"/>
                      <a:pt x="90" y="43"/>
                    </a:cubicBezTo>
                    <a:cubicBezTo>
                      <a:pt x="91" y="40"/>
                      <a:pt x="91" y="43"/>
                      <a:pt x="94" y="42"/>
                    </a:cubicBezTo>
                    <a:cubicBezTo>
                      <a:pt x="97" y="39"/>
                      <a:pt x="93" y="36"/>
                      <a:pt x="94" y="36"/>
                    </a:cubicBezTo>
                    <a:cubicBezTo>
                      <a:pt x="97" y="36"/>
                      <a:pt x="99" y="31"/>
                      <a:pt x="97" y="29"/>
                    </a:cubicBezTo>
                    <a:cubicBezTo>
                      <a:pt x="96" y="28"/>
                      <a:pt x="94" y="28"/>
                      <a:pt x="91" y="28"/>
                    </a:cubicBezTo>
                    <a:cubicBezTo>
                      <a:pt x="88" y="28"/>
                      <a:pt x="94" y="37"/>
                      <a:pt x="90" y="36"/>
                    </a:cubicBezTo>
                    <a:cubicBezTo>
                      <a:pt x="87" y="34"/>
                      <a:pt x="87" y="43"/>
                      <a:pt x="82" y="40"/>
                    </a:cubicBezTo>
                    <a:cubicBezTo>
                      <a:pt x="80" y="39"/>
                      <a:pt x="80" y="43"/>
                      <a:pt x="79" y="40"/>
                    </a:cubicBezTo>
                    <a:cubicBezTo>
                      <a:pt x="77" y="37"/>
                      <a:pt x="80" y="37"/>
                      <a:pt x="79" y="37"/>
                    </a:cubicBezTo>
                    <a:cubicBezTo>
                      <a:pt x="79" y="36"/>
                      <a:pt x="77" y="36"/>
                      <a:pt x="77" y="40"/>
                    </a:cubicBezTo>
                    <a:cubicBezTo>
                      <a:pt x="77" y="43"/>
                      <a:pt x="65" y="39"/>
                      <a:pt x="65" y="42"/>
                    </a:cubicBezTo>
                    <a:cubicBezTo>
                      <a:pt x="65" y="45"/>
                      <a:pt x="67" y="43"/>
                      <a:pt x="68" y="46"/>
                    </a:cubicBezTo>
                    <a:close/>
                    <a:moveTo>
                      <a:pt x="55" y="9"/>
                    </a:moveTo>
                    <a:cubicBezTo>
                      <a:pt x="58" y="9"/>
                      <a:pt x="58" y="8"/>
                      <a:pt x="56" y="6"/>
                    </a:cubicBezTo>
                    <a:cubicBezTo>
                      <a:pt x="55" y="6"/>
                      <a:pt x="50" y="6"/>
                      <a:pt x="50" y="8"/>
                    </a:cubicBezTo>
                    <a:cubicBezTo>
                      <a:pt x="50" y="11"/>
                      <a:pt x="52" y="9"/>
                      <a:pt x="55" y="9"/>
                    </a:cubicBezTo>
                    <a:close/>
                    <a:moveTo>
                      <a:pt x="79" y="11"/>
                    </a:moveTo>
                    <a:cubicBezTo>
                      <a:pt x="79" y="9"/>
                      <a:pt x="84" y="12"/>
                      <a:pt x="82" y="12"/>
                    </a:cubicBezTo>
                    <a:cubicBezTo>
                      <a:pt x="80" y="14"/>
                      <a:pt x="77" y="12"/>
                      <a:pt x="79" y="11"/>
                    </a:cubicBezTo>
                    <a:close/>
                    <a:moveTo>
                      <a:pt x="91" y="18"/>
                    </a:moveTo>
                    <a:cubicBezTo>
                      <a:pt x="91" y="20"/>
                      <a:pt x="96" y="21"/>
                      <a:pt x="97" y="26"/>
                    </a:cubicBezTo>
                    <a:cubicBezTo>
                      <a:pt x="100" y="29"/>
                      <a:pt x="99" y="29"/>
                      <a:pt x="100" y="34"/>
                    </a:cubicBezTo>
                    <a:cubicBezTo>
                      <a:pt x="102" y="37"/>
                      <a:pt x="105" y="28"/>
                      <a:pt x="100" y="25"/>
                    </a:cubicBezTo>
                    <a:cubicBezTo>
                      <a:pt x="96" y="23"/>
                      <a:pt x="96" y="20"/>
                      <a:pt x="93" y="18"/>
                    </a:cubicBezTo>
                    <a:cubicBezTo>
                      <a:pt x="87" y="15"/>
                      <a:pt x="85" y="11"/>
                      <a:pt x="85" y="14"/>
                    </a:cubicBezTo>
                    <a:cubicBezTo>
                      <a:pt x="80" y="15"/>
                      <a:pt x="87" y="14"/>
                      <a:pt x="91" y="18"/>
                    </a:cubicBezTo>
                    <a:close/>
                    <a:moveTo>
                      <a:pt x="74" y="1"/>
                    </a:moveTo>
                    <a:cubicBezTo>
                      <a:pt x="76" y="0"/>
                      <a:pt x="77" y="3"/>
                      <a:pt x="76" y="3"/>
                    </a:cubicBezTo>
                    <a:cubicBezTo>
                      <a:pt x="74" y="3"/>
                      <a:pt x="74" y="3"/>
                      <a:pt x="74" y="1"/>
                    </a:cubicBezTo>
                    <a:close/>
                    <a:moveTo>
                      <a:pt x="123" y="48"/>
                    </a:moveTo>
                    <a:cubicBezTo>
                      <a:pt x="120" y="46"/>
                      <a:pt x="120" y="42"/>
                      <a:pt x="117" y="42"/>
                    </a:cubicBezTo>
                    <a:cubicBezTo>
                      <a:pt x="115" y="40"/>
                      <a:pt x="115" y="34"/>
                      <a:pt x="114" y="37"/>
                    </a:cubicBezTo>
                    <a:cubicBezTo>
                      <a:pt x="112" y="39"/>
                      <a:pt x="115" y="39"/>
                      <a:pt x="115" y="43"/>
                    </a:cubicBezTo>
                    <a:cubicBezTo>
                      <a:pt x="114" y="46"/>
                      <a:pt x="119" y="48"/>
                      <a:pt x="120" y="51"/>
                    </a:cubicBezTo>
                    <a:cubicBezTo>
                      <a:pt x="120" y="54"/>
                      <a:pt x="122" y="54"/>
                      <a:pt x="125" y="54"/>
                    </a:cubicBezTo>
                    <a:cubicBezTo>
                      <a:pt x="126" y="53"/>
                      <a:pt x="125" y="48"/>
                      <a:pt x="123" y="48"/>
                    </a:cubicBezTo>
                    <a:close/>
                    <a:moveTo>
                      <a:pt x="61" y="43"/>
                    </a:moveTo>
                    <a:cubicBezTo>
                      <a:pt x="59" y="42"/>
                      <a:pt x="61" y="39"/>
                      <a:pt x="62" y="42"/>
                    </a:cubicBezTo>
                    <a:cubicBezTo>
                      <a:pt x="64" y="43"/>
                      <a:pt x="62" y="45"/>
                      <a:pt x="61" y="43"/>
                    </a:cubicBezTo>
                    <a:close/>
                    <a:moveTo>
                      <a:pt x="55" y="39"/>
                    </a:moveTo>
                    <a:cubicBezTo>
                      <a:pt x="55" y="37"/>
                      <a:pt x="58" y="40"/>
                      <a:pt x="56" y="40"/>
                    </a:cubicBezTo>
                    <a:cubicBezTo>
                      <a:pt x="56" y="42"/>
                      <a:pt x="53" y="40"/>
                      <a:pt x="55" y="39"/>
                    </a:cubicBezTo>
                    <a:close/>
                    <a:moveTo>
                      <a:pt x="47" y="31"/>
                    </a:moveTo>
                    <a:cubicBezTo>
                      <a:pt x="48" y="32"/>
                      <a:pt x="47" y="36"/>
                      <a:pt x="45" y="34"/>
                    </a:cubicBezTo>
                    <a:cubicBezTo>
                      <a:pt x="44" y="32"/>
                      <a:pt x="45" y="31"/>
                      <a:pt x="47" y="31"/>
                    </a:cubicBezTo>
                    <a:close/>
                    <a:moveTo>
                      <a:pt x="102" y="76"/>
                    </a:moveTo>
                    <a:cubicBezTo>
                      <a:pt x="100" y="74"/>
                      <a:pt x="97" y="74"/>
                      <a:pt x="99" y="76"/>
                    </a:cubicBezTo>
                    <a:cubicBezTo>
                      <a:pt x="100" y="76"/>
                      <a:pt x="99" y="77"/>
                      <a:pt x="100" y="77"/>
                    </a:cubicBezTo>
                    <a:cubicBezTo>
                      <a:pt x="102" y="77"/>
                      <a:pt x="103" y="77"/>
                      <a:pt x="102" y="76"/>
                    </a:cubicBezTo>
                    <a:close/>
                    <a:moveTo>
                      <a:pt x="103" y="99"/>
                    </a:moveTo>
                    <a:cubicBezTo>
                      <a:pt x="102" y="96"/>
                      <a:pt x="106" y="99"/>
                      <a:pt x="108" y="101"/>
                    </a:cubicBezTo>
                    <a:cubicBezTo>
                      <a:pt x="103" y="99"/>
                      <a:pt x="103" y="99"/>
                      <a:pt x="103" y="99"/>
                    </a:cubicBezTo>
                    <a:close/>
                    <a:moveTo>
                      <a:pt x="79" y="79"/>
                    </a:moveTo>
                    <a:cubicBezTo>
                      <a:pt x="77" y="77"/>
                      <a:pt x="79" y="76"/>
                      <a:pt x="80" y="77"/>
                    </a:cubicBezTo>
                    <a:cubicBezTo>
                      <a:pt x="82" y="79"/>
                      <a:pt x="80" y="82"/>
                      <a:pt x="79" y="79"/>
                    </a:cubicBezTo>
                    <a:close/>
                    <a:moveTo>
                      <a:pt x="82" y="82"/>
                    </a:moveTo>
                    <a:cubicBezTo>
                      <a:pt x="84" y="82"/>
                      <a:pt x="85" y="82"/>
                      <a:pt x="85" y="81"/>
                    </a:cubicBezTo>
                    <a:cubicBezTo>
                      <a:pt x="85" y="79"/>
                      <a:pt x="82" y="77"/>
                      <a:pt x="82" y="79"/>
                    </a:cubicBezTo>
                    <a:cubicBezTo>
                      <a:pt x="82" y="81"/>
                      <a:pt x="80" y="82"/>
                      <a:pt x="82" y="82"/>
                    </a:cubicBezTo>
                    <a:close/>
                    <a:moveTo>
                      <a:pt x="85" y="84"/>
                    </a:moveTo>
                    <a:cubicBezTo>
                      <a:pt x="85" y="85"/>
                      <a:pt x="87" y="88"/>
                      <a:pt x="88" y="87"/>
                    </a:cubicBezTo>
                    <a:cubicBezTo>
                      <a:pt x="88" y="84"/>
                      <a:pt x="88" y="84"/>
                      <a:pt x="88" y="84"/>
                    </a:cubicBezTo>
                    <a:cubicBezTo>
                      <a:pt x="87" y="85"/>
                      <a:pt x="85" y="82"/>
                      <a:pt x="85" y="84"/>
                    </a:cubicBezTo>
                    <a:close/>
                  </a:path>
                </a:pathLst>
              </a:custGeom>
              <a:solidFill>
                <a:srgbClr val="000000">
                  <a:lumMod val="75000"/>
                  <a:lumOff val="25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77" name="Freeform 217"/>
              <p:cNvSpPr>
                <a:spLocks noEditPoints="1"/>
              </p:cNvSpPr>
              <p:nvPr>
                <p:custDataLst>
                  <p:tags r:id="rId279"/>
                </p:custDataLst>
              </p:nvPr>
            </p:nvSpPr>
            <p:spPr bwMode="auto">
              <a:xfrm>
                <a:off x="7131568" y="4362625"/>
                <a:ext cx="126422" cy="107218"/>
              </a:xfrm>
              <a:custGeom>
                <a:avLst/>
                <a:gdLst/>
                <a:ahLst/>
                <a:cxnLst>
                  <a:cxn ang="0">
                    <a:pos x="6" y="0"/>
                  </a:cxn>
                  <a:cxn ang="0">
                    <a:pos x="12" y="5"/>
                  </a:cxn>
                  <a:cxn ang="0">
                    <a:pos x="14" y="8"/>
                  </a:cxn>
                  <a:cxn ang="0">
                    <a:pos x="9" y="5"/>
                  </a:cxn>
                  <a:cxn ang="0">
                    <a:pos x="6" y="2"/>
                  </a:cxn>
                  <a:cxn ang="0">
                    <a:pos x="6" y="0"/>
                  </a:cxn>
                  <a:cxn ang="0">
                    <a:pos x="23" y="13"/>
                  </a:cxn>
                  <a:cxn ang="0">
                    <a:pos x="32" y="19"/>
                  </a:cxn>
                  <a:cxn ang="0">
                    <a:pos x="29" y="14"/>
                  </a:cxn>
                  <a:cxn ang="0">
                    <a:pos x="24" y="11"/>
                  </a:cxn>
                  <a:cxn ang="0">
                    <a:pos x="23" y="13"/>
                  </a:cxn>
                  <a:cxn ang="0">
                    <a:pos x="42" y="28"/>
                  </a:cxn>
                  <a:cxn ang="0">
                    <a:pos x="44" y="28"/>
                  </a:cxn>
                  <a:cxn ang="0">
                    <a:pos x="42" y="23"/>
                  </a:cxn>
                  <a:cxn ang="0">
                    <a:pos x="39" y="17"/>
                  </a:cxn>
                  <a:cxn ang="0">
                    <a:pos x="39" y="25"/>
                  </a:cxn>
                  <a:cxn ang="0">
                    <a:pos x="42" y="28"/>
                  </a:cxn>
                  <a:cxn ang="0">
                    <a:pos x="35" y="33"/>
                  </a:cxn>
                  <a:cxn ang="0">
                    <a:pos x="39" y="33"/>
                  </a:cxn>
                  <a:cxn ang="0">
                    <a:pos x="38" y="28"/>
                  </a:cxn>
                  <a:cxn ang="0">
                    <a:pos x="33" y="28"/>
                  </a:cxn>
                  <a:cxn ang="0">
                    <a:pos x="30" y="30"/>
                  </a:cxn>
                  <a:cxn ang="0">
                    <a:pos x="35" y="33"/>
                  </a:cxn>
                  <a:cxn ang="0">
                    <a:pos x="46" y="39"/>
                  </a:cxn>
                  <a:cxn ang="0">
                    <a:pos x="52" y="42"/>
                  </a:cxn>
                  <a:cxn ang="0">
                    <a:pos x="50" y="39"/>
                  </a:cxn>
                  <a:cxn ang="0">
                    <a:pos x="44" y="36"/>
                  </a:cxn>
                  <a:cxn ang="0">
                    <a:pos x="46" y="39"/>
                  </a:cxn>
                  <a:cxn ang="0">
                    <a:pos x="33" y="48"/>
                  </a:cxn>
                  <a:cxn ang="0">
                    <a:pos x="39" y="51"/>
                  </a:cxn>
                  <a:cxn ang="0">
                    <a:pos x="33" y="48"/>
                  </a:cxn>
                  <a:cxn ang="0">
                    <a:pos x="17" y="17"/>
                  </a:cxn>
                  <a:cxn ang="0">
                    <a:pos x="15" y="14"/>
                  </a:cxn>
                  <a:cxn ang="0">
                    <a:pos x="14" y="17"/>
                  </a:cxn>
                  <a:cxn ang="0">
                    <a:pos x="17" y="20"/>
                  </a:cxn>
                  <a:cxn ang="0">
                    <a:pos x="17" y="17"/>
                  </a:cxn>
                  <a:cxn ang="0">
                    <a:pos x="11" y="13"/>
                  </a:cxn>
                  <a:cxn ang="0">
                    <a:pos x="12" y="16"/>
                  </a:cxn>
                  <a:cxn ang="0">
                    <a:pos x="11" y="13"/>
                  </a:cxn>
                  <a:cxn ang="0">
                    <a:pos x="6" y="11"/>
                  </a:cxn>
                  <a:cxn ang="0">
                    <a:pos x="9" y="13"/>
                  </a:cxn>
                  <a:cxn ang="0">
                    <a:pos x="6" y="11"/>
                  </a:cxn>
                  <a:cxn ang="0">
                    <a:pos x="20" y="22"/>
                  </a:cxn>
                  <a:cxn ang="0">
                    <a:pos x="18" y="20"/>
                  </a:cxn>
                  <a:cxn ang="0">
                    <a:pos x="20" y="22"/>
                  </a:cxn>
                  <a:cxn ang="0">
                    <a:pos x="0" y="5"/>
                  </a:cxn>
                  <a:cxn ang="0">
                    <a:pos x="2" y="5"/>
                  </a:cxn>
                  <a:cxn ang="0">
                    <a:pos x="0" y="5"/>
                  </a:cxn>
                </a:cxnLst>
                <a:rect l="0" t="0" r="r" b="b"/>
                <a:pathLst>
                  <a:path w="53" h="53">
                    <a:moveTo>
                      <a:pt x="6" y="0"/>
                    </a:moveTo>
                    <a:cubicBezTo>
                      <a:pt x="11" y="3"/>
                      <a:pt x="11" y="3"/>
                      <a:pt x="12" y="5"/>
                    </a:cubicBezTo>
                    <a:cubicBezTo>
                      <a:pt x="12" y="8"/>
                      <a:pt x="17" y="8"/>
                      <a:pt x="14" y="8"/>
                    </a:cubicBezTo>
                    <a:cubicBezTo>
                      <a:pt x="12" y="10"/>
                      <a:pt x="9" y="7"/>
                      <a:pt x="9" y="5"/>
                    </a:cubicBezTo>
                    <a:cubicBezTo>
                      <a:pt x="8" y="3"/>
                      <a:pt x="6" y="3"/>
                      <a:pt x="6" y="2"/>
                    </a:cubicBezTo>
                    <a:cubicBezTo>
                      <a:pt x="6" y="0"/>
                      <a:pt x="6" y="0"/>
                      <a:pt x="6" y="0"/>
                    </a:cubicBezTo>
                    <a:close/>
                    <a:moveTo>
                      <a:pt x="23" y="13"/>
                    </a:moveTo>
                    <a:cubicBezTo>
                      <a:pt x="23" y="14"/>
                      <a:pt x="30" y="17"/>
                      <a:pt x="32" y="19"/>
                    </a:cubicBezTo>
                    <a:cubicBezTo>
                      <a:pt x="35" y="22"/>
                      <a:pt x="32" y="16"/>
                      <a:pt x="29" y="14"/>
                    </a:cubicBezTo>
                    <a:cubicBezTo>
                      <a:pt x="26" y="13"/>
                      <a:pt x="27" y="11"/>
                      <a:pt x="24" y="11"/>
                    </a:cubicBezTo>
                    <a:cubicBezTo>
                      <a:pt x="23" y="10"/>
                      <a:pt x="23" y="10"/>
                      <a:pt x="23" y="13"/>
                    </a:cubicBezTo>
                    <a:close/>
                    <a:moveTo>
                      <a:pt x="42" y="28"/>
                    </a:moveTo>
                    <a:cubicBezTo>
                      <a:pt x="44" y="31"/>
                      <a:pt x="47" y="31"/>
                      <a:pt x="44" y="28"/>
                    </a:cubicBezTo>
                    <a:cubicBezTo>
                      <a:pt x="44" y="27"/>
                      <a:pt x="46" y="27"/>
                      <a:pt x="42" y="23"/>
                    </a:cubicBezTo>
                    <a:cubicBezTo>
                      <a:pt x="41" y="22"/>
                      <a:pt x="42" y="19"/>
                      <a:pt x="39" y="17"/>
                    </a:cubicBezTo>
                    <a:cubicBezTo>
                      <a:pt x="36" y="17"/>
                      <a:pt x="39" y="19"/>
                      <a:pt x="39" y="25"/>
                    </a:cubicBezTo>
                    <a:cubicBezTo>
                      <a:pt x="41" y="27"/>
                      <a:pt x="41" y="27"/>
                      <a:pt x="42" y="28"/>
                    </a:cubicBezTo>
                    <a:close/>
                    <a:moveTo>
                      <a:pt x="35" y="33"/>
                    </a:moveTo>
                    <a:cubicBezTo>
                      <a:pt x="38" y="31"/>
                      <a:pt x="36" y="33"/>
                      <a:pt x="39" y="33"/>
                    </a:cubicBezTo>
                    <a:cubicBezTo>
                      <a:pt x="42" y="34"/>
                      <a:pt x="39" y="31"/>
                      <a:pt x="38" y="28"/>
                    </a:cubicBezTo>
                    <a:cubicBezTo>
                      <a:pt x="36" y="27"/>
                      <a:pt x="35" y="30"/>
                      <a:pt x="33" y="28"/>
                    </a:cubicBezTo>
                    <a:cubicBezTo>
                      <a:pt x="32" y="27"/>
                      <a:pt x="30" y="27"/>
                      <a:pt x="30" y="30"/>
                    </a:cubicBezTo>
                    <a:cubicBezTo>
                      <a:pt x="30" y="31"/>
                      <a:pt x="33" y="33"/>
                      <a:pt x="35" y="33"/>
                    </a:cubicBezTo>
                    <a:close/>
                    <a:moveTo>
                      <a:pt x="46" y="39"/>
                    </a:moveTo>
                    <a:cubicBezTo>
                      <a:pt x="46" y="40"/>
                      <a:pt x="50" y="42"/>
                      <a:pt x="52" y="42"/>
                    </a:cubicBezTo>
                    <a:cubicBezTo>
                      <a:pt x="53" y="42"/>
                      <a:pt x="52" y="39"/>
                      <a:pt x="50" y="39"/>
                    </a:cubicBezTo>
                    <a:cubicBezTo>
                      <a:pt x="49" y="39"/>
                      <a:pt x="46" y="36"/>
                      <a:pt x="44" y="36"/>
                    </a:cubicBezTo>
                    <a:cubicBezTo>
                      <a:pt x="42" y="37"/>
                      <a:pt x="46" y="37"/>
                      <a:pt x="46" y="39"/>
                    </a:cubicBezTo>
                    <a:close/>
                    <a:moveTo>
                      <a:pt x="33" y="48"/>
                    </a:moveTo>
                    <a:cubicBezTo>
                      <a:pt x="35" y="47"/>
                      <a:pt x="39" y="51"/>
                      <a:pt x="39" y="51"/>
                    </a:cubicBezTo>
                    <a:cubicBezTo>
                      <a:pt x="38" y="53"/>
                      <a:pt x="33" y="50"/>
                      <a:pt x="33" y="48"/>
                    </a:cubicBezTo>
                    <a:close/>
                    <a:moveTo>
                      <a:pt x="17" y="17"/>
                    </a:moveTo>
                    <a:cubicBezTo>
                      <a:pt x="15" y="16"/>
                      <a:pt x="17" y="14"/>
                      <a:pt x="15" y="14"/>
                    </a:cubicBezTo>
                    <a:cubicBezTo>
                      <a:pt x="14" y="13"/>
                      <a:pt x="12" y="19"/>
                      <a:pt x="14" y="17"/>
                    </a:cubicBezTo>
                    <a:cubicBezTo>
                      <a:pt x="15" y="17"/>
                      <a:pt x="15" y="17"/>
                      <a:pt x="17" y="20"/>
                    </a:cubicBezTo>
                    <a:cubicBezTo>
                      <a:pt x="17" y="20"/>
                      <a:pt x="18" y="19"/>
                      <a:pt x="17" y="17"/>
                    </a:cubicBezTo>
                    <a:close/>
                    <a:moveTo>
                      <a:pt x="11" y="13"/>
                    </a:moveTo>
                    <a:cubicBezTo>
                      <a:pt x="11" y="11"/>
                      <a:pt x="12" y="14"/>
                      <a:pt x="12" y="16"/>
                    </a:cubicBezTo>
                    <a:cubicBezTo>
                      <a:pt x="11" y="17"/>
                      <a:pt x="9" y="14"/>
                      <a:pt x="11" y="13"/>
                    </a:cubicBezTo>
                    <a:close/>
                    <a:moveTo>
                      <a:pt x="6" y="11"/>
                    </a:moveTo>
                    <a:cubicBezTo>
                      <a:pt x="6" y="10"/>
                      <a:pt x="11" y="11"/>
                      <a:pt x="9" y="13"/>
                    </a:cubicBezTo>
                    <a:cubicBezTo>
                      <a:pt x="8" y="14"/>
                      <a:pt x="6" y="11"/>
                      <a:pt x="6" y="11"/>
                    </a:cubicBezTo>
                    <a:close/>
                    <a:moveTo>
                      <a:pt x="20" y="22"/>
                    </a:moveTo>
                    <a:cubicBezTo>
                      <a:pt x="18" y="22"/>
                      <a:pt x="17" y="22"/>
                      <a:pt x="18" y="20"/>
                    </a:cubicBezTo>
                    <a:cubicBezTo>
                      <a:pt x="18" y="19"/>
                      <a:pt x="20" y="20"/>
                      <a:pt x="20" y="22"/>
                    </a:cubicBezTo>
                    <a:close/>
                    <a:moveTo>
                      <a:pt x="0" y="5"/>
                    </a:moveTo>
                    <a:cubicBezTo>
                      <a:pt x="0" y="3"/>
                      <a:pt x="2" y="5"/>
                      <a:pt x="2" y="5"/>
                    </a:cubicBezTo>
                    <a:cubicBezTo>
                      <a:pt x="2" y="7"/>
                      <a:pt x="0" y="7"/>
                      <a:pt x="0" y="5"/>
                    </a:cubicBezTo>
                    <a:close/>
                  </a:path>
                </a:pathLst>
              </a:custGeom>
              <a:solidFill>
                <a:srgbClr val="000000">
                  <a:lumMod val="75000"/>
                  <a:lumOff val="25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78" name="Freeform 218"/>
              <p:cNvSpPr>
                <a:spLocks noEditPoints="1"/>
              </p:cNvSpPr>
              <p:nvPr>
                <p:custDataLst>
                  <p:tags r:id="rId280"/>
                </p:custDataLst>
              </p:nvPr>
            </p:nvSpPr>
            <p:spPr bwMode="auto">
              <a:xfrm>
                <a:off x="7334089" y="4522930"/>
                <a:ext cx="58915" cy="105136"/>
              </a:xfrm>
              <a:custGeom>
                <a:avLst/>
                <a:gdLst/>
                <a:ahLst/>
                <a:cxnLst>
                  <a:cxn ang="0">
                    <a:pos x="5" y="11"/>
                  </a:cxn>
                  <a:cxn ang="0">
                    <a:pos x="2" y="8"/>
                  </a:cxn>
                  <a:cxn ang="0">
                    <a:pos x="2" y="3"/>
                  </a:cxn>
                  <a:cxn ang="0">
                    <a:pos x="3" y="3"/>
                  </a:cxn>
                  <a:cxn ang="0">
                    <a:pos x="5" y="5"/>
                  </a:cxn>
                  <a:cxn ang="0">
                    <a:pos x="5" y="11"/>
                  </a:cxn>
                  <a:cxn ang="0">
                    <a:pos x="8" y="16"/>
                  </a:cxn>
                  <a:cxn ang="0">
                    <a:pos x="11" y="19"/>
                  </a:cxn>
                  <a:cxn ang="0">
                    <a:pos x="6" y="14"/>
                  </a:cxn>
                  <a:cxn ang="0">
                    <a:pos x="8" y="16"/>
                  </a:cxn>
                  <a:cxn ang="0">
                    <a:pos x="14" y="30"/>
                  </a:cxn>
                  <a:cxn ang="0">
                    <a:pos x="17" y="33"/>
                  </a:cxn>
                  <a:cxn ang="0">
                    <a:pos x="14" y="30"/>
                  </a:cxn>
                  <a:cxn ang="0">
                    <a:pos x="15" y="22"/>
                  </a:cxn>
                  <a:cxn ang="0">
                    <a:pos x="14" y="21"/>
                  </a:cxn>
                  <a:cxn ang="0">
                    <a:pos x="15" y="22"/>
                  </a:cxn>
                  <a:cxn ang="0">
                    <a:pos x="12" y="18"/>
                  </a:cxn>
                  <a:cxn ang="0">
                    <a:pos x="14" y="16"/>
                  </a:cxn>
                  <a:cxn ang="0">
                    <a:pos x="12" y="18"/>
                  </a:cxn>
                  <a:cxn ang="0">
                    <a:pos x="11" y="10"/>
                  </a:cxn>
                  <a:cxn ang="0">
                    <a:pos x="12" y="7"/>
                  </a:cxn>
                  <a:cxn ang="0">
                    <a:pos x="11" y="10"/>
                  </a:cxn>
                  <a:cxn ang="0">
                    <a:pos x="20" y="41"/>
                  </a:cxn>
                  <a:cxn ang="0">
                    <a:pos x="23" y="44"/>
                  </a:cxn>
                  <a:cxn ang="0">
                    <a:pos x="20" y="41"/>
                  </a:cxn>
                  <a:cxn ang="0">
                    <a:pos x="23" y="49"/>
                  </a:cxn>
                  <a:cxn ang="0">
                    <a:pos x="25" y="52"/>
                  </a:cxn>
                  <a:cxn ang="0">
                    <a:pos x="23" y="49"/>
                  </a:cxn>
                </a:cxnLst>
                <a:rect l="0" t="0" r="r" b="b"/>
                <a:pathLst>
                  <a:path w="25" h="52">
                    <a:moveTo>
                      <a:pt x="5" y="11"/>
                    </a:moveTo>
                    <a:cubicBezTo>
                      <a:pt x="2" y="11"/>
                      <a:pt x="3" y="11"/>
                      <a:pt x="2" y="8"/>
                    </a:cubicBezTo>
                    <a:cubicBezTo>
                      <a:pt x="0" y="7"/>
                      <a:pt x="2" y="7"/>
                      <a:pt x="2" y="3"/>
                    </a:cubicBezTo>
                    <a:cubicBezTo>
                      <a:pt x="0" y="0"/>
                      <a:pt x="2" y="0"/>
                      <a:pt x="3" y="3"/>
                    </a:cubicBezTo>
                    <a:cubicBezTo>
                      <a:pt x="3" y="8"/>
                      <a:pt x="5" y="2"/>
                      <a:pt x="5" y="5"/>
                    </a:cubicBezTo>
                    <a:cubicBezTo>
                      <a:pt x="6" y="8"/>
                      <a:pt x="8" y="10"/>
                      <a:pt x="5" y="11"/>
                    </a:cubicBezTo>
                    <a:close/>
                    <a:moveTo>
                      <a:pt x="8" y="16"/>
                    </a:moveTo>
                    <a:cubicBezTo>
                      <a:pt x="9" y="18"/>
                      <a:pt x="8" y="21"/>
                      <a:pt x="11" y="19"/>
                    </a:cubicBezTo>
                    <a:cubicBezTo>
                      <a:pt x="12" y="19"/>
                      <a:pt x="6" y="11"/>
                      <a:pt x="6" y="14"/>
                    </a:cubicBezTo>
                    <a:cubicBezTo>
                      <a:pt x="6" y="16"/>
                      <a:pt x="5" y="16"/>
                      <a:pt x="8" y="16"/>
                    </a:cubicBezTo>
                    <a:close/>
                    <a:moveTo>
                      <a:pt x="14" y="30"/>
                    </a:moveTo>
                    <a:cubicBezTo>
                      <a:pt x="15" y="28"/>
                      <a:pt x="18" y="33"/>
                      <a:pt x="17" y="33"/>
                    </a:cubicBezTo>
                    <a:cubicBezTo>
                      <a:pt x="15" y="33"/>
                      <a:pt x="14" y="32"/>
                      <a:pt x="14" y="30"/>
                    </a:cubicBezTo>
                    <a:close/>
                    <a:moveTo>
                      <a:pt x="15" y="22"/>
                    </a:moveTo>
                    <a:cubicBezTo>
                      <a:pt x="12" y="22"/>
                      <a:pt x="14" y="19"/>
                      <a:pt x="14" y="21"/>
                    </a:cubicBezTo>
                    <a:cubicBezTo>
                      <a:pt x="15" y="22"/>
                      <a:pt x="15" y="24"/>
                      <a:pt x="15" y="22"/>
                    </a:cubicBezTo>
                    <a:close/>
                    <a:moveTo>
                      <a:pt x="12" y="18"/>
                    </a:moveTo>
                    <a:cubicBezTo>
                      <a:pt x="11" y="16"/>
                      <a:pt x="14" y="14"/>
                      <a:pt x="14" y="16"/>
                    </a:cubicBezTo>
                    <a:cubicBezTo>
                      <a:pt x="15" y="19"/>
                      <a:pt x="12" y="19"/>
                      <a:pt x="12" y="18"/>
                    </a:cubicBezTo>
                    <a:close/>
                    <a:moveTo>
                      <a:pt x="11" y="10"/>
                    </a:moveTo>
                    <a:cubicBezTo>
                      <a:pt x="9" y="8"/>
                      <a:pt x="12" y="7"/>
                      <a:pt x="12" y="7"/>
                    </a:cubicBezTo>
                    <a:cubicBezTo>
                      <a:pt x="14" y="8"/>
                      <a:pt x="11" y="10"/>
                      <a:pt x="11" y="10"/>
                    </a:cubicBezTo>
                    <a:close/>
                    <a:moveTo>
                      <a:pt x="20" y="41"/>
                    </a:moveTo>
                    <a:cubicBezTo>
                      <a:pt x="21" y="39"/>
                      <a:pt x="25" y="44"/>
                      <a:pt x="23" y="44"/>
                    </a:cubicBezTo>
                    <a:cubicBezTo>
                      <a:pt x="21" y="46"/>
                      <a:pt x="20" y="43"/>
                      <a:pt x="20" y="41"/>
                    </a:cubicBezTo>
                    <a:close/>
                    <a:moveTo>
                      <a:pt x="23" y="49"/>
                    </a:moveTo>
                    <a:cubicBezTo>
                      <a:pt x="23" y="47"/>
                      <a:pt x="25" y="52"/>
                      <a:pt x="25" y="52"/>
                    </a:cubicBezTo>
                    <a:cubicBezTo>
                      <a:pt x="23" y="52"/>
                      <a:pt x="21" y="49"/>
                      <a:pt x="23" y="49"/>
                    </a:cubicBezTo>
                    <a:close/>
                  </a:path>
                </a:pathLst>
              </a:custGeom>
              <a:solidFill>
                <a:srgbClr val="000000">
                  <a:lumMod val="75000"/>
                  <a:lumOff val="25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79" name="Freeform 219"/>
              <p:cNvSpPr>
                <a:spLocks noEditPoints="1"/>
              </p:cNvSpPr>
              <p:nvPr>
                <p:custDataLst>
                  <p:tags r:id="rId281"/>
                </p:custDataLst>
              </p:nvPr>
            </p:nvSpPr>
            <p:spPr bwMode="auto">
              <a:xfrm>
                <a:off x="7281312" y="4635353"/>
                <a:ext cx="90828" cy="46843"/>
              </a:xfrm>
              <a:custGeom>
                <a:avLst/>
                <a:gdLst/>
                <a:ahLst/>
                <a:cxnLst>
                  <a:cxn ang="0">
                    <a:pos x="34" y="14"/>
                  </a:cxn>
                  <a:cxn ang="0">
                    <a:pos x="36" y="13"/>
                  </a:cxn>
                  <a:cxn ang="0">
                    <a:pos x="34" y="14"/>
                  </a:cxn>
                  <a:cxn ang="0">
                    <a:pos x="30" y="6"/>
                  </a:cxn>
                  <a:cxn ang="0">
                    <a:pos x="27" y="6"/>
                  </a:cxn>
                  <a:cxn ang="0">
                    <a:pos x="28" y="10"/>
                  </a:cxn>
                  <a:cxn ang="0">
                    <a:pos x="30" y="6"/>
                  </a:cxn>
                  <a:cxn ang="0">
                    <a:pos x="16" y="14"/>
                  </a:cxn>
                  <a:cxn ang="0">
                    <a:pos x="13" y="11"/>
                  </a:cxn>
                  <a:cxn ang="0">
                    <a:pos x="4" y="2"/>
                  </a:cxn>
                  <a:cxn ang="0">
                    <a:pos x="4" y="3"/>
                  </a:cxn>
                  <a:cxn ang="0">
                    <a:pos x="0" y="0"/>
                  </a:cxn>
                  <a:cxn ang="0">
                    <a:pos x="0" y="2"/>
                  </a:cxn>
                  <a:cxn ang="0">
                    <a:pos x="4" y="6"/>
                  </a:cxn>
                  <a:cxn ang="0">
                    <a:pos x="4" y="8"/>
                  </a:cxn>
                  <a:cxn ang="0">
                    <a:pos x="7" y="10"/>
                  </a:cxn>
                  <a:cxn ang="0">
                    <a:pos x="7" y="11"/>
                  </a:cxn>
                  <a:cxn ang="0">
                    <a:pos x="8" y="13"/>
                  </a:cxn>
                  <a:cxn ang="0">
                    <a:pos x="8" y="13"/>
                  </a:cxn>
                  <a:cxn ang="0">
                    <a:pos x="10" y="14"/>
                  </a:cxn>
                  <a:cxn ang="0">
                    <a:pos x="11" y="14"/>
                  </a:cxn>
                  <a:cxn ang="0">
                    <a:pos x="16" y="19"/>
                  </a:cxn>
                  <a:cxn ang="0">
                    <a:pos x="21" y="22"/>
                  </a:cxn>
                  <a:cxn ang="0">
                    <a:pos x="21" y="23"/>
                  </a:cxn>
                  <a:cxn ang="0">
                    <a:pos x="18" y="16"/>
                  </a:cxn>
                  <a:cxn ang="0">
                    <a:pos x="16" y="14"/>
                  </a:cxn>
                </a:cxnLst>
                <a:rect l="0" t="0" r="r" b="b"/>
                <a:pathLst>
                  <a:path w="38" h="23">
                    <a:moveTo>
                      <a:pt x="34" y="14"/>
                    </a:moveTo>
                    <a:cubicBezTo>
                      <a:pt x="33" y="13"/>
                      <a:pt x="34" y="11"/>
                      <a:pt x="36" y="13"/>
                    </a:cubicBezTo>
                    <a:cubicBezTo>
                      <a:pt x="38" y="16"/>
                      <a:pt x="34" y="16"/>
                      <a:pt x="34" y="14"/>
                    </a:cubicBezTo>
                    <a:close/>
                    <a:moveTo>
                      <a:pt x="30" y="6"/>
                    </a:moveTo>
                    <a:cubicBezTo>
                      <a:pt x="28" y="5"/>
                      <a:pt x="27" y="5"/>
                      <a:pt x="27" y="6"/>
                    </a:cubicBezTo>
                    <a:cubicBezTo>
                      <a:pt x="28" y="6"/>
                      <a:pt x="25" y="8"/>
                      <a:pt x="28" y="10"/>
                    </a:cubicBezTo>
                    <a:cubicBezTo>
                      <a:pt x="31" y="11"/>
                      <a:pt x="31" y="8"/>
                      <a:pt x="30" y="6"/>
                    </a:cubicBezTo>
                    <a:close/>
                    <a:moveTo>
                      <a:pt x="16" y="14"/>
                    </a:moveTo>
                    <a:cubicBezTo>
                      <a:pt x="13" y="11"/>
                      <a:pt x="13" y="11"/>
                      <a:pt x="13" y="11"/>
                    </a:cubicBezTo>
                    <a:cubicBezTo>
                      <a:pt x="13" y="8"/>
                      <a:pt x="5" y="3"/>
                      <a:pt x="4" y="2"/>
                    </a:cubicBezTo>
                    <a:cubicBezTo>
                      <a:pt x="4" y="3"/>
                      <a:pt x="4" y="3"/>
                      <a:pt x="4" y="3"/>
                    </a:cubicBezTo>
                    <a:cubicBezTo>
                      <a:pt x="2" y="3"/>
                      <a:pt x="2" y="0"/>
                      <a:pt x="0" y="0"/>
                    </a:cubicBezTo>
                    <a:cubicBezTo>
                      <a:pt x="0" y="2"/>
                      <a:pt x="0" y="2"/>
                      <a:pt x="0" y="2"/>
                    </a:cubicBezTo>
                    <a:cubicBezTo>
                      <a:pt x="4" y="6"/>
                      <a:pt x="4" y="6"/>
                      <a:pt x="4" y="6"/>
                    </a:cubicBezTo>
                    <a:cubicBezTo>
                      <a:pt x="4" y="8"/>
                      <a:pt x="4" y="8"/>
                      <a:pt x="4" y="8"/>
                    </a:cubicBezTo>
                    <a:cubicBezTo>
                      <a:pt x="7" y="10"/>
                      <a:pt x="7" y="10"/>
                      <a:pt x="7" y="10"/>
                    </a:cubicBezTo>
                    <a:cubicBezTo>
                      <a:pt x="7" y="11"/>
                      <a:pt x="7" y="11"/>
                      <a:pt x="7" y="11"/>
                    </a:cubicBezTo>
                    <a:cubicBezTo>
                      <a:pt x="8" y="13"/>
                      <a:pt x="8" y="13"/>
                      <a:pt x="8" y="13"/>
                    </a:cubicBezTo>
                    <a:cubicBezTo>
                      <a:pt x="8" y="13"/>
                      <a:pt x="8" y="13"/>
                      <a:pt x="8" y="13"/>
                    </a:cubicBezTo>
                    <a:cubicBezTo>
                      <a:pt x="10" y="14"/>
                      <a:pt x="10" y="14"/>
                      <a:pt x="10" y="14"/>
                    </a:cubicBezTo>
                    <a:cubicBezTo>
                      <a:pt x="10" y="14"/>
                      <a:pt x="10" y="14"/>
                      <a:pt x="11" y="14"/>
                    </a:cubicBezTo>
                    <a:cubicBezTo>
                      <a:pt x="11" y="16"/>
                      <a:pt x="14" y="17"/>
                      <a:pt x="16" y="19"/>
                    </a:cubicBezTo>
                    <a:cubicBezTo>
                      <a:pt x="21" y="22"/>
                      <a:pt x="21" y="22"/>
                      <a:pt x="21" y="22"/>
                    </a:cubicBezTo>
                    <a:cubicBezTo>
                      <a:pt x="21" y="23"/>
                      <a:pt x="21" y="23"/>
                      <a:pt x="21" y="23"/>
                    </a:cubicBezTo>
                    <a:cubicBezTo>
                      <a:pt x="27" y="20"/>
                      <a:pt x="27" y="23"/>
                      <a:pt x="18" y="16"/>
                    </a:cubicBezTo>
                    <a:cubicBezTo>
                      <a:pt x="18" y="14"/>
                      <a:pt x="16" y="13"/>
                      <a:pt x="16" y="14"/>
                    </a:cubicBezTo>
                    <a:close/>
                  </a:path>
                </a:pathLst>
              </a:custGeom>
              <a:solidFill>
                <a:srgbClr val="000000">
                  <a:lumMod val="75000"/>
                  <a:lumOff val="25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80" name="Freeform 220"/>
              <p:cNvSpPr>
                <a:spLocks/>
              </p:cNvSpPr>
              <p:nvPr>
                <p:custDataLst>
                  <p:tags r:id="rId282"/>
                </p:custDataLst>
              </p:nvPr>
            </p:nvSpPr>
            <p:spPr bwMode="auto">
              <a:xfrm>
                <a:off x="6084597" y="4098224"/>
                <a:ext cx="78553" cy="115546"/>
              </a:xfrm>
              <a:custGeom>
                <a:avLst/>
                <a:gdLst/>
                <a:ahLst/>
                <a:cxnLst>
                  <a:cxn ang="0">
                    <a:pos x="15" y="7"/>
                  </a:cxn>
                  <a:cxn ang="0">
                    <a:pos x="18" y="8"/>
                  </a:cxn>
                  <a:cxn ang="0">
                    <a:pos x="26" y="19"/>
                  </a:cxn>
                  <a:cxn ang="0">
                    <a:pos x="26" y="27"/>
                  </a:cxn>
                  <a:cxn ang="0">
                    <a:pos x="26" y="32"/>
                  </a:cxn>
                  <a:cxn ang="0">
                    <a:pos x="27" y="41"/>
                  </a:cxn>
                  <a:cxn ang="0">
                    <a:pos x="32" y="49"/>
                  </a:cxn>
                  <a:cxn ang="0">
                    <a:pos x="32" y="54"/>
                  </a:cxn>
                  <a:cxn ang="0">
                    <a:pos x="30" y="52"/>
                  </a:cxn>
                  <a:cxn ang="0">
                    <a:pos x="29" y="54"/>
                  </a:cxn>
                  <a:cxn ang="0">
                    <a:pos x="26" y="54"/>
                  </a:cxn>
                  <a:cxn ang="0">
                    <a:pos x="17" y="47"/>
                  </a:cxn>
                  <a:cxn ang="0">
                    <a:pos x="9" y="38"/>
                  </a:cxn>
                  <a:cxn ang="0">
                    <a:pos x="5" y="28"/>
                  </a:cxn>
                  <a:cxn ang="0">
                    <a:pos x="3" y="24"/>
                  </a:cxn>
                  <a:cxn ang="0">
                    <a:pos x="2" y="16"/>
                  </a:cxn>
                  <a:cxn ang="0">
                    <a:pos x="0" y="3"/>
                  </a:cxn>
                  <a:cxn ang="0">
                    <a:pos x="2" y="2"/>
                  </a:cxn>
                  <a:cxn ang="0">
                    <a:pos x="5" y="5"/>
                  </a:cxn>
                  <a:cxn ang="0">
                    <a:pos x="8" y="7"/>
                  </a:cxn>
                  <a:cxn ang="0">
                    <a:pos x="8" y="11"/>
                  </a:cxn>
                  <a:cxn ang="0">
                    <a:pos x="12" y="10"/>
                  </a:cxn>
                  <a:cxn ang="0">
                    <a:pos x="15" y="7"/>
                  </a:cxn>
                </a:cxnLst>
                <a:rect l="0" t="0" r="r" b="b"/>
                <a:pathLst>
                  <a:path w="33" h="57">
                    <a:moveTo>
                      <a:pt x="15" y="7"/>
                    </a:moveTo>
                    <a:cubicBezTo>
                      <a:pt x="17" y="7"/>
                      <a:pt x="17" y="5"/>
                      <a:pt x="18" y="8"/>
                    </a:cubicBezTo>
                    <a:cubicBezTo>
                      <a:pt x="18" y="11"/>
                      <a:pt x="24" y="14"/>
                      <a:pt x="26" y="19"/>
                    </a:cubicBezTo>
                    <a:cubicBezTo>
                      <a:pt x="27" y="24"/>
                      <a:pt x="26" y="27"/>
                      <a:pt x="26" y="27"/>
                    </a:cubicBezTo>
                    <a:cubicBezTo>
                      <a:pt x="26" y="28"/>
                      <a:pt x="24" y="30"/>
                      <a:pt x="26" y="32"/>
                    </a:cubicBezTo>
                    <a:cubicBezTo>
                      <a:pt x="27" y="33"/>
                      <a:pt x="23" y="38"/>
                      <a:pt x="27" y="41"/>
                    </a:cubicBezTo>
                    <a:cubicBezTo>
                      <a:pt x="30" y="44"/>
                      <a:pt x="29" y="47"/>
                      <a:pt x="32" y="49"/>
                    </a:cubicBezTo>
                    <a:cubicBezTo>
                      <a:pt x="32" y="50"/>
                      <a:pt x="33" y="55"/>
                      <a:pt x="32" y="54"/>
                    </a:cubicBezTo>
                    <a:cubicBezTo>
                      <a:pt x="30" y="54"/>
                      <a:pt x="32" y="54"/>
                      <a:pt x="30" y="52"/>
                    </a:cubicBezTo>
                    <a:cubicBezTo>
                      <a:pt x="29" y="52"/>
                      <a:pt x="30" y="54"/>
                      <a:pt x="29" y="54"/>
                    </a:cubicBezTo>
                    <a:cubicBezTo>
                      <a:pt x="26" y="52"/>
                      <a:pt x="27" y="57"/>
                      <a:pt x="26" y="54"/>
                    </a:cubicBezTo>
                    <a:cubicBezTo>
                      <a:pt x="24" y="50"/>
                      <a:pt x="23" y="54"/>
                      <a:pt x="17" y="47"/>
                    </a:cubicBezTo>
                    <a:cubicBezTo>
                      <a:pt x="9" y="39"/>
                      <a:pt x="8" y="41"/>
                      <a:pt x="9" y="38"/>
                    </a:cubicBezTo>
                    <a:cubicBezTo>
                      <a:pt x="11" y="35"/>
                      <a:pt x="3" y="30"/>
                      <a:pt x="5" y="28"/>
                    </a:cubicBezTo>
                    <a:cubicBezTo>
                      <a:pt x="5" y="27"/>
                      <a:pt x="3" y="28"/>
                      <a:pt x="3" y="24"/>
                    </a:cubicBezTo>
                    <a:cubicBezTo>
                      <a:pt x="3" y="17"/>
                      <a:pt x="0" y="19"/>
                      <a:pt x="2" y="16"/>
                    </a:cubicBezTo>
                    <a:cubicBezTo>
                      <a:pt x="2" y="14"/>
                      <a:pt x="3" y="8"/>
                      <a:pt x="0" y="3"/>
                    </a:cubicBezTo>
                    <a:cubicBezTo>
                      <a:pt x="0" y="0"/>
                      <a:pt x="0" y="0"/>
                      <a:pt x="2" y="2"/>
                    </a:cubicBezTo>
                    <a:cubicBezTo>
                      <a:pt x="3" y="3"/>
                      <a:pt x="5" y="2"/>
                      <a:pt x="5" y="5"/>
                    </a:cubicBezTo>
                    <a:cubicBezTo>
                      <a:pt x="6" y="7"/>
                      <a:pt x="8" y="3"/>
                      <a:pt x="8" y="7"/>
                    </a:cubicBezTo>
                    <a:cubicBezTo>
                      <a:pt x="8" y="8"/>
                      <a:pt x="6" y="10"/>
                      <a:pt x="8" y="11"/>
                    </a:cubicBezTo>
                    <a:cubicBezTo>
                      <a:pt x="9" y="13"/>
                      <a:pt x="9" y="7"/>
                      <a:pt x="12" y="10"/>
                    </a:cubicBezTo>
                    <a:cubicBezTo>
                      <a:pt x="14" y="11"/>
                      <a:pt x="14" y="11"/>
                      <a:pt x="15" y="7"/>
                    </a:cubicBezTo>
                  </a:path>
                </a:pathLst>
              </a:custGeom>
              <a:solidFill>
                <a:srgbClr val="000000">
                  <a:lumMod val="75000"/>
                  <a:lumOff val="25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81" name="Freeform 221"/>
              <p:cNvSpPr>
                <a:spLocks/>
              </p:cNvSpPr>
              <p:nvPr>
                <p:custDataLst>
                  <p:tags r:id="rId283"/>
                </p:custDataLst>
              </p:nvPr>
            </p:nvSpPr>
            <p:spPr bwMode="auto">
              <a:xfrm>
                <a:off x="6148422" y="4205442"/>
                <a:ext cx="7365" cy="8327"/>
              </a:xfrm>
              <a:custGeom>
                <a:avLst/>
                <a:gdLst/>
                <a:ahLst/>
                <a:cxnLst>
                  <a:cxn ang="0">
                    <a:pos x="0" y="2"/>
                  </a:cxn>
                  <a:cxn ang="0">
                    <a:pos x="3" y="0"/>
                  </a:cxn>
                  <a:cxn ang="0">
                    <a:pos x="0" y="2"/>
                  </a:cxn>
                </a:cxnLst>
                <a:rect l="0" t="0" r="r" b="b"/>
                <a:pathLst>
                  <a:path w="3" h="4">
                    <a:moveTo>
                      <a:pt x="0" y="2"/>
                    </a:moveTo>
                    <a:cubicBezTo>
                      <a:pt x="0" y="0"/>
                      <a:pt x="3" y="0"/>
                      <a:pt x="3" y="0"/>
                    </a:cubicBezTo>
                    <a:cubicBezTo>
                      <a:pt x="3" y="2"/>
                      <a:pt x="2" y="4"/>
                      <a:pt x="0" y="2"/>
                    </a:cubicBezTo>
                  </a:path>
                </a:pathLst>
              </a:custGeom>
              <a:solidFill>
                <a:srgbClr val="C0BAA7"/>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82" name="Freeform 222"/>
              <p:cNvSpPr>
                <a:spLocks noEditPoints="1"/>
              </p:cNvSpPr>
              <p:nvPr>
                <p:custDataLst>
                  <p:tags r:id="rId284"/>
                </p:custDataLst>
              </p:nvPr>
            </p:nvSpPr>
            <p:spPr bwMode="auto">
              <a:xfrm>
                <a:off x="5986404" y="4119043"/>
                <a:ext cx="851816" cy="331021"/>
              </a:xfrm>
              <a:custGeom>
                <a:avLst/>
                <a:gdLst/>
                <a:ahLst/>
                <a:cxnLst>
                  <a:cxn ang="0">
                    <a:pos x="306" y="91"/>
                  </a:cxn>
                  <a:cxn ang="0">
                    <a:pos x="288" y="67"/>
                  </a:cxn>
                  <a:cxn ang="0">
                    <a:pos x="341" y="73"/>
                  </a:cxn>
                  <a:cxn ang="0">
                    <a:pos x="157" y="37"/>
                  </a:cxn>
                  <a:cxn ang="0">
                    <a:pos x="115" y="40"/>
                  </a:cxn>
                  <a:cxn ang="0">
                    <a:pos x="121" y="87"/>
                  </a:cxn>
                  <a:cxn ang="0">
                    <a:pos x="167" y="87"/>
                  </a:cxn>
                  <a:cxn ang="0">
                    <a:pos x="179" y="29"/>
                  </a:cxn>
                  <a:cxn ang="0">
                    <a:pos x="24" y="35"/>
                  </a:cxn>
                  <a:cxn ang="0">
                    <a:pos x="71" y="112"/>
                  </a:cxn>
                  <a:cxn ang="0">
                    <a:pos x="77" y="80"/>
                  </a:cxn>
                  <a:cxn ang="0">
                    <a:pos x="45" y="37"/>
                  </a:cxn>
                  <a:cxn ang="0">
                    <a:pos x="4" y="1"/>
                  </a:cxn>
                  <a:cxn ang="0">
                    <a:pos x="138" y="140"/>
                  </a:cxn>
                  <a:cxn ang="0">
                    <a:pos x="128" y="122"/>
                  </a:cxn>
                  <a:cxn ang="0">
                    <a:pos x="85" y="121"/>
                  </a:cxn>
                  <a:cxn ang="0">
                    <a:pos x="347" y="129"/>
                  </a:cxn>
                  <a:cxn ang="0">
                    <a:pos x="161" y="124"/>
                  </a:cxn>
                  <a:cxn ang="0">
                    <a:pos x="166" y="143"/>
                  </a:cxn>
                  <a:cxn ang="0">
                    <a:pos x="189" y="144"/>
                  </a:cxn>
                  <a:cxn ang="0">
                    <a:pos x="181" y="141"/>
                  </a:cxn>
                  <a:cxn ang="0">
                    <a:pos x="195" y="140"/>
                  </a:cxn>
                  <a:cxn ang="0">
                    <a:pos x="208" y="144"/>
                  </a:cxn>
                  <a:cxn ang="0">
                    <a:pos x="210" y="141"/>
                  </a:cxn>
                  <a:cxn ang="0">
                    <a:pos x="222" y="141"/>
                  </a:cxn>
                  <a:cxn ang="0">
                    <a:pos x="228" y="138"/>
                  </a:cxn>
                  <a:cxn ang="0">
                    <a:pos x="236" y="136"/>
                  </a:cxn>
                  <a:cxn ang="0">
                    <a:pos x="195" y="149"/>
                  </a:cxn>
                  <a:cxn ang="0">
                    <a:pos x="240" y="149"/>
                  </a:cxn>
                  <a:cxn ang="0">
                    <a:pos x="230" y="149"/>
                  </a:cxn>
                  <a:cxn ang="0">
                    <a:pos x="205" y="88"/>
                  </a:cxn>
                  <a:cxn ang="0">
                    <a:pos x="221" y="63"/>
                  </a:cxn>
                  <a:cxn ang="0">
                    <a:pos x="231" y="48"/>
                  </a:cxn>
                  <a:cxn ang="0">
                    <a:pos x="193" y="73"/>
                  </a:cxn>
                  <a:cxn ang="0">
                    <a:pos x="246" y="88"/>
                  </a:cxn>
                  <a:cxn ang="0">
                    <a:pos x="260" y="90"/>
                  </a:cxn>
                  <a:cxn ang="0">
                    <a:pos x="262" y="71"/>
                  </a:cxn>
                  <a:cxn ang="0">
                    <a:pos x="285" y="70"/>
                  </a:cxn>
                  <a:cxn ang="0">
                    <a:pos x="260" y="54"/>
                  </a:cxn>
                  <a:cxn ang="0">
                    <a:pos x="257" y="48"/>
                  </a:cxn>
                  <a:cxn ang="0">
                    <a:pos x="213" y="107"/>
                  </a:cxn>
                  <a:cxn ang="0">
                    <a:pos x="224" y="101"/>
                  </a:cxn>
                  <a:cxn ang="0">
                    <a:pos x="225" y="70"/>
                  </a:cxn>
                  <a:cxn ang="0">
                    <a:pos x="312" y="119"/>
                  </a:cxn>
                  <a:cxn ang="0">
                    <a:pos x="100" y="88"/>
                  </a:cxn>
                  <a:cxn ang="0">
                    <a:pos x="90" y="82"/>
                  </a:cxn>
                  <a:cxn ang="0">
                    <a:pos x="12" y="34"/>
                  </a:cxn>
                  <a:cxn ang="0">
                    <a:pos x="29" y="67"/>
                  </a:cxn>
                  <a:cxn ang="0">
                    <a:pos x="74" y="60"/>
                  </a:cxn>
                  <a:cxn ang="0">
                    <a:pos x="67" y="48"/>
                  </a:cxn>
                  <a:cxn ang="0">
                    <a:pos x="58" y="43"/>
                  </a:cxn>
                  <a:cxn ang="0">
                    <a:pos x="62" y="48"/>
                  </a:cxn>
                  <a:cxn ang="0">
                    <a:pos x="326" y="74"/>
                  </a:cxn>
                  <a:cxn ang="0">
                    <a:pos x="275" y="135"/>
                  </a:cxn>
                  <a:cxn ang="0">
                    <a:pos x="260" y="138"/>
                  </a:cxn>
                  <a:cxn ang="0">
                    <a:pos x="312" y="115"/>
                  </a:cxn>
                  <a:cxn ang="0">
                    <a:pos x="245" y="76"/>
                  </a:cxn>
                  <a:cxn ang="0">
                    <a:pos x="265" y="91"/>
                  </a:cxn>
                  <a:cxn ang="0">
                    <a:pos x="74" y="45"/>
                  </a:cxn>
                </a:cxnLst>
                <a:rect l="0" t="0" r="r" b="b"/>
                <a:pathLst>
                  <a:path w="358" h="164">
                    <a:moveTo>
                      <a:pt x="358" y="138"/>
                    </a:moveTo>
                    <a:cubicBezTo>
                      <a:pt x="353" y="136"/>
                      <a:pt x="352" y="138"/>
                      <a:pt x="350" y="136"/>
                    </a:cubicBezTo>
                    <a:cubicBezTo>
                      <a:pt x="350" y="135"/>
                      <a:pt x="345" y="140"/>
                      <a:pt x="349" y="133"/>
                    </a:cubicBezTo>
                    <a:cubicBezTo>
                      <a:pt x="352" y="129"/>
                      <a:pt x="345" y="130"/>
                      <a:pt x="345" y="125"/>
                    </a:cubicBezTo>
                    <a:cubicBezTo>
                      <a:pt x="344" y="122"/>
                      <a:pt x="349" y="125"/>
                      <a:pt x="345" y="121"/>
                    </a:cubicBezTo>
                    <a:cubicBezTo>
                      <a:pt x="342" y="118"/>
                      <a:pt x="341" y="110"/>
                      <a:pt x="338" y="107"/>
                    </a:cubicBezTo>
                    <a:cubicBezTo>
                      <a:pt x="333" y="104"/>
                      <a:pt x="330" y="105"/>
                      <a:pt x="327" y="102"/>
                    </a:cubicBezTo>
                    <a:cubicBezTo>
                      <a:pt x="321" y="99"/>
                      <a:pt x="320" y="102"/>
                      <a:pt x="313" y="97"/>
                    </a:cubicBezTo>
                    <a:cubicBezTo>
                      <a:pt x="309" y="93"/>
                      <a:pt x="306" y="94"/>
                      <a:pt x="306" y="91"/>
                    </a:cubicBezTo>
                    <a:cubicBezTo>
                      <a:pt x="307" y="85"/>
                      <a:pt x="306" y="85"/>
                      <a:pt x="304" y="93"/>
                    </a:cubicBezTo>
                    <a:cubicBezTo>
                      <a:pt x="304" y="97"/>
                      <a:pt x="300" y="97"/>
                      <a:pt x="298" y="94"/>
                    </a:cubicBezTo>
                    <a:cubicBezTo>
                      <a:pt x="297" y="91"/>
                      <a:pt x="303" y="93"/>
                      <a:pt x="298" y="88"/>
                    </a:cubicBezTo>
                    <a:cubicBezTo>
                      <a:pt x="294" y="85"/>
                      <a:pt x="294" y="87"/>
                      <a:pt x="292" y="85"/>
                    </a:cubicBezTo>
                    <a:cubicBezTo>
                      <a:pt x="292" y="80"/>
                      <a:pt x="300" y="87"/>
                      <a:pt x="301" y="82"/>
                    </a:cubicBezTo>
                    <a:cubicBezTo>
                      <a:pt x="301" y="79"/>
                      <a:pt x="307" y="84"/>
                      <a:pt x="307" y="80"/>
                    </a:cubicBezTo>
                    <a:cubicBezTo>
                      <a:pt x="307" y="76"/>
                      <a:pt x="295" y="82"/>
                      <a:pt x="294" y="77"/>
                    </a:cubicBezTo>
                    <a:cubicBezTo>
                      <a:pt x="291" y="73"/>
                      <a:pt x="291" y="71"/>
                      <a:pt x="288" y="71"/>
                    </a:cubicBezTo>
                    <a:cubicBezTo>
                      <a:pt x="281" y="71"/>
                      <a:pt x="288" y="68"/>
                      <a:pt x="288" y="67"/>
                    </a:cubicBezTo>
                    <a:cubicBezTo>
                      <a:pt x="286" y="63"/>
                      <a:pt x="289" y="65"/>
                      <a:pt x="292" y="63"/>
                    </a:cubicBezTo>
                    <a:cubicBezTo>
                      <a:pt x="294" y="63"/>
                      <a:pt x="294" y="57"/>
                      <a:pt x="301" y="62"/>
                    </a:cubicBezTo>
                    <a:cubicBezTo>
                      <a:pt x="309" y="67"/>
                      <a:pt x="309" y="62"/>
                      <a:pt x="310" y="67"/>
                    </a:cubicBezTo>
                    <a:cubicBezTo>
                      <a:pt x="312" y="73"/>
                      <a:pt x="309" y="73"/>
                      <a:pt x="310" y="80"/>
                    </a:cubicBezTo>
                    <a:cubicBezTo>
                      <a:pt x="313" y="87"/>
                      <a:pt x="312" y="79"/>
                      <a:pt x="313" y="80"/>
                    </a:cubicBezTo>
                    <a:cubicBezTo>
                      <a:pt x="315" y="84"/>
                      <a:pt x="313" y="88"/>
                      <a:pt x="318" y="90"/>
                    </a:cubicBezTo>
                    <a:cubicBezTo>
                      <a:pt x="321" y="91"/>
                      <a:pt x="327" y="77"/>
                      <a:pt x="329" y="79"/>
                    </a:cubicBezTo>
                    <a:cubicBezTo>
                      <a:pt x="330" y="80"/>
                      <a:pt x="335" y="77"/>
                      <a:pt x="335" y="76"/>
                    </a:cubicBezTo>
                    <a:cubicBezTo>
                      <a:pt x="333" y="74"/>
                      <a:pt x="338" y="71"/>
                      <a:pt x="341" y="73"/>
                    </a:cubicBezTo>
                    <a:cubicBezTo>
                      <a:pt x="344" y="74"/>
                      <a:pt x="353" y="80"/>
                      <a:pt x="358" y="80"/>
                    </a:cubicBezTo>
                    <a:cubicBezTo>
                      <a:pt x="358" y="138"/>
                      <a:pt x="358" y="138"/>
                      <a:pt x="358" y="138"/>
                    </a:cubicBezTo>
                    <a:close/>
                    <a:moveTo>
                      <a:pt x="178" y="17"/>
                    </a:moveTo>
                    <a:cubicBezTo>
                      <a:pt x="175" y="14"/>
                      <a:pt x="176" y="15"/>
                      <a:pt x="173" y="15"/>
                    </a:cubicBezTo>
                    <a:cubicBezTo>
                      <a:pt x="169" y="15"/>
                      <a:pt x="166" y="14"/>
                      <a:pt x="164" y="17"/>
                    </a:cubicBezTo>
                    <a:cubicBezTo>
                      <a:pt x="163" y="20"/>
                      <a:pt x="163" y="23"/>
                      <a:pt x="163" y="26"/>
                    </a:cubicBezTo>
                    <a:cubicBezTo>
                      <a:pt x="163" y="29"/>
                      <a:pt x="160" y="26"/>
                      <a:pt x="160" y="29"/>
                    </a:cubicBezTo>
                    <a:cubicBezTo>
                      <a:pt x="158" y="32"/>
                      <a:pt x="158" y="32"/>
                      <a:pt x="160" y="32"/>
                    </a:cubicBezTo>
                    <a:cubicBezTo>
                      <a:pt x="161" y="34"/>
                      <a:pt x="157" y="34"/>
                      <a:pt x="157" y="37"/>
                    </a:cubicBezTo>
                    <a:cubicBezTo>
                      <a:pt x="157" y="39"/>
                      <a:pt x="157" y="40"/>
                      <a:pt x="155" y="42"/>
                    </a:cubicBezTo>
                    <a:cubicBezTo>
                      <a:pt x="155" y="45"/>
                      <a:pt x="150" y="42"/>
                      <a:pt x="149" y="45"/>
                    </a:cubicBezTo>
                    <a:cubicBezTo>
                      <a:pt x="147" y="46"/>
                      <a:pt x="144" y="45"/>
                      <a:pt x="143" y="43"/>
                    </a:cubicBezTo>
                    <a:cubicBezTo>
                      <a:pt x="141" y="43"/>
                      <a:pt x="144" y="42"/>
                      <a:pt x="140" y="42"/>
                    </a:cubicBezTo>
                    <a:cubicBezTo>
                      <a:pt x="134" y="42"/>
                      <a:pt x="137" y="46"/>
                      <a:pt x="135" y="46"/>
                    </a:cubicBezTo>
                    <a:cubicBezTo>
                      <a:pt x="132" y="46"/>
                      <a:pt x="134" y="49"/>
                      <a:pt x="129" y="48"/>
                    </a:cubicBezTo>
                    <a:cubicBezTo>
                      <a:pt x="125" y="46"/>
                      <a:pt x="125" y="51"/>
                      <a:pt x="121" y="48"/>
                    </a:cubicBezTo>
                    <a:cubicBezTo>
                      <a:pt x="120" y="46"/>
                      <a:pt x="118" y="43"/>
                      <a:pt x="117" y="43"/>
                    </a:cubicBezTo>
                    <a:cubicBezTo>
                      <a:pt x="115" y="43"/>
                      <a:pt x="117" y="42"/>
                      <a:pt x="115" y="40"/>
                    </a:cubicBezTo>
                    <a:cubicBezTo>
                      <a:pt x="114" y="40"/>
                      <a:pt x="115" y="37"/>
                      <a:pt x="115" y="37"/>
                    </a:cubicBezTo>
                    <a:cubicBezTo>
                      <a:pt x="112" y="37"/>
                      <a:pt x="112" y="40"/>
                      <a:pt x="112" y="42"/>
                    </a:cubicBezTo>
                    <a:cubicBezTo>
                      <a:pt x="109" y="45"/>
                      <a:pt x="108" y="54"/>
                      <a:pt x="111" y="56"/>
                    </a:cubicBezTo>
                    <a:cubicBezTo>
                      <a:pt x="114" y="57"/>
                      <a:pt x="109" y="59"/>
                      <a:pt x="112" y="62"/>
                    </a:cubicBezTo>
                    <a:cubicBezTo>
                      <a:pt x="115" y="65"/>
                      <a:pt x="111" y="65"/>
                      <a:pt x="114" y="65"/>
                    </a:cubicBezTo>
                    <a:cubicBezTo>
                      <a:pt x="117" y="67"/>
                      <a:pt x="112" y="68"/>
                      <a:pt x="114" y="70"/>
                    </a:cubicBezTo>
                    <a:cubicBezTo>
                      <a:pt x="115" y="71"/>
                      <a:pt x="117" y="67"/>
                      <a:pt x="118" y="70"/>
                    </a:cubicBezTo>
                    <a:cubicBezTo>
                      <a:pt x="120" y="73"/>
                      <a:pt x="117" y="73"/>
                      <a:pt x="118" y="77"/>
                    </a:cubicBezTo>
                    <a:cubicBezTo>
                      <a:pt x="123" y="88"/>
                      <a:pt x="118" y="87"/>
                      <a:pt x="121" y="87"/>
                    </a:cubicBezTo>
                    <a:cubicBezTo>
                      <a:pt x="125" y="87"/>
                      <a:pt x="126" y="88"/>
                      <a:pt x="128" y="87"/>
                    </a:cubicBezTo>
                    <a:cubicBezTo>
                      <a:pt x="129" y="84"/>
                      <a:pt x="134" y="87"/>
                      <a:pt x="132" y="90"/>
                    </a:cubicBezTo>
                    <a:cubicBezTo>
                      <a:pt x="132" y="93"/>
                      <a:pt x="134" y="91"/>
                      <a:pt x="135" y="90"/>
                    </a:cubicBezTo>
                    <a:cubicBezTo>
                      <a:pt x="137" y="88"/>
                      <a:pt x="140" y="91"/>
                      <a:pt x="141" y="88"/>
                    </a:cubicBezTo>
                    <a:cubicBezTo>
                      <a:pt x="143" y="85"/>
                      <a:pt x="144" y="90"/>
                      <a:pt x="146" y="88"/>
                    </a:cubicBezTo>
                    <a:cubicBezTo>
                      <a:pt x="147" y="88"/>
                      <a:pt x="146" y="91"/>
                      <a:pt x="149" y="90"/>
                    </a:cubicBezTo>
                    <a:cubicBezTo>
                      <a:pt x="153" y="88"/>
                      <a:pt x="155" y="93"/>
                      <a:pt x="155" y="96"/>
                    </a:cubicBezTo>
                    <a:cubicBezTo>
                      <a:pt x="153" y="101"/>
                      <a:pt x="161" y="94"/>
                      <a:pt x="164" y="93"/>
                    </a:cubicBezTo>
                    <a:cubicBezTo>
                      <a:pt x="166" y="93"/>
                      <a:pt x="167" y="88"/>
                      <a:pt x="167" y="87"/>
                    </a:cubicBezTo>
                    <a:cubicBezTo>
                      <a:pt x="167" y="85"/>
                      <a:pt x="169" y="87"/>
                      <a:pt x="169" y="84"/>
                    </a:cubicBezTo>
                    <a:cubicBezTo>
                      <a:pt x="169" y="80"/>
                      <a:pt x="172" y="84"/>
                      <a:pt x="170" y="77"/>
                    </a:cubicBezTo>
                    <a:cubicBezTo>
                      <a:pt x="169" y="71"/>
                      <a:pt x="173" y="71"/>
                      <a:pt x="175" y="68"/>
                    </a:cubicBezTo>
                    <a:cubicBezTo>
                      <a:pt x="176" y="65"/>
                      <a:pt x="179" y="68"/>
                      <a:pt x="179" y="62"/>
                    </a:cubicBezTo>
                    <a:cubicBezTo>
                      <a:pt x="178" y="56"/>
                      <a:pt x="179" y="51"/>
                      <a:pt x="181" y="49"/>
                    </a:cubicBezTo>
                    <a:cubicBezTo>
                      <a:pt x="182" y="48"/>
                      <a:pt x="181" y="46"/>
                      <a:pt x="184" y="48"/>
                    </a:cubicBezTo>
                    <a:cubicBezTo>
                      <a:pt x="185" y="51"/>
                      <a:pt x="190" y="49"/>
                      <a:pt x="190" y="48"/>
                    </a:cubicBezTo>
                    <a:cubicBezTo>
                      <a:pt x="190" y="46"/>
                      <a:pt x="179" y="40"/>
                      <a:pt x="181" y="37"/>
                    </a:cubicBezTo>
                    <a:cubicBezTo>
                      <a:pt x="184" y="34"/>
                      <a:pt x="181" y="34"/>
                      <a:pt x="179" y="29"/>
                    </a:cubicBezTo>
                    <a:cubicBezTo>
                      <a:pt x="179" y="26"/>
                      <a:pt x="176" y="28"/>
                      <a:pt x="176" y="25"/>
                    </a:cubicBezTo>
                    <a:cubicBezTo>
                      <a:pt x="178" y="20"/>
                      <a:pt x="181" y="23"/>
                      <a:pt x="181" y="21"/>
                    </a:cubicBezTo>
                    <a:cubicBezTo>
                      <a:pt x="181" y="21"/>
                      <a:pt x="179" y="20"/>
                      <a:pt x="178" y="18"/>
                    </a:cubicBezTo>
                    <a:cubicBezTo>
                      <a:pt x="178" y="17"/>
                      <a:pt x="178" y="18"/>
                      <a:pt x="178" y="17"/>
                    </a:cubicBezTo>
                    <a:close/>
                    <a:moveTo>
                      <a:pt x="4" y="12"/>
                    </a:moveTo>
                    <a:cubicBezTo>
                      <a:pt x="7" y="17"/>
                      <a:pt x="7" y="15"/>
                      <a:pt x="10" y="18"/>
                    </a:cubicBezTo>
                    <a:cubicBezTo>
                      <a:pt x="12" y="23"/>
                      <a:pt x="12" y="18"/>
                      <a:pt x="16" y="23"/>
                    </a:cubicBezTo>
                    <a:cubicBezTo>
                      <a:pt x="19" y="29"/>
                      <a:pt x="15" y="26"/>
                      <a:pt x="19" y="29"/>
                    </a:cubicBezTo>
                    <a:cubicBezTo>
                      <a:pt x="22" y="31"/>
                      <a:pt x="18" y="32"/>
                      <a:pt x="24" y="35"/>
                    </a:cubicBezTo>
                    <a:cubicBezTo>
                      <a:pt x="27" y="37"/>
                      <a:pt x="30" y="40"/>
                      <a:pt x="30" y="42"/>
                    </a:cubicBezTo>
                    <a:cubicBezTo>
                      <a:pt x="29" y="43"/>
                      <a:pt x="29" y="42"/>
                      <a:pt x="32" y="48"/>
                    </a:cubicBezTo>
                    <a:cubicBezTo>
                      <a:pt x="33" y="54"/>
                      <a:pt x="32" y="54"/>
                      <a:pt x="35" y="56"/>
                    </a:cubicBezTo>
                    <a:cubicBezTo>
                      <a:pt x="38" y="57"/>
                      <a:pt x="35" y="57"/>
                      <a:pt x="41" y="63"/>
                    </a:cubicBezTo>
                    <a:cubicBezTo>
                      <a:pt x="44" y="67"/>
                      <a:pt x="41" y="68"/>
                      <a:pt x="42" y="70"/>
                    </a:cubicBezTo>
                    <a:cubicBezTo>
                      <a:pt x="45" y="71"/>
                      <a:pt x="45" y="74"/>
                      <a:pt x="47" y="79"/>
                    </a:cubicBezTo>
                    <a:cubicBezTo>
                      <a:pt x="47" y="82"/>
                      <a:pt x="50" y="87"/>
                      <a:pt x="54" y="91"/>
                    </a:cubicBezTo>
                    <a:cubicBezTo>
                      <a:pt x="58" y="94"/>
                      <a:pt x="56" y="94"/>
                      <a:pt x="62" y="101"/>
                    </a:cubicBezTo>
                    <a:cubicBezTo>
                      <a:pt x="67" y="105"/>
                      <a:pt x="70" y="107"/>
                      <a:pt x="71" y="112"/>
                    </a:cubicBezTo>
                    <a:cubicBezTo>
                      <a:pt x="74" y="115"/>
                      <a:pt x="77" y="119"/>
                      <a:pt x="76" y="113"/>
                    </a:cubicBezTo>
                    <a:cubicBezTo>
                      <a:pt x="74" y="107"/>
                      <a:pt x="80" y="116"/>
                      <a:pt x="80" y="112"/>
                    </a:cubicBezTo>
                    <a:cubicBezTo>
                      <a:pt x="82" y="108"/>
                      <a:pt x="83" y="116"/>
                      <a:pt x="85" y="115"/>
                    </a:cubicBezTo>
                    <a:cubicBezTo>
                      <a:pt x="86" y="113"/>
                      <a:pt x="86" y="110"/>
                      <a:pt x="86" y="104"/>
                    </a:cubicBezTo>
                    <a:cubicBezTo>
                      <a:pt x="86" y="99"/>
                      <a:pt x="85" y="101"/>
                      <a:pt x="86" y="97"/>
                    </a:cubicBezTo>
                    <a:cubicBezTo>
                      <a:pt x="88" y="93"/>
                      <a:pt x="85" y="94"/>
                      <a:pt x="86" y="90"/>
                    </a:cubicBezTo>
                    <a:cubicBezTo>
                      <a:pt x="90" y="87"/>
                      <a:pt x="86" y="87"/>
                      <a:pt x="85" y="84"/>
                    </a:cubicBezTo>
                    <a:cubicBezTo>
                      <a:pt x="83" y="80"/>
                      <a:pt x="83" y="79"/>
                      <a:pt x="80" y="80"/>
                    </a:cubicBezTo>
                    <a:cubicBezTo>
                      <a:pt x="79" y="82"/>
                      <a:pt x="80" y="79"/>
                      <a:pt x="77" y="80"/>
                    </a:cubicBezTo>
                    <a:cubicBezTo>
                      <a:pt x="74" y="84"/>
                      <a:pt x="80" y="77"/>
                      <a:pt x="77" y="77"/>
                    </a:cubicBezTo>
                    <a:cubicBezTo>
                      <a:pt x="74" y="77"/>
                      <a:pt x="76" y="67"/>
                      <a:pt x="73" y="67"/>
                    </a:cubicBezTo>
                    <a:cubicBezTo>
                      <a:pt x="68" y="68"/>
                      <a:pt x="65" y="65"/>
                      <a:pt x="67" y="62"/>
                    </a:cubicBezTo>
                    <a:cubicBezTo>
                      <a:pt x="68" y="60"/>
                      <a:pt x="65" y="59"/>
                      <a:pt x="68" y="59"/>
                    </a:cubicBezTo>
                    <a:cubicBezTo>
                      <a:pt x="71" y="57"/>
                      <a:pt x="68" y="51"/>
                      <a:pt x="65" y="52"/>
                    </a:cubicBezTo>
                    <a:cubicBezTo>
                      <a:pt x="62" y="54"/>
                      <a:pt x="65" y="51"/>
                      <a:pt x="61" y="49"/>
                    </a:cubicBezTo>
                    <a:cubicBezTo>
                      <a:pt x="54" y="49"/>
                      <a:pt x="59" y="42"/>
                      <a:pt x="51" y="40"/>
                    </a:cubicBezTo>
                    <a:cubicBezTo>
                      <a:pt x="48" y="40"/>
                      <a:pt x="50" y="37"/>
                      <a:pt x="48" y="35"/>
                    </a:cubicBezTo>
                    <a:cubicBezTo>
                      <a:pt x="44" y="32"/>
                      <a:pt x="47" y="39"/>
                      <a:pt x="45" y="37"/>
                    </a:cubicBezTo>
                    <a:cubicBezTo>
                      <a:pt x="44" y="35"/>
                      <a:pt x="42" y="37"/>
                      <a:pt x="42" y="32"/>
                    </a:cubicBezTo>
                    <a:cubicBezTo>
                      <a:pt x="41" y="29"/>
                      <a:pt x="41" y="32"/>
                      <a:pt x="39" y="29"/>
                    </a:cubicBezTo>
                    <a:cubicBezTo>
                      <a:pt x="38" y="28"/>
                      <a:pt x="35" y="23"/>
                      <a:pt x="32" y="21"/>
                    </a:cubicBezTo>
                    <a:cubicBezTo>
                      <a:pt x="29" y="21"/>
                      <a:pt x="29" y="18"/>
                      <a:pt x="27" y="17"/>
                    </a:cubicBezTo>
                    <a:cubicBezTo>
                      <a:pt x="24" y="17"/>
                      <a:pt x="27" y="14"/>
                      <a:pt x="24" y="14"/>
                    </a:cubicBezTo>
                    <a:cubicBezTo>
                      <a:pt x="22" y="12"/>
                      <a:pt x="24" y="11"/>
                      <a:pt x="21" y="7"/>
                    </a:cubicBezTo>
                    <a:cubicBezTo>
                      <a:pt x="18" y="3"/>
                      <a:pt x="19" y="7"/>
                      <a:pt x="16" y="6"/>
                    </a:cubicBezTo>
                    <a:cubicBezTo>
                      <a:pt x="15" y="4"/>
                      <a:pt x="15" y="6"/>
                      <a:pt x="10" y="6"/>
                    </a:cubicBezTo>
                    <a:cubicBezTo>
                      <a:pt x="4" y="4"/>
                      <a:pt x="9" y="4"/>
                      <a:pt x="4" y="1"/>
                    </a:cubicBezTo>
                    <a:cubicBezTo>
                      <a:pt x="0" y="0"/>
                      <a:pt x="1" y="6"/>
                      <a:pt x="4" y="12"/>
                    </a:cubicBezTo>
                    <a:close/>
                    <a:moveTo>
                      <a:pt x="82" y="124"/>
                    </a:moveTo>
                    <a:cubicBezTo>
                      <a:pt x="83" y="124"/>
                      <a:pt x="86" y="122"/>
                      <a:pt x="88" y="125"/>
                    </a:cubicBezTo>
                    <a:cubicBezTo>
                      <a:pt x="90" y="127"/>
                      <a:pt x="93" y="124"/>
                      <a:pt x="91" y="127"/>
                    </a:cubicBezTo>
                    <a:cubicBezTo>
                      <a:pt x="90" y="130"/>
                      <a:pt x="91" y="127"/>
                      <a:pt x="102" y="133"/>
                    </a:cubicBezTo>
                    <a:cubicBezTo>
                      <a:pt x="106" y="135"/>
                      <a:pt x="108" y="130"/>
                      <a:pt x="109" y="132"/>
                    </a:cubicBezTo>
                    <a:cubicBezTo>
                      <a:pt x="111" y="133"/>
                      <a:pt x="112" y="132"/>
                      <a:pt x="117" y="133"/>
                    </a:cubicBezTo>
                    <a:cubicBezTo>
                      <a:pt x="121" y="135"/>
                      <a:pt x="118" y="136"/>
                      <a:pt x="129" y="138"/>
                    </a:cubicBezTo>
                    <a:cubicBezTo>
                      <a:pt x="137" y="140"/>
                      <a:pt x="129" y="136"/>
                      <a:pt x="138" y="140"/>
                    </a:cubicBezTo>
                    <a:cubicBezTo>
                      <a:pt x="146" y="141"/>
                      <a:pt x="138" y="135"/>
                      <a:pt x="146" y="140"/>
                    </a:cubicBezTo>
                    <a:cubicBezTo>
                      <a:pt x="150" y="141"/>
                      <a:pt x="150" y="141"/>
                      <a:pt x="153" y="143"/>
                    </a:cubicBezTo>
                    <a:cubicBezTo>
                      <a:pt x="155" y="144"/>
                      <a:pt x="155" y="141"/>
                      <a:pt x="153" y="141"/>
                    </a:cubicBezTo>
                    <a:cubicBezTo>
                      <a:pt x="150" y="140"/>
                      <a:pt x="158" y="132"/>
                      <a:pt x="152" y="132"/>
                    </a:cubicBezTo>
                    <a:cubicBezTo>
                      <a:pt x="147" y="132"/>
                      <a:pt x="147" y="133"/>
                      <a:pt x="143" y="132"/>
                    </a:cubicBezTo>
                    <a:cubicBezTo>
                      <a:pt x="138" y="130"/>
                      <a:pt x="141" y="130"/>
                      <a:pt x="140" y="125"/>
                    </a:cubicBezTo>
                    <a:cubicBezTo>
                      <a:pt x="137" y="121"/>
                      <a:pt x="137" y="127"/>
                      <a:pt x="135" y="124"/>
                    </a:cubicBezTo>
                    <a:cubicBezTo>
                      <a:pt x="134" y="121"/>
                      <a:pt x="134" y="125"/>
                      <a:pt x="132" y="122"/>
                    </a:cubicBezTo>
                    <a:cubicBezTo>
                      <a:pt x="131" y="121"/>
                      <a:pt x="129" y="124"/>
                      <a:pt x="128" y="122"/>
                    </a:cubicBezTo>
                    <a:cubicBezTo>
                      <a:pt x="126" y="119"/>
                      <a:pt x="125" y="118"/>
                      <a:pt x="123" y="122"/>
                    </a:cubicBezTo>
                    <a:cubicBezTo>
                      <a:pt x="121" y="129"/>
                      <a:pt x="121" y="124"/>
                      <a:pt x="117" y="124"/>
                    </a:cubicBezTo>
                    <a:cubicBezTo>
                      <a:pt x="114" y="124"/>
                      <a:pt x="114" y="125"/>
                      <a:pt x="112" y="124"/>
                    </a:cubicBezTo>
                    <a:cubicBezTo>
                      <a:pt x="109" y="122"/>
                      <a:pt x="108" y="125"/>
                      <a:pt x="106" y="119"/>
                    </a:cubicBezTo>
                    <a:cubicBezTo>
                      <a:pt x="105" y="116"/>
                      <a:pt x="105" y="119"/>
                      <a:pt x="102" y="118"/>
                    </a:cubicBezTo>
                    <a:cubicBezTo>
                      <a:pt x="100" y="116"/>
                      <a:pt x="100" y="119"/>
                      <a:pt x="99" y="116"/>
                    </a:cubicBezTo>
                    <a:cubicBezTo>
                      <a:pt x="97" y="115"/>
                      <a:pt x="94" y="113"/>
                      <a:pt x="94" y="116"/>
                    </a:cubicBezTo>
                    <a:cubicBezTo>
                      <a:pt x="94" y="118"/>
                      <a:pt x="93" y="116"/>
                      <a:pt x="88" y="115"/>
                    </a:cubicBezTo>
                    <a:cubicBezTo>
                      <a:pt x="85" y="115"/>
                      <a:pt x="86" y="119"/>
                      <a:pt x="85" y="121"/>
                    </a:cubicBezTo>
                    <a:cubicBezTo>
                      <a:pt x="82" y="121"/>
                      <a:pt x="85" y="122"/>
                      <a:pt x="82" y="122"/>
                    </a:cubicBezTo>
                    <a:cubicBezTo>
                      <a:pt x="80" y="122"/>
                      <a:pt x="80" y="124"/>
                      <a:pt x="82" y="124"/>
                    </a:cubicBezTo>
                    <a:close/>
                    <a:moveTo>
                      <a:pt x="339" y="133"/>
                    </a:moveTo>
                    <a:cubicBezTo>
                      <a:pt x="339" y="135"/>
                      <a:pt x="338" y="138"/>
                      <a:pt x="338" y="140"/>
                    </a:cubicBezTo>
                    <a:cubicBezTo>
                      <a:pt x="338" y="141"/>
                      <a:pt x="339" y="138"/>
                      <a:pt x="342" y="140"/>
                    </a:cubicBezTo>
                    <a:cubicBezTo>
                      <a:pt x="345" y="141"/>
                      <a:pt x="345" y="136"/>
                      <a:pt x="347" y="136"/>
                    </a:cubicBezTo>
                    <a:cubicBezTo>
                      <a:pt x="349" y="136"/>
                      <a:pt x="347" y="135"/>
                      <a:pt x="349" y="133"/>
                    </a:cubicBezTo>
                    <a:cubicBezTo>
                      <a:pt x="349" y="132"/>
                      <a:pt x="350" y="132"/>
                      <a:pt x="349" y="132"/>
                    </a:cubicBezTo>
                    <a:cubicBezTo>
                      <a:pt x="347" y="130"/>
                      <a:pt x="347" y="130"/>
                      <a:pt x="347" y="129"/>
                    </a:cubicBezTo>
                    <a:cubicBezTo>
                      <a:pt x="344" y="129"/>
                      <a:pt x="339" y="132"/>
                      <a:pt x="339" y="133"/>
                    </a:cubicBezTo>
                    <a:close/>
                    <a:moveTo>
                      <a:pt x="147" y="127"/>
                    </a:moveTo>
                    <a:cubicBezTo>
                      <a:pt x="149" y="125"/>
                      <a:pt x="152" y="125"/>
                      <a:pt x="150" y="124"/>
                    </a:cubicBezTo>
                    <a:cubicBezTo>
                      <a:pt x="150" y="124"/>
                      <a:pt x="150" y="124"/>
                      <a:pt x="146" y="124"/>
                    </a:cubicBezTo>
                    <a:cubicBezTo>
                      <a:pt x="143" y="124"/>
                      <a:pt x="140" y="124"/>
                      <a:pt x="140" y="127"/>
                    </a:cubicBezTo>
                    <a:cubicBezTo>
                      <a:pt x="141" y="127"/>
                      <a:pt x="146" y="129"/>
                      <a:pt x="147" y="127"/>
                    </a:cubicBezTo>
                    <a:close/>
                    <a:moveTo>
                      <a:pt x="161" y="125"/>
                    </a:moveTo>
                    <a:cubicBezTo>
                      <a:pt x="161" y="124"/>
                      <a:pt x="163" y="125"/>
                      <a:pt x="163" y="125"/>
                    </a:cubicBezTo>
                    <a:cubicBezTo>
                      <a:pt x="163" y="124"/>
                      <a:pt x="163" y="124"/>
                      <a:pt x="161" y="124"/>
                    </a:cubicBezTo>
                    <a:cubicBezTo>
                      <a:pt x="160" y="124"/>
                      <a:pt x="161" y="125"/>
                      <a:pt x="161" y="125"/>
                    </a:cubicBezTo>
                    <a:close/>
                    <a:moveTo>
                      <a:pt x="158" y="141"/>
                    </a:moveTo>
                    <a:cubicBezTo>
                      <a:pt x="161" y="143"/>
                      <a:pt x="158" y="143"/>
                      <a:pt x="160" y="144"/>
                    </a:cubicBezTo>
                    <a:cubicBezTo>
                      <a:pt x="161" y="144"/>
                      <a:pt x="161" y="141"/>
                      <a:pt x="163" y="140"/>
                    </a:cubicBezTo>
                    <a:cubicBezTo>
                      <a:pt x="166" y="140"/>
                      <a:pt x="163" y="138"/>
                      <a:pt x="161" y="136"/>
                    </a:cubicBezTo>
                    <a:cubicBezTo>
                      <a:pt x="160" y="135"/>
                      <a:pt x="160" y="138"/>
                      <a:pt x="157" y="136"/>
                    </a:cubicBezTo>
                    <a:cubicBezTo>
                      <a:pt x="153" y="135"/>
                      <a:pt x="153" y="136"/>
                      <a:pt x="155" y="138"/>
                    </a:cubicBezTo>
                    <a:cubicBezTo>
                      <a:pt x="155" y="140"/>
                      <a:pt x="157" y="140"/>
                      <a:pt x="158" y="141"/>
                    </a:cubicBezTo>
                    <a:close/>
                    <a:moveTo>
                      <a:pt x="166" y="143"/>
                    </a:moveTo>
                    <a:cubicBezTo>
                      <a:pt x="164" y="143"/>
                      <a:pt x="164" y="144"/>
                      <a:pt x="169" y="144"/>
                    </a:cubicBezTo>
                    <a:cubicBezTo>
                      <a:pt x="172" y="144"/>
                      <a:pt x="170" y="144"/>
                      <a:pt x="172" y="141"/>
                    </a:cubicBezTo>
                    <a:cubicBezTo>
                      <a:pt x="173" y="138"/>
                      <a:pt x="173" y="138"/>
                      <a:pt x="170" y="138"/>
                    </a:cubicBezTo>
                    <a:cubicBezTo>
                      <a:pt x="169" y="136"/>
                      <a:pt x="167" y="140"/>
                      <a:pt x="167" y="140"/>
                    </a:cubicBezTo>
                    <a:cubicBezTo>
                      <a:pt x="167" y="141"/>
                      <a:pt x="167" y="143"/>
                      <a:pt x="166" y="143"/>
                    </a:cubicBezTo>
                    <a:close/>
                    <a:moveTo>
                      <a:pt x="175" y="146"/>
                    </a:moveTo>
                    <a:cubicBezTo>
                      <a:pt x="176" y="146"/>
                      <a:pt x="181" y="144"/>
                      <a:pt x="182" y="144"/>
                    </a:cubicBezTo>
                    <a:cubicBezTo>
                      <a:pt x="184" y="144"/>
                      <a:pt x="185" y="143"/>
                      <a:pt x="185" y="143"/>
                    </a:cubicBezTo>
                    <a:cubicBezTo>
                      <a:pt x="185" y="144"/>
                      <a:pt x="187" y="143"/>
                      <a:pt x="189" y="144"/>
                    </a:cubicBezTo>
                    <a:cubicBezTo>
                      <a:pt x="189" y="144"/>
                      <a:pt x="192" y="144"/>
                      <a:pt x="190" y="143"/>
                    </a:cubicBezTo>
                    <a:cubicBezTo>
                      <a:pt x="189" y="143"/>
                      <a:pt x="187" y="141"/>
                      <a:pt x="189" y="143"/>
                    </a:cubicBezTo>
                    <a:cubicBezTo>
                      <a:pt x="192" y="143"/>
                      <a:pt x="192" y="143"/>
                      <a:pt x="192" y="143"/>
                    </a:cubicBezTo>
                    <a:cubicBezTo>
                      <a:pt x="192" y="141"/>
                      <a:pt x="190" y="136"/>
                      <a:pt x="189" y="138"/>
                    </a:cubicBezTo>
                    <a:cubicBezTo>
                      <a:pt x="187" y="140"/>
                      <a:pt x="187" y="136"/>
                      <a:pt x="185" y="138"/>
                    </a:cubicBezTo>
                    <a:cubicBezTo>
                      <a:pt x="184" y="140"/>
                      <a:pt x="184" y="136"/>
                      <a:pt x="181" y="136"/>
                    </a:cubicBezTo>
                    <a:cubicBezTo>
                      <a:pt x="178" y="136"/>
                      <a:pt x="181" y="140"/>
                      <a:pt x="182" y="140"/>
                    </a:cubicBezTo>
                    <a:cubicBezTo>
                      <a:pt x="182" y="140"/>
                      <a:pt x="185" y="141"/>
                      <a:pt x="184" y="141"/>
                    </a:cubicBezTo>
                    <a:cubicBezTo>
                      <a:pt x="181" y="141"/>
                      <a:pt x="182" y="143"/>
                      <a:pt x="181" y="141"/>
                    </a:cubicBezTo>
                    <a:cubicBezTo>
                      <a:pt x="179" y="141"/>
                      <a:pt x="179" y="140"/>
                      <a:pt x="178" y="140"/>
                    </a:cubicBezTo>
                    <a:cubicBezTo>
                      <a:pt x="176" y="140"/>
                      <a:pt x="175" y="138"/>
                      <a:pt x="175" y="140"/>
                    </a:cubicBezTo>
                    <a:cubicBezTo>
                      <a:pt x="173" y="141"/>
                      <a:pt x="172" y="140"/>
                      <a:pt x="173" y="143"/>
                    </a:cubicBezTo>
                    <a:cubicBezTo>
                      <a:pt x="173" y="144"/>
                      <a:pt x="172" y="146"/>
                      <a:pt x="175" y="146"/>
                    </a:cubicBezTo>
                    <a:close/>
                    <a:moveTo>
                      <a:pt x="178" y="138"/>
                    </a:moveTo>
                    <a:cubicBezTo>
                      <a:pt x="178" y="136"/>
                      <a:pt x="179" y="136"/>
                      <a:pt x="179" y="138"/>
                    </a:cubicBezTo>
                    <a:cubicBezTo>
                      <a:pt x="179" y="138"/>
                      <a:pt x="178" y="140"/>
                      <a:pt x="178" y="138"/>
                    </a:cubicBezTo>
                    <a:close/>
                    <a:moveTo>
                      <a:pt x="195" y="141"/>
                    </a:moveTo>
                    <a:cubicBezTo>
                      <a:pt x="195" y="140"/>
                      <a:pt x="195" y="140"/>
                      <a:pt x="195" y="140"/>
                    </a:cubicBezTo>
                    <a:cubicBezTo>
                      <a:pt x="193" y="140"/>
                      <a:pt x="193" y="140"/>
                      <a:pt x="193" y="140"/>
                    </a:cubicBezTo>
                    <a:cubicBezTo>
                      <a:pt x="193" y="141"/>
                      <a:pt x="193" y="141"/>
                      <a:pt x="193" y="143"/>
                    </a:cubicBezTo>
                    <a:cubicBezTo>
                      <a:pt x="193" y="144"/>
                      <a:pt x="193" y="141"/>
                      <a:pt x="195" y="141"/>
                    </a:cubicBezTo>
                    <a:close/>
                    <a:moveTo>
                      <a:pt x="195" y="143"/>
                    </a:moveTo>
                    <a:cubicBezTo>
                      <a:pt x="195" y="144"/>
                      <a:pt x="195" y="141"/>
                      <a:pt x="196" y="141"/>
                    </a:cubicBezTo>
                    <a:cubicBezTo>
                      <a:pt x="196" y="141"/>
                      <a:pt x="196" y="143"/>
                      <a:pt x="195" y="143"/>
                    </a:cubicBezTo>
                    <a:close/>
                    <a:moveTo>
                      <a:pt x="199" y="143"/>
                    </a:moveTo>
                    <a:cubicBezTo>
                      <a:pt x="201" y="144"/>
                      <a:pt x="204" y="143"/>
                      <a:pt x="205" y="144"/>
                    </a:cubicBezTo>
                    <a:cubicBezTo>
                      <a:pt x="207" y="146"/>
                      <a:pt x="207" y="144"/>
                      <a:pt x="208" y="144"/>
                    </a:cubicBezTo>
                    <a:cubicBezTo>
                      <a:pt x="208" y="144"/>
                      <a:pt x="208" y="143"/>
                      <a:pt x="210" y="144"/>
                    </a:cubicBezTo>
                    <a:cubicBezTo>
                      <a:pt x="213" y="144"/>
                      <a:pt x="214" y="143"/>
                      <a:pt x="214" y="143"/>
                    </a:cubicBezTo>
                    <a:cubicBezTo>
                      <a:pt x="216" y="143"/>
                      <a:pt x="221" y="141"/>
                      <a:pt x="221" y="141"/>
                    </a:cubicBezTo>
                    <a:cubicBezTo>
                      <a:pt x="221" y="140"/>
                      <a:pt x="222" y="140"/>
                      <a:pt x="222" y="136"/>
                    </a:cubicBezTo>
                    <a:cubicBezTo>
                      <a:pt x="221" y="135"/>
                      <a:pt x="219" y="138"/>
                      <a:pt x="221" y="138"/>
                    </a:cubicBezTo>
                    <a:cubicBezTo>
                      <a:pt x="221" y="138"/>
                      <a:pt x="221" y="138"/>
                      <a:pt x="219" y="140"/>
                    </a:cubicBezTo>
                    <a:cubicBezTo>
                      <a:pt x="216" y="140"/>
                      <a:pt x="219" y="141"/>
                      <a:pt x="217" y="141"/>
                    </a:cubicBezTo>
                    <a:cubicBezTo>
                      <a:pt x="214" y="143"/>
                      <a:pt x="214" y="138"/>
                      <a:pt x="213" y="140"/>
                    </a:cubicBezTo>
                    <a:cubicBezTo>
                      <a:pt x="211" y="141"/>
                      <a:pt x="211" y="140"/>
                      <a:pt x="210" y="141"/>
                    </a:cubicBezTo>
                    <a:cubicBezTo>
                      <a:pt x="208" y="141"/>
                      <a:pt x="207" y="140"/>
                      <a:pt x="205" y="138"/>
                    </a:cubicBezTo>
                    <a:cubicBezTo>
                      <a:pt x="204" y="138"/>
                      <a:pt x="201" y="136"/>
                      <a:pt x="199" y="138"/>
                    </a:cubicBezTo>
                    <a:cubicBezTo>
                      <a:pt x="198" y="140"/>
                      <a:pt x="196" y="140"/>
                      <a:pt x="196" y="143"/>
                    </a:cubicBezTo>
                    <a:cubicBezTo>
                      <a:pt x="196" y="146"/>
                      <a:pt x="198" y="143"/>
                      <a:pt x="199" y="143"/>
                    </a:cubicBezTo>
                    <a:close/>
                    <a:moveTo>
                      <a:pt x="202" y="113"/>
                    </a:moveTo>
                    <a:cubicBezTo>
                      <a:pt x="202" y="115"/>
                      <a:pt x="202" y="122"/>
                      <a:pt x="202" y="119"/>
                    </a:cubicBezTo>
                    <a:cubicBezTo>
                      <a:pt x="201" y="118"/>
                      <a:pt x="202" y="113"/>
                      <a:pt x="202" y="113"/>
                    </a:cubicBezTo>
                    <a:close/>
                    <a:moveTo>
                      <a:pt x="222" y="140"/>
                    </a:moveTo>
                    <a:cubicBezTo>
                      <a:pt x="222" y="140"/>
                      <a:pt x="224" y="140"/>
                      <a:pt x="222" y="141"/>
                    </a:cubicBezTo>
                    <a:cubicBezTo>
                      <a:pt x="221" y="141"/>
                      <a:pt x="221" y="141"/>
                      <a:pt x="222" y="140"/>
                    </a:cubicBezTo>
                    <a:close/>
                    <a:moveTo>
                      <a:pt x="224" y="140"/>
                    </a:moveTo>
                    <a:cubicBezTo>
                      <a:pt x="224" y="140"/>
                      <a:pt x="224" y="140"/>
                      <a:pt x="225" y="138"/>
                    </a:cubicBezTo>
                    <a:cubicBezTo>
                      <a:pt x="225" y="138"/>
                      <a:pt x="224" y="138"/>
                      <a:pt x="222" y="138"/>
                    </a:cubicBezTo>
                    <a:cubicBezTo>
                      <a:pt x="222" y="140"/>
                      <a:pt x="222" y="140"/>
                      <a:pt x="224" y="140"/>
                    </a:cubicBezTo>
                    <a:close/>
                    <a:moveTo>
                      <a:pt x="225" y="141"/>
                    </a:moveTo>
                    <a:cubicBezTo>
                      <a:pt x="228" y="141"/>
                      <a:pt x="225" y="140"/>
                      <a:pt x="227" y="140"/>
                    </a:cubicBezTo>
                    <a:cubicBezTo>
                      <a:pt x="228" y="140"/>
                      <a:pt x="227" y="140"/>
                      <a:pt x="228" y="138"/>
                    </a:cubicBezTo>
                    <a:cubicBezTo>
                      <a:pt x="230" y="138"/>
                      <a:pt x="230" y="138"/>
                      <a:pt x="228" y="138"/>
                    </a:cubicBezTo>
                    <a:cubicBezTo>
                      <a:pt x="227" y="138"/>
                      <a:pt x="225" y="138"/>
                      <a:pt x="225" y="138"/>
                    </a:cubicBezTo>
                    <a:cubicBezTo>
                      <a:pt x="225" y="140"/>
                      <a:pt x="225" y="140"/>
                      <a:pt x="224" y="140"/>
                    </a:cubicBezTo>
                    <a:cubicBezTo>
                      <a:pt x="222" y="141"/>
                      <a:pt x="224" y="141"/>
                      <a:pt x="225" y="141"/>
                    </a:cubicBezTo>
                    <a:close/>
                    <a:moveTo>
                      <a:pt x="231" y="140"/>
                    </a:moveTo>
                    <a:cubicBezTo>
                      <a:pt x="233" y="138"/>
                      <a:pt x="233" y="136"/>
                      <a:pt x="231" y="138"/>
                    </a:cubicBezTo>
                    <a:cubicBezTo>
                      <a:pt x="230" y="140"/>
                      <a:pt x="230" y="136"/>
                      <a:pt x="230" y="140"/>
                    </a:cubicBezTo>
                    <a:cubicBezTo>
                      <a:pt x="230" y="140"/>
                      <a:pt x="230" y="141"/>
                      <a:pt x="231" y="140"/>
                    </a:cubicBezTo>
                    <a:close/>
                    <a:moveTo>
                      <a:pt x="237" y="140"/>
                    </a:moveTo>
                    <a:cubicBezTo>
                      <a:pt x="240" y="140"/>
                      <a:pt x="239" y="136"/>
                      <a:pt x="236" y="136"/>
                    </a:cubicBezTo>
                    <a:cubicBezTo>
                      <a:pt x="233" y="138"/>
                      <a:pt x="234" y="135"/>
                      <a:pt x="233" y="138"/>
                    </a:cubicBezTo>
                    <a:cubicBezTo>
                      <a:pt x="231" y="141"/>
                      <a:pt x="234" y="140"/>
                      <a:pt x="237" y="140"/>
                    </a:cubicBezTo>
                    <a:close/>
                    <a:moveTo>
                      <a:pt x="196" y="153"/>
                    </a:moveTo>
                    <a:cubicBezTo>
                      <a:pt x="199" y="155"/>
                      <a:pt x="199" y="158"/>
                      <a:pt x="199" y="157"/>
                    </a:cubicBezTo>
                    <a:cubicBezTo>
                      <a:pt x="201" y="157"/>
                      <a:pt x="201" y="158"/>
                      <a:pt x="202" y="158"/>
                    </a:cubicBezTo>
                    <a:cubicBezTo>
                      <a:pt x="202" y="157"/>
                      <a:pt x="204" y="157"/>
                      <a:pt x="204" y="157"/>
                    </a:cubicBezTo>
                    <a:cubicBezTo>
                      <a:pt x="205" y="155"/>
                      <a:pt x="202" y="152"/>
                      <a:pt x="201" y="152"/>
                    </a:cubicBezTo>
                    <a:cubicBezTo>
                      <a:pt x="199" y="150"/>
                      <a:pt x="201" y="150"/>
                      <a:pt x="199" y="149"/>
                    </a:cubicBezTo>
                    <a:cubicBezTo>
                      <a:pt x="198" y="147"/>
                      <a:pt x="196" y="149"/>
                      <a:pt x="195" y="149"/>
                    </a:cubicBezTo>
                    <a:cubicBezTo>
                      <a:pt x="195" y="149"/>
                      <a:pt x="190" y="147"/>
                      <a:pt x="190" y="150"/>
                    </a:cubicBezTo>
                    <a:cubicBezTo>
                      <a:pt x="190" y="153"/>
                      <a:pt x="193" y="152"/>
                      <a:pt x="196" y="153"/>
                    </a:cubicBezTo>
                    <a:close/>
                    <a:moveTo>
                      <a:pt x="225" y="161"/>
                    </a:moveTo>
                    <a:cubicBezTo>
                      <a:pt x="225" y="161"/>
                      <a:pt x="225" y="158"/>
                      <a:pt x="224" y="161"/>
                    </a:cubicBezTo>
                    <a:cubicBezTo>
                      <a:pt x="222" y="163"/>
                      <a:pt x="221" y="161"/>
                      <a:pt x="221" y="163"/>
                    </a:cubicBezTo>
                    <a:cubicBezTo>
                      <a:pt x="221" y="164"/>
                      <a:pt x="224" y="163"/>
                      <a:pt x="225" y="161"/>
                    </a:cubicBezTo>
                    <a:close/>
                    <a:moveTo>
                      <a:pt x="231" y="157"/>
                    </a:moveTo>
                    <a:cubicBezTo>
                      <a:pt x="233" y="157"/>
                      <a:pt x="233" y="157"/>
                      <a:pt x="236" y="153"/>
                    </a:cubicBezTo>
                    <a:cubicBezTo>
                      <a:pt x="237" y="150"/>
                      <a:pt x="237" y="150"/>
                      <a:pt x="240" y="149"/>
                    </a:cubicBezTo>
                    <a:cubicBezTo>
                      <a:pt x="243" y="146"/>
                      <a:pt x="245" y="147"/>
                      <a:pt x="246" y="146"/>
                    </a:cubicBezTo>
                    <a:cubicBezTo>
                      <a:pt x="246" y="144"/>
                      <a:pt x="248" y="146"/>
                      <a:pt x="249" y="144"/>
                    </a:cubicBezTo>
                    <a:cubicBezTo>
                      <a:pt x="251" y="141"/>
                      <a:pt x="253" y="143"/>
                      <a:pt x="254" y="141"/>
                    </a:cubicBezTo>
                    <a:cubicBezTo>
                      <a:pt x="256" y="140"/>
                      <a:pt x="257" y="140"/>
                      <a:pt x="256" y="138"/>
                    </a:cubicBezTo>
                    <a:cubicBezTo>
                      <a:pt x="253" y="138"/>
                      <a:pt x="251" y="140"/>
                      <a:pt x="249" y="140"/>
                    </a:cubicBezTo>
                    <a:cubicBezTo>
                      <a:pt x="248" y="140"/>
                      <a:pt x="246" y="141"/>
                      <a:pt x="245" y="140"/>
                    </a:cubicBezTo>
                    <a:cubicBezTo>
                      <a:pt x="245" y="140"/>
                      <a:pt x="243" y="140"/>
                      <a:pt x="240" y="141"/>
                    </a:cubicBezTo>
                    <a:cubicBezTo>
                      <a:pt x="237" y="143"/>
                      <a:pt x="239" y="143"/>
                      <a:pt x="236" y="146"/>
                    </a:cubicBezTo>
                    <a:cubicBezTo>
                      <a:pt x="233" y="147"/>
                      <a:pt x="233" y="146"/>
                      <a:pt x="230" y="149"/>
                    </a:cubicBezTo>
                    <a:cubicBezTo>
                      <a:pt x="227" y="150"/>
                      <a:pt x="227" y="152"/>
                      <a:pt x="227" y="153"/>
                    </a:cubicBezTo>
                    <a:cubicBezTo>
                      <a:pt x="225" y="155"/>
                      <a:pt x="228" y="155"/>
                      <a:pt x="227" y="157"/>
                    </a:cubicBezTo>
                    <a:cubicBezTo>
                      <a:pt x="225" y="157"/>
                      <a:pt x="224" y="158"/>
                      <a:pt x="227" y="158"/>
                    </a:cubicBezTo>
                    <a:cubicBezTo>
                      <a:pt x="230" y="160"/>
                      <a:pt x="230" y="157"/>
                      <a:pt x="231" y="157"/>
                    </a:cubicBezTo>
                    <a:close/>
                    <a:moveTo>
                      <a:pt x="201" y="112"/>
                    </a:moveTo>
                    <a:cubicBezTo>
                      <a:pt x="204" y="112"/>
                      <a:pt x="199" y="107"/>
                      <a:pt x="201" y="104"/>
                    </a:cubicBezTo>
                    <a:cubicBezTo>
                      <a:pt x="202" y="102"/>
                      <a:pt x="201" y="97"/>
                      <a:pt x="201" y="91"/>
                    </a:cubicBezTo>
                    <a:cubicBezTo>
                      <a:pt x="202" y="85"/>
                      <a:pt x="198" y="88"/>
                      <a:pt x="202" y="84"/>
                    </a:cubicBezTo>
                    <a:cubicBezTo>
                      <a:pt x="207" y="80"/>
                      <a:pt x="208" y="85"/>
                      <a:pt x="205" y="88"/>
                    </a:cubicBezTo>
                    <a:cubicBezTo>
                      <a:pt x="204" y="93"/>
                      <a:pt x="207" y="93"/>
                      <a:pt x="208" y="96"/>
                    </a:cubicBezTo>
                    <a:cubicBezTo>
                      <a:pt x="211" y="99"/>
                      <a:pt x="207" y="105"/>
                      <a:pt x="213" y="105"/>
                    </a:cubicBezTo>
                    <a:cubicBezTo>
                      <a:pt x="216" y="105"/>
                      <a:pt x="213" y="102"/>
                      <a:pt x="216" y="101"/>
                    </a:cubicBezTo>
                    <a:cubicBezTo>
                      <a:pt x="219" y="99"/>
                      <a:pt x="219" y="102"/>
                      <a:pt x="221" y="99"/>
                    </a:cubicBezTo>
                    <a:cubicBezTo>
                      <a:pt x="222" y="94"/>
                      <a:pt x="214" y="94"/>
                      <a:pt x="216" y="91"/>
                    </a:cubicBezTo>
                    <a:cubicBezTo>
                      <a:pt x="219" y="88"/>
                      <a:pt x="214" y="82"/>
                      <a:pt x="211" y="79"/>
                    </a:cubicBezTo>
                    <a:cubicBezTo>
                      <a:pt x="207" y="74"/>
                      <a:pt x="216" y="74"/>
                      <a:pt x="219" y="68"/>
                    </a:cubicBezTo>
                    <a:cubicBezTo>
                      <a:pt x="222" y="62"/>
                      <a:pt x="224" y="70"/>
                      <a:pt x="225" y="67"/>
                    </a:cubicBezTo>
                    <a:cubicBezTo>
                      <a:pt x="227" y="65"/>
                      <a:pt x="227" y="63"/>
                      <a:pt x="221" y="63"/>
                    </a:cubicBezTo>
                    <a:cubicBezTo>
                      <a:pt x="214" y="63"/>
                      <a:pt x="216" y="67"/>
                      <a:pt x="211" y="67"/>
                    </a:cubicBezTo>
                    <a:cubicBezTo>
                      <a:pt x="207" y="65"/>
                      <a:pt x="208" y="71"/>
                      <a:pt x="204" y="71"/>
                    </a:cubicBezTo>
                    <a:cubicBezTo>
                      <a:pt x="201" y="70"/>
                      <a:pt x="204" y="68"/>
                      <a:pt x="201" y="65"/>
                    </a:cubicBezTo>
                    <a:cubicBezTo>
                      <a:pt x="196" y="63"/>
                      <a:pt x="199" y="49"/>
                      <a:pt x="204" y="52"/>
                    </a:cubicBezTo>
                    <a:cubicBezTo>
                      <a:pt x="207" y="54"/>
                      <a:pt x="210" y="52"/>
                      <a:pt x="211" y="52"/>
                    </a:cubicBezTo>
                    <a:cubicBezTo>
                      <a:pt x="214" y="54"/>
                      <a:pt x="222" y="51"/>
                      <a:pt x="224" y="52"/>
                    </a:cubicBezTo>
                    <a:cubicBezTo>
                      <a:pt x="224" y="54"/>
                      <a:pt x="231" y="56"/>
                      <a:pt x="234" y="51"/>
                    </a:cubicBezTo>
                    <a:cubicBezTo>
                      <a:pt x="237" y="46"/>
                      <a:pt x="240" y="43"/>
                      <a:pt x="239" y="42"/>
                    </a:cubicBezTo>
                    <a:cubicBezTo>
                      <a:pt x="237" y="39"/>
                      <a:pt x="234" y="43"/>
                      <a:pt x="231" y="48"/>
                    </a:cubicBezTo>
                    <a:cubicBezTo>
                      <a:pt x="230" y="51"/>
                      <a:pt x="222" y="46"/>
                      <a:pt x="221" y="48"/>
                    </a:cubicBezTo>
                    <a:cubicBezTo>
                      <a:pt x="221" y="49"/>
                      <a:pt x="217" y="46"/>
                      <a:pt x="213" y="46"/>
                    </a:cubicBezTo>
                    <a:cubicBezTo>
                      <a:pt x="208" y="48"/>
                      <a:pt x="211" y="45"/>
                      <a:pt x="208" y="45"/>
                    </a:cubicBezTo>
                    <a:cubicBezTo>
                      <a:pt x="207" y="45"/>
                      <a:pt x="205" y="43"/>
                      <a:pt x="204" y="45"/>
                    </a:cubicBezTo>
                    <a:cubicBezTo>
                      <a:pt x="204" y="46"/>
                      <a:pt x="202" y="51"/>
                      <a:pt x="201" y="48"/>
                    </a:cubicBezTo>
                    <a:cubicBezTo>
                      <a:pt x="199" y="46"/>
                      <a:pt x="199" y="51"/>
                      <a:pt x="198" y="52"/>
                    </a:cubicBezTo>
                    <a:cubicBezTo>
                      <a:pt x="195" y="56"/>
                      <a:pt x="198" y="57"/>
                      <a:pt x="196" y="57"/>
                    </a:cubicBezTo>
                    <a:cubicBezTo>
                      <a:pt x="193" y="59"/>
                      <a:pt x="196" y="59"/>
                      <a:pt x="196" y="62"/>
                    </a:cubicBezTo>
                    <a:cubicBezTo>
                      <a:pt x="195" y="65"/>
                      <a:pt x="192" y="67"/>
                      <a:pt x="193" y="73"/>
                    </a:cubicBezTo>
                    <a:cubicBezTo>
                      <a:pt x="193" y="79"/>
                      <a:pt x="192" y="74"/>
                      <a:pt x="192" y="79"/>
                    </a:cubicBezTo>
                    <a:cubicBezTo>
                      <a:pt x="192" y="85"/>
                      <a:pt x="187" y="82"/>
                      <a:pt x="189" y="85"/>
                    </a:cubicBezTo>
                    <a:cubicBezTo>
                      <a:pt x="190" y="88"/>
                      <a:pt x="187" y="85"/>
                      <a:pt x="189" y="90"/>
                    </a:cubicBezTo>
                    <a:cubicBezTo>
                      <a:pt x="190" y="94"/>
                      <a:pt x="192" y="88"/>
                      <a:pt x="195" y="93"/>
                    </a:cubicBezTo>
                    <a:cubicBezTo>
                      <a:pt x="198" y="99"/>
                      <a:pt x="192" y="107"/>
                      <a:pt x="195" y="112"/>
                    </a:cubicBezTo>
                    <a:cubicBezTo>
                      <a:pt x="196" y="115"/>
                      <a:pt x="198" y="112"/>
                      <a:pt x="201" y="112"/>
                    </a:cubicBezTo>
                    <a:close/>
                    <a:moveTo>
                      <a:pt x="251" y="94"/>
                    </a:moveTo>
                    <a:cubicBezTo>
                      <a:pt x="253" y="96"/>
                      <a:pt x="257" y="91"/>
                      <a:pt x="254" y="88"/>
                    </a:cubicBezTo>
                    <a:cubicBezTo>
                      <a:pt x="253" y="85"/>
                      <a:pt x="246" y="85"/>
                      <a:pt x="246" y="88"/>
                    </a:cubicBezTo>
                    <a:cubicBezTo>
                      <a:pt x="245" y="90"/>
                      <a:pt x="248" y="93"/>
                      <a:pt x="251" y="94"/>
                    </a:cubicBezTo>
                    <a:close/>
                    <a:moveTo>
                      <a:pt x="263" y="88"/>
                    </a:moveTo>
                    <a:cubicBezTo>
                      <a:pt x="263" y="87"/>
                      <a:pt x="265" y="91"/>
                      <a:pt x="268" y="90"/>
                    </a:cubicBezTo>
                    <a:cubicBezTo>
                      <a:pt x="271" y="87"/>
                      <a:pt x="274" y="91"/>
                      <a:pt x="274" y="90"/>
                    </a:cubicBezTo>
                    <a:cubicBezTo>
                      <a:pt x="274" y="88"/>
                      <a:pt x="278" y="91"/>
                      <a:pt x="281" y="94"/>
                    </a:cubicBezTo>
                    <a:cubicBezTo>
                      <a:pt x="286" y="96"/>
                      <a:pt x="286" y="93"/>
                      <a:pt x="283" y="88"/>
                    </a:cubicBezTo>
                    <a:cubicBezTo>
                      <a:pt x="280" y="84"/>
                      <a:pt x="280" y="88"/>
                      <a:pt x="275" y="85"/>
                    </a:cubicBezTo>
                    <a:cubicBezTo>
                      <a:pt x="272" y="82"/>
                      <a:pt x="274" y="85"/>
                      <a:pt x="269" y="85"/>
                    </a:cubicBezTo>
                    <a:cubicBezTo>
                      <a:pt x="263" y="84"/>
                      <a:pt x="260" y="87"/>
                      <a:pt x="260" y="90"/>
                    </a:cubicBezTo>
                    <a:cubicBezTo>
                      <a:pt x="262" y="94"/>
                      <a:pt x="262" y="88"/>
                      <a:pt x="263" y="88"/>
                    </a:cubicBezTo>
                    <a:close/>
                    <a:moveTo>
                      <a:pt x="233" y="76"/>
                    </a:moveTo>
                    <a:cubicBezTo>
                      <a:pt x="233" y="71"/>
                      <a:pt x="240" y="74"/>
                      <a:pt x="240" y="74"/>
                    </a:cubicBezTo>
                    <a:cubicBezTo>
                      <a:pt x="240" y="76"/>
                      <a:pt x="233" y="77"/>
                      <a:pt x="233" y="76"/>
                    </a:cubicBezTo>
                    <a:close/>
                    <a:moveTo>
                      <a:pt x="240" y="76"/>
                    </a:moveTo>
                    <a:cubicBezTo>
                      <a:pt x="242" y="73"/>
                      <a:pt x="251" y="74"/>
                      <a:pt x="248" y="74"/>
                    </a:cubicBezTo>
                    <a:cubicBezTo>
                      <a:pt x="246" y="76"/>
                      <a:pt x="240" y="77"/>
                      <a:pt x="240" y="76"/>
                    </a:cubicBezTo>
                    <a:close/>
                    <a:moveTo>
                      <a:pt x="259" y="74"/>
                    </a:moveTo>
                    <a:cubicBezTo>
                      <a:pt x="262" y="73"/>
                      <a:pt x="265" y="74"/>
                      <a:pt x="262" y="71"/>
                    </a:cubicBezTo>
                    <a:cubicBezTo>
                      <a:pt x="259" y="70"/>
                      <a:pt x="257" y="70"/>
                      <a:pt x="257" y="73"/>
                    </a:cubicBezTo>
                    <a:cubicBezTo>
                      <a:pt x="257" y="74"/>
                      <a:pt x="257" y="74"/>
                      <a:pt x="259" y="74"/>
                    </a:cubicBezTo>
                    <a:close/>
                    <a:moveTo>
                      <a:pt x="275" y="76"/>
                    </a:moveTo>
                    <a:cubicBezTo>
                      <a:pt x="277" y="77"/>
                      <a:pt x="280" y="79"/>
                      <a:pt x="280" y="76"/>
                    </a:cubicBezTo>
                    <a:cubicBezTo>
                      <a:pt x="281" y="74"/>
                      <a:pt x="280" y="73"/>
                      <a:pt x="277" y="74"/>
                    </a:cubicBezTo>
                    <a:cubicBezTo>
                      <a:pt x="275" y="74"/>
                      <a:pt x="274" y="76"/>
                      <a:pt x="275" y="76"/>
                    </a:cubicBezTo>
                    <a:close/>
                    <a:moveTo>
                      <a:pt x="285" y="67"/>
                    </a:moveTo>
                    <a:cubicBezTo>
                      <a:pt x="285" y="65"/>
                      <a:pt x="281" y="67"/>
                      <a:pt x="281" y="67"/>
                    </a:cubicBezTo>
                    <a:cubicBezTo>
                      <a:pt x="283" y="68"/>
                      <a:pt x="283" y="68"/>
                      <a:pt x="285" y="70"/>
                    </a:cubicBezTo>
                    <a:cubicBezTo>
                      <a:pt x="285" y="71"/>
                      <a:pt x="286" y="67"/>
                      <a:pt x="285" y="67"/>
                    </a:cubicBezTo>
                    <a:close/>
                    <a:moveTo>
                      <a:pt x="285" y="59"/>
                    </a:moveTo>
                    <a:cubicBezTo>
                      <a:pt x="285" y="59"/>
                      <a:pt x="286" y="62"/>
                      <a:pt x="288" y="60"/>
                    </a:cubicBezTo>
                    <a:cubicBezTo>
                      <a:pt x="289" y="60"/>
                      <a:pt x="286" y="57"/>
                      <a:pt x="283" y="57"/>
                    </a:cubicBezTo>
                    <a:cubicBezTo>
                      <a:pt x="280" y="59"/>
                      <a:pt x="278" y="59"/>
                      <a:pt x="280" y="60"/>
                    </a:cubicBezTo>
                    <a:cubicBezTo>
                      <a:pt x="281" y="60"/>
                      <a:pt x="283" y="62"/>
                      <a:pt x="285" y="62"/>
                    </a:cubicBezTo>
                    <a:cubicBezTo>
                      <a:pt x="286" y="60"/>
                      <a:pt x="283" y="59"/>
                      <a:pt x="285" y="59"/>
                    </a:cubicBezTo>
                    <a:close/>
                    <a:moveTo>
                      <a:pt x="263" y="63"/>
                    </a:moveTo>
                    <a:cubicBezTo>
                      <a:pt x="262" y="60"/>
                      <a:pt x="260" y="57"/>
                      <a:pt x="260" y="54"/>
                    </a:cubicBezTo>
                    <a:cubicBezTo>
                      <a:pt x="262" y="52"/>
                      <a:pt x="263" y="52"/>
                      <a:pt x="266" y="54"/>
                    </a:cubicBezTo>
                    <a:cubicBezTo>
                      <a:pt x="269" y="56"/>
                      <a:pt x="268" y="52"/>
                      <a:pt x="265" y="51"/>
                    </a:cubicBezTo>
                    <a:cubicBezTo>
                      <a:pt x="262" y="49"/>
                      <a:pt x="265" y="48"/>
                      <a:pt x="266" y="48"/>
                    </a:cubicBezTo>
                    <a:cubicBezTo>
                      <a:pt x="268" y="46"/>
                      <a:pt x="268" y="42"/>
                      <a:pt x="265" y="42"/>
                    </a:cubicBezTo>
                    <a:cubicBezTo>
                      <a:pt x="262" y="43"/>
                      <a:pt x="260" y="51"/>
                      <a:pt x="260" y="49"/>
                    </a:cubicBezTo>
                    <a:cubicBezTo>
                      <a:pt x="259" y="46"/>
                      <a:pt x="260" y="48"/>
                      <a:pt x="262" y="43"/>
                    </a:cubicBezTo>
                    <a:cubicBezTo>
                      <a:pt x="263" y="40"/>
                      <a:pt x="260" y="40"/>
                      <a:pt x="260" y="39"/>
                    </a:cubicBezTo>
                    <a:cubicBezTo>
                      <a:pt x="262" y="37"/>
                      <a:pt x="263" y="34"/>
                      <a:pt x="260" y="35"/>
                    </a:cubicBezTo>
                    <a:cubicBezTo>
                      <a:pt x="257" y="39"/>
                      <a:pt x="257" y="45"/>
                      <a:pt x="257" y="48"/>
                    </a:cubicBezTo>
                    <a:cubicBezTo>
                      <a:pt x="259" y="49"/>
                      <a:pt x="257" y="51"/>
                      <a:pt x="259" y="52"/>
                    </a:cubicBezTo>
                    <a:cubicBezTo>
                      <a:pt x="260" y="56"/>
                      <a:pt x="257" y="57"/>
                      <a:pt x="260" y="60"/>
                    </a:cubicBezTo>
                    <a:cubicBezTo>
                      <a:pt x="262" y="63"/>
                      <a:pt x="263" y="67"/>
                      <a:pt x="265" y="67"/>
                    </a:cubicBezTo>
                    <a:cubicBezTo>
                      <a:pt x="265" y="65"/>
                      <a:pt x="265" y="65"/>
                      <a:pt x="263" y="63"/>
                    </a:cubicBezTo>
                    <a:close/>
                    <a:moveTo>
                      <a:pt x="263" y="37"/>
                    </a:moveTo>
                    <a:cubicBezTo>
                      <a:pt x="263" y="34"/>
                      <a:pt x="265" y="29"/>
                      <a:pt x="266" y="32"/>
                    </a:cubicBezTo>
                    <a:cubicBezTo>
                      <a:pt x="268" y="34"/>
                      <a:pt x="263" y="40"/>
                      <a:pt x="263" y="37"/>
                    </a:cubicBezTo>
                    <a:close/>
                    <a:moveTo>
                      <a:pt x="213" y="110"/>
                    </a:moveTo>
                    <a:cubicBezTo>
                      <a:pt x="213" y="108"/>
                      <a:pt x="213" y="105"/>
                      <a:pt x="213" y="107"/>
                    </a:cubicBezTo>
                    <a:cubicBezTo>
                      <a:pt x="214" y="110"/>
                      <a:pt x="214" y="112"/>
                      <a:pt x="213" y="110"/>
                    </a:cubicBezTo>
                    <a:close/>
                    <a:moveTo>
                      <a:pt x="219" y="108"/>
                    </a:moveTo>
                    <a:cubicBezTo>
                      <a:pt x="219" y="107"/>
                      <a:pt x="219" y="105"/>
                      <a:pt x="219" y="104"/>
                    </a:cubicBezTo>
                    <a:cubicBezTo>
                      <a:pt x="221" y="101"/>
                      <a:pt x="216" y="102"/>
                      <a:pt x="216" y="105"/>
                    </a:cubicBezTo>
                    <a:cubicBezTo>
                      <a:pt x="217" y="107"/>
                      <a:pt x="214" y="112"/>
                      <a:pt x="217" y="110"/>
                    </a:cubicBezTo>
                    <a:cubicBezTo>
                      <a:pt x="219" y="108"/>
                      <a:pt x="219" y="108"/>
                      <a:pt x="219" y="108"/>
                    </a:cubicBezTo>
                    <a:close/>
                    <a:moveTo>
                      <a:pt x="221" y="112"/>
                    </a:moveTo>
                    <a:cubicBezTo>
                      <a:pt x="222" y="108"/>
                      <a:pt x="225" y="112"/>
                      <a:pt x="222" y="108"/>
                    </a:cubicBezTo>
                    <a:cubicBezTo>
                      <a:pt x="219" y="104"/>
                      <a:pt x="225" y="105"/>
                      <a:pt x="224" y="101"/>
                    </a:cubicBezTo>
                    <a:cubicBezTo>
                      <a:pt x="222" y="97"/>
                      <a:pt x="221" y="102"/>
                      <a:pt x="221" y="107"/>
                    </a:cubicBezTo>
                    <a:cubicBezTo>
                      <a:pt x="221" y="112"/>
                      <a:pt x="216" y="112"/>
                      <a:pt x="219" y="113"/>
                    </a:cubicBezTo>
                    <a:cubicBezTo>
                      <a:pt x="221" y="113"/>
                      <a:pt x="221" y="113"/>
                      <a:pt x="221" y="112"/>
                    </a:cubicBezTo>
                    <a:close/>
                    <a:moveTo>
                      <a:pt x="221" y="73"/>
                    </a:moveTo>
                    <a:cubicBezTo>
                      <a:pt x="221" y="70"/>
                      <a:pt x="221" y="68"/>
                      <a:pt x="222" y="68"/>
                    </a:cubicBezTo>
                    <a:cubicBezTo>
                      <a:pt x="224" y="68"/>
                      <a:pt x="221" y="73"/>
                      <a:pt x="221" y="73"/>
                    </a:cubicBezTo>
                    <a:close/>
                    <a:moveTo>
                      <a:pt x="225" y="70"/>
                    </a:moveTo>
                    <a:cubicBezTo>
                      <a:pt x="227" y="68"/>
                      <a:pt x="227" y="71"/>
                      <a:pt x="225" y="71"/>
                    </a:cubicBezTo>
                    <a:cubicBezTo>
                      <a:pt x="225" y="73"/>
                      <a:pt x="224" y="70"/>
                      <a:pt x="225" y="70"/>
                    </a:cubicBezTo>
                    <a:close/>
                    <a:moveTo>
                      <a:pt x="257" y="63"/>
                    </a:moveTo>
                    <a:cubicBezTo>
                      <a:pt x="257" y="65"/>
                      <a:pt x="259" y="65"/>
                      <a:pt x="259" y="62"/>
                    </a:cubicBezTo>
                    <a:cubicBezTo>
                      <a:pt x="259" y="60"/>
                      <a:pt x="257" y="59"/>
                      <a:pt x="257" y="60"/>
                    </a:cubicBezTo>
                    <a:cubicBezTo>
                      <a:pt x="256" y="62"/>
                      <a:pt x="256" y="62"/>
                      <a:pt x="257" y="63"/>
                    </a:cubicBezTo>
                    <a:close/>
                    <a:moveTo>
                      <a:pt x="288" y="135"/>
                    </a:moveTo>
                    <a:cubicBezTo>
                      <a:pt x="285" y="136"/>
                      <a:pt x="289" y="125"/>
                      <a:pt x="291" y="129"/>
                    </a:cubicBezTo>
                    <a:cubicBezTo>
                      <a:pt x="291" y="130"/>
                      <a:pt x="291" y="133"/>
                      <a:pt x="288" y="135"/>
                    </a:cubicBezTo>
                    <a:close/>
                    <a:moveTo>
                      <a:pt x="310" y="124"/>
                    </a:moveTo>
                    <a:cubicBezTo>
                      <a:pt x="309" y="125"/>
                      <a:pt x="309" y="115"/>
                      <a:pt x="312" y="119"/>
                    </a:cubicBezTo>
                    <a:cubicBezTo>
                      <a:pt x="313" y="122"/>
                      <a:pt x="313" y="124"/>
                      <a:pt x="310" y="124"/>
                    </a:cubicBezTo>
                    <a:close/>
                    <a:moveTo>
                      <a:pt x="245" y="133"/>
                    </a:moveTo>
                    <a:cubicBezTo>
                      <a:pt x="246" y="132"/>
                      <a:pt x="253" y="130"/>
                      <a:pt x="253" y="132"/>
                    </a:cubicBezTo>
                    <a:cubicBezTo>
                      <a:pt x="253" y="133"/>
                      <a:pt x="242" y="135"/>
                      <a:pt x="245" y="133"/>
                    </a:cubicBezTo>
                    <a:close/>
                    <a:moveTo>
                      <a:pt x="169" y="94"/>
                    </a:moveTo>
                    <a:cubicBezTo>
                      <a:pt x="169" y="91"/>
                      <a:pt x="169" y="88"/>
                      <a:pt x="167" y="90"/>
                    </a:cubicBezTo>
                    <a:cubicBezTo>
                      <a:pt x="166" y="91"/>
                      <a:pt x="167" y="93"/>
                      <a:pt x="167" y="96"/>
                    </a:cubicBezTo>
                    <a:cubicBezTo>
                      <a:pt x="166" y="97"/>
                      <a:pt x="167" y="97"/>
                      <a:pt x="169" y="94"/>
                    </a:cubicBezTo>
                    <a:close/>
                    <a:moveTo>
                      <a:pt x="100" y="88"/>
                    </a:moveTo>
                    <a:cubicBezTo>
                      <a:pt x="102" y="87"/>
                      <a:pt x="103" y="90"/>
                      <a:pt x="105" y="87"/>
                    </a:cubicBezTo>
                    <a:cubicBezTo>
                      <a:pt x="106" y="85"/>
                      <a:pt x="105" y="84"/>
                      <a:pt x="102" y="82"/>
                    </a:cubicBezTo>
                    <a:cubicBezTo>
                      <a:pt x="99" y="80"/>
                      <a:pt x="99" y="85"/>
                      <a:pt x="99" y="88"/>
                    </a:cubicBezTo>
                    <a:cubicBezTo>
                      <a:pt x="100" y="88"/>
                      <a:pt x="100" y="90"/>
                      <a:pt x="100" y="88"/>
                    </a:cubicBezTo>
                    <a:close/>
                    <a:moveTo>
                      <a:pt x="83" y="77"/>
                    </a:moveTo>
                    <a:cubicBezTo>
                      <a:pt x="86" y="77"/>
                      <a:pt x="85" y="84"/>
                      <a:pt x="88" y="85"/>
                    </a:cubicBezTo>
                    <a:cubicBezTo>
                      <a:pt x="90" y="87"/>
                      <a:pt x="90" y="88"/>
                      <a:pt x="93" y="87"/>
                    </a:cubicBezTo>
                    <a:cubicBezTo>
                      <a:pt x="94" y="87"/>
                      <a:pt x="91" y="85"/>
                      <a:pt x="91" y="84"/>
                    </a:cubicBezTo>
                    <a:cubicBezTo>
                      <a:pt x="93" y="82"/>
                      <a:pt x="93" y="82"/>
                      <a:pt x="90" y="82"/>
                    </a:cubicBezTo>
                    <a:cubicBezTo>
                      <a:pt x="86" y="80"/>
                      <a:pt x="90" y="71"/>
                      <a:pt x="83" y="71"/>
                    </a:cubicBezTo>
                    <a:cubicBezTo>
                      <a:pt x="80" y="73"/>
                      <a:pt x="82" y="74"/>
                      <a:pt x="80" y="76"/>
                    </a:cubicBezTo>
                    <a:cubicBezTo>
                      <a:pt x="77" y="77"/>
                      <a:pt x="82" y="77"/>
                      <a:pt x="83" y="77"/>
                    </a:cubicBezTo>
                    <a:close/>
                    <a:moveTo>
                      <a:pt x="105" y="15"/>
                    </a:moveTo>
                    <a:cubicBezTo>
                      <a:pt x="105" y="15"/>
                      <a:pt x="102" y="18"/>
                      <a:pt x="103" y="20"/>
                    </a:cubicBezTo>
                    <a:cubicBezTo>
                      <a:pt x="105" y="20"/>
                      <a:pt x="102" y="21"/>
                      <a:pt x="103" y="21"/>
                    </a:cubicBezTo>
                    <a:cubicBezTo>
                      <a:pt x="106" y="23"/>
                      <a:pt x="105" y="17"/>
                      <a:pt x="105" y="15"/>
                    </a:cubicBezTo>
                    <a:close/>
                    <a:moveTo>
                      <a:pt x="9" y="32"/>
                    </a:moveTo>
                    <a:cubicBezTo>
                      <a:pt x="10" y="34"/>
                      <a:pt x="12" y="35"/>
                      <a:pt x="12" y="34"/>
                    </a:cubicBezTo>
                    <a:cubicBezTo>
                      <a:pt x="10" y="32"/>
                      <a:pt x="7" y="28"/>
                      <a:pt x="6" y="29"/>
                    </a:cubicBezTo>
                    <a:cubicBezTo>
                      <a:pt x="6" y="31"/>
                      <a:pt x="6" y="32"/>
                      <a:pt x="9" y="32"/>
                    </a:cubicBezTo>
                    <a:close/>
                    <a:moveTo>
                      <a:pt x="21" y="51"/>
                    </a:moveTo>
                    <a:cubicBezTo>
                      <a:pt x="22" y="54"/>
                      <a:pt x="24" y="48"/>
                      <a:pt x="22" y="46"/>
                    </a:cubicBezTo>
                    <a:cubicBezTo>
                      <a:pt x="19" y="45"/>
                      <a:pt x="19" y="42"/>
                      <a:pt x="16" y="42"/>
                    </a:cubicBezTo>
                    <a:cubicBezTo>
                      <a:pt x="15" y="43"/>
                      <a:pt x="18" y="46"/>
                      <a:pt x="21" y="51"/>
                    </a:cubicBezTo>
                    <a:close/>
                    <a:moveTo>
                      <a:pt x="29" y="67"/>
                    </a:moveTo>
                    <a:cubicBezTo>
                      <a:pt x="30" y="65"/>
                      <a:pt x="35" y="73"/>
                      <a:pt x="33" y="74"/>
                    </a:cubicBezTo>
                    <a:cubicBezTo>
                      <a:pt x="32" y="74"/>
                      <a:pt x="26" y="68"/>
                      <a:pt x="29" y="67"/>
                    </a:cubicBezTo>
                    <a:close/>
                    <a:moveTo>
                      <a:pt x="36" y="77"/>
                    </a:moveTo>
                    <a:cubicBezTo>
                      <a:pt x="36" y="76"/>
                      <a:pt x="39" y="79"/>
                      <a:pt x="38" y="80"/>
                    </a:cubicBezTo>
                    <a:cubicBezTo>
                      <a:pt x="38" y="80"/>
                      <a:pt x="35" y="79"/>
                      <a:pt x="36" y="77"/>
                    </a:cubicBezTo>
                    <a:close/>
                    <a:moveTo>
                      <a:pt x="39" y="85"/>
                    </a:moveTo>
                    <a:cubicBezTo>
                      <a:pt x="41" y="85"/>
                      <a:pt x="42" y="90"/>
                      <a:pt x="42" y="88"/>
                    </a:cubicBezTo>
                    <a:cubicBezTo>
                      <a:pt x="44" y="87"/>
                      <a:pt x="41" y="80"/>
                      <a:pt x="39" y="82"/>
                    </a:cubicBezTo>
                    <a:cubicBezTo>
                      <a:pt x="38" y="84"/>
                      <a:pt x="39" y="85"/>
                      <a:pt x="39" y="85"/>
                    </a:cubicBezTo>
                    <a:close/>
                    <a:moveTo>
                      <a:pt x="74" y="63"/>
                    </a:moveTo>
                    <a:cubicBezTo>
                      <a:pt x="71" y="65"/>
                      <a:pt x="73" y="60"/>
                      <a:pt x="74" y="60"/>
                    </a:cubicBezTo>
                    <a:cubicBezTo>
                      <a:pt x="76" y="60"/>
                      <a:pt x="76" y="63"/>
                      <a:pt x="74" y="63"/>
                    </a:cubicBezTo>
                    <a:close/>
                    <a:moveTo>
                      <a:pt x="76" y="57"/>
                    </a:moveTo>
                    <a:cubicBezTo>
                      <a:pt x="74" y="56"/>
                      <a:pt x="74" y="57"/>
                      <a:pt x="74" y="59"/>
                    </a:cubicBezTo>
                    <a:cubicBezTo>
                      <a:pt x="74" y="60"/>
                      <a:pt x="79" y="60"/>
                      <a:pt x="79" y="60"/>
                    </a:cubicBezTo>
                    <a:cubicBezTo>
                      <a:pt x="79" y="60"/>
                      <a:pt x="77" y="59"/>
                      <a:pt x="76" y="57"/>
                    </a:cubicBezTo>
                    <a:close/>
                    <a:moveTo>
                      <a:pt x="53" y="35"/>
                    </a:moveTo>
                    <a:cubicBezTo>
                      <a:pt x="54" y="37"/>
                      <a:pt x="53" y="40"/>
                      <a:pt x="51" y="40"/>
                    </a:cubicBezTo>
                    <a:cubicBezTo>
                      <a:pt x="50" y="39"/>
                      <a:pt x="51" y="35"/>
                      <a:pt x="53" y="35"/>
                    </a:cubicBezTo>
                    <a:close/>
                    <a:moveTo>
                      <a:pt x="67" y="48"/>
                    </a:moveTo>
                    <a:cubicBezTo>
                      <a:pt x="67" y="48"/>
                      <a:pt x="68" y="51"/>
                      <a:pt x="67" y="51"/>
                    </a:cubicBezTo>
                    <a:cubicBezTo>
                      <a:pt x="65" y="51"/>
                      <a:pt x="65" y="48"/>
                      <a:pt x="67" y="48"/>
                    </a:cubicBezTo>
                    <a:close/>
                    <a:moveTo>
                      <a:pt x="58" y="43"/>
                    </a:moveTo>
                    <a:cubicBezTo>
                      <a:pt x="59" y="45"/>
                      <a:pt x="59" y="45"/>
                      <a:pt x="59" y="43"/>
                    </a:cubicBezTo>
                    <a:cubicBezTo>
                      <a:pt x="59" y="42"/>
                      <a:pt x="56" y="40"/>
                      <a:pt x="54" y="42"/>
                    </a:cubicBezTo>
                    <a:cubicBezTo>
                      <a:pt x="54" y="42"/>
                      <a:pt x="56" y="42"/>
                      <a:pt x="58" y="43"/>
                    </a:cubicBezTo>
                    <a:close/>
                    <a:moveTo>
                      <a:pt x="58" y="43"/>
                    </a:moveTo>
                    <a:cubicBezTo>
                      <a:pt x="59" y="45"/>
                      <a:pt x="59" y="49"/>
                      <a:pt x="58" y="48"/>
                    </a:cubicBezTo>
                    <a:cubicBezTo>
                      <a:pt x="58" y="46"/>
                      <a:pt x="56" y="42"/>
                      <a:pt x="58" y="43"/>
                    </a:cubicBezTo>
                    <a:close/>
                    <a:moveTo>
                      <a:pt x="64" y="49"/>
                    </a:moveTo>
                    <a:cubicBezTo>
                      <a:pt x="64" y="48"/>
                      <a:pt x="61" y="48"/>
                      <a:pt x="61" y="46"/>
                    </a:cubicBezTo>
                    <a:cubicBezTo>
                      <a:pt x="59" y="45"/>
                      <a:pt x="59" y="46"/>
                      <a:pt x="59" y="48"/>
                    </a:cubicBezTo>
                    <a:cubicBezTo>
                      <a:pt x="59" y="49"/>
                      <a:pt x="59" y="49"/>
                      <a:pt x="61" y="49"/>
                    </a:cubicBezTo>
                    <a:cubicBezTo>
                      <a:pt x="62" y="49"/>
                      <a:pt x="64" y="51"/>
                      <a:pt x="64" y="49"/>
                    </a:cubicBezTo>
                    <a:close/>
                    <a:moveTo>
                      <a:pt x="62" y="48"/>
                    </a:moveTo>
                    <a:cubicBezTo>
                      <a:pt x="64" y="48"/>
                      <a:pt x="64" y="48"/>
                      <a:pt x="64" y="48"/>
                    </a:cubicBezTo>
                    <a:cubicBezTo>
                      <a:pt x="64" y="46"/>
                      <a:pt x="61" y="45"/>
                      <a:pt x="61" y="46"/>
                    </a:cubicBezTo>
                    <a:cubicBezTo>
                      <a:pt x="61" y="46"/>
                      <a:pt x="61" y="46"/>
                      <a:pt x="62" y="48"/>
                    </a:cubicBezTo>
                    <a:close/>
                    <a:moveTo>
                      <a:pt x="65" y="49"/>
                    </a:moveTo>
                    <a:cubicBezTo>
                      <a:pt x="65" y="52"/>
                      <a:pt x="65" y="52"/>
                      <a:pt x="65" y="52"/>
                    </a:cubicBezTo>
                    <a:cubicBezTo>
                      <a:pt x="64" y="52"/>
                      <a:pt x="64" y="49"/>
                      <a:pt x="65" y="49"/>
                    </a:cubicBezTo>
                    <a:close/>
                    <a:moveTo>
                      <a:pt x="26" y="62"/>
                    </a:moveTo>
                    <a:cubicBezTo>
                      <a:pt x="24" y="60"/>
                      <a:pt x="26" y="59"/>
                      <a:pt x="27" y="59"/>
                    </a:cubicBezTo>
                    <a:cubicBezTo>
                      <a:pt x="29" y="60"/>
                      <a:pt x="27" y="63"/>
                      <a:pt x="26" y="62"/>
                    </a:cubicBezTo>
                    <a:close/>
                    <a:moveTo>
                      <a:pt x="330" y="74"/>
                    </a:moveTo>
                    <a:cubicBezTo>
                      <a:pt x="335" y="74"/>
                      <a:pt x="332" y="73"/>
                      <a:pt x="326" y="73"/>
                    </a:cubicBezTo>
                    <a:cubicBezTo>
                      <a:pt x="320" y="73"/>
                      <a:pt x="323" y="73"/>
                      <a:pt x="326" y="74"/>
                    </a:cubicBezTo>
                    <a:cubicBezTo>
                      <a:pt x="326" y="76"/>
                      <a:pt x="326" y="76"/>
                      <a:pt x="330" y="74"/>
                    </a:cubicBezTo>
                    <a:close/>
                    <a:moveTo>
                      <a:pt x="327" y="67"/>
                    </a:moveTo>
                    <a:cubicBezTo>
                      <a:pt x="326" y="65"/>
                      <a:pt x="327" y="63"/>
                      <a:pt x="323" y="63"/>
                    </a:cubicBezTo>
                    <a:cubicBezTo>
                      <a:pt x="318" y="62"/>
                      <a:pt x="321" y="65"/>
                      <a:pt x="323" y="67"/>
                    </a:cubicBezTo>
                    <a:cubicBezTo>
                      <a:pt x="326" y="67"/>
                      <a:pt x="323" y="70"/>
                      <a:pt x="327" y="68"/>
                    </a:cubicBezTo>
                    <a:cubicBezTo>
                      <a:pt x="329" y="68"/>
                      <a:pt x="329" y="68"/>
                      <a:pt x="327" y="67"/>
                    </a:cubicBezTo>
                    <a:close/>
                    <a:moveTo>
                      <a:pt x="275" y="135"/>
                    </a:moveTo>
                    <a:cubicBezTo>
                      <a:pt x="272" y="132"/>
                      <a:pt x="275" y="133"/>
                      <a:pt x="275" y="135"/>
                    </a:cubicBezTo>
                    <a:cubicBezTo>
                      <a:pt x="277" y="135"/>
                      <a:pt x="275" y="136"/>
                      <a:pt x="275" y="135"/>
                    </a:cubicBezTo>
                    <a:close/>
                    <a:moveTo>
                      <a:pt x="298" y="115"/>
                    </a:moveTo>
                    <a:cubicBezTo>
                      <a:pt x="298" y="110"/>
                      <a:pt x="300" y="113"/>
                      <a:pt x="300" y="113"/>
                    </a:cubicBezTo>
                    <a:cubicBezTo>
                      <a:pt x="300" y="115"/>
                      <a:pt x="298" y="116"/>
                      <a:pt x="298" y="115"/>
                    </a:cubicBezTo>
                    <a:close/>
                    <a:moveTo>
                      <a:pt x="300" y="116"/>
                    </a:moveTo>
                    <a:cubicBezTo>
                      <a:pt x="300" y="112"/>
                      <a:pt x="303" y="107"/>
                      <a:pt x="303" y="108"/>
                    </a:cubicBezTo>
                    <a:cubicBezTo>
                      <a:pt x="303" y="110"/>
                      <a:pt x="300" y="116"/>
                      <a:pt x="300" y="116"/>
                    </a:cubicBezTo>
                    <a:close/>
                    <a:moveTo>
                      <a:pt x="260" y="138"/>
                    </a:moveTo>
                    <a:cubicBezTo>
                      <a:pt x="259" y="136"/>
                      <a:pt x="260" y="136"/>
                      <a:pt x="262" y="136"/>
                    </a:cubicBezTo>
                    <a:cubicBezTo>
                      <a:pt x="263" y="138"/>
                      <a:pt x="262" y="138"/>
                      <a:pt x="260" y="138"/>
                    </a:cubicBezTo>
                    <a:close/>
                    <a:moveTo>
                      <a:pt x="312" y="118"/>
                    </a:moveTo>
                    <a:cubicBezTo>
                      <a:pt x="310" y="118"/>
                      <a:pt x="310" y="116"/>
                      <a:pt x="310" y="116"/>
                    </a:cubicBezTo>
                    <a:cubicBezTo>
                      <a:pt x="310" y="118"/>
                      <a:pt x="310" y="118"/>
                      <a:pt x="310" y="118"/>
                    </a:cubicBezTo>
                    <a:cubicBezTo>
                      <a:pt x="312" y="119"/>
                      <a:pt x="312" y="119"/>
                      <a:pt x="313" y="121"/>
                    </a:cubicBezTo>
                    <a:cubicBezTo>
                      <a:pt x="313" y="121"/>
                      <a:pt x="313" y="119"/>
                      <a:pt x="312" y="118"/>
                    </a:cubicBezTo>
                    <a:close/>
                    <a:moveTo>
                      <a:pt x="315" y="115"/>
                    </a:moveTo>
                    <a:cubicBezTo>
                      <a:pt x="315" y="110"/>
                      <a:pt x="313" y="108"/>
                      <a:pt x="312" y="112"/>
                    </a:cubicBezTo>
                    <a:cubicBezTo>
                      <a:pt x="312" y="113"/>
                      <a:pt x="310" y="112"/>
                      <a:pt x="310" y="113"/>
                    </a:cubicBezTo>
                    <a:cubicBezTo>
                      <a:pt x="310" y="113"/>
                      <a:pt x="312" y="113"/>
                      <a:pt x="312" y="115"/>
                    </a:cubicBezTo>
                    <a:cubicBezTo>
                      <a:pt x="310" y="118"/>
                      <a:pt x="312" y="118"/>
                      <a:pt x="313" y="119"/>
                    </a:cubicBezTo>
                    <a:cubicBezTo>
                      <a:pt x="315" y="119"/>
                      <a:pt x="315" y="118"/>
                      <a:pt x="315" y="115"/>
                    </a:cubicBezTo>
                    <a:close/>
                    <a:moveTo>
                      <a:pt x="347" y="140"/>
                    </a:moveTo>
                    <a:cubicBezTo>
                      <a:pt x="349" y="140"/>
                      <a:pt x="347" y="138"/>
                      <a:pt x="347" y="138"/>
                    </a:cubicBezTo>
                    <a:cubicBezTo>
                      <a:pt x="347" y="136"/>
                      <a:pt x="347" y="136"/>
                      <a:pt x="345" y="138"/>
                    </a:cubicBezTo>
                    <a:cubicBezTo>
                      <a:pt x="345" y="140"/>
                      <a:pt x="345" y="140"/>
                      <a:pt x="347" y="140"/>
                    </a:cubicBezTo>
                    <a:close/>
                    <a:moveTo>
                      <a:pt x="245" y="80"/>
                    </a:moveTo>
                    <a:cubicBezTo>
                      <a:pt x="246" y="82"/>
                      <a:pt x="246" y="80"/>
                      <a:pt x="246" y="79"/>
                    </a:cubicBezTo>
                    <a:cubicBezTo>
                      <a:pt x="245" y="77"/>
                      <a:pt x="246" y="76"/>
                      <a:pt x="245" y="76"/>
                    </a:cubicBezTo>
                    <a:cubicBezTo>
                      <a:pt x="245" y="77"/>
                      <a:pt x="245" y="79"/>
                      <a:pt x="245" y="80"/>
                    </a:cubicBezTo>
                    <a:close/>
                    <a:moveTo>
                      <a:pt x="256" y="60"/>
                    </a:moveTo>
                    <a:cubicBezTo>
                      <a:pt x="256" y="59"/>
                      <a:pt x="256" y="62"/>
                      <a:pt x="256" y="62"/>
                    </a:cubicBezTo>
                    <a:cubicBezTo>
                      <a:pt x="254" y="62"/>
                      <a:pt x="254" y="60"/>
                      <a:pt x="256" y="60"/>
                    </a:cubicBezTo>
                    <a:close/>
                    <a:moveTo>
                      <a:pt x="259" y="65"/>
                    </a:moveTo>
                    <a:cubicBezTo>
                      <a:pt x="260" y="63"/>
                      <a:pt x="262" y="63"/>
                      <a:pt x="260" y="65"/>
                    </a:cubicBezTo>
                    <a:cubicBezTo>
                      <a:pt x="260" y="67"/>
                      <a:pt x="259" y="65"/>
                      <a:pt x="259" y="65"/>
                    </a:cubicBezTo>
                    <a:close/>
                    <a:moveTo>
                      <a:pt x="260" y="94"/>
                    </a:moveTo>
                    <a:cubicBezTo>
                      <a:pt x="260" y="93"/>
                      <a:pt x="265" y="90"/>
                      <a:pt x="265" y="91"/>
                    </a:cubicBezTo>
                    <a:cubicBezTo>
                      <a:pt x="263" y="93"/>
                      <a:pt x="262" y="94"/>
                      <a:pt x="260" y="94"/>
                    </a:cubicBezTo>
                    <a:close/>
                    <a:moveTo>
                      <a:pt x="256" y="65"/>
                    </a:moveTo>
                    <a:cubicBezTo>
                      <a:pt x="254" y="65"/>
                      <a:pt x="256" y="63"/>
                      <a:pt x="256" y="63"/>
                    </a:cubicBezTo>
                    <a:cubicBezTo>
                      <a:pt x="257" y="65"/>
                      <a:pt x="257" y="65"/>
                      <a:pt x="256" y="65"/>
                    </a:cubicBezTo>
                    <a:close/>
                    <a:moveTo>
                      <a:pt x="280" y="67"/>
                    </a:moveTo>
                    <a:cubicBezTo>
                      <a:pt x="280" y="65"/>
                      <a:pt x="281" y="65"/>
                      <a:pt x="283" y="65"/>
                    </a:cubicBezTo>
                    <a:cubicBezTo>
                      <a:pt x="285" y="65"/>
                      <a:pt x="280" y="67"/>
                      <a:pt x="280" y="67"/>
                    </a:cubicBezTo>
                    <a:close/>
                    <a:moveTo>
                      <a:pt x="76" y="49"/>
                    </a:moveTo>
                    <a:cubicBezTo>
                      <a:pt x="74" y="48"/>
                      <a:pt x="71" y="46"/>
                      <a:pt x="74" y="45"/>
                    </a:cubicBezTo>
                    <a:cubicBezTo>
                      <a:pt x="77" y="43"/>
                      <a:pt x="76" y="49"/>
                      <a:pt x="76" y="49"/>
                    </a:cubicBezTo>
                    <a:close/>
                    <a:moveTo>
                      <a:pt x="71" y="46"/>
                    </a:moveTo>
                    <a:cubicBezTo>
                      <a:pt x="71" y="45"/>
                      <a:pt x="73" y="46"/>
                      <a:pt x="71" y="48"/>
                    </a:cubicBezTo>
                    <a:cubicBezTo>
                      <a:pt x="71" y="48"/>
                      <a:pt x="70" y="46"/>
                      <a:pt x="71" y="46"/>
                    </a:cubicBezTo>
                    <a:close/>
                    <a:moveTo>
                      <a:pt x="71" y="49"/>
                    </a:moveTo>
                    <a:cubicBezTo>
                      <a:pt x="71" y="48"/>
                      <a:pt x="73" y="48"/>
                      <a:pt x="73" y="49"/>
                    </a:cubicBezTo>
                    <a:cubicBezTo>
                      <a:pt x="73" y="49"/>
                      <a:pt x="73" y="51"/>
                      <a:pt x="71" y="49"/>
                    </a:cubicBezTo>
                    <a:close/>
                  </a:path>
                </a:pathLst>
              </a:custGeom>
              <a:solidFill>
                <a:srgbClr val="000000">
                  <a:lumMod val="75000"/>
                  <a:lumOff val="25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83" name="Freeform 223"/>
              <p:cNvSpPr>
                <a:spLocks/>
              </p:cNvSpPr>
              <p:nvPr>
                <p:custDataLst>
                  <p:tags r:id="rId285"/>
                </p:custDataLst>
              </p:nvPr>
            </p:nvSpPr>
            <p:spPr bwMode="auto">
              <a:xfrm>
                <a:off x="5148090" y="3706828"/>
                <a:ext cx="17183" cy="34351"/>
              </a:xfrm>
              <a:custGeom>
                <a:avLst/>
                <a:gdLst/>
                <a:ahLst/>
                <a:cxnLst>
                  <a:cxn ang="0">
                    <a:pos x="4" y="17"/>
                  </a:cxn>
                  <a:cxn ang="0">
                    <a:pos x="3" y="17"/>
                  </a:cxn>
                  <a:cxn ang="0">
                    <a:pos x="1" y="16"/>
                  </a:cxn>
                  <a:cxn ang="0">
                    <a:pos x="1" y="5"/>
                  </a:cxn>
                  <a:cxn ang="0">
                    <a:pos x="4" y="2"/>
                  </a:cxn>
                  <a:cxn ang="0">
                    <a:pos x="6" y="6"/>
                  </a:cxn>
                  <a:cxn ang="0">
                    <a:pos x="7" y="11"/>
                  </a:cxn>
                  <a:cxn ang="0">
                    <a:pos x="4" y="17"/>
                  </a:cxn>
                  <a:cxn ang="0">
                    <a:pos x="4" y="17"/>
                  </a:cxn>
                </a:cxnLst>
                <a:rect l="0" t="0" r="r" b="b"/>
                <a:pathLst>
                  <a:path w="7" h="17">
                    <a:moveTo>
                      <a:pt x="4" y="17"/>
                    </a:moveTo>
                    <a:cubicBezTo>
                      <a:pt x="4" y="17"/>
                      <a:pt x="4" y="17"/>
                      <a:pt x="3" y="17"/>
                    </a:cubicBezTo>
                    <a:cubicBezTo>
                      <a:pt x="3" y="17"/>
                      <a:pt x="1" y="17"/>
                      <a:pt x="1" y="16"/>
                    </a:cubicBezTo>
                    <a:cubicBezTo>
                      <a:pt x="1" y="8"/>
                      <a:pt x="0" y="9"/>
                      <a:pt x="1" y="5"/>
                    </a:cubicBezTo>
                    <a:cubicBezTo>
                      <a:pt x="3" y="3"/>
                      <a:pt x="3" y="0"/>
                      <a:pt x="4" y="2"/>
                    </a:cubicBezTo>
                    <a:cubicBezTo>
                      <a:pt x="6" y="3"/>
                      <a:pt x="7" y="5"/>
                      <a:pt x="6" y="6"/>
                    </a:cubicBezTo>
                    <a:cubicBezTo>
                      <a:pt x="6" y="9"/>
                      <a:pt x="7" y="9"/>
                      <a:pt x="7" y="11"/>
                    </a:cubicBezTo>
                    <a:cubicBezTo>
                      <a:pt x="7" y="14"/>
                      <a:pt x="6" y="17"/>
                      <a:pt x="4" y="17"/>
                    </a:cubicBezTo>
                    <a:cubicBezTo>
                      <a:pt x="4" y="17"/>
                      <a:pt x="4" y="17"/>
                      <a:pt x="4" y="17"/>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84" name="Freeform 224"/>
              <p:cNvSpPr>
                <a:spLocks/>
              </p:cNvSpPr>
              <p:nvPr>
                <p:custDataLst>
                  <p:tags r:id="rId286"/>
                </p:custDataLst>
              </p:nvPr>
            </p:nvSpPr>
            <p:spPr bwMode="auto">
              <a:xfrm>
                <a:off x="5251192" y="3704745"/>
                <a:ext cx="8592" cy="14573"/>
              </a:xfrm>
              <a:custGeom>
                <a:avLst/>
                <a:gdLst/>
                <a:ahLst/>
                <a:cxnLst>
                  <a:cxn ang="0">
                    <a:pos x="1" y="7"/>
                  </a:cxn>
                  <a:cxn ang="0">
                    <a:pos x="0" y="3"/>
                  </a:cxn>
                  <a:cxn ang="0">
                    <a:pos x="1" y="1"/>
                  </a:cxn>
                  <a:cxn ang="0">
                    <a:pos x="3" y="0"/>
                  </a:cxn>
                  <a:cxn ang="0">
                    <a:pos x="3" y="4"/>
                  </a:cxn>
                  <a:cxn ang="0">
                    <a:pos x="1" y="7"/>
                  </a:cxn>
                </a:cxnLst>
                <a:rect l="0" t="0" r="r" b="b"/>
                <a:pathLst>
                  <a:path w="4" h="7">
                    <a:moveTo>
                      <a:pt x="1" y="7"/>
                    </a:moveTo>
                    <a:cubicBezTo>
                      <a:pt x="0" y="7"/>
                      <a:pt x="1" y="3"/>
                      <a:pt x="0" y="3"/>
                    </a:cubicBezTo>
                    <a:cubicBezTo>
                      <a:pt x="1" y="1"/>
                      <a:pt x="0" y="1"/>
                      <a:pt x="1" y="1"/>
                    </a:cubicBezTo>
                    <a:cubicBezTo>
                      <a:pt x="3" y="3"/>
                      <a:pt x="1" y="0"/>
                      <a:pt x="3" y="0"/>
                    </a:cubicBezTo>
                    <a:cubicBezTo>
                      <a:pt x="4" y="0"/>
                      <a:pt x="3" y="3"/>
                      <a:pt x="3" y="4"/>
                    </a:cubicBezTo>
                    <a:cubicBezTo>
                      <a:pt x="3" y="4"/>
                      <a:pt x="1" y="6"/>
                      <a:pt x="1" y="7"/>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85" name="Freeform 225"/>
              <p:cNvSpPr>
                <a:spLocks/>
              </p:cNvSpPr>
              <p:nvPr>
                <p:custDataLst>
                  <p:tags r:id="rId287"/>
                </p:custDataLst>
              </p:nvPr>
            </p:nvSpPr>
            <p:spPr bwMode="auto">
              <a:xfrm>
                <a:off x="5155454" y="3710991"/>
                <a:ext cx="101874" cy="77030"/>
              </a:xfrm>
              <a:custGeom>
                <a:avLst/>
                <a:gdLst/>
                <a:ahLst/>
                <a:cxnLst>
                  <a:cxn ang="0">
                    <a:pos x="41" y="4"/>
                  </a:cxn>
                  <a:cxn ang="0">
                    <a:pos x="40" y="0"/>
                  </a:cxn>
                  <a:cxn ang="0">
                    <a:pos x="38" y="4"/>
                  </a:cxn>
                  <a:cxn ang="0">
                    <a:pos x="34" y="9"/>
                  </a:cxn>
                  <a:cxn ang="0">
                    <a:pos x="26" y="15"/>
                  </a:cxn>
                  <a:cxn ang="0">
                    <a:pos x="26" y="18"/>
                  </a:cxn>
                  <a:cxn ang="0">
                    <a:pos x="11" y="20"/>
                  </a:cxn>
                  <a:cxn ang="0">
                    <a:pos x="6" y="20"/>
                  </a:cxn>
                  <a:cxn ang="0">
                    <a:pos x="3" y="18"/>
                  </a:cxn>
                  <a:cxn ang="0">
                    <a:pos x="3" y="15"/>
                  </a:cxn>
                  <a:cxn ang="0">
                    <a:pos x="1" y="15"/>
                  </a:cxn>
                  <a:cxn ang="0">
                    <a:pos x="0" y="15"/>
                  </a:cxn>
                  <a:cxn ang="0">
                    <a:pos x="3" y="20"/>
                  </a:cxn>
                  <a:cxn ang="0">
                    <a:pos x="6" y="27"/>
                  </a:cxn>
                  <a:cxn ang="0">
                    <a:pos x="15" y="32"/>
                  </a:cxn>
                  <a:cxn ang="0">
                    <a:pos x="34" y="33"/>
                  </a:cxn>
                  <a:cxn ang="0">
                    <a:pos x="35" y="26"/>
                  </a:cxn>
                  <a:cxn ang="0">
                    <a:pos x="35" y="21"/>
                  </a:cxn>
                  <a:cxn ang="0">
                    <a:pos x="38" y="20"/>
                  </a:cxn>
                  <a:cxn ang="0">
                    <a:pos x="38" y="18"/>
                  </a:cxn>
                  <a:cxn ang="0">
                    <a:pos x="38" y="15"/>
                  </a:cxn>
                  <a:cxn ang="0">
                    <a:pos x="40" y="12"/>
                  </a:cxn>
                  <a:cxn ang="0">
                    <a:pos x="43" y="10"/>
                  </a:cxn>
                  <a:cxn ang="0">
                    <a:pos x="41" y="4"/>
                  </a:cxn>
                </a:cxnLst>
                <a:rect l="0" t="0" r="r" b="b"/>
                <a:pathLst>
                  <a:path w="43" h="38">
                    <a:moveTo>
                      <a:pt x="41" y="4"/>
                    </a:moveTo>
                    <a:cubicBezTo>
                      <a:pt x="40" y="4"/>
                      <a:pt x="41" y="0"/>
                      <a:pt x="40" y="0"/>
                    </a:cubicBezTo>
                    <a:cubicBezTo>
                      <a:pt x="38" y="6"/>
                      <a:pt x="40" y="0"/>
                      <a:pt x="38" y="4"/>
                    </a:cubicBezTo>
                    <a:cubicBezTo>
                      <a:pt x="37" y="6"/>
                      <a:pt x="35" y="6"/>
                      <a:pt x="34" y="9"/>
                    </a:cubicBezTo>
                    <a:cubicBezTo>
                      <a:pt x="31" y="12"/>
                      <a:pt x="28" y="15"/>
                      <a:pt x="26" y="15"/>
                    </a:cubicBezTo>
                    <a:cubicBezTo>
                      <a:pt x="26" y="16"/>
                      <a:pt x="29" y="15"/>
                      <a:pt x="26" y="18"/>
                    </a:cubicBezTo>
                    <a:cubicBezTo>
                      <a:pt x="23" y="23"/>
                      <a:pt x="17" y="18"/>
                      <a:pt x="11" y="20"/>
                    </a:cubicBezTo>
                    <a:cubicBezTo>
                      <a:pt x="6" y="21"/>
                      <a:pt x="6" y="21"/>
                      <a:pt x="6" y="20"/>
                    </a:cubicBezTo>
                    <a:cubicBezTo>
                      <a:pt x="6" y="16"/>
                      <a:pt x="5" y="18"/>
                      <a:pt x="3" y="18"/>
                    </a:cubicBezTo>
                    <a:cubicBezTo>
                      <a:pt x="0" y="18"/>
                      <a:pt x="3" y="15"/>
                      <a:pt x="3" y="15"/>
                    </a:cubicBezTo>
                    <a:cubicBezTo>
                      <a:pt x="3" y="13"/>
                      <a:pt x="1" y="15"/>
                      <a:pt x="1" y="15"/>
                    </a:cubicBezTo>
                    <a:cubicBezTo>
                      <a:pt x="1" y="15"/>
                      <a:pt x="1" y="15"/>
                      <a:pt x="0" y="15"/>
                    </a:cubicBezTo>
                    <a:cubicBezTo>
                      <a:pt x="0" y="18"/>
                      <a:pt x="0" y="18"/>
                      <a:pt x="3" y="20"/>
                    </a:cubicBezTo>
                    <a:cubicBezTo>
                      <a:pt x="6" y="23"/>
                      <a:pt x="6" y="23"/>
                      <a:pt x="6" y="27"/>
                    </a:cubicBezTo>
                    <a:cubicBezTo>
                      <a:pt x="8" y="30"/>
                      <a:pt x="6" y="30"/>
                      <a:pt x="15" y="32"/>
                    </a:cubicBezTo>
                    <a:cubicBezTo>
                      <a:pt x="24" y="33"/>
                      <a:pt x="32" y="38"/>
                      <a:pt x="34" y="33"/>
                    </a:cubicBezTo>
                    <a:cubicBezTo>
                      <a:pt x="34" y="32"/>
                      <a:pt x="32" y="30"/>
                      <a:pt x="35" y="26"/>
                    </a:cubicBezTo>
                    <a:cubicBezTo>
                      <a:pt x="37" y="21"/>
                      <a:pt x="37" y="23"/>
                      <a:pt x="35" y="21"/>
                    </a:cubicBezTo>
                    <a:cubicBezTo>
                      <a:pt x="35" y="21"/>
                      <a:pt x="37" y="21"/>
                      <a:pt x="38" y="20"/>
                    </a:cubicBezTo>
                    <a:cubicBezTo>
                      <a:pt x="41" y="20"/>
                      <a:pt x="40" y="18"/>
                      <a:pt x="38" y="18"/>
                    </a:cubicBezTo>
                    <a:cubicBezTo>
                      <a:pt x="37" y="18"/>
                      <a:pt x="38" y="18"/>
                      <a:pt x="38" y="15"/>
                    </a:cubicBezTo>
                    <a:cubicBezTo>
                      <a:pt x="38" y="12"/>
                      <a:pt x="38" y="9"/>
                      <a:pt x="40" y="12"/>
                    </a:cubicBezTo>
                    <a:cubicBezTo>
                      <a:pt x="41" y="15"/>
                      <a:pt x="40" y="12"/>
                      <a:pt x="43" y="10"/>
                    </a:cubicBezTo>
                    <a:cubicBezTo>
                      <a:pt x="43" y="7"/>
                      <a:pt x="43" y="6"/>
                      <a:pt x="41" y="4"/>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86" name="Freeform 226"/>
              <p:cNvSpPr>
                <a:spLocks/>
              </p:cNvSpPr>
              <p:nvPr>
                <p:custDataLst>
                  <p:tags r:id="rId288"/>
                </p:custDataLst>
              </p:nvPr>
            </p:nvSpPr>
            <p:spPr bwMode="auto">
              <a:xfrm>
                <a:off x="5234009" y="3689131"/>
                <a:ext cx="23321" cy="11450"/>
              </a:xfrm>
              <a:custGeom>
                <a:avLst/>
                <a:gdLst/>
                <a:ahLst/>
                <a:cxnLst>
                  <a:cxn ang="0">
                    <a:pos x="2" y="6"/>
                  </a:cxn>
                  <a:cxn ang="0">
                    <a:pos x="5" y="3"/>
                  </a:cxn>
                  <a:cxn ang="0">
                    <a:pos x="8" y="1"/>
                  </a:cxn>
                  <a:cxn ang="0">
                    <a:pos x="2" y="6"/>
                  </a:cxn>
                </a:cxnLst>
                <a:rect l="0" t="0" r="r" b="b"/>
                <a:pathLst>
                  <a:path w="10" h="6">
                    <a:moveTo>
                      <a:pt x="2" y="6"/>
                    </a:moveTo>
                    <a:cubicBezTo>
                      <a:pt x="0" y="4"/>
                      <a:pt x="5" y="4"/>
                      <a:pt x="5" y="3"/>
                    </a:cubicBezTo>
                    <a:cubicBezTo>
                      <a:pt x="5" y="1"/>
                      <a:pt x="10" y="0"/>
                      <a:pt x="8" y="1"/>
                    </a:cubicBezTo>
                    <a:cubicBezTo>
                      <a:pt x="7" y="4"/>
                      <a:pt x="2" y="6"/>
                      <a:pt x="2" y="6"/>
                    </a:cubicBezTo>
                  </a:path>
                </a:pathLst>
              </a:custGeom>
              <a:solidFill>
                <a:srgbClr val="000000"/>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87" name="Freeform 227"/>
              <p:cNvSpPr>
                <a:spLocks/>
              </p:cNvSpPr>
              <p:nvPr>
                <p:custDataLst>
                  <p:tags r:id="rId289"/>
                </p:custDataLst>
              </p:nvPr>
            </p:nvSpPr>
            <p:spPr bwMode="auto">
              <a:xfrm>
                <a:off x="5100221" y="3627715"/>
                <a:ext cx="4910" cy="10410"/>
              </a:xfrm>
              <a:custGeom>
                <a:avLst/>
                <a:gdLst/>
                <a:ahLst/>
                <a:cxnLst>
                  <a:cxn ang="0">
                    <a:pos x="2" y="5"/>
                  </a:cxn>
                  <a:cxn ang="0">
                    <a:pos x="0" y="2"/>
                  </a:cxn>
                  <a:cxn ang="0">
                    <a:pos x="2" y="5"/>
                  </a:cxn>
                </a:cxnLst>
                <a:rect l="0" t="0" r="r" b="b"/>
                <a:pathLst>
                  <a:path w="2" h="5">
                    <a:moveTo>
                      <a:pt x="2" y="5"/>
                    </a:moveTo>
                    <a:cubicBezTo>
                      <a:pt x="0" y="5"/>
                      <a:pt x="0" y="2"/>
                      <a:pt x="0" y="2"/>
                    </a:cubicBezTo>
                    <a:cubicBezTo>
                      <a:pt x="0" y="0"/>
                      <a:pt x="2" y="3"/>
                      <a:pt x="2" y="5"/>
                    </a:cubicBezTo>
                  </a:path>
                </a:pathLst>
              </a:custGeom>
              <a:solidFill>
                <a:srgbClr val="C0BAA7"/>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88" name="Freeform 228"/>
              <p:cNvSpPr>
                <a:spLocks/>
              </p:cNvSpPr>
              <p:nvPr>
                <p:custDataLst>
                  <p:tags r:id="rId290"/>
                </p:custDataLst>
              </p:nvPr>
            </p:nvSpPr>
            <p:spPr bwMode="auto">
              <a:xfrm>
                <a:off x="4851060" y="3571504"/>
                <a:ext cx="13502" cy="30187"/>
              </a:xfrm>
              <a:custGeom>
                <a:avLst/>
                <a:gdLst/>
                <a:ahLst/>
                <a:cxnLst>
                  <a:cxn ang="0">
                    <a:pos x="4" y="3"/>
                  </a:cxn>
                  <a:cxn ang="0">
                    <a:pos x="4" y="11"/>
                  </a:cxn>
                  <a:cxn ang="0">
                    <a:pos x="0" y="15"/>
                  </a:cxn>
                  <a:cxn ang="0">
                    <a:pos x="0" y="13"/>
                  </a:cxn>
                  <a:cxn ang="0">
                    <a:pos x="1" y="8"/>
                  </a:cxn>
                  <a:cxn ang="0">
                    <a:pos x="0" y="8"/>
                  </a:cxn>
                  <a:cxn ang="0">
                    <a:pos x="1" y="8"/>
                  </a:cxn>
                  <a:cxn ang="0">
                    <a:pos x="1" y="2"/>
                  </a:cxn>
                  <a:cxn ang="0">
                    <a:pos x="4" y="3"/>
                  </a:cxn>
                </a:cxnLst>
                <a:rect l="0" t="0" r="r" b="b"/>
                <a:pathLst>
                  <a:path w="6" h="15">
                    <a:moveTo>
                      <a:pt x="4" y="3"/>
                    </a:moveTo>
                    <a:cubicBezTo>
                      <a:pt x="4" y="5"/>
                      <a:pt x="6" y="10"/>
                      <a:pt x="4" y="11"/>
                    </a:cubicBezTo>
                    <a:cubicBezTo>
                      <a:pt x="3" y="13"/>
                      <a:pt x="3" y="15"/>
                      <a:pt x="0" y="15"/>
                    </a:cubicBezTo>
                    <a:cubicBezTo>
                      <a:pt x="0" y="13"/>
                      <a:pt x="0" y="13"/>
                      <a:pt x="0" y="13"/>
                    </a:cubicBezTo>
                    <a:cubicBezTo>
                      <a:pt x="0" y="11"/>
                      <a:pt x="3" y="10"/>
                      <a:pt x="1" y="8"/>
                    </a:cubicBezTo>
                    <a:cubicBezTo>
                      <a:pt x="1" y="8"/>
                      <a:pt x="0" y="10"/>
                      <a:pt x="0" y="8"/>
                    </a:cubicBezTo>
                    <a:cubicBezTo>
                      <a:pt x="1" y="8"/>
                      <a:pt x="1" y="8"/>
                      <a:pt x="1" y="8"/>
                    </a:cubicBezTo>
                    <a:cubicBezTo>
                      <a:pt x="1" y="6"/>
                      <a:pt x="0" y="3"/>
                      <a:pt x="1" y="2"/>
                    </a:cubicBezTo>
                    <a:cubicBezTo>
                      <a:pt x="3" y="0"/>
                      <a:pt x="4" y="3"/>
                      <a:pt x="4" y="3"/>
                    </a:cubicBezTo>
                  </a:path>
                </a:pathLst>
              </a:custGeom>
              <a:solidFill>
                <a:srgbClr val="C0BAA7"/>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89" name="Freeform 229"/>
              <p:cNvSpPr>
                <a:spLocks/>
              </p:cNvSpPr>
              <p:nvPr>
                <p:custDataLst>
                  <p:tags r:id="rId291"/>
                </p:custDataLst>
              </p:nvPr>
            </p:nvSpPr>
            <p:spPr bwMode="auto">
              <a:xfrm>
                <a:off x="4841240" y="3555889"/>
                <a:ext cx="23321" cy="82235"/>
              </a:xfrm>
              <a:custGeom>
                <a:avLst/>
                <a:gdLst/>
                <a:ahLst/>
                <a:cxnLst>
                  <a:cxn ang="0">
                    <a:pos x="9" y="11"/>
                  </a:cxn>
                  <a:cxn ang="0">
                    <a:pos x="9" y="10"/>
                  </a:cxn>
                  <a:cxn ang="0">
                    <a:pos x="10" y="7"/>
                  </a:cxn>
                  <a:cxn ang="0">
                    <a:pos x="10" y="5"/>
                  </a:cxn>
                  <a:cxn ang="0">
                    <a:pos x="10" y="2"/>
                  </a:cxn>
                  <a:cxn ang="0">
                    <a:pos x="10" y="2"/>
                  </a:cxn>
                  <a:cxn ang="0">
                    <a:pos x="10" y="2"/>
                  </a:cxn>
                  <a:cxn ang="0">
                    <a:pos x="9" y="2"/>
                  </a:cxn>
                  <a:cxn ang="0">
                    <a:pos x="9" y="4"/>
                  </a:cxn>
                  <a:cxn ang="0">
                    <a:pos x="6" y="4"/>
                  </a:cxn>
                  <a:cxn ang="0">
                    <a:pos x="1" y="19"/>
                  </a:cxn>
                  <a:cxn ang="0">
                    <a:pos x="0" y="22"/>
                  </a:cxn>
                  <a:cxn ang="0">
                    <a:pos x="0" y="24"/>
                  </a:cxn>
                  <a:cxn ang="0">
                    <a:pos x="4" y="41"/>
                  </a:cxn>
                  <a:cxn ang="0">
                    <a:pos x="4" y="41"/>
                  </a:cxn>
                  <a:cxn ang="0">
                    <a:pos x="6" y="34"/>
                  </a:cxn>
                  <a:cxn ang="0">
                    <a:pos x="9" y="24"/>
                  </a:cxn>
                  <a:cxn ang="0">
                    <a:pos x="9" y="19"/>
                  </a:cxn>
                  <a:cxn ang="0">
                    <a:pos x="4" y="22"/>
                  </a:cxn>
                  <a:cxn ang="0">
                    <a:pos x="4" y="21"/>
                  </a:cxn>
                  <a:cxn ang="0">
                    <a:pos x="6" y="16"/>
                  </a:cxn>
                  <a:cxn ang="0">
                    <a:pos x="4" y="16"/>
                  </a:cxn>
                  <a:cxn ang="0">
                    <a:pos x="6" y="16"/>
                  </a:cxn>
                  <a:cxn ang="0">
                    <a:pos x="6" y="10"/>
                  </a:cxn>
                  <a:cxn ang="0">
                    <a:pos x="9" y="11"/>
                  </a:cxn>
                </a:cxnLst>
                <a:rect l="0" t="0" r="r" b="b"/>
                <a:pathLst>
                  <a:path w="10" h="41">
                    <a:moveTo>
                      <a:pt x="9" y="11"/>
                    </a:moveTo>
                    <a:cubicBezTo>
                      <a:pt x="9" y="10"/>
                      <a:pt x="9" y="10"/>
                      <a:pt x="9" y="10"/>
                    </a:cubicBezTo>
                    <a:cubicBezTo>
                      <a:pt x="9" y="8"/>
                      <a:pt x="9" y="7"/>
                      <a:pt x="10" y="7"/>
                    </a:cubicBezTo>
                    <a:cubicBezTo>
                      <a:pt x="10" y="7"/>
                      <a:pt x="10" y="7"/>
                      <a:pt x="10" y="5"/>
                    </a:cubicBezTo>
                    <a:cubicBezTo>
                      <a:pt x="10" y="5"/>
                      <a:pt x="10" y="4"/>
                      <a:pt x="10" y="2"/>
                    </a:cubicBezTo>
                    <a:cubicBezTo>
                      <a:pt x="10" y="2"/>
                      <a:pt x="10" y="2"/>
                      <a:pt x="10" y="2"/>
                    </a:cubicBezTo>
                    <a:cubicBezTo>
                      <a:pt x="10" y="2"/>
                      <a:pt x="10" y="2"/>
                      <a:pt x="10" y="2"/>
                    </a:cubicBezTo>
                    <a:cubicBezTo>
                      <a:pt x="9" y="2"/>
                      <a:pt x="9" y="0"/>
                      <a:pt x="9" y="2"/>
                    </a:cubicBezTo>
                    <a:cubicBezTo>
                      <a:pt x="9" y="4"/>
                      <a:pt x="9" y="4"/>
                      <a:pt x="9" y="4"/>
                    </a:cubicBezTo>
                    <a:cubicBezTo>
                      <a:pt x="9" y="4"/>
                      <a:pt x="7" y="4"/>
                      <a:pt x="6" y="4"/>
                    </a:cubicBezTo>
                    <a:cubicBezTo>
                      <a:pt x="4" y="7"/>
                      <a:pt x="3" y="17"/>
                      <a:pt x="1" y="19"/>
                    </a:cubicBezTo>
                    <a:cubicBezTo>
                      <a:pt x="3" y="19"/>
                      <a:pt x="0" y="22"/>
                      <a:pt x="0" y="22"/>
                    </a:cubicBezTo>
                    <a:cubicBezTo>
                      <a:pt x="0" y="24"/>
                      <a:pt x="0" y="24"/>
                      <a:pt x="0" y="24"/>
                    </a:cubicBezTo>
                    <a:cubicBezTo>
                      <a:pt x="1" y="28"/>
                      <a:pt x="3" y="34"/>
                      <a:pt x="4" y="41"/>
                    </a:cubicBezTo>
                    <a:cubicBezTo>
                      <a:pt x="4" y="41"/>
                      <a:pt x="4" y="41"/>
                      <a:pt x="4" y="41"/>
                    </a:cubicBezTo>
                    <a:cubicBezTo>
                      <a:pt x="4" y="41"/>
                      <a:pt x="6" y="36"/>
                      <a:pt x="6" y="34"/>
                    </a:cubicBezTo>
                    <a:cubicBezTo>
                      <a:pt x="6" y="30"/>
                      <a:pt x="9" y="25"/>
                      <a:pt x="9" y="24"/>
                    </a:cubicBezTo>
                    <a:cubicBezTo>
                      <a:pt x="9" y="22"/>
                      <a:pt x="9" y="21"/>
                      <a:pt x="9" y="19"/>
                    </a:cubicBezTo>
                    <a:cubicBezTo>
                      <a:pt x="7" y="21"/>
                      <a:pt x="7" y="22"/>
                      <a:pt x="4" y="22"/>
                    </a:cubicBezTo>
                    <a:cubicBezTo>
                      <a:pt x="4" y="21"/>
                      <a:pt x="4" y="21"/>
                      <a:pt x="4" y="21"/>
                    </a:cubicBezTo>
                    <a:cubicBezTo>
                      <a:pt x="4" y="19"/>
                      <a:pt x="7" y="17"/>
                      <a:pt x="6" y="16"/>
                    </a:cubicBezTo>
                    <a:cubicBezTo>
                      <a:pt x="6" y="16"/>
                      <a:pt x="4" y="17"/>
                      <a:pt x="4" y="16"/>
                    </a:cubicBezTo>
                    <a:cubicBezTo>
                      <a:pt x="6" y="16"/>
                      <a:pt x="6" y="16"/>
                      <a:pt x="6" y="16"/>
                    </a:cubicBezTo>
                    <a:cubicBezTo>
                      <a:pt x="6" y="14"/>
                      <a:pt x="4" y="11"/>
                      <a:pt x="6" y="10"/>
                    </a:cubicBezTo>
                    <a:cubicBezTo>
                      <a:pt x="7" y="8"/>
                      <a:pt x="9" y="11"/>
                      <a:pt x="9" y="11"/>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90" name="Freeform 230"/>
              <p:cNvSpPr>
                <a:spLocks/>
              </p:cNvSpPr>
              <p:nvPr>
                <p:custDataLst>
                  <p:tags r:id="rId292"/>
                </p:custDataLst>
              </p:nvPr>
            </p:nvSpPr>
            <p:spPr bwMode="auto">
              <a:xfrm>
                <a:off x="4836331" y="3594405"/>
                <a:ext cx="9819" cy="9368"/>
              </a:xfrm>
              <a:custGeom>
                <a:avLst/>
                <a:gdLst/>
                <a:ahLst/>
                <a:cxnLst>
                  <a:cxn ang="0">
                    <a:pos x="3" y="0"/>
                  </a:cxn>
                  <a:cxn ang="0">
                    <a:pos x="0" y="3"/>
                  </a:cxn>
                  <a:cxn ang="0">
                    <a:pos x="1" y="5"/>
                  </a:cxn>
                  <a:cxn ang="0">
                    <a:pos x="1" y="3"/>
                  </a:cxn>
                  <a:cxn ang="0">
                    <a:pos x="3" y="0"/>
                  </a:cxn>
                </a:cxnLst>
                <a:rect l="0" t="0" r="r" b="b"/>
                <a:pathLst>
                  <a:path w="4" h="5">
                    <a:moveTo>
                      <a:pt x="3" y="0"/>
                    </a:moveTo>
                    <a:cubicBezTo>
                      <a:pt x="1" y="1"/>
                      <a:pt x="1" y="1"/>
                      <a:pt x="0" y="3"/>
                    </a:cubicBezTo>
                    <a:cubicBezTo>
                      <a:pt x="0" y="3"/>
                      <a:pt x="0" y="5"/>
                      <a:pt x="1" y="5"/>
                    </a:cubicBezTo>
                    <a:cubicBezTo>
                      <a:pt x="1" y="3"/>
                      <a:pt x="1" y="3"/>
                      <a:pt x="1" y="3"/>
                    </a:cubicBezTo>
                    <a:cubicBezTo>
                      <a:pt x="1" y="3"/>
                      <a:pt x="4" y="0"/>
                      <a:pt x="3" y="0"/>
                    </a:cubicBezTo>
                  </a:path>
                </a:pathLst>
              </a:custGeom>
              <a:solidFill>
                <a:srgbClr val="C0BAA7"/>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91" name="Freeform 231"/>
              <p:cNvSpPr>
                <a:spLocks noEditPoints="1"/>
              </p:cNvSpPr>
              <p:nvPr>
                <p:custDataLst>
                  <p:tags r:id="rId293"/>
                </p:custDataLst>
              </p:nvPr>
            </p:nvSpPr>
            <p:spPr bwMode="auto">
              <a:xfrm>
                <a:off x="4562620" y="3367478"/>
                <a:ext cx="162016" cy="158224"/>
              </a:xfrm>
              <a:custGeom>
                <a:avLst/>
                <a:gdLst/>
                <a:ahLst/>
                <a:cxnLst>
                  <a:cxn ang="0">
                    <a:pos x="32" y="6"/>
                  </a:cxn>
                  <a:cxn ang="0">
                    <a:pos x="44" y="6"/>
                  </a:cxn>
                  <a:cxn ang="0">
                    <a:pos x="54" y="8"/>
                  </a:cxn>
                  <a:cxn ang="0">
                    <a:pos x="41" y="11"/>
                  </a:cxn>
                  <a:cxn ang="0">
                    <a:pos x="36" y="19"/>
                  </a:cxn>
                  <a:cxn ang="0">
                    <a:pos x="32" y="20"/>
                  </a:cxn>
                  <a:cxn ang="0">
                    <a:pos x="25" y="15"/>
                  </a:cxn>
                  <a:cxn ang="0">
                    <a:pos x="27" y="28"/>
                  </a:cxn>
                  <a:cxn ang="0">
                    <a:pos x="32" y="39"/>
                  </a:cxn>
                  <a:cxn ang="0">
                    <a:pos x="32" y="43"/>
                  </a:cxn>
                  <a:cxn ang="0">
                    <a:pos x="30" y="50"/>
                  </a:cxn>
                  <a:cxn ang="0">
                    <a:pos x="29" y="60"/>
                  </a:cxn>
                  <a:cxn ang="0">
                    <a:pos x="19" y="56"/>
                  </a:cxn>
                  <a:cxn ang="0">
                    <a:pos x="12" y="45"/>
                  </a:cxn>
                  <a:cxn ang="0">
                    <a:pos x="21" y="40"/>
                  </a:cxn>
                  <a:cxn ang="0">
                    <a:pos x="22" y="39"/>
                  </a:cxn>
                  <a:cxn ang="0">
                    <a:pos x="9" y="36"/>
                  </a:cxn>
                  <a:cxn ang="0">
                    <a:pos x="4" y="25"/>
                  </a:cxn>
                  <a:cxn ang="0">
                    <a:pos x="9" y="19"/>
                  </a:cxn>
                  <a:cxn ang="0">
                    <a:pos x="21" y="8"/>
                  </a:cxn>
                  <a:cxn ang="0">
                    <a:pos x="7" y="43"/>
                  </a:cxn>
                  <a:cxn ang="0">
                    <a:pos x="7" y="39"/>
                  </a:cxn>
                  <a:cxn ang="0">
                    <a:pos x="27" y="60"/>
                  </a:cxn>
                  <a:cxn ang="0">
                    <a:pos x="41" y="74"/>
                  </a:cxn>
                  <a:cxn ang="0">
                    <a:pos x="47" y="73"/>
                  </a:cxn>
                  <a:cxn ang="0">
                    <a:pos x="33" y="68"/>
                  </a:cxn>
                  <a:cxn ang="0">
                    <a:pos x="68" y="60"/>
                  </a:cxn>
                  <a:cxn ang="0">
                    <a:pos x="68" y="60"/>
                  </a:cxn>
                  <a:cxn ang="0">
                    <a:pos x="50" y="39"/>
                  </a:cxn>
                  <a:cxn ang="0">
                    <a:pos x="53" y="28"/>
                  </a:cxn>
                  <a:cxn ang="0">
                    <a:pos x="54" y="31"/>
                  </a:cxn>
                  <a:cxn ang="0">
                    <a:pos x="41" y="12"/>
                  </a:cxn>
                  <a:cxn ang="0">
                    <a:pos x="38" y="43"/>
                  </a:cxn>
                  <a:cxn ang="0">
                    <a:pos x="30" y="33"/>
                  </a:cxn>
                  <a:cxn ang="0">
                    <a:pos x="47" y="53"/>
                  </a:cxn>
                  <a:cxn ang="0">
                    <a:pos x="60" y="71"/>
                  </a:cxn>
                  <a:cxn ang="0">
                    <a:pos x="4" y="28"/>
                  </a:cxn>
                  <a:cxn ang="0">
                    <a:pos x="4" y="28"/>
                  </a:cxn>
                  <a:cxn ang="0">
                    <a:pos x="45" y="22"/>
                  </a:cxn>
                  <a:cxn ang="0">
                    <a:pos x="48" y="20"/>
                  </a:cxn>
                  <a:cxn ang="0">
                    <a:pos x="44" y="54"/>
                  </a:cxn>
                  <a:cxn ang="0">
                    <a:pos x="38" y="57"/>
                  </a:cxn>
                  <a:cxn ang="0">
                    <a:pos x="38" y="48"/>
                  </a:cxn>
                  <a:cxn ang="0">
                    <a:pos x="38" y="51"/>
                  </a:cxn>
                  <a:cxn ang="0">
                    <a:pos x="50" y="48"/>
                  </a:cxn>
                  <a:cxn ang="0">
                    <a:pos x="7" y="37"/>
                  </a:cxn>
                  <a:cxn ang="0">
                    <a:pos x="41" y="34"/>
                  </a:cxn>
                  <a:cxn ang="0">
                    <a:pos x="42" y="48"/>
                  </a:cxn>
                  <a:cxn ang="0">
                    <a:pos x="42" y="48"/>
                  </a:cxn>
                </a:cxnLst>
                <a:rect l="0" t="0" r="r" b="b"/>
                <a:pathLst>
                  <a:path w="68" h="78">
                    <a:moveTo>
                      <a:pt x="21" y="8"/>
                    </a:moveTo>
                    <a:cubicBezTo>
                      <a:pt x="25" y="11"/>
                      <a:pt x="24" y="6"/>
                      <a:pt x="27" y="6"/>
                    </a:cubicBezTo>
                    <a:cubicBezTo>
                      <a:pt x="29" y="8"/>
                      <a:pt x="27" y="5"/>
                      <a:pt x="32" y="6"/>
                    </a:cubicBezTo>
                    <a:cubicBezTo>
                      <a:pt x="35" y="6"/>
                      <a:pt x="36" y="3"/>
                      <a:pt x="38" y="5"/>
                    </a:cubicBezTo>
                    <a:cubicBezTo>
                      <a:pt x="39" y="5"/>
                      <a:pt x="38" y="2"/>
                      <a:pt x="41" y="5"/>
                    </a:cubicBezTo>
                    <a:cubicBezTo>
                      <a:pt x="42" y="8"/>
                      <a:pt x="42" y="3"/>
                      <a:pt x="44" y="6"/>
                    </a:cubicBezTo>
                    <a:cubicBezTo>
                      <a:pt x="45" y="9"/>
                      <a:pt x="47" y="6"/>
                      <a:pt x="50" y="6"/>
                    </a:cubicBezTo>
                    <a:cubicBezTo>
                      <a:pt x="54" y="6"/>
                      <a:pt x="48" y="0"/>
                      <a:pt x="53" y="2"/>
                    </a:cubicBezTo>
                    <a:cubicBezTo>
                      <a:pt x="56" y="5"/>
                      <a:pt x="56" y="6"/>
                      <a:pt x="54" y="8"/>
                    </a:cubicBezTo>
                    <a:cubicBezTo>
                      <a:pt x="53" y="8"/>
                      <a:pt x="54" y="11"/>
                      <a:pt x="51" y="12"/>
                    </a:cubicBezTo>
                    <a:cubicBezTo>
                      <a:pt x="51" y="11"/>
                      <a:pt x="48" y="12"/>
                      <a:pt x="45" y="11"/>
                    </a:cubicBezTo>
                    <a:cubicBezTo>
                      <a:pt x="42" y="9"/>
                      <a:pt x="44" y="12"/>
                      <a:pt x="41" y="11"/>
                    </a:cubicBezTo>
                    <a:cubicBezTo>
                      <a:pt x="38" y="9"/>
                      <a:pt x="38" y="12"/>
                      <a:pt x="35" y="14"/>
                    </a:cubicBezTo>
                    <a:cubicBezTo>
                      <a:pt x="32" y="14"/>
                      <a:pt x="35" y="14"/>
                      <a:pt x="33" y="15"/>
                    </a:cubicBezTo>
                    <a:cubicBezTo>
                      <a:pt x="33" y="17"/>
                      <a:pt x="35" y="15"/>
                      <a:pt x="36" y="19"/>
                    </a:cubicBezTo>
                    <a:cubicBezTo>
                      <a:pt x="39" y="20"/>
                      <a:pt x="38" y="20"/>
                      <a:pt x="36" y="19"/>
                    </a:cubicBezTo>
                    <a:cubicBezTo>
                      <a:pt x="33" y="17"/>
                      <a:pt x="32" y="17"/>
                      <a:pt x="35" y="19"/>
                    </a:cubicBezTo>
                    <a:cubicBezTo>
                      <a:pt x="36" y="22"/>
                      <a:pt x="35" y="22"/>
                      <a:pt x="32" y="20"/>
                    </a:cubicBezTo>
                    <a:cubicBezTo>
                      <a:pt x="30" y="17"/>
                      <a:pt x="30" y="19"/>
                      <a:pt x="32" y="20"/>
                    </a:cubicBezTo>
                    <a:cubicBezTo>
                      <a:pt x="33" y="23"/>
                      <a:pt x="30" y="23"/>
                      <a:pt x="29" y="20"/>
                    </a:cubicBezTo>
                    <a:cubicBezTo>
                      <a:pt x="29" y="15"/>
                      <a:pt x="25" y="19"/>
                      <a:pt x="25" y="15"/>
                    </a:cubicBezTo>
                    <a:cubicBezTo>
                      <a:pt x="27" y="12"/>
                      <a:pt x="24" y="15"/>
                      <a:pt x="24" y="17"/>
                    </a:cubicBezTo>
                    <a:cubicBezTo>
                      <a:pt x="21" y="22"/>
                      <a:pt x="32" y="28"/>
                      <a:pt x="29" y="31"/>
                    </a:cubicBezTo>
                    <a:cubicBezTo>
                      <a:pt x="27" y="33"/>
                      <a:pt x="29" y="28"/>
                      <a:pt x="27" y="28"/>
                    </a:cubicBezTo>
                    <a:cubicBezTo>
                      <a:pt x="24" y="28"/>
                      <a:pt x="30" y="33"/>
                      <a:pt x="24" y="33"/>
                    </a:cubicBezTo>
                    <a:cubicBezTo>
                      <a:pt x="21" y="34"/>
                      <a:pt x="29" y="34"/>
                      <a:pt x="29" y="36"/>
                    </a:cubicBezTo>
                    <a:cubicBezTo>
                      <a:pt x="30" y="39"/>
                      <a:pt x="30" y="37"/>
                      <a:pt x="32" y="39"/>
                    </a:cubicBezTo>
                    <a:cubicBezTo>
                      <a:pt x="32" y="40"/>
                      <a:pt x="36" y="40"/>
                      <a:pt x="35" y="42"/>
                    </a:cubicBezTo>
                    <a:cubicBezTo>
                      <a:pt x="35" y="43"/>
                      <a:pt x="36" y="46"/>
                      <a:pt x="35" y="46"/>
                    </a:cubicBezTo>
                    <a:cubicBezTo>
                      <a:pt x="35" y="46"/>
                      <a:pt x="33" y="45"/>
                      <a:pt x="32" y="43"/>
                    </a:cubicBezTo>
                    <a:cubicBezTo>
                      <a:pt x="30" y="42"/>
                      <a:pt x="27" y="43"/>
                      <a:pt x="27" y="45"/>
                    </a:cubicBezTo>
                    <a:cubicBezTo>
                      <a:pt x="29" y="46"/>
                      <a:pt x="27" y="46"/>
                      <a:pt x="29" y="46"/>
                    </a:cubicBezTo>
                    <a:cubicBezTo>
                      <a:pt x="30" y="48"/>
                      <a:pt x="32" y="50"/>
                      <a:pt x="30" y="50"/>
                    </a:cubicBezTo>
                    <a:cubicBezTo>
                      <a:pt x="29" y="50"/>
                      <a:pt x="29" y="51"/>
                      <a:pt x="27" y="50"/>
                    </a:cubicBezTo>
                    <a:cubicBezTo>
                      <a:pt x="27" y="48"/>
                      <a:pt x="27" y="48"/>
                      <a:pt x="25" y="48"/>
                    </a:cubicBezTo>
                    <a:cubicBezTo>
                      <a:pt x="22" y="48"/>
                      <a:pt x="30" y="59"/>
                      <a:pt x="29" y="60"/>
                    </a:cubicBezTo>
                    <a:cubicBezTo>
                      <a:pt x="25" y="60"/>
                      <a:pt x="24" y="53"/>
                      <a:pt x="24" y="57"/>
                    </a:cubicBezTo>
                    <a:cubicBezTo>
                      <a:pt x="22" y="60"/>
                      <a:pt x="21" y="62"/>
                      <a:pt x="21" y="59"/>
                    </a:cubicBezTo>
                    <a:cubicBezTo>
                      <a:pt x="21" y="56"/>
                      <a:pt x="19" y="51"/>
                      <a:pt x="19" y="56"/>
                    </a:cubicBezTo>
                    <a:cubicBezTo>
                      <a:pt x="18" y="59"/>
                      <a:pt x="15" y="53"/>
                      <a:pt x="15" y="51"/>
                    </a:cubicBezTo>
                    <a:cubicBezTo>
                      <a:pt x="16" y="50"/>
                      <a:pt x="16" y="48"/>
                      <a:pt x="15" y="48"/>
                    </a:cubicBezTo>
                    <a:cubicBezTo>
                      <a:pt x="12" y="48"/>
                      <a:pt x="13" y="46"/>
                      <a:pt x="12" y="45"/>
                    </a:cubicBezTo>
                    <a:cubicBezTo>
                      <a:pt x="10" y="43"/>
                      <a:pt x="13" y="45"/>
                      <a:pt x="13" y="42"/>
                    </a:cubicBezTo>
                    <a:cubicBezTo>
                      <a:pt x="13" y="40"/>
                      <a:pt x="15" y="42"/>
                      <a:pt x="16" y="40"/>
                    </a:cubicBezTo>
                    <a:cubicBezTo>
                      <a:pt x="18" y="39"/>
                      <a:pt x="18" y="39"/>
                      <a:pt x="21" y="40"/>
                    </a:cubicBezTo>
                    <a:cubicBezTo>
                      <a:pt x="24" y="42"/>
                      <a:pt x="24" y="43"/>
                      <a:pt x="27" y="42"/>
                    </a:cubicBezTo>
                    <a:cubicBezTo>
                      <a:pt x="30" y="42"/>
                      <a:pt x="29" y="40"/>
                      <a:pt x="27" y="40"/>
                    </a:cubicBezTo>
                    <a:cubicBezTo>
                      <a:pt x="25" y="40"/>
                      <a:pt x="24" y="39"/>
                      <a:pt x="22" y="39"/>
                    </a:cubicBezTo>
                    <a:cubicBezTo>
                      <a:pt x="19" y="40"/>
                      <a:pt x="21" y="39"/>
                      <a:pt x="18" y="39"/>
                    </a:cubicBezTo>
                    <a:cubicBezTo>
                      <a:pt x="13" y="40"/>
                      <a:pt x="15" y="37"/>
                      <a:pt x="13" y="39"/>
                    </a:cubicBezTo>
                    <a:cubicBezTo>
                      <a:pt x="12" y="42"/>
                      <a:pt x="12" y="37"/>
                      <a:pt x="9" y="36"/>
                    </a:cubicBezTo>
                    <a:cubicBezTo>
                      <a:pt x="7" y="33"/>
                      <a:pt x="13" y="34"/>
                      <a:pt x="12" y="33"/>
                    </a:cubicBezTo>
                    <a:cubicBezTo>
                      <a:pt x="9" y="29"/>
                      <a:pt x="10" y="34"/>
                      <a:pt x="9" y="31"/>
                    </a:cubicBezTo>
                    <a:cubicBezTo>
                      <a:pt x="7" y="29"/>
                      <a:pt x="6" y="31"/>
                      <a:pt x="4" y="25"/>
                    </a:cubicBezTo>
                    <a:cubicBezTo>
                      <a:pt x="4" y="25"/>
                      <a:pt x="6" y="25"/>
                      <a:pt x="6" y="23"/>
                    </a:cubicBezTo>
                    <a:cubicBezTo>
                      <a:pt x="6" y="22"/>
                      <a:pt x="6" y="22"/>
                      <a:pt x="6" y="22"/>
                    </a:cubicBezTo>
                    <a:cubicBezTo>
                      <a:pt x="6" y="20"/>
                      <a:pt x="9" y="22"/>
                      <a:pt x="9" y="19"/>
                    </a:cubicBezTo>
                    <a:cubicBezTo>
                      <a:pt x="9" y="14"/>
                      <a:pt x="10" y="17"/>
                      <a:pt x="12" y="15"/>
                    </a:cubicBezTo>
                    <a:cubicBezTo>
                      <a:pt x="12" y="12"/>
                      <a:pt x="10" y="12"/>
                      <a:pt x="10" y="12"/>
                    </a:cubicBezTo>
                    <a:cubicBezTo>
                      <a:pt x="22" y="11"/>
                      <a:pt x="16" y="6"/>
                      <a:pt x="21" y="8"/>
                    </a:cubicBezTo>
                    <a:close/>
                    <a:moveTo>
                      <a:pt x="7" y="43"/>
                    </a:moveTo>
                    <a:cubicBezTo>
                      <a:pt x="9" y="43"/>
                      <a:pt x="12" y="46"/>
                      <a:pt x="10" y="46"/>
                    </a:cubicBezTo>
                    <a:cubicBezTo>
                      <a:pt x="9" y="46"/>
                      <a:pt x="7" y="45"/>
                      <a:pt x="7" y="43"/>
                    </a:cubicBezTo>
                    <a:close/>
                    <a:moveTo>
                      <a:pt x="9" y="42"/>
                    </a:moveTo>
                    <a:cubicBezTo>
                      <a:pt x="10" y="43"/>
                      <a:pt x="10" y="42"/>
                      <a:pt x="9" y="40"/>
                    </a:cubicBezTo>
                    <a:cubicBezTo>
                      <a:pt x="7" y="40"/>
                      <a:pt x="7" y="37"/>
                      <a:pt x="7" y="39"/>
                    </a:cubicBezTo>
                    <a:cubicBezTo>
                      <a:pt x="7" y="40"/>
                      <a:pt x="6" y="39"/>
                      <a:pt x="6" y="40"/>
                    </a:cubicBezTo>
                    <a:cubicBezTo>
                      <a:pt x="6" y="42"/>
                      <a:pt x="7" y="42"/>
                      <a:pt x="9" y="42"/>
                    </a:cubicBezTo>
                    <a:close/>
                    <a:moveTo>
                      <a:pt x="27" y="60"/>
                    </a:moveTo>
                    <a:cubicBezTo>
                      <a:pt x="29" y="62"/>
                      <a:pt x="27" y="65"/>
                      <a:pt x="27" y="64"/>
                    </a:cubicBezTo>
                    <a:cubicBezTo>
                      <a:pt x="25" y="62"/>
                      <a:pt x="25" y="60"/>
                      <a:pt x="27" y="60"/>
                    </a:cubicBezTo>
                    <a:close/>
                    <a:moveTo>
                      <a:pt x="41" y="74"/>
                    </a:moveTo>
                    <a:cubicBezTo>
                      <a:pt x="42" y="78"/>
                      <a:pt x="45" y="76"/>
                      <a:pt x="50" y="76"/>
                    </a:cubicBezTo>
                    <a:cubicBezTo>
                      <a:pt x="54" y="76"/>
                      <a:pt x="54" y="71"/>
                      <a:pt x="50" y="73"/>
                    </a:cubicBezTo>
                    <a:cubicBezTo>
                      <a:pt x="47" y="76"/>
                      <a:pt x="50" y="71"/>
                      <a:pt x="47" y="73"/>
                    </a:cubicBezTo>
                    <a:cubicBezTo>
                      <a:pt x="44" y="73"/>
                      <a:pt x="44" y="70"/>
                      <a:pt x="39" y="71"/>
                    </a:cubicBezTo>
                    <a:cubicBezTo>
                      <a:pt x="36" y="73"/>
                      <a:pt x="36" y="68"/>
                      <a:pt x="35" y="70"/>
                    </a:cubicBezTo>
                    <a:cubicBezTo>
                      <a:pt x="33" y="70"/>
                      <a:pt x="33" y="68"/>
                      <a:pt x="33" y="68"/>
                    </a:cubicBezTo>
                    <a:cubicBezTo>
                      <a:pt x="32" y="70"/>
                      <a:pt x="32" y="70"/>
                      <a:pt x="32" y="71"/>
                    </a:cubicBezTo>
                    <a:cubicBezTo>
                      <a:pt x="32" y="74"/>
                      <a:pt x="36" y="71"/>
                      <a:pt x="41" y="74"/>
                    </a:cubicBezTo>
                    <a:close/>
                    <a:moveTo>
                      <a:pt x="68" y="60"/>
                    </a:moveTo>
                    <a:cubicBezTo>
                      <a:pt x="68" y="59"/>
                      <a:pt x="63" y="62"/>
                      <a:pt x="63" y="64"/>
                    </a:cubicBezTo>
                    <a:cubicBezTo>
                      <a:pt x="65" y="64"/>
                      <a:pt x="63" y="65"/>
                      <a:pt x="65" y="67"/>
                    </a:cubicBezTo>
                    <a:cubicBezTo>
                      <a:pt x="67" y="67"/>
                      <a:pt x="68" y="60"/>
                      <a:pt x="68" y="60"/>
                    </a:cubicBezTo>
                    <a:close/>
                    <a:moveTo>
                      <a:pt x="50" y="37"/>
                    </a:moveTo>
                    <a:cubicBezTo>
                      <a:pt x="51" y="36"/>
                      <a:pt x="53" y="40"/>
                      <a:pt x="50" y="42"/>
                    </a:cubicBezTo>
                    <a:cubicBezTo>
                      <a:pt x="48" y="42"/>
                      <a:pt x="51" y="39"/>
                      <a:pt x="50" y="39"/>
                    </a:cubicBezTo>
                    <a:cubicBezTo>
                      <a:pt x="50" y="37"/>
                      <a:pt x="48" y="37"/>
                      <a:pt x="50" y="37"/>
                    </a:cubicBezTo>
                    <a:close/>
                    <a:moveTo>
                      <a:pt x="54" y="31"/>
                    </a:moveTo>
                    <a:cubicBezTo>
                      <a:pt x="53" y="28"/>
                      <a:pt x="54" y="29"/>
                      <a:pt x="53" y="28"/>
                    </a:cubicBezTo>
                    <a:cubicBezTo>
                      <a:pt x="53" y="28"/>
                      <a:pt x="51" y="28"/>
                      <a:pt x="50" y="29"/>
                    </a:cubicBezTo>
                    <a:cubicBezTo>
                      <a:pt x="48" y="29"/>
                      <a:pt x="50" y="31"/>
                      <a:pt x="53" y="33"/>
                    </a:cubicBezTo>
                    <a:cubicBezTo>
                      <a:pt x="54" y="33"/>
                      <a:pt x="56" y="33"/>
                      <a:pt x="54" y="31"/>
                    </a:cubicBezTo>
                    <a:close/>
                    <a:moveTo>
                      <a:pt x="41" y="12"/>
                    </a:moveTo>
                    <a:cubicBezTo>
                      <a:pt x="41" y="12"/>
                      <a:pt x="41" y="15"/>
                      <a:pt x="39" y="14"/>
                    </a:cubicBezTo>
                    <a:cubicBezTo>
                      <a:pt x="38" y="14"/>
                      <a:pt x="39" y="12"/>
                      <a:pt x="41" y="12"/>
                    </a:cubicBezTo>
                    <a:close/>
                    <a:moveTo>
                      <a:pt x="30" y="36"/>
                    </a:moveTo>
                    <a:cubicBezTo>
                      <a:pt x="33" y="37"/>
                      <a:pt x="32" y="39"/>
                      <a:pt x="33" y="39"/>
                    </a:cubicBezTo>
                    <a:cubicBezTo>
                      <a:pt x="36" y="39"/>
                      <a:pt x="36" y="43"/>
                      <a:pt x="38" y="43"/>
                    </a:cubicBezTo>
                    <a:cubicBezTo>
                      <a:pt x="39" y="45"/>
                      <a:pt x="39" y="42"/>
                      <a:pt x="38" y="42"/>
                    </a:cubicBezTo>
                    <a:cubicBezTo>
                      <a:pt x="36" y="40"/>
                      <a:pt x="36" y="39"/>
                      <a:pt x="36" y="37"/>
                    </a:cubicBezTo>
                    <a:cubicBezTo>
                      <a:pt x="36" y="34"/>
                      <a:pt x="35" y="37"/>
                      <a:pt x="30" y="33"/>
                    </a:cubicBezTo>
                    <a:cubicBezTo>
                      <a:pt x="29" y="31"/>
                      <a:pt x="25" y="33"/>
                      <a:pt x="25" y="34"/>
                    </a:cubicBezTo>
                    <a:cubicBezTo>
                      <a:pt x="27" y="34"/>
                      <a:pt x="29" y="34"/>
                      <a:pt x="30" y="36"/>
                    </a:cubicBezTo>
                    <a:close/>
                    <a:moveTo>
                      <a:pt x="47" y="53"/>
                    </a:moveTo>
                    <a:cubicBezTo>
                      <a:pt x="48" y="51"/>
                      <a:pt x="48" y="56"/>
                      <a:pt x="47" y="54"/>
                    </a:cubicBezTo>
                    <a:cubicBezTo>
                      <a:pt x="45" y="54"/>
                      <a:pt x="45" y="53"/>
                      <a:pt x="47" y="53"/>
                    </a:cubicBezTo>
                    <a:close/>
                    <a:moveTo>
                      <a:pt x="60" y="71"/>
                    </a:moveTo>
                    <a:cubicBezTo>
                      <a:pt x="59" y="71"/>
                      <a:pt x="59" y="67"/>
                      <a:pt x="60" y="68"/>
                    </a:cubicBezTo>
                    <a:cubicBezTo>
                      <a:pt x="60" y="70"/>
                      <a:pt x="60" y="71"/>
                      <a:pt x="60" y="71"/>
                    </a:cubicBezTo>
                    <a:close/>
                    <a:moveTo>
                      <a:pt x="4" y="28"/>
                    </a:moveTo>
                    <a:cubicBezTo>
                      <a:pt x="1" y="25"/>
                      <a:pt x="1" y="25"/>
                      <a:pt x="1" y="25"/>
                    </a:cubicBezTo>
                    <a:cubicBezTo>
                      <a:pt x="3" y="23"/>
                      <a:pt x="1" y="23"/>
                      <a:pt x="0" y="23"/>
                    </a:cubicBezTo>
                    <a:cubicBezTo>
                      <a:pt x="0" y="25"/>
                      <a:pt x="1" y="28"/>
                      <a:pt x="4" y="28"/>
                    </a:cubicBezTo>
                    <a:close/>
                    <a:moveTo>
                      <a:pt x="44" y="23"/>
                    </a:moveTo>
                    <a:cubicBezTo>
                      <a:pt x="45" y="22"/>
                      <a:pt x="45" y="25"/>
                      <a:pt x="45" y="23"/>
                    </a:cubicBezTo>
                    <a:cubicBezTo>
                      <a:pt x="45" y="22"/>
                      <a:pt x="47" y="20"/>
                      <a:pt x="45" y="22"/>
                    </a:cubicBezTo>
                    <a:cubicBezTo>
                      <a:pt x="45" y="22"/>
                      <a:pt x="42" y="20"/>
                      <a:pt x="42" y="22"/>
                    </a:cubicBezTo>
                    <a:cubicBezTo>
                      <a:pt x="42" y="23"/>
                      <a:pt x="44" y="23"/>
                      <a:pt x="44" y="23"/>
                    </a:cubicBezTo>
                    <a:close/>
                    <a:moveTo>
                      <a:pt x="48" y="20"/>
                    </a:moveTo>
                    <a:cubicBezTo>
                      <a:pt x="48" y="17"/>
                      <a:pt x="51" y="19"/>
                      <a:pt x="50" y="20"/>
                    </a:cubicBezTo>
                    <a:cubicBezTo>
                      <a:pt x="48" y="20"/>
                      <a:pt x="48" y="20"/>
                      <a:pt x="48" y="20"/>
                    </a:cubicBezTo>
                    <a:close/>
                    <a:moveTo>
                      <a:pt x="44" y="54"/>
                    </a:moveTo>
                    <a:cubicBezTo>
                      <a:pt x="42" y="53"/>
                      <a:pt x="44" y="51"/>
                      <a:pt x="45" y="53"/>
                    </a:cubicBezTo>
                    <a:cubicBezTo>
                      <a:pt x="44" y="54"/>
                      <a:pt x="44" y="54"/>
                      <a:pt x="44" y="54"/>
                    </a:cubicBezTo>
                    <a:close/>
                    <a:moveTo>
                      <a:pt x="38" y="57"/>
                    </a:moveTo>
                    <a:cubicBezTo>
                      <a:pt x="36" y="57"/>
                      <a:pt x="38" y="59"/>
                      <a:pt x="39" y="57"/>
                    </a:cubicBezTo>
                    <a:cubicBezTo>
                      <a:pt x="39" y="56"/>
                      <a:pt x="39" y="56"/>
                      <a:pt x="38" y="57"/>
                    </a:cubicBezTo>
                    <a:close/>
                    <a:moveTo>
                      <a:pt x="38" y="48"/>
                    </a:moveTo>
                    <a:cubicBezTo>
                      <a:pt x="36" y="48"/>
                      <a:pt x="38" y="46"/>
                      <a:pt x="38" y="46"/>
                    </a:cubicBezTo>
                    <a:cubicBezTo>
                      <a:pt x="38" y="48"/>
                      <a:pt x="38" y="48"/>
                      <a:pt x="38" y="48"/>
                    </a:cubicBezTo>
                    <a:close/>
                    <a:moveTo>
                      <a:pt x="38" y="51"/>
                    </a:moveTo>
                    <a:cubicBezTo>
                      <a:pt x="36" y="51"/>
                      <a:pt x="38" y="48"/>
                      <a:pt x="38" y="50"/>
                    </a:cubicBezTo>
                    <a:cubicBezTo>
                      <a:pt x="39" y="50"/>
                      <a:pt x="39" y="51"/>
                      <a:pt x="38" y="51"/>
                    </a:cubicBezTo>
                    <a:close/>
                    <a:moveTo>
                      <a:pt x="50" y="48"/>
                    </a:moveTo>
                    <a:cubicBezTo>
                      <a:pt x="50" y="46"/>
                      <a:pt x="53" y="46"/>
                      <a:pt x="53" y="46"/>
                    </a:cubicBezTo>
                    <a:cubicBezTo>
                      <a:pt x="53" y="46"/>
                      <a:pt x="50" y="50"/>
                      <a:pt x="50" y="48"/>
                    </a:cubicBezTo>
                    <a:close/>
                    <a:moveTo>
                      <a:pt x="7" y="37"/>
                    </a:moveTo>
                    <a:cubicBezTo>
                      <a:pt x="6" y="37"/>
                      <a:pt x="7" y="34"/>
                      <a:pt x="9" y="34"/>
                    </a:cubicBezTo>
                    <a:cubicBezTo>
                      <a:pt x="9" y="36"/>
                      <a:pt x="9" y="37"/>
                      <a:pt x="7" y="37"/>
                    </a:cubicBezTo>
                    <a:close/>
                    <a:moveTo>
                      <a:pt x="41" y="34"/>
                    </a:moveTo>
                    <a:cubicBezTo>
                      <a:pt x="39" y="34"/>
                      <a:pt x="39" y="33"/>
                      <a:pt x="39" y="33"/>
                    </a:cubicBezTo>
                    <a:cubicBezTo>
                      <a:pt x="39" y="31"/>
                      <a:pt x="41" y="34"/>
                      <a:pt x="41" y="34"/>
                    </a:cubicBezTo>
                    <a:close/>
                    <a:moveTo>
                      <a:pt x="42" y="48"/>
                    </a:moveTo>
                    <a:cubicBezTo>
                      <a:pt x="44" y="50"/>
                      <a:pt x="45" y="48"/>
                      <a:pt x="44" y="46"/>
                    </a:cubicBezTo>
                    <a:cubicBezTo>
                      <a:pt x="42" y="46"/>
                      <a:pt x="41" y="42"/>
                      <a:pt x="41" y="43"/>
                    </a:cubicBezTo>
                    <a:cubicBezTo>
                      <a:pt x="39" y="45"/>
                      <a:pt x="42" y="45"/>
                      <a:pt x="42" y="48"/>
                    </a:cubicBezTo>
                    <a:close/>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92" name="Freeform 236"/>
              <p:cNvSpPr>
                <a:spLocks noEditPoints="1"/>
              </p:cNvSpPr>
              <p:nvPr>
                <p:custDataLst>
                  <p:tags r:id="rId294"/>
                </p:custDataLst>
              </p:nvPr>
            </p:nvSpPr>
            <p:spPr bwMode="auto">
              <a:xfrm>
                <a:off x="6528915" y="3283161"/>
                <a:ext cx="417316" cy="466345"/>
              </a:xfrm>
              <a:custGeom>
                <a:avLst/>
                <a:gdLst/>
                <a:ahLst/>
                <a:cxnLst>
                  <a:cxn ang="0">
                    <a:pos x="53" y="168"/>
                  </a:cxn>
                  <a:cxn ang="0">
                    <a:pos x="39" y="142"/>
                  </a:cxn>
                  <a:cxn ang="0">
                    <a:pos x="49" y="146"/>
                  </a:cxn>
                  <a:cxn ang="0">
                    <a:pos x="102" y="123"/>
                  </a:cxn>
                  <a:cxn ang="0">
                    <a:pos x="111" y="122"/>
                  </a:cxn>
                  <a:cxn ang="0">
                    <a:pos x="122" y="118"/>
                  </a:cxn>
                  <a:cxn ang="0">
                    <a:pos x="128" y="112"/>
                  </a:cxn>
                  <a:cxn ang="0">
                    <a:pos x="134" y="107"/>
                  </a:cxn>
                  <a:cxn ang="0">
                    <a:pos x="142" y="75"/>
                  </a:cxn>
                  <a:cxn ang="0">
                    <a:pos x="137" y="47"/>
                  </a:cxn>
                  <a:cxn ang="0">
                    <a:pos x="134" y="53"/>
                  </a:cxn>
                  <a:cxn ang="0">
                    <a:pos x="126" y="64"/>
                  </a:cxn>
                  <a:cxn ang="0">
                    <a:pos x="107" y="98"/>
                  </a:cxn>
                  <a:cxn ang="0">
                    <a:pos x="102" y="95"/>
                  </a:cxn>
                  <a:cxn ang="0">
                    <a:pos x="90" y="109"/>
                  </a:cxn>
                  <a:cxn ang="0">
                    <a:pos x="61" y="123"/>
                  </a:cxn>
                  <a:cxn ang="0">
                    <a:pos x="67" y="125"/>
                  </a:cxn>
                  <a:cxn ang="0">
                    <a:pos x="87" y="122"/>
                  </a:cxn>
                  <a:cxn ang="0">
                    <a:pos x="90" y="131"/>
                  </a:cxn>
                  <a:cxn ang="0">
                    <a:pos x="52" y="140"/>
                  </a:cxn>
                  <a:cxn ang="0">
                    <a:pos x="52" y="154"/>
                  </a:cxn>
                  <a:cxn ang="0">
                    <a:pos x="58" y="156"/>
                  </a:cxn>
                  <a:cxn ang="0">
                    <a:pos x="62" y="137"/>
                  </a:cxn>
                  <a:cxn ang="0">
                    <a:pos x="53" y="131"/>
                  </a:cxn>
                  <a:cxn ang="0">
                    <a:pos x="46" y="137"/>
                  </a:cxn>
                  <a:cxn ang="0">
                    <a:pos x="52" y="143"/>
                  </a:cxn>
                  <a:cxn ang="0">
                    <a:pos x="82" y="136"/>
                  </a:cxn>
                  <a:cxn ang="0">
                    <a:pos x="79" y="126"/>
                  </a:cxn>
                  <a:cxn ang="0">
                    <a:pos x="70" y="131"/>
                  </a:cxn>
                  <a:cxn ang="0">
                    <a:pos x="71" y="142"/>
                  </a:cxn>
                  <a:cxn ang="0">
                    <a:pos x="117" y="86"/>
                  </a:cxn>
                  <a:cxn ang="0">
                    <a:pos x="137" y="44"/>
                  </a:cxn>
                  <a:cxn ang="0">
                    <a:pos x="152" y="40"/>
                  </a:cxn>
                  <a:cxn ang="0">
                    <a:pos x="175" y="25"/>
                  </a:cxn>
                  <a:cxn ang="0">
                    <a:pos x="164" y="19"/>
                  </a:cxn>
                  <a:cxn ang="0">
                    <a:pos x="142" y="6"/>
                  </a:cxn>
                  <a:cxn ang="0">
                    <a:pos x="135" y="28"/>
                  </a:cxn>
                  <a:cxn ang="0">
                    <a:pos x="129" y="48"/>
                  </a:cxn>
                  <a:cxn ang="0">
                    <a:pos x="90" y="123"/>
                  </a:cxn>
                  <a:cxn ang="0">
                    <a:pos x="76" y="103"/>
                  </a:cxn>
                  <a:cxn ang="0">
                    <a:pos x="35" y="206"/>
                  </a:cxn>
                  <a:cxn ang="0">
                    <a:pos x="32" y="210"/>
                  </a:cxn>
                  <a:cxn ang="0">
                    <a:pos x="41" y="195"/>
                  </a:cxn>
                  <a:cxn ang="0">
                    <a:pos x="44" y="190"/>
                  </a:cxn>
                  <a:cxn ang="0">
                    <a:pos x="0" y="229"/>
                  </a:cxn>
                  <a:cxn ang="0">
                    <a:pos x="3" y="229"/>
                  </a:cxn>
                  <a:cxn ang="0">
                    <a:pos x="12" y="226"/>
                  </a:cxn>
                </a:cxnLst>
                <a:rect l="0" t="0" r="r" b="b"/>
                <a:pathLst>
                  <a:path w="175" h="231">
                    <a:moveTo>
                      <a:pt x="53" y="168"/>
                    </a:moveTo>
                    <a:cubicBezTo>
                      <a:pt x="52" y="168"/>
                      <a:pt x="53" y="165"/>
                      <a:pt x="53" y="167"/>
                    </a:cubicBezTo>
                    <a:cubicBezTo>
                      <a:pt x="55" y="167"/>
                      <a:pt x="55" y="168"/>
                      <a:pt x="53" y="168"/>
                    </a:cubicBezTo>
                    <a:close/>
                    <a:moveTo>
                      <a:pt x="39" y="142"/>
                    </a:moveTo>
                    <a:cubicBezTo>
                      <a:pt x="41" y="142"/>
                      <a:pt x="41" y="143"/>
                      <a:pt x="39" y="143"/>
                    </a:cubicBezTo>
                    <a:cubicBezTo>
                      <a:pt x="38" y="143"/>
                      <a:pt x="39" y="142"/>
                      <a:pt x="39" y="142"/>
                    </a:cubicBezTo>
                    <a:close/>
                    <a:moveTo>
                      <a:pt x="49" y="146"/>
                    </a:moveTo>
                    <a:cubicBezTo>
                      <a:pt x="49" y="145"/>
                      <a:pt x="52" y="143"/>
                      <a:pt x="52" y="145"/>
                    </a:cubicBezTo>
                    <a:cubicBezTo>
                      <a:pt x="52" y="146"/>
                      <a:pt x="50" y="148"/>
                      <a:pt x="49" y="146"/>
                    </a:cubicBezTo>
                    <a:close/>
                    <a:moveTo>
                      <a:pt x="93" y="134"/>
                    </a:moveTo>
                    <a:cubicBezTo>
                      <a:pt x="96" y="137"/>
                      <a:pt x="97" y="131"/>
                      <a:pt x="99" y="128"/>
                    </a:cubicBezTo>
                    <a:cubicBezTo>
                      <a:pt x="102" y="125"/>
                      <a:pt x="107" y="126"/>
                      <a:pt x="102" y="123"/>
                    </a:cubicBezTo>
                    <a:cubicBezTo>
                      <a:pt x="99" y="122"/>
                      <a:pt x="103" y="115"/>
                      <a:pt x="103" y="118"/>
                    </a:cubicBezTo>
                    <a:cubicBezTo>
                      <a:pt x="103" y="123"/>
                      <a:pt x="108" y="118"/>
                      <a:pt x="105" y="122"/>
                    </a:cubicBezTo>
                    <a:cubicBezTo>
                      <a:pt x="103" y="125"/>
                      <a:pt x="108" y="122"/>
                      <a:pt x="111" y="122"/>
                    </a:cubicBezTo>
                    <a:cubicBezTo>
                      <a:pt x="114" y="123"/>
                      <a:pt x="113" y="123"/>
                      <a:pt x="116" y="120"/>
                    </a:cubicBezTo>
                    <a:cubicBezTo>
                      <a:pt x="117" y="117"/>
                      <a:pt x="119" y="115"/>
                      <a:pt x="119" y="120"/>
                    </a:cubicBezTo>
                    <a:cubicBezTo>
                      <a:pt x="117" y="125"/>
                      <a:pt x="120" y="123"/>
                      <a:pt x="122" y="118"/>
                    </a:cubicBezTo>
                    <a:cubicBezTo>
                      <a:pt x="122" y="115"/>
                      <a:pt x="122" y="114"/>
                      <a:pt x="125" y="115"/>
                    </a:cubicBezTo>
                    <a:cubicBezTo>
                      <a:pt x="126" y="118"/>
                      <a:pt x="125" y="115"/>
                      <a:pt x="126" y="112"/>
                    </a:cubicBezTo>
                    <a:cubicBezTo>
                      <a:pt x="128" y="111"/>
                      <a:pt x="129" y="111"/>
                      <a:pt x="128" y="112"/>
                    </a:cubicBezTo>
                    <a:cubicBezTo>
                      <a:pt x="128" y="115"/>
                      <a:pt x="126" y="122"/>
                      <a:pt x="128" y="118"/>
                    </a:cubicBezTo>
                    <a:cubicBezTo>
                      <a:pt x="129" y="115"/>
                      <a:pt x="131" y="118"/>
                      <a:pt x="132" y="114"/>
                    </a:cubicBezTo>
                    <a:cubicBezTo>
                      <a:pt x="132" y="107"/>
                      <a:pt x="139" y="115"/>
                      <a:pt x="134" y="107"/>
                    </a:cubicBezTo>
                    <a:cubicBezTo>
                      <a:pt x="129" y="101"/>
                      <a:pt x="139" y="97"/>
                      <a:pt x="135" y="89"/>
                    </a:cubicBezTo>
                    <a:cubicBezTo>
                      <a:pt x="135" y="84"/>
                      <a:pt x="137" y="79"/>
                      <a:pt x="140" y="83"/>
                    </a:cubicBezTo>
                    <a:cubicBezTo>
                      <a:pt x="143" y="84"/>
                      <a:pt x="139" y="79"/>
                      <a:pt x="142" y="75"/>
                    </a:cubicBezTo>
                    <a:cubicBezTo>
                      <a:pt x="145" y="70"/>
                      <a:pt x="146" y="64"/>
                      <a:pt x="142" y="61"/>
                    </a:cubicBezTo>
                    <a:cubicBezTo>
                      <a:pt x="139" y="56"/>
                      <a:pt x="139" y="51"/>
                      <a:pt x="140" y="50"/>
                    </a:cubicBezTo>
                    <a:cubicBezTo>
                      <a:pt x="140" y="47"/>
                      <a:pt x="139" y="48"/>
                      <a:pt x="137" y="47"/>
                    </a:cubicBezTo>
                    <a:cubicBezTo>
                      <a:pt x="135" y="45"/>
                      <a:pt x="134" y="51"/>
                      <a:pt x="137" y="50"/>
                    </a:cubicBezTo>
                    <a:cubicBezTo>
                      <a:pt x="140" y="48"/>
                      <a:pt x="139" y="54"/>
                      <a:pt x="137" y="53"/>
                    </a:cubicBezTo>
                    <a:cubicBezTo>
                      <a:pt x="135" y="51"/>
                      <a:pt x="134" y="56"/>
                      <a:pt x="134" y="53"/>
                    </a:cubicBezTo>
                    <a:cubicBezTo>
                      <a:pt x="134" y="48"/>
                      <a:pt x="131" y="48"/>
                      <a:pt x="131" y="53"/>
                    </a:cubicBezTo>
                    <a:cubicBezTo>
                      <a:pt x="131" y="58"/>
                      <a:pt x="126" y="53"/>
                      <a:pt x="128" y="58"/>
                    </a:cubicBezTo>
                    <a:cubicBezTo>
                      <a:pt x="129" y="64"/>
                      <a:pt x="126" y="62"/>
                      <a:pt x="126" y="64"/>
                    </a:cubicBezTo>
                    <a:cubicBezTo>
                      <a:pt x="126" y="65"/>
                      <a:pt x="131" y="62"/>
                      <a:pt x="126" y="75"/>
                    </a:cubicBezTo>
                    <a:cubicBezTo>
                      <a:pt x="125" y="84"/>
                      <a:pt x="122" y="84"/>
                      <a:pt x="119" y="90"/>
                    </a:cubicBezTo>
                    <a:cubicBezTo>
                      <a:pt x="114" y="97"/>
                      <a:pt x="111" y="95"/>
                      <a:pt x="107" y="98"/>
                    </a:cubicBezTo>
                    <a:cubicBezTo>
                      <a:pt x="103" y="101"/>
                      <a:pt x="107" y="97"/>
                      <a:pt x="105" y="95"/>
                    </a:cubicBezTo>
                    <a:cubicBezTo>
                      <a:pt x="103" y="95"/>
                      <a:pt x="110" y="94"/>
                      <a:pt x="108" y="90"/>
                    </a:cubicBezTo>
                    <a:cubicBezTo>
                      <a:pt x="107" y="89"/>
                      <a:pt x="102" y="92"/>
                      <a:pt x="102" y="95"/>
                    </a:cubicBezTo>
                    <a:cubicBezTo>
                      <a:pt x="103" y="100"/>
                      <a:pt x="96" y="106"/>
                      <a:pt x="96" y="107"/>
                    </a:cubicBezTo>
                    <a:cubicBezTo>
                      <a:pt x="97" y="109"/>
                      <a:pt x="97" y="112"/>
                      <a:pt x="93" y="112"/>
                    </a:cubicBezTo>
                    <a:cubicBezTo>
                      <a:pt x="88" y="114"/>
                      <a:pt x="93" y="111"/>
                      <a:pt x="90" y="109"/>
                    </a:cubicBezTo>
                    <a:cubicBezTo>
                      <a:pt x="88" y="109"/>
                      <a:pt x="76" y="115"/>
                      <a:pt x="75" y="112"/>
                    </a:cubicBezTo>
                    <a:cubicBezTo>
                      <a:pt x="73" y="109"/>
                      <a:pt x="71" y="112"/>
                      <a:pt x="67" y="117"/>
                    </a:cubicBezTo>
                    <a:cubicBezTo>
                      <a:pt x="62" y="123"/>
                      <a:pt x="62" y="118"/>
                      <a:pt x="61" y="123"/>
                    </a:cubicBezTo>
                    <a:cubicBezTo>
                      <a:pt x="59" y="126"/>
                      <a:pt x="56" y="123"/>
                      <a:pt x="56" y="126"/>
                    </a:cubicBezTo>
                    <a:cubicBezTo>
                      <a:pt x="56" y="131"/>
                      <a:pt x="61" y="128"/>
                      <a:pt x="64" y="129"/>
                    </a:cubicBezTo>
                    <a:cubicBezTo>
                      <a:pt x="68" y="131"/>
                      <a:pt x="65" y="126"/>
                      <a:pt x="67" y="125"/>
                    </a:cubicBezTo>
                    <a:cubicBezTo>
                      <a:pt x="70" y="125"/>
                      <a:pt x="68" y="126"/>
                      <a:pt x="71" y="126"/>
                    </a:cubicBezTo>
                    <a:cubicBezTo>
                      <a:pt x="75" y="125"/>
                      <a:pt x="78" y="125"/>
                      <a:pt x="81" y="123"/>
                    </a:cubicBezTo>
                    <a:cubicBezTo>
                      <a:pt x="85" y="122"/>
                      <a:pt x="81" y="120"/>
                      <a:pt x="87" y="122"/>
                    </a:cubicBezTo>
                    <a:cubicBezTo>
                      <a:pt x="91" y="123"/>
                      <a:pt x="91" y="120"/>
                      <a:pt x="93" y="122"/>
                    </a:cubicBezTo>
                    <a:cubicBezTo>
                      <a:pt x="93" y="125"/>
                      <a:pt x="90" y="125"/>
                      <a:pt x="90" y="126"/>
                    </a:cubicBezTo>
                    <a:cubicBezTo>
                      <a:pt x="90" y="128"/>
                      <a:pt x="88" y="129"/>
                      <a:pt x="90" y="131"/>
                    </a:cubicBezTo>
                    <a:cubicBezTo>
                      <a:pt x="93" y="132"/>
                      <a:pt x="90" y="132"/>
                      <a:pt x="94" y="134"/>
                    </a:cubicBezTo>
                    <a:cubicBezTo>
                      <a:pt x="93" y="134"/>
                      <a:pt x="93" y="134"/>
                      <a:pt x="93" y="134"/>
                    </a:cubicBezTo>
                    <a:close/>
                    <a:moveTo>
                      <a:pt x="52" y="140"/>
                    </a:moveTo>
                    <a:cubicBezTo>
                      <a:pt x="50" y="140"/>
                      <a:pt x="50" y="136"/>
                      <a:pt x="52" y="139"/>
                    </a:cubicBezTo>
                    <a:cubicBezTo>
                      <a:pt x="53" y="142"/>
                      <a:pt x="55" y="145"/>
                      <a:pt x="52" y="148"/>
                    </a:cubicBezTo>
                    <a:cubicBezTo>
                      <a:pt x="50" y="151"/>
                      <a:pt x="50" y="150"/>
                      <a:pt x="52" y="154"/>
                    </a:cubicBezTo>
                    <a:cubicBezTo>
                      <a:pt x="52" y="157"/>
                      <a:pt x="49" y="156"/>
                      <a:pt x="53" y="157"/>
                    </a:cubicBezTo>
                    <a:cubicBezTo>
                      <a:pt x="56" y="159"/>
                      <a:pt x="53" y="162"/>
                      <a:pt x="56" y="159"/>
                    </a:cubicBezTo>
                    <a:cubicBezTo>
                      <a:pt x="59" y="157"/>
                      <a:pt x="56" y="157"/>
                      <a:pt x="58" y="156"/>
                    </a:cubicBezTo>
                    <a:cubicBezTo>
                      <a:pt x="59" y="154"/>
                      <a:pt x="58" y="157"/>
                      <a:pt x="59" y="156"/>
                    </a:cubicBezTo>
                    <a:cubicBezTo>
                      <a:pt x="61" y="156"/>
                      <a:pt x="61" y="142"/>
                      <a:pt x="64" y="142"/>
                    </a:cubicBezTo>
                    <a:cubicBezTo>
                      <a:pt x="67" y="140"/>
                      <a:pt x="65" y="137"/>
                      <a:pt x="62" y="137"/>
                    </a:cubicBezTo>
                    <a:cubicBezTo>
                      <a:pt x="59" y="137"/>
                      <a:pt x="64" y="134"/>
                      <a:pt x="62" y="132"/>
                    </a:cubicBezTo>
                    <a:cubicBezTo>
                      <a:pt x="61" y="131"/>
                      <a:pt x="58" y="136"/>
                      <a:pt x="58" y="131"/>
                    </a:cubicBezTo>
                    <a:cubicBezTo>
                      <a:pt x="56" y="129"/>
                      <a:pt x="53" y="128"/>
                      <a:pt x="53" y="131"/>
                    </a:cubicBezTo>
                    <a:cubicBezTo>
                      <a:pt x="52" y="134"/>
                      <a:pt x="52" y="131"/>
                      <a:pt x="50" y="134"/>
                    </a:cubicBezTo>
                    <a:cubicBezTo>
                      <a:pt x="49" y="137"/>
                      <a:pt x="49" y="131"/>
                      <a:pt x="47" y="134"/>
                    </a:cubicBezTo>
                    <a:cubicBezTo>
                      <a:pt x="47" y="137"/>
                      <a:pt x="44" y="134"/>
                      <a:pt x="46" y="137"/>
                    </a:cubicBezTo>
                    <a:cubicBezTo>
                      <a:pt x="47" y="140"/>
                      <a:pt x="46" y="139"/>
                      <a:pt x="47" y="140"/>
                    </a:cubicBezTo>
                    <a:cubicBezTo>
                      <a:pt x="49" y="143"/>
                      <a:pt x="46" y="145"/>
                      <a:pt x="49" y="143"/>
                    </a:cubicBezTo>
                    <a:cubicBezTo>
                      <a:pt x="52" y="140"/>
                      <a:pt x="49" y="145"/>
                      <a:pt x="52" y="143"/>
                    </a:cubicBezTo>
                    <a:cubicBezTo>
                      <a:pt x="53" y="142"/>
                      <a:pt x="53" y="142"/>
                      <a:pt x="52" y="140"/>
                    </a:cubicBezTo>
                    <a:close/>
                    <a:moveTo>
                      <a:pt x="78" y="134"/>
                    </a:moveTo>
                    <a:cubicBezTo>
                      <a:pt x="81" y="132"/>
                      <a:pt x="82" y="139"/>
                      <a:pt x="82" y="136"/>
                    </a:cubicBezTo>
                    <a:cubicBezTo>
                      <a:pt x="84" y="131"/>
                      <a:pt x="87" y="132"/>
                      <a:pt x="87" y="129"/>
                    </a:cubicBezTo>
                    <a:cubicBezTo>
                      <a:pt x="85" y="128"/>
                      <a:pt x="87" y="128"/>
                      <a:pt x="85" y="126"/>
                    </a:cubicBezTo>
                    <a:cubicBezTo>
                      <a:pt x="84" y="125"/>
                      <a:pt x="82" y="125"/>
                      <a:pt x="79" y="126"/>
                    </a:cubicBezTo>
                    <a:cubicBezTo>
                      <a:pt x="76" y="128"/>
                      <a:pt x="78" y="129"/>
                      <a:pt x="76" y="129"/>
                    </a:cubicBezTo>
                    <a:cubicBezTo>
                      <a:pt x="75" y="128"/>
                      <a:pt x="73" y="131"/>
                      <a:pt x="73" y="129"/>
                    </a:cubicBezTo>
                    <a:cubicBezTo>
                      <a:pt x="73" y="126"/>
                      <a:pt x="73" y="126"/>
                      <a:pt x="70" y="131"/>
                    </a:cubicBezTo>
                    <a:cubicBezTo>
                      <a:pt x="68" y="134"/>
                      <a:pt x="64" y="136"/>
                      <a:pt x="67" y="136"/>
                    </a:cubicBezTo>
                    <a:cubicBezTo>
                      <a:pt x="70" y="136"/>
                      <a:pt x="67" y="137"/>
                      <a:pt x="70" y="140"/>
                    </a:cubicBezTo>
                    <a:cubicBezTo>
                      <a:pt x="71" y="142"/>
                      <a:pt x="67" y="142"/>
                      <a:pt x="71" y="142"/>
                    </a:cubicBezTo>
                    <a:cubicBezTo>
                      <a:pt x="75" y="143"/>
                      <a:pt x="73" y="136"/>
                      <a:pt x="78" y="134"/>
                    </a:cubicBezTo>
                    <a:close/>
                    <a:moveTo>
                      <a:pt x="116" y="84"/>
                    </a:moveTo>
                    <a:cubicBezTo>
                      <a:pt x="117" y="81"/>
                      <a:pt x="117" y="84"/>
                      <a:pt x="117" y="86"/>
                    </a:cubicBezTo>
                    <a:cubicBezTo>
                      <a:pt x="116" y="87"/>
                      <a:pt x="114" y="86"/>
                      <a:pt x="116" y="84"/>
                    </a:cubicBezTo>
                    <a:close/>
                    <a:moveTo>
                      <a:pt x="132" y="45"/>
                    </a:moveTo>
                    <a:cubicBezTo>
                      <a:pt x="134" y="40"/>
                      <a:pt x="134" y="45"/>
                      <a:pt x="137" y="44"/>
                    </a:cubicBezTo>
                    <a:cubicBezTo>
                      <a:pt x="142" y="42"/>
                      <a:pt x="129" y="40"/>
                      <a:pt x="131" y="36"/>
                    </a:cubicBezTo>
                    <a:cubicBezTo>
                      <a:pt x="134" y="31"/>
                      <a:pt x="134" y="39"/>
                      <a:pt x="139" y="36"/>
                    </a:cubicBezTo>
                    <a:cubicBezTo>
                      <a:pt x="142" y="33"/>
                      <a:pt x="143" y="34"/>
                      <a:pt x="152" y="40"/>
                    </a:cubicBezTo>
                    <a:cubicBezTo>
                      <a:pt x="157" y="44"/>
                      <a:pt x="155" y="33"/>
                      <a:pt x="160" y="31"/>
                    </a:cubicBezTo>
                    <a:cubicBezTo>
                      <a:pt x="163" y="30"/>
                      <a:pt x="166" y="31"/>
                      <a:pt x="169" y="30"/>
                    </a:cubicBezTo>
                    <a:cubicBezTo>
                      <a:pt x="174" y="26"/>
                      <a:pt x="175" y="26"/>
                      <a:pt x="175" y="25"/>
                    </a:cubicBezTo>
                    <a:cubicBezTo>
                      <a:pt x="174" y="23"/>
                      <a:pt x="172" y="28"/>
                      <a:pt x="169" y="23"/>
                    </a:cubicBezTo>
                    <a:cubicBezTo>
                      <a:pt x="168" y="19"/>
                      <a:pt x="172" y="14"/>
                      <a:pt x="171" y="14"/>
                    </a:cubicBezTo>
                    <a:cubicBezTo>
                      <a:pt x="169" y="16"/>
                      <a:pt x="168" y="20"/>
                      <a:pt x="164" y="19"/>
                    </a:cubicBezTo>
                    <a:cubicBezTo>
                      <a:pt x="161" y="19"/>
                      <a:pt x="164" y="17"/>
                      <a:pt x="160" y="17"/>
                    </a:cubicBezTo>
                    <a:cubicBezTo>
                      <a:pt x="155" y="16"/>
                      <a:pt x="149" y="8"/>
                      <a:pt x="146" y="5"/>
                    </a:cubicBezTo>
                    <a:cubicBezTo>
                      <a:pt x="143" y="0"/>
                      <a:pt x="139" y="2"/>
                      <a:pt x="142" y="6"/>
                    </a:cubicBezTo>
                    <a:cubicBezTo>
                      <a:pt x="145" y="12"/>
                      <a:pt x="140" y="12"/>
                      <a:pt x="142" y="16"/>
                    </a:cubicBezTo>
                    <a:cubicBezTo>
                      <a:pt x="143" y="19"/>
                      <a:pt x="139" y="20"/>
                      <a:pt x="139" y="23"/>
                    </a:cubicBezTo>
                    <a:cubicBezTo>
                      <a:pt x="140" y="25"/>
                      <a:pt x="140" y="30"/>
                      <a:pt x="135" y="28"/>
                    </a:cubicBezTo>
                    <a:cubicBezTo>
                      <a:pt x="132" y="25"/>
                      <a:pt x="129" y="25"/>
                      <a:pt x="132" y="28"/>
                    </a:cubicBezTo>
                    <a:cubicBezTo>
                      <a:pt x="134" y="31"/>
                      <a:pt x="123" y="36"/>
                      <a:pt x="128" y="39"/>
                    </a:cubicBezTo>
                    <a:cubicBezTo>
                      <a:pt x="132" y="42"/>
                      <a:pt x="126" y="45"/>
                      <a:pt x="129" y="48"/>
                    </a:cubicBezTo>
                    <a:cubicBezTo>
                      <a:pt x="129" y="48"/>
                      <a:pt x="129" y="50"/>
                      <a:pt x="132" y="45"/>
                    </a:cubicBezTo>
                    <a:close/>
                    <a:moveTo>
                      <a:pt x="87" y="126"/>
                    </a:moveTo>
                    <a:cubicBezTo>
                      <a:pt x="87" y="125"/>
                      <a:pt x="90" y="122"/>
                      <a:pt x="90" y="123"/>
                    </a:cubicBezTo>
                    <a:cubicBezTo>
                      <a:pt x="90" y="125"/>
                      <a:pt x="88" y="128"/>
                      <a:pt x="87" y="126"/>
                    </a:cubicBezTo>
                    <a:close/>
                    <a:moveTo>
                      <a:pt x="76" y="106"/>
                    </a:moveTo>
                    <a:cubicBezTo>
                      <a:pt x="76" y="103"/>
                      <a:pt x="76" y="103"/>
                      <a:pt x="76" y="103"/>
                    </a:cubicBezTo>
                    <a:cubicBezTo>
                      <a:pt x="75" y="104"/>
                      <a:pt x="75" y="106"/>
                      <a:pt x="76" y="106"/>
                    </a:cubicBezTo>
                    <a:close/>
                    <a:moveTo>
                      <a:pt x="32" y="210"/>
                    </a:moveTo>
                    <a:cubicBezTo>
                      <a:pt x="32" y="209"/>
                      <a:pt x="32" y="209"/>
                      <a:pt x="35" y="206"/>
                    </a:cubicBezTo>
                    <a:cubicBezTo>
                      <a:pt x="38" y="204"/>
                      <a:pt x="36" y="203"/>
                      <a:pt x="35" y="204"/>
                    </a:cubicBezTo>
                    <a:cubicBezTo>
                      <a:pt x="33" y="207"/>
                      <a:pt x="32" y="207"/>
                      <a:pt x="30" y="210"/>
                    </a:cubicBezTo>
                    <a:cubicBezTo>
                      <a:pt x="30" y="212"/>
                      <a:pt x="32" y="212"/>
                      <a:pt x="32" y="210"/>
                    </a:cubicBezTo>
                    <a:close/>
                    <a:moveTo>
                      <a:pt x="41" y="195"/>
                    </a:moveTo>
                    <a:cubicBezTo>
                      <a:pt x="39" y="193"/>
                      <a:pt x="41" y="192"/>
                      <a:pt x="41" y="193"/>
                    </a:cubicBezTo>
                    <a:cubicBezTo>
                      <a:pt x="43" y="195"/>
                      <a:pt x="41" y="196"/>
                      <a:pt x="41" y="195"/>
                    </a:cubicBezTo>
                    <a:close/>
                    <a:moveTo>
                      <a:pt x="44" y="190"/>
                    </a:moveTo>
                    <a:cubicBezTo>
                      <a:pt x="44" y="187"/>
                      <a:pt x="47" y="185"/>
                      <a:pt x="47" y="187"/>
                    </a:cubicBezTo>
                    <a:cubicBezTo>
                      <a:pt x="47" y="187"/>
                      <a:pt x="44" y="192"/>
                      <a:pt x="44" y="190"/>
                    </a:cubicBezTo>
                    <a:close/>
                    <a:moveTo>
                      <a:pt x="0" y="229"/>
                    </a:moveTo>
                    <a:cubicBezTo>
                      <a:pt x="0" y="228"/>
                      <a:pt x="1" y="229"/>
                      <a:pt x="1" y="231"/>
                    </a:cubicBezTo>
                    <a:cubicBezTo>
                      <a:pt x="1" y="231"/>
                      <a:pt x="0" y="231"/>
                      <a:pt x="0" y="229"/>
                    </a:cubicBezTo>
                    <a:close/>
                    <a:moveTo>
                      <a:pt x="3" y="229"/>
                    </a:moveTo>
                    <a:cubicBezTo>
                      <a:pt x="1" y="229"/>
                      <a:pt x="4" y="226"/>
                      <a:pt x="4" y="228"/>
                    </a:cubicBezTo>
                    <a:cubicBezTo>
                      <a:pt x="4" y="229"/>
                      <a:pt x="4" y="231"/>
                      <a:pt x="3" y="229"/>
                    </a:cubicBezTo>
                    <a:close/>
                    <a:moveTo>
                      <a:pt x="12" y="226"/>
                    </a:moveTo>
                    <a:cubicBezTo>
                      <a:pt x="11" y="224"/>
                      <a:pt x="12" y="224"/>
                      <a:pt x="14" y="224"/>
                    </a:cubicBezTo>
                    <a:cubicBezTo>
                      <a:pt x="14" y="226"/>
                      <a:pt x="12" y="226"/>
                      <a:pt x="12" y="226"/>
                    </a:cubicBezTo>
                    <a:close/>
                  </a:path>
                </a:pathLst>
              </a:custGeom>
              <a:solidFill>
                <a:srgbClr val="000000">
                  <a:lumMod val="75000"/>
                  <a:lumOff val="25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93" name="Freeform 237"/>
              <p:cNvSpPr>
                <a:spLocks noEditPoints="1"/>
              </p:cNvSpPr>
              <p:nvPr>
                <p:custDataLst>
                  <p:tags r:id="rId295"/>
                </p:custDataLst>
              </p:nvPr>
            </p:nvSpPr>
            <p:spPr bwMode="auto">
              <a:xfrm>
                <a:off x="4560165" y="2269277"/>
                <a:ext cx="3235427" cy="1116937"/>
              </a:xfrm>
              <a:custGeom>
                <a:avLst/>
                <a:gdLst/>
                <a:ahLst/>
                <a:cxnLst>
                  <a:cxn ang="0">
                    <a:pos x="404" y="136"/>
                  </a:cxn>
                  <a:cxn ang="0">
                    <a:pos x="273" y="177"/>
                  </a:cxn>
                  <a:cxn ang="0">
                    <a:pos x="361" y="90"/>
                  </a:cxn>
                  <a:cxn ang="0">
                    <a:pos x="278" y="138"/>
                  </a:cxn>
                  <a:cxn ang="0">
                    <a:pos x="227" y="31"/>
                  </a:cxn>
                  <a:cxn ang="0">
                    <a:pos x="217" y="29"/>
                  </a:cxn>
                  <a:cxn ang="0">
                    <a:pos x="343" y="18"/>
                  </a:cxn>
                  <a:cxn ang="0">
                    <a:pos x="328" y="25"/>
                  </a:cxn>
                  <a:cxn ang="0">
                    <a:pos x="297" y="32"/>
                  </a:cxn>
                  <a:cxn ang="0">
                    <a:pos x="314" y="31"/>
                  </a:cxn>
                  <a:cxn ang="0">
                    <a:pos x="285" y="12"/>
                  </a:cxn>
                  <a:cxn ang="0">
                    <a:pos x="291" y="14"/>
                  </a:cxn>
                  <a:cxn ang="0">
                    <a:pos x="288" y="20"/>
                  </a:cxn>
                  <a:cxn ang="0">
                    <a:pos x="276" y="23"/>
                  </a:cxn>
                  <a:cxn ang="0">
                    <a:pos x="1351" y="247"/>
                  </a:cxn>
                  <a:cxn ang="0">
                    <a:pos x="1184" y="200"/>
                  </a:cxn>
                  <a:cxn ang="0">
                    <a:pos x="902" y="164"/>
                  </a:cxn>
                  <a:cxn ang="0">
                    <a:pos x="734" y="116"/>
                  </a:cxn>
                  <a:cxn ang="0">
                    <a:pos x="570" y="104"/>
                  </a:cxn>
                  <a:cxn ang="0">
                    <a:pos x="474" y="154"/>
                  </a:cxn>
                  <a:cxn ang="0">
                    <a:pos x="457" y="217"/>
                  </a:cxn>
                  <a:cxn ang="0">
                    <a:pos x="381" y="169"/>
                  </a:cxn>
                  <a:cxn ang="0">
                    <a:pos x="214" y="233"/>
                  </a:cxn>
                  <a:cxn ang="0">
                    <a:pos x="144" y="275"/>
                  </a:cxn>
                  <a:cxn ang="0">
                    <a:pos x="90" y="191"/>
                  </a:cxn>
                  <a:cxn ang="0">
                    <a:pos x="84" y="250"/>
                  </a:cxn>
                  <a:cxn ang="0">
                    <a:pos x="80" y="306"/>
                  </a:cxn>
                  <a:cxn ang="0">
                    <a:pos x="67" y="332"/>
                  </a:cxn>
                  <a:cxn ang="0">
                    <a:pos x="87" y="380"/>
                  </a:cxn>
                  <a:cxn ang="0">
                    <a:pos x="109" y="422"/>
                  </a:cxn>
                  <a:cxn ang="0">
                    <a:pos x="163" y="455"/>
                  </a:cxn>
                  <a:cxn ang="0">
                    <a:pos x="148" y="492"/>
                  </a:cxn>
                  <a:cxn ang="0">
                    <a:pos x="172" y="528"/>
                  </a:cxn>
                  <a:cxn ang="0">
                    <a:pos x="220" y="548"/>
                  </a:cxn>
                  <a:cxn ang="0">
                    <a:pos x="217" y="469"/>
                  </a:cxn>
                  <a:cxn ang="0">
                    <a:pos x="329" y="432"/>
                  </a:cxn>
                  <a:cxn ang="0">
                    <a:pos x="472" y="425"/>
                  </a:cxn>
                  <a:cxn ang="0">
                    <a:pos x="623" y="433"/>
                  </a:cxn>
                  <a:cxn ang="0">
                    <a:pos x="798" y="419"/>
                  </a:cxn>
                  <a:cxn ang="0">
                    <a:pos x="899" y="508"/>
                  </a:cxn>
                  <a:cxn ang="0">
                    <a:pos x="900" y="534"/>
                  </a:cxn>
                  <a:cxn ang="0">
                    <a:pos x="957" y="401"/>
                  </a:cxn>
                  <a:cxn ang="0">
                    <a:pos x="1013" y="334"/>
                  </a:cxn>
                  <a:cxn ang="0">
                    <a:pos x="1121" y="329"/>
                  </a:cxn>
                  <a:cxn ang="0">
                    <a:pos x="1146" y="326"/>
                  </a:cxn>
                  <a:cxn ang="0">
                    <a:pos x="1273" y="256"/>
                  </a:cxn>
                  <a:cxn ang="0">
                    <a:pos x="978" y="489"/>
                  </a:cxn>
                  <a:cxn ang="0">
                    <a:pos x="984" y="441"/>
                  </a:cxn>
                  <a:cxn ang="0">
                    <a:pos x="975" y="407"/>
                  </a:cxn>
                  <a:cxn ang="0">
                    <a:pos x="1025" y="503"/>
                  </a:cxn>
                  <a:cxn ang="0">
                    <a:pos x="1066" y="464"/>
                  </a:cxn>
                  <a:cxn ang="0">
                    <a:pos x="1080" y="446"/>
                  </a:cxn>
                  <a:cxn ang="0">
                    <a:pos x="25" y="390"/>
                  </a:cxn>
                  <a:cxn ang="0">
                    <a:pos x="937" y="393"/>
                  </a:cxn>
                  <a:cxn ang="0">
                    <a:pos x="1274" y="175"/>
                  </a:cxn>
                  <a:cxn ang="0">
                    <a:pos x="1018" y="107"/>
                  </a:cxn>
                  <a:cxn ang="0">
                    <a:pos x="946" y="118"/>
                  </a:cxn>
                  <a:cxn ang="0">
                    <a:pos x="870" y="149"/>
                  </a:cxn>
                  <a:cxn ang="0">
                    <a:pos x="739" y="121"/>
                  </a:cxn>
                  <a:cxn ang="0">
                    <a:pos x="638" y="35"/>
                  </a:cxn>
                  <a:cxn ang="0">
                    <a:pos x="600" y="29"/>
                  </a:cxn>
                  <a:cxn ang="0">
                    <a:pos x="571" y="14"/>
                  </a:cxn>
                </a:cxnLst>
                <a:rect l="0" t="0" r="r" b="b"/>
                <a:pathLst>
                  <a:path w="1359" h="553">
                    <a:moveTo>
                      <a:pt x="314" y="189"/>
                    </a:moveTo>
                    <a:cubicBezTo>
                      <a:pt x="314" y="189"/>
                      <a:pt x="319" y="189"/>
                      <a:pt x="317" y="192"/>
                    </a:cubicBezTo>
                    <a:cubicBezTo>
                      <a:pt x="317" y="194"/>
                      <a:pt x="325" y="192"/>
                      <a:pt x="325" y="191"/>
                    </a:cubicBezTo>
                    <a:cubicBezTo>
                      <a:pt x="326" y="189"/>
                      <a:pt x="320" y="188"/>
                      <a:pt x="316" y="183"/>
                    </a:cubicBezTo>
                    <a:cubicBezTo>
                      <a:pt x="313" y="180"/>
                      <a:pt x="313" y="182"/>
                      <a:pt x="311" y="183"/>
                    </a:cubicBezTo>
                    <a:cubicBezTo>
                      <a:pt x="308" y="183"/>
                      <a:pt x="313" y="186"/>
                      <a:pt x="309" y="185"/>
                    </a:cubicBezTo>
                    <a:cubicBezTo>
                      <a:pt x="308" y="185"/>
                      <a:pt x="308" y="186"/>
                      <a:pt x="311" y="189"/>
                    </a:cubicBezTo>
                    <a:cubicBezTo>
                      <a:pt x="313" y="191"/>
                      <a:pt x="314" y="191"/>
                      <a:pt x="314" y="189"/>
                    </a:cubicBezTo>
                    <a:close/>
                    <a:moveTo>
                      <a:pt x="404" y="136"/>
                    </a:moveTo>
                    <a:cubicBezTo>
                      <a:pt x="398" y="138"/>
                      <a:pt x="396" y="144"/>
                      <a:pt x="409" y="143"/>
                    </a:cubicBezTo>
                    <a:cubicBezTo>
                      <a:pt x="419" y="141"/>
                      <a:pt x="410" y="133"/>
                      <a:pt x="404" y="136"/>
                    </a:cubicBezTo>
                    <a:close/>
                    <a:moveTo>
                      <a:pt x="290" y="168"/>
                    </a:moveTo>
                    <a:cubicBezTo>
                      <a:pt x="287" y="163"/>
                      <a:pt x="282" y="164"/>
                      <a:pt x="285" y="154"/>
                    </a:cubicBezTo>
                    <a:cubicBezTo>
                      <a:pt x="287" y="144"/>
                      <a:pt x="297" y="144"/>
                      <a:pt x="290" y="139"/>
                    </a:cubicBezTo>
                    <a:cubicBezTo>
                      <a:pt x="282" y="136"/>
                      <a:pt x="288" y="138"/>
                      <a:pt x="274" y="139"/>
                    </a:cubicBezTo>
                    <a:cubicBezTo>
                      <a:pt x="261" y="141"/>
                      <a:pt x="271" y="143"/>
                      <a:pt x="264" y="146"/>
                    </a:cubicBezTo>
                    <a:cubicBezTo>
                      <a:pt x="258" y="149"/>
                      <a:pt x="265" y="147"/>
                      <a:pt x="262" y="154"/>
                    </a:cubicBezTo>
                    <a:cubicBezTo>
                      <a:pt x="259" y="160"/>
                      <a:pt x="256" y="152"/>
                      <a:pt x="255" y="158"/>
                    </a:cubicBezTo>
                    <a:cubicBezTo>
                      <a:pt x="252" y="164"/>
                      <a:pt x="252" y="166"/>
                      <a:pt x="259" y="166"/>
                    </a:cubicBezTo>
                    <a:cubicBezTo>
                      <a:pt x="268" y="166"/>
                      <a:pt x="255" y="168"/>
                      <a:pt x="264" y="172"/>
                    </a:cubicBezTo>
                    <a:cubicBezTo>
                      <a:pt x="271" y="177"/>
                      <a:pt x="265" y="163"/>
                      <a:pt x="270" y="169"/>
                    </a:cubicBezTo>
                    <a:cubicBezTo>
                      <a:pt x="274" y="175"/>
                      <a:pt x="262" y="175"/>
                      <a:pt x="273" y="177"/>
                    </a:cubicBezTo>
                    <a:cubicBezTo>
                      <a:pt x="282" y="178"/>
                      <a:pt x="276" y="180"/>
                      <a:pt x="285" y="180"/>
                    </a:cubicBezTo>
                    <a:cubicBezTo>
                      <a:pt x="293" y="180"/>
                      <a:pt x="294" y="183"/>
                      <a:pt x="302" y="178"/>
                    </a:cubicBezTo>
                    <a:cubicBezTo>
                      <a:pt x="305" y="177"/>
                      <a:pt x="291" y="174"/>
                      <a:pt x="290" y="168"/>
                    </a:cubicBezTo>
                    <a:close/>
                    <a:moveTo>
                      <a:pt x="299" y="136"/>
                    </a:moveTo>
                    <a:cubicBezTo>
                      <a:pt x="299" y="133"/>
                      <a:pt x="303" y="136"/>
                      <a:pt x="305" y="130"/>
                    </a:cubicBezTo>
                    <a:cubicBezTo>
                      <a:pt x="306" y="126"/>
                      <a:pt x="311" y="127"/>
                      <a:pt x="311" y="124"/>
                    </a:cubicBezTo>
                    <a:cubicBezTo>
                      <a:pt x="311" y="121"/>
                      <a:pt x="311" y="121"/>
                      <a:pt x="322" y="118"/>
                    </a:cubicBezTo>
                    <a:cubicBezTo>
                      <a:pt x="331" y="115"/>
                      <a:pt x="320" y="115"/>
                      <a:pt x="335" y="107"/>
                    </a:cubicBezTo>
                    <a:cubicBezTo>
                      <a:pt x="351" y="101"/>
                      <a:pt x="376" y="98"/>
                      <a:pt x="389" y="91"/>
                    </a:cubicBezTo>
                    <a:cubicBezTo>
                      <a:pt x="401" y="85"/>
                      <a:pt x="387" y="79"/>
                      <a:pt x="375" y="84"/>
                    </a:cubicBezTo>
                    <a:cubicBezTo>
                      <a:pt x="363" y="87"/>
                      <a:pt x="370" y="87"/>
                      <a:pt x="361" y="90"/>
                    </a:cubicBezTo>
                    <a:cubicBezTo>
                      <a:pt x="352" y="93"/>
                      <a:pt x="358" y="88"/>
                      <a:pt x="348" y="93"/>
                    </a:cubicBezTo>
                    <a:cubicBezTo>
                      <a:pt x="337" y="98"/>
                      <a:pt x="343" y="91"/>
                      <a:pt x="332" y="93"/>
                    </a:cubicBezTo>
                    <a:cubicBezTo>
                      <a:pt x="323" y="93"/>
                      <a:pt x="332" y="96"/>
                      <a:pt x="326" y="96"/>
                    </a:cubicBezTo>
                    <a:cubicBezTo>
                      <a:pt x="320" y="96"/>
                      <a:pt x="306" y="101"/>
                      <a:pt x="303" y="107"/>
                    </a:cubicBezTo>
                    <a:cubicBezTo>
                      <a:pt x="299" y="112"/>
                      <a:pt x="300" y="105"/>
                      <a:pt x="296" y="109"/>
                    </a:cubicBezTo>
                    <a:cubicBezTo>
                      <a:pt x="291" y="113"/>
                      <a:pt x="293" y="107"/>
                      <a:pt x="290" y="110"/>
                    </a:cubicBezTo>
                    <a:cubicBezTo>
                      <a:pt x="285" y="113"/>
                      <a:pt x="293" y="113"/>
                      <a:pt x="290" y="115"/>
                    </a:cubicBezTo>
                    <a:cubicBezTo>
                      <a:pt x="285" y="116"/>
                      <a:pt x="294" y="118"/>
                      <a:pt x="288" y="118"/>
                    </a:cubicBezTo>
                    <a:cubicBezTo>
                      <a:pt x="282" y="119"/>
                      <a:pt x="285" y="126"/>
                      <a:pt x="278" y="129"/>
                    </a:cubicBezTo>
                    <a:cubicBezTo>
                      <a:pt x="270" y="132"/>
                      <a:pt x="268" y="135"/>
                      <a:pt x="274" y="135"/>
                    </a:cubicBezTo>
                    <a:cubicBezTo>
                      <a:pt x="281" y="133"/>
                      <a:pt x="270" y="139"/>
                      <a:pt x="278" y="138"/>
                    </a:cubicBezTo>
                    <a:cubicBezTo>
                      <a:pt x="285" y="135"/>
                      <a:pt x="285" y="135"/>
                      <a:pt x="291" y="139"/>
                    </a:cubicBezTo>
                    <a:cubicBezTo>
                      <a:pt x="293" y="141"/>
                      <a:pt x="299" y="141"/>
                      <a:pt x="299" y="136"/>
                    </a:cubicBezTo>
                    <a:close/>
                    <a:moveTo>
                      <a:pt x="207" y="23"/>
                    </a:moveTo>
                    <a:cubicBezTo>
                      <a:pt x="211" y="23"/>
                      <a:pt x="211" y="26"/>
                      <a:pt x="215" y="25"/>
                    </a:cubicBezTo>
                    <a:cubicBezTo>
                      <a:pt x="221" y="21"/>
                      <a:pt x="221" y="20"/>
                      <a:pt x="227" y="21"/>
                    </a:cubicBezTo>
                    <a:cubicBezTo>
                      <a:pt x="232" y="23"/>
                      <a:pt x="235" y="21"/>
                      <a:pt x="226" y="18"/>
                    </a:cubicBezTo>
                    <a:cubicBezTo>
                      <a:pt x="215" y="17"/>
                      <a:pt x="223" y="20"/>
                      <a:pt x="215" y="20"/>
                    </a:cubicBezTo>
                    <a:cubicBezTo>
                      <a:pt x="206" y="21"/>
                      <a:pt x="198" y="23"/>
                      <a:pt x="204" y="25"/>
                    </a:cubicBezTo>
                    <a:cubicBezTo>
                      <a:pt x="207" y="25"/>
                      <a:pt x="206" y="25"/>
                      <a:pt x="207" y="23"/>
                    </a:cubicBezTo>
                    <a:close/>
                    <a:moveTo>
                      <a:pt x="223" y="29"/>
                    </a:moveTo>
                    <a:cubicBezTo>
                      <a:pt x="227" y="28"/>
                      <a:pt x="221" y="32"/>
                      <a:pt x="227" y="31"/>
                    </a:cubicBezTo>
                    <a:cubicBezTo>
                      <a:pt x="233" y="29"/>
                      <a:pt x="232" y="32"/>
                      <a:pt x="235" y="29"/>
                    </a:cubicBezTo>
                    <a:cubicBezTo>
                      <a:pt x="236" y="28"/>
                      <a:pt x="230" y="29"/>
                      <a:pt x="232" y="28"/>
                    </a:cubicBezTo>
                    <a:cubicBezTo>
                      <a:pt x="235" y="26"/>
                      <a:pt x="238" y="28"/>
                      <a:pt x="239" y="25"/>
                    </a:cubicBezTo>
                    <a:cubicBezTo>
                      <a:pt x="242" y="23"/>
                      <a:pt x="244" y="25"/>
                      <a:pt x="252" y="23"/>
                    </a:cubicBezTo>
                    <a:cubicBezTo>
                      <a:pt x="259" y="21"/>
                      <a:pt x="255" y="18"/>
                      <a:pt x="249" y="20"/>
                    </a:cubicBezTo>
                    <a:cubicBezTo>
                      <a:pt x="242" y="21"/>
                      <a:pt x="252" y="18"/>
                      <a:pt x="246" y="18"/>
                    </a:cubicBezTo>
                    <a:cubicBezTo>
                      <a:pt x="239" y="17"/>
                      <a:pt x="233" y="20"/>
                      <a:pt x="235" y="20"/>
                    </a:cubicBezTo>
                    <a:cubicBezTo>
                      <a:pt x="238" y="21"/>
                      <a:pt x="239" y="25"/>
                      <a:pt x="230" y="25"/>
                    </a:cubicBezTo>
                    <a:cubicBezTo>
                      <a:pt x="223" y="25"/>
                      <a:pt x="220" y="25"/>
                      <a:pt x="223" y="26"/>
                    </a:cubicBezTo>
                    <a:cubicBezTo>
                      <a:pt x="227" y="28"/>
                      <a:pt x="223" y="28"/>
                      <a:pt x="220" y="28"/>
                    </a:cubicBezTo>
                    <a:cubicBezTo>
                      <a:pt x="217" y="26"/>
                      <a:pt x="212" y="26"/>
                      <a:pt x="217" y="29"/>
                    </a:cubicBezTo>
                    <a:cubicBezTo>
                      <a:pt x="220" y="31"/>
                      <a:pt x="220" y="29"/>
                      <a:pt x="223" y="29"/>
                    </a:cubicBezTo>
                    <a:close/>
                    <a:moveTo>
                      <a:pt x="271" y="28"/>
                    </a:moveTo>
                    <a:cubicBezTo>
                      <a:pt x="268" y="25"/>
                      <a:pt x="267" y="25"/>
                      <a:pt x="261" y="28"/>
                    </a:cubicBezTo>
                    <a:cubicBezTo>
                      <a:pt x="256" y="29"/>
                      <a:pt x="276" y="32"/>
                      <a:pt x="271" y="28"/>
                    </a:cubicBezTo>
                    <a:close/>
                    <a:moveTo>
                      <a:pt x="246" y="14"/>
                    </a:moveTo>
                    <a:cubicBezTo>
                      <a:pt x="249" y="11"/>
                      <a:pt x="253" y="12"/>
                      <a:pt x="249" y="14"/>
                    </a:cubicBezTo>
                    <a:cubicBezTo>
                      <a:pt x="246" y="15"/>
                      <a:pt x="241" y="17"/>
                      <a:pt x="246" y="14"/>
                    </a:cubicBezTo>
                    <a:close/>
                    <a:moveTo>
                      <a:pt x="352" y="20"/>
                    </a:moveTo>
                    <a:cubicBezTo>
                      <a:pt x="360" y="18"/>
                      <a:pt x="364" y="20"/>
                      <a:pt x="364" y="15"/>
                    </a:cubicBezTo>
                    <a:cubicBezTo>
                      <a:pt x="364" y="12"/>
                      <a:pt x="357" y="11"/>
                      <a:pt x="354" y="14"/>
                    </a:cubicBezTo>
                    <a:cubicBezTo>
                      <a:pt x="352" y="17"/>
                      <a:pt x="349" y="14"/>
                      <a:pt x="343" y="18"/>
                    </a:cubicBezTo>
                    <a:cubicBezTo>
                      <a:pt x="338" y="20"/>
                      <a:pt x="344" y="21"/>
                      <a:pt x="352" y="20"/>
                    </a:cubicBezTo>
                    <a:close/>
                    <a:moveTo>
                      <a:pt x="338" y="4"/>
                    </a:moveTo>
                    <a:cubicBezTo>
                      <a:pt x="343" y="3"/>
                      <a:pt x="354" y="3"/>
                      <a:pt x="352" y="4"/>
                    </a:cubicBezTo>
                    <a:cubicBezTo>
                      <a:pt x="349" y="7"/>
                      <a:pt x="337" y="4"/>
                      <a:pt x="338" y="4"/>
                    </a:cubicBezTo>
                    <a:close/>
                    <a:moveTo>
                      <a:pt x="305" y="3"/>
                    </a:moveTo>
                    <a:cubicBezTo>
                      <a:pt x="306" y="0"/>
                      <a:pt x="317" y="0"/>
                      <a:pt x="317" y="3"/>
                    </a:cubicBezTo>
                    <a:cubicBezTo>
                      <a:pt x="316" y="4"/>
                      <a:pt x="303" y="6"/>
                      <a:pt x="305" y="3"/>
                    </a:cubicBezTo>
                    <a:close/>
                    <a:moveTo>
                      <a:pt x="329" y="17"/>
                    </a:moveTo>
                    <a:cubicBezTo>
                      <a:pt x="334" y="17"/>
                      <a:pt x="341" y="11"/>
                      <a:pt x="328" y="14"/>
                    </a:cubicBezTo>
                    <a:cubicBezTo>
                      <a:pt x="317" y="17"/>
                      <a:pt x="325" y="18"/>
                      <a:pt x="329" y="17"/>
                    </a:cubicBezTo>
                    <a:close/>
                    <a:moveTo>
                      <a:pt x="328" y="25"/>
                    </a:moveTo>
                    <a:cubicBezTo>
                      <a:pt x="334" y="26"/>
                      <a:pt x="332" y="23"/>
                      <a:pt x="337" y="23"/>
                    </a:cubicBezTo>
                    <a:cubicBezTo>
                      <a:pt x="341" y="23"/>
                      <a:pt x="340" y="14"/>
                      <a:pt x="331" y="18"/>
                    </a:cubicBezTo>
                    <a:cubicBezTo>
                      <a:pt x="322" y="21"/>
                      <a:pt x="319" y="14"/>
                      <a:pt x="316" y="21"/>
                    </a:cubicBezTo>
                    <a:cubicBezTo>
                      <a:pt x="313" y="29"/>
                      <a:pt x="322" y="23"/>
                      <a:pt x="328" y="25"/>
                    </a:cubicBezTo>
                    <a:close/>
                    <a:moveTo>
                      <a:pt x="241" y="29"/>
                    </a:moveTo>
                    <a:cubicBezTo>
                      <a:pt x="246" y="28"/>
                      <a:pt x="246" y="29"/>
                      <a:pt x="242" y="31"/>
                    </a:cubicBezTo>
                    <a:cubicBezTo>
                      <a:pt x="239" y="34"/>
                      <a:pt x="236" y="29"/>
                      <a:pt x="241" y="29"/>
                    </a:cubicBezTo>
                    <a:close/>
                    <a:moveTo>
                      <a:pt x="246" y="32"/>
                    </a:moveTo>
                    <a:cubicBezTo>
                      <a:pt x="250" y="29"/>
                      <a:pt x="258" y="34"/>
                      <a:pt x="252" y="34"/>
                    </a:cubicBezTo>
                    <a:cubicBezTo>
                      <a:pt x="246" y="34"/>
                      <a:pt x="239" y="34"/>
                      <a:pt x="246" y="32"/>
                    </a:cubicBezTo>
                    <a:close/>
                    <a:moveTo>
                      <a:pt x="297" y="32"/>
                    </a:moveTo>
                    <a:cubicBezTo>
                      <a:pt x="302" y="32"/>
                      <a:pt x="299" y="26"/>
                      <a:pt x="296" y="28"/>
                    </a:cubicBezTo>
                    <a:cubicBezTo>
                      <a:pt x="293" y="28"/>
                      <a:pt x="288" y="26"/>
                      <a:pt x="288" y="29"/>
                    </a:cubicBezTo>
                    <a:cubicBezTo>
                      <a:pt x="287" y="34"/>
                      <a:pt x="291" y="31"/>
                      <a:pt x="297" y="32"/>
                    </a:cubicBezTo>
                    <a:close/>
                    <a:moveTo>
                      <a:pt x="305" y="31"/>
                    </a:moveTo>
                    <a:cubicBezTo>
                      <a:pt x="309" y="32"/>
                      <a:pt x="303" y="28"/>
                      <a:pt x="311" y="28"/>
                    </a:cubicBezTo>
                    <a:cubicBezTo>
                      <a:pt x="317" y="28"/>
                      <a:pt x="317" y="26"/>
                      <a:pt x="309" y="25"/>
                    </a:cubicBezTo>
                    <a:cubicBezTo>
                      <a:pt x="303" y="25"/>
                      <a:pt x="296" y="25"/>
                      <a:pt x="299" y="28"/>
                    </a:cubicBezTo>
                    <a:cubicBezTo>
                      <a:pt x="300" y="29"/>
                      <a:pt x="300" y="29"/>
                      <a:pt x="305" y="31"/>
                    </a:cubicBezTo>
                    <a:close/>
                    <a:moveTo>
                      <a:pt x="313" y="31"/>
                    </a:moveTo>
                    <a:cubicBezTo>
                      <a:pt x="308" y="34"/>
                      <a:pt x="314" y="34"/>
                      <a:pt x="319" y="34"/>
                    </a:cubicBezTo>
                    <a:cubicBezTo>
                      <a:pt x="325" y="32"/>
                      <a:pt x="319" y="31"/>
                      <a:pt x="314" y="31"/>
                    </a:cubicBezTo>
                    <a:cubicBezTo>
                      <a:pt x="313" y="31"/>
                      <a:pt x="313" y="31"/>
                      <a:pt x="313" y="31"/>
                    </a:cubicBezTo>
                    <a:close/>
                    <a:moveTo>
                      <a:pt x="299" y="9"/>
                    </a:moveTo>
                    <a:cubicBezTo>
                      <a:pt x="302" y="9"/>
                      <a:pt x="303" y="9"/>
                      <a:pt x="308" y="9"/>
                    </a:cubicBezTo>
                    <a:cubicBezTo>
                      <a:pt x="313" y="9"/>
                      <a:pt x="309" y="9"/>
                      <a:pt x="305" y="7"/>
                    </a:cubicBezTo>
                    <a:cubicBezTo>
                      <a:pt x="300" y="6"/>
                      <a:pt x="302" y="6"/>
                      <a:pt x="297" y="7"/>
                    </a:cubicBezTo>
                    <a:cubicBezTo>
                      <a:pt x="294" y="9"/>
                      <a:pt x="294" y="9"/>
                      <a:pt x="299" y="9"/>
                    </a:cubicBezTo>
                    <a:close/>
                    <a:moveTo>
                      <a:pt x="293" y="12"/>
                    </a:moveTo>
                    <a:cubicBezTo>
                      <a:pt x="294" y="14"/>
                      <a:pt x="296" y="12"/>
                      <a:pt x="303" y="11"/>
                    </a:cubicBezTo>
                    <a:cubicBezTo>
                      <a:pt x="306" y="11"/>
                      <a:pt x="299" y="9"/>
                      <a:pt x="294" y="9"/>
                    </a:cubicBezTo>
                    <a:cubicBezTo>
                      <a:pt x="288" y="9"/>
                      <a:pt x="296" y="12"/>
                      <a:pt x="291" y="11"/>
                    </a:cubicBezTo>
                    <a:cubicBezTo>
                      <a:pt x="288" y="11"/>
                      <a:pt x="284" y="11"/>
                      <a:pt x="285" y="12"/>
                    </a:cubicBezTo>
                    <a:cubicBezTo>
                      <a:pt x="288" y="14"/>
                      <a:pt x="288" y="11"/>
                      <a:pt x="293" y="12"/>
                    </a:cubicBezTo>
                    <a:close/>
                    <a:moveTo>
                      <a:pt x="305" y="14"/>
                    </a:moveTo>
                    <a:cubicBezTo>
                      <a:pt x="306" y="14"/>
                      <a:pt x="313" y="15"/>
                      <a:pt x="311" y="17"/>
                    </a:cubicBezTo>
                    <a:cubicBezTo>
                      <a:pt x="308" y="17"/>
                      <a:pt x="303" y="15"/>
                      <a:pt x="305" y="14"/>
                    </a:cubicBezTo>
                    <a:close/>
                    <a:moveTo>
                      <a:pt x="313" y="20"/>
                    </a:moveTo>
                    <a:cubicBezTo>
                      <a:pt x="314" y="20"/>
                      <a:pt x="316" y="17"/>
                      <a:pt x="308" y="18"/>
                    </a:cubicBezTo>
                    <a:cubicBezTo>
                      <a:pt x="300" y="20"/>
                      <a:pt x="309" y="20"/>
                      <a:pt x="313" y="20"/>
                    </a:cubicBezTo>
                    <a:close/>
                    <a:moveTo>
                      <a:pt x="296" y="17"/>
                    </a:moveTo>
                    <a:cubicBezTo>
                      <a:pt x="299" y="17"/>
                      <a:pt x="299" y="18"/>
                      <a:pt x="305" y="18"/>
                    </a:cubicBezTo>
                    <a:cubicBezTo>
                      <a:pt x="311" y="17"/>
                      <a:pt x="306" y="17"/>
                      <a:pt x="303" y="15"/>
                    </a:cubicBezTo>
                    <a:cubicBezTo>
                      <a:pt x="299" y="15"/>
                      <a:pt x="293" y="14"/>
                      <a:pt x="291" y="14"/>
                    </a:cubicBezTo>
                    <a:cubicBezTo>
                      <a:pt x="290" y="15"/>
                      <a:pt x="294" y="15"/>
                      <a:pt x="296" y="17"/>
                    </a:cubicBezTo>
                    <a:close/>
                    <a:moveTo>
                      <a:pt x="284" y="17"/>
                    </a:moveTo>
                    <a:cubicBezTo>
                      <a:pt x="287" y="17"/>
                      <a:pt x="282" y="17"/>
                      <a:pt x="290" y="18"/>
                    </a:cubicBezTo>
                    <a:cubicBezTo>
                      <a:pt x="299" y="20"/>
                      <a:pt x="297" y="21"/>
                      <a:pt x="302" y="20"/>
                    </a:cubicBezTo>
                    <a:cubicBezTo>
                      <a:pt x="305" y="18"/>
                      <a:pt x="302" y="20"/>
                      <a:pt x="299" y="18"/>
                    </a:cubicBezTo>
                    <a:cubicBezTo>
                      <a:pt x="294" y="17"/>
                      <a:pt x="291" y="15"/>
                      <a:pt x="287" y="15"/>
                    </a:cubicBezTo>
                    <a:cubicBezTo>
                      <a:pt x="284" y="17"/>
                      <a:pt x="281" y="12"/>
                      <a:pt x="278" y="15"/>
                    </a:cubicBezTo>
                    <a:cubicBezTo>
                      <a:pt x="276" y="17"/>
                      <a:pt x="281" y="15"/>
                      <a:pt x="284" y="17"/>
                    </a:cubicBezTo>
                    <a:close/>
                    <a:moveTo>
                      <a:pt x="278" y="20"/>
                    </a:moveTo>
                    <a:cubicBezTo>
                      <a:pt x="281" y="20"/>
                      <a:pt x="279" y="21"/>
                      <a:pt x="282" y="20"/>
                    </a:cubicBezTo>
                    <a:cubicBezTo>
                      <a:pt x="285" y="20"/>
                      <a:pt x="290" y="20"/>
                      <a:pt x="288" y="20"/>
                    </a:cubicBezTo>
                    <a:cubicBezTo>
                      <a:pt x="287" y="20"/>
                      <a:pt x="282" y="17"/>
                      <a:pt x="281" y="18"/>
                    </a:cubicBezTo>
                    <a:cubicBezTo>
                      <a:pt x="279" y="20"/>
                      <a:pt x="276" y="17"/>
                      <a:pt x="273" y="18"/>
                    </a:cubicBezTo>
                    <a:cubicBezTo>
                      <a:pt x="273" y="20"/>
                      <a:pt x="274" y="20"/>
                      <a:pt x="278" y="20"/>
                    </a:cubicBezTo>
                    <a:close/>
                    <a:moveTo>
                      <a:pt x="296" y="21"/>
                    </a:moveTo>
                    <a:cubicBezTo>
                      <a:pt x="299" y="21"/>
                      <a:pt x="294" y="20"/>
                      <a:pt x="291" y="20"/>
                    </a:cubicBezTo>
                    <a:cubicBezTo>
                      <a:pt x="287" y="20"/>
                      <a:pt x="285" y="21"/>
                      <a:pt x="287" y="21"/>
                    </a:cubicBezTo>
                    <a:cubicBezTo>
                      <a:pt x="288" y="23"/>
                      <a:pt x="293" y="21"/>
                      <a:pt x="296" y="21"/>
                    </a:cubicBezTo>
                    <a:close/>
                    <a:moveTo>
                      <a:pt x="302" y="23"/>
                    </a:moveTo>
                    <a:cubicBezTo>
                      <a:pt x="297" y="23"/>
                      <a:pt x="302" y="21"/>
                      <a:pt x="305" y="21"/>
                    </a:cubicBezTo>
                    <a:cubicBezTo>
                      <a:pt x="306" y="21"/>
                      <a:pt x="306" y="25"/>
                      <a:pt x="302" y="23"/>
                    </a:cubicBezTo>
                    <a:close/>
                    <a:moveTo>
                      <a:pt x="276" y="23"/>
                    </a:moveTo>
                    <a:cubicBezTo>
                      <a:pt x="274" y="21"/>
                      <a:pt x="271" y="23"/>
                      <a:pt x="273" y="23"/>
                    </a:cubicBezTo>
                    <a:cubicBezTo>
                      <a:pt x="274" y="25"/>
                      <a:pt x="270" y="26"/>
                      <a:pt x="276" y="25"/>
                    </a:cubicBezTo>
                    <a:cubicBezTo>
                      <a:pt x="279" y="25"/>
                      <a:pt x="278" y="25"/>
                      <a:pt x="276" y="23"/>
                    </a:cubicBezTo>
                    <a:close/>
                    <a:moveTo>
                      <a:pt x="1273" y="256"/>
                    </a:moveTo>
                    <a:cubicBezTo>
                      <a:pt x="1273" y="256"/>
                      <a:pt x="1273" y="256"/>
                      <a:pt x="1273" y="256"/>
                    </a:cubicBezTo>
                    <a:cubicBezTo>
                      <a:pt x="1278" y="252"/>
                      <a:pt x="1278" y="252"/>
                      <a:pt x="1275" y="247"/>
                    </a:cubicBezTo>
                    <a:cubicBezTo>
                      <a:pt x="1270" y="242"/>
                      <a:pt x="1280" y="241"/>
                      <a:pt x="1283" y="250"/>
                    </a:cubicBezTo>
                    <a:cubicBezTo>
                      <a:pt x="1287" y="259"/>
                      <a:pt x="1301" y="244"/>
                      <a:pt x="1305" y="256"/>
                    </a:cubicBezTo>
                    <a:cubicBezTo>
                      <a:pt x="1311" y="269"/>
                      <a:pt x="1316" y="261"/>
                      <a:pt x="1321" y="267"/>
                    </a:cubicBezTo>
                    <a:cubicBezTo>
                      <a:pt x="1324" y="273"/>
                      <a:pt x="1334" y="267"/>
                      <a:pt x="1334" y="258"/>
                    </a:cubicBezTo>
                    <a:cubicBezTo>
                      <a:pt x="1334" y="247"/>
                      <a:pt x="1343" y="255"/>
                      <a:pt x="1351" y="247"/>
                    </a:cubicBezTo>
                    <a:cubicBezTo>
                      <a:pt x="1359" y="237"/>
                      <a:pt x="1348" y="245"/>
                      <a:pt x="1342" y="236"/>
                    </a:cubicBezTo>
                    <a:cubicBezTo>
                      <a:pt x="1337" y="230"/>
                      <a:pt x="1330" y="230"/>
                      <a:pt x="1321" y="230"/>
                    </a:cubicBezTo>
                    <a:cubicBezTo>
                      <a:pt x="1310" y="230"/>
                      <a:pt x="1330" y="247"/>
                      <a:pt x="1318" y="239"/>
                    </a:cubicBezTo>
                    <a:cubicBezTo>
                      <a:pt x="1305" y="233"/>
                      <a:pt x="1324" y="228"/>
                      <a:pt x="1304" y="219"/>
                    </a:cubicBezTo>
                    <a:cubicBezTo>
                      <a:pt x="1293" y="213"/>
                      <a:pt x="1283" y="208"/>
                      <a:pt x="1273" y="203"/>
                    </a:cubicBezTo>
                    <a:cubicBezTo>
                      <a:pt x="1273" y="203"/>
                      <a:pt x="1273" y="203"/>
                      <a:pt x="1273" y="203"/>
                    </a:cubicBezTo>
                    <a:cubicBezTo>
                      <a:pt x="1266" y="199"/>
                      <a:pt x="1258" y="196"/>
                      <a:pt x="1249" y="194"/>
                    </a:cubicBezTo>
                    <a:cubicBezTo>
                      <a:pt x="1232" y="189"/>
                      <a:pt x="1244" y="191"/>
                      <a:pt x="1222" y="189"/>
                    </a:cubicBezTo>
                    <a:cubicBezTo>
                      <a:pt x="1197" y="188"/>
                      <a:pt x="1203" y="178"/>
                      <a:pt x="1197" y="189"/>
                    </a:cubicBezTo>
                    <a:cubicBezTo>
                      <a:pt x="1190" y="200"/>
                      <a:pt x="1209" y="194"/>
                      <a:pt x="1199" y="203"/>
                    </a:cubicBezTo>
                    <a:cubicBezTo>
                      <a:pt x="1188" y="213"/>
                      <a:pt x="1193" y="200"/>
                      <a:pt x="1184" y="200"/>
                    </a:cubicBezTo>
                    <a:cubicBezTo>
                      <a:pt x="1174" y="200"/>
                      <a:pt x="1187" y="189"/>
                      <a:pt x="1171" y="194"/>
                    </a:cubicBezTo>
                    <a:cubicBezTo>
                      <a:pt x="1156" y="200"/>
                      <a:pt x="1153" y="188"/>
                      <a:pt x="1133" y="192"/>
                    </a:cubicBezTo>
                    <a:cubicBezTo>
                      <a:pt x="1114" y="197"/>
                      <a:pt x="1112" y="191"/>
                      <a:pt x="1115" y="186"/>
                    </a:cubicBezTo>
                    <a:cubicBezTo>
                      <a:pt x="1118" y="180"/>
                      <a:pt x="1103" y="168"/>
                      <a:pt x="1071" y="174"/>
                    </a:cubicBezTo>
                    <a:cubicBezTo>
                      <a:pt x="1040" y="180"/>
                      <a:pt x="1042" y="161"/>
                      <a:pt x="1031" y="157"/>
                    </a:cubicBezTo>
                    <a:cubicBezTo>
                      <a:pt x="1021" y="152"/>
                      <a:pt x="1021" y="157"/>
                      <a:pt x="1002" y="152"/>
                    </a:cubicBezTo>
                    <a:cubicBezTo>
                      <a:pt x="984" y="147"/>
                      <a:pt x="981" y="150"/>
                      <a:pt x="967" y="147"/>
                    </a:cubicBezTo>
                    <a:cubicBezTo>
                      <a:pt x="954" y="143"/>
                      <a:pt x="969" y="152"/>
                      <a:pt x="954" y="152"/>
                    </a:cubicBezTo>
                    <a:cubicBezTo>
                      <a:pt x="938" y="152"/>
                      <a:pt x="966" y="171"/>
                      <a:pt x="951" y="166"/>
                    </a:cubicBezTo>
                    <a:cubicBezTo>
                      <a:pt x="934" y="161"/>
                      <a:pt x="940" y="169"/>
                      <a:pt x="928" y="164"/>
                    </a:cubicBezTo>
                    <a:cubicBezTo>
                      <a:pt x="914" y="161"/>
                      <a:pt x="914" y="174"/>
                      <a:pt x="902" y="164"/>
                    </a:cubicBezTo>
                    <a:cubicBezTo>
                      <a:pt x="890" y="155"/>
                      <a:pt x="893" y="186"/>
                      <a:pt x="879" y="174"/>
                    </a:cubicBezTo>
                    <a:cubicBezTo>
                      <a:pt x="865" y="161"/>
                      <a:pt x="864" y="157"/>
                      <a:pt x="856" y="154"/>
                    </a:cubicBezTo>
                    <a:cubicBezTo>
                      <a:pt x="847" y="150"/>
                      <a:pt x="861" y="166"/>
                      <a:pt x="852" y="158"/>
                    </a:cubicBezTo>
                    <a:cubicBezTo>
                      <a:pt x="844" y="152"/>
                      <a:pt x="827" y="146"/>
                      <a:pt x="803" y="144"/>
                    </a:cubicBezTo>
                    <a:cubicBezTo>
                      <a:pt x="766" y="141"/>
                      <a:pt x="797" y="136"/>
                      <a:pt x="785" y="135"/>
                    </a:cubicBezTo>
                    <a:cubicBezTo>
                      <a:pt x="772" y="133"/>
                      <a:pt x="762" y="133"/>
                      <a:pt x="751" y="135"/>
                    </a:cubicBezTo>
                    <a:cubicBezTo>
                      <a:pt x="740" y="136"/>
                      <a:pt x="747" y="126"/>
                      <a:pt x="739" y="130"/>
                    </a:cubicBezTo>
                    <a:cubicBezTo>
                      <a:pt x="731" y="135"/>
                      <a:pt x="733" y="127"/>
                      <a:pt x="722" y="129"/>
                    </a:cubicBezTo>
                    <a:cubicBezTo>
                      <a:pt x="712" y="132"/>
                      <a:pt x="724" y="136"/>
                      <a:pt x="704" y="139"/>
                    </a:cubicBezTo>
                    <a:cubicBezTo>
                      <a:pt x="686" y="143"/>
                      <a:pt x="686" y="139"/>
                      <a:pt x="704" y="132"/>
                    </a:cubicBezTo>
                    <a:cubicBezTo>
                      <a:pt x="722" y="124"/>
                      <a:pt x="718" y="121"/>
                      <a:pt x="734" y="116"/>
                    </a:cubicBezTo>
                    <a:cubicBezTo>
                      <a:pt x="750" y="112"/>
                      <a:pt x="750" y="102"/>
                      <a:pt x="747" y="96"/>
                    </a:cubicBezTo>
                    <a:cubicBezTo>
                      <a:pt x="743" y="91"/>
                      <a:pt x="739" y="94"/>
                      <a:pt x="731" y="88"/>
                    </a:cubicBezTo>
                    <a:cubicBezTo>
                      <a:pt x="725" y="82"/>
                      <a:pt x="719" y="88"/>
                      <a:pt x="710" y="85"/>
                    </a:cubicBezTo>
                    <a:cubicBezTo>
                      <a:pt x="701" y="84"/>
                      <a:pt x="705" y="88"/>
                      <a:pt x="695" y="90"/>
                    </a:cubicBezTo>
                    <a:cubicBezTo>
                      <a:pt x="678" y="91"/>
                      <a:pt x="708" y="82"/>
                      <a:pt x="689" y="82"/>
                    </a:cubicBezTo>
                    <a:cubicBezTo>
                      <a:pt x="670" y="81"/>
                      <a:pt x="676" y="79"/>
                      <a:pt x="686" y="76"/>
                    </a:cubicBezTo>
                    <a:cubicBezTo>
                      <a:pt x="693" y="74"/>
                      <a:pt x="676" y="66"/>
                      <a:pt x="661" y="73"/>
                    </a:cubicBezTo>
                    <a:cubicBezTo>
                      <a:pt x="637" y="84"/>
                      <a:pt x="651" y="88"/>
                      <a:pt x="640" y="88"/>
                    </a:cubicBezTo>
                    <a:cubicBezTo>
                      <a:pt x="617" y="90"/>
                      <a:pt x="643" y="90"/>
                      <a:pt x="622" y="94"/>
                    </a:cubicBezTo>
                    <a:cubicBezTo>
                      <a:pt x="600" y="99"/>
                      <a:pt x="625" y="90"/>
                      <a:pt x="596" y="94"/>
                    </a:cubicBezTo>
                    <a:cubicBezTo>
                      <a:pt x="568" y="98"/>
                      <a:pt x="599" y="101"/>
                      <a:pt x="570" y="104"/>
                    </a:cubicBezTo>
                    <a:cubicBezTo>
                      <a:pt x="539" y="105"/>
                      <a:pt x="553" y="110"/>
                      <a:pt x="538" y="110"/>
                    </a:cubicBezTo>
                    <a:cubicBezTo>
                      <a:pt x="524" y="112"/>
                      <a:pt x="523" y="124"/>
                      <a:pt x="532" y="126"/>
                    </a:cubicBezTo>
                    <a:cubicBezTo>
                      <a:pt x="539" y="126"/>
                      <a:pt x="535" y="129"/>
                      <a:pt x="524" y="132"/>
                    </a:cubicBezTo>
                    <a:cubicBezTo>
                      <a:pt x="508" y="135"/>
                      <a:pt x="488" y="130"/>
                      <a:pt x="483" y="138"/>
                    </a:cubicBezTo>
                    <a:cubicBezTo>
                      <a:pt x="477" y="144"/>
                      <a:pt x="491" y="138"/>
                      <a:pt x="486" y="147"/>
                    </a:cubicBezTo>
                    <a:cubicBezTo>
                      <a:pt x="480" y="155"/>
                      <a:pt x="497" y="150"/>
                      <a:pt x="497" y="157"/>
                    </a:cubicBezTo>
                    <a:cubicBezTo>
                      <a:pt x="498" y="164"/>
                      <a:pt x="512" y="157"/>
                      <a:pt x="508" y="166"/>
                    </a:cubicBezTo>
                    <a:cubicBezTo>
                      <a:pt x="501" y="177"/>
                      <a:pt x="517" y="175"/>
                      <a:pt x="508" y="183"/>
                    </a:cubicBezTo>
                    <a:cubicBezTo>
                      <a:pt x="497" y="192"/>
                      <a:pt x="512" y="171"/>
                      <a:pt x="501" y="174"/>
                    </a:cubicBezTo>
                    <a:cubicBezTo>
                      <a:pt x="491" y="178"/>
                      <a:pt x="512" y="163"/>
                      <a:pt x="498" y="163"/>
                    </a:cubicBezTo>
                    <a:cubicBezTo>
                      <a:pt x="486" y="163"/>
                      <a:pt x="491" y="155"/>
                      <a:pt x="474" y="154"/>
                    </a:cubicBezTo>
                    <a:cubicBezTo>
                      <a:pt x="456" y="150"/>
                      <a:pt x="462" y="161"/>
                      <a:pt x="457" y="160"/>
                    </a:cubicBezTo>
                    <a:cubicBezTo>
                      <a:pt x="450" y="157"/>
                      <a:pt x="442" y="163"/>
                      <a:pt x="454" y="166"/>
                    </a:cubicBezTo>
                    <a:cubicBezTo>
                      <a:pt x="466" y="171"/>
                      <a:pt x="459" y="172"/>
                      <a:pt x="448" y="171"/>
                    </a:cubicBezTo>
                    <a:cubicBezTo>
                      <a:pt x="436" y="169"/>
                      <a:pt x="448" y="157"/>
                      <a:pt x="445" y="150"/>
                    </a:cubicBezTo>
                    <a:cubicBezTo>
                      <a:pt x="441" y="144"/>
                      <a:pt x="437" y="143"/>
                      <a:pt x="439" y="152"/>
                    </a:cubicBezTo>
                    <a:cubicBezTo>
                      <a:pt x="444" y="164"/>
                      <a:pt x="419" y="158"/>
                      <a:pt x="428" y="169"/>
                    </a:cubicBezTo>
                    <a:cubicBezTo>
                      <a:pt x="434" y="178"/>
                      <a:pt x="437" y="178"/>
                      <a:pt x="431" y="186"/>
                    </a:cubicBezTo>
                    <a:cubicBezTo>
                      <a:pt x="424" y="194"/>
                      <a:pt x="431" y="194"/>
                      <a:pt x="431" y="200"/>
                    </a:cubicBezTo>
                    <a:cubicBezTo>
                      <a:pt x="430" y="206"/>
                      <a:pt x="445" y="196"/>
                      <a:pt x="456" y="202"/>
                    </a:cubicBezTo>
                    <a:cubicBezTo>
                      <a:pt x="468" y="209"/>
                      <a:pt x="463" y="211"/>
                      <a:pt x="462" y="214"/>
                    </a:cubicBezTo>
                    <a:cubicBezTo>
                      <a:pt x="460" y="217"/>
                      <a:pt x="456" y="225"/>
                      <a:pt x="457" y="217"/>
                    </a:cubicBezTo>
                    <a:cubicBezTo>
                      <a:pt x="460" y="209"/>
                      <a:pt x="457" y="200"/>
                      <a:pt x="442" y="205"/>
                    </a:cubicBezTo>
                    <a:cubicBezTo>
                      <a:pt x="428" y="209"/>
                      <a:pt x="444" y="219"/>
                      <a:pt x="436" y="222"/>
                    </a:cubicBezTo>
                    <a:cubicBezTo>
                      <a:pt x="428" y="227"/>
                      <a:pt x="434" y="231"/>
                      <a:pt x="425" y="234"/>
                    </a:cubicBezTo>
                    <a:cubicBezTo>
                      <a:pt x="416" y="239"/>
                      <a:pt x="425" y="244"/>
                      <a:pt x="407" y="241"/>
                    </a:cubicBezTo>
                    <a:cubicBezTo>
                      <a:pt x="387" y="237"/>
                      <a:pt x="413" y="241"/>
                      <a:pt x="418" y="230"/>
                    </a:cubicBezTo>
                    <a:cubicBezTo>
                      <a:pt x="424" y="219"/>
                      <a:pt x="427" y="225"/>
                      <a:pt x="427" y="216"/>
                    </a:cubicBezTo>
                    <a:cubicBezTo>
                      <a:pt x="428" y="206"/>
                      <a:pt x="419" y="206"/>
                      <a:pt x="421" y="196"/>
                    </a:cubicBezTo>
                    <a:cubicBezTo>
                      <a:pt x="422" y="183"/>
                      <a:pt x="425" y="177"/>
                      <a:pt x="418" y="169"/>
                    </a:cubicBezTo>
                    <a:cubicBezTo>
                      <a:pt x="409" y="163"/>
                      <a:pt x="424" y="164"/>
                      <a:pt x="424" y="154"/>
                    </a:cubicBezTo>
                    <a:cubicBezTo>
                      <a:pt x="424" y="141"/>
                      <a:pt x="406" y="147"/>
                      <a:pt x="398" y="146"/>
                    </a:cubicBezTo>
                    <a:cubicBezTo>
                      <a:pt x="389" y="143"/>
                      <a:pt x="392" y="164"/>
                      <a:pt x="381" y="169"/>
                    </a:cubicBezTo>
                    <a:cubicBezTo>
                      <a:pt x="364" y="175"/>
                      <a:pt x="384" y="175"/>
                      <a:pt x="376" y="186"/>
                    </a:cubicBezTo>
                    <a:cubicBezTo>
                      <a:pt x="369" y="199"/>
                      <a:pt x="398" y="199"/>
                      <a:pt x="392" y="209"/>
                    </a:cubicBezTo>
                    <a:cubicBezTo>
                      <a:pt x="384" y="219"/>
                      <a:pt x="389" y="209"/>
                      <a:pt x="361" y="199"/>
                    </a:cubicBezTo>
                    <a:cubicBezTo>
                      <a:pt x="332" y="186"/>
                      <a:pt x="319" y="192"/>
                      <a:pt x="326" y="200"/>
                    </a:cubicBezTo>
                    <a:cubicBezTo>
                      <a:pt x="331" y="205"/>
                      <a:pt x="316" y="216"/>
                      <a:pt x="316" y="208"/>
                    </a:cubicBezTo>
                    <a:cubicBezTo>
                      <a:pt x="316" y="199"/>
                      <a:pt x="311" y="202"/>
                      <a:pt x="302" y="208"/>
                    </a:cubicBezTo>
                    <a:cubicBezTo>
                      <a:pt x="293" y="214"/>
                      <a:pt x="294" y="202"/>
                      <a:pt x="282" y="211"/>
                    </a:cubicBezTo>
                    <a:cubicBezTo>
                      <a:pt x="270" y="219"/>
                      <a:pt x="270" y="208"/>
                      <a:pt x="276" y="203"/>
                    </a:cubicBezTo>
                    <a:cubicBezTo>
                      <a:pt x="281" y="200"/>
                      <a:pt x="270" y="202"/>
                      <a:pt x="250" y="213"/>
                    </a:cubicBezTo>
                    <a:cubicBezTo>
                      <a:pt x="230" y="222"/>
                      <a:pt x="227" y="214"/>
                      <a:pt x="224" y="227"/>
                    </a:cubicBezTo>
                    <a:cubicBezTo>
                      <a:pt x="221" y="239"/>
                      <a:pt x="220" y="230"/>
                      <a:pt x="214" y="233"/>
                    </a:cubicBezTo>
                    <a:cubicBezTo>
                      <a:pt x="206" y="237"/>
                      <a:pt x="211" y="231"/>
                      <a:pt x="204" y="228"/>
                    </a:cubicBezTo>
                    <a:cubicBezTo>
                      <a:pt x="197" y="225"/>
                      <a:pt x="206" y="220"/>
                      <a:pt x="212" y="220"/>
                    </a:cubicBezTo>
                    <a:cubicBezTo>
                      <a:pt x="218" y="220"/>
                      <a:pt x="212" y="208"/>
                      <a:pt x="203" y="209"/>
                    </a:cubicBezTo>
                    <a:cubicBezTo>
                      <a:pt x="194" y="209"/>
                      <a:pt x="185" y="203"/>
                      <a:pt x="192" y="211"/>
                    </a:cubicBezTo>
                    <a:cubicBezTo>
                      <a:pt x="200" y="217"/>
                      <a:pt x="186" y="224"/>
                      <a:pt x="195" y="230"/>
                    </a:cubicBezTo>
                    <a:cubicBezTo>
                      <a:pt x="203" y="234"/>
                      <a:pt x="194" y="236"/>
                      <a:pt x="195" y="245"/>
                    </a:cubicBezTo>
                    <a:cubicBezTo>
                      <a:pt x="197" y="253"/>
                      <a:pt x="189" y="231"/>
                      <a:pt x="176" y="241"/>
                    </a:cubicBezTo>
                    <a:cubicBezTo>
                      <a:pt x="162" y="250"/>
                      <a:pt x="156" y="248"/>
                      <a:pt x="163" y="258"/>
                    </a:cubicBezTo>
                    <a:cubicBezTo>
                      <a:pt x="172" y="267"/>
                      <a:pt x="162" y="269"/>
                      <a:pt x="148" y="261"/>
                    </a:cubicBezTo>
                    <a:cubicBezTo>
                      <a:pt x="133" y="255"/>
                      <a:pt x="130" y="259"/>
                      <a:pt x="136" y="264"/>
                    </a:cubicBezTo>
                    <a:cubicBezTo>
                      <a:pt x="142" y="270"/>
                      <a:pt x="153" y="269"/>
                      <a:pt x="144" y="275"/>
                    </a:cubicBezTo>
                    <a:cubicBezTo>
                      <a:pt x="136" y="279"/>
                      <a:pt x="137" y="269"/>
                      <a:pt x="128" y="267"/>
                    </a:cubicBezTo>
                    <a:cubicBezTo>
                      <a:pt x="118" y="265"/>
                      <a:pt x="125" y="261"/>
                      <a:pt x="121" y="256"/>
                    </a:cubicBezTo>
                    <a:cubicBezTo>
                      <a:pt x="115" y="252"/>
                      <a:pt x="127" y="250"/>
                      <a:pt x="119" y="244"/>
                    </a:cubicBezTo>
                    <a:cubicBezTo>
                      <a:pt x="112" y="237"/>
                      <a:pt x="104" y="236"/>
                      <a:pt x="102" y="230"/>
                    </a:cubicBezTo>
                    <a:cubicBezTo>
                      <a:pt x="101" y="224"/>
                      <a:pt x="102" y="234"/>
                      <a:pt x="118" y="237"/>
                    </a:cubicBezTo>
                    <a:cubicBezTo>
                      <a:pt x="133" y="239"/>
                      <a:pt x="148" y="250"/>
                      <a:pt x="162" y="242"/>
                    </a:cubicBezTo>
                    <a:cubicBezTo>
                      <a:pt x="176" y="234"/>
                      <a:pt x="180" y="228"/>
                      <a:pt x="165" y="219"/>
                    </a:cubicBezTo>
                    <a:cubicBezTo>
                      <a:pt x="151" y="209"/>
                      <a:pt x="153" y="214"/>
                      <a:pt x="137" y="203"/>
                    </a:cubicBezTo>
                    <a:cubicBezTo>
                      <a:pt x="122" y="194"/>
                      <a:pt x="127" y="202"/>
                      <a:pt x="113" y="199"/>
                    </a:cubicBezTo>
                    <a:cubicBezTo>
                      <a:pt x="101" y="194"/>
                      <a:pt x="113" y="194"/>
                      <a:pt x="104" y="191"/>
                    </a:cubicBezTo>
                    <a:cubicBezTo>
                      <a:pt x="95" y="186"/>
                      <a:pt x="102" y="196"/>
                      <a:pt x="90" y="191"/>
                    </a:cubicBezTo>
                    <a:cubicBezTo>
                      <a:pt x="90" y="192"/>
                      <a:pt x="90" y="192"/>
                      <a:pt x="90" y="192"/>
                    </a:cubicBezTo>
                    <a:cubicBezTo>
                      <a:pt x="92" y="196"/>
                      <a:pt x="89" y="196"/>
                      <a:pt x="87" y="194"/>
                    </a:cubicBezTo>
                    <a:cubicBezTo>
                      <a:pt x="84" y="194"/>
                      <a:pt x="86" y="194"/>
                      <a:pt x="84" y="196"/>
                    </a:cubicBezTo>
                    <a:cubicBezTo>
                      <a:pt x="83" y="197"/>
                      <a:pt x="78" y="197"/>
                      <a:pt x="78" y="199"/>
                    </a:cubicBezTo>
                    <a:cubicBezTo>
                      <a:pt x="77" y="202"/>
                      <a:pt x="77" y="203"/>
                      <a:pt x="75" y="202"/>
                    </a:cubicBezTo>
                    <a:cubicBezTo>
                      <a:pt x="67" y="206"/>
                      <a:pt x="74" y="203"/>
                      <a:pt x="74" y="205"/>
                    </a:cubicBezTo>
                    <a:cubicBezTo>
                      <a:pt x="75" y="208"/>
                      <a:pt x="70" y="206"/>
                      <a:pt x="72" y="211"/>
                    </a:cubicBezTo>
                    <a:cubicBezTo>
                      <a:pt x="74" y="219"/>
                      <a:pt x="77" y="213"/>
                      <a:pt x="80" y="217"/>
                    </a:cubicBezTo>
                    <a:cubicBezTo>
                      <a:pt x="83" y="222"/>
                      <a:pt x="86" y="220"/>
                      <a:pt x="83" y="224"/>
                    </a:cubicBezTo>
                    <a:cubicBezTo>
                      <a:pt x="80" y="227"/>
                      <a:pt x="74" y="231"/>
                      <a:pt x="77" y="234"/>
                    </a:cubicBezTo>
                    <a:cubicBezTo>
                      <a:pt x="80" y="236"/>
                      <a:pt x="86" y="250"/>
                      <a:pt x="84" y="250"/>
                    </a:cubicBezTo>
                    <a:cubicBezTo>
                      <a:pt x="81" y="250"/>
                      <a:pt x="81" y="250"/>
                      <a:pt x="81" y="252"/>
                    </a:cubicBezTo>
                    <a:cubicBezTo>
                      <a:pt x="83" y="252"/>
                      <a:pt x="81" y="252"/>
                      <a:pt x="81" y="253"/>
                    </a:cubicBezTo>
                    <a:cubicBezTo>
                      <a:pt x="81" y="256"/>
                      <a:pt x="80" y="255"/>
                      <a:pt x="81" y="256"/>
                    </a:cubicBezTo>
                    <a:cubicBezTo>
                      <a:pt x="84" y="258"/>
                      <a:pt x="80" y="258"/>
                      <a:pt x="80" y="259"/>
                    </a:cubicBezTo>
                    <a:cubicBezTo>
                      <a:pt x="81" y="262"/>
                      <a:pt x="87" y="262"/>
                      <a:pt x="84" y="264"/>
                    </a:cubicBezTo>
                    <a:cubicBezTo>
                      <a:pt x="83" y="265"/>
                      <a:pt x="84" y="265"/>
                      <a:pt x="84" y="267"/>
                    </a:cubicBezTo>
                    <a:cubicBezTo>
                      <a:pt x="83" y="269"/>
                      <a:pt x="89" y="269"/>
                      <a:pt x="89" y="272"/>
                    </a:cubicBezTo>
                    <a:cubicBezTo>
                      <a:pt x="87" y="275"/>
                      <a:pt x="81" y="275"/>
                      <a:pt x="84" y="278"/>
                    </a:cubicBezTo>
                    <a:cubicBezTo>
                      <a:pt x="87" y="279"/>
                      <a:pt x="92" y="281"/>
                      <a:pt x="93" y="284"/>
                    </a:cubicBezTo>
                    <a:cubicBezTo>
                      <a:pt x="95" y="287"/>
                      <a:pt x="96" y="286"/>
                      <a:pt x="95" y="289"/>
                    </a:cubicBezTo>
                    <a:cubicBezTo>
                      <a:pt x="93" y="292"/>
                      <a:pt x="89" y="298"/>
                      <a:pt x="80" y="306"/>
                    </a:cubicBezTo>
                    <a:cubicBezTo>
                      <a:pt x="72" y="314"/>
                      <a:pt x="69" y="315"/>
                      <a:pt x="66" y="318"/>
                    </a:cubicBezTo>
                    <a:cubicBezTo>
                      <a:pt x="69" y="320"/>
                      <a:pt x="72" y="315"/>
                      <a:pt x="74" y="317"/>
                    </a:cubicBezTo>
                    <a:cubicBezTo>
                      <a:pt x="74" y="317"/>
                      <a:pt x="72" y="317"/>
                      <a:pt x="72" y="318"/>
                    </a:cubicBezTo>
                    <a:cubicBezTo>
                      <a:pt x="74" y="321"/>
                      <a:pt x="69" y="317"/>
                      <a:pt x="72" y="320"/>
                    </a:cubicBezTo>
                    <a:cubicBezTo>
                      <a:pt x="74" y="323"/>
                      <a:pt x="74" y="320"/>
                      <a:pt x="75" y="323"/>
                    </a:cubicBezTo>
                    <a:cubicBezTo>
                      <a:pt x="77" y="325"/>
                      <a:pt x="81" y="321"/>
                      <a:pt x="83" y="325"/>
                    </a:cubicBezTo>
                    <a:cubicBezTo>
                      <a:pt x="83" y="326"/>
                      <a:pt x="86" y="325"/>
                      <a:pt x="86" y="326"/>
                    </a:cubicBezTo>
                    <a:cubicBezTo>
                      <a:pt x="84" y="328"/>
                      <a:pt x="84" y="328"/>
                      <a:pt x="80" y="326"/>
                    </a:cubicBezTo>
                    <a:cubicBezTo>
                      <a:pt x="74" y="325"/>
                      <a:pt x="77" y="331"/>
                      <a:pt x="74" y="328"/>
                    </a:cubicBezTo>
                    <a:cubicBezTo>
                      <a:pt x="69" y="326"/>
                      <a:pt x="72" y="332"/>
                      <a:pt x="69" y="329"/>
                    </a:cubicBezTo>
                    <a:cubicBezTo>
                      <a:pt x="66" y="328"/>
                      <a:pt x="69" y="331"/>
                      <a:pt x="67" y="332"/>
                    </a:cubicBezTo>
                    <a:cubicBezTo>
                      <a:pt x="70" y="335"/>
                      <a:pt x="66" y="334"/>
                      <a:pt x="66" y="337"/>
                    </a:cubicBezTo>
                    <a:cubicBezTo>
                      <a:pt x="66" y="342"/>
                      <a:pt x="61" y="338"/>
                      <a:pt x="63" y="345"/>
                    </a:cubicBezTo>
                    <a:cubicBezTo>
                      <a:pt x="66" y="349"/>
                      <a:pt x="61" y="346"/>
                      <a:pt x="64" y="351"/>
                    </a:cubicBezTo>
                    <a:cubicBezTo>
                      <a:pt x="67" y="356"/>
                      <a:pt x="64" y="352"/>
                      <a:pt x="63" y="357"/>
                    </a:cubicBezTo>
                    <a:cubicBezTo>
                      <a:pt x="64" y="360"/>
                      <a:pt x="67" y="360"/>
                      <a:pt x="66" y="362"/>
                    </a:cubicBezTo>
                    <a:cubicBezTo>
                      <a:pt x="66" y="363"/>
                      <a:pt x="64" y="366"/>
                      <a:pt x="66" y="366"/>
                    </a:cubicBezTo>
                    <a:cubicBezTo>
                      <a:pt x="67" y="366"/>
                      <a:pt x="66" y="366"/>
                      <a:pt x="67" y="370"/>
                    </a:cubicBezTo>
                    <a:cubicBezTo>
                      <a:pt x="70" y="373"/>
                      <a:pt x="69" y="376"/>
                      <a:pt x="69" y="376"/>
                    </a:cubicBezTo>
                    <a:cubicBezTo>
                      <a:pt x="74" y="374"/>
                      <a:pt x="70" y="377"/>
                      <a:pt x="75" y="377"/>
                    </a:cubicBezTo>
                    <a:cubicBezTo>
                      <a:pt x="81" y="376"/>
                      <a:pt x="77" y="382"/>
                      <a:pt x="81" y="380"/>
                    </a:cubicBezTo>
                    <a:cubicBezTo>
                      <a:pt x="84" y="377"/>
                      <a:pt x="87" y="379"/>
                      <a:pt x="87" y="380"/>
                    </a:cubicBezTo>
                    <a:cubicBezTo>
                      <a:pt x="89" y="382"/>
                      <a:pt x="92" y="380"/>
                      <a:pt x="90" y="384"/>
                    </a:cubicBezTo>
                    <a:cubicBezTo>
                      <a:pt x="89" y="388"/>
                      <a:pt x="93" y="388"/>
                      <a:pt x="90" y="390"/>
                    </a:cubicBezTo>
                    <a:cubicBezTo>
                      <a:pt x="87" y="393"/>
                      <a:pt x="92" y="391"/>
                      <a:pt x="92" y="396"/>
                    </a:cubicBezTo>
                    <a:cubicBezTo>
                      <a:pt x="93" y="402"/>
                      <a:pt x="99" y="401"/>
                      <a:pt x="98" y="402"/>
                    </a:cubicBezTo>
                    <a:cubicBezTo>
                      <a:pt x="95" y="407"/>
                      <a:pt x="102" y="402"/>
                      <a:pt x="102" y="407"/>
                    </a:cubicBezTo>
                    <a:cubicBezTo>
                      <a:pt x="102" y="408"/>
                      <a:pt x="107" y="408"/>
                      <a:pt x="104" y="410"/>
                    </a:cubicBezTo>
                    <a:cubicBezTo>
                      <a:pt x="101" y="412"/>
                      <a:pt x="101" y="415"/>
                      <a:pt x="96" y="412"/>
                    </a:cubicBezTo>
                    <a:cubicBezTo>
                      <a:pt x="95" y="410"/>
                      <a:pt x="93" y="413"/>
                      <a:pt x="95" y="415"/>
                    </a:cubicBezTo>
                    <a:cubicBezTo>
                      <a:pt x="98" y="419"/>
                      <a:pt x="93" y="419"/>
                      <a:pt x="96" y="424"/>
                    </a:cubicBezTo>
                    <a:cubicBezTo>
                      <a:pt x="98" y="425"/>
                      <a:pt x="101" y="427"/>
                      <a:pt x="102" y="424"/>
                    </a:cubicBezTo>
                    <a:cubicBezTo>
                      <a:pt x="102" y="421"/>
                      <a:pt x="105" y="424"/>
                      <a:pt x="109" y="422"/>
                    </a:cubicBezTo>
                    <a:cubicBezTo>
                      <a:pt x="112" y="419"/>
                      <a:pt x="110" y="424"/>
                      <a:pt x="113" y="422"/>
                    </a:cubicBezTo>
                    <a:cubicBezTo>
                      <a:pt x="116" y="419"/>
                      <a:pt x="113" y="425"/>
                      <a:pt x="118" y="427"/>
                    </a:cubicBezTo>
                    <a:cubicBezTo>
                      <a:pt x="121" y="429"/>
                      <a:pt x="115" y="430"/>
                      <a:pt x="116" y="432"/>
                    </a:cubicBezTo>
                    <a:cubicBezTo>
                      <a:pt x="119" y="435"/>
                      <a:pt x="116" y="435"/>
                      <a:pt x="119" y="435"/>
                    </a:cubicBezTo>
                    <a:cubicBezTo>
                      <a:pt x="122" y="436"/>
                      <a:pt x="122" y="433"/>
                      <a:pt x="125" y="438"/>
                    </a:cubicBezTo>
                    <a:cubicBezTo>
                      <a:pt x="128" y="441"/>
                      <a:pt x="125" y="447"/>
                      <a:pt x="128" y="446"/>
                    </a:cubicBezTo>
                    <a:cubicBezTo>
                      <a:pt x="133" y="444"/>
                      <a:pt x="133" y="449"/>
                      <a:pt x="139" y="446"/>
                    </a:cubicBezTo>
                    <a:cubicBezTo>
                      <a:pt x="144" y="443"/>
                      <a:pt x="142" y="447"/>
                      <a:pt x="145" y="449"/>
                    </a:cubicBezTo>
                    <a:cubicBezTo>
                      <a:pt x="148" y="452"/>
                      <a:pt x="150" y="447"/>
                      <a:pt x="153" y="452"/>
                    </a:cubicBezTo>
                    <a:cubicBezTo>
                      <a:pt x="154" y="453"/>
                      <a:pt x="157" y="450"/>
                      <a:pt x="159" y="453"/>
                    </a:cubicBezTo>
                    <a:cubicBezTo>
                      <a:pt x="160" y="457"/>
                      <a:pt x="163" y="453"/>
                      <a:pt x="163" y="455"/>
                    </a:cubicBezTo>
                    <a:cubicBezTo>
                      <a:pt x="163" y="458"/>
                      <a:pt x="165" y="458"/>
                      <a:pt x="163" y="460"/>
                    </a:cubicBezTo>
                    <a:cubicBezTo>
                      <a:pt x="160" y="461"/>
                      <a:pt x="160" y="463"/>
                      <a:pt x="162" y="463"/>
                    </a:cubicBezTo>
                    <a:cubicBezTo>
                      <a:pt x="163" y="463"/>
                      <a:pt x="165" y="464"/>
                      <a:pt x="162" y="464"/>
                    </a:cubicBezTo>
                    <a:cubicBezTo>
                      <a:pt x="160" y="464"/>
                      <a:pt x="159" y="466"/>
                      <a:pt x="160" y="468"/>
                    </a:cubicBezTo>
                    <a:cubicBezTo>
                      <a:pt x="162" y="469"/>
                      <a:pt x="163" y="472"/>
                      <a:pt x="162" y="474"/>
                    </a:cubicBezTo>
                    <a:cubicBezTo>
                      <a:pt x="160" y="477"/>
                      <a:pt x="154" y="474"/>
                      <a:pt x="153" y="477"/>
                    </a:cubicBezTo>
                    <a:cubicBezTo>
                      <a:pt x="153" y="480"/>
                      <a:pt x="147" y="475"/>
                      <a:pt x="148" y="485"/>
                    </a:cubicBezTo>
                    <a:cubicBezTo>
                      <a:pt x="153" y="481"/>
                      <a:pt x="150" y="486"/>
                      <a:pt x="154" y="483"/>
                    </a:cubicBezTo>
                    <a:cubicBezTo>
                      <a:pt x="157" y="481"/>
                      <a:pt x="157" y="485"/>
                      <a:pt x="154" y="486"/>
                    </a:cubicBezTo>
                    <a:cubicBezTo>
                      <a:pt x="148" y="488"/>
                      <a:pt x="151" y="489"/>
                      <a:pt x="145" y="489"/>
                    </a:cubicBezTo>
                    <a:cubicBezTo>
                      <a:pt x="144" y="489"/>
                      <a:pt x="145" y="494"/>
                      <a:pt x="148" y="492"/>
                    </a:cubicBezTo>
                    <a:cubicBezTo>
                      <a:pt x="150" y="492"/>
                      <a:pt x="153" y="497"/>
                      <a:pt x="150" y="497"/>
                    </a:cubicBezTo>
                    <a:cubicBezTo>
                      <a:pt x="148" y="496"/>
                      <a:pt x="147" y="496"/>
                      <a:pt x="145" y="499"/>
                    </a:cubicBezTo>
                    <a:cubicBezTo>
                      <a:pt x="145" y="502"/>
                      <a:pt x="144" y="502"/>
                      <a:pt x="144" y="503"/>
                    </a:cubicBezTo>
                    <a:cubicBezTo>
                      <a:pt x="145" y="508"/>
                      <a:pt x="144" y="505"/>
                      <a:pt x="140" y="505"/>
                    </a:cubicBezTo>
                    <a:cubicBezTo>
                      <a:pt x="139" y="505"/>
                      <a:pt x="136" y="502"/>
                      <a:pt x="137" y="505"/>
                    </a:cubicBezTo>
                    <a:cubicBezTo>
                      <a:pt x="137" y="506"/>
                      <a:pt x="133" y="506"/>
                      <a:pt x="139" y="508"/>
                    </a:cubicBezTo>
                    <a:cubicBezTo>
                      <a:pt x="144" y="511"/>
                      <a:pt x="140" y="513"/>
                      <a:pt x="145" y="513"/>
                    </a:cubicBezTo>
                    <a:cubicBezTo>
                      <a:pt x="150" y="514"/>
                      <a:pt x="145" y="514"/>
                      <a:pt x="151" y="517"/>
                    </a:cubicBezTo>
                    <a:cubicBezTo>
                      <a:pt x="157" y="519"/>
                      <a:pt x="151" y="516"/>
                      <a:pt x="162" y="527"/>
                    </a:cubicBezTo>
                    <a:cubicBezTo>
                      <a:pt x="163" y="525"/>
                      <a:pt x="166" y="525"/>
                      <a:pt x="168" y="525"/>
                    </a:cubicBezTo>
                    <a:cubicBezTo>
                      <a:pt x="169" y="525"/>
                      <a:pt x="169" y="528"/>
                      <a:pt x="172" y="528"/>
                    </a:cubicBezTo>
                    <a:cubicBezTo>
                      <a:pt x="176" y="528"/>
                      <a:pt x="174" y="531"/>
                      <a:pt x="179" y="528"/>
                    </a:cubicBezTo>
                    <a:cubicBezTo>
                      <a:pt x="182" y="527"/>
                      <a:pt x="183" y="530"/>
                      <a:pt x="185" y="530"/>
                    </a:cubicBezTo>
                    <a:cubicBezTo>
                      <a:pt x="186" y="530"/>
                      <a:pt x="186" y="531"/>
                      <a:pt x="191" y="533"/>
                    </a:cubicBezTo>
                    <a:cubicBezTo>
                      <a:pt x="195" y="534"/>
                      <a:pt x="191" y="534"/>
                      <a:pt x="192" y="536"/>
                    </a:cubicBezTo>
                    <a:cubicBezTo>
                      <a:pt x="195" y="537"/>
                      <a:pt x="197" y="533"/>
                      <a:pt x="198" y="534"/>
                    </a:cubicBezTo>
                    <a:cubicBezTo>
                      <a:pt x="201" y="536"/>
                      <a:pt x="201" y="533"/>
                      <a:pt x="203" y="534"/>
                    </a:cubicBezTo>
                    <a:cubicBezTo>
                      <a:pt x="204" y="534"/>
                      <a:pt x="204" y="536"/>
                      <a:pt x="207" y="536"/>
                    </a:cubicBezTo>
                    <a:cubicBezTo>
                      <a:pt x="211" y="536"/>
                      <a:pt x="206" y="539"/>
                      <a:pt x="207" y="541"/>
                    </a:cubicBezTo>
                    <a:cubicBezTo>
                      <a:pt x="209" y="542"/>
                      <a:pt x="209" y="542"/>
                      <a:pt x="214" y="544"/>
                    </a:cubicBezTo>
                    <a:cubicBezTo>
                      <a:pt x="215" y="547"/>
                      <a:pt x="217" y="542"/>
                      <a:pt x="217" y="545"/>
                    </a:cubicBezTo>
                    <a:cubicBezTo>
                      <a:pt x="218" y="548"/>
                      <a:pt x="220" y="545"/>
                      <a:pt x="220" y="548"/>
                    </a:cubicBezTo>
                    <a:cubicBezTo>
                      <a:pt x="221" y="553"/>
                      <a:pt x="226" y="551"/>
                      <a:pt x="226" y="550"/>
                    </a:cubicBezTo>
                    <a:cubicBezTo>
                      <a:pt x="227" y="548"/>
                      <a:pt x="229" y="547"/>
                      <a:pt x="230" y="545"/>
                    </a:cubicBezTo>
                    <a:cubicBezTo>
                      <a:pt x="226" y="534"/>
                      <a:pt x="221" y="536"/>
                      <a:pt x="223" y="527"/>
                    </a:cubicBezTo>
                    <a:cubicBezTo>
                      <a:pt x="224" y="516"/>
                      <a:pt x="221" y="527"/>
                      <a:pt x="221" y="520"/>
                    </a:cubicBezTo>
                    <a:cubicBezTo>
                      <a:pt x="221" y="514"/>
                      <a:pt x="212" y="516"/>
                      <a:pt x="217" y="513"/>
                    </a:cubicBezTo>
                    <a:cubicBezTo>
                      <a:pt x="220" y="509"/>
                      <a:pt x="221" y="505"/>
                      <a:pt x="226" y="500"/>
                    </a:cubicBezTo>
                    <a:cubicBezTo>
                      <a:pt x="230" y="496"/>
                      <a:pt x="232" y="500"/>
                      <a:pt x="232" y="497"/>
                    </a:cubicBezTo>
                    <a:cubicBezTo>
                      <a:pt x="232" y="496"/>
                      <a:pt x="232" y="497"/>
                      <a:pt x="233" y="492"/>
                    </a:cubicBezTo>
                    <a:cubicBezTo>
                      <a:pt x="226" y="488"/>
                      <a:pt x="238" y="491"/>
                      <a:pt x="230" y="483"/>
                    </a:cubicBezTo>
                    <a:cubicBezTo>
                      <a:pt x="224" y="475"/>
                      <a:pt x="224" y="475"/>
                      <a:pt x="221" y="477"/>
                    </a:cubicBezTo>
                    <a:cubicBezTo>
                      <a:pt x="218" y="477"/>
                      <a:pt x="221" y="472"/>
                      <a:pt x="217" y="469"/>
                    </a:cubicBezTo>
                    <a:cubicBezTo>
                      <a:pt x="211" y="468"/>
                      <a:pt x="220" y="461"/>
                      <a:pt x="217" y="457"/>
                    </a:cubicBezTo>
                    <a:cubicBezTo>
                      <a:pt x="214" y="453"/>
                      <a:pt x="221" y="443"/>
                      <a:pt x="224" y="446"/>
                    </a:cubicBezTo>
                    <a:cubicBezTo>
                      <a:pt x="230" y="455"/>
                      <a:pt x="232" y="452"/>
                      <a:pt x="232" y="446"/>
                    </a:cubicBezTo>
                    <a:cubicBezTo>
                      <a:pt x="232" y="440"/>
                      <a:pt x="242" y="436"/>
                      <a:pt x="247" y="432"/>
                    </a:cubicBezTo>
                    <a:cubicBezTo>
                      <a:pt x="250" y="425"/>
                      <a:pt x="252" y="435"/>
                      <a:pt x="256" y="430"/>
                    </a:cubicBezTo>
                    <a:cubicBezTo>
                      <a:pt x="262" y="427"/>
                      <a:pt x="261" y="432"/>
                      <a:pt x="268" y="433"/>
                    </a:cubicBezTo>
                    <a:cubicBezTo>
                      <a:pt x="276" y="433"/>
                      <a:pt x="284" y="447"/>
                      <a:pt x="290" y="443"/>
                    </a:cubicBezTo>
                    <a:cubicBezTo>
                      <a:pt x="293" y="438"/>
                      <a:pt x="294" y="435"/>
                      <a:pt x="299" y="438"/>
                    </a:cubicBezTo>
                    <a:cubicBezTo>
                      <a:pt x="303" y="441"/>
                      <a:pt x="303" y="433"/>
                      <a:pt x="313" y="441"/>
                    </a:cubicBezTo>
                    <a:cubicBezTo>
                      <a:pt x="322" y="447"/>
                      <a:pt x="317" y="436"/>
                      <a:pt x="323" y="441"/>
                    </a:cubicBezTo>
                    <a:cubicBezTo>
                      <a:pt x="331" y="446"/>
                      <a:pt x="338" y="435"/>
                      <a:pt x="329" y="432"/>
                    </a:cubicBezTo>
                    <a:cubicBezTo>
                      <a:pt x="313" y="424"/>
                      <a:pt x="334" y="425"/>
                      <a:pt x="328" y="419"/>
                    </a:cubicBezTo>
                    <a:cubicBezTo>
                      <a:pt x="322" y="415"/>
                      <a:pt x="343" y="415"/>
                      <a:pt x="335" y="412"/>
                    </a:cubicBezTo>
                    <a:cubicBezTo>
                      <a:pt x="328" y="408"/>
                      <a:pt x="325" y="401"/>
                      <a:pt x="334" y="401"/>
                    </a:cubicBezTo>
                    <a:cubicBezTo>
                      <a:pt x="343" y="401"/>
                      <a:pt x="373" y="394"/>
                      <a:pt x="381" y="390"/>
                    </a:cubicBezTo>
                    <a:cubicBezTo>
                      <a:pt x="390" y="387"/>
                      <a:pt x="392" y="380"/>
                      <a:pt x="398" y="385"/>
                    </a:cubicBezTo>
                    <a:cubicBezTo>
                      <a:pt x="402" y="388"/>
                      <a:pt x="406" y="380"/>
                      <a:pt x="409" y="391"/>
                    </a:cubicBezTo>
                    <a:cubicBezTo>
                      <a:pt x="411" y="404"/>
                      <a:pt x="416" y="396"/>
                      <a:pt x="422" y="399"/>
                    </a:cubicBezTo>
                    <a:cubicBezTo>
                      <a:pt x="428" y="402"/>
                      <a:pt x="433" y="399"/>
                      <a:pt x="428" y="404"/>
                    </a:cubicBezTo>
                    <a:cubicBezTo>
                      <a:pt x="424" y="408"/>
                      <a:pt x="433" y="408"/>
                      <a:pt x="445" y="401"/>
                    </a:cubicBezTo>
                    <a:cubicBezTo>
                      <a:pt x="457" y="391"/>
                      <a:pt x="456" y="398"/>
                      <a:pt x="453" y="401"/>
                    </a:cubicBezTo>
                    <a:cubicBezTo>
                      <a:pt x="450" y="404"/>
                      <a:pt x="462" y="405"/>
                      <a:pt x="472" y="425"/>
                    </a:cubicBezTo>
                    <a:cubicBezTo>
                      <a:pt x="486" y="455"/>
                      <a:pt x="480" y="429"/>
                      <a:pt x="489" y="436"/>
                    </a:cubicBezTo>
                    <a:cubicBezTo>
                      <a:pt x="500" y="446"/>
                      <a:pt x="504" y="433"/>
                      <a:pt x="514" y="443"/>
                    </a:cubicBezTo>
                    <a:cubicBezTo>
                      <a:pt x="521" y="453"/>
                      <a:pt x="524" y="460"/>
                      <a:pt x="530" y="453"/>
                    </a:cubicBezTo>
                    <a:cubicBezTo>
                      <a:pt x="538" y="449"/>
                      <a:pt x="530" y="455"/>
                      <a:pt x="538" y="461"/>
                    </a:cubicBezTo>
                    <a:cubicBezTo>
                      <a:pt x="538" y="461"/>
                      <a:pt x="538" y="461"/>
                      <a:pt x="543" y="460"/>
                    </a:cubicBezTo>
                    <a:cubicBezTo>
                      <a:pt x="547" y="453"/>
                      <a:pt x="546" y="458"/>
                      <a:pt x="553" y="455"/>
                    </a:cubicBezTo>
                    <a:cubicBezTo>
                      <a:pt x="559" y="453"/>
                      <a:pt x="553" y="452"/>
                      <a:pt x="562" y="447"/>
                    </a:cubicBezTo>
                    <a:cubicBezTo>
                      <a:pt x="571" y="443"/>
                      <a:pt x="578" y="440"/>
                      <a:pt x="582" y="443"/>
                    </a:cubicBezTo>
                    <a:cubicBezTo>
                      <a:pt x="587" y="446"/>
                      <a:pt x="593" y="440"/>
                      <a:pt x="594" y="446"/>
                    </a:cubicBezTo>
                    <a:cubicBezTo>
                      <a:pt x="596" y="450"/>
                      <a:pt x="622" y="455"/>
                      <a:pt x="625" y="447"/>
                    </a:cubicBezTo>
                    <a:cubicBezTo>
                      <a:pt x="626" y="441"/>
                      <a:pt x="617" y="441"/>
                      <a:pt x="623" y="433"/>
                    </a:cubicBezTo>
                    <a:cubicBezTo>
                      <a:pt x="629" y="424"/>
                      <a:pt x="626" y="424"/>
                      <a:pt x="640" y="429"/>
                    </a:cubicBezTo>
                    <a:cubicBezTo>
                      <a:pt x="652" y="435"/>
                      <a:pt x="657" y="429"/>
                      <a:pt x="657" y="436"/>
                    </a:cubicBezTo>
                    <a:cubicBezTo>
                      <a:pt x="657" y="444"/>
                      <a:pt x="664" y="450"/>
                      <a:pt x="672" y="447"/>
                    </a:cubicBezTo>
                    <a:cubicBezTo>
                      <a:pt x="681" y="444"/>
                      <a:pt x="683" y="444"/>
                      <a:pt x="693" y="449"/>
                    </a:cubicBezTo>
                    <a:cubicBezTo>
                      <a:pt x="704" y="452"/>
                      <a:pt x="698" y="455"/>
                      <a:pt x="712" y="458"/>
                    </a:cubicBezTo>
                    <a:cubicBezTo>
                      <a:pt x="731" y="463"/>
                      <a:pt x="724" y="455"/>
                      <a:pt x="736" y="457"/>
                    </a:cubicBezTo>
                    <a:cubicBezTo>
                      <a:pt x="748" y="457"/>
                      <a:pt x="745" y="441"/>
                      <a:pt x="756" y="447"/>
                    </a:cubicBezTo>
                    <a:cubicBezTo>
                      <a:pt x="765" y="453"/>
                      <a:pt x="765" y="447"/>
                      <a:pt x="771" y="452"/>
                    </a:cubicBezTo>
                    <a:cubicBezTo>
                      <a:pt x="779" y="457"/>
                      <a:pt x="782" y="457"/>
                      <a:pt x="788" y="450"/>
                    </a:cubicBezTo>
                    <a:cubicBezTo>
                      <a:pt x="794" y="444"/>
                      <a:pt x="792" y="440"/>
                      <a:pt x="800" y="430"/>
                    </a:cubicBezTo>
                    <a:cubicBezTo>
                      <a:pt x="806" y="422"/>
                      <a:pt x="803" y="419"/>
                      <a:pt x="798" y="419"/>
                    </a:cubicBezTo>
                    <a:cubicBezTo>
                      <a:pt x="794" y="419"/>
                      <a:pt x="800" y="410"/>
                      <a:pt x="815" y="408"/>
                    </a:cubicBezTo>
                    <a:cubicBezTo>
                      <a:pt x="829" y="407"/>
                      <a:pt x="833" y="412"/>
                      <a:pt x="838" y="412"/>
                    </a:cubicBezTo>
                    <a:cubicBezTo>
                      <a:pt x="842" y="412"/>
                      <a:pt x="852" y="424"/>
                      <a:pt x="855" y="440"/>
                    </a:cubicBezTo>
                    <a:cubicBezTo>
                      <a:pt x="856" y="457"/>
                      <a:pt x="859" y="455"/>
                      <a:pt x="868" y="457"/>
                    </a:cubicBezTo>
                    <a:cubicBezTo>
                      <a:pt x="877" y="458"/>
                      <a:pt x="874" y="463"/>
                      <a:pt x="879" y="463"/>
                    </a:cubicBezTo>
                    <a:cubicBezTo>
                      <a:pt x="884" y="464"/>
                      <a:pt x="879" y="468"/>
                      <a:pt x="882" y="469"/>
                    </a:cubicBezTo>
                    <a:cubicBezTo>
                      <a:pt x="885" y="471"/>
                      <a:pt x="879" y="472"/>
                      <a:pt x="884" y="475"/>
                    </a:cubicBezTo>
                    <a:cubicBezTo>
                      <a:pt x="888" y="480"/>
                      <a:pt x="894" y="478"/>
                      <a:pt x="899" y="474"/>
                    </a:cubicBezTo>
                    <a:cubicBezTo>
                      <a:pt x="903" y="471"/>
                      <a:pt x="903" y="475"/>
                      <a:pt x="908" y="471"/>
                    </a:cubicBezTo>
                    <a:cubicBezTo>
                      <a:pt x="912" y="466"/>
                      <a:pt x="917" y="474"/>
                      <a:pt x="912" y="480"/>
                    </a:cubicBezTo>
                    <a:cubicBezTo>
                      <a:pt x="908" y="488"/>
                      <a:pt x="905" y="511"/>
                      <a:pt x="899" y="508"/>
                    </a:cubicBezTo>
                    <a:cubicBezTo>
                      <a:pt x="893" y="505"/>
                      <a:pt x="891" y="503"/>
                      <a:pt x="890" y="506"/>
                    </a:cubicBezTo>
                    <a:cubicBezTo>
                      <a:pt x="888" y="511"/>
                      <a:pt x="882" y="506"/>
                      <a:pt x="885" y="513"/>
                    </a:cubicBezTo>
                    <a:cubicBezTo>
                      <a:pt x="887" y="519"/>
                      <a:pt x="888" y="525"/>
                      <a:pt x="885" y="530"/>
                    </a:cubicBezTo>
                    <a:cubicBezTo>
                      <a:pt x="884" y="536"/>
                      <a:pt x="882" y="530"/>
                      <a:pt x="881" y="536"/>
                    </a:cubicBezTo>
                    <a:cubicBezTo>
                      <a:pt x="881" y="536"/>
                      <a:pt x="881" y="536"/>
                      <a:pt x="882" y="539"/>
                    </a:cubicBezTo>
                    <a:cubicBezTo>
                      <a:pt x="885" y="536"/>
                      <a:pt x="882" y="534"/>
                      <a:pt x="884" y="536"/>
                    </a:cubicBezTo>
                    <a:cubicBezTo>
                      <a:pt x="887" y="536"/>
                      <a:pt x="887" y="536"/>
                      <a:pt x="888" y="533"/>
                    </a:cubicBezTo>
                    <a:cubicBezTo>
                      <a:pt x="890" y="530"/>
                      <a:pt x="888" y="528"/>
                      <a:pt x="891" y="528"/>
                    </a:cubicBezTo>
                    <a:cubicBezTo>
                      <a:pt x="893" y="528"/>
                      <a:pt x="890" y="533"/>
                      <a:pt x="893" y="530"/>
                    </a:cubicBezTo>
                    <a:cubicBezTo>
                      <a:pt x="896" y="528"/>
                      <a:pt x="893" y="533"/>
                      <a:pt x="896" y="533"/>
                    </a:cubicBezTo>
                    <a:cubicBezTo>
                      <a:pt x="897" y="533"/>
                      <a:pt x="899" y="534"/>
                      <a:pt x="900" y="534"/>
                    </a:cubicBezTo>
                    <a:cubicBezTo>
                      <a:pt x="902" y="536"/>
                      <a:pt x="902" y="534"/>
                      <a:pt x="906" y="533"/>
                    </a:cubicBezTo>
                    <a:cubicBezTo>
                      <a:pt x="909" y="533"/>
                      <a:pt x="908" y="531"/>
                      <a:pt x="914" y="528"/>
                    </a:cubicBezTo>
                    <a:cubicBezTo>
                      <a:pt x="919" y="525"/>
                      <a:pt x="922" y="516"/>
                      <a:pt x="934" y="505"/>
                    </a:cubicBezTo>
                    <a:cubicBezTo>
                      <a:pt x="944" y="492"/>
                      <a:pt x="941" y="486"/>
                      <a:pt x="946" y="483"/>
                    </a:cubicBezTo>
                    <a:cubicBezTo>
                      <a:pt x="952" y="478"/>
                      <a:pt x="947" y="478"/>
                      <a:pt x="954" y="472"/>
                    </a:cubicBezTo>
                    <a:cubicBezTo>
                      <a:pt x="961" y="466"/>
                      <a:pt x="961" y="449"/>
                      <a:pt x="960" y="444"/>
                    </a:cubicBezTo>
                    <a:cubicBezTo>
                      <a:pt x="958" y="440"/>
                      <a:pt x="961" y="440"/>
                      <a:pt x="963" y="435"/>
                    </a:cubicBezTo>
                    <a:cubicBezTo>
                      <a:pt x="964" y="429"/>
                      <a:pt x="970" y="427"/>
                      <a:pt x="966" y="422"/>
                    </a:cubicBezTo>
                    <a:cubicBezTo>
                      <a:pt x="963" y="419"/>
                      <a:pt x="967" y="419"/>
                      <a:pt x="964" y="416"/>
                    </a:cubicBezTo>
                    <a:cubicBezTo>
                      <a:pt x="963" y="412"/>
                      <a:pt x="970" y="413"/>
                      <a:pt x="966" y="408"/>
                    </a:cubicBezTo>
                    <a:cubicBezTo>
                      <a:pt x="960" y="405"/>
                      <a:pt x="958" y="402"/>
                      <a:pt x="957" y="401"/>
                    </a:cubicBezTo>
                    <a:cubicBezTo>
                      <a:pt x="954" y="398"/>
                      <a:pt x="951" y="401"/>
                      <a:pt x="947" y="399"/>
                    </a:cubicBezTo>
                    <a:cubicBezTo>
                      <a:pt x="944" y="398"/>
                      <a:pt x="947" y="405"/>
                      <a:pt x="940" y="407"/>
                    </a:cubicBezTo>
                    <a:cubicBezTo>
                      <a:pt x="929" y="410"/>
                      <a:pt x="943" y="396"/>
                      <a:pt x="935" y="399"/>
                    </a:cubicBezTo>
                    <a:cubicBezTo>
                      <a:pt x="929" y="401"/>
                      <a:pt x="937" y="404"/>
                      <a:pt x="931" y="404"/>
                    </a:cubicBezTo>
                    <a:cubicBezTo>
                      <a:pt x="925" y="404"/>
                      <a:pt x="937" y="394"/>
                      <a:pt x="926" y="394"/>
                    </a:cubicBezTo>
                    <a:cubicBezTo>
                      <a:pt x="917" y="394"/>
                      <a:pt x="912" y="393"/>
                      <a:pt x="925" y="385"/>
                    </a:cubicBezTo>
                    <a:cubicBezTo>
                      <a:pt x="938" y="376"/>
                      <a:pt x="940" y="376"/>
                      <a:pt x="943" y="368"/>
                    </a:cubicBezTo>
                    <a:cubicBezTo>
                      <a:pt x="946" y="360"/>
                      <a:pt x="957" y="360"/>
                      <a:pt x="960" y="351"/>
                    </a:cubicBezTo>
                    <a:cubicBezTo>
                      <a:pt x="964" y="342"/>
                      <a:pt x="979" y="332"/>
                      <a:pt x="987" y="334"/>
                    </a:cubicBezTo>
                    <a:cubicBezTo>
                      <a:pt x="995" y="337"/>
                      <a:pt x="998" y="332"/>
                      <a:pt x="1002" y="335"/>
                    </a:cubicBezTo>
                    <a:cubicBezTo>
                      <a:pt x="1007" y="338"/>
                      <a:pt x="1002" y="332"/>
                      <a:pt x="1013" y="334"/>
                    </a:cubicBezTo>
                    <a:cubicBezTo>
                      <a:pt x="1025" y="335"/>
                      <a:pt x="1025" y="338"/>
                      <a:pt x="1028" y="331"/>
                    </a:cubicBezTo>
                    <a:cubicBezTo>
                      <a:pt x="1028" y="329"/>
                      <a:pt x="1056" y="329"/>
                      <a:pt x="1047" y="337"/>
                    </a:cubicBezTo>
                    <a:cubicBezTo>
                      <a:pt x="1039" y="343"/>
                      <a:pt x="1059" y="338"/>
                      <a:pt x="1060" y="337"/>
                    </a:cubicBezTo>
                    <a:cubicBezTo>
                      <a:pt x="1063" y="332"/>
                      <a:pt x="1066" y="343"/>
                      <a:pt x="1074" y="337"/>
                    </a:cubicBezTo>
                    <a:cubicBezTo>
                      <a:pt x="1082" y="332"/>
                      <a:pt x="1059" y="332"/>
                      <a:pt x="1075" y="320"/>
                    </a:cubicBezTo>
                    <a:cubicBezTo>
                      <a:pt x="1092" y="309"/>
                      <a:pt x="1085" y="304"/>
                      <a:pt x="1104" y="303"/>
                    </a:cubicBezTo>
                    <a:cubicBezTo>
                      <a:pt x="1121" y="300"/>
                      <a:pt x="1107" y="323"/>
                      <a:pt x="1120" y="317"/>
                    </a:cubicBezTo>
                    <a:cubicBezTo>
                      <a:pt x="1132" y="310"/>
                      <a:pt x="1129" y="303"/>
                      <a:pt x="1136" y="306"/>
                    </a:cubicBezTo>
                    <a:cubicBezTo>
                      <a:pt x="1144" y="307"/>
                      <a:pt x="1132" y="290"/>
                      <a:pt x="1146" y="290"/>
                    </a:cubicBezTo>
                    <a:cubicBezTo>
                      <a:pt x="1159" y="292"/>
                      <a:pt x="1147" y="290"/>
                      <a:pt x="1146" y="304"/>
                    </a:cubicBezTo>
                    <a:cubicBezTo>
                      <a:pt x="1142" y="318"/>
                      <a:pt x="1133" y="314"/>
                      <a:pt x="1121" y="329"/>
                    </a:cubicBezTo>
                    <a:cubicBezTo>
                      <a:pt x="1109" y="345"/>
                      <a:pt x="1103" y="351"/>
                      <a:pt x="1095" y="352"/>
                    </a:cubicBezTo>
                    <a:cubicBezTo>
                      <a:pt x="1086" y="356"/>
                      <a:pt x="1094" y="359"/>
                      <a:pt x="1086" y="365"/>
                    </a:cubicBezTo>
                    <a:cubicBezTo>
                      <a:pt x="1077" y="371"/>
                      <a:pt x="1080" y="398"/>
                      <a:pt x="1085" y="421"/>
                    </a:cubicBezTo>
                    <a:cubicBezTo>
                      <a:pt x="1086" y="430"/>
                      <a:pt x="1085" y="449"/>
                      <a:pt x="1098" y="429"/>
                    </a:cubicBezTo>
                    <a:cubicBezTo>
                      <a:pt x="1107" y="416"/>
                      <a:pt x="1098" y="412"/>
                      <a:pt x="1111" y="412"/>
                    </a:cubicBezTo>
                    <a:cubicBezTo>
                      <a:pt x="1120" y="412"/>
                      <a:pt x="1109" y="396"/>
                      <a:pt x="1121" y="396"/>
                    </a:cubicBezTo>
                    <a:cubicBezTo>
                      <a:pt x="1139" y="394"/>
                      <a:pt x="1124" y="387"/>
                      <a:pt x="1129" y="379"/>
                    </a:cubicBezTo>
                    <a:cubicBezTo>
                      <a:pt x="1133" y="370"/>
                      <a:pt x="1139" y="382"/>
                      <a:pt x="1141" y="374"/>
                    </a:cubicBezTo>
                    <a:cubicBezTo>
                      <a:pt x="1142" y="365"/>
                      <a:pt x="1130" y="368"/>
                      <a:pt x="1136" y="360"/>
                    </a:cubicBezTo>
                    <a:cubicBezTo>
                      <a:pt x="1147" y="348"/>
                      <a:pt x="1121" y="354"/>
                      <a:pt x="1133" y="345"/>
                    </a:cubicBezTo>
                    <a:cubicBezTo>
                      <a:pt x="1146" y="334"/>
                      <a:pt x="1138" y="329"/>
                      <a:pt x="1146" y="326"/>
                    </a:cubicBezTo>
                    <a:cubicBezTo>
                      <a:pt x="1155" y="323"/>
                      <a:pt x="1147" y="331"/>
                      <a:pt x="1158" y="323"/>
                    </a:cubicBezTo>
                    <a:cubicBezTo>
                      <a:pt x="1171" y="312"/>
                      <a:pt x="1155" y="337"/>
                      <a:pt x="1167" y="326"/>
                    </a:cubicBezTo>
                    <a:cubicBezTo>
                      <a:pt x="1181" y="314"/>
                      <a:pt x="1188" y="318"/>
                      <a:pt x="1194" y="326"/>
                    </a:cubicBezTo>
                    <a:cubicBezTo>
                      <a:pt x="1200" y="332"/>
                      <a:pt x="1190" y="325"/>
                      <a:pt x="1213" y="312"/>
                    </a:cubicBezTo>
                    <a:cubicBezTo>
                      <a:pt x="1222" y="307"/>
                      <a:pt x="1229" y="298"/>
                      <a:pt x="1241" y="295"/>
                    </a:cubicBezTo>
                    <a:cubicBezTo>
                      <a:pt x="1263" y="287"/>
                      <a:pt x="1263" y="298"/>
                      <a:pt x="1267" y="293"/>
                    </a:cubicBezTo>
                    <a:cubicBezTo>
                      <a:pt x="1273" y="287"/>
                      <a:pt x="1266" y="286"/>
                      <a:pt x="1263" y="275"/>
                    </a:cubicBezTo>
                    <a:cubicBezTo>
                      <a:pt x="1258" y="262"/>
                      <a:pt x="1255" y="275"/>
                      <a:pt x="1252" y="265"/>
                    </a:cubicBezTo>
                    <a:cubicBezTo>
                      <a:pt x="1251" y="259"/>
                      <a:pt x="1264" y="269"/>
                      <a:pt x="1270" y="259"/>
                    </a:cubicBezTo>
                    <a:cubicBezTo>
                      <a:pt x="1272" y="258"/>
                      <a:pt x="1273" y="258"/>
                      <a:pt x="1273" y="256"/>
                    </a:cubicBezTo>
                    <a:cubicBezTo>
                      <a:pt x="1273" y="256"/>
                      <a:pt x="1273" y="256"/>
                      <a:pt x="1273" y="256"/>
                    </a:cubicBezTo>
                    <a:close/>
                    <a:moveTo>
                      <a:pt x="969" y="421"/>
                    </a:moveTo>
                    <a:cubicBezTo>
                      <a:pt x="967" y="424"/>
                      <a:pt x="970" y="422"/>
                      <a:pt x="969" y="425"/>
                    </a:cubicBezTo>
                    <a:cubicBezTo>
                      <a:pt x="967" y="429"/>
                      <a:pt x="970" y="429"/>
                      <a:pt x="970" y="430"/>
                    </a:cubicBezTo>
                    <a:cubicBezTo>
                      <a:pt x="969" y="430"/>
                      <a:pt x="972" y="430"/>
                      <a:pt x="973" y="435"/>
                    </a:cubicBezTo>
                    <a:cubicBezTo>
                      <a:pt x="975" y="438"/>
                      <a:pt x="970" y="441"/>
                      <a:pt x="972" y="444"/>
                    </a:cubicBezTo>
                    <a:cubicBezTo>
                      <a:pt x="973" y="449"/>
                      <a:pt x="972" y="461"/>
                      <a:pt x="970" y="464"/>
                    </a:cubicBezTo>
                    <a:cubicBezTo>
                      <a:pt x="969" y="468"/>
                      <a:pt x="975" y="468"/>
                      <a:pt x="972" y="477"/>
                    </a:cubicBezTo>
                    <a:cubicBezTo>
                      <a:pt x="969" y="481"/>
                      <a:pt x="973" y="485"/>
                      <a:pt x="972" y="488"/>
                    </a:cubicBezTo>
                    <a:cubicBezTo>
                      <a:pt x="969" y="491"/>
                      <a:pt x="970" y="492"/>
                      <a:pt x="970" y="496"/>
                    </a:cubicBezTo>
                    <a:cubicBezTo>
                      <a:pt x="972" y="500"/>
                      <a:pt x="973" y="499"/>
                      <a:pt x="973" y="494"/>
                    </a:cubicBezTo>
                    <a:cubicBezTo>
                      <a:pt x="975" y="489"/>
                      <a:pt x="977" y="488"/>
                      <a:pt x="978" y="489"/>
                    </a:cubicBezTo>
                    <a:cubicBezTo>
                      <a:pt x="978" y="491"/>
                      <a:pt x="979" y="489"/>
                      <a:pt x="981" y="491"/>
                    </a:cubicBezTo>
                    <a:cubicBezTo>
                      <a:pt x="983" y="491"/>
                      <a:pt x="983" y="497"/>
                      <a:pt x="983" y="496"/>
                    </a:cubicBezTo>
                    <a:cubicBezTo>
                      <a:pt x="986" y="491"/>
                      <a:pt x="984" y="492"/>
                      <a:pt x="984" y="489"/>
                    </a:cubicBezTo>
                    <a:cubicBezTo>
                      <a:pt x="984" y="486"/>
                      <a:pt x="984" y="488"/>
                      <a:pt x="981" y="488"/>
                    </a:cubicBezTo>
                    <a:cubicBezTo>
                      <a:pt x="979" y="486"/>
                      <a:pt x="979" y="483"/>
                      <a:pt x="978" y="480"/>
                    </a:cubicBezTo>
                    <a:cubicBezTo>
                      <a:pt x="973" y="477"/>
                      <a:pt x="977" y="468"/>
                      <a:pt x="978" y="464"/>
                    </a:cubicBezTo>
                    <a:cubicBezTo>
                      <a:pt x="981" y="463"/>
                      <a:pt x="978" y="460"/>
                      <a:pt x="981" y="458"/>
                    </a:cubicBezTo>
                    <a:cubicBezTo>
                      <a:pt x="984" y="458"/>
                      <a:pt x="987" y="458"/>
                      <a:pt x="990" y="461"/>
                    </a:cubicBezTo>
                    <a:cubicBezTo>
                      <a:pt x="992" y="464"/>
                      <a:pt x="993" y="468"/>
                      <a:pt x="993" y="464"/>
                    </a:cubicBezTo>
                    <a:cubicBezTo>
                      <a:pt x="993" y="463"/>
                      <a:pt x="990" y="460"/>
                      <a:pt x="989" y="457"/>
                    </a:cubicBezTo>
                    <a:cubicBezTo>
                      <a:pt x="989" y="452"/>
                      <a:pt x="986" y="446"/>
                      <a:pt x="984" y="441"/>
                    </a:cubicBezTo>
                    <a:cubicBezTo>
                      <a:pt x="984" y="436"/>
                      <a:pt x="983" y="435"/>
                      <a:pt x="983" y="432"/>
                    </a:cubicBezTo>
                    <a:cubicBezTo>
                      <a:pt x="983" y="429"/>
                      <a:pt x="981" y="433"/>
                      <a:pt x="981" y="430"/>
                    </a:cubicBezTo>
                    <a:cubicBezTo>
                      <a:pt x="983" y="425"/>
                      <a:pt x="981" y="430"/>
                      <a:pt x="981" y="427"/>
                    </a:cubicBezTo>
                    <a:cubicBezTo>
                      <a:pt x="979" y="422"/>
                      <a:pt x="984" y="422"/>
                      <a:pt x="983" y="413"/>
                    </a:cubicBezTo>
                    <a:cubicBezTo>
                      <a:pt x="981" y="407"/>
                      <a:pt x="979" y="410"/>
                      <a:pt x="981" y="408"/>
                    </a:cubicBezTo>
                    <a:cubicBezTo>
                      <a:pt x="981" y="407"/>
                      <a:pt x="979" y="408"/>
                      <a:pt x="979" y="407"/>
                    </a:cubicBezTo>
                    <a:cubicBezTo>
                      <a:pt x="979" y="404"/>
                      <a:pt x="978" y="404"/>
                      <a:pt x="979" y="402"/>
                    </a:cubicBezTo>
                    <a:cubicBezTo>
                      <a:pt x="981" y="401"/>
                      <a:pt x="979" y="399"/>
                      <a:pt x="978" y="398"/>
                    </a:cubicBezTo>
                    <a:cubicBezTo>
                      <a:pt x="977" y="394"/>
                      <a:pt x="978" y="398"/>
                      <a:pt x="975" y="398"/>
                    </a:cubicBezTo>
                    <a:cubicBezTo>
                      <a:pt x="972" y="399"/>
                      <a:pt x="978" y="401"/>
                      <a:pt x="977" y="404"/>
                    </a:cubicBezTo>
                    <a:cubicBezTo>
                      <a:pt x="977" y="407"/>
                      <a:pt x="975" y="405"/>
                      <a:pt x="975" y="407"/>
                    </a:cubicBezTo>
                    <a:cubicBezTo>
                      <a:pt x="975" y="408"/>
                      <a:pt x="978" y="407"/>
                      <a:pt x="975" y="408"/>
                    </a:cubicBezTo>
                    <a:cubicBezTo>
                      <a:pt x="973" y="412"/>
                      <a:pt x="975" y="407"/>
                      <a:pt x="972" y="408"/>
                    </a:cubicBezTo>
                    <a:cubicBezTo>
                      <a:pt x="970" y="408"/>
                      <a:pt x="969" y="408"/>
                      <a:pt x="970" y="412"/>
                    </a:cubicBezTo>
                    <a:cubicBezTo>
                      <a:pt x="970" y="413"/>
                      <a:pt x="970" y="416"/>
                      <a:pt x="969" y="421"/>
                    </a:cubicBezTo>
                    <a:close/>
                    <a:moveTo>
                      <a:pt x="1007" y="517"/>
                    </a:moveTo>
                    <a:cubicBezTo>
                      <a:pt x="1010" y="516"/>
                      <a:pt x="1004" y="514"/>
                      <a:pt x="1004" y="516"/>
                    </a:cubicBezTo>
                    <a:cubicBezTo>
                      <a:pt x="1002" y="519"/>
                      <a:pt x="998" y="520"/>
                      <a:pt x="999" y="523"/>
                    </a:cubicBezTo>
                    <a:cubicBezTo>
                      <a:pt x="1001" y="525"/>
                      <a:pt x="1001" y="519"/>
                      <a:pt x="1007" y="517"/>
                    </a:cubicBezTo>
                    <a:close/>
                    <a:moveTo>
                      <a:pt x="1015" y="511"/>
                    </a:moveTo>
                    <a:cubicBezTo>
                      <a:pt x="1018" y="508"/>
                      <a:pt x="1018" y="509"/>
                      <a:pt x="1021" y="506"/>
                    </a:cubicBezTo>
                    <a:cubicBezTo>
                      <a:pt x="1024" y="505"/>
                      <a:pt x="1028" y="506"/>
                      <a:pt x="1025" y="503"/>
                    </a:cubicBezTo>
                    <a:cubicBezTo>
                      <a:pt x="1024" y="502"/>
                      <a:pt x="1022" y="506"/>
                      <a:pt x="1019" y="505"/>
                    </a:cubicBezTo>
                    <a:cubicBezTo>
                      <a:pt x="1018" y="503"/>
                      <a:pt x="1021" y="506"/>
                      <a:pt x="1018" y="506"/>
                    </a:cubicBezTo>
                    <a:cubicBezTo>
                      <a:pt x="1015" y="508"/>
                      <a:pt x="1012" y="509"/>
                      <a:pt x="1010" y="514"/>
                    </a:cubicBezTo>
                    <a:cubicBezTo>
                      <a:pt x="1010" y="516"/>
                      <a:pt x="1013" y="516"/>
                      <a:pt x="1015" y="511"/>
                    </a:cubicBezTo>
                    <a:close/>
                    <a:moveTo>
                      <a:pt x="1031" y="500"/>
                    </a:moveTo>
                    <a:cubicBezTo>
                      <a:pt x="1033" y="497"/>
                      <a:pt x="1037" y="494"/>
                      <a:pt x="1039" y="494"/>
                    </a:cubicBezTo>
                    <a:cubicBezTo>
                      <a:pt x="1040" y="496"/>
                      <a:pt x="1030" y="505"/>
                      <a:pt x="1031" y="500"/>
                    </a:cubicBezTo>
                    <a:close/>
                    <a:moveTo>
                      <a:pt x="1071" y="461"/>
                    </a:moveTo>
                    <a:cubicBezTo>
                      <a:pt x="1071" y="460"/>
                      <a:pt x="1072" y="453"/>
                      <a:pt x="1074" y="455"/>
                    </a:cubicBezTo>
                    <a:cubicBezTo>
                      <a:pt x="1075" y="457"/>
                      <a:pt x="1071" y="461"/>
                      <a:pt x="1071" y="461"/>
                    </a:cubicBezTo>
                    <a:close/>
                    <a:moveTo>
                      <a:pt x="1066" y="464"/>
                    </a:moveTo>
                    <a:cubicBezTo>
                      <a:pt x="1068" y="464"/>
                      <a:pt x="1069" y="463"/>
                      <a:pt x="1069" y="463"/>
                    </a:cubicBezTo>
                    <a:cubicBezTo>
                      <a:pt x="1069" y="464"/>
                      <a:pt x="1066" y="466"/>
                      <a:pt x="1066" y="464"/>
                    </a:cubicBezTo>
                    <a:close/>
                    <a:moveTo>
                      <a:pt x="1060" y="477"/>
                    </a:moveTo>
                    <a:cubicBezTo>
                      <a:pt x="1059" y="477"/>
                      <a:pt x="1059" y="475"/>
                      <a:pt x="1060" y="475"/>
                    </a:cubicBezTo>
                    <a:cubicBezTo>
                      <a:pt x="1060" y="477"/>
                      <a:pt x="1060" y="478"/>
                      <a:pt x="1060" y="477"/>
                    </a:cubicBezTo>
                    <a:close/>
                    <a:moveTo>
                      <a:pt x="1054" y="481"/>
                    </a:moveTo>
                    <a:cubicBezTo>
                      <a:pt x="1054" y="481"/>
                      <a:pt x="1056" y="480"/>
                      <a:pt x="1056" y="481"/>
                    </a:cubicBezTo>
                    <a:cubicBezTo>
                      <a:pt x="1056" y="481"/>
                      <a:pt x="1056" y="483"/>
                      <a:pt x="1054" y="481"/>
                    </a:cubicBezTo>
                    <a:close/>
                    <a:moveTo>
                      <a:pt x="1082" y="447"/>
                    </a:moveTo>
                    <a:cubicBezTo>
                      <a:pt x="1085" y="447"/>
                      <a:pt x="1085" y="441"/>
                      <a:pt x="1083" y="441"/>
                    </a:cubicBezTo>
                    <a:cubicBezTo>
                      <a:pt x="1082" y="441"/>
                      <a:pt x="1082" y="444"/>
                      <a:pt x="1080" y="446"/>
                    </a:cubicBezTo>
                    <a:cubicBezTo>
                      <a:pt x="1077" y="446"/>
                      <a:pt x="1075" y="447"/>
                      <a:pt x="1077" y="449"/>
                    </a:cubicBezTo>
                    <a:cubicBezTo>
                      <a:pt x="1079" y="452"/>
                      <a:pt x="1079" y="449"/>
                      <a:pt x="1082" y="447"/>
                    </a:cubicBezTo>
                    <a:close/>
                    <a:moveTo>
                      <a:pt x="1085" y="443"/>
                    </a:moveTo>
                    <a:cubicBezTo>
                      <a:pt x="1083" y="441"/>
                      <a:pt x="1086" y="440"/>
                      <a:pt x="1088" y="440"/>
                    </a:cubicBezTo>
                    <a:cubicBezTo>
                      <a:pt x="1088" y="441"/>
                      <a:pt x="1086" y="443"/>
                      <a:pt x="1085" y="443"/>
                    </a:cubicBezTo>
                    <a:close/>
                    <a:moveTo>
                      <a:pt x="1162" y="385"/>
                    </a:moveTo>
                    <a:cubicBezTo>
                      <a:pt x="1165" y="384"/>
                      <a:pt x="1170" y="396"/>
                      <a:pt x="1167" y="393"/>
                    </a:cubicBezTo>
                    <a:cubicBezTo>
                      <a:pt x="1164" y="390"/>
                      <a:pt x="1161" y="387"/>
                      <a:pt x="1162" y="385"/>
                    </a:cubicBezTo>
                    <a:close/>
                    <a:moveTo>
                      <a:pt x="0" y="396"/>
                    </a:moveTo>
                    <a:cubicBezTo>
                      <a:pt x="11" y="398"/>
                      <a:pt x="20" y="399"/>
                      <a:pt x="26" y="398"/>
                    </a:cubicBezTo>
                    <a:cubicBezTo>
                      <a:pt x="25" y="393"/>
                      <a:pt x="28" y="391"/>
                      <a:pt x="25" y="390"/>
                    </a:cubicBezTo>
                    <a:cubicBezTo>
                      <a:pt x="22" y="387"/>
                      <a:pt x="25" y="391"/>
                      <a:pt x="14" y="387"/>
                    </a:cubicBezTo>
                    <a:cubicBezTo>
                      <a:pt x="14" y="388"/>
                      <a:pt x="13" y="387"/>
                      <a:pt x="14" y="388"/>
                    </a:cubicBezTo>
                    <a:cubicBezTo>
                      <a:pt x="14" y="391"/>
                      <a:pt x="11" y="391"/>
                      <a:pt x="10" y="391"/>
                    </a:cubicBezTo>
                    <a:cubicBezTo>
                      <a:pt x="8" y="390"/>
                      <a:pt x="11" y="388"/>
                      <a:pt x="11" y="387"/>
                    </a:cubicBezTo>
                    <a:cubicBezTo>
                      <a:pt x="13" y="385"/>
                      <a:pt x="11" y="385"/>
                      <a:pt x="10" y="388"/>
                    </a:cubicBezTo>
                    <a:cubicBezTo>
                      <a:pt x="7" y="391"/>
                      <a:pt x="8" y="390"/>
                      <a:pt x="5" y="390"/>
                    </a:cubicBezTo>
                    <a:cubicBezTo>
                      <a:pt x="2" y="390"/>
                      <a:pt x="5" y="393"/>
                      <a:pt x="0" y="396"/>
                    </a:cubicBezTo>
                    <a:close/>
                    <a:moveTo>
                      <a:pt x="1142" y="342"/>
                    </a:moveTo>
                    <a:cubicBezTo>
                      <a:pt x="1147" y="337"/>
                      <a:pt x="1152" y="334"/>
                      <a:pt x="1152" y="337"/>
                    </a:cubicBezTo>
                    <a:cubicBezTo>
                      <a:pt x="1152" y="340"/>
                      <a:pt x="1141" y="345"/>
                      <a:pt x="1142" y="342"/>
                    </a:cubicBezTo>
                    <a:close/>
                    <a:moveTo>
                      <a:pt x="937" y="393"/>
                    </a:moveTo>
                    <a:cubicBezTo>
                      <a:pt x="934" y="390"/>
                      <a:pt x="935" y="387"/>
                      <a:pt x="938" y="388"/>
                    </a:cubicBezTo>
                    <a:cubicBezTo>
                      <a:pt x="943" y="388"/>
                      <a:pt x="940" y="394"/>
                      <a:pt x="937" y="393"/>
                    </a:cubicBezTo>
                    <a:close/>
                    <a:moveTo>
                      <a:pt x="1274" y="175"/>
                    </a:moveTo>
                    <a:cubicBezTo>
                      <a:pt x="1274" y="175"/>
                      <a:pt x="1274" y="175"/>
                      <a:pt x="1274" y="175"/>
                    </a:cubicBezTo>
                    <a:cubicBezTo>
                      <a:pt x="1278" y="175"/>
                      <a:pt x="1284" y="174"/>
                      <a:pt x="1289" y="172"/>
                    </a:cubicBezTo>
                    <a:cubicBezTo>
                      <a:pt x="1301" y="171"/>
                      <a:pt x="1287" y="163"/>
                      <a:pt x="1278" y="164"/>
                    </a:cubicBezTo>
                    <a:cubicBezTo>
                      <a:pt x="1277" y="164"/>
                      <a:pt x="1275" y="164"/>
                      <a:pt x="1274" y="164"/>
                    </a:cubicBezTo>
                    <a:cubicBezTo>
                      <a:pt x="1273" y="164"/>
                      <a:pt x="1273" y="164"/>
                      <a:pt x="1273" y="164"/>
                    </a:cubicBezTo>
                    <a:cubicBezTo>
                      <a:pt x="1267" y="166"/>
                      <a:pt x="1263" y="171"/>
                      <a:pt x="1261" y="174"/>
                    </a:cubicBezTo>
                    <a:cubicBezTo>
                      <a:pt x="1261" y="177"/>
                      <a:pt x="1267" y="177"/>
                      <a:pt x="1273" y="175"/>
                    </a:cubicBezTo>
                    <a:lnTo>
                      <a:pt x="1274" y="175"/>
                    </a:lnTo>
                    <a:close/>
                    <a:moveTo>
                      <a:pt x="1188" y="192"/>
                    </a:moveTo>
                    <a:cubicBezTo>
                      <a:pt x="1185" y="196"/>
                      <a:pt x="1174" y="191"/>
                      <a:pt x="1176" y="189"/>
                    </a:cubicBezTo>
                    <a:cubicBezTo>
                      <a:pt x="1179" y="188"/>
                      <a:pt x="1191" y="189"/>
                      <a:pt x="1188" y="192"/>
                    </a:cubicBezTo>
                    <a:close/>
                    <a:moveTo>
                      <a:pt x="978" y="132"/>
                    </a:moveTo>
                    <a:cubicBezTo>
                      <a:pt x="969" y="127"/>
                      <a:pt x="964" y="132"/>
                      <a:pt x="957" y="136"/>
                    </a:cubicBezTo>
                    <a:cubicBezTo>
                      <a:pt x="951" y="141"/>
                      <a:pt x="958" y="136"/>
                      <a:pt x="970" y="139"/>
                    </a:cubicBezTo>
                    <a:cubicBezTo>
                      <a:pt x="990" y="143"/>
                      <a:pt x="987" y="136"/>
                      <a:pt x="978" y="132"/>
                    </a:cubicBezTo>
                    <a:close/>
                    <a:moveTo>
                      <a:pt x="1034" y="116"/>
                    </a:moveTo>
                    <a:cubicBezTo>
                      <a:pt x="1042" y="116"/>
                      <a:pt x="1044" y="110"/>
                      <a:pt x="1039" y="112"/>
                    </a:cubicBezTo>
                    <a:cubicBezTo>
                      <a:pt x="1036" y="112"/>
                      <a:pt x="1036" y="105"/>
                      <a:pt x="1028" y="109"/>
                    </a:cubicBezTo>
                    <a:cubicBezTo>
                      <a:pt x="1021" y="112"/>
                      <a:pt x="1030" y="105"/>
                      <a:pt x="1018" y="107"/>
                    </a:cubicBezTo>
                    <a:cubicBezTo>
                      <a:pt x="1005" y="109"/>
                      <a:pt x="1009" y="102"/>
                      <a:pt x="1007" y="105"/>
                    </a:cubicBezTo>
                    <a:cubicBezTo>
                      <a:pt x="1004" y="107"/>
                      <a:pt x="999" y="112"/>
                      <a:pt x="1016" y="115"/>
                    </a:cubicBezTo>
                    <a:cubicBezTo>
                      <a:pt x="1025" y="118"/>
                      <a:pt x="1027" y="116"/>
                      <a:pt x="1034" y="116"/>
                    </a:cubicBezTo>
                    <a:close/>
                    <a:moveTo>
                      <a:pt x="996" y="105"/>
                    </a:moveTo>
                    <a:cubicBezTo>
                      <a:pt x="1002" y="105"/>
                      <a:pt x="989" y="99"/>
                      <a:pt x="981" y="101"/>
                    </a:cubicBezTo>
                    <a:cubicBezTo>
                      <a:pt x="975" y="102"/>
                      <a:pt x="970" y="93"/>
                      <a:pt x="964" y="96"/>
                    </a:cubicBezTo>
                    <a:cubicBezTo>
                      <a:pt x="958" y="99"/>
                      <a:pt x="966" y="102"/>
                      <a:pt x="963" y="104"/>
                    </a:cubicBezTo>
                    <a:cubicBezTo>
                      <a:pt x="960" y="104"/>
                      <a:pt x="952" y="98"/>
                      <a:pt x="947" y="94"/>
                    </a:cubicBezTo>
                    <a:cubicBezTo>
                      <a:pt x="943" y="93"/>
                      <a:pt x="941" y="94"/>
                      <a:pt x="935" y="99"/>
                    </a:cubicBezTo>
                    <a:cubicBezTo>
                      <a:pt x="929" y="102"/>
                      <a:pt x="937" y="105"/>
                      <a:pt x="934" y="107"/>
                    </a:cubicBezTo>
                    <a:cubicBezTo>
                      <a:pt x="929" y="109"/>
                      <a:pt x="935" y="113"/>
                      <a:pt x="946" y="118"/>
                    </a:cubicBezTo>
                    <a:cubicBezTo>
                      <a:pt x="955" y="121"/>
                      <a:pt x="949" y="113"/>
                      <a:pt x="957" y="115"/>
                    </a:cubicBezTo>
                    <a:cubicBezTo>
                      <a:pt x="964" y="118"/>
                      <a:pt x="967" y="110"/>
                      <a:pt x="972" y="115"/>
                    </a:cubicBezTo>
                    <a:cubicBezTo>
                      <a:pt x="977" y="118"/>
                      <a:pt x="983" y="113"/>
                      <a:pt x="992" y="112"/>
                    </a:cubicBezTo>
                    <a:cubicBezTo>
                      <a:pt x="999" y="109"/>
                      <a:pt x="989" y="105"/>
                      <a:pt x="996" y="105"/>
                    </a:cubicBezTo>
                    <a:close/>
                    <a:moveTo>
                      <a:pt x="923" y="107"/>
                    </a:moveTo>
                    <a:cubicBezTo>
                      <a:pt x="917" y="110"/>
                      <a:pt x="920" y="98"/>
                      <a:pt x="923" y="101"/>
                    </a:cubicBezTo>
                    <a:cubicBezTo>
                      <a:pt x="926" y="104"/>
                      <a:pt x="926" y="105"/>
                      <a:pt x="923" y="107"/>
                    </a:cubicBezTo>
                    <a:close/>
                    <a:moveTo>
                      <a:pt x="850" y="150"/>
                    </a:moveTo>
                    <a:cubicBezTo>
                      <a:pt x="853" y="150"/>
                      <a:pt x="852" y="150"/>
                      <a:pt x="858" y="152"/>
                    </a:cubicBezTo>
                    <a:cubicBezTo>
                      <a:pt x="865" y="155"/>
                      <a:pt x="870" y="160"/>
                      <a:pt x="873" y="155"/>
                    </a:cubicBezTo>
                    <a:cubicBezTo>
                      <a:pt x="874" y="150"/>
                      <a:pt x="862" y="150"/>
                      <a:pt x="870" y="149"/>
                    </a:cubicBezTo>
                    <a:cubicBezTo>
                      <a:pt x="876" y="147"/>
                      <a:pt x="861" y="146"/>
                      <a:pt x="868" y="144"/>
                    </a:cubicBezTo>
                    <a:cubicBezTo>
                      <a:pt x="876" y="143"/>
                      <a:pt x="864" y="138"/>
                      <a:pt x="858" y="136"/>
                    </a:cubicBezTo>
                    <a:cubicBezTo>
                      <a:pt x="852" y="133"/>
                      <a:pt x="850" y="143"/>
                      <a:pt x="849" y="138"/>
                    </a:cubicBezTo>
                    <a:cubicBezTo>
                      <a:pt x="847" y="133"/>
                      <a:pt x="842" y="136"/>
                      <a:pt x="836" y="133"/>
                    </a:cubicBezTo>
                    <a:cubicBezTo>
                      <a:pt x="830" y="130"/>
                      <a:pt x="820" y="135"/>
                      <a:pt x="824" y="138"/>
                    </a:cubicBezTo>
                    <a:cubicBezTo>
                      <a:pt x="829" y="143"/>
                      <a:pt x="815" y="144"/>
                      <a:pt x="824" y="146"/>
                    </a:cubicBezTo>
                    <a:cubicBezTo>
                      <a:pt x="832" y="147"/>
                      <a:pt x="835" y="147"/>
                      <a:pt x="845" y="154"/>
                    </a:cubicBezTo>
                    <a:cubicBezTo>
                      <a:pt x="852" y="155"/>
                      <a:pt x="845" y="150"/>
                      <a:pt x="850" y="150"/>
                    </a:cubicBezTo>
                    <a:close/>
                    <a:moveTo>
                      <a:pt x="739" y="121"/>
                    </a:moveTo>
                    <a:cubicBezTo>
                      <a:pt x="731" y="119"/>
                      <a:pt x="727" y="122"/>
                      <a:pt x="734" y="126"/>
                    </a:cubicBezTo>
                    <a:cubicBezTo>
                      <a:pt x="743" y="130"/>
                      <a:pt x="748" y="121"/>
                      <a:pt x="739" y="121"/>
                    </a:cubicBezTo>
                    <a:close/>
                    <a:moveTo>
                      <a:pt x="640" y="65"/>
                    </a:moveTo>
                    <a:cubicBezTo>
                      <a:pt x="648" y="63"/>
                      <a:pt x="654" y="62"/>
                      <a:pt x="667" y="62"/>
                    </a:cubicBezTo>
                    <a:cubicBezTo>
                      <a:pt x="683" y="60"/>
                      <a:pt x="684" y="57"/>
                      <a:pt x="676" y="53"/>
                    </a:cubicBezTo>
                    <a:cubicBezTo>
                      <a:pt x="669" y="46"/>
                      <a:pt x="670" y="45"/>
                      <a:pt x="660" y="51"/>
                    </a:cubicBezTo>
                    <a:cubicBezTo>
                      <a:pt x="651" y="59"/>
                      <a:pt x="667" y="45"/>
                      <a:pt x="663" y="43"/>
                    </a:cubicBezTo>
                    <a:cubicBezTo>
                      <a:pt x="658" y="42"/>
                      <a:pt x="652" y="39"/>
                      <a:pt x="648" y="48"/>
                    </a:cubicBezTo>
                    <a:cubicBezTo>
                      <a:pt x="641" y="57"/>
                      <a:pt x="641" y="49"/>
                      <a:pt x="635" y="63"/>
                    </a:cubicBezTo>
                    <a:cubicBezTo>
                      <a:pt x="632" y="66"/>
                      <a:pt x="634" y="68"/>
                      <a:pt x="640" y="65"/>
                    </a:cubicBezTo>
                    <a:close/>
                    <a:moveTo>
                      <a:pt x="617" y="51"/>
                    </a:moveTo>
                    <a:cubicBezTo>
                      <a:pt x="628" y="56"/>
                      <a:pt x="641" y="51"/>
                      <a:pt x="637" y="48"/>
                    </a:cubicBezTo>
                    <a:cubicBezTo>
                      <a:pt x="632" y="45"/>
                      <a:pt x="643" y="37"/>
                      <a:pt x="638" y="35"/>
                    </a:cubicBezTo>
                    <a:cubicBezTo>
                      <a:pt x="632" y="32"/>
                      <a:pt x="635" y="29"/>
                      <a:pt x="626" y="34"/>
                    </a:cubicBezTo>
                    <a:cubicBezTo>
                      <a:pt x="616" y="37"/>
                      <a:pt x="625" y="31"/>
                      <a:pt x="620" y="31"/>
                    </a:cubicBezTo>
                    <a:cubicBezTo>
                      <a:pt x="616" y="31"/>
                      <a:pt x="603" y="29"/>
                      <a:pt x="597" y="32"/>
                    </a:cubicBezTo>
                    <a:cubicBezTo>
                      <a:pt x="591" y="37"/>
                      <a:pt x="579" y="42"/>
                      <a:pt x="588" y="42"/>
                    </a:cubicBezTo>
                    <a:cubicBezTo>
                      <a:pt x="599" y="42"/>
                      <a:pt x="591" y="45"/>
                      <a:pt x="597" y="48"/>
                    </a:cubicBezTo>
                    <a:cubicBezTo>
                      <a:pt x="600" y="49"/>
                      <a:pt x="605" y="48"/>
                      <a:pt x="617" y="51"/>
                    </a:cubicBezTo>
                    <a:close/>
                    <a:moveTo>
                      <a:pt x="576" y="31"/>
                    </a:moveTo>
                    <a:cubicBezTo>
                      <a:pt x="567" y="31"/>
                      <a:pt x="565" y="34"/>
                      <a:pt x="571" y="35"/>
                    </a:cubicBezTo>
                    <a:cubicBezTo>
                      <a:pt x="578" y="37"/>
                      <a:pt x="574" y="40"/>
                      <a:pt x="581" y="39"/>
                    </a:cubicBezTo>
                    <a:cubicBezTo>
                      <a:pt x="599" y="34"/>
                      <a:pt x="584" y="32"/>
                      <a:pt x="576" y="31"/>
                    </a:cubicBezTo>
                    <a:close/>
                    <a:moveTo>
                      <a:pt x="600" y="29"/>
                    </a:moveTo>
                    <a:cubicBezTo>
                      <a:pt x="614" y="28"/>
                      <a:pt x="620" y="31"/>
                      <a:pt x="616" y="25"/>
                    </a:cubicBezTo>
                    <a:cubicBezTo>
                      <a:pt x="613" y="20"/>
                      <a:pt x="623" y="23"/>
                      <a:pt x="622" y="20"/>
                    </a:cubicBezTo>
                    <a:cubicBezTo>
                      <a:pt x="620" y="17"/>
                      <a:pt x="616" y="20"/>
                      <a:pt x="611" y="15"/>
                    </a:cubicBezTo>
                    <a:cubicBezTo>
                      <a:pt x="605" y="11"/>
                      <a:pt x="603" y="9"/>
                      <a:pt x="597" y="12"/>
                    </a:cubicBezTo>
                    <a:cubicBezTo>
                      <a:pt x="593" y="15"/>
                      <a:pt x="590" y="12"/>
                      <a:pt x="582" y="17"/>
                    </a:cubicBezTo>
                    <a:cubicBezTo>
                      <a:pt x="574" y="21"/>
                      <a:pt x="587" y="18"/>
                      <a:pt x="582" y="21"/>
                    </a:cubicBezTo>
                    <a:cubicBezTo>
                      <a:pt x="576" y="26"/>
                      <a:pt x="567" y="28"/>
                      <a:pt x="573" y="28"/>
                    </a:cubicBezTo>
                    <a:cubicBezTo>
                      <a:pt x="581" y="29"/>
                      <a:pt x="579" y="31"/>
                      <a:pt x="588" y="32"/>
                    </a:cubicBezTo>
                    <a:cubicBezTo>
                      <a:pt x="599" y="32"/>
                      <a:pt x="588" y="29"/>
                      <a:pt x="600" y="29"/>
                    </a:cubicBezTo>
                    <a:close/>
                    <a:moveTo>
                      <a:pt x="561" y="12"/>
                    </a:moveTo>
                    <a:cubicBezTo>
                      <a:pt x="561" y="11"/>
                      <a:pt x="571" y="12"/>
                      <a:pt x="571" y="14"/>
                    </a:cubicBezTo>
                    <a:cubicBezTo>
                      <a:pt x="571" y="15"/>
                      <a:pt x="559" y="15"/>
                      <a:pt x="561" y="12"/>
                    </a:cubicBezTo>
                    <a:close/>
                    <a:moveTo>
                      <a:pt x="600" y="82"/>
                    </a:moveTo>
                    <a:cubicBezTo>
                      <a:pt x="599" y="81"/>
                      <a:pt x="610" y="77"/>
                      <a:pt x="611" y="79"/>
                    </a:cubicBezTo>
                    <a:cubicBezTo>
                      <a:pt x="613" y="81"/>
                      <a:pt x="605" y="84"/>
                      <a:pt x="600" y="82"/>
                    </a:cubicBezTo>
                    <a:close/>
                  </a:path>
                </a:pathLst>
              </a:custGeom>
              <a:solidFill>
                <a:srgbClr val="FFFFFF">
                  <a:lumMod val="65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94" name="Freeform 238"/>
              <p:cNvSpPr>
                <a:spLocks noEditPoints="1"/>
              </p:cNvSpPr>
              <p:nvPr>
                <p:custDataLst>
                  <p:tags r:id="rId296"/>
                </p:custDataLst>
              </p:nvPr>
            </p:nvSpPr>
            <p:spPr bwMode="auto">
              <a:xfrm>
                <a:off x="6322712" y="4441737"/>
                <a:ext cx="775717" cy="698476"/>
              </a:xfrm>
              <a:custGeom>
                <a:avLst/>
                <a:gdLst/>
                <a:ahLst/>
                <a:cxnLst>
                  <a:cxn ang="0">
                    <a:pos x="86" y="62"/>
                  </a:cxn>
                  <a:cxn ang="0">
                    <a:pos x="105" y="36"/>
                  </a:cxn>
                  <a:cxn ang="0">
                    <a:pos x="133" y="43"/>
                  </a:cxn>
                  <a:cxn ang="0">
                    <a:pos x="151" y="17"/>
                  </a:cxn>
                  <a:cxn ang="0">
                    <a:pos x="154" y="6"/>
                  </a:cxn>
                  <a:cxn ang="0">
                    <a:pos x="172" y="14"/>
                  </a:cxn>
                  <a:cxn ang="0">
                    <a:pos x="185" y="18"/>
                  </a:cxn>
                  <a:cxn ang="0">
                    <a:pos x="188" y="25"/>
                  </a:cxn>
                  <a:cxn ang="0">
                    <a:pos x="188" y="51"/>
                  </a:cxn>
                  <a:cxn ang="0">
                    <a:pos x="220" y="70"/>
                  </a:cxn>
                  <a:cxn ang="0">
                    <a:pos x="227" y="29"/>
                  </a:cxn>
                  <a:cxn ang="0">
                    <a:pos x="232" y="6"/>
                  </a:cxn>
                  <a:cxn ang="0">
                    <a:pos x="241" y="18"/>
                  </a:cxn>
                  <a:cxn ang="0">
                    <a:pos x="256" y="42"/>
                  </a:cxn>
                  <a:cxn ang="0">
                    <a:pos x="271" y="87"/>
                  </a:cxn>
                  <a:cxn ang="0">
                    <a:pos x="291" y="109"/>
                  </a:cxn>
                  <a:cxn ang="0">
                    <a:pos x="300" y="118"/>
                  </a:cxn>
                  <a:cxn ang="0">
                    <a:pos x="317" y="149"/>
                  </a:cxn>
                  <a:cxn ang="0">
                    <a:pos x="323" y="186"/>
                  </a:cxn>
                  <a:cxn ang="0">
                    <a:pos x="311" y="228"/>
                  </a:cxn>
                  <a:cxn ang="0">
                    <a:pos x="294" y="273"/>
                  </a:cxn>
                  <a:cxn ang="0">
                    <a:pos x="265" y="295"/>
                  </a:cxn>
                  <a:cxn ang="0">
                    <a:pos x="256" y="283"/>
                  </a:cxn>
                  <a:cxn ang="0">
                    <a:pos x="229" y="287"/>
                  </a:cxn>
                  <a:cxn ang="0">
                    <a:pos x="207" y="258"/>
                  </a:cxn>
                  <a:cxn ang="0">
                    <a:pos x="195" y="253"/>
                  </a:cxn>
                  <a:cxn ang="0">
                    <a:pos x="200" y="228"/>
                  </a:cxn>
                  <a:cxn ang="0">
                    <a:pos x="186" y="242"/>
                  </a:cxn>
                  <a:cxn ang="0">
                    <a:pos x="168" y="222"/>
                  </a:cxn>
                  <a:cxn ang="0">
                    <a:pos x="107" y="222"/>
                  </a:cxn>
                  <a:cxn ang="0">
                    <a:pos x="70" y="238"/>
                  </a:cxn>
                  <a:cxn ang="0">
                    <a:pos x="34" y="252"/>
                  </a:cxn>
                  <a:cxn ang="0">
                    <a:pos x="22" y="228"/>
                  </a:cxn>
                  <a:cxn ang="0">
                    <a:pos x="10" y="174"/>
                  </a:cxn>
                  <a:cxn ang="0">
                    <a:pos x="5" y="151"/>
                  </a:cxn>
                  <a:cxn ang="0">
                    <a:pos x="8" y="116"/>
                  </a:cxn>
                  <a:cxn ang="0">
                    <a:pos x="38" y="101"/>
                  </a:cxn>
                  <a:cxn ang="0">
                    <a:pos x="72" y="78"/>
                  </a:cxn>
                  <a:cxn ang="0">
                    <a:pos x="259" y="339"/>
                  </a:cxn>
                  <a:cxn ang="0">
                    <a:pos x="273" y="342"/>
                  </a:cxn>
                  <a:cxn ang="0">
                    <a:pos x="277" y="339"/>
                  </a:cxn>
                  <a:cxn ang="0">
                    <a:pos x="279" y="328"/>
                  </a:cxn>
                  <a:cxn ang="0">
                    <a:pos x="279" y="314"/>
                  </a:cxn>
                  <a:cxn ang="0">
                    <a:pos x="258" y="314"/>
                  </a:cxn>
                  <a:cxn ang="0">
                    <a:pos x="247" y="300"/>
                  </a:cxn>
                  <a:cxn ang="0">
                    <a:pos x="277" y="305"/>
                  </a:cxn>
                  <a:cxn ang="0">
                    <a:pos x="280" y="305"/>
                  </a:cxn>
                  <a:cxn ang="0">
                    <a:pos x="279" y="309"/>
                  </a:cxn>
                  <a:cxn ang="0">
                    <a:pos x="197" y="261"/>
                  </a:cxn>
                  <a:cxn ang="0">
                    <a:pos x="188" y="261"/>
                  </a:cxn>
                  <a:cxn ang="0">
                    <a:pos x="140" y="8"/>
                  </a:cxn>
                  <a:cxn ang="0">
                    <a:pos x="139" y="11"/>
                  </a:cxn>
                  <a:cxn ang="0">
                    <a:pos x="139" y="11"/>
                  </a:cxn>
                  <a:cxn ang="0">
                    <a:pos x="188" y="36"/>
                  </a:cxn>
                  <a:cxn ang="0">
                    <a:pos x="321" y="143"/>
                  </a:cxn>
                  <a:cxn ang="0">
                    <a:pos x="319" y="154"/>
                  </a:cxn>
                  <a:cxn ang="0">
                    <a:pos x="213" y="59"/>
                  </a:cxn>
                </a:cxnLst>
                <a:rect l="0" t="0" r="r" b="b"/>
                <a:pathLst>
                  <a:path w="326" h="346">
                    <a:moveTo>
                      <a:pt x="72" y="78"/>
                    </a:moveTo>
                    <a:cubicBezTo>
                      <a:pt x="78" y="73"/>
                      <a:pt x="70" y="73"/>
                      <a:pt x="77" y="62"/>
                    </a:cubicBezTo>
                    <a:cubicBezTo>
                      <a:pt x="84" y="53"/>
                      <a:pt x="84" y="74"/>
                      <a:pt x="86" y="62"/>
                    </a:cubicBezTo>
                    <a:cubicBezTo>
                      <a:pt x="86" y="48"/>
                      <a:pt x="92" y="65"/>
                      <a:pt x="92" y="54"/>
                    </a:cubicBezTo>
                    <a:cubicBezTo>
                      <a:pt x="92" y="46"/>
                      <a:pt x="93" y="51"/>
                      <a:pt x="98" y="42"/>
                    </a:cubicBezTo>
                    <a:cubicBezTo>
                      <a:pt x="102" y="32"/>
                      <a:pt x="104" y="42"/>
                      <a:pt x="105" y="36"/>
                    </a:cubicBezTo>
                    <a:cubicBezTo>
                      <a:pt x="105" y="29"/>
                      <a:pt x="110" y="39"/>
                      <a:pt x="110" y="32"/>
                    </a:cubicBezTo>
                    <a:cubicBezTo>
                      <a:pt x="110" y="26"/>
                      <a:pt x="121" y="43"/>
                      <a:pt x="125" y="42"/>
                    </a:cubicBezTo>
                    <a:cubicBezTo>
                      <a:pt x="130" y="42"/>
                      <a:pt x="130" y="46"/>
                      <a:pt x="133" y="43"/>
                    </a:cubicBezTo>
                    <a:cubicBezTo>
                      <a:pt x="136" y="40"/>
                      <a:pt x="127" y="42"/>
                      <a:pt x="133" y="32"/>
                    </a:cubicBezTo>
                    <a:cubicBezTo>
                      <a:pt x="139" y="25"/>
                      <a:pt x="133" y="26"/>
                      <a:pt x="140" y="20"/>
                    </a:cubicBezTo>
                    <a:cubicBezTo>
                      <a:pt x="150" y="12"/>
                      <a:pt x="145" y="18"/>
                      <a:pt x="151" y="17"/>
                    </a:cubicBezTo>
                    <a:cubicBezTo>
                      <a:pt x="157" y="15"/>
                      <a:pt x="156" y="20"/>
                      <a:pt x="157" y="14"/>
                    </a:cubicBezTo>
                    <a:cubicBezTo>
                      <a:pt x="159" y="8"/>
                      <a:pt x="153" y="11"/>
                      <a:pt x="151" y="9"/>
                    </a:cubicBezTo>
                    <a:cubicBezTo>
                      <a:pt x="150" y="6"/>
                      <a:pt x="151" y="6"/>
                      <a:pt x="154" y="6"/>
                    </a:cubicBezTo>
                    <a:cubicBezTo>
                      <a:pt x="157" y="6"/>
                      <a:pt x="156" y="9"/>
                      <a:pt x="159" y="8"/>
                    </a:cubicBezTo>
                    <a:cubicBezTo>
                      <a:pt x="162" y="8"/>
                      <a:pt x="159" y="12"/>
                      <a:pt x="165" y="12"/>
                    </a:cubicBezTo>
                    <a:cubicBezTo>
                      <a:pt x="169" y="11"/>
                      <a:pt x="168" y="17"/>
                      <a:pt x="172" y="14"/>
                    </a:cubicBezTo>
                    <a:cubicBezTo>
                      <a:pt x="175" y="14"/>
                      <a:pt x="174" y="20"/>
                      <a:pt x="180" y="14"/>
                    </a:cubicBezTo>
                    <a:cubicBezTo>
                      <a:pt x="186" y="9"/>
                      <a:pt x="181" y="15"/>
                      <a:pt x="183" y="15"/>
                    </a:cubicBezTo>
                    <a:cubicBezTo>
                      <a:pt x="185" y="15"/>
                      <a:pt x="183" y="20"/>
                      <a:pt x="185" y="18"/>
                    </a:cubicBezTo>
                    <a:cubicBezTo>
                      <a:pt x="188" y="17"/>
                      <a:pt x="185" y="17"/>
                      <a:pt x="186" y="14"/>
                    </a:cubicBezTo>
                    <a:cubicBezTo>
                      <a:pt x="189" y="12"/>
                      <a:pt x="188" y="14"/>
                      <a:pt x="191" y="17"/>
                    </a:cubicBezTo>
                    <a:cubicBezTo>
                      <a:pt x="195" y="18"/>
                      <a:pt x="189" y="18"/>
                      <a:pt x="188" y="25"/>
                    </a:cubicBezTo>
                    <a:cubicBezTo>
                      <a:pt x="188" y="32"/>
                      <a:pt x="188" y="22"/>
                      <a:pt x="183" y="28"/>
                    </a:cubicBezTo>
                    <a:cubicBezTo>
                      <a:pt x="180" y="36"/>
                      <a:pt x="188" y="28"/>
                      <a:pt x="181" y="37"/>
                    </a:cubicBezTo>
                    <a:cubicBezTo>
                      <a:pt x="177" y="46"/>
                      <a:pt x="180" y="43"/>
                      <a:pt x="188" y="51"/>
                    </a:cubicBezTo>
                    <a:cubicBezTo>
                      <a:pt x="191" y="56"/>
                      <a:pt x="191" y="51"/>
                      <a:pt x="198" y="57"/>
                    </a:cubicBezTo>
                    <a:cubicBezTo>
                      <a:pt x="206" y="65"/>
                      <a:pt x="207" y="60"/>
                      <a:pt x="209" y="65"/>
                    </a:cubicBezTo>
                    <a:cubicBezTo>
                      <a:pt x="209" y="68"/>
                      <a:pt x="216" y="73"/>
                      <a:pt x="220" y="70"/>
                    </a:cubicBezTo>
                    <a:cubicBezTo>
                      <a:pt x="224" y="67"/>
                      <a:pt x="221" y="65"/>
                      <a:pt x="226" y="59"/>
                    </a:cubicBezTo>
                    <a:cubicBezTo>
                      <a:pt x="229" y="54"/>
                      <a:pt x="226" y="54"/>
                      <a:pt x="227" y="48"/>
                    </a:cubicBezTo>
                    <a:cubicBezTo>
                      <a:pt x="230" y="40"/>
                      <a:pt x="226" y="34"/>
                      <a:pt x="227" y="29"/>
                    </a:cubicBezTo>
                    <a:cubicBezTo>
                      <a:pt x="229" y="25"/>
                      <a:pt x="227" y="25"/>
                      <a:pt x="229" y="22"/>
                    </a:cubicBezTo>
                    <a:cubicBezTo>
                      <a:pt x="232" y="20"/>
                      <a:pt x="227" y="22"/>
                      <a:pt x="229" y="17"/>
                    </a:cubicBezTo>
                    <a:cubicBezTo>
                      <a:pt x="232" y="11"/>
                      <a:pt x="232" y="9"/>
                      <a:pt x="232" y="6"/>
                    </a:cubicBezTo>
                    <a:cubicBezTo>
                      <a:pt x="233" y="1"/>
                      <a:pt x="236" y="0"/>
                      <a:pt x="238" y="5"/>
                    </a:cubicBezTo>
                    <a:cubicBezTo>
                      <a:pt x="238" y="9"/>
                      <a:pt x="238" y="12"/>
                      <a:pt x="239" y="14"/>
                    </a:cubicBezTo>
                    <a:cubicBezTo>
                      <a:pt x="242" y="15"/>
                      <a:pt x="239" y="15"/>
                      <a:pt x="241" y="18"/>
                    </a:cubicBezTo>
                    <a:cubicBezTo>
                      <a:pt x="244" y="23"/>
                      <a:pt x="244" y="26"/>
                      <a:pt x="244" y="31"/>
                    </a:cubicBezTo>
                    <a:cubicBezTo>
                      <a:pt x="244" y="36"/>
                      <a:pt x="247" y="42"/>
                      <a:pt x="248" y="37"/>
                    </a:cubicBezTo>
                    <a:cubicBezTo>
                      <a:pt x="251" y="32"/>
                      <a:pt x="250" y="39"/>
                      <a:pt x="256" y="42"/>
                    </a:cubicBezTo>
                    <a:cubicBezTo>
                      <a:pt x="261" y="45"/>
                      <a:pt x="256" y="56"/>
                      <a:pt x="261" y="62"/>
                    </a:cubicBezTo>
                    <a:cubicBezTo>
                      <a:pt x="265" y="67"/>
                      <a:pt x="262" y="74"/>
                      <a:pt x="264" y="79"/>
                    </a:cubicBezTo>
                    <a:cubicBezTo>
                      <a:pt x="267" y="82"/>
                      <a:pt x="265" y="85"/>
                      <a:pt x="271" y="87"/>
                    </a:cubicBezTo>
                    <a:cubicBezTo>
                      <a:pt x="277" y="88"/>
                      <a:pt x="273" y="92"/>
                      <a:pt x="280" y="93"/>
                    </a:cubicBezTo>
                    <a:cubicBezTo>
                      <a:pt x="288" y="96"/>
                      <a:pt x="288" y="99"/>
                      <a:pt x="285" y="99"/>
                    </a:cubicBezTo>
                    <a:cubicBezTo>
                      <a:pt x="282" y="99"/>
                      <a:pt x="290" y="105"/>
                      <a:pt x="291" y="109"/>
                    </a:cubicBezTo>
                    <a:cubicBezTo>
                      <a:pt x="293" y="112"/>
                      <a:pt x="290" y="113"/>
                      <a:pt x="293" y="118"/>
                    </a:cubicBezTo>
                    <a:cubicBezTo>
                      <a:pt x="296" y="123"/>
                      <a:pt x="293" y="113"/>
                      <a:pt x="296" y="118"/>
                    </a:cubicBezTo>
                    <a:cubicBezTo>
                      <a:pt x="300" y="121"/>
                      <a:pt x="299" y="115"/>
                      <a:pt x="300" y="118"/>
                    </a:cubicBezTo>
                    <a:cubicBezTo>
                      <a:pt x="303" y="121"/>
                      <a:pt x="299" y="126"/>
                      <a:pt x="303" y="132"/>
                    </a:cubicBezTo>
                    <a:cubicBezTo>
                      <a:pt x="308" y="137"/>
                      <a:pt x="306" y="132"/>
                      <a:pt x="309" y="138"/>
                    </a:cubicBezTo>
                    <a:cubicBezTo>
                      <a:pt x="312" y="143"/>
                      <a:pt x="316" y="143"/>
                      <a:pt x="317" y="149"/>
                    </a:cubicBezTo>
                    <a:cubicBezTo>
                      <a:pt x="319" y="155"/>
                      <a:pt x="320" y="151"/>
                      <a:pt x="320" y="157"/>
                    </a:cubicBezTo>
                    <a:cubicBezTo>
                      <a:pt x="319" y="163"/>
                      <a:pt x="321" y="163"/>
                      <a:pt x="320" y="168"/>
                    </a:cubicBezTo>
                    <a:cubicBezTo>
                      <a:pt x="319" y="169"/>
                      <a:pt x="326" y="180"/>
                      <a:pt x="323" y="186"/>
                    </a:cubicBezTo>
                    <a:cubicBezTo>
                      <a:pt x="320" y="191"/>
                      <a:pt x="323" y="196"/>
                      <a:pt x="319" y="202"/>
                    </a:cubicBezTo>
                    <a:cubicBezTo>
                      <a:pt x="317" y="207"/>
                      <a:pt x="320" y="210"/>
                      <a:pt x="317" y="216"/>
                    </a:cubicBezTo>
                    <a:cubicBezTo>
                      <a:pt x="314" y="222"/>
                      <a:pt x="319" y="221"/>
                      <a:pt x="311" y="228"/>
                    </a:cubicBezTo>
                    <a:cubicBezTo>
                      <a:pt x="302" y="236"/>
                      <a:pt x="303" y="250"/>
                      <a:pt x="300" y="252"/>
                    </a:cubicBezTo>
                    <a:cubicBezTo>
                      <a:pt x="297" y="253"/>
                      <a:pt x="296" y="261"/>
                      <a:pt x="296" y="264"/>
                    </a:cubicBezTo>
                    <a:cubicBezTo>
                      <a:pt x="296" y="269"/>
                      <a:pt x="293" y="272"/>
                      <a:pt x="294" y="273"/>
                    </a:cubicBezTo>
                    <a:cubicBezTo>
                      <a:pt x="296" y="275"/>
                      <a:pt x="294" y="281"/>
                      <a:pt x="286" y="281"/>
                    </a:cubicBezTo>
                    <a:cubicBezTo>
                      <a:pt x="279" y="280"/>
                      <a:pt x="271" y="291"/>
                      <a:pt x="268" y="291"/>
                    </a:cubicBezTo>
                    <a:cubicBezTo>
                      <a:pt x="265" y="292"/>
                      <a:pt x="268" y="300"/>
                      <a:pt x="265" y="295"/>
                    </a:cubicBezTo>
                    <a:cubicBezTo>
                      <a:pt x="261" y="289"/>
                      <a:pt x="259" y="291"/>
                      <a:pt x="258" y="287"/>
                    </a:cubicBezTo>
                    <a:cubicBezTo>
                      <a:pt x="258" y="284"/>
                      <a:pt x="258" y="291"/>
                      <a:pt x="255" y="289"/>
                    </a:cubicBezTo>
                    <a:cubicBezTo>
                      <a:pt x="251" y="286"/>
                      <a:pt x="259" y="286"/>
                      <a:pt x="256" y="283"/>
                    </a:cubicBezTo>
                    <a:cubicBezTo>
                      <a:pt x="251" y="280"/>
                      <a:pt x="255" y="284"/>
                      <a:pt x="250" y="287"/>
                    </a:cubicBezTo>
                    <a:cubicBezTo>
                      <a:pt x="244" y="289"/>
                      <a:pt x="247" y="294"/>
                      <a:pt x="239" y="291"/>
                    </a:cubicBezTo>
                    <a:cubicBezTo>
                      <a:pt x="232" y="286"/>
                      <a:pt x="230" y="286"/>
                      <a:pt x="229" y="287"/>
                    </a:cubicBezTo>
                    <a:cubicBezTo>
                      <a:pt x="227" y="289"/>
                      <a:pt x="226" y="284"/>
                      <a:pt x="223" y="283"/>
                    </a:cubicBezTo>
                    <a:cubicBezTo>
                      <a:pt x="218" y="283"/>
                      <a:pt x="212" y="273"/>
                      <a:pt x="213" y="270"/>
                    </a:cubicBezTo>
                    <a:cubicBezTo>
                      <a:pt x="215" y="267"/>
                      <a:pt x="212" y="259"/>
                      <a:pt x="207" y="258"/>
                    </a:cubicBezTo>
                    <a:cubicBezTo>
                      <a:pt x="204" y="256"/>
                      <a:pt x="203" y="259"/>
                      <a:pt x="201" y="258"/>
                    </a:cubicBezTo>
                    <a:cubicBezTo>
                      <a:pt x="200" y="255"/>
                      <a:pt x="206" y="252"/>
                      <a:pt x="203" y="245"/>
                    </a:cubicBezTo>
                    <a:cubicBezTo>
                      <a:pt x="198" y="239"/>
                      <a:pt x="201" y="252"/>
                      <a:pt x="195" y="253"/>
                    </a:cubicBezTo>
                    <a:cubicBezTo>
                      <a:pt x="189" y="253"/>
                      <a:pt x="191" y="249"/>
                      <a:pt x="194" y="249"/>
                    </a:cubicBezTo>
                    <a:cubicBezTo>
                      <a:pt x="197" y="250"/>
                      <a:pt x="197" y="247"/>
                      <a:pt x="195" y="244"/>
                    </a:cubicBezTo>
                    <a:cubicBezTo>
                      <a:pt x="195" y="241"/>
                      <a:pt x="201" y="231"/>
                      <a:pt x="200" y="228"/>
                    </a:cubicBezTo>
                    <a:cubicBezTo>
                      <a:pt x="198" y="225"/>
                      <a:pt x="198" y="224"/>
                      <a:pt x="198" y="227"/>
                    </a:cubicBezTo>
                    <a:cubicBezTo>
                      <a:pt x="198" y="230"/>
                      <a:pt x="194" y="230"/>
                      <a:pt x="194" y="235"/>
                    </a:cubicBezTo>
                    <a:cubicBezTo>
                      <a:pt x="192" y="239"/>
                      <a:pt x="194" y="233"/>
                      <a:pt x="186" y="242"/>
                    </a:cubicBezTo>
                    <a:cubicBezTo>
                      <a:pt x="178" y="252"/>
                      <a:pt x="188" y="252"/>
                      <a:pt x="180" y="249"/>
                    </a:cubicBezTo>
                    <a:cubicBezTo>
                      <a:pt x="175" y="245"/>
                      <a:pt x="178" y="235"/>
                      <a:pt x="172" y="231"/>
                    </a:cubicBezTo>
                    <a:cubicBezTo>
                      <a:pt x="165" y="227"/>
                      <a:pt x="174" y="227"/>
                      <a:pt x="168" y="222"/>
                    </a:cubicBezTo>
                    <a:cubicBezTo>
                      <a:pt x="163" y="218"/>
                      <a:pt x="163" y="222"/>
                      <a:pt x="151" y="216"/>
                    </a:cubicBezTo>
                    <a:cubicBezTo>
                      <a:pt x="139" y="210"/>
                      <a:pt x="150" y="216"/>
                      <a:pt x="136" y="213"/>
                    </a:cubicBezTo>
                    <a:cubicBezTo>
                      <a:pt x="128" y="213"/>
                      <a:pt x="122" y="222"/>
                      <a:pt x="107" y="222"/>
                    </a:cubicBezTo>
                    <a:cubicBezTo>
                      <a:pt x="98" y="221"/>
                      <a:pt x="99" y="228"/>
                      <a:pt x="93" y="228"/>
                    </a:cubicBezTo>
                    <a:cubicBezTo>
                      <a:pt x="87" y="228"/>
                      <a:pt x="90" y="242"/>
                      <a:pt x="81" y="239"/>
                    </a:cubicBezTo>
                    <a:cubicBezTo>
                      <a:pt x="73" y="236"/>
                      <a:pt x="78" y="242"/>
                      <a:pt x="70" y="238"/>
                    </a:cubicBezTo>
                    <a:cubicBezTo>
                      <a:pt x="66" y="236"/>
                      <a:pt x="66" y="239"/>
                      <a:pt x="58" y="239"/>
                    </a:cubicBezTo>
                    <a:cubicBezTo>
                      <a:pt x="52" y="239"/>
                      <a:pt x="55" y="244"/>
                      <a:pt x="51" y="245"/>
                    </a:cubicBezTo>
                    <a:cubicBezTo>
                      <a:pt x="45" y="245"/>
                      <a:pt x="45" y="253"/>
                      <a:pt x="34" y="252"/>
                    </a:cubicBezTo>
                    <a:cubicBezTo>
                      <a:pt x="23" y="250"/>
                      <a:pt x="23" y="242"/>
                      <a:pt x="19" y="244"/>
                    </a:cubicBezTo>
                    <a:cubicBezTo>
                      <a:pt x="16" y="244"/>
                      <a:pt x="16" y="235"/>
                      <a:pt x="17" y="235"/>
                    </a:cubicBezTo>
                    <a:cubicBezTo>
                      <a:pt x="20" y="236"/>
                      <a:pt x="23" y="233"/>
                      <a:pt x="22" y="228"/>
                    </a:cubicBezTo>
                    <a:cubicBezTo>
                      <a:pt x="22" y="222"/>
                      <a:pt x="26" y="225"/>
                      <a:pt x="20" y="210"/>
                    </a:cubicBezTo>
                    <a:cubicBezTo>
                      <a:pt x="14" y="194"/>
                      <a:pt x="19" y="194"/>
                      <a:pt x="16" y="186"/>
                    </a:cubicBezTo>
                    <a:cubicBezTo>
                      <a:pt x="11" y="179"/>
                      <a:pt x="10" y="179"/>
                      <a:pt x="10" y="174"/>
                    </a:cubicBezTo>
                    <a:cubicBezTo>
                      <a:pt x="11" y="168"/>
                      <a:pt x="3" y="163"/>
                      <a:pt x="3" y="158"/>
                    </a:cubicBezTo>
                    <a:cubicBezTo>
                      <a:pt x="3" y="152"/>
                      <a:pt x="7" y="163"/>
                      <a:pt x="8" y="162"/>
                    </a:cubicBezTo>
                    <a:cubicBezTo>
                      <a:pt x="8" y="158"/>
                      <a:pt x="3" y="154"/>
                      <a:pt x="5" y="151"/>
                    </a:cubicBezTo>
                    <a:cubicBezTo>
                      <a:pt x="7" y="149"/>
                      <a:pt x="11" y="165"/>
                      <a:pt x="11" y="157"/>
                    </a:cubicBezTo>
                    <a:cubicBezTo>
                      <a:pt x="11" y="149"/>
                      <a:pt x="0" y="141"/>
                      <a:pt x="5" y="132"/>
                    </a:cubicBezTo>
                    <a:cubicBezTo>
                      <a:pt x="11" y="123"/>
                      <a:pt x="3" y="124"/>
                      <a:pt x="8" y="116"/>
                    </a:cubicBezTo>
                    <a:cubicBezTo>
                      <a:pt x="13" y="109"/>
                      <a:pt x="10" y="126"/>
                      <a:pt x="13" y="116"/>
                    </a:cubicBezTo>
                    <a:cubicBezTo>
                      <a:pt x="16" y="109"/>
                      <a:pt x="17" y="115"/>
                      <a:pt x="25" y="105"/>
                    </a:cubicBezTo>
                    <a:cubicBezTo>
                      <a:pt x="32" y="96"/>
                      <a:pt x="32" y="104"/>
                      <a:pt x="38" y="101"/>
                    </a:cubicBezTo>
                    <a:cubicBezTo>
                      <a:pt x="45" y="98"/>
                      <a:pt x="48" y="98"/>
                      <a:pt x="49" y="95"/>
                    </a:cubicBezTo>
                    <a:cubicBezTo>
                      <a:pt x="51" y="92"/>
                      <a:pt x="55" y="98"/>
                      <a:pt x="63" y="92"/>
                    </a:cubicBezTo>
                    <a:cubicBezTo>
                      <a:pt x="70" y="87"/>
                      <a:pt x="67" y="82"/>
                      <a:pt x="72" y="78"/>
                    </a:cubicBezTo>
                    <a:close/>
                    <a:moveTo>
                      <a:pt x="255" y="323"/>
                    </a:moveTo>
                    <a:cubicBezTo>
                      <a:pt x="256" y="326"/>
                      <a:pt x="256" y="325"/>
                      <a:pt x="256" y="328"/>
                    </a:cubicBezTo>
                    <a:cubicBezTo>
                      <a:pt x="256" y="331"/>
                      <a:pt x="258" y="337"/>
                      <a:pt x="259" y="339"/>
                    </a:cubicBezTo>
                    <a:cubicBezTo>
                      <a:pt x="262" y="340"/>
                      <a:pt x="262" y="345"/>
                      <a:pt x="264" y="345"/>
                    </a:cubicBezTo>
                    <a:cubicBezTo>
                      <a:pt x="265" y="343"/>
                      <a:pt x="267" y="345"/>
                      <a:pt x="270" y="345"/>
                    </a:cubicBezTo>
                    <a:cubicBezTo>
                      <a:pt x="271" y="346"/>
                      <a:pt x="270" y="343"/>
                      <a:pt x="273" y="342"/>
                    </a:cubicBezTo>
                    <a:cubicBezTo>
                      <a:pt x="274" y="340"/>
                      <a:pt x="274" y="337"/>
                      <a:pt x="274" y="339"/>
                    </a:cubicBezTo>
                    <a:cubicBezTo>
                      <a:pt x="276" y="340"/>
                      <a:pt x="274" y="336"/>
                      <a:pt x="276" y="337"/>
                    </a:cubicBezTo>
                    <a:cubicBezTo>
                      <a:pt x="277" y="337"/>
                      <a:pt x="277" y="339"/>
                      <a:pt x="277" y="339"/>
                    </a:cubicBezTo>
                    <a:cubicBezTo>
                      <a:pt x="276" y="339"/>
                      <a:pt x="276" y="340"/>
                      <a:pt x="279" y="340"/>
                    </a:cubicBezTo>
                    <a:cubicBezTo>
                      <a:pt x="280" y="342"/>
                      <a:pt x="277" y="334"/>
                      <a:pt x="279" y="333"/>
                    </a:cubicBezTo>
                    <a:cubicBezTo>
                      <a:pt x="280" y="333"/>
                      <a:pt x="277" y="329"/>
                      <a:pt x="279" y="328"/>
                    </a:cubicBezTo>
                    <a:cubicBezTo>
                      <a:pt x="282" y="326"/>
                      <a:pt x="280" y="331"/>
                      <a:pt x="282" y="329"/>
                    </a:cubicBezTo>
                    <a:cubicBezTo>
                      <a:pt x="283" y="328"/>
                      <a:pt x="280" y="328"/>
                      <a:pt x="282" y="322"/>
                    </a:cubicBezTo>
                    <a:cubicBezTo>
                      <a:pt x="282" y="317"/>
                      <a:pt x="280" y="312"/>
                      <a:pt x="279" y="314"/>
                    </a:cubicBezTo>
                    <a:cubicBezTo>
                      <a:pt x="277" y="315"/>
                      <a:pt x="277" y="312"/>
                      <a:pt x="276" y="315"/>
                    </a:cubicBezTo>
                    <a:cubicBezTo>
                      <a:pt x="274" y="317"/>
                      <a:pt x="276" y="314"/>
                      <a:pt x="270" y="317"/>
                    </a:cubicBezTo>
                    <a:cubicBezTo>
                      <a:pt x="262" y="320"/>
                      <a:pt x="264" y="314"/>
                      <a:pt x="258" y="314"/>
                    </a:cubicBezTo>
                    <a:cubicBezTo>
                      <a:pt x="253" y="314"/>
                      <a:pt x="253" y="309"/>
                      <a:pt x="251" y="315"/>
                    </a:cubicBezTo>
                    <a:cubicBezTo>
                      <a:pt x="251" y="317"/>
                      <a:pt x="253" y="318"/>
                      <a:pt x="255" y="323"/>
                    </a:cubicBezTo>
                    <a:close/>
                    <a:moveTo>
                      <a:pt x="247" y="300"/>
                    </a:moveTo>
                    <a:cubicBezTo>
                      <a:pt x="248" y="298"/>
                      <a:pt x="250" y="305"/>
                      <a:pt x="247" y="306"/>
                    </a:cubicBezTo>
                    <a:cubicBezTo>
                      <a:pt x="245" y="306"/>
                      <a:pt x="245" y="301"/>
                      <a:pt x="247" y="300"/>
                    </a:cubicBezTo>
                    <a:close/>
                    <a:moveTo>
                      <a:pt x="277" y="305"/>
                    </a:moveTo>
                    <a:cubicBezTo>
                      <a:pt x="279" y="305"/>
                      <a:pt x="279" y="305"/>
                      <a:pt x="279" y="306"/>
                    </a:cubicBezTo>
                    <a:cubicBezTo>
                      <a:pt x="279" y="308"/>
                      <a:pt x="282" y="308"/>
                      <a:pt x="282" y="306"/>
                    </a:cubicBezTo>
                    <a:cubicBezTo>
                      <a:pt x="280" y="305"/>
                      <a:pt x="283" y="305"/>
                      <a:pt x="280" y="305"/>
                    </a:cubicBezTo>
                    <a:cubicBezTo>
                      <a:pt x="279" y="303"/>
                      <a:pt x="279" y="300"/>
                      <a:pt x="277" y="303"/>
                    </a:cubicBezTo>
                    <a:cubicBezTo>
                      <a:pt x="277" y="303"/>
                      <a:pt x="276" y="303"/>
                      <a:pt x="277" y="305"/>
                    </a:cubicBezTo>
                    <a:close/>
                    <a:moveTo>
                      <a:pt x="279" y="309"/>
                    </a:moveTo>
                    <a:cubicBezTo>
                      <a:pt x="279" y="308"/>
                      <a:pt x="283" y="308"/>
                      <a:pt x="282" y="309"/>
                    </a:cubicBezTo>
                    <a:cubicBezTo>
                      <a:pt x="282" y="311"/>
                      <a:pt x="279" y="309"/>
                      <a:pt x="279" y="309"/>
                    </a:cubicBezTo>
                    <a:close/>
                    <a:moveTo>
                      <a:pt x="197" y="261"/>
                    </a:moveTo>
                    <a:cubicBezTo>
                      <a:pt x="198" y="259"/>
                      <a:pt x="201" y="261"/>
                      <a:pt x="200" y="259"/>
                    </a:cubicBezTo>
                    <a:cubicBezTo>
                      <a:pt x="200" y="258"/>
                      <a:pt x="198" y="259"/>
                      <a:pt x="197" y="256"/>
                    </a:cubicBezTo>
                    <a:cubicBezTo>
                      <a:pt x="195" y="255"/>
                      <a:pt x="188" y="258"/>
                      <a:pt x="188" y="261"/>
                    </a:cubicBezTo>
                    <a:cubicBezTo>
                      <a:pt x="189" y="263"/>
                      <a:pt x="195" y="261"/>
                      <a:pt x="197" y="261"/>
                    </a:cubicBezTo>
                    <a:close/>
                    <a:moveTo>
                      <a:pt x="148" y="8"/>
                    </a:moveTo>
                    <a:cubicBezTo>
                      <a:pt x="145" y="3"/>
                      <a:pt x="145" y="11"/>
                      <a:pt x="140" y="8"/>
                    </a:cubicBezTo>
                    <a:cubicBezTo>
                      <a:pt x="137" y="6"/>
                      <a:pt x="140" y="11"/>
                      <a:pt x="143" y="14"/>
                    </a:cubicBezTo>
                    <a:cubicBezTo>
                      <a:pt x="145" y="14"/>
                      <a:pt x="150" y="11"/>
                      <a:pt x="148" y="8"/>
                    </a:cubicBezTo>
                    <a:close/>
                    <a:moveTo>
                      <a:pt x="139" y="11"/>
                    </a:moveTo>
                    <a:cubicBezTo>
                      <a:pt x="137" y="8"/>
                      <a:pt x="137" y="8"/>
                      <a:pt x="137" y="11"/>
                    </a:cubicBezTo>
                    <a:cubicBezTo>
                      <a:pt x="137" y="12"/>
                      <a:pt x="136" y="12"/>
                      <a:pt x="139" y="14"/>
                    </a:cubicBezTo>
                    <a:cubicBezTo>
                      <a:pt x="140" y="14"/>
                      <a:pt x="140" y="12"/>
                      <a:pt x="139" y="11"/>
                    </a:cubicBezTo>
                    <a:close/>
                    <a:moveTo>
                      <a:pt x="188" y="36"/>
                    </a:moveTo>
                    <a:cubicBezTo>
                      <a:pt x="186" y="32"/>
                      <a:pt x="191" y="32"/>
                      <a:pt x="191" y="34"/>
                    </a:cubicBezTo>
                    <a:cubicBezTo>
                      <a:pt x="189" y="37"/>
                      <a:pt x="188" y="39"/>
                      <a:pt x="188" y="36"/>
                    </a:cubicBezTo>
                    <a:close/>
                    <a:moveTo>
                      <a:pt x="320" y="151"/>
                    </a:moveTo>
                    <a:cubicBezTo>
                      <a:pt x="320" y="149"/>
                      <a:pt x="321" y="148"/>
                      <a:pt x="321" y="146"/>
                    </a:cubicBezTo>
                    <a:cubicBezTo>
                      <a:pt x="321" y="144"/>
                      <a:pt x="321" y="144"/>
                      <a:pt x="321" y="143"/>
                    </a:cubicBezTo>
                    <a:cubicBezTo>
                      <a:pt x="321" y="141"/>
                      <a:pt x="320" y="143"/>
                      <a:pt x="320" y="144"/>
                    </a:cubicBezTo>
                    <a:cubicBezTo>
                      <a:pt x="321" y="146"/>
                      <a:pt x="319" y="148"/>
                      <a:pt x="319" y="148"/>
                    </a:cubicBezTo>
                    <a:cubicBezTo>
                      <a:pt x="320" y="149"/>
                      <a:pt x="317" y="152"/>
                      <a:pt x="319" y="154"/>
                    </a:cubicBezTo>
                    <a:cubicBezTo>
                      <a:pt x="320" y="154"/>
                      <a:pt x="320" y="152"/>
                      <a:pt x="320" y="151"/>
                    </a:cubicBezTo>
                    <a:close/>
                    <a:moveTo>
                      <a:pt x="210" y="60"/>
                    </a:moveTo>
                    <a:cubicBezTo>
                      <a:pt x="212" y="60"/>
                      <a:pt x="215" y="60"/>
                      <a:pt x="213" y="59"/>
                    </a:cubicBezTo>
                    <a:cubicBezTo>
                      <a:pt x="212" y="57"/>
                      <a:pt x="207" y="60"/>
                      <a:pt x="209" y="62"/>
                    </a:cubicBezTo>
                    <a:cubicBezTo>
                      <a:pt x="209" y="62"/>
                      <a:pt x="210" y="62"/>
                      <a:pt x="210" y="60"/>
                    </a:cubicBezTo>
                    <a:close/>
                  </a:path>
                </a:pathLst>
              </a:custGeom>
              <a:solidFill>
                <a:srgbClr val="000000">
                  <a:lumMod val="75000"/>
                  <a:lumOff val="25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95" name="Freeform 273"/>
              <p:cNvSpPr>
                <a:spLocks/>
              </p:cNvSpPr>
              <p:nvPr>
                <p:custDataLst>
                  <p:tags r:id="rId297"/>
                </p:custDataLst>
              </p:nvPr>
            </p:nvSpPr>
            <p:spPr bwMode="auto">
              <a:xfrm>
                <a:off x="3865457" y="3565258"/>
                <a:ext cx="13502" cy="6245"/>
              </a:xfrm>
              <a:custGeom>
                <a:avLst/>
                <a:gdLst/>
                <a:ahLst/>
                <a:cxnLst>
                  <a:cxn ang="0">
                    <a:pos x="3" y="3"/>
                  </a:cxn>
                  <a:cxn ang="0">
                    <a:pos x="0" y="0"/>
                  </a:cxn>
                  <a:cxn ang="0">
                    <a:pos x="3" y="1"/>
                  </a:cxn>
                  <a:cxn ang="0">
                    <a:pos x="4" y="1"/>
                  </a:cxn>
                  <a:cxn ang="0">
                    <a:pos x="3" y="3"/>
                  </a:cxn>
                </a:cxnLst>
                <a:rect l="0" t="0" r="r" b="b"/>
                <a:pathLst>
                  <a:path w="6" h="3">
                    <a:moveTo>
                      <a:pt x="3" y="3"/>
                    </a:moveTo>
                    <a:cubicBezTo>
                      <a:pt x="0" y="1"/>
                      <a:pt x="0" y="1"/>
                      <a:pt x="0" y="0"/>
                    </a:cubicBezTo>
                    <a:cubicBezTo>
                      <a:pt x="1" y="0"/>
                      <a:pt x="1" y="1"/>
                      <a:pt x="3" y="1"/>
                    </a:cubicBezTo>
                    <a:cubicBezTo>
                      <a:pt x="3" y="1"/>
                      <a:pt x="6" y="1"/>
                      <a:pt x="4" y="1"/>
                    </a:cubicBezTo>
                    <a:cubicBezTo>
                      <a:pt x="3" y="3"/>
                      <a:pt x="3" y="3"/>
                      <a:pt x="3" y="3"/>
                    </a:cubicBezTo>
                  </a:path>
                </a:pathLst>
              </a:custGeom>
              <a:solidFill>
                <a:srgbClr val="C0BAA7"/>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96" name="Freeform 274"/>
              <p:cNvSpPr>
                <a:spLocks/>
              </p:cNvSpPr>
              <p:nvPr>
                <p:custDataLst>
                  <p:tags r:id="rId298"/>
                </p:custDataLst>
              </p:nvPr>
            </p:nvSpPr>
            <p:spPr bwMode="auto">
              <a:xfrm>
                <a:off x="5005712" y="4456310"/>
                <a:ext cx="9819" cy="13533"/>
              </a:xfrm>
              <a:custGeom>
                <a:avLst/>
                <a:gdLst/>
                <a:ahLst/>
                <a:cxnLst>
                  <a:cxn ang="0">
                    <a:pos x="2" y="2"/>
                  </a:cxn>
                  <a:cxn ang="0">
                    <a:pos x="2" y="7"/>
                  </a:cxn>
                  <a:cxn ang="0">
                    <a:pos x="2" y="2"/>
                  </a:cxn>
                </a:cxnLst>
                <a:rect l="0" t="0" r="r" b="b"/>
                <a:pathLst>
                  <a:path w="4" h="7">
                    <a:moveTo>
                      <a:pt x="2" y="2"/>
                    </a:moveTo>
                    <a:cubicBezTo>
                      <a:pt x="2" y="0"/>
                      <a:pt x="4" y="7"/>
                      <a:pt x="2" y="7"/>
                    </a:cubicBezTo>
                    <a:cubicBezTo>
                      <a:pt x="0" y="7"/>
                      <a:pt x="0" y="2"/>
                      <a:pt x="2" y="2"/>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97" name="Freeform 275"/>
              <p:cNvSpPr>
                <a:spLocks/>
              </p:cNvSpPr>
              <p:nvPr>
                <p:custDataLst>
                  <p:tags r:id="rId299"/>
                </p:custDataLst>
              </p:nvPr>
            </p:nvSpPr>
            <p:spPr bwMode="auto">
              <a:xfrm>
                <a:off x="5038852" y="4482334"/>
                <a:ext cx="7365" cy="10410"/>
              </a:xfrm>
              <a:custGeom>
                <a:avLst/>
                <a:gdLst/>
                <a:ahLst/>
                <a:cxnLst>
                  <a:cxn ang="0">
                    <a:pos x="2" y="3"/>
                  </a:cxn>
                  <a:cxn ang="0">
                    <a:pos x="2" y="2"/>
                  </a:cxn>
                  <a:cxn ang="0">
                    <a:pos x="2" y="3"/>
                  </a:cxn>
                </a:cxnLst>
                <a:rect l="0" t="0" r="r" b="b"/>
                <a:pathLst>
                  <a:path w="3" h="5">
                    <a:moveTo>
                      <a:pt x="2" y="3"/>
                    </a:moveTo>
                    <a:cubicBezTo>
                      <a:pt x="0" y="2"/>
                      <a:pt x="0" y="0"/>
                      <a:pt x="2" y="2"/>
                    </a:cubicBezTo>
                    <a:cubicBezTo>
                      <a:pt x="3" y="2"/>
                      <a:pt x="3" y="5"/>
                      <a:pt x="2" y="3"/>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98" name="Freeform 276"/>
              <p:cNvSpPr>
                <a:spLocks/>
              </p:cNvSpPr>
              <p:nvPr>
                <p:custDataLst>
                  <p:tags r:id="rId300"/>
                </p:custDataLst>
              </p:nvPr>
            </p:nvSpPr>
            <p:spPr bwMode="auto">
              <a:xfrm>
                <a:off x="5024123" y="4471924"/>
                <a:ext cx="7365" cy="6245"/>
              </a:xfrm>
              <a:custGeom>
                <a:avLst/>
                <a:gdLst/>
                <a:ahLst/>
                <a:cxnLst>
                  <a:cxn ang="0">
                    <a:pos x="2" y="0"/>
                  </a:cxn>
                  <a:cxn ang="0">
                    <a:pos x="3" y="3"/>
                  </a:cxn>
                  <a:cxn ang="0">
                    <a:pos x="2" y="0"/>
                  </a:cxn>
                </a:cxnLst>
                <a:rect l="0" t="0" r="r" b="b"/>
                <a:pathLst>
                  <a:path w="3" h="3">
                    <a:moveTo>
                      <a:pt x="2" y="0"/>
                    </a:moveTo>
                    <a:cubicBezTo>
                      <a:pt x="0" y="2"/>
                      <a:pt x="3" y="3"/>
                      <a:pt x="3" y="3"/>
                    </a:cubicBezTo>
                    <a:cubicBezTo>
                      <a:pt x="3" y="2"/>
                      <a:pt x="3" y="0"/>
                      <a:pt x="2" y="0"/>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299" name="Freeform 277"/>
              <p:cNvSpPr>
                <a:spLocks/>
              </p:cNvSpPr>
              <p:nvPr>
                <p:custDataLst>
                  <p:tags r:id="rId301"/>
                </p:custDataLst>
              </p:nvPr>
            </p:nvSpPr>
            <p:spPr bwMode="auto">
              <a:xfrm>
                <a:off x="4745503" y="4252284"/>
                <a:ext cx="209885" cy="217558"/>
              </a:xfrm>
              <a:custGeom>
                <a:avLst/>
                <a:gdLst/>
                <a:ahLst/>
                <a:cxnLst>
                  <a:cxn ang="0">
                    <a:pos x="2" y="35"/>
                  </a:cxn>
                  <a:cxn ang="0">
                    <a:pos x="11" y="24"/>
                  </a:cxn>
                  <a:cxn ang="0">
                    <a:pos x="9" y="17"/>
                  </a:cxn>
                  <a:cxn ang="0">
                    <a:pos x="11" y="14"/>
                  </a:cxn>
                  <a:cxn ang="0">
                    <a:pos x="12" y="8"/>
                  </a:cxn>
                  <a:cxn ang="0">
                    <a:pos x="9" y="0"/>
                  </a:cxn>
                  <a:cxn ang="0">
                    <a:pos x="37" y="0"/>
                  </a:cxn>
                  <a:cxn ang="0">
                    <a:pos x="64" y="19"/>
                  </a:cxn>
                  <a:cxn ang="0">
                    <a:pos x="67" y="27"/>
                  </a:cxn>
                  <a:cxn ang="0">
                    <a:pos x="79" y="36"/>
                  </a:cxn>
                  <a:cxn ang="0">
                    <a:pos x="76" y="44"/>
                  </a:cxn>
                  <a:cxn ang="0">
                    <a:pos x="81" y="58"/>
                  </a:cxn>
                  <a:cxn ang="0">
                    <a:pos x="81" y="66"/>
                  </a:cxn>
                  <a:cxn ang="0">
                    <a:pos x="81" y="77"/>
                  </a:cxn>
                  <a:cxn ang="0">
                    <a:pos x="82" y="89"/>
                  </a:cxn>
                  <a:cxn ang="0">
                    <a:pos x="88" y="94"/>
                  </a:cxn>
                  <a:cxn ang="0">
                    <a:pos x="76" y="102"/>
                  </a:cxn>
                  <a:cxn ang="0">
                    <a:pos x="69" y="102"/>
                  </a:cxn>
                  <a:cxn ang="0">
                    <a:pos x="61" y="105"/>
                  </a:cxn>
                  <a:cxn ang="0">
                    <a:pos x="53" y="105"/>
                  </a:cxn>
                  <a:cxn ang="0">
                    <a:pos x="43" y="103"/>
                  </a:cxn>
                  <a:cxn ang="0">
                    <a:pos x="41" y="94"/>
                  </a:cxn>
                  <a:cxn ang="0">
                    <a:pos x="37" y="84"/>
                  </a:cxn>
                  <a:cxn ang="0">
                    <a:pos x="29" y="83"/>
                  </a:cxn>
                  <a:cxn ang="0">
                    <a:pos x="21" y="78"/>
                  </a:cxn>
                  <a:cxn ang="0">
                    <a:pos x="18" y="77"/>
                  </a:cxn>
                  <a:cxn ang="0">
                    <a:pos x="12" y="70"/>
                  </a:cxn>
                  <a:cxn ang="0">
                    <a:pos x="9" y="63"/>
                  </a:cxn>
                  <a:cxn ang="0">
                    <a:pos x="2" y="49"/>
                  </a:cxn>
                  <a:cxn ang="0">
                    <a:pos x="2" y="35"/>
                  </a:cxn>
                </a:cxnLst>
                <a:rect l="0" t="0" r="r" b="b"/>
                <a:pathLst>
                  <a:path w="88" h="108">
                    <a:moveTo>
                      <a:pt x="2" y="35"/>
                    </a:moveTo>
                    <a:cubicBezTo>
                      <a:pt x="8" y="33"/>
                      <a:pt x="6" y="28"/>
                      <a:pt x="11" y="24"/>
                    </a:cubicBezTo>
                    <a:cubicBezTo>
                      <a:pt x="15" y="19"/>
                      <a:pt x="9" y="19"/>
                      <a:pt x="9" y="17"/>
                    </a:cubicBezTo>
                    <a:cubicBezTo>
                      <a:pt x="9" y="16"/>
                      <a:pt x="11" y="16"/>
                      <a:pt x="11" y="14"/>
                    </a:cubicBezTo>
                    <a:cubicBezTo>
                      <a:pt x="12" y="14"/>
                      <a:pt x="12" y="13"/>
                      <a:pt x="12" y="8"/>
                    </a:cubicBezTo>
                    <a:cubicBezTo>
                      <a:pt x="11" y="2"/>
                      <a:pt x="9" y="3"/>
                      <a:pt x="9" y="0"/>
                    </a:cubicBezTo>
                    <a:cubicBezTo>
                      <a:pt x="12" y="0"/>
                      <a:pt x="32" y="0"/>
                      <a:pt x="37" y="0"/>
                    </a:cubicBezTo>
                    <a:cubicBezTo>
                      <a:pt x="53" y="11"/>
                      <a:pt x="60" y="16"/>
                      <a:pt x="64" y="19"/>
                    </a:cubicBezTo>
                    <a:cubicBezTo>
                      <a:pt x="70" y="22"/>
                      <a:pt x="64" y="22"/>
                      <a:pt x="67" y="27"/>
                    </a:cubicBezTo>
                    <a:cubicBezTo>
                      <a:pt x="72" y="30"/>
                      <a:pt x="78" y="36"/>
                      <a:pt x="79" y="36"/>
                    </a:cubicBezTo>
                    <a:cubicBezTo>
                      <a:pt x="76" y="41"/>
                      <a:pt x="78" y="41"/>
                      <a:pt x="76" y="44"/>
                    </a:cubicBezTo>
                    <a:cubicBezTo>
                      <a:pt x="73" y="52"/>
                      <a:pt x="78" y="55"/>
                      <a:pt x="81" y="58"/>
                    </a:cubicBezTo>
                    <a:cubicBezTo>
                      <a:pt x="82" y="63"/>
                      <a:pt x="78" y="59"/>
                      <a:pt x="81" y="66"/>
                    </a:cubicBezTo>
                    <a:cubicBezTo>
                      <a:pt x="82" y="72"/>
                      <a:pt x="78" y="69"/>
                      <a:pt x="81" y="77"/>
                    </a:cubicBezTo>
                    <a:cubicBezTo>
                      <a:pt x="84" y="84"/>
                      <a:pt x="81" y="84"/>
                      <a:pt x="82" y="89"/>
                    </a:cubicBezTo>
                    <a:cubicBezTo>
                      <a:pt x="85" y="92"/>
                      <a:pt x="85" y="89"/>
                      <a:pt x="88" y="94"/>
                    </a:cubicBezTo>
                    <a:cubicBezTo>
                      <a:pt x="85" y="97"/>
                      <a:pt x="82" y="98"/>
                      <a:pt x="76" y="102"/>
                    </a:cubicBezTo>
                    <a:cubicBezTo>
                      <a:pt x="70" y="105"/>
                      <a:pt x="69" y="97"/>
                      <a:pt x="69" y="102"/>
                    </a:cubicBezTo>
                    <a:cubicBezTo>
                      <a:pt x="67" y="106"/>
                      <a:pt x="63" y="106"/>
                      <a:pt x="61" y="105"/>
                    </a:cubicBezTo>
                    <a:cubicBezTo>
                      <a:pt x="60" y="103"/>
                      <a:pt x="56" y="108"/>
                      <a:pt x="53" y="105"/>
                    </a:cubicBezTo>
                    <a:cubicBezTo>
                      <a:pt x="50" y="100"/>
                      <a:pt x="50" y="106"/>
                      <a:pt x="43" y="103"/>
                    </a:cubicBezTo>
                    <a:cubicBezTo>
                      <a:pt x="40" y="98"/>
                      <a:pt x="43" y="98"/>
                      <a:pt x="41" y="94"/>
                    </a:cubicBezTo>
                    <a:cubicBezTo>
                      <a:pt x="40" y="89"/>
                      <a:pt x="38" y="86"/>
                      <a:pt x="37" y="84"/>
                    </a:cubicBezTo>
                    <a:cubicBezTo>
                      <a:pt x="34" y="84"/>
                      <a:pt x="31" y="84"/>
                      <a:pt x="29" y="83"/>
                    </a:cubicBezTo>
                    <a:cubicBezTo>
                      <a:pt x="21" y="78"/>
                      <a:pt x="23" y="81"/>
                      <a:pt x="21" y="78"/>
                    </a:cubicBezTo>
                    <a:cubicBezTo>
                      <a:pt x="20" y="75"/>
                      <a:pt x="20" y="80"/>
                      <a:pt x="18" y="77"/>
                    </a:cubicBezTo>
                    <a:cubicBezTo>
                      <a:pt x="17" y="74"/>
                      <a:pt x="14" y="75"/>
                      <a:pt x="12" y="70"/>
                    </a:cubicBezTo>
                    <a:cubicBezTo>
                      <a:pt x="11" y="69"/>
                      <a:pt x="9" y="67"/>
                      <a:pt x="9" y="63"/>
                    </a:cubicBezTo>
                    <a:cubicBezTo>
                      <a:pt x="8" y="59"/>
                      <a:pt x="0" y="53"/>
                      <a:pt x="2" y="49"/>
                    </a:cubicBezTo>
                    <a:cubicBezTo>
                      <a:pt x="3" y="44"/>
                      <a:pt x="0" y="41"/>
                      <a:pt x="2" y="35"/>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300" name="Freeform 278"/>
              <p:cNvSpPr>
                <a:spLocks/>
              </p:cNvSpPr>
              <p:nvPr>
                <p:custDataLst>
                  <p:tags r:id="rId302"/>
                </p:custDataLst>
              </p:nvPr>
            </p:nvSpPr>
            <p:spPr bwMode="auto">
              <a:xfrm>
                <a:off x="4929613" y="4342846"/>
                <a:ext cx="11046" cy="19778"/>
              </a:xfrm>
              <a:custGeom>
                <a:avLst/>
                <a:gdLst/>
                <a:ahLst/>
                <a:cxnLst>
                  <a:cxn ang="0">
                    <a:pos x="2" y="9"/>
                  </a:cxn>
                  <a:cxn ang="0">
                    <a:pos x="2" y="4"/>
                  </a:cxn>
                  <a:cxn ang="0">
                    <a:pos x="3" y="4"/>
                  </a:cxn>
                  <a:cxn ang="0">
                    <a:pos x="3" y="7"/>
                  </a:cxn>
                  <a:cxn ang="0">
                    <a:pos x="2" y="9"/>
                  </a:cxn>
                </a:cxnLst>
                <a:rect l="0" t="0" r="r" b="b"/>
                <a:pathLst>
                  <a:path w="5" h="10">
                    <a:moveTo>
                      <a:pt x="2" y="9"/>
                    </a:moveTo>
                    <a:cubicBezTo>
                      <a:pt x="2" y="7"/>
                      <a:pt x="0" y="4"/>
                      <a:pt x="2" y="4"/>
                    </a:cubicBezTo>
                    <a:cubicBezTo>
                      <a:pt x="2" y="2"/>
                      <a:pt x="2" y="0"/>
                      <a:pt x="3" y="4"/>
                    </a:cubicBezTo>
                    <a:cubicBezTo>
                      <a:pt x="3" y="7"/>
                      <a:pt x="3" y="5"/>
                      <a:pt x="3" y="7"/>
                    </a:cubicBezTo>
                    <a:cubicBezTo>
                      <a:pt x="5" y="9"/>
                      <a:pt x="5" y="10"/>
                      <a:pt x="2" y="9"/>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301" name="Freeform 279"/>
              <p:cNvSpPr>
                <a:spLocks/>
              </p:cNvSpPr>
              <p:nvPr>
                <p:custDataLst>
                  <p:tags r:id="rId303"/>
                </p:custDataLst>
              </p:nvPr>
            </p:nvSpPr>
            <p:spPr bwMode="auto">
              <a:xfrm>
                <a:off x="4936977" y="4329315"/>
                <a:ext cx="6137" cy="11450"/>
              </a:xfrm>
              <a:custGeom>
                <a:avLst/>
                <a:gdLst/>
                <a:ahLst/>
                <a:cxnLst>
                  <a:cxn ang="0">
                    <a:pos x="2" y="6"/>
                  </a:cxn>
                  <a:cxn ang="0">
                    <a:pos x="2" y="3"/>
                  </a:cxn>
                  <a:cxn ang="0">
                    <a:pos x="3" y="1"/>
                  </a:cxn>
                  <a:cxn ang="0">
                    <a:pos x="3" y="4"/>
                  </a:cxn>
                  <a:cxn ang="0">
                    <a:pos x="2" y="6"/>
                  </a:cxn>
                </a:cxnLst>
                <a:rect l="0" t="0" r="r" b="b"/>
                <a:pathLst>
                  <a:path w="3" h="6">
                    <a:moveTo>
                      <a:pt x="2" y="6"/>
                    </a:moveTo>
                    <a:cubicBezTo>
                      <a:pt x="0" y="4"/>
                      <a:pt x="2" y="4"/>
                      <a:pt x="2" y="3"/>
                    </a:cubicBezTo>
                    <a:cubicBezTo>
                      <a:pt x="2" y="1"/>
                      <a:pt x="2" y="0"/>
                      <a:pt x="3" y="1"/>
                    </a:cubicBezTo>
                    <a:cubicBezTo>
                      <a:pt x="3" y="1"/>
                      <a:pt x="3" y="1"/>
                      <a:pt x="3" y="4"/>
                    </a:cubicBezTo>
                    <a:cubicBezTo>
                      <a:pt x="3" y="6"/>
                      <a:pt x="3" y="6"/>
                      <a:pt x="2" y="6"/>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302" name="Freeform 280"/>
              <p:cNvSpPr>
                <a:spLocks/>
              </p:cNvSpPr>
              <p:nvPr>
                <p:custDataLst>
                  <p:tags r:id="rId304"/>
                </p:custDataLst>
              </p:nvPr>
            </p:nvSpPr>
            <p:spPr bwMode="auto">
              <a:xfrm>
                <a:off x="4936977" y="4381361"/>
                <a:ext cx="11046" cy="10410"/>
              </a:xfrm>
              <a:custGeom>
                <a:avLst/>
                <a:gdLst/>
                <a:ahLst/>
                <a:cxnLst>
                  <a:cxn ang="0">
                    <a:pos x="2" y="5"/>
                  </a:cxn>
                  <a:cxn ang="0">
                    <a:pos x="3" y="2"/>
                  </a:cxn>
                  <a:cxn ang="0">
                    <a:pos x="2" y="5"/>
                  </a:cxn>
                </a:cxnLst>
                <a:rect l="0" t="0" r="r" b="b"/>
                <a:pathLst>
                  <a:path w="5" h="5">
                    <a:moveTo>
                      <a:pt x="2" y="5"/>
                    </a:moveTo>
                    <a:cubicBezTo>
                      <a:pt x="0" y="5"/>
                      <a:pt x="5" y="0"/>
                      <a:pt x="3" y="2"/>
                    </a:cubicBezTo>
                    <a:cubicBezTo>
                      <a:pt x="3" y="3"/>
                      <a:pt x="3" y="5"/>
                      <a:pt x="2" y="5"/>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303" name="Freeform 281"/>
              <p:cNvSpPr>
                <a:spLocks/>
              </p:cNvSpPr>
              <p:nvPr>
                <p:custDataLst>
                  <p:tags r:id="rId305"/>
                </p:custDataLst>
              </p:nvPr>
            </p:nvSpPr>
            <p:spPr bwMode="auto">
              <a:xfrm>
                <a:off x="5231554" y="4647845"/>
                <a:ext cx="19639" cy="15615"/>
              </a:xfrm>
              <a:custGeom>
                <a:avLst/>
                <a:gdLst/>
                <a:ahLst/>
                <a:cxnLst>
                  <a:cxn ang="0">
                    <a:pos x="1" y="2"/>
                  </a:cxn>
                  <a:cxn ang="0">
                    <a:pos x="6" y="5"/>
                  </a:cxn>
                  <a:cxn ang="0">
                    <a:pos x="1" y="2"/>
                  </a:cxn>
                </a:cxnLst>
                <a:rect l="0" t="0" r="r" b="b"/>
                <a:pathLst>
                  <a:path w="8" h="8">
                    <a:moveTo>
                      <a:pt x="1" y="2"/>
                    </a:moveTo>
                    <a:cubicBezTo>
                      <a:pt x="3" y="0"/>
                      <a:pt x="8" y="4"/>
                      <a:pt x="6" y="5"/>
                    </a:cubicBezTo>
                    <a:cubicBezTo>
                      <a:pt x="5" y="8"/>
                      <a:pt x="0" y="5"/>
                      <a:pt x="1" y="2"/>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304" name="Freeform 282"/>
              <p:cNvSpPr>
                <a:spLocks/>
              </p:cNvSpPr>
              <p:nvPr>
                <p:custDataLst>
                  <p:tags r:id="rId306"/>
                </p:custDataLst>
              </p:nvPr>
            </p:nvSpPr>
            <p:spPr bwMode="auto">
              <a:xfrm>
                <a:off x="5267147" y="4628066"/>
                <a:ext cx="19639" cy="17696"/>
              </a:xfrm>
              <a:custGeom>
                <a:avLst/>
                <a:gdLst/>
                <a:ahLst/>
                <a:cxnLst>
                  <a:cxn ang="0">
                    <a:pos x="5" y="7"/>
                  </a:cxn>
                  <a:cxn ang="0">
                    <a:pos x="6" y="3"/>
                  </a:cxn>
                  <a:cxn ang="0">
                    <a:pos x="5" y="7"/>
                  </a:cxn>
                </a:cxnLst>
                <a:rect l="0" t="0" r="r" b="b"/>
                <a:pathLst>
                  <a:path w="8" h="9">
                    <a:moveTo>
                      <a:pt x="5" y="7"/>
                    </a:moveTo>
                    <a:cubicBezTo>
                      <a:pt x="0" y="9"/>
                      <a:pt x="5" y="0"/>
                      <a:pt x="6" y="3"/>
                    </a:cubicBezTo>
                    <a:cubicBezTo>
                      <a:pt x="6" y="6"/>
                      <a:pt x="8" y="7"/>
                      <a:pt x="5" y="7"/>
                    </a:cubicBezTo>
                  </a:path>
                </a:pathLst>
              </a:custGeom>
              <a:solidFill>
                <a:srgbClr val="000000"/>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305" name="Freeform 283"/>
              <p:cNvSpPr>
                <a:spLocks/>
              </p:cNvSpPr>
              <p:nvPr>
                <p:custDataLst>
                  <p:tags r:id="rId307"/>
                </p:custDataLst>
              </p:nvPr>
            </p:nvSpPr>
            <p:spPr bwMode="auto">
              <a:xfrm>
                <a:off x="4501251" y="3335209"/>
                <a:ext cx="15956" cy="4164"/>
              </a:xfrm>
              <a:custGeom>
                <a:avLst/>
                <a:gdLst/>
                <a:ahLst/>
                <a:cxnLst>
                  <a:cxn ang="0">
                    <a:pos x="6" y="2"/>
                  </a:cxn>
                  <a:cxn ang="0">
                    <a:pos x="3" y="2"/>
                  </a:cxn>
                  <a:cxn ang="0">
                    <a:pos x="1" y="2"/>
                  </a:cxn>
                  <a:cxn ang="0">
                    <a:pos x="6" y="2"/>
                  </a:cxn>
                </a:cxnLst>
                <a:rect l="0" t="0" r="r" b="b"/>
                <a:pathLst>
                  <a:path w="7" h="2">
                    <a:moveTo>
                      <a:pt x="6" y="2"/>
                    </a:moveTo>
                    <a:cubicBezTo>
                      <a:pt x="7" y="2"/>
                      <a:pt x="4" y="2"/>
                      <a:pt x="3" y="2"/>
                    </a:cubicBezTo>
                    <a:cubicBezTo>
                      <a:pt x="0" y="2"/>
                      <a:pt x="0" y="2"/>
                      <a:pt x="1" y="2"/>
                    </a:cubicBezTo>
                    <a:cubicBezTo>
                      <a:pt x="3" y="0"/>
                      <a:pt x="4" y="2"/>
                      <a:pt x="6" y="2"/>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306" name="Freeform 284"/>
              <p:cNvSpPr>
                <a:spLocks/>
              </p:cNvSpPr>
              <p:nvPr>
                <p:custDataLst>
                  <p:tags r:id="rId308"/>
                </p:custDataLst>
              </p:nvPr>
            </p:nvSpPr>
            <p:spPr bwMode="auto">
              <a:xfrm>
                <a:off x="4501251" y="3333127"/>
                <a:ext cx="13502" cy="2081"/>
              </a:xfrm>
              <a:custGeom>
                <a:avLst/>
                <a:gdLst/>
                <a:ahLst/>
                <a:cxnLst>
                  <a:cxn ang="0">
                    <a:pos x="1" y="1"/>
                  </a:cxn>
                  <a:cxn ang="0">
                    <a:pos x="4" y="1"/>
                  </a:cxn>
                  <a:cxn ang="0">
                    <a:pos x="1" y="1"/>
                  </a:cxn>
                </a:cxnLst>
                <a:rect l="0" t="0" r="r" b="b"/>
                <a:pathLst>
                  <a:path w="6" h="1">
                    <a:moveTo>
                      <a:pt x="1" y="1"/>
                    </a:moveTo>
                    <a:cubicBezTo>
                      <a:pt x="0" y="0"/>
                      <a:pt x="6" y="1"/>
                      <a:pt x="4" y="1"/>
                    </a:cubicBezTo>
                    <a:cubicBezTo>
                      <a:pt x="3" y="1"/>
                      <a:pt x="1" y="1"/>
                      <a:pt x="1" y="1"/>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307" name="Freeform 285"/>
              <p:cNvSpPr>
                <a:spLocks/>
              </p:cNvSpPr>
              <p:nvPr>
                <p:custDataLst>
                  <p:tags r:id="rId309"/>
                </p:custDataLst>
              </p:nvPr>
            </p:nvSpPr>
            <p:spPr bwMode="auto">
              <a:xfrm>
                <a:off x="4503705" y="3343536"/>
                <a:ext cx="11046" cy="2081"/>
              </a:xfrm>
              <a:custGeom>
                <a:avLst/>
                <a:gdLst/>
                <a:ahLst/>
                <a:cxnLst>
                  <a:cxn ang="0">
                    <a:pos x="2" y="1"/>
                  </a:cxn>
                  <a:cxn ang="0">
                    <a:pos x="5" y="1"/>
                  </a:cxn>
                  <a:cxn ang="0">
                    <a:pos x="3" y="1"/>
                  </a:cxn>
                  <a:cxn ang="0">
                    <a:pos x="2" y="1"/>
                  </a:cxn>
                </a:cxnLst>
                <a:rect l="0" t="0" r="r" b="b"/>
                <a:pathLst>
                  <a:path w="5" h="1">
                    <a:moveTo>
                      <a:pt x="2" y="1"/>
                    </a:moveTo>
                    <a:cubicBezTo>
                      <a:pt x="0" y="0"/>
                      <a:pt x="5" y="0"/>
                      <a:pt x="5" y="1"/>
                    </a:cubicBezTo>
                    <a:cubicBezTo>
                      <a:pt x="5" y="1"/>
                      <a:pt x="5" y="1"/>
                      <a:pt x="3" y="1"/>
                    </a:cubicBezTo>
                    <a:cubicBezTo>
                      <a:pt x="2" y="1"/>
                      <a:pt x="2" y="1"/>
                      <a:pt x="2" y="1"/>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308" name="Freeform 286"/>
              <p:cNvSpPr>
                <a:spLocks/>
              </p:cNvSpPr>
              <p:nvPr>
                <p:custDataLst>
                  <p:tags r:id="rId310"/>
                </p:custDataLst>
              </p:nvPr>
            </p:nvSpPr>
            <p:spPr bwMode="auto">
              <a:xfrm>
                <a:off x="4463201" y="3292530"/>
                <a:ext cx="6137" cy="6245"/>
              </a:xfrm>
              <a:custGeom>
                <a:avLst/>
                <a:gdLst/>
                <a:ahLst/>
                <a:cxnLst>
                  <a:cxn ang="0">
                    <a:pos x="3" y="3"/>
                  </a:cxn>
                  <a:cxn ang="0">
                    <a:pos x="0" y="1"/>
                  </a:cxn>
                  <a:cxn ang="0">
                    <a:pos x="2" y="0"/>
                  </a:cxn>
                  <a:cxn ang="0">
                    <a:pos x="3" y="1"/>
                  </a:cxn>
                  <a:cxn ang="0">
                    <a:pos x="3" y="3"/>
                  </a:cxn>
                </a:cxnLst>
                <a:rect l="0" t="0" r="r" b="b"/>
                <a:pathLst>
                  <a:path w="3" h="3">
                    <a:moveTo>
                      <a:pt x="3" y="3"/>
                    </a:moveTo>
                    <a:cubicBezTo>
                      <a:pt x="2" y="3"/>
                      <a:pt x="0" y="1"/>
                      <a:pt x="0" y="1"/>
                    </a:cubicBezTo>
                    <a:cubicBezTo>
                      <a:pt x="2" y="0"/>
                      <a:pt x="0" y="0"/>
                      <a:pt x="2" y="0"/>
                    </a:cubicBezTo>
                    <a:cubicBezTo>
                      <a:pt x="2" y="0"/>
                      <a:pt x="2" y="0"/>
                      <a:pt x="3" y="1"/>
                    </a:cubicBezTo>
                    <a:cubicBezTo>
                      <a:pt x="3" y="3"/>
                      <a:pt x="3" y="3"/>
                      <a:pt x="3" y="3"/>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309" name="Freeform 287"/>
              <p:cNvSpPr>
                <a:spLocks/>
              </p:cNvSpPr>
              <p:nvPr>
                <p:custDataLst>
                  <p:tags r:id="rId311"/>
                </p:custDataLst>
              </p:nvPr>
            </p:nvSpPr>
            <p:spPr bwMode="auto">
              <a:xfrm>
                <a:off x="4460747" y="3292530"/>
                <a:ext cx="6137" cy="14573"/>
              </a:xfrm>
              <a:custGeom>
                <a:avLst/>
                <a:gdLst/>
                <a:ahLst/>
                <a:cxnLst>
                  <a:cxn ang="0">
                    <a:pos x="3" y="6"/>
                  </a:cxn>
                  <a:cxn ang="0">
                    <a:pos x="1" y="3"/>
                  </a:cxn>
                  <a:cxn ang="0">
                    <a:pos x="1" y="1"/>
                  </a:cxn>
                  <a:cxn ang="0">
                    <a:pos x="1" y="0"/>
                  </a:cxn>
                  <a:cxn ang="0">
                    <a:pos x="3" y="6"/>
                  </a:cxn>
                </a:cxnLst>
                <a:rect l="0" t="0" r="r" b="b"/>
                <a:pathLst>
                  <a:path w="3" h="7">
                    <a:moveTo>
                      <a:pt x="3" y="6"/>
                    </a:moveTo>
                    <a:cubicBezTo>
                      <a:pt x="1" y="4"/>
                      <a:pt x="0" y="3"/>
                      <a:pt x="1" y="3"/>
                    </a:cubicBezTo>
                    <a:cubicBezTo>
                      <a:pt x="1" y="3"/>
                      <a:pt x="1" y="4"/>
                      <a:pt x="1" y="1"/>
                    </a:cubicBezTo>
                    <a:cubicBezTo>
                      <a:pt x="0" y="0"/>
                      <a:pt x="1" y="0"/>
                      <a:pt x="1" y="0"/>
                    </a:cubicBezTo>
                    <a:cubicBezTo>
                      <a:pt x="1" y="1"/>
                      <a:pt x="3" y="7"/>
                      <a:pt x="3" y="6"/>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310" name="Freeform 288"/>
              <p:cNvSpPr>
                <a:spLocks/>
              </p:cNvSpPr>
              <p:nvPr>
                <p:custDataLst>
                  <p:tags r:id="rId312"/>
                </p:custDataLst>
              </p:nvPr>
            </p:nvSpPr>
            <p:spPr bwMode="auto">
              <a:xfrm>
                <a:off x="4466884" y="3300857"/>
                <a:ext cx="9819" cy="12491"/>
              </a:xfrm>
              <a:custGeom>
                <a:avLst/>
                <a:gdLst/>
                <a:ahLst/>
                <a:cxnLst>
                  <a:cxn ang="0">
                    <a:pos x="4" y="5"/>
                  </a:cxn>
                  <a:cxn ang="0">
                    <a:pos x="1" y="2"/>
                  </a:cxn>
                  <a:cxn ang="0">
                    <a:pos x="1" y="3"/>
                  </a:cxn>
                  <a:cxn ang="0">
                    <a:pos x="4" y="5"/>
                  </a:cxn>
                </a:cxnLst>
                <a:rect l="0" t="0" r="r" b="b"/>
                <a:pathLst>
                  <a:path w="4" h="6">
                    <a:moveTo>
                      <a:pt x="4" y="5"/>
                    </a:moveTo>
                    <a:cubicBezTo>
                      <a:pt x="1" y="3"/>
                      <a:pt x="1" y="3"/>
                      <a:pt x="1" y="2"/>
                    </a:cubicBezTo>
                    <a:cubicBezTo>
                      <a:pt x="0" y="0"/>
                      <a:pt x="1" y="2"/>
                      <a:pt x="1" y="3"/>
                    </a:cubicBezTo>
                    <a:cubicBezTo>
                      <a:pt x="3" y="3"/>
                      <a:pt x="4" y="6"/>
                      <a:pt x="4" y="5"/>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311" name="Freeform 301"/>
              <p:cNvSpPr>
                <a:spLocks/>
              </p:cNvSpPr>
              <p:nvPr>
                <p:custDataLst>
                  <p:tags r:id="rId313"/>
                </p:custDataLst>
              </p:nvPr>
            </p:nvSpPr>
            <p:spPr bwMode="auto">
              <a:xfrm>
                <a:off x="4220176" y="3349782"/>
                <a:ext cx="4910" cy="6245"/>
              </a:xfrm>
              <a:custGeom>
                <a:avLst/>
                <a:gdLst/>
                <a:ahLst/>
                <a:cxnLst>
                  <a:cxn ang="0">
                    <a:pos x="0" y="1"/>
                  </a:cxn>
                  <a:cxn ang="0">
                    <a:pos x="2" y="3"/>
                  </a:cxn>
                  <a:cxn ang="0">
                    <a:pos x="0" y="1"/>
                  </a:cxn>
                </a:cxnLst>
                <a:rect l="0" t="0" r="r" b="b"/>
                <a:pathLst>
                  <a:path w="2" h="3">
                    <a:moveTo>
                      <a:pt x="0" y="1"/>
                    </a:moveTo>
                    <a:cubicBezTo>
                      <a:pt x="0" y="3"/>
                      <a:pt x="2" y="3"/>
                      <a:pt x="2" y="3"/>
                    </a:cubicBezTo>
                    <a:cubicBezTo>
                      <a:pt x="2" y="1"/>
                      <a:pt x="2" y="0"/>
                      <a:pt x="0" y="1"/>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sp>
            <p:nvSpPr>
              <p:cNvPr id="312" name="Freeform 297_"/>
              <p:cNvSpPr/>
              <p:nvPr>
                <p:custDataLst>
                  <p:tags r:id="rId314"/>
                </p:custDataLst>
              </p:nvPr>
            </p:nvSpPr>
            <p:spPr bwMode="ltGray">
              <a:xfrm>
                <a:off x="4640224" y="3995260"/>
                <a:ext cx="200993" cy="48419"/>
              </a:xfrm>
              <a:custGeom>
                <a:avLst/>
                <a:gdLst>
                  <a:gd name="connsiteX0" fmla="*/ 0 w 235744"/>
                  <a:gd name="connsiteY0" fmla="*/ 64294 h 66960"/>
                  <a:gd name="connsiteX1" fmla="*/ 16669 w 235744"/>
                  <a:gd name="connsiteY1" fmla="*/ 54769 h 66960"/>
                  <a:gd name="connsiteX2" fmla="*/ 14288 w 235744"/>
                  <a:gd name="connsiteY2" fmla="*/ 47625 h 66960"/>
                  <a:gd name="connsiteX3" fmla="*/ 16669 w 235744"/>
                  <a:gd name="connsiteY3" fmla="*/ 35719 h 66960"/>
                  <a:gd name="connsiteX4" fmla="*/ 30956 w 235744"/>
                  <a:gd name="connsiteY4" fmla="*/ 30956 h 66960"/>
                  <a:gd name="connsiteX5" fmla="*/ 38100 w 235744"/>
                  <a:gd name="connsiteY5" fmla="*/ 35719 h 66960"/>
                  <a:gd name="connsiteX6" fmla="*/ 42863 w 235744"/>
                  <a:gd name="connsiteY6" fmla="*/ 42863 h 66960"/>
                  <a:gd name="connsiteX7" fmla="*/ 50006 w 235744"/>
                  <a:gd name="connsiteY7" fmla="*/ 50006 h 66960"/>
                  <a:gd name="connsiteX8" fmla="*/ 52388 w 235744"/>
                  <a:gd name="connsiteY8" fmla="*/ 57150 h 66960"/>
                  <a:gd name="connsiteX9" fmla="*/ 71438 w 235744"/>
                  <a:gd name="connsiteY9" fmla="*/ 57150 h 66960"/>
                  <a:gd name="connsiteX10" fmla="*/ 95250 w 235744"/>
                  <a:gd name="connsiteY10" fmla="*/ 59531 h 66960"/>
                  <a:gd name="connsiteX11" fmla="*/ 100013 w 235744"/>
                  <a:gd name="connsiteY11" fmla="*/ 66675 h 66960"/>
                  <a:gd name="connsiteX12" fmla="*/ 114300 w 235744"/>
                  <a:gd name="connsiteY12" fmla="*/ 64294 h 66960"/>
                  <a:gd name="connsiteX13" fmla="*/ 116681 w 235744"/>
                  <a:gd name="connsiteY13" fmla="*/ 52388 h 66960"/>
                  <a:gd name="connsiteX14" fmla="*/ 140494 w 235744"/>
                  <a:gd name="connsiteY14" fmla="*/ 50006 h 66960"/>
                  <a:gd name="connsiteX15" fmla="*/ 147638 w 235744"/>
                  <a:gd name="connsiteY15" fmla="*/ 47625 h 66960"/>
                  <a:gd name="connsiteX16" fmla="*/ 152400 w 235744"/>
                  <a:gd name="connsiteY16" fmla="*/ 40481 h 66960"/>
                  <a:gd name="connsiteX17" fmla="*/ 169069 w 235744"/>
                  <a:gd name="connsiteY17" fmla="*/ 38100 h 66960"/>
                  <a:gd name="connsiteX18" fmla="*/ 176213 w 235744"/>
                  <a:gd name="connsiteY18" fmla="*/ 35719 h 66960"/>
                  <a:gd name="connsiteX19" fmla="*/ 178594 w 235744"/>
                  <a:gd name="connsiteY19" fmla="*/ 23813 h 66960"/>
                  <a:gd name="connsiteX20" fmla="*/ 180975 w 235744"/>
                  <a:gd name="connsiteY20" fmla="*/ 16669 h 66960"/>
                  <a:gd name="connsiteX21" fmla="*/ 183356 w 235744"/>
                  <a:gd name="connsiteY21" fmla="*/ 2381 h 66960"/>
                  <a:gd name="connsiteX22" fmla="*/ 190500 w 235744"/>
                  <a:gd name="connsiteY22" fmla="*/ 0 h 66960"/>
                  <a:gd name="connsiteX23" fmla="*/ 195263 w 235744"/>
                  <a:gd name="connsiteY23" fmla="*/ 16669 h 66960"/>
                  <a:gd name="connsiteX24" fmla="*/ 200025 w 235744"/>
                  <a:gd name="connsiteY24" fmla="*/ 30956 h 66960"/>
                  <a:gd name="connsiteX25" fmla="*/ 216694 w 235744"/>
                  <a:gd name="connsiteY25" fmla="*/ 47625 h 66960"/>
                  <a:gd name="connsiteX26" fmla="*/ 228600 w 235744"/>
                  <a:gd name="connsiteY26" fmla="*/ 50006 h 66960"/>
                  <a:gd name="connsiteX27" fmla="*/ 235744 w 235744"/>
                  <a:gd name="connsiteY27" fmla="*/ 54769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5744" h="66960">
                    <a:moveTo>
                      <a:pt x="0" y="64294"/>
                    </a:moveTo>
                    <a:cubicBezTo>
                      <a:pt x="7024" y="62889"/>
                      <a:pt x="15098" y="64193"/>
                      <a:pt x="16669" y="54769"/>
                    </a:cubicBezTo>
                    <a:cubicBezTo>
                      <a:pt x="17082" y="52293"/>
                      <a:pt x="15082" y="50006"/>
                      <a:pt x="14288" y="47625"/>
                    </a:cubicBezTo>
                    <a:cubicBezTo>
                      <a:pt x="15082" y="43656"/>
                      <a:pt x="13807" y="38581"/>
                      <a:pt x="16669" y="35719"/>
                    </a:cubicBezTo>
                    <a:cubicBezTo>
                      <a:pt x="20219" y="32169"/>
                      <a:pt x="30956" y="30956"/>
                      <a:pt x="30956" y="30956"/>
                    </a:cubicBezTo>
                    <a:cubicBezTo>
                      <a:pt x="33337" y="32544"/>
                      <a:pt x="36076" y="33695"/>
                      <a:pt x="38100" y="35719"/>
                    </a:cubicBezTo>
                    <a:cubicBezTo>
                      <a:pt x="40124" y="37743"/>
                      <a:pt x="41031" y="40664"/>
                      <a:pt x="42863" y="42863"/>
                    </a:cubicBezTo>
                    <a:cubicBezTo>
                      <a:pt x="45019" y="45450"/>
                      <a:pt x="47625" y="47625"/>
                      <a:pt x="50006" y="50006"/>
                    </a:cubicBezTo>
                    <a:cubicBezTo>
                      <a:pt x="50800" y="52387"/>
                      <a:pt x="50613" y="55375"/>
                      <a:pt x="52388" y="57150"/>
                    </a:cubicBezTo>
                    <a:cubicBezTo>
                      <a:pt x="57269" y="62031"/>
                      <a:pt x="66910" y="58055"/>
                      <a:pt x="71438" y="57150"/>
                    </a:cubicBezTo>
                    <a:cubicBezTo>
                      <a:pt x="79375" y="57944"/>
                      <a:pt x="87682" y="57008"/>
                      <a:pt x="95250" y="59531"/>
                    </a:cubicBezTo>
                    <a:cubicBezTo>
                      <a:pt x="97965" y="60436"/>
                      <a:pt x="97236" y="65981"/>
                      <a:pt x="100013" y="66675"/>
                    </a:cubicBezTo>
                    <a:cubicBezTo>
                      <a:pt x="104697" y="67846"/>
                      <a:pt x="109538" y="65088"/>
                      <a:pt x="114300" y="64294"/>
                    </a:cubicBezTo>
                    <a:cubicBezTo>
                      <a:pt x="115094" y="60325"/>
                      <a:pt x="114673" y="55902"/>
                      <a:pt x="116681" y="52388"/>
                    </a:cubicBezTo>
                    <a:cubicBezTo>
                      <a:pt x="121734" y="43546"/>
                      <a:pt x="134251" y="49114"/>
                      <a:pt x="140494" y="50006"/>
                    </a:cubicBezTo>
                    <a:cubicBezTo>
                      <a:pt x="142875" y="49212"/>
                      <a:pt x="145678" y="49193"/>
                      <a:pt x="147638" y="47625"/>
                    </a:cubicBezTo>
                    <a:cubicBezTo>
                      <a:pt x="149873" y="45837"/>
                      <a:pt x="149785" y="41643"/>
                      <a:pt x="152400" y="40481"/>
                    </a:cubicBezTo>
                    <a:cubicBezTo>
                      <a:pt x="157529" y="38201"/>
                      <a:pt x="163513" y="38894"/>
                      <a:pt x="169069" y="38100"/>
                    </a:cubicBezTo>
                    <a:cubicBezTo>
                      <a:pt x="171450" y="37306"/>
                      <a:pt x="174821" y="37808"/>
                      <a:pt x="176213" y="35719"/>
                    </a:cubicBezTo>
                    <a:cubicBezTo>
                      <a:pt x="178458" y="32352"/>
                      <a:pt x="177612" y="27739"/>
                      <a:pt x="178594" y="23813"/>
                    </a:cubicBezTo>
                    <a:cubicBezTo>
                      <a:pt x="179203" y="21378"/>
                      <a:pt x="180431" y="19119"/>
                      <a:pt x="180975" y="16669"/>
                    </a:cubicBezTo>
                    <a:cubicBezTo>
                      <a:pt x="182022" y="11956"/>
                      <a:pt x="180960" y="6573"/>
                      <a:pt x="183356" y="2381"/>
                    </a:cubicBezTo>
                    <a:cubicBezTo>
                      <a:pt x="184601" y="202"/>
                      <a:pt x="188119" y="794"/>
                      <a:pt x="190500" y="0"/>
                    </a:cubicBezTo>
                    <a:cubicBezTo>
                      <a:pt x="198505" y="24018"/>
                      <a:pt x="186289" y="-13243"/>
                      <a:pt x="195263" y="16669"/>
                    </a:cubicBezTo>
                    <a:cubicBezTo>
                      <a:pt x="196706" y="21477"/>
                      <a:pt x="198438" y="26194"/>
                      <a:pt x="200025" y="30956"/>
                    </a:cubicBezTo>
                    <a:cubicBezTo>
                      <a:pt x="203019" y="39940"/>
                      <a:pt x="203046" y="44896"/>
                      <a:pt x="216694" y="47625"/>
                    </a:cubicBezTo>
                    <a:lnTo>
                      <a:pt x="228600" y="50006"/>
                    </a:lnTo>
                    <a:lnTo>
                      <a:pt x="235744" y="54769"/>
                    </a:lnTo>
                  </a:path>
                </a:pathLst>
              </a:custGeom>
              <a:solidFill>
                <a:srgbClr val="153B63">
                  <a:lumMod val="60000"/>
                  <a:lumOff val="40000"/>
                </a:srgbClr>
              </a:solidFill>
              <a:ln w="3175" cap="flat" cmpd="sng" algn="ctr">
                <a:solidFill>
                  <a:srgbClr val="FFFFFF"/>
                </a:solidFill>
                <a:prstDash val="solid"/>
              </a:ln>
              <a:effectLst/>
            </p:spPr>
            <p:txBody>
              <a:bodyPr rtlCol="0" anchor="ctr"/>
              <a:lstStyle/>
              <a:p>
                <a:pPr algn="ctr" defTabSz="685891" fontAlgn="base">
                  <a:spcBef>
                    <a:spcPct val="0"/>
                  </a:spcBef>
                  <a:spcAft>
                    <a:spcPct val="0"/>
                  </a:spcAft>
                  <a:defRPr/>
                </a:pPr>
                <a:endParaRPr lang="en-US" sz="1350" kern="0" dirty="0">
                  <a:solidFill>
                    <a:srgbClr val="FFFFFF"/>
                  </a:solidFill>
                  <a:latin typeface="Bosch Office Sans"/>
                </a:endParaRPr>
              </a:p>
            </p:txBody>
          </p:sp>
          <p:sp>
            <p:nvSpPr>
              <p:cNvPr id="313" name="Freeform 298_"/>
              <p:cNvSpPr/>
              <p:nvPr>
                <p:custDataLst>
                  <p:tags r:id="rId315"/>
                </p:custDataLst>
              </p:nvPr>
            </p:nvSpPr>
            <p:spPr bwMode="ltGray">
              <a:xfrm>
                <a:off x="4638039" y="3993621"/>
                <a:ext cx="233675" cy="170024"/>
              </a:xfrm>
              <a:custGeom>
                <a:avLst/>
                <a:gdLst>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29061 w 1920955"/>
                  <a:gd name="connsiteY34" fmla="*/ 688763 h 1660322"/>
                  <a:gd name="connsiteX35" fmla="*/ 114774 w 1920955"/>
                  <a:gd name="connsiteY35" fmla="*/ 741151 h 1660322"/>
                  <a:gd name="connsiteX36" fmla="*/ 167161 w 1920955"/>
                  <a:gd name="connsiteY36" fmla="*/ 779251 h 1660322"/>
                  <a:gd name="connsiteX37" fmla="*/ 238599 w 1920955"/>
                  <a:gd name="connsiteY37" fmla="*/ 779251 h 1660322"/>
                  <a:gd name="connsiteX38" fmla="*/ 290986 w 1920955"/>
                  <a:gd name="connsiteY38" fmla="*/ 817351 h 1660322"/>
                  <a:gd name="connsiteX39" fmla="*/ 314799 w 1920955"/>
                  <a:gd name="connsiteY39" fmla="*/ 864976 h 1660322"/>
                  <a:gd name="connsiteX40" fmla="*/ 310036 w 1920955"/>
                  <a:gd name="connsiteY40" fmla="*/ 884026 h 1660322"/>
                  <a:gd name="connsiteX41" fmla="*/ 338611 w 1920955"/>
                  <a:gd name="connsiteY41" fmla="*/ 950701 h 1660322"/>
                  <a:gd name="connsiteX42" fmla="*/ 448149 w 1920955"/>
                  <a:gd name="connsiteY42" fmla="*/ 1012613 h 1660322"/>
                  <a:gd name="connsiteX43" fmla="*/ 481486 w 1920955"/>
                  <a:gd name="connsiteY43" fmla="*/ 1088813 h 1660322"/>
                  <a:gd name="connsiteX44" fmla="*/ 438624 w 1920955"/>
                  <a:gd name="connsiteY44" fmla="*/ 1150726 h 1660322"/>
                  <a:gd name="connsiteX45" fmla="*/ 538636 w 1920955"/>
                  <a:gd name="connsiteY45" fmla="*/ 1217401 h 1660322"/>
                  <a:gd name="connsiteX46" fmla="*/ 586261 w 1920955"/>
                  <a:gd name="connsiteY46" fmla="*/ 1255501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07095 w 1920955"/>
                  <a:gd name="connsiteY34" fmla="*/ 670892 h 1660322"/>
                  <a:gd name="connsiteX35" fmla="*/ 114774 w 1920955"/>
                  <a:gd name="connsiteY35" fmla="*/ 741151 h 1660322"/>
                  <a:gd name="connsiteX36" fmla="*/ 167161 w 1920955"/>
                  <a:gd name="connsiteY36" fmla="*/ 779251 h 1660322"/>
                  <a:gd name="connsiteX37" fmla="*/ 238599 w 1920955"/>
                  <a:gd name="connsiteY37" fmla="*/ 779251 h 1660322"/>
                  <a:gd name="connsiteX38" fmla="*/ 290986 w 1920955"/>
                  <a:gd name="connsiteY38" fmla="*/ 817351 h 1660322"/>
                  <a:gd name="connsiteX39" fmla="*/ 314799 w 1920955"/>
                  <a:gd name="connsiteY39" fmla="*/ 864976 h 1660322"/>
                  <a:gd name="connsiteX40" fmla="*/ 310036 w 1920955"/>
                  <a:gd name="connsiteY40" fmla="*/ 884026 h 1660322"/>
                  <a:gd name="connsiteX41" fmla="*/ 338611 w 1920955"/>
                  <a:gd name="connsiteY41" fmla="*/ 950701 h 1660322"/>
                  <a:gd name="connsiteX42" fmla="*/ 448149 w 1920955"/>
                  <a:gd name="connsiteY42" fmla="*/ 1012613 h 1660322"/>
                  <a:gd name="connsiteX43" fmla="*/ 481486 w 1920955"/>
                  <a:gd name="connsiteY43" fmla="*/ 1088813 h 1660322"/>
                  <a:gd name="connsiteX44" fmla="*/ 438624 w 1920955"/>
                  <a:gd name="connsiteY44" fmla="*/ 1150726 h 1660322"/>
                  <a:gd name="connsiteX45" fmla="*/ 538636 w 1920955"/>
                  <a:gd name="connsiteY45" fmla="*/ 1217401 h 1660322"/>
                  <a:gd name="connsiteX46" fmla="*/ 586261 w 1920955"/>
                  <a:gd name="connsiteY46" fmla="*/ 1255501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68110 w 1920955"/>
                  <a:gd name="connsiteY34" fmla="*/ 637701 h 1660322"/>
                  <a:gd name="connsiteX35" fmla="*/ 114774 w 1920955"/>
                  <a:gd name="connsiteY35" fmla="*/ 741151 h 1660322"/>
                  <a:gd name="connsiteX36" fmla="*/ 167161 w 1920955"/>
                  <a:gd name="connsiteY36" fmla="*/ 779251 h 1660322"/>
                  <a:gd name="connsiteX37" fmla="*/ 238599 w 1920955"/>
                  <a:gd name="connsiteY37" fmla="*/ 779251 h 1660322"/>
                  <a:gd name="connsiteX38" fmla="*/ 290986 w 1920955"/>
                  <a:gd name="connsiteY38" fmla="*/ 817351 h 1660322"/>
                  <a:gd name="connsiteX39" fmla="*/ 314799 w 1920955"/>
                  <a:gd name="connsiteY39" fmla="*/ 864976 h 1660322"/>
                  <a:gd name="connsiteX40" fmla="*/ 310036 w 1920955"/>
                  <a:gd name="connsiteY40" fmla="*/ 884026 h 1660322"/>
                  <a:gd name="connsiteX41" fmla="*/ 338611 w 1920955"/>
                  <a:gd name="connsiteY41" fmla="*/ 950701 h 1660322"/>
                  <a:gd name="connsiteX42" fmla="*/ 448149 w 1920955"/>
                  <a:gd name="connsiteY42" fmla="*/ 1012613 h 1660322"/>
                  <a:gd name="connsiteX43" fmla="*/ 481486 w 1920955"/>
                  <a:gd name="connsiteY43" fmla="*/ 1088813 h 1660322"/>
                  <a:gd name="connsiteX44" fmla="*/ 438624 w 1920955"/>
                  <a:gd name="connsiteY44" fmla="*/ 1150726 h 1660322"/>
                  <a:gd name="connsiteX45" fmla="*/ 538636 w 1920955"/>
                  <a:gd name="connsiteY45" fmla="*/ 1217401 h 1660322"/>
                  <a:gd name="connsiteX46" fmla="*/ 586261 w 1920955"/>
                  <a:gd name="connsiteY46" fmla="*/ 1255501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14774 w 1920955"/>
                  <a:gd name="connsiteY35" fmla="*/ 741151 h 1660322"/>
                  <a:gd name="connsiteX36" fmla="*/ 167161 w 1920955"/>
                  <a:gd name="connsiteY36" fmla="*/ 779251 h 1660322"/>
                  <a:gd name="connsiteX37" fmla="*/ 238599 w 1920955"/>
                  <a:gd name="connsiteY37" fmla="*/ 779251 h 1660322"/>
                  <a:gd name="connsiteX38" fmla="*/ 290986 w 1920955"/>
                  <a:gd name="connsiteY38" fmla="*/ 817351 h 1660322"/>
                  <a:gd name="connsiteX39" fmla="*/ 314799 w 1920955"/>
                  <a:gd name="connsiteY39" fmla="*/ 864976 h 1660322"/>
                  <a:gd name="connsiteX40" fmla="*/ 310036 w 1920955"/>
                  <a:gd name="connsiteY40" fmla="*/ 884026 h 1660322"/>
                  <a:gd name="connsiteX41" fmla="*/ 338611 w 1920955"/>
                  <a:gd name="connsiteY41" fmla="*/ 950701 h 1660322"/>
                  <a:gd name="connsiteX42" fmla="*/ 448149 w 1920955"/>
                  <a:gd name="connsiteY42" fmla="*/ 1012613 h 1660322"/>
                  <a:gd name="connsiteX43" fmla="*/ 481486 w 1920955"/>
                  <a:gd name="connsiteY43" fmla="*/ 1088813 h 1660322"/>
                  <a:gd name="connsiteX44" fmla="*/ 438624 w 1920955"/>
                  <a:gd name="connsiteY44" fmla="*/ 1150726 h 1660322"/>
                  <a:gd name="connsiteX45" fmla="*/ 538636 w 1920955"/>
                  <a:gd name="connsiteY45" fmla="*/ 1217401 h 1660322"/>
                  <a:gd name="connsiteX46" fmla="*/ 586261 w 1920955"/>
                  <a:gd name="connsiteY46" fmla="*/ 1255501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07453 w 1920955"/>
                  <a:gd name="connsiteY35" fmla="*/ 746256 h 1660322"/>
                  <a:gd name="connsiteX36" fmla="*/ 167161 w 1920955"/>
                  <a:gd name="connsiteY36" fmla="*/ 779251 h 1660322"/>
                  <a:gd name="connsiteX37" fmla="*/ 238599 w 1920955"/>
                  <a:gd name="connsiteY37" fmla="*/ 779251 h 1660322"/>
                  <a:gd name="connsiteX38" fmla="*/ 290986 w 1920955"/>
                  <a:gd name="connsiteY38" fmla="*/ 817351 h 1660322"/>
                  <a:gd name="connsiteX39" fmla="*/ 314799 w 1920955"/>
                  <a:gd name="connsiteY39" fmla="*/ 864976 h 1660322"/>
                  <a:gd name="connsiteX40" fmla="*/ 310036 w 1920955"/>
                  <a:gd name="connsiteY40" fmla="*/ 884026 h 1660322"/>
                  <a:gd name="connsiteX41" fmla="*/ 338611 w 1920955"/>
                  <a:gd name="connsiteY41" fmla="*/ 950701 h 1660322"/>
                  <a:gd name="connsiteX42" fmla="*/ 448149 w 1920955"/>
                  <a:gd name="connsiteY42" fmla="*/ 1012613 h 1660322"/>
                  <a:gd name="connsiteX43" fmla="*/ 481486 w 1920955"/>
                  <a:gd name="connsiteY43" fmla="*/ 1088813 h 1660322"/>
                  <a:gd name="connsiteX44" fmla="*/ 438624 w 1920955"/>
                  <a:gd name="connsiteY44" fmla="*/ 1150726 h 1660322"/>
                  <a:gd name="connsiteX45" fmla="*/ 538636 w 1920955"/>
                  <a:gd name="connsiteY45" fmla="*/ 1217401 h 1660322"/>
                  <a:gd name="connsiteX46" fmla="*/ 586261 w 1920955"/>
                  <a:gd name="connsiteY46" fmla="*/ 1255501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12334 w 1920955"/>
                  <a:gd name="connsiteY35" fmla="*/ 748809 h 1660322"/>
                  <a:gd name="connsiteX36" fmla="*/ 167161 w 1920955"/>
                  <a:gd name="connsiteY36" fmla="*/ 779251 h 1660322"/>
                  <a:gd name="connsiteX37" fmla="*/ 238599 w 1920955"/>
                  <a:gd name="connsiteY37" fmla="*/ 779251 h 1660322"/>
                  <a:gd name="connsiteX38" fmla="*/ 290986 w 1920955"/>
                  <a:gd name="connsiteY38" fmla="*/ 817351 h 1660322"/>
                  <a:gd name="connsiteX39" fmla="*/ 314799 w 1920955"/>
                  <a:gd name="connsiteY39" fmla="*/ 864976 h 1660322"/>
                  <a:gd name="connsiteX40" fmla="*/ 310036 w 1920955"/>
                  <a:gd name="connsiteY40" fmla="*/ 884026 h 1660322"/>
                  <a:gd name="connsiteX41" fmla="*/ 338611 w 1920955"/>
                  <a:gd name="connsiteY41" fmla="*/ 950701 h 1660322"/>
                  <a:gd name="connsiteX42" fmla="*/ 448149 w 1920955"/>
                  <a:gd name="connsiteY42" fmla="*/ 1012613 h 1660322"/>
                  <a:gd name="connsiteX43" fmla="*/ 481486 w 1920955"/>
                  <a:gd name="connsiteY43" fmla="*/ 1088813 h 1660322"/>
                  <a:gd name="connsiteX44" fmla="*/ 438624 w 1920955"/>
                  <a:gd name="connsiteY44" fmla="*/ 1150726 h 1660322"/>
                  <a:gd name="connsiteX45" fmla="*/ 538636 w 1920955"/>
                  <a:gd name="connsiteY45" fmla="*/ 1217401 h 1660322"/>
                  <a:gd name="connsiteX46" fmla="*/ 586261 w 1920955"/>
                  <a:gd name="connsiteY46" fmla="*/ 1255501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12334 w 1920955"/>
                  <a:gd name="connsiteY35" fmla="*/ 748809 h 1660322"/>
                  <a:gd name="connsiteX36" fmla="*/ 167161 w 1920955"/>
                  <a:gd name="connsiteY36" fmla="*/ 779251 h 1660322"/>
                  <a:gd name="connsiteX37" fmla="*/ 236159 w 1920955"/>
                  <a:gd name="connsiteY37" fmla="*/ 789463 h 1660322"/>
                  <a:gd name="connsiteX38" fmla="*/ 290986 w 1920955"/>
                  <a:gd name="connsiteY38" fmla="*/ 817351 h 1660322"/>
                  <a:gd name="connsiteX39" fmla="*/ 314799 w 1920955"/>
                  <a:gd name="connsiteY39" fmla="*/ 864976 h 1660322"/>
                  <a:gd name="connsiteX40" fmla="*/ 310036 w 1920955"/>
                  <a:gd name="connsiteY40" fmla="*/ 884026 h 1660322"/>
                  <a:gd name="connsiteX41" fmla="*/ 338611 w 1920955"/>
                  <a:gd name="connsiteY41" fmla="*/ 950701 h 1660322"/>
                  <a:gd name="connsiteX42" fmla="*/ 448149 w 1920955"/>
                  <a:gd name="connsiteY42" fmla="*/ 1012613 h 1660322"/>
                  <a:gd name="connsiteX43" fmla="*/ 481486 w 1920955"/>
                  <a:gd name="connsiteY43" fmla="*/ 1088813 h 1660322"/>
                  <a:gd name="connsiteX44" fmla="*/ 438624 w 1920955"/>
                  <a:gd name="connsiteY44" fmla="*/ 1150726 h 1660322"/>
                  <a:gd name="connsiteX45" fmla="*/ 538636 w 1920955"/>
                  <a:gd name="connsiteY45" fmla="*/ 1217401 h 1660322"/>
                  <a:gd name="connsiteX46" fmla="*/ 586261 w 1920955"/>
                  <a:gd name="connsiteY46" fmla="*/ 1255501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12334 w 1920955"/>
                  <a:gd name="connsiteY35" fmla="*/ 748809 h 1660322"/>
                  <a:gd name="connsiteX36" fmla="*/ 167161 w 1920955"/>
                  <a:gd name="connsiteY36" fmla="*/ 779251 h 1660322"/>
                  <a:gd name="connsiteX37" fmla="*/ 236159 w 1920955"/>
                  <a:gd name="connsiteY37" fmla="*/ 789463 h 1660322"/>
                  <a:gd name="connsiteX38" fmla="*/ 271462 w 1920955"/>
                  <a:gd name="connsiteY38" fmla="*/ 845434 h 1660322"/>
                  <a:gd name="connsiteX39" fmla="*/ 314799 w 1920955"/>
                  <a:gd name="connsiteY39" fmla="*/ 864976 h 1660322"/>
                  <a:gd name="connsiteX40" fmla="*/ 310036 w 1920955"/>
                  <a:gd name="connsiteY40" fmla="*/ 884026 h 1660322"/>
                  <a:gd name="connsiteX41" fmla="*/ 338611 w 1920955"/>
                  <a:gd name="connsiteY41" fmla="*/ 950701 h 1660322"/>
                  <a:gd name="connsiteX42" fmla="*/ 448149 w 1920955"/>
                  <a:gd name="connsiteY42" fmla="*/ 1012613 h 1660322"/>
                  <a:gd name="connsiteX43" fmla="*/ 481486 w 1920955"/>
                  <a:gd name="connsiteY43" fmla="*/ 1088813 h 1660322"/>
                  <a:gd name="connsiteX44" fmla="*/ 438624 w 1920955"/>
                  <a:gd name="connsiteY44" fmla="*/ 1150726 h 1660322"/>
                  <a:gd name="connsiteX45" fmla="*/ 538636 w 1920955"/>
                  <a:gd name="connsiteY45" fmla="*/ 1217401 h 1660322"/>
                  <a:gd name="connsiteX46" fmla="*/ 586261 w 1920955"/>
                  <a:gd name="connsiteY46" fmla="*/ 1255501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12334 w 1920955"/>
                  <a:gd name="connsiteY35" fmla="*/ 748809 h 1660322"/>
                  <a:gd name="connsiteX36" fmla="*/ 167161 w 1920955"/>
                  <a:gd name="connsiteY36" fmla="*/ 779251 h 1660322"/>
                  <a:gd name="connsiteX37" fmla="*/ 236159 w 1920955"/>
                  <a:gd name="connsiteY37" fmla="*/ 789463 h 1660322"/>
                  <a:gd name="connsiteX38" fmla="*/ 271462 w 1920955"/>
                  <a:gd name="connsiteY38" fmla="*/ 845434 h 1660322"/>
                  <a:gd name="connsiteX39" fmla="*/ 314799 w 1920955"/>
                  <a:gd name="connsiteY39" fmla="*/ 864976 h 1660322"/>
                  <a:gd name="connsiteX40" fmla="*/ 295393 w 1920955"/>
                  <a:gd name="connsiteY40" fmla="*/ 919768 h 1660322"/>
                  <a:gd name="connsiteX41" fmla="*/ 338611 w 1920955"/>
                  <a:gd name="connsiteY41" fmla="*/ 950701 h 1660322"/>
                  <a:gd name="connsiteX42" fmla="*/ 448149 w 1920955"/>
                  <a:gd name="connsiteY42" fmla="*/ 1012613 h 1660322"/>
                  <a:gd name="connsiteX43" fmla="*/ 481486 w 1920955"/>
                  <a:gd name="connsiteY43" fmla="*/ 1088813 h 1660322"/>
                  <a:gd name="connsiteX44" fmla="*/ 438624 w 1920955"/>
                  <a:gd name="connsiteY44" fmla="*/ 1150726 h 1660322"/>
                  <a:gd name="connsiteX45" fmla="*/ 538636 w 1920955"/>
                  <a:gd name="connsiteY45" fmla="*/ 1217401 h 1660322"/>
                  <a:gd name="connsiteX46" fmla="*/ 586261 w 1920955"/>
                  <a:gd name="connsiteY46" fmla="*/ 1255501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12334 w 1920955"/>
                  <a:gd name="connsiteY35" fmla="*/ 748809 h 1660322"/>
                  <a:gd name="connsiteX36" fmla="*/ 167161 w 1920955"/>
                  <a:gd name="connsiteY36" fmla="*/ 779251 h 1660322"/>
                  <a:gd name="connsiteX37" fmla="*/ 236159 w 1920955"/>
                  <a:gd name="connsiteY37" fmla="*/ 789463 h 1660322"/>
                  <a:gd name="connsiteX38" fmla="*/ 271462 w 1920955"/>
                  <a:gd name="connsiteY38" fmla="*/ 845434 h 1660322"/>
                  <a:gd name="connsiteX39" fmla="*/ 270869 w 1920955"/>
                  <a:gd name="connsiteY39" fmla="*/ 890506 h 1660322"/>
                  <a:gd name="connsiteX40" fmla="*/ 295393 w 1920955"/>
                  <a:gd name="connsiteY40" fmla="*/ 919768 h 1660322"/>
                  <a:gd name="connsiteX41" fmla="*/ 338611 w 1920955"/>
                  <a:gd name="connsiteY41" fmla="*/ 950701 h 1660322"/>
                  <a:gd name="connsiteX42" fmla="*/ 448149 w 1920955"/>
                  <a:gd name="connsiteY42" fmla="*/ 1012613 h 1660322"/>
                  <a:gd name="connsiteX43" fmla="*/ 481486 w 1920955"/>
                  <a:gd name="connsiteY43" fmla="*/ 1088813 h 1660322"/>
                  <a:gd name="connsiteX44" fmla="*/ 438624 w 1920955"/>
                  <a:gd name="connsiteY44" fmla="*/ 1150726 h 1660322"/>
                  <a:gd name="connsiteX45" fmla="*/ 538636 w 1920955"/>
                  <a:gd name="connsiteY45" fmla="*/ 1217401 h 1660322"/>
                  <a:gd name="connsiteX46" fmla="*/ 586261 w 1920955"/>
                  <a:gd name="connsiteY46" fmla="*/ 1255501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12334 w 1920955"/>
                  <a:gd name="connsiteY35" fmla="*/ 748809 h 1660322"/>
                  <a:gd name="connsiteX36" fmla="*/ 167161 w 1920955"/>
                  <a:gd name="connsiteY36" fmla="*/ 779251 h 1660322"/>
                  <a:gd name="connsiteX37" fmla="*/ 236159 w 1920955"/>
                  <a:gd name="connsiteY37" fmla="*/ 789463 h 1660322"/>
                  <a:gd name="connsiteX38" fmla="*/ 271462 w 1920955"/>
                  <a:gd name="connsiteY38" fmla="*/ 845434 h 1660322"/>
                  <a:gd name="connsiteX39" fmla="*/ 270869 w 1920955"/>
                  <a:gd name="connsiteY39" fmla="*/ 890506 h 1660322"/>
                  <a:gd name="connsiteX40" fmla="*/ 295393 w 1920955"/>
                  <a:gd name="connsiteY40" fmla="*/ 919768 h 1660322"/>
                  <a:gd name="connsiteX41" fmla="*/ 341051 w 1920955"/>
                  <a:gd name="connsiteY41" fmla="*/ 968573 h 1660322"/>
                  <a:gd name="connsiteX42" fmla="*/ 448149 w 1920955"/>
                  <a:gd name="connsiteY42" fmla="*/ 1012613 h 1660322"/>
                  <a:gd name="connsiteX43" fmla="*/ 481486 w 1920955"/>
                  <a:gd name="connsiteY43" fmla="*/ 1088813 h 1660322"/>
                  <a:gd name="connsiteX44" fmla="*/ 438624 w 1920955"/>
                  <a:gd name="connsiteY44" fmla="*/ 1150726 h 1660322"/>
                  <a:gd name="connsiteX45" fmla="*/ 538636 w 1920955"/>
                  <a:gd name="connsiteY45" fmla="*/ 1217401 h 1660322"/>
                  <a:gd name="connsiteX46" fmla="*/ 586261 w 1920955"/>
                  <a:gd name="connsiteY46" fmla="*/ 1255501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12334 w 1920955"/>
                  <a:gd name="connsiteY35" fmla="*/ 748809 h 1660322"/>
                  <a:gd name="connsiteX36" fmla="*/ 167161 w 1920955"/>
                  <a:gd name="connsiteY36" fmla="*/ 779251 h 1660322"/>
                  <a:gd name="connsiteX37" fmla="*/ 236159 w 1920955"/>
                  <a:gd name="connsiteY37" fmla="*/ 789463 h 1660322"/>
                  <a:gd name="connsiteX38" fmla="*/ 271462 w 1920955"/>
                  <a:gd name="connsiteY38" fmla="*/ 845434 h 1660322"/>
                  <a:gd name="connsiteX39" fmla="*/ 270869 w 1920955"/>
                  <a:gd name="connsiteY39" fmla="*/ 890506 h 1660322"/>
                  <a:gd name="connsiteX40" fmla="*/ 295393 w 1920955"/>
                  <a:gd name="connsiteY40" fmla="*/ 919768 h 1660322"/>
                  <a:gd name="connsiteX41" fmla="*/ 341051 w 1920955"/>
                  <a:gd name="connsiteY41" fmla="*/ 968573 h 1660322"/>
                  <a:gd name="connsiteX42" fmla="*/ 426184 w 1920955"/>
                  <a:gd name="connsiteY42" fmla="*/ 1022825 h 1660322"/>
                  <a:gd name="connsiteX43" fmla="*/ 481486 w 1920955"/>
                  <a:gd name="connsiteY43" fmla="*/ 1088813 h 1660322"/>
                  <a:gd name="connsiteX44" fmla="*/ 438624 w 1920955"/>
                  <a:gd name="connsiteY44" fmla="*/ 1150726 h 1660322"/>
                  <a:gd name="connsiteX45" fmla="*/ 538636 w 1920955"/>
                  <a:gd name="connsiteY45" fmla="*/ 1217401 h 1660322"/>
                  <a:gd name="connsiteX46" fmla="*/ 586261 w 1920955"/>
                  <a:gd name="connsiteY46" fmla="*/ 1255501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12334 w 1920955"/>
                  <a:gd name="connsiteY35" fmla="*/ 748809 h 1660322"/>
                  <a:gd name="connsiteX36" fmla="*/ 167161 w 1920955"/>
                  <a:gd name="connsiteY36" fmla="*/ 779251 h 1660322"/>
                  <a:gd name="connsiteX37" fmla="*/ 236159 w 1920955"/>
                  <a:gd name="connsiteY37" fmla="*/ 789463 h 1660322"/>
                  <a:gd name="connsiteX38" fmla="*/ 271462 w 1920955"/>
                  <a:gd name="connsiteY38" fmla="*/ 845434 h 1660322"/>
                  <a:gd name="connsiteX39" fmla="*/ 270869 w 1920955"/>
                  <a:gd name="connsiteY39" fmla="*/ 890506 h 1660322"/>
                  <a:gd name="connsiteX40" fmla="*/ 295393 w 1920955"/>
                  <a:gd name="connsiteY40" fmla="*/ 919768 h 1660322"/>
                  <a:gd name="connsiteX41" fmla="*/ 341051 w 1920955"/>
                  <a:gd name="connsiteY41" fmla="*/ 968573 h 1660322"/>
                  <a:gd name="connsiteX42" fmla="*/ 426184 w 1920955"/>
                  <a:gd name="connsiteY42" fmla="*/ 1022825 h 1660322"/>
                  <a:gd name="connsiteX43" fmla="*/ 461961 w 1920955"/>
                  <a:gd name="connsiteY43" fmla="*/ 1093918 h 1660322"/>
                  <a:gd name="connsiteX44" fmla="*/ 438624 w 1920955"/>
                  <a:gd name="connsiteY44" fmla="*/ 1150726 h 1660322"/>
                  <a:gd name="connsiteX45" fmla="*/ 538636 w 1920955"/>
                  <a:gd name="connsiteY45" fmla="*/ 1217401 h 1660322"/>
                  <a:gd name="connsiteX46" fmla="*/ 586261 w 1920955"/>
                  <a:gd name="connsiteY46" fmla="*/ 1255501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12334 w 1920955"/>
                  <a:gd name="connsiteY35" fmla="*/ 748809 h 1660322"/>
                  <a:gd name="connsiteX36" fmla="*/ 167161 w 1920955"/>
                  <a:gd name="connsiteY36" fmla="*/ 779251 h 1660322"/>
                  <a:gd name="connsiteX37" fmla="*/ 236159 w 1920955"/>
                  <a:gd name="connsiteY37" fmla="*/ 789463 h 1660322"/>
                  <a:gd name="connsiteX38" fmla="*/ 271462 w 1920955"/>
                  <a:gd name="connsiteY38" fmla="*/ 845434 h 1660322"/>
                  <a:gd name="connsiteX39" fmla="*/ 270869 w 1920955"/>
                  <a:gd name="connsiteY39" fmla="*/ 890506 h 1660322"/>
                  <a:gd name="connsiteX40" fmla="*/ 295393 w 1920955"/>
                  <a:gd name="connsiteY40" fmla="*/ 929981 h 1660322"/>
                  <a:gd name="connsiteX41" fmla="*/ 341051 w 1920955"/>
                  <a:gd name="connsiteY41" fmla="*/ 968573 h 1660322"/>
                  <a:gd name="connsiteX42" fmla="*/ 426184 w 1920955"/>
                  <a:gd name="connsiteY42" fmla="*/ 1022825 h 1660322"/>
                  <a:gd name="connsiteX43" fmla="*/ 461961 w 1920955"/>
                  <a:gd name="connsiteY43" fmla="*/ 1093918 h 1660322"/>
                  <a:gd name="connsiteX44" fmla="*/ 438624 w 1920955"/>
                  <a:gd name="connsiteY44" fmla="*/ 1150726 h 1660322"/>
                  <a:gd name="connsiteX45" fmla="*/ 538636 w 1920955"/>
                  <a:gd name="connsiteY45" fmla="*/ 1217401 h 1660322"/>
                  <a:gd name="connsiteX46" fmla="*/ 586261 w 1920955"/>
                  <a:gd name="connsiteY46" fmla="*/ 1255501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12334 w 1920955"/>
                  <a:gd name="connsiteY35" fmla="*/ 748809 h 1660322"/>
                  <a:gd name="connsiteX36" fmla="*/ 167161 w 1920955"/>
                  <a:gd name="connsiteY36" fmla="*/ 779251 h 1660322"/>
                  <a:gd name="connsiteX37" fmla="*/ 236159 w 1920955"/>
                  <a:gd name="connsiteY37" fmla="*/ 789463 h 1660322"/>
                  <a:gd name="connsiteX38" fmla="*/ 271462 w 1920955"/>
                  <a:gd name="connsiteY38" fmla="*/ 845434 h 1660322"/>
                  <a:gd name="connsiteX39" fmla="*/ 270869 w 1920955"/>
                  <a:gd name="connsiteY39" fmla="*/ 890506 h 1660322"/>
                  <a:gd name="connsiteX40" fmla="*/ 295393 w 1920955"/>
                  <a:gd name="connsiteY40" fmla="*/ 929981 h 1660322"/>
                  <a:gd name="connsiteX41" fmla="*/ 341051 w 1920955"/>
                  <a:gd name="connsiteY41" fmla="*/ 968573 h 1660322"/>
                  <a:gd name="connsiteX42" fmla="*/ 426184 w 1920955"/>
                  <a:gd name="connsiteY42" fmla="*/ 1022825 h 1660322"/>
                  <a:gd name="connsiteX43" fmla="*/ 461961 w 1920955"/>
                  <a:gd name="connsiteY43" fmla="*/ 1093918 h 1660322"/>
                  <a:gd name="connsiteX44" fmla="*/ 438624 w 1920955"/>
                  <a:gd name="connsiteY44" fmla="*/ 1150726 h 1660322"/>
                  <a:gd name="connsiteX45" fmla="*/ 519111 w 1920955"/>
                  <a:gd name="connsiteY45" fmla="*/ 1219954 h 1660322"/>
                  <a:gd name="connsiteX46" fmla="*/ 586261 w 1920955"/>
                  <a:gd name="connsiteY46" fmla="*/ 1255501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12334 w 1920955"/>
                  <a:gd name="connsiteY35" fmla="*/ 748809 h 1660322"/>
                  <a:gd name="connsiteX36" fmla="*/ 167161 w 1920955"/>
                  <a:gd name="connsiteY36" fmla="*/ 779251 h 1660322"/>
                  <a:gd name="connsiteX37" fmla="*/ 236159 w 1920955"/>
                  <a:gd name="connsiteY37" fmla="*/ 789463 h 1660322"/>
                  <a:gd name="connsiteX38" fmla="*/ 271462 w 1920955"/>
                  <a:gd name="connsiteY38" fmla="*/ 845434 h 1660322"/>
                  <a:gd name="connsiteX39" fmla="*/ 270869 w 1920955"/>
                  <a:gd name="connsiteY39" fmla="*/ 890506 h 1660322"/>
                  <a:gd name="connsiteX40" fmla="*/ 295393 w 1920955"/>
                  <a:gd name="connsiteY40" fmla="*/ 929981 h 1660322"/>
                  <a:gd name="connsiteX41" fmla="*/ 341051 w 1920955"/>
                  <a:gd name="connsiteY41" fmla="*/ 968573 h 1660322"/>
                  <a:gd name="connsiteX42" fmla="*/ 426184 w 1920955"/>
                  <a:gd name="connsiteY42" fmla="*/ 1022825 h 1660322"/>
                  <a:gd name="connsiteX43" fmla="*/ 461961 w 1920955"/>
                  <a:gd name="connsiteY43" fmla="*/ 1093918 h 1660322"/>
                  <a:gd name="connsiteX44" fmla="*/ 441064 w 1920955"/>
                  <a:gd name="connsiteY44" fmla="*/ 1163491 h 1660322"/>
                  <a:gd name="connsiteX45" fmla="*/ 519111 w 1920955"/>
                  <a:gd name="connsiteY45" fmla="*/ 1219954 h 1660322"/>
                  <a:gd name="connsiteX46" fmla="*/ 586261 w 1920955"/>
                  <a:gd name="connsiteY46" fmla="*/ 1255501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12334 w 1920955"/>
                  <a:gd name="connsiteY35" fmla="*/ 748809 h 1660322"/>
                  <a:gd name="connsiteX36" fmla="*/ 167161 w 1920955"/>
                  <a:gd name="connsiteY36" fmla="*/ 779251 h 1660322"/>
                  <a:gd name="connsiteX37" fmla="*/ 236159 w 1920955"/>
                  <a:gd name="connsiteY37" fmla="*/ 789463 h 1660322"/>
                  <a:gd name="connsiteX38" fmla="*/ 271462 w 1920955"/>
                  <a:gd name="connsiteY38" fmla="*/ 845434 h 1660322"/>
                  <a:gd name="connsiteX39" fmla="*/ 270869 w 1920955"/>
                  <a:gd name="connsiteY39" fmla="*/ 890506 h 1660322"/>
                  <a:gd name="connsiteX40" fmla="*/ 295393 w 1920955"/>
                  <a:gd name="connsiteY40" fmla="*/ 929981 h 1660322"/>
                  <a:gd name="connsiteX41" fmla="*/ 341051 w 1920955"/>
                  <a:gd name="connsiteY41" fmla="*/ 968573 h 1660322"/>
                  <a:gd name="connsiteX42" fmla="*/ 426184 w 1920955"/>
                  <a:gd name="connsiteY42" fmla="*/ 1022825 h 1660322"/>
                  <a:gd name="connsiteX43" fmla="*/ 461961 w 1920955"/>
                  <a:gd name="connsiteY43" fmla="*/ 1093918 h 1660322"/>
                  <a:gd name="connsiteX44" fmla="*/ 441064 w 1920955"/>
                  <a:gd name="connsiteY44" fmla="*/ 1163491 h 1660322"/>
                  <a:gd name="connsiteX45" fmla="*/ 519111 w 1920955"/>
                  <a:gd name="connsiteY45" fmla="*/ 1219954 h 1660322"/>
                  <a:gd name="connsiteX46" fmla="*/ 591143 w 1920955"/>
                  <a:gd name="connsiteY46" fmla="*/ 1224864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12334 w 1920955"/>
                  <a:gd name="connsiteY35" fmla="*/ 748809 h 1660322"/>
                  <a:gd name="connsiteX36" fmla="*/ 167161 w 1920955"/>
                  <a:gd name="connsiteY36" fmla="*/ 779251 h 1660322"/>
                  <a:gd name="connsiteX37" fmla="*/ 236159 w 1920955"/>
                  <a:gd name="connsiteY37" fmla="*/ 789463 h 1660322"/>
                  <a:gd name="connsiteX38" fmla="*/ 271462 w 1920955"/>
                  <a:gd name="connsiteY38" fmla="*/ 845434 h 1660322"/>
                  <a:gd name="connsiteX39" fmla="*/ 270869 w 1920955"/>
                  <a:gd name="connsiteY39" fmla="*/ 890506 h 1660322"/>
                  <a:gd name="connsiteX40" fmla="*/ 295393 w 1920955"/>
                  <a:gd name="connsiteY40" fmla="*/ 929981 h 1660322"/>
                  <a:gd name="connsiteX41" fmla="*/ 341051 w 1920955"/>
                  <a:gd name="connsiteY41" fmla="*/ 968573 h 1660322"/>
                  <a:gd name="connsiteX42" fmla="*/ 426184 w 1920955"/>
                  <a:gd name="connsiteY42" fmla="*/ 1022825 h 1660322"/>
                  <a:gd name="connsiteX43" fmla="*/ 461961 w 1920955"/>
                  <a:gd name="connsiteY43" fmla="*/ 1093918 h 1660322"/>
                  <a:gd name="connsiteX44" fmla="*/ 441064 w 1920955"/>
                  <a:gd name="connsiteY44" fmla="*/ 1163491 h 1660322"/>
                  <a:gd name="connsiteX45" fmla="*/ 519111 w 1920955"/>
                  <a:gd name="connsiteY45" fmla="*/ 1219954 h 1660322"/>
                  <a:gd name="connsiteX46" fmla="*/ 591143 w 1920955"/>
                  <a:gd name="connsiteY46" fmla="*/ 1252948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12334 w 1920955"/>
                  <a:gd name="connsiteY35" fmla="*/ 748809 h 1660322"/>
                  <a:gd name="connsiteX36" fmla="*/ 167161 w 1920955"/>
                  <a:gd name="connsiteY36" fmla="*/ 779251 h 1660322"/>
                  <a:gd name="connsiteX37" fmla="*/ 236159 w 1920955"/>
                  <a:gd name="connsiteY37" fmla="*/ 789463 h 1660322"/>
                  <a:gd name="connsiteX38" fmla="*/ 271462 w 1920955"/>
                  <a:gd name="connsiteY38" fmla="*/ 845434 h 1660322"/>
                  <a:gd name="connsiteX39" fmla="*/ 270869 w 1920955"/>
                  <a:gd name="connsiteY39" fmla="*/ 890506 h 1660322"/>
                  <a:gd name="connsiteX40" fmla="*/ 295393 w 1920955"/>
                  <a:gd name="connsiteY40" fmla="*/ 929981 h 1660322"/>
                  <a:gd name="connsiteX41" fmla="*/ 341051 w 1920955"/>
                  <a:gd name="connsiteY41" fmla="*/ 968573 h 1660322"/>
                  <a:gd name="connsiteX42" fmla="*/ 426184 w 1920955"/>
                  <a:gd name="connsiteY42" fmla="*/ 1022825 h 1660322"/>
                  <a:gd name="connsiteX43" fmla="*/ 461961 w 1920955"/>
                  <a:gd name="connsiteY43" fmla="*/ 1093918 h 1660322"/>
                  <a:gd name="connsiteX44" fmla="*/ 441064 w 1920955"/>
                  <a:gd name="connsiteY44" fmla="*/ 1163491 h 1660322"/>
                  <a:gd name="connsiteX45" fmla="*/ 519111 w 1920955"/>
                  <a:gd name="connsiteY45" fmla="*/ 1219954 h 1660322"/>
                  <a:gd name="connsiteX46" fmla="*/ 591143 w 1920955"/>
                  <a:gd name="connsiteY46" fmla="*/ 1252948 h 1660322"/>
                  <a:gd name="connsiteX47" fmla="*/ 571974 w 1920955"/>
                  <a:gd name="connsiteY47" fmla="*/ 1312651 h 1660322"/>
                  <a:gd name="connsiteX48" fmla="*/ 662461 w 1920955"/>
                  <a:gd name="connsiteY48" fmla="*/ 1465051 h 1660322"/>
                  <a:gd name="connsiteX49" fmla="*/ 755271 w 1920955"/>
                  <a:gd name="connsiteY49" fmla="*/ 1538205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12334 w 1920955"/>
                  <a:gd name="connsiteY35" fmla="*/ 748809 h 1660322"/>
                  <a:gd name="connsiteX36" fmla="*/ 167161 w 1920955"/>
                  <a:gd name="connsiteY36" fmla="*/ 779251 h 1660322"/>
                  <a:gd name="connsiteX37" fmla="*/ 236159 w 1920955"/>
                  <a:gd name="connsiteY37" fmla="*/ 789463 h 1660322"/>
                  <a:gd name="connsiteX38" fmla="*/ 271462 w 1920955"/>
                  <a:gd name="connsiteY38" fmla="*/ 845434 h 1660322"/>
                  <a:gd name="connsiteX39" fmla="*/ 270869 w 1920955"/>
                  <a:gd name="connsiteY39" fmla="*/ 890506 h 1660322"/>
                  <a:gd name="connsiteX40" fmla="*/ 295393 w 1920955"/>
                  <a:gd name="connsiteY40" fmla="*/ 929981 h 1660322"/>
                  <a:gd name="connsiteX41" fmla="*/ 341051 w 1920955"/>
                  <a:gd name="connsiteY41" fmla="*/ 968573 h 1660322"/>
                  <a:gd name="connsiteX42" fmla="*/ 426184 w 1920955"/>
                  <a:gd name="connsiteY42" fmla="*/ 1022825 h 1660322"/>
                  <a:gd name="connsiteX43" fmla="*/ 461961 w 1920955"/>
                  <a:gd name="connsiteY43" fmla="*/ 1093918 h 1660322"/>
                  <a:gd name="connsiteX44" fmla="*/ 441064 w 1920955"/>
                  <a:gd name="connsiteY44" fmla="*/ 1163491 h 1660322"/>
                  <a:gd name="connsiteX45" fmla="*/ 519111 w 1920955"/>
                  <a:gd name="connsiteY45" fmla="*/ 1219954 h 1660322"/>
                  <a:gd name="connsiteX46" fmla="*/ 591143 w 1920955"/>
                  <a:gd name="connsiteY46" fmla="*/ 1252948 h 1660322"/>
                  <a:gd name="connsiteX47" fmla="*/ 571974 w 1920955"/>
                  <a:gd name="connsiteY47" fmla="*/ 1312651 h 1660322"/>
                  <a:gd name="connsiteX48" fmla="*/ 662461 w 1920955"/>
                  <a:gd name="connsiteY48" fmla="*/ 1465051 h 1660322"/>
                  <a:gd name="connsiteX49" fmla="*/ 755271 w 1920955"/>
                  <a:gd name="connsiteY49" fmla="*/ 1538205 h 1660322"/>
                  <a:gd name="connsiteX50" fmla="*/ 805336 w 1920955"/>
                  <a:gd name="connsiteY50" fmla="*/ 1488863 h 1660322"/>
                  <a:gd name="connsiteX51" fmla="*/ 869926 w 1920955"/>
                  <a:gd name="connsiteY51" fmla="*/ 1516260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1"/>
                  <a:gd name="connsiteX1" fmla="*/ 1567336 w 1920955"/>
                  <a:gd name="connsiteY1" fmla="*/ 369676 h 1660321"/>
                  <a:gd name="connsiteX2" fmla="*/ 1467324 w 1920955"/>
                  <a:gd name="connsiteY2" fmla="*/ 345863 h 1660321"/>
                  <a:gd name="connsiteX3" fmla="*/ 1419699 w 1920955"/>
                  <a:gd name="connsiteY3" fmla="*/ 317288 h 1660321"/>
                  <a:gd name="connsiteX4" fmla="*/ 1367311 w 1920955"/>
                  <a:gd name="connsiteY4" fmla="*/ 160126 h 1660321"/>
                  <a:gd name="connsiteX5" fmla="*/ 1338736 w 1920955"/>
                  <a:gd name="connsiteY5" fmla="*/ 12488 h 1660321"/>
                  <a:gd name="connsiteX6" fmla="*/ 1267299 w 1920955"/>
                  <a:gd name="connsiteY6" fmla="*/ 12488 h 1660321"/>
                  <a:gd name="connsiteX7" fmla="*/ 1214911 w 1920955"/>
                  <a:gd name="connsiteY7" fmla="*/ 50588 h 1660321"/>
                  <a:gd name="connsiteX8" fmla="*/ 1214911 w 1920955"/>
                  <a:gd name="connsiteY8" fmla="*/ 155363 h 1660321"/>
                  <a:gd name="connsiteX9" fmla="*/ 1186336 w 1920955"/>
                  <a:gd name="connsiteY9" fmla="*/ 183938 h 1660321"/>
                  <a:gd name="connsiteX10" fmla="*/ 1176811 w 1920955"/>
                  <a:gd name="connsiteY10" fmla="*/ 255376 h 1660321"/>
                  <a:gd name="connsiteX11" fmla="*/ 1114899 w 1920955"/>
                  <a:gd name="connsiteY11" fmla="*/ 298238 h 1660321"/>
                  <a:gd name="connsiteX12" fmla="*/ 1005361 w 1920955"/>
                  <a:gd name="connsiteY12" fmla="*/ 312526 h 1660321"/>
                  <a:gd name="connsiteX13" fmla="*/ 962499 w 1920955"/>
                  <a:gd name="connsiteY13" fmla="*/ 355388 h 1660321"/>
                  <a:gd name="connsiteX14" fmla="*/ 838674 w 1920955"/>
                  <a:gd name="connsiteY14" fmla="*/ 355388 h 1660321"/>
                  <a:gd name="connsiteX15" fmla="*/ 781524 w 1920955"/>
                  <a:gd name="connsiteY15" fmla="*/ 426826 h 1660321"/>
                  <a:gd name="connsiteX16" fmla="*/ 781524 w 1920955"/>
                  <a:gd name="connsiteY16" fmla="*/ 460163 h 1660321"/>
                  <a:gd name="connsiteX17" fmla="*/ 743424 w 1920955"/>
                  <a:gd name="connsiteY17" fmla="*/ 483976 h 1660321"/>
                  <a:gd name="connsiteX18" fmla="*/ 671986 w 1920955"/>
                  <a:gd name="connsiteY18" fmla="*/ 417301 h 1660321"/>
                  <a:gd name="connsiteX19" fmla="*/ 519586 w 1920955"/>
                  <a:gd name="connsiteY19" fmla="*/ 412538 h 1660321"/>
                  <a:gd name="connsiteX20" fmla="*/ 457674 w 1920955"/>
                  <a:gd name="connsiteY20" fmla="*/ 431588 h 1660321"/>
                  <a:gd name="connsiteX21" fmla="*/ 419574 w 1920955"/>
                  <a:gd name="connsiteY21" fmla="*/ 417301 h 1660321"/>
                  <a:gd name="connsiteX22" fmla="*/ 400524 w 1920955"/>
                  <a:gd name="connsiteY22" fmla="*/ 355388 h 1660321"/>
                  <a:gd name="connsiteX23" fmla="*/ 333849 w 1920955"/>
                  <a:gd name="connsiteY23" fmla="*/ 303001 h 1660321"/>
                  <a:gd name="connsiteX24" fmla="*/ 286224 w 1920955"/>
                  <a:gd name="connsiteY24" fmla="*/ 236326 h 1660321"/>
                  <a:gd name="connsiteX25" fmla="*/ 143349 w 1920955"/>
                  <a:gd name="connsiteY25" fmla="*/ 255376 h 1660321"/>
                  <a:gd name="connsiteX26" fmla="*/ 124299 w 1920955"/>
                  <a:gd name="connsiteY26" fmla="*/ 331576 h 1660321"/>
                  <a:gd name="connsiteX27" fmla="*/ 110011 w 1920955"/>
                  <a:gd name="connsiteY27" fmla="*/ 364913 h 1660321"/>
                  <a:gd name="connsiteX28" fmla="*/ 133824 w 1920955"/>
                  <a:gd name="connsiteY28" fmla="*/ 412538 h 1660321"/>
                  <a:gd name="connsiteX29" fmla="*/ 81436 w 1920955"/>
                  <a:gd name="connsiteY29" fmla="*/ 450638 h 1660321"/>
                  <a:gd name="connsiteX30" fmla="*/ 33811 w 1920955"/>
                  <a:gd name="connsiteY30" fmla="*/ 445876 h 1660321"/>
                  <a:gd name="connsiteX31" fmla="*/ 33811 w 1920955"/>
                  <a:gd name="connsiteY31" fmla="*/ 517313 h 1660321"/>
                  <a:gd name="connsiteX32" fmla="*/ 474 w 1920955"/>
                  <a:gd name="connsiteY32" fmla="*/ 622088 h 1660321"/>
                  <a:gd name="connsiteX33" fmla="*/ 62386 w 1920955"/>
                  <a:gd name="connsiteY33" fmla="*/ 698288 h 1660321"/>
                  <a:gd name="connsiteX34" fmla="*/ 111977 w 1920955"/>
                  <a:gd name="connsiteY34" fmla="*/ 678550 h 1660321"/>
                  <a:gd name="connsiteX35" fmla="*/ 112334 w 1920955"/>
                  <a:gd name="connsiteY35" fmla="*/ 748809 h 1660321"/>
                  <a:gd name="connsiteX36" fmla="*/ 167161 w 1920955"/>
                  <a:gd name="connsiteY36" fmla="*/ 779251 h 1660321"/>
                  <a:gd name="connsiteX37" fmla="*/ 236159 w 1920955"/>
                  <a:gd name="connsiteY37" fmla="*/ 789463 h 1660321"/>
                  <a:gd name="connsiteX38" fmla="*/ 271462 w 1920955"/>
                  <a:gd name="connsiteY38" fmla="*/ 845434 h 1660321"/>
                  <a:gd name="connsiteX39" fmla="*/ 270869 w 1920955"/>
                  <a:gd name="connsiteY39" fmla="*/ 890506 h 1660321"/>
                  <a:gd name="connsiteX40" fmla="*/ 295393 w 1920955"/>
                  <a:gd name="connsiteY40" fmla="*/ 929981 h 1660321"/>
                  <a:gd name="connsiteX41" fmla="*/ 341051 w 1920955"/>
                  <a:gd name="connsiteY41" fmla="*/ 968573 h 1660321"/>
                  <a:gd name="connsiteX42" fmla="*/ 426184 w 1920955"/>
                  <a:gd name="connsiteY42" fmla="*/ 1022825 h 1660321"/>
                  <a:gd name="connsiteX43" fmla="*/ 461961 w 1920955"/>
                  <a:gd name="connsiteY43" fmla="*/ 1093918 h 1660321"/>
                  <a:gd name="connsiteX44" fmla="*/ 441064 w 1920955"/>
                  <a:gd name="connsiteY44" fmla="*/ 1163491 h 1660321"/>
                  <a:gd name="connsiteX45" fmla="*/ 519111 w 1920955"/>
                  <a:gd name="connsiteY45" fmla="*/ 1219954 h 1660321"/>
                  <a:gd name="connsiteX46" fmla="*/ 591143 w 1920955"/>
                  <a:gd name="connsiteY46" fmla="*/ 1252948 h 1660321"/>
                  <a:gd name="connsiteX47" fmla="*/ 571974 w 1920955"/>
                  <a:gd name="connsiteY47" fmla="*/ 1312651 h 1660321"/>
                  <a:gd name="connsiteX48" fmla="*/ 662461 w 1920955"/>
                  <a:gd name="connsiteY48" fmla="*/ 1465051 h 1660321"/>
                  <a:gd name="connsiteX49" fmla="*/ 755271 w 1920955"/>
                  <a:gd name="connsiteY49" fmla="*/ 1538205 h 1660321"/>
                  <a:gd name="connsiteX50" fmla="*/ 805336 w 1920955"/>
                  <a:gd name="connsiteY50" fmla="*/ 1488863 h 1660321"/>
                  <a:gd name="connsiteX51" fmla="*/ 869926 w 1920955"/>
                  <a:gd name="connsiteY51" fmla="*/ 1516260 h 1660321"/>
                  <a:gd name="connsiteX52" fmla="*/ 924399 w 1920955"/>
                  <a:gd name="connsiteY52" fmla="*/ 1484101 h 1660321"/>
                  <a:gd name="connsiteX53" fmla="*/ 933924 w 1920955"/>
                  <a:gd name="connsiteY53" fmla="*/ 1431713 h 1660321"/>
                  <a:gd name="connsiteX54" fmla="*/ 1005123 w 1920955"/>
                  <a:gd name="connsiteY54" fmla="*/ 1528337 h 1660321"/>
                  <a:gd name="connsiteX55" fmla="*/ 1067274 w 1920955"/>
                  <a:gd name="connsiteY55" fmla="*/ 1584113 h 1660321"/>
                  <a:gd name="connsiteX56" fmla="*/ 1100611 w 1920955"/>
                  <a:gd name="connsiteY56" fmla="*/ 1660313 h 1660321"/>
                  <a:gd name="connsiteX57" fmla="*/ 1133949 w 1920955"/>
                  <a:gd name="connsiteY57" fmla="*/ 1579351 h 1660321"/>
                  <a:gd name="connsiteX58" fmla="*/ 1176811 w 1920955"/>
                  <a:gd name="connsiteY58" fmla="*/ 1598401 h 1660321"/>
                  <a:gd name="connsiteX59" fmla="*/ 1210149 w 1920955"/>
                  <a:gd name="connsiteY59" fmla="*/ 1617451 h 1660321"/>
                  <a:gd name="connsiteX60" fmla="*/ 1233961 w 1920955"/>
                  <a:gd name="connsiteY60" fmla="*/ 1579351 h 1660321"/>
                  <a:gd name="connsiteX61" fmla="*/ 1267299 w 1920955"/>
                  <a:gd name="connsiteY61" fmla="*/ 1655551 h 1660321"/>
                  <a:gd name="connsiteX62" fmla="*/ 1348261 w 1920955"/>
                  <a:gd name="connsiteY62" fmla="*/ 1626976 h 1660321"/>
                  <a:gd name="connsiteX63" fmla="*/ 1414936 w 1920955"/>
                  <a:gd name="connsiteY63" fmla="*/ 1555538 h 1660321"/>
                  <a:gd name="connsiteX64" fmla="*/ 1433986 w 1920955"/>
                  <a:gd name="connsiteY64" fmla="*/ 1607926 h 1660321"/>
                  <a:gd name="connsiteX65" fmla="*/ 1410174 w 1920955"/>
                  <a:gd name="connsiteY65" fmla="*/ 1612688 h 1660321"/>
                  <a:gd name="connsiteX66" fmla="*/ 1543524 w 1920955"/>
                  <a:gd name="connsiteY66" fmla="*/ 1579351 h 1660321"/>
                  <a:gd name="connsiteX67" fmla="*/ 1581624 w 1920955"/>
                  <a:gd name="connsiteY67" fmla="*/ 1507913 h 1660321"/>
                  <a:gd name="connsiteX68" fmla="*/ 1643536 w 1920955"/>
                  <a:gd name="connsiteY68" fmla="*/ 1412663 h 1660321"/>
                  <a:gd name="connsiteX69" fmla="*/ 1714974 w 1920955"/>
                  <a:gd name="connsiteY69" fmla="*/ 1384088 h 1660321"/>
                  <a:gd name="connsiteX70" fmla="*/ 1772124 w 1920955"/>
                  <a:gd name="connsiteY70" fmla="*/ 1379326 h 1660321"/>
                  <a:gd name="connsiteX71" fmla="*/ 1772124 w 1920955"/>
                  <a:gd name="connsiteY71" fmla="*/ 1450763 h 1660321"/>
                  <a:gd name="connsiteX72" fmla="*/ 1886424 w 1920955"/>
                  <a:gd name="connsiteY72" fmla="*/ 1446001 h 1660321"/>
                  <a:gd name="connsiteX73" fmla="*/ 1919761 w 1920955"/>
                  <a:gd name="connsiteY73" fmla="*/ 1441238 h 1660321"/>
                  <a:gd name="connsiteX74" fmla="*/ 1853086 w 1920955"/>
                  <a:gd name="connsiteY74" fmla="*/ 1398376 h 1660321"/>
                  <a:gd name="connsiteX75" fmla="*/ 1853086 w 1920955"/>
                  <a:gd name="connsiteY75" fmla="*/ 1303126 h 1660321"/>
                  <a:gd name="connsiteX76" fmla="*/ 1853086 w 1920955"/>
                  <a:gd name="connsiteY76" fmla="*/ 1245976 h 1660321"/>
                  <a:gd name="connsiteX77" fmla="*/ 1810224 w 1920955"/>
                  <a:gd name="connsiteY77" fmla="*/ 1236451 h 1660321"/>
                  <a:gd name="connsiteX78" fmla="*/ 1734024 w 1920955"/>
                  <a:gd name="connsiteY78" fmla="*/ 1155488 h 1660321"/>
                  <a:gd name="connsiteX79" fmla="*/ 1695924 w 1920955"/>
                  <a:gd name="connsiteY79" fmla="*/ 974513 h 1660321"/>
                  <a:gd name="connsiteX80" fmla="*/ 1643536 w 1920955"/>
                  <a:gd name="connsiteY80" fmla="*/ 941176 h 1660321"/>
                  <a:gd name="connsiteX81" fmla="*/ 1605436 w 1920955"/>
                  <a:gd name="connsiteY81" fmla="*/ 884026 h 1660321"/>
                  <a:gd name="connsiteX82" fmla="*/ 1557811 w 1920955"/>
                  <a:gd name="connsiteY82" fmla="*/ 836401 h 1660321"/>
                  <a:gd name="connsiteX83" fmla="*/ 1505424 w 1920955"/>
                  <a:gd name="connsiteY83" fmla="*/ 817351 h 1660321"/>
                  <a:gd name="connsiteX84" fmla="*/ 1453036 w 1920955"/>
                  <a:gd name="connsiteY84" fmla="*/ 812588 h 1660321"/>
                  <a:gd name="connsiteX85" fmla="*/ 1510186 w 1920955"/>
                  <a:gd name="connsiteY85" fmla="*/ 779251 h 1660321"/>
                  <a:gd name="connsiteX86" fmla="*/ 1476849 w 1920955"/>
                  <a:gd name="connsiteY86" fmla="*/ 745913 h 1660321"/>
                  <a:gd name="connsiteX87" fmla="*/ 1481611 w 1920955"/>
                  <a:gd name="connsiteY87" fmla="*/ 722101 h 1660321"/>
                  <a:gd name="connsiteX88" fmla="*/ 1572099 w 1920955"/>
                  <a:gd name="connsiteY88" fmla="*/ 760201 h 1660321"/>
                  <a:gd name="connsiteX89" fmla="*/ 1624486 w 1920955"/>
                  <a:gd name="connsiteY89" fmla="*/ 693526 h 1660321"/>
                  <a:gd name="connsiteX90" fmla="*/ 1614961 w 1920955"/>
                  <a:gd name="connsiteY90" fmla="*/ 550651 h 1660321"/>
                  <a:gd name="connsiteX91" fmla="*/ 1610199 w 1920955"/>
                  <a:gd name="connsiteY91" fmla="*/ 412538 h 1660321"/>
                  <a:gd name="connsiteX0" fmla="*/ 1610199 w 1920955"/>
                  <a:gd name="connsiteY0" fmla="*/ 412538 h 1660321"/>
                  <a:gd name="connsiteX1" fmla="*/ 1567336 w 1920955"/>
                  <a:gd name="connsiteY1" fmla="*/ 369676 h 1660321"/>
                  <a:gd name="connsiteX2" fmla="*/ 1467324 w 1920955"/>
                  <a:gd name="connsiteY2" fmla="*/ 345863 h 1660321"/>
                  <a:gd name="connsiteX3" fmla="*/ 1419699 w 1920955"/>
                  <a:gd name="connsiteY3" fmla="*/ 317288 h 1660321"/>
                  <a:gd name="connsiteX4" fmla="*/ 1367311 w 1920955"/>
                  <a:gd name="connsiteY4" fmla="*/ 160126 h 1660321"/>
                  <a:gd name="connsiteX5" fmla="*/ 1338736 w 1920955"/>
                  <a:gd name="connsiteY5" fmla="*/ 12488 h 1660321"/>
                  <a:gd name="connsiteX6" fmla="*/ 1267299 w 1920955"/>
                  <a:gd name="connsiteY6" fmla="*/ 12488 h 1660321"/>
                  <a:gd name="connsiteX7" fmla="*/ 1214911 w 1920955"/>
                  <a:gd name="connsiteY7" fmla="*/ 50588 h 1660321"/>
                  <a:gd name="connsiteX8" fmla="*/ 1214911 w 1920955"/>
                  <a:gd name="connsiteY8" fmla="*/ 155363 h 1660321"/>
                  <a:gd name="connsiteX9" fmla="*/ 1186336 w 1920955"/>
                  <a:gd name="connsiteY9" fmla="*/ 183938 h 1660321"/>
                  <a:gd name="connsiteX10" fmla="*/ 1176811 w 1920955"/>
                  <a:gd name="connsiteY10" fmla="*/ 255376 h 1660321"/>
                  <a:gd name="connsiteX11" fmla="*/ 1114899 w 1920955"/>
                  <a:gd name="connsiteY11" fmla="*/ 298238 h 1660321"/>
                  <a:gd name="connsiteX12" fmla="*/ 1005361 w 1920955"/>
                  <a:gd name="connsiteY12" fmla="*/ 312526 h 1660321"/>
                  <a:gd name="connsiteX13" fmla="*/ 962499 w 1920955"/>
                  <a:gd name="connsiteY13" fmla="*/ 355388 h 1660321"/>
                  <a:gd name="connsiteX14" fmla="*/ 838674 w 1920955"/>
                  <a:gd name="connsiteY14" fmla="*/ 355388 h 1660321"/>
                  <a:gd name="connsiteX15" fmla="*/ 781524 w 1920955"/>
                  <a:gd name="connsiteY15" fmla="*/ 426826 h 1660321"/>
                  <a:gd name="connsiteX16" fmla="*/ 781524 w 1920955"/>
                  <a:gd name="connsiteY16" fmla="*/ 460163 h 1660321"/>
                  <a:gd name="connsiteX17" fmla="*/ 743424 w 1920955"/>
                  <a:gd name="connsiteY17" fmla="*/ 483976 h 1660321"/>
                  <a:gd name="connsiteX18" fmla="*/ 671986 w 1920955"/>
                  <a:gd name="connsiteY18" fmla="*/ 417301 h 1660321"/>
                  <a:gd name="connsiteX19" fmla="*/ 519586 w 1920955"/>
                  <a:gd name="connsiteY19" fmla="*/ 412538 h 1660321"/>
                  <a:gd name="connsiteX20" fmla="*/ 457674 w 1920955"/>
                  <a:gd name="connsiteY20" fmla="*/ 431588 h 1660321"/>
                  <a:gd name="connsiteX21" fmla="*/ 419574 w 1920955"/>
                  <a:gd name="connsiteY21" fmla="*/ 417301 h 1660321"/>
                  <a:gd name="connsiteX22" fmla="*/ 400524 w 1920955"/>
                  <a:gd name="connsiteY22" fmla="*/ 355388 h 1660321"/>
                  <a:gd name="connsiteX23" fmla="*/ 333849 w 1920955"/>
                  <a:gd name="connsiteY23" fmla="*/ 303001 h 1660321"/>
                  <a:gd name="connsiteX24" fmla="*/ 286224 w 1920955"/>
                  <a:gd name="connsiteY24" fmla="*/ 236326 h 1660321"/>
                  <a:gd name="connsiteX25" fmla="*/ 143349 w 1920955"/>
                  <a:gd name="connsiteY25" fmla="*/ 255376 h 1660321"/>
                  <a:gd name="connsiteX26" fmla="*/ 124299 w 1920955"/>
                  <a:gd name="connsiteY26" fmla="*/ 331576 h 1660321"/>
                  <a:gd name="connsiteX27" fmla="*/ 110011 w 1920955"/>
                  <a:gd name="connsiteY27" fmla="*/ 364913 h 1660321"/>
                  <a:gd name="connsiteX28" fmla="*/ 133824 w 1920955"/>
                  <a:gd name="connsiteY28" fmla="*/ 412538 h 1660321"/>
                  <a:gd name="connsiteX29" fmla="*/ 81436 w 1920955"/>
                  <a:gd name="connsiteY29" fmla="*/ 450638 h 1660321"/>
                  <a:gd name="connsiteX30" fmla="*/ 33811 w 1920955"/>
                  <a:gd name="connsiteY30" fmla="*/ 445876 h 1660321"/>
                  <a:gd name="connsiteX31" fmla="*/ 33811 w 1920955"/>
                  <a:gd name="connsiteY31" fmla="*/ 517313 h 1660321"/>
                  <a:gd name="connsiteX32" fmla="*/ 474 w 1920955"/>
                  <a:gd name="connsiteY32" fmla="*/ 622088 h 1660321"/>
                  <a:gd name="connsiteX33" fmla="*/ 62386 w 1920955"/>
                  <a:gd name="connsiteY33" fmla="*/ 698288 h 1660321"/>
                  <a:gd name="connsiteX34" fmla="*/ 111977 w 1920955"/>
                  <a:gd name="connsiteY34" fmla="*/ 678550 h 1660321"/>
                  <a:gd name="connsiteX35" fmla="*/ 112334 w 1920955"/>
                  <a:gd name="connsiteY35" fmla="*/ 748809 h 1660321"/>
                  <a:gd name="connsiteX36" fmla="*/ 167161 w 1920955"/>
                  <a:gd name="connsiteY36" fmla="*/ 779251 h 1660321"/>
                  <a:gd name="connsiteX37" fmla="*/ 236159 w 1920955"/>
                  <a:gd name="connsiteY37" fmla="*/ 789463 h 1660321"/>
                  <a:gd name="connsiteX38" fmla="*/ 271462 w 1920955"/>
                  <a:gd name="connsiteY38" fmla="*/ 845434 h 1660321"/>
                  <a:gd name="connsiteX39" fmla="*/ 270869 w 1920955"/>
                  <a:gd name="connsiteY39" fmla="*/ 890506 h 1660321"/>
                  <a:gd name="connsiteX40" fmla="*/ 295393 w 1920955"/>
                  <a:gd name="connsiteY40" fmla="*/ 929981 h 1660321"/>
                  <a:gd name="connsiteX41" fmla="*/ 341051 w 1920955"/>
                  <a:gd name="connsiteY41" fmla="*/ 968573 h 1660321"/>
                  <a:gd name="connsiteX42" fmla="*/ 426184 w 1920955"/>
                  <a:gd name="connsiteY42" fmla="*/ 1022825 h 1660321"/>
                  <a:gd name="connsiteX43" fmla="*/ 461961 w 1920955"/>
                  <a:gd name="connsiteY43" fmla="*/ 1093918 h 1660321"/>
                  <a:gd name="connsiteX44" fmla="*/ 441064 w 1920955"/>
                  <a:gd name="connsiteY44" fmla="*/ 1163491 h 1660321"/>
                  <a:gd name="connsiteX45" fmla="*/ 519111 w 1920955"/>
                  <a:gd name="connsiteY45" fmla="*/ 1219954 h 1660321"/>
                  <a:gd name="connsiteX46" fmla="*/ 591143 w 1920955"/>
                  <a:gd name="connsiteY46" fmla="*/ 1252948 h 1660321"/>
                  <a:gd name="connsiteX47" fmla="*/ 571974 w 1920955"/>
                  <a:gd name="connsiteY47" fmla="*/ 1312651 h 1660321"/>
                  <a:gd name="connsiteX48" fmla="*/ 662461 w 1920955"/>
                  <a:gd name="connsiteY48" fmla="*/ 1465051 h 1660321"/>
                  <a:gd name="connsiteX49" fmla="*/ 755271 w 1920955"/>
                  <a:gd name="connsiteY49" fmla="*/ 1538205 h 1660321"/>
                  <a:gd name="connsiteX50" fmla="*/ 805336 w 1920955"/>
                  <a:gd name="connsiteY50" fmla="*/ 1488863 h 1660321"/>
                  <a:gd name="connsiteX51" fmla="*/ 869926 w 1920955"/>
                  <a:gd name="connsiteY51" fmla="*/ 1516260 h 1660321"/>
                  <a:gd name="connsiteX52" fmla="*/ 924399 w 1920955"/>
                  <a:gd name="connsiteY52" fmla="*/ 1484101 h 1660321"/>
                  <a:gd name="connsiteX53" fmla="*/ 929042 w 1920955"/>
                  <a:gd name="connsiteY53" fmla="*/ 1367886 h 1660321"/>
                  <a:gd name="connsiteX54" fmla="*/ 1005123 w 1920955"/>
                  <a:gd name="connsiteY54" fmla="*/ 1528337 h 1660321"/>
                  <a:gd name="connsiteX55" fmla="*/ 1067274 w 1920955"/>
                  <a:gd name="connsiteY55" fmla="*/ 1584113 h 1660321"/>
                  <a:gd name="connsiteX56" fmla="*/ 1100611 w 1920955"/>
                  <a:gd name="connsiteY56" fmla="*/ 1660313 h 1660321"/>
                  <a:gd name="connsiteX57" fmla="*/ 1133949 w 1920955"/>
                  <a:gd name="connsiteY57" fmla="*/ 1579351 h 1660321"/>
                  <a:gd name="connsiteX58" fmla="*/ 1176811 w 1920955"/>
                  <a:gd name="connsiteY58" fmla="*/ 1598401 h 1660321"/>
                  <a:gd name="connsiteX59" fmla="*/ 1210149 w 1920955"/>
                  <a:gd name="connsiteY59" fmla="*/ 1617451 h 1660321"/>
                  <a:gd name="connsiteX60" fmla="*/ 1233961 w 1920955"/>
                  <a:gd name="connsiteY60" fmla="*/ 1579351 h 1660321"/>
                  <a:gd name="connsiteX61" fmla="*/ 1267299 w 1920955"/>
                  <a:gd name="connsiteY61" fmla="*/ 1655551 h 1660321"/>
                  <a:gd name="connsiteX62" fmla="*/ 1348261 w 1920955"/>
                  <a:gd name="connsiteY62" fmla="*/ 1626976 h 1660321"/>
                  <a:gd name="connsiteX63" fmla="*/ 1414936 w 1920955"/>
                  <a:gd name="connsiteY63" fmla="*/ 1555538 h 1660321"/>
                  <a:gd name="connsiteX64" fmla="*/ 1433986 w 1920955"/>
                  <a:gd name="connsiteY64" fmla="*/ 1607926 h 1660321"/>
                  <a:gd name="connsiteX65" fmla="*/ 1410174 w 1920955"/>
                  <a:gd name="connsiteY65" fmla="*/ 1612688 h 1660321"/>
                  <a:gd name="connsiteX66" fmla="*/ 1543524 w 1920955"/>
                  <a:gd name="connsiteY66" fmla="*/ 1579351 h 1660321"/>
                  <a:gd name="connsiteX67" fmla="*/ 1581624 w 1920955"/>
                  <a:gd name="connsiteY67" fmla="*/ 1507913 h 1660321"/>
                  <a:gd name="connsiteX68" fmla="*/ 1643536 w 1920955"/>
                  <a:gd name="connsiteY68" fmla="*/ 1412663 h 1660321"/>
                  <a:gd name="connsiteX69" fmla="*/ 1714974 w 1920955"/>
                  <a:gd name="connsiteY69" fmla="*/ 1384088 h 1660321"/>
                  <a:gd name="connsiteX70" fmla="*/ 1772124 w 1920955"/>
                  <a:gd name="connsiteY70" fmla="*/ 1379326 h 1660321"/>
                  <a:gd name="connsiteX71" fmla="*/ 1772124 w 1920955"/>
                  <a:gd name="connsiteY71" fmla="*/ 1450763 h 1660321"/>
                  <a:gd name="connsiteX72" fmla="*/ 1886424 w 1920955"/>
                  <a:gd name="connsiteY72" fmla="*/ 1446001 h 1660321"/>
                  <a:gd name="connsiteX73" fmla="*/ 1919761 w 1920955"/>
                  <a:gd name="connsiteY73" fmla="*/ 1441238 h 1660321"/>
                  <a:gd name="connsiteX74" fmla="*/ 1853086 w 1920955"/>
                  <a:gd name="connsiteY74" fmla="*/ 1398376 h 1660321"/>
                  <a:gd name="connsiteX75" fmla="*/ 1853086 w 1920955"/>
                  <a:gd name="connsiteY75" fmla="*/ 1303126 h 1660321"/>
                  <a:gd name="connsiteX76" fmla="*/ 1853086 w 1920955"/>
                  <a:gd name="connsiteY76" fmla="*/ 1245976 h 1660321"/>
                  <a:gd name="connsiteX77" fmla="*/ 1810224 w 1920955"/>
                  <a:gd name="connsiteY77" fmla="*/ 1236451 h 1660321"/>
                  <a:gd name="connsiteX78" fmla="*/ 1734024 w 1920955"/>
                  <a:gd name="connsiteY78" fmla="*/ 1155488 h 1660321"/>
                  <a:gd name="connsiteX79" fmla="*/ 1695924 w 1920955"/>
                  <a:gd name="connsiteY79" fmla="*/ 974513 h 1660321"/>
                  <a:gd name="connsiteX80" fmla="*/ 1643536 w 1920955"/>
                  <a:gd name="connsiteY80" fmla="*/ 941176 h 1660321"/>
                  <a:gd name="connsiteX81" fmla="*/ 1605436 w 1920955"/>
                  <a:gd name="connsiteY81" fmla="*/ 884026 h 1660321"/>
                  <a:gd name="connsiteX82" fmla="*/ 1557811 w 1920955"/>
                  <a:gd name="connsiteY82" fmla="*/ 836401 h 1660321"/>
                  <a:gd name="connsiteX83" fmla="*/ 1505424 w 1920955"/>
                  <a:gd name="connsiteY83" fmla="*/ 817351 h 1660321"/>
                  <a:gd name="connsiteX84" fmla="*/ 1453036 w 1920955"/>
                  <a:gd name="connsiteY84" fmla="*/ 812588 h 1660321"/>
                  <a:gd name="connsiteX85" fmla="*/ 1510186 w 1920955"/>
                  <a:gd name="connsiteY85" fmla="*/ 779251 h 1660321"/>
                  <a:gd name="connsiteX86" fmla="*/ 1476849 w 1920955"/>
                  <a:gd name="connsiteY86" fmla="*/ 745913 h 1660321"/>
                  <a:gd name="connsiteX87" fmla="*/ 1481611 w 1920955"/>
                  <a:gd name="connsiteY87" fmla="*/ 722101 h 1660321"/>
                  <a:gd name="connsiteX88" fmla="*/ 1572099 w 1920955"/>
                  <a:gd name="connsiteY88" fmla="*/ 760201 h 1660321"/>
                  <a:gd name="connsiteX89" fmla="*/ 1624486 w 1920955"/>
                  <a:gd name="connsiteY89" fmla="*/ 693526 h 1660321"/>
                  <a:gd name="connsiteX90" fmla="*/ 1614961 w 1920955"/>
                  <a:gd name="connsiteY90" fmla="*/ 550651 h 1660321"/>
                  <a:gd name="connsiteX91" fmla="*/ 1610199 w 1920955"/>
                  <a:gd name="connsiteY91" fmla="*/ 412538 h 1660321"/>
                  <a:gd name="connsiteX0" fmla="*/ 1610199 w 1920955"/>
                  <a:gd name="connsiteY0" fmla="*/ 412538 h 1660321"/>
                  <a:gd name="connsiteX1" fmla="*/ 1567336 w 1920955"/>
                  <a:gd name="connsiteY1" fmla="*/ 369676 h 1660321"/>
                  <a:gd name="connsiteX2" fmla="*/ 1467324 w 1920955"/>
                  <a:gd name="connsiteY2" fmla="*/ 345863 h 1660321"/>
                  <a:gd name="connsiteX3" fmla="*/ 1419699 w 1920955"/>
                  <a:gd name="connsiteY3" fmla="*/ 317288 h 1660321"/>
                  <a:gd name="connsiteX4" fmla="*/ 1367311 w 1920955"/>
                  <a:gd name="connsiteY4" fmla="*/ 160126 h 1660321"/>
                  <a:gd name="connsiteX5" fmla="*/ 1338736 w 1920955"/>
                  <a:gd name="connsiteY5" fmla="*/ 12488 h 1660321"/>
                  <a:gd name="connsiteX6" fmla="*/ 1267299 w 1920955"/>
                  <a:gd name="connsiteY6" fmla="*/ 12488 h 1660321"/>
                  <a:gd name="connsiteX7" fmla="*/ 1214911 w 1920955"/>
                  <a:gd name="connsiteY7" fmla="*/ 50588 h 1660321"/>
                  <a:gd name="connsiteX8" fmla="*/ 1214911 w 1920955"/>
                  <a:gd name="connsiteY8" fmla="*/ 155363 h 1660321"/>
                  <a:gd name="connsiteX9" fmla="*/ 1186336 w 1920955"/>
                  <a:gd name="connsiteY9" fmla="*/ 183938 h 1660321"/>
                  <a:gd name="connsiteX10" fmla="*/ 1176811 w 1920955"/>
                  <a:gd name="connsiteY10" fmla="*/ 255376 h 1660321"/>
                  <a:gd name="connsiteX11" fmla="*/ 1114899 w 1920955"/>
                  <a:gd name="connsiteY11" fmla="*/ 298238 h 1660321"/>
                  <a:gd name="connsiteX12" fmla="*/ 1005361 w 1920955"/>
                  <a:gd name="connsiteY12" fmla="*/ 312526 h 1660321"/>
                  <a:gd name="connsiteX13" fmla="*/ 962499 w 1920955"/>
                  <a:gd name="connsiteY13" fmla="*/ 355388 h 1660321"/>
                  <a:gd name="connsiteX14" fmla="*/ 838674 w 1920955"/>
                  <a:gd name="connsiteY14" fmla="*/ 355388 h 1660321"/>
                  <a:gd name="connsiteX15" fmla="*/ 781524 w 1920955"/>
                  <a:gd name="connsiteY15" fmla="*/ 426826 h 1660321"/>
                  <a:gd name="connsiteX16" fmla="*/ 781524 w 1920955"/>
                  <a:gd name="connsiteY16" fmla="*/ 460163 h 1660321"/>
                  <a:gd name="connsiteX17" fmla="*/ 743424 w 1920955"/>
                  <a:gd name="connsiteY17" fmla="*/ 483976 h 1660321"/>
                  <a:gd name="connsiteX18" fmla="*/ 671986 w 1920955"/>
                  <a:gd name="connsiteY18" fmla="*/ 417301 h 1660321"/>
                  <a:gd name="connsiteX19" fmla="*/ 519586 w 1920955"/>
                  <a:gd name="connsiteY19" fmla="*/ 412538 h 1660321"/>
                  <a:gd name="connsiteX20" fmla="*/ 457674 w 1920955"/>
                  <a:gd name="connsiteY20" fmla="*/ 431588 h 1660321"/>
                  <a:gd name="connsiteX21" fmla="*/ 419574 w 1920955"/>
                  <a:gd name="connsiteY21" fmla="*/ 417301 h 1660321"/>
                  <a:gd name="connsiteX22" fmla="*/ 400524 w 1920955"/>
                  <a:gd name="connsiteY22" fmla="*/ 355388 h 1660321"/>
                  <a:gd name="connsiteX23" fmla="*/ 333849 w 1920955"/>
                  <a:gd name="connsiteY23" fmla="*/ 303001 h 1660321"/>
                  <a:gd name="connsiteX24" fmla="*/ 286224 w 1920955"/>
                  <a:gd name="connsiteY24" fmla="*/ 236326 h 1660321"/>
                  <a:gd name="connsiteX25" fmla="*/ 143349 w 1920955"/>
                  <a:gd name="connsiteY25" fmla="*/ 255376 h 1660321"/>
                  <a:gd name="connsiteX26" fmla="*/ 124299 w 1920955"/>
                  <a:gd name="connsiteY26" fmla="*/ 331576 h 1660321"/>
                  <a:gd name="connsiteX27" fmla="*/ 110011 w 1920955"/>
                  <a:gd name="connsiteY27" fmla="*/ 364913 h 1660321"/>
                  <a:gd name="connsiteX28" fmla="*/ 133824 w 1920955"/>
                  <a:gd name="connsiteY28" fmla="*/ 412538 h 1660321"/>
                  <a:gd name="connsiteX29" fmla="*/ 81436 w 1920955"/>
                  <a:gd name="connsiteY29" fmla="*/ 450638 h 1660321"/>
                  <a:gd name="connsiteX30" fmla="*/ 33811 w 1920955"/>
                  <a:gd name="connsiteY30" fmla="*/ 445876 h 1660321"/>
                  <a:gd name="connsiteX31" fmla="*/ 33811 w 1920955"/>
                  <a:gd name="connsiteY31" fmla="*/ 517313 h 1660321"/>
                  <a:gd name="connsiteX32" fmla="*/ 474 w 1920955"/>
                  <a:gd name="connsiteY32" fmla="*/ 622088 h 1660321"/>
                  <a:gd name="connsiteX33" fmla="*/ 62386 w 1920955"/>
                  <a:gd name="connsiteY33" fmla="*/ 698288 h 1660321"/>
                  <a:gd name="connsiteX34" fmla="*/ 111977 w 1920955"/>
                  <a:gd name="connsiteY34" fmla="*/ 678550 h 1660321"/>
                  <a:gd name="connsiteX35" fmla="*/ 112334 w 1920955"/>
                  <a:gd name="connsiteY35" fmla="*/ 748809 h 1660321"/>
                  <a:gd name="connsiteX36" fmla="*/ 167161 w 1920955"/>
                  <a:gd name="connsiteY36" fmla="*/ 779251 h 1660321"/>
                  <a:gd name="connsiteX37" fmla="*/ 236159 w 1920955"/>
                  <a:gd name="connsiteY37" fmla="*/ 789463 h 1660321"/>
                  <a:gd name="connsiteX38" fmla="*/ 271462 w 1920955"/>
                  <a:gd name="connsiteY38" fmla="*/ 845434 h 1660321"/>
                  <a:gd name="connsiteX39" fmla="*/ 270869 w 1920955"/>
                  <a:gd name="connsiteY39" fmla="*/ 890506 h 1660321"/>
                  <a:gd name="connsiteX40" fmla="*/ 295393 w 1920955"/>
                  <a:gd name="connsiteY40" fmla="*/ 929981 h 1660321"/>
                  <a:gd name="connsiteX41" fmla="*/ 341051 w 1920955"/>
                  <a:gd name="connsiteY41" fmla="*/ 968573 h 1660321"/>
                  <a:gd name="connsiteX42" fmla="*/ 426184 w 1920955"/>
                  <a:gd name="connsiteY42" fmla="*/ 1022825 h 1660321"/>
                  <a:gd name="connsiteX43" fmla="*/ 461961 w 1920955"/>
                  <a:gd name="connsiteY43" fmla="*/ 1093918 h 1660321"/>
                  <a:gd name="connsiteX44" fmla="*/ 441064 w 1920955"/>
                  <a:gd name="connsiteY44" fmla="*/ 1163491 h 1660321"/>
                  <a:gd name="connsiteX45" fmla="*/ 519111 w 1920955"/>
                  <a:gd name="connsiteY45" fmla="*/ 1219954 h 1660321"/>
                  <a:gd name="connsiteX46" fmla="*/ 591143 w 1920955"/>
                  <a:gd name="connsiteY46" fmla="*/ 1252948 h 1660321"/>
                  <a:gd name="connsiteX47" fmla="*/ 571974 w 1920955"/>
                  <a:gd name="connsiteY47" fmla="*/ 1312651 h 1660321"/>
                  <a:gd name="connsiteX48" fmla="*/ 662461 w 1920955"/>
                  <a:gd name="connsiteY48" fmla="*/ 1465051 h 1660321"/>
                  <a:gd name="connsiteX49" fmla="*/ 755271 w 1920955"/>
                  <a:gd name="connsiteY49" fmla="*/ 1538205 h 1660321"/>
                  <a:gd name="connsiteX50" fmla="*/ 805336 w 1920955"/>
                  <a:gd name="connsiteY50" fmla="*/ 1488863 h 1660321"/>
                  <a:gd name="connsiteX51" fmla="*/ 869926 w 1920955"/>
                  <a:gd name="connsiteY51" fmla="*/ 1516260 h 1660321"/>
                  <a:gd name="connsiteX52" fmla="*/ 924399 w 1920955"/>
                  <a:gd name="connsiteY52" fmla="*/ 1484101 h 1660321"/>
                  <a:gd name="connsiteX53" fmla="*/ 941246 w 1920955"/>
                  <a:gd name="connsiteY53" fmla="*/ 1441925 h 1660321"/>
                  <a:gd name="connsiteX54" fmla="*/ 1005123 w 1920955"/>
                  <a:gd name="connsiteY54" fmla="*/ 1528337 h 1660321"/>
                  <a:gd name="connsiteX55" fmla="*/ 1067274 w 1920955"/>
                  <a:gd name="connsiteY55" fmla="*/ 1584113 h 1660321"/>
                  <a:gd name="connsiteX56" fmla="*/ 1100611 w 1920955"/>
                  <a:gd name="connsiteY56" fmla="*/ 1660313 h 1660321"/>
                  <a:gd name="connsiteX57" fmla="*/ 1133949 w 1920955"/>
                  <a:gd name="connsiteY57" fmla="*/ 1579351 h 1660321"/>
                  <a:gd name="connsiteX58" fmla="*/ 1176811 w 1920955"/>
                  <a:gd name="connsiteY58" fmla="*/ 1598401 h 1660321"/>
                  <a:gd name="connsiteX59" fmla="*/ 1210149 w 1920955"/>
                  <a:gd name="connsiteY59" fmla="*/ 1617451 h 1660321"/>
                  <a:gd name="connsiteX60" fmla="*/ 1233961 w 1920955"/>
                  <a:gd name="connsiteY60" fmla="*/ 1579351 h 1660321"/>
                  <a:gd name="connsiteX61" fmla="*/ 1267299 w 1920955"/>
                  <a:gd name="connsiteY61" fmla="*/ 1655551 h 1660321"/>
                  <a:gd name="connsiteX62" fmla="*/ 1348261 w 1920955"/>
                  <a:gd name="connsiteY62" fmla="*/ 1626976 h 1660321"/>
                  <a:gd name="connsiteX63" fmla="*/ 1414936 w 1920955"/>
                  <a:gd name="connsiteY63" fmla="*/ 1555538 h 1660321"/>
                  <a:gd name="connsiteX64" fmla="*/ 1433986 w 1920955"/>
                  <a:gd name="connsiteY64" fmla="*/ 1607926 h 1660321"/>
                  <a:gd name="connsiteX65" fmla="*/ 1410174 w 1920955"/>
                  <a:gd name="connsiteY65" fmla="*/ 1612688 h 1660321"/>
                  <a:gd name="connsiteX66" fmla="*/ 1543524 w 1920955"/>
                  <a:gd name="connsiteY66" fmla="*/ 1579351 h 1660321"/>
                  <a:gd name="connsiteX67" fmla="*/ 1581624 w 1920955"/>
                  <a:gd name="connsiteY67" fmla="*/ 1507913 h 1660321"/>
                  <a:gd name="connsiteX68" fmla="*/ 1643536 w 1920955"/>
                  <a:gd name="connsiteY68" fmla="*/ 1412663 h 1660321"/>
                  <a:gd name="connsiteX69" fmla="*/ 1714974 w 1920955"/>
                  <a:gd name="connsiteY69" fmla="*/ 1384088 h 1660321"/>
                  <a:gd name="connsiteX70" fmla="*/ 1772124 w 1920955"/>
                  <a:gd name="connsiteY70" fmla="*/ 1379326 h 1660321"/>
                  <a:gd name="connsiteX71" fmla="*/ 1772124 w 1920955"/>
                  <a:gd name="connsiteY71" fmla="*/ 1450763 h 1660321"/>
                  <a:gd name="connsiteX72" fmla="*/ 1886424 w 1920955"/>
                  <a:gd name="connsiteY72" fmla="*/ 1446001 h 1660321"/>
                  <a:gd name="connsiteX73" fmla="*/ 1919761 w 1920955"/>
                  <a:gd name="connsiteY73" fmla="*/ 1441238 h 1660321"/>
                  <a:gd name="connsiteX74" fmla="*/ 1853086 w 1920955"/>
                  <a:gd name="connsiteY74" fmla="*/ 1398376 h 1660321"/>
                  <a:gd name="connsiteX75" fmla="*/ 1853086 w 1920955"/>
                  <a:gd name="connsiteY75" fmla="*/ 1303126 h 1660321"/>
                  <a:gd name="connsiteX76" fmla="*/ 1853086 w 1920955"/>
                  <a:gd name="connsiteY76" fmla="*/ 1245976 h 1660321"/>
                  <a:gd name="connsiteX77" fmla="*/ 1810224 w 1920955"/>
                  <a:gd name="connsiteY77" fmla="*/ 1236451 h 1660321"/>
                  <a:gd name="connsiteX78" fmla="*/ 1734024 w 1920955"/>
                  <a:gd name="connsiteY78" fmla="*/ 1155488 h 1660321"/>
                  <a:gd name="connsiteX79" fmla="*/ 1695924 w 1920955"/>
                  <a:gd name="connsiteY79" fmla="*/ 974513 h 1660321"/>
                  <a:gd name="connsiteX80" fmla="*/ 1643536 w 1920955"/>
                  <a:gd name="connsiteY80" fmla="*/ 941176 h 1660321"/>
                  <a:gd name="connsiteX81" fmla="*/ 1605436 w 1920955"/>
                  <a:gd name="connsiteY81" fmla="*/ 884026 h 1660321"/>
                  <a:gd name="connsiteX82" fmla="*/ 1557811 w 1920955"/>
                  <a:gd name="connsiteY82" fmla="*/ 836401 h 1660321"/>
                  <a:gd name="connsiteX83" fmla="*/ 1505424 w 1920955"/>
                  <a:gd name="connsiteY83" fmla="*/ 817351 h 1660321"/>
                  <a:gd name="connsiteX84" fmla="*/ 1453036 w 1920955"/>
                  <a:gd name="connsiteY84" fmla="*/ 812588 h 1660321"/>
                  <a:gd name="connsiteX85" fmla="*/ 1510186 w 1920955"/>
                  <a:gd name="connsiteY85" fmla="*/ 779251 h 1660321"/>
                  <a:gd name="connsiteX86" fmla="*/ 1476849 w 1920955"/>
                  <a:gd name="connsiteY86" fmla="*/ 745913 h 1660321"/>
                  <a:gd name="connsiteX87" fmla="*/ 1481611 w 1920955"/>
                  <a:gd name="connsiteY87" fmla="*/ 722101 h 1660321"/>
                  <a:gd name="connsiteX88" fmla="*/ 1572099 w 1920955"/>
                  <a:gd name="connsiteY88" fmla="*/ 760201 h 1660321"/>
                  <a:gd name="connsiteX89" fmla="*/ 1624486 w 1920955"/>
                  <a:gd name="connsiteY89" fmla="*/ 693526 h 1660321"/>
                  <a:gd name="connsiteX90" fmla="*/ 1614961 w 1920955"/>
                  <a:gd name="connsiteY90" fmla="*/ 550651 h 1660321"/>
                  <a:gd name="connsiteX91" fmla="*/ 1610199 w 1920955"/>
                  <a:gd name="connsiteY91" fmla="*/ 412538 h 1660321"/>
                  <a:gd name="connsiteX0" fmla="*/ 1610199 w 1920955"/>
                  <a:gd name="connsiteY0" fmla="*/ 412538 h 1660321"/>
                  <a:gd name="connsiteX1" fmla="*/ 1567336 w 1920955"/>
                  <a:gd name="connsiteY1" fmla="*/ 369676 h 1660321"/>
                  <a:gd name="connsiteX2" fmla="*/ 1467324 w 1920955"/>
                  <a:gd name="connsiteY2" fmla="*/ 345863 h 1660321"/>
                  <a:gd name="connsiteX3" fmla="*/ 1419699 w 1920955"/>
                  <a:gd name="connsiteY3" fmla="*/ 317288 h 1660321"/>
                  <a:gd name="connsiteX4" fmla="*/ 1367311 w 1920955"/>
                  <a:gd name="connsiteY4" fmla="*/ 160126 h 1660321"/>
                  <a:gd name="connsiteX5" fmla="*/ 1338736 w 1920955"/>
                  <a:gd name="connsiteY5" fmla="*/ 12488 h 1660321"/>
                  <a:gd name="connsiteX6" fmla="*/ 1267299 w 1920955"/>
                  <a:gd name="connsiteY6" fmla="*/ 12488 h 1660321"/>
                  <a:gd name="connsiteX7" fmla="*/ 1214911 w 1920955"/>
                  <a:gd name="connsiteY7" fmla="*/ 50588 h 1660321"/>
                  <a:gd name="connsiteX8" fmla="*/ 1214911 w 1920955"/>
                  <a:gd name="connsiteY8" fmla="*/ 155363 h 1660321"/>
                  <a:gd name="connsiteX9" fmla="*/ 1186336 w 1920955"/>
                  <a:gd name="connsiteY9" fmla="*/ 183938 h 1660321"/>
                  <a:gd name="connsiteX10" fmla="*/ 1176811 w 1920955"/>
                  <a:gd name="connsiteY10" fmla="*/ 255376 h 1660321"/>
                  <a:gd name="connsiteX11" fmla="*/ 1114899 w 1920955"/>
                  <a:gd name="connsiteY11" fmla="*/ 298238 h 1660321"/>
                  <a:gd name="connsiteX12" fmla="*/ 1005361 w 1920955"/>
                  <a:gd name="connsiteY12" fmla="*/ 312526 h 1660321"/>
                  <a:gd name="connsiteX13" fmla="*/ 962499 w 1920955"/>
                  <a:gd name="connsiteY13" fmla="*/ 355388 h 1660321"/>
                  <a:gd name="connsiteX14" fmla="*/ 838674 w 1920955"/>
                  <a:gd name="connsiteY14" fmla="*/ 355388 h 1660321"/>
                  <a:gd name="connsiteX15" fmla="*/ 781524 w 1920955"/>
                  <a:gd name="connsiteY15" fmla="*/ 426826 h 1660321"/>
                  <a:gd name="connsiteX16" fmla="*/ 781524 w 1920955"/>
                  <a:gd name="connsiteY16" fmla="*/ 460163 h 1660321"/>
                  <a:gd name="connsiteX17" fmla="*/ 743424 w 1920955"/>
                  <a:gd name="connsiteY17" fmla="*/ 483976 h 1660321"/>
                  <a:gd name="connsiteX18" fmla="*/ 671986 w 1920955"/>
                  <a:gd name="connsiteY18" fmla="*/ 417301 h 1660321"/>
                  <a:gd name="connsiteX19" fmla="*/ 519586 w 1920955"/>
                  <a:gd name="connsiteY19" fmla="*/ 412538 h 1660321"/>
                  <a:gd name="connsiteX20" fmla="*/ 457674 w 1920955"/>
                  <a:gd name="connsiteY20" fmla="*/ 431588 h 1660321"/>
                  <a:gd name="connsiteX21" fmla="*/ 419574 w 1920955"/>
                  <a:gd name="connsiteY21" fmla="*/ 417301 h 1660321"/>
                  <a:gd name="connsiteX22" fmla="*/ 400524 w 1920955"/>
                  <a:gd name="connsiteY22" fmla="*/ 355388 h 1660321"/>
                  <a:gd name="connsiteX23" fmla="*/ 333849 w 1920955"/>
                  <a:gd name="connsiteY23" fmla="*/ 303001 h 1660321"/>
                  <a:gd name="connsiteX24" fmla="*/ 286224 w 1920955"/>
                  <a:gd name="connsiteY24" fmla="*/ 236326 h 1660321"/>
                  <a:gd name="connsiteX25" fmla="*/ 143349 w 1920955"/>
                  <a:gd name="connsiteY25" fmla="*/ 255376 h 1660321"/>
                  <a:gd name="connsiteX26" fmla="*/ 124299 w 1920955"/>
                  <a:gd name="connsiteY26" fmla="*/ 331576 h 1660321"/>
                  <a:gd name="connsiteX27" fmla="*/ 110011 w 1920955"/>
                  <a:gd name="connsiteY27" fmla="*/ 364913 h 1660321"/>
                  <a:gd name="connsiteX28" fmla="*/ 133824 w 1920955"/>
                  <a:gd name="connsiteY28" fmla="*/ 412538 h 1660321"/>
                  <a:gd name="connsiteX29" fmla="*/ 81436 w 1920955"/>
                  <a:gd name="connsiteY29" fmla="*/ 450638 h 1660321"/>
                  <a:gd name="connsiteX30" fmla="*/ 33811 w 1920955"/>
                  <a:gd name="connsiteY30" fmla="*/ 445876 h 1660321"/>
                  <a:gd name="connsiteX31" fmla="*/ 33811 w 1920955"/>
                  <a:gd name="connsiteY31" fmla="*/ 517313 h 1660321"/>
                  <a:gd name="connsiteX32" fmla="*/ 474 w 1920955"/>
                  <a:gd name="connsiteY32" fmla="*/ 622088 h 1660321"/>
                  <a:gd name="connsiteX33" fmla="*/ 62386 w 1920955"/>
                  <a:gd name="connsiteY33" fmla="*/ 698288 h 1660321"/>
                  <a:gd name="connsiteX34" fmla="*/ 111977 w 1920955"/>
                  <a:gd name="connsiteY34" fmla="*/ 678550 h 1660321"/>
                  <a:gd name="connsiteX35" fmla="*/ 112334 w 1920955"/>
                  <a:gd name="connsiteY35" fmla="*/ 748809 h 1660321"/>
                  <a:gd name="connsiteX36" fmla="*/ 167161 w 1920955"/>
                  <a:gd name="connsiteY36" fmla="*/ 779251 h 1660321"/>
                  <a:gd name="connsiteX37" fmla="*/ 236159 w 1920955"/>
                  <a:gd name="connsiteY37" fmla="*/ 789463 h 1660321"/>
                  <a:gd name="connsiteX38" fmla="*/ 271462 w 1920955"/>
                  <a:gd name="connsiteY38" fmla="*/ 845434 h 1660321"/>
                  <a:gd name="connsiteX39" fmla="*/ 270869 w 1920955"/>
                  <a:gd name="connsiteY39" fmla="*/ 890506 h 1660321"/>
                  <a:gd name="connsiteX40" fmla="*/ 295393 w 1920955"/>
                  <a:gd name="connsiteY40" fmla="*/ 929981 h 1660321"/>
                  <a:gd name="connsiteX41" fmla="*/ 341051 w 1920955"/>
                  <a:gd name="connsiteY41" fmla="*/ 968573 h 1660321"/>
                  <a:gd name="connsiteX42" fmla="*/ 426184 w 1920955"/>
                  <a:gd name="connsiteY42" fmla="*/ 1022825 h 1660321"/>
                  <a:gd name="connsiteX43" fmla="*/ 461961 w 1920955"/>
                  <a:gd name="connsiteY43" fmla="*/ 1093918 h 1660321"/>
                  <a:gd name="connsiteX44" fmla="*/ 441064 w 1920955"/>
                  <a:gd name="connsiteY44" fmla="*/ 1163491 h 1660321"/>
                  <a:gd name="connsiteX45" fmla="*/ 519111 w 1920955"/>
                  <a:gd name="connsiteY45" fmla="*/ 1219954 h 1660321"/>
                  <a:gd name="connsiteX46" fmla="*/ 591143 w 1920955"/>
                  <a:gd name="connsiteY46" fmla="*/ 1252948 h 1660321"/>
                  <a:gd name="connsiteX47" fmla="*/ 571974 w 1920955"/>
                  <a:gd name="connsiteY47" fmla="*/ 1312651 h 1660321"/>
                  <a:gd name="connsiteX48" fmla="*/ 662461 w 1920955"/>
                  <a:gd name="connsiteY48" fmla="*/ 1465051 h 1660321"/>
                  <a:gd name="connsiteX49" fmla="*/ 755271 w 1920955"/>
                  <a:gd name="connsiteY49" fmla="*/ 1538205 h 1660321"/>
                  <a:gd name="connsiteX50" fmla="*/ 805336 w 1920955"/>
                  <a:gd name="connsiteY50" fmla="*/ 1488863 h 1660321"/>
                  <a:gd name="connsiteX51" fmla="*/ 869926 w 1920955"/>
                  <a:gd name="connsiteY51" fmla="*/ 1516260 h 1660321"/>
                  <a:gd name="connsiteX52" fmla="*/ 924399 w 1920955"/>
                  <a:gd name="connsiteY52" fmla="*/ 1484101 h 1660321"/>
                  <a:gd name="connsiteX53" fmla="*/ 941246 w 1920955"/>
                  <a:gd name="connsiteY53" fmla="*/ 1441925 h 1660321"/>
                  <a:gd name="connsiteX54" fmla="*/ 1005123 w 1920955"/>
                  <a:gd name="connsiteY54" fmla="*/ 1528337 h 1660321"/>
                  <a:gd name="connsiteX55" fmla="*/ 1067274 w 1920955"/>
                  <a:gd name="connsiteY55" fmla="*/ 1584113 h 1660321"/>
                  <a:gd name="connsiteX56" fmla="*/ 1100611 w 1920955"/>
                  <a:gd name="connsiteY56" fmla="*/ 1660313 h 1660321"/>
                  <a:gd name="connsiteX57" fmla="*/ 1133949 w 1920955"/>
                  <a:gd name="connsiteY57" fmla="*/ 1579351 h 1660321"/>
                  <a:gd name="connsiteX58" fmla="*/ 1176811 w 1920955"/>
                  <a:gd name="connsiteY58" fmla="*/ 1598401 h 1660321"/>
                  <a:gd name="connsiteX59" fmla="*/ 1210149 w 1920955"/>
                  <a:gd name="connsiteY59" fmla="*/ 1617451 h 1660321"/>
                  <a:gd name="connsiteX60" fmla="*/ 1233961 w 1920955"/>
                  <a:gd name="connsiteY60" fmla="*/ 1579351 h 1660321"/>
                  <a:gd name="connsiteX61" fmla="*/ 1267299 w 1920955"/>
                  <a:gd name="connsiteY61" fmla="*/ 1655551 h 1660321"/>
                  <a:gd name="connsiteX62" fmla="*/ 1348261 w 1920955"/>
                  <a:gd name="connsiteY62" fmla="*/ 1626976 h 1660321"/>
                  <a:gd name="connsiteX63" fmla="*/ 1414936 w 1920955"/>
                  <a:gd name="connsiteY63" fmla="*/ 1555538 h 1660321"/>
                  <a:gd name="connsiteX64" fmla="*/ 1433986 w 1920955"/>
                  <a:gd name="connsiteY64" fmla="*/ 1607926 h 1660321"/>
                  <a:gd name="connsiteX65" fmla="*/ 1410174 w 1920955"/>
                  <a:gd name="connsiteY65" fmla="*/ 1612688 h 1660321"/>
                  <a:gd name="connsiteX66" fmla="*/ 1543524 w 1920955"/>
                  <a:gd name="connsiteY66" fmla="*/ 1579351 h 1660321"/>
                  <a:gd name="connsiteX67" fmla="*/ 1581624 w 1920955"/>
                  <a:gd name="connsiteY67" fmla="*/ 1507913 h 1660321"/>
                  <a:gd name="connsiteX68" fmla="*/ 1643536 w 1920955"/>
                  <a:gd name="connsiteY68" fmla="*/ 1412663 h 1660321"/>
                  <a:gd name="connsiteX69" fmla="*/ 1714974 w 1920955"/>
                  <a:gd name="connsiteY69" fmla="*/ 1384088 h 1660321"/>
                  <a:gd name="connsiteX70" fmla="*/ 1772124 w 1920955"/>
                  <a:gd name="connsiteY70" fmla="*/ 1379326 h 1660321"/>
                  <a:gd name="connsiteX71" fmla="*/ 1772124 w 1920955"/>
                  <a:gd name="connsiteY71" fmla="*/ 1450763 h 1660321"/>
                  <a:gd name="connsiteX72" fmla="*/ 1886424 w 1920955"/>
                  <a:gd name="connsiteY72" fmla="*/ 1446001 h 1660321"/>
                  <a:gd name="connsiteX73" fmla="*/ 1919761 w 1920955"/>
                  <a:gd name="connsiteY73" fmla="*/ 1441238 h 1660321"/>
                  <a:gd name="connsiteX74" fmla="*/ 1853086 w 1920955"/>
                  <a:gd name="connsiteY74" fmla="*/ 1398376 h 1660321"/>
                  <a:gd name="connsiteX75" fmla="*/ 1853086 w 1920955"/>
                  <a:gd name="connsiteY75" fmla="*/ 1303126 h 1660321"/>
                  <a:gd name="connsiteX76" fmla="*/ 1853086 w 1920955"/>
                  <a:gd name="connsiteY76" fmla="*/ 1245976 h 1660321"/>
                  <a:gd name="connsiteX77" fmla="*/ 1810224 w 1920955"/>
                  <a:gd name="connsiteY77" fmla="*/ 1236451 h 1660321"/>
                  <a:gd name="connsiteX78" fmla="*/ 1734024 w 1920955"/>
                  <a:gd name="connsiteY78" fmla="*/ 1155488 h 1660321"/>
                  <a:gd name="connsiteX79" fmla="*/ 1695924 w 1920955"/>
                  <a:gd name="connsiteY79" fmla="*/ 974513 h 1660321"/>
                  <a:gd name="connsiteX80" fmla="*/ 1643536 w 1920955"/>
                  <a:gd name="connsiteY80" fmla="*/ 941176 h 1660321"/>
                  <a:gd name="connsiteX81" fmla="*/ 1605436 w 1920955"/>
                  <a:gd name="connsiteY81" fmla="*/ 884026 h 1660321"/>
                  <a:gd name="connsiteX82" fmla="*/ 1557811 w 1920955"/>
                  <a:gd name="connsiteY82" fmla="*/ 836401 h 1660321"/>
                  <a:gd name="connsiteX83" fmla="*/ 1505424 w 1920955"/>
                  <a:gd name="connsiteY83" fmla="*/ 817351 h 1660321"/>
                  <a:gd name="connsiteX84" fmla="*/ 1453036 w 1920955"/>
                  <a:gd name="connsiteY84" fmla="*/ 812588 h 1660321"/>
                  <a:gd name="connsiteX85" fmla="*/ 1510186 w 1920955"/>
                  <a:gd name="connsiteY85" fmla="*/ 779251 h 1660321"/>
                  <a:gd name="connsiteX86" fmla="*/ 1476849 w 1920955"/>
                  <a:gd name="connsiteY86" fmla="*/ 745913 h 1660321"/>
                  <a:gd name="connsiteX87" fmla="*/ 1481611 w 1920955"/>
                  <a:gd name="connsiteY87" fmla="*/ 722101 h 1660321"/>
                  <a:gd name="connsiteX88" fmla="*/ 1572099 w 1920955"/>
                  <a:gd name="connsiteY88" fmla="*/ 760201 h 1660321"/>
                  <a:gd name="connsiteX89" fmla="*/ 1624486 w 1920955"/>
                  <a:gd name="connsiteY89" fmla="*/ 693526 h 1660321"/>
                  <a:gd name="connsiteX90" fmla="*/ 1614961 w 1920955"/>
                  <a:gd name="connsiteY90" fmla="*/ 550651 h 1660321"/>
                  <a:gd name="connsiteX91" fmla="*/ 1610199 w 1920955"/>
                  <a:gd name="connsiteY91" fmla="*/ 412538 h 1660321"/>
                  <a:gd name="connsiteX0" fmla="*/ 1610199 w 1920955"/>
                  <a:gd name="connsiteY0" fmla="*/ 412538 h 1660500"/>
                  <a:gd name="connsiteX1" fmla="*/ 1567336 w 1920955"/>
                  <a:gd name="connsiteY1" fmla="*/ 369676 h 1660500"/>
                  <a:gd name="connsiteX2" fmla="*/ 1467324 w 1920955"/>
                  <a:gd name="connsiteY2" fmla="*/ 345863 h 1660500"/>
                  <a:gd name="connsiteX3" fmla="*/ 1419699 w 1920955"/>
                  <a:gd name="connsiteY3" fmla="*/ 317288 h 1660500"/>
                  <a:gd name="connsiteX4" fmla="*/ 1367311 w 1920955"/>
                  <a:gd name="connsiteY4" fmla="*/ 160126 h 1660500"/>
                  <a:gd name="connsiteX5" fmla="*/ 1338736 w 1920955"/>
                  <a:gd name="connsiteY5" fmla="*/ 12488 h 1660500"/>
                  <a:gd name="connsiteX6" fmla="*/ 1267299 w 1920955"/>
                  <a:gd name="connsiteY6" fmla="*/ 12488 h 1660500"/>
                  <a:gd name="connsiteX7" fmla="*/ 1214911 w 1920955"/>
                  <a:gd name="connsiteY7" fmla="*/ 50588 h 1660500"/>
                  <a:gd name="connsiteX8" fmla="*/ 1214911 w 1920955"/>
                  <a:gd name="connsiteY8" fmla="*/ 155363 h 1660500"/>
                  <a:gd name="connsiteX9" fmla="*/ 1186336 w 1920955"/>
                  <a:gd name="connsiteY9" fmla="*/ 183938 h 1660500"/>
                  <a:gd name="connsiteX10" fmla="*/ 1176811 w 1920955"/>
                  <a:gd name="connsiteY10" fmla="*/ 255376 h 1660500"/>
                  <a:gd name="connsiteX11" fmla="*/ 1114899 w 1920955"/>
                  <a:gd name="connsiteY11" fmla="*/ 298238 h 1660500"/>
                  <a:gd name="connsiteX12" fmla="*/ 1005361 w 1920955"/>
                  <a:gd name="connsiteY12" fmla="*/ 312526 h 1660500"/>
                  <a:gd name="connsiteX13" fmla="*/ 962499 w 1920955"/>
                  <a:gd name="connsiteY13" fmla="*/ 355388 h 1660500"/>
                  <a:gd name="connsiteX14" fmla="*/ 838674 w 1920955"/>
                  <a:gd name="connsiteY14" fmla="*/ 355388 h 1660500"/>
                  <a:gd name="connsiteX15" fmla="*/ 781524 w 1920955"/>
                  <a:gd name="connsiteY15" fmla="*/ 426826 h 1660500"/>
                  <a:gd name="connsiteX16" fmla="*/ 781524 w 1920955"/>
                  <a:gd name="connsiteY16" fmla="*/ 460163 h 1660500"/>
                  <a:gd name="connsiteX17" fmla="*/ 743424 w 1920955"/>
                  <a:gd name="connsiteY17" fmla="*/ 483976 h 1660500"/>
                  <a:gd name="connsiteX18" fmla="*/ 671986 w 1920955"/>
                  <a:gd name="connsiteY18" fmla="*/ 417301 h 1660500"/>
                  <a:gd name="connsiteX19" fmla="*/ 519586 w 1920955"/>
                  <a:gd name="connsiteY19" fmla="*/ 412538 h 1660500"/>
                  <a:gd name="connsiteX20" fmla="*/ 457674 w 1920955"/>
                  <a:gd name="connsiteY20" fmla="*/ 431588 h 1660500"/>
                  <a:gd name="connsiteX21" fmla="*/ 419574 w 1920955"/>
                  <a:gd name="connsiteY21" fmla="*/ 417301 h 1660500"/>
                  <a:gd name="connsiteX22" fmla="*/ 400524 w 1920955"/>
                  <a:gd name="connsiteY22" fmla="*/ 355388 h 1660500"/>
                  <a:gd name="connsiteX23" fmla="*/ 333849 w 1920955"/>
                  <a:gd name="connsiteY23" fmla="*/ 303001 h 1660500"/>
                  <a:gd name="connsiteX24" fmla="*/ 286224 w 1920955"/>
                  <a:gd name="connsiteY24" fmla="*/ 236326 h 1660500"/>
                  <a:gd name="connsiteX25" fmla="*/ 143349 w 1920955"/>
                  <a:gd name="connsiteY25" fmla="*/ 255376 h 1660500"/>
                  <a:gd name="connsiteX26" fmla="*/ 124299 w 1920955"/>
                  <a:gd name="connsiteY26" fmla="*/ 331576 h 1660500"/>
                  <a:gd name="connsiteX27" fmla="*/ 110011 w 1920955"/>
                  <a:gd name="connsiteY27" fmla="*/ 364913 h 1660500"/>
                  <a:gd name="connsiteX28" fmla="*/ 133824 w 1920955"/>
                  <a:gd name="connsiteY28" fmla="*/ 412538 h 1660500"/>
                  <a:gd name="connsiteX29" fmla="*/ 81436 w 1920955"/>
                  <a:gd name="connsiteY29" fmla="*/ 450638 h 1660500"/>
                  <a:gd name="connsiteX30" fmla="*/ 33811 w 1920955"/>
                  <a:gd name="connsiteY30" fmla="*/ 445876 h 1660500"/>
                  <a:gd name="connsiteX31" fmla="*/ 33811 w 1920955"/>
                  <a:gd name="connsiteY31" fmla="*/ 517313 h 1660500"/>
                  <a:gd name="connsiteX32" fmla="*/ 474 w 1920955"/>
                  <a:gd name="connsiteY32" fmla="*/ 622088 h 1660500"/>
                  <a:gd name="connsiteX33" fmla="*/ 62386 w 1920955"/>
                  <a:gd name="connsiteY33" fmla="*/ 698288 h 1660500"/>
                  <a:gd name="connsiteX34" fmla="*/ 111977 w 1920955"/>
                  <a:gd name="connsiteY34" fmla="*/ 678550 h 1660500"/>
                  <a:gd name="connsiteX35" fmla="*/ 112334 w 1920955"/>
                  <a:gd name="connsiteY35" fmla="*/ 748809 h 1660500"/>
                  <a:gd name="connsiteX36" fmla="*/ 167161 w 1920955"/>
                  <a:gd name="connsiteY36" fmla="*/ 779251 h 1660500"/>
                  <a:gd name="connsiteX37" fmla="*/ 236159 w 1920955"/>
                  <a:gd name="connsiteY37" fmla="*/ 789463 h 1660500"/>
                  <a:gd name="connsiteX38" fmla="*/ 271462 w 1920955"/>
                  <a:gd name="connsiteY38" fmla="*/ 845434 h 1660500"/>
                  <a:gd name="connsiteX39" fmla="*/ 270869 w 1920955"/>
                  <a:gd name="connsiteY39" fmla="*/ 890506 h 1660500"/>
                  <a:gd name="connsiteX40" fmla="*/ 295393 w 1920955"/>
                  <a:gd name="connsiteY40" fmla="*/ 929981 h 1660500"/>
                  <a:gd name="connsiteX41" fmla="*/ 341051 w 1920955"/>
                  <a:gd name="connsiteY41" fmla="*/ 968573 h 1660500"/>
                  <a:gd name="connsiteX42" fmla="*/ 426184 w 1920955"/>
                  <a:gd name="connsiteY42" fmla="*/ 1022825 h 1660500"/>
                  <a:gd name="connsiteX43" fmla="*/ 461961 w 1920955"/>
                  <a:gd name="connsiteY43" fmla="*/ 1093918 h 1660500"/>
                  <a:gd name="connsiteX44" fmla="*/ 441064 w 1920955"/>
                  <a:gd name="connsiteY44" fmla="*/ 1163491 h 1660500"/>
                  <a:gd name="connsiteX45" fmla="*/ 519111 w 1920955"/>
                  <a:gd name="connsiteY45" fmla="*/ 1219954 h 1660500"/>
                  <a:gd name="connsiteX46" fmla="*/ 591143 w 1920955"/>
                  <a:gd name="connsiteY46" fmla="*/ 1252948 h 1660500"/>
                  <a:gd name="connsiteX47" fmla="*/ 571974 w 1920955"/>
                  <a:gd name="connsiteY47" fmla="*/ 1312651 h 1660500"/>
                  <a:gd name="connsiteX48" fmla="*/ 662461 w 1920955"/>
                  <a:gd name="connsiteY48" fmla="*/ 1465051 h 1660500"/>
                  <a:gd name="connsiteX49" fmla="*/ 755271 w 1920955"/>
                  <a:gd name="connsiteY49" fmla="*/ 1538205 h 1660500"/>
                  <a:gd name="connsiteX50" fmla="*/ 805336 w 1920955"/>
                  <a:gd name="connsiteY50" fmla="*/ 1488863 h 1660500"/>
                  <a:gd name="connsiteX51" fmla="*/ 869926 w 1920955"/>
                  <a:gd name="connsiteY51" fmla="*/ 1516260 h 1660500"/>
                  <a:gd name="connsiteX52" fmla="*/ 924399 w 1920955"/>
                  <a:gd name="connsiteY52" fmla="*/ 1484101 h 1660500"/>
                  <a:gd name="connsiteX53" fmla="*/ 941246 w 1920955"/>
                  <a:gd name="connsiteY53" fmla="*/ 1441925 h 1660500"/>
                  <a:gd name="connsiteX54" fmla="*/ 1005123 w 1920955"/>
                  <a:gd name="connsiteY54" fmla="*/ 1528337 h 1660500"/>
                  <a:gd name="connsiteX55" fmla="*/ 1050190 w 1920955"/>
                  <a:gd name="connsiteY55" fmla="*/ 1599431 h 1660500"/>
                  <a:gd name="connsiteX56" fmla="*/ 1100611 w 1920955"/>
                  <a:gd name="connsiteY56" fmla="*/ 1660313 h 1660500"/>
                  <a:gd name="connsiteX57" fmla="*/ 1133949 w 1920955"/>
                  <a:gd name="connsiteY57" fmla="*/ 1579351 h 1660500"/>
                  <a:gd name="connsiteX58" fmla="*/ 1176811 w 1920955"/>
                  <a:gd name="connsiteY58" fmla="*/ 1598401 h 1660500"/>
                  <a:gd name="connsiteX59" fmla="*/ 1210149 w 1920955"/>
                  <a:gd name="connsiteY59" fmla="*/ 1617451 h 1660500"/>
                  <a:gd name="connsiteX60" fmla="*/ 1233961 w 1920955"/>
                  <a:gd name="connsiteY60" fmla="*/ 1579351 h 1660500"/>
                  <a:gd name="connsiteX61" fmla="*/ 1267299 w 1920955"/>
                  <a:gd name="connsiteY61" fmla="*/ 1655551 h 1660500"/>
                  <a:gd name="connsiteX62" fmla="*/ 1348261 w 1920955"/>
                  <a:gd name="connsiteY62" fmla="*/ 1626976 h 1660500"/>
                  <a:gd name="connsiteX63" fmla="*/ 1414936 w 1920955"/>
                  <a:gd name="connsiteY63" fmla="*/ 1555538 h 1660500"/>
                  <a:gd name="connsiteX64" fmla="*/ 1433986 w 1920955"/>
                  <a:gd name="connsiteY64" fmla="*/ 1607926 h 1660500"/>
                  <a:gd name="connsiteX65" fmla="*/ 1410174 w 1920955"/>
                  <a:gd name="connsiteY65" fmla="*/ 1612688 h 1660500"/>
                  <a:gd name="connsiteX66" fmla="*/ 1543524 w 1920955"/>
                  <a:gd name="connsiteY66" fmla="*/ 1579351 h 1660500"/>
                  <a:gd name="connsiteX67" fmla="*/ 1581624 w 1920955"/>
                  <a:gd name="connsiteY67" fmla="*/ 1507913 h 1660500"/>
                  <a:gd name="connsiteX68" fmla="*/ 1643536 w 1920955"/>
                  <a:gd name="connsiteY68" fmla="*/ 1412663 h 1660500"/>
                  <a:gd name="connsiteX69" fmla="*/ 1714974 w 1920955"/>
                  <a:gd name="connsiteY69" fmla="*/ 1384088 h 1660500"/>
                  <a:gd name="connsiteX70" fmla="*/ 1772124 w 1920955"/>
                  <a:gd name="connsiteY70" fmla="*/ 1379326 h 1660500"/>
                  <a:gd name="connsiteX71" fmla="*/ 1772124 w 1920955"/>
                  <a:gd name="connsiteY71" fmla="*/ 1450763 h 1660500"/>
                  <a:gd name="connsiteX72" fmla="*/ 1886424 w 1920955"/>
                  <a:gd name="connsiteY72" fmla="*/ 1446001 h 1660500"/>
                  <a:gd name="connsiteX73" fmla="*/ 1919761 w 1920955"/>
                  <a:gd name="connsiteY73" fmla="*/ 1441238 h 1660500"/>
                  <a:gd name="connsiteX74" fmla="*/ 1853086 w 1920955"/>
                  <a:gd name="connsiteY74" fmla="*/ 1398376 h 1660500"/>
                  <a:gd name="connsiteX75" fmla="*/ 1853086 w 1920955"/>
                  <a:gd name="connsiteY75" fmla="*/ 1303126 h 1660500"/>
                  <a:gd name="connsiteX76" fmla="*/ 1853086 w 1920955"/>
                  <a:gd name="connsiteY76" fmla="*/ 1245976 h 1660500"/>
                  <a:gd name="connsiteX77" fmla="*/ 1810224 w 1920955"/>
                  <a:gd name="connsiteY77" fmla="*/ 1236451 h 1660500"/>
                  <a:gd name="connsiteX78" fmla="*/ 1734024 w 1920955"/>
                  <a:gd name="connsiteY78" fmla="*/ 1155488 h 1660500"/>
                  <a:gd name="connsiteX79" fmla="*/ 1695924 w 1920955"/>
                  <a:gd name="connsiteY79" fmla="*/ 974513 h 1660500"/>
                  <a:gd name="connsiteX80" fmla="*/ 1643536 w 1920955"/>
                  <a:gd name="connsiteY80" fmla="*/ 941176 h 1660500"/>
                  <a:gd name="connsiteX81" fmla="*/ 1605436 w 1920955"/>
                  <a:gd name="connsiteY81" fmla="*/ 884026 h 1660500"/>
                  <a:gd name="connsiteX82" fmla="*/ 1557811 w 1920955"/>
                  <a:gd name="connsiteY82" fmla="*/ 836401 h 1660500"/>
                  <a:gd name="connsiteX83" fmla="*/ 1505424 w 1920955"/>
                  <a:gd name="connsiteY83" fmla="*/ 817351 h 1660500"/>
                  <a:gd name="connsiteX84" fmla="*/ 1453036 w 1920955"/>
                  <a:gd name="connsiteY84" fmla="*/ 812588 h 1660500"/>
                  <a:gd name="connsiteX85" fmla="*/ 1510186 w 1920955"/>
                  <a:gd name="connsiteY85" fmla="*/ 779251 h 1660500"/>
                  <a:gd name="connsiteX86" fmla="*/ 1476849 w 1920955"/>
                  <a:gd name="connsiteY86" fmla="*/ 745913 h 1660500"/>
                  <a:gd name="connsiteX87" fmla="*/ 1481611 w 1920955"/>
                  <a:gd name="connsiteY87" fmla="*/ 722101 h 1660500"/>
                  <a:gd name="connsiteX88" fmla="*/ 1572099 w 1920955"/>
                  <a:gd name="connsiteY88" fmla="*/ 760201 h 1660500"/>
                  <a:gd name="connsiteX89" fmla="*/ 1624486 w 1920955"/>
                  <a:gd name="connsiteY89" fmla="*/ 693526 h 1660500"/>
                  <a:gd name="connsiteX90" fmla="*/ 1614961 w 1920955"/>
                  <a:gd name="connsiteY90" fmla="*/ 550651 h 1660500"/>
                  <a:gd name="connsiteX91" fmla="*/ 1610199 w 1920955"/>
                  <a:gd name="connsiteY91" fmla="*/ 412538 h 1660500"/>
                  <a:gd name="connsiteX0" fmla="*/ 1610199 w 1920955"/>
                  <a:gd name="connsiteY0" fmla="*/ 412538 h 1660500"/>
                  <a:gd name="connsiteX1" fmla="*/ 1567336 w 1920955"/>
                  <a:gd name="connsiteY1" fmla="*/ 369676 h 1660500"/>
                  <a:gd name="connsiteX2" fmla="*/ 1467324 w 1920955"/>
                  <a:gd name="connsiteY2" fmla="*/ 345863 h 1660500"/>
                  <a:gd name="connsiteX3" fmla="*/ 1419699 w 1920955"/>
                  <a:gd name="connsiteY3" fmla="*/ 317288 h 1660500"/>
                  <a:gd name="connsiteX4" fmla="*/ 1367311 w 1920955"/>
                  <a:gd name="connsiteY4" fmla="*/ 160126 h 1660500"/>
                  <a:gd name="connsiteX5" fmla="*/ 1338736 w 1920955"/>
                  <a:gd name="connsiteY5" fmla="*/ 12488 h 1660500"/>
                  <a:gd name="connsiteX6" fmla="*/ 1267299 w 1920955"/>
                  <a:gd name="connsiteY6" fmla="*/ 12488 h 1660500"/>
                  <a:gd name="connsiteX7" fmla="*/ 1214911 w 1920955"/>
                  <a:gd name="connsiteY7" fmla="*/ 50588 h 1660500"/>
                  <a:gd name="connsiteX8" fmla="*/ 1214911 w 1920955"/>
                  <a:gd name="connsiteY8" fmla="*/ 155363 h 1660500"/>
                  <a:gd name="connsiteX9" fmla="*/ 1186336 w 1920955"/>
                  <a:gd name="connsiteY9" fmla="*/ 183938 h 1660500"/>
                  <a:gd name="connsiteX10" fmla="*/ 1176811 w 1920955"/>
                  <a:gd name="connsiteY10" fmla="*/ 255376 h 1660500"/>
                  <a:gd name="connsiteX11" fmla="*/ 1114899 w 1920955"/>
                  <a:gd name="connsiteY11" fmla="*/ 298238 h 1660500"/>
                  <a:gd name="connsiteX12" fmla="*/ 1005361 w 1920955"/>
                  <a:gd name="connsiteY12" fmla="*/ 312526 h 1660500"/>
                  <a:gd name="connsiteX13" fmla="*/ 962499 w 1920955"/>
                  <a:gd name="connsiteY13" fmla="*/ 355388 h 1660500"/>
                  <a:gd name="connsiteX14" fmla="*/ 838674 w 1920955"/>
                  <a:gd name="connsiteY14" fmla="*/ 355388 h 1660500"/>
                  <a:gd name="connsiteX15" fmla="*/ 781524 w 1920955"/>
                  <a:gd name="connsiteY15" fmla="*/ 426826 h 1660500"/>
                  <a:gd name="connsiteX16" fmla="*/ 781524 w 1920955"/>
                  <a:gd name="connsiteY16" fmla="*/ 460163 h 1660500"/>
                  <a:gd name="connsiteX17" fmla="*/ 743424 w 1920955"/>
                  <a:gd name="connsiteY17" fmla="*/ 483976 h 1660500"/>
                  <a:gd name="connsiteX18" fmla="*/ 671986 w 1920955"/>
                  <a:gd name="connsiteY18" fmla="*/ 417301 h 1660500"/>
                  <a:gd name="connsiteX19" fmla="*/ 519586 w 1920955"/>
                  <a:gd name="connsiteY19" fmla="*/ 412538 h 1660500"/>
                  <a:gd name="connsiteX20" fmla="*/ 457674 w 1920955"/>
                  <a:gd name="connsiteY20" fmla="*/ 431588 h 1660500"/>
                  <a:gd name="connsiteX21" fmla="*/ 419574 w 1920955"/>
                  <a:gd name="connsiteY21" fmla="*/ 417301 h 1660500"/>
                  <a:gd name="connsiteX22" fmla="*/ 400524 w 1920955"/>
                  <a:gd name="connsiteY22" fmla="*/ 355388 h 1660500"/>
                  <a:gd name="connsiteX23" fmla="*/ 333849 w 1920955"/>
                  <a:gd name="connsiteY23" fmla="*/ 303001 h 1660500"/>
                  <a:gd name="connsiteX24" fmla="*/ 286224 w 1920955"/>
                  <a:gd name="connsiteY24" fmla="*/ 236326 h 1660500"/>
                  <a:gd name="connsiteX25" fmla="*/ 143349 w 1920955"/>
                  <a:gd name="connsiteY25" fmla="*/ 255376 h 1660500"/>
                  <a:gd name="connsiteX26" fmla="*/ 124299 w 1920955"/>
                  <a:gd name="connsiteY26" fmla="*/ 331576 h 1660500"/>
                  <a:gd name="connsiteX27" fmla="*/ 110011 w 1920955"/>
                  <a:gd name="connsiteY27" fmla="*/ 364913 h 1660500"/>
                  <a:gd name="connsiteX28" fmla="*/ 133824 w 1920955"/>
                  <a:gd name="connsiteY28" fmla="*/ 412538 h 1660500"/>
                  <a:gd name="connsiteX29" fmla="*/ 81436 w 1920955"/>
                  <a:gd name="connsiteY29" fmla="*/ 450638 h 1660500"/>
                  <a:gd name="connsiteX30" fmla="*/ 33811 w 1920955"/>
                  <a:gd name="connsiteY30" fmla="*/ 445876 h 1660500"/>
                  <a:gd name="connsiteX31" fmla="*/ 33811 w 1920955"/>
                  <a:gd name="connsiteY31" fmla="*/ 517313 h 1660500"/>
                  <a:gd name="connsiteX32" fmla="*/ 474 w 1920955"/>
                  <a:gd name="connsiteY32" fmla="*/ 622088 h 1660500"/>
                  <a:gd name="connsiteX33" fmla="*/ 62386 w 1920955"/>
                  <a:gd name="connsiteY33" fmla="*/ 698288 h 1660500"/>
                  <a:gd name="connsiteX34" fmla="*/ 111977 w 1920955"/>
                  <a:gd name="connsiteY34" fmla="*/ 678550 h 1660500"/>
                  <a:gd name="connsiteX35" fmla="*/ 112334 w 1920955"/>
                  <a:gd name="connsiteY35" fmla="*/ 748809 h 1660500"/>
                  <a:gd name="connsiteX36" fmla="*/ 167161 w 1920955"/>
                  <a:gd name="connsiteY36" fmla="*/ 779251 h 1660500"/>
                  <a:gd name="connsiteX37" fmla="*/ 236159 w 1920955"/>
                  <a:gd name="connsiteY37" fmla="*/ 789463 h 1660500"/>
                  <a:gd name="connsiteX38" fmla="*/ 271462 w 1920955"/>
                  <a:gd name="connsiteY38" fmla="*/ 845434 h 1660500"/>
                  <a:gd name="connsiteX39" fmla="*/ 270869 w 1920955"/>
                  <a:gd name="connsiteY39" fmla="*/ 890506 h 1660500"/>
                  <a:gd name="connsiteX40" fmla="*/ 295393 w 1920955"/>
                  <a:gd name="connsiteY40" fmla="*/ 929981 h 1660500"/>
                  <a:gd name="connsiteX41" fmla="*/ 341051 w 1920955"/>
                  <a:gd name="connsiteY41" fmla="*/ 968573 h 1660500"/>
                  <a:gd name="connsiteX42" fmla="*/ 426184 w 1920955"/>
                  <a:gd name="connsiteY42" fmla="*/ 1022825 h 1660500"/>
                  <a:gd name="connsiteX43" fmla="*/ 461961 w 1920955"/>
                  <a:gd name="connsiteY43" fmla="*/ 1093918 h 1660500"/>
                  <a:gd name="connsiteX44" fmla="*/ 441064 w 1920955"/>
                  <a:gd name="connsiteY44" fmla="*/ 1163491 h 1660500"/>
                  <a:gd name="connsiteX45" fmla="*/ 519111 w 1920955"/>
                  <a:gd name="connsiteY45" fmla="*/ 1219954 h 1660500"/>
                  <a:gd name="connsiteX46" fmla="*/ 591143 w 1920955"/>
                  <a:gd name="connsiteY46" fmla="*/ 1252948 h 1660500"/>
                  <a:gd name="connsiteX47" fmla="*/ 571974 w 1920955"/>
                  <a:gd name="connsiteY47" fmla="*/ 1312651 h 1660500"/>
                  <a:gd name="connsiteX48" fmla="*/ 662461 w 1920955"/>
                  <a:gd name="connsiteY48" fmla="*/ 1465051 h 1660500"/>
                  <a:gd name="connsiteX49" fmla="*/ 755271 w 1920955"/>
                  <a:gd name="connsiteY49" fmla="*/ 1538205 h 1660500"/>
                  <a:gd name="connsiteX50" fmla="*/ 805336 w 1920955"/>
                  <a:gd name="connsiteY50" fmla="*/ 1488863 h 1660500"/>
                  <a:gd name="connsiteX51" fmla="*/ 869926 w 1920955"/>
                  <a:gd name="connsiteY51" fmla="*/ 1516260 h 1660500"/>
                  <a:gd name="connsiteX52" fmla="*/ 924399 w 1920955"/>
                  <a:gd name="connsiteY52" fmla="*/ 1484101 h 1660500"/>
                  <a:gd name="connsiteX53" fmla="*/ 941246 w 1920955"/>
                  <a:gd name="connsiteY53" fmla="*/ 1441925 h 1660500"/>
                  <a:gd name="connsiteX54" fmla="*/ 1005123 w 1920955"/>
                  <a:gd name="connsiteY54" fmla="*/ 1528337 h 1660500"/>
                  <a:gd name="connsiteX55" fmla="*/ 1050190 w 1920955"/>
                  <a:gd name="connsiteY55" fmla="*/ 1599431 h 1660500"/>
                  <a:gd name="connsiteX56" fmla="*/ 1100611 w 1920955"/>
                  <a:gd name="connsiteY56" fmla="*/ 1660313 h 1660500"/>
                  <a:gd name="connsiteX57" fmla="*/ 1133949 w 1920955"/>
                  <a:gd name="connsiteY57" fmla="*/ 1579351 h 1660500"/>
                  <a:gd name="connsiteX58" fmla="*/ 1176811 w 1920955"/>
                  <a:gd name="connsiteY58" fmla="*/ 1598401 h 1660500"/>
                  <a:gd name="connsiteX59" fmla="*/ 1210149 w 1920955"/>
                  <a:gd name="connsiteY59" fmla="*/ 1617451 h 1660500"/>
                  <a:gd name="connsiteX60" fmla="*/ 1233961 w 1920955"/>
                  <a:gd name="connsiteY60" fmla="*/ 1579351 h 1660500"/>
                  <a:gd name="connsiteX61" fmla="*/ 1267299 w 1920955"/>
                  <a:gd name="connsiteY61" fmla="*/ 1655551 h 1660500"/>
                  <a:gd name="connsiteX62" fmla="*/ 1348261 w 1920955"/>
                  <a:gd name="connsiteY62" fmla="*/ 1626976 h 1660500"/>
                  <a:gd name="connsiteX63" fmla="*/ 1414936 w 1920955"/>
                  <a:gd name="connsiteY63" fmla="*/ 1555538 h 1660500"/>
                  <a:gd name="connsiteX64" fmla="*/ 1433986 w 1920955"/>
                  <a:gd name="connsiteY64" fmla="*/ 1607926 h 1660500"/>
                  <a:gd name="connsiteX65" fmla="*/ 1410174 w 1920955"/>
                  <a:gd name="connsiteY65" fmla="*/ 1612688 h 1660500"/>
                  <a:gd name="connsiteX66" fmla="*/ 1543524 w 1920955"/>
                  <a:gd name="connsiteY66" fmla="*/ 1579351 h 1660500"/>
                  <a:gd name="connsiteX67" fmla="*/ 1581624 w 1920955"/>
                  <a:gd name="connsiteY67" fmla="*/ 1507913 h 1660500"/>
                  <a:gd name="connsiteX68" fmla="*/ 1643536 w 1920955"/>
                  <a:gd name="connsiteY68" fmla="*/ 1412663 h 1660500"/>
                  <a:gd name="connsiteX69" fmla="*/ 1714974 w 1920955"/>
                  <a:gd name="connsiteY69" fmla="*/ 1384088 h 1660500"/>
                  <a:gd name="connsiteX70" fmla="*/ 1772124 w 1920955"/>
                  <a:gd name="connsiteY70" fmla="*/ 1379326 h 1660500"/>
                  <a:gd name="connsiteX71" fmla="*/ 1772124 w 1920955"/>
                  <a:gd name="connsiteY71" fmla="*/ 1450763 h 1660500"/>
                  <a:gd name="connsiteX72" fmla="*/ 1886424 w 1920955"/>
                  <a:gd name="connsiteY72" fmla="*/ 1446001 h 1660500"/>
                  <a:gd name="connsiteX73" fmla="*/ 1919761 w 1920955"/>
                  <a:gd name="connsiteY73" fmla="*/ 1441238 h 1660500"/>
                  <a:gd name="connsiteX74" fmla="*/ 1853086 w 1920955"/>
                  <a:gd name="connsiteY74" fmla="*/ 1398376 h 1660500"/>
                  <a:gd name="connsiteX75" fmla="*/ 1853086 w 1920955"/>
                  <a:gd name="connsiteY75" fmla="*/ 1303126 h 1660500"/>
                  <a:gd name="connsiteX76" fmla="*/ 1853086 w 1920955"/>
                  <a:gd name="connsiteY76" fmla="*/ 1245976 h 1660500"/>
                  <a:gd name="connsiteX77" fmla="*/ 1810224 w 1920955"/>
                  <a:gd name="connsiteY77" fmla="*/ 1236451 h 1660500"/>
                  <a:gd name="connsiteX78" fmla="*/ 1734024 w 1920955"/>
                  <a:gd name="connsiteY78" fmla="*/ 1155488 h 1660500"/>
                  <a:gd name="connsiteX79" fmla="*/ 1695924 w 1920955"/>
                  <a:gd name="connsiteY79" fmla="*/ 974513 h 1660500"/>
                  <a:gd name="connsiteX80" fmla="*/ 1643536 w 1920955"/>
                  <a:gd name="connsiteY80" fmla="*/ 941176 h 1660500"/>
                  <a:gd name="connsiteX81" fmla="*/ 1605436 w 1920955"/>
                  <a:gd name="connsiteY81" fmla="*/ 884026 h 1660500"/>
                  <a:gd name="connsiteX82" fmla="*/ 1557811 w 1920955"/>
                  <a:gd name="connsiteY82" fmla="*/ 836401 h 1660500"/>
                  <a:gd name="connsiteX83" fmla="*/ 1505424 w 1920955"/>
                  <a:gd name="connsiteY83" fmla="*/ 817351 h 1660500"/>
                  <a:gd name="connsiteX84" fmla="*/ 1453036 w 1920955"/>
                  <a:gd name="connsiteY84" fmla="*/ 812588 h 1660500"/>
                  <a:gd name="connsiteX85" fmla="*/ 1510186 w 1920955"/>
                  <a:gd name="connsiteY85" fmla="*/ 779251 h 1660500"/>
                  <a:gd name="connsiteX86" fmla="*/ 1476849 w 1920955"/>
                  <a:gd name="connsiteY86" fmla="*/ 745913 h 1660500"/>
                  <a:gd name="connsiteX87" fmla="*/ 1481611 w 1920955"/>
                  <a:gd name="connsiteY87" fmla="*/ 722101 h 1660500"/>
                  <a:gd name="connsiteX88" fmla="*/ 1572099 w 1920955"/>
                  <a:gd name="connsiteY88" fmla="*/ 760201 h 1660500"/>
                  <a:gd name="connsiteX89" fmla="*/ 1624486 w 1920955"/>
                  <a:gd name="connsiteY89" fmla="*/ 693526 h 1660500"/>
                  <a:gd name="connsiteX90" fmla="*/ 1614961 w 1920955"/>
                  <a:gd name="connsiteY90" fmla="*/ 550651 h 1660500"/>
                  <a:gd name="connsiteX91" fmla="*/ 1610199 w 1920955"/>
                  <a:gd name="connsiteY91" fmla="*/ 412538 h 1660500"/>
                  <a:gd name="connsiteX0" fmla="*/ 1610199 w 1920955"/>
                  <a:gd name="connsiteY0" fmla="*/ 412538 h 1657354"/>
                  <a:gd name="connsiteX1" fmla="*/ 1567336 w 1920955"/>
                  <a:gd name="connsiteY1" fmla="*/ 369676 h 1657354"/>
                  <a:gd name="connsiteX2" fmla="*/ 1467324 w 1920955"/>
                  <a:gd name="connsiteY2" fmla="*/ 345863 h 1657354"/>
                  <a:gd name="connsiteX3" fmla="*/ 1419699 w 1920955"/>
                  <a:gd name="connsiteY3" fmla="*/ 317288 h 1657354"/>
                  <a:gd name="connsiteX4" fmla="*/ 1367311 w 1920955"/>
                  <a:gd name="connsiteY4" fmla="*/ 160126 h 1657354"/>
                  <a:gd name="connsiteX5" fmla="*/ 1338736 w 1920955"/>
                  <a:gd name="connsiteY5" fmla="*/ 12488 h 1657354"/>
                  <a:gd name="connsiteX6" fmla="*/ 1267299 w 1920955"/>
                  <a:gd name="connsiteY6" fmla="*/ 12488 h 1657354"/>
                  <a:gd name="connsiteX7" fmla="*/ 1214911 w 1920955"/>
                  <a:gd name="connsiteY7" fmla="*/ 50588 h 1657354"/>
                  <a:gd name="connsiteX8" fmla="*/ 1214911 w 1920955"/>
                  <a:gd name="connsiteY8" fmla="*/ 155363 h 1657354"/>
                  <a:gd name="connsiteX9" fmla="*/ 1186336 w 1920955"/>
                  <a:gd name="connsiteY9" fmla="*/ 183938 h 1657354"/>
                  <a:gd name="connsiteX10" fmla="*/ 1176811 w 1920955"/>
                  <a:gd name="connsiteY10" fmla="*/ 255376 h 1657354"/>
                  <a:gd name="connsiteX11" fmla="*/ 1114899 w 1920955"/>
                  <a:gd name="connsiteY11" fmla="*/ 298238 h 1657354"/>
                  <a:gd name="connsiteX12" fmla="*/ 1005361 w 1920955"/>
                  <a:gd name="connsiteY12" fmla="*/ 312526 h 1657354"/>
                  <a:gd name="connsiteX13" fmla="*/ 962499 w 1920955"/>
                  <a:gd name="connsiteY13" fmla="*/ 355388 h 1657354"/>
                  <a:gd name="connsiteX14" fmla="*/ 838674 w 1920955"/>
                  <a:gd name="connsiteY14" fmla="*/ 355388 h 1657354"/>
                  <a:gd name="connsiteX15" fmla="*/ 781524 w 1920955"/>
                  <a:gd name="connsiteY15" fmla="*/ 426826 h 1657354"/>
                  <a:gd name="connsiteX16" fmla="*/ 781524 w 1920955"/>
                  <a:gd name="connsiteY16" fmla="*/ 460163 h 1657354"/>
                  <a:gd name="connsiteX17" fmla="*/ 743424 w 1920955"/>
                  <a:gd name="connsiteY17" fmla="*/ 483976 h 1657354"/>
                  <a:gd name="connsiteX18" fmla="*/ 671986 w 1920955"/>
                  <a:gd name="connsiteY18" fmla="*/ 417301 h 1657354"/>
                  <a:gd name="connsiteX19" fmla="*/ 519586 w 1920955"/>
                  <a:gd name="connsiteY19" fmla="*/ 412538 h 1657354"/>
                  <a:gd name="connsiteX20" fmla="*/ 457674 w 1920955"/>
                  <a:gd name="connsiteY20" fmla="*/ 431588 h 1657354"/>
                  <a:gd name="connsiteX21" fmla="*/ 419574 w 1920955"/>
                  <a:gd name="connsiteY21" fmla="*/ 417301 h 1657354"/>
                  <a:gd name="connsiteX22" fmla="*/ 400524 w 1920955"/>
                  <a:gd name="connsiteY22" fmla="*/ 355388 h 1657354"/>
                  <a:gd name="connsiteX23" fmla="*/ 333849 w 1920955"/>
                  <a:gd name="connsiteY23" fmla="*/ 303001 h 1657354"/>
                  <a:gd name="connsiteX24" fmla="*/ 286224 w 1920955"/>
                  <a:gd name="connsiteY24" fmla="*/ 236326 h 1657354"/>
                  <a:gd name="connsiteX25" fmla="*/ 143349 w 1920955"/>
                  <a:gd name="connsiteY25" fmla="*/ 255376 h 1657354"/>
                  <a:gd name="connsiteX26" fmla="*/ 124299 w 1920955"/>
                  <a:gd name="connsiteY26" fmla="*/ 331576 h 1657354"/>
                  <a:gd name="connsiteX27" fmla="*/ 110011 w 1920955"/>
                  <a:gd name="connsiteY27" fmla="*/ 364913 h 1657354"/>
                  <a:gd name="connsiteX28" fmla="*/ 133824 w 1920955"/>
                  <a:gd name="connsiteY28" fmla="*/ 412538 h 1657354"/>
                  <a:gd name="connsiteX29" fmla="*/ 81436 w 1920955"/>
                  <a:gd name="connsiteY29" fmla="*/ 450638 h 1657354"/>
                  <a:gd name="connsiteX30" fmla="*/ 33811 w 1920955"/>
                  <a:gd name="connsiteY30" fmla="*/ 445876 h 1657354"/>
                  <a:gd name="connsiteX31" fmla="*/ 33811 w 1920955"/>
                  <a:gd name="connsiteY31" fmla="*/ 517313 h 1657354"/>
                  <a:gd name="connsiteX32" fmla="*/ 474 w 1920955"/>
                  <a:gd name="connsiteY32" fmla="*/ 622088 h 1657354"/>
                  <a:gd name="connsiteX33" fmla="*/ 62386 w 1920955"/>
                  <a:gd name="connsiteY33" fmla="*/ 698288 h 1657354"/>
                  <a:gd name="connsiteX34" fmla="*/ 111977 w 1920955"/>
                  <a:gd name="connsiteY34" fmla="*/ 678550 h 1657354"/>
                  <a:gd name="connsiteX35" fmla="*/ 112334 w 1920955"/>
                  <a:gd name="connsiteY35" fmla="*/ 748809 h 1657354"/>
                  <a:gd name="connsiteX36" fmla="*/ 167161 w 1920955"/>
                  <a:gd name="connsiteY36" fmla="*/ 779251 h 1657354"/>
                  <a:gd name="connsiteX37" fmla="*/ 236159 w 1920955"/>
                  <a:gd name="connsiteY37" fmla="*/ 789463 h 1657354"/>
                  <a:gd name="connsiteX38" fmla="*/ 271462 w 1920955"/>
                  <a:gd name="connsiteY38" fmla="*/ 845434 h 1657354"/>
                  <a:gd name="connsiteX39" fmla="*/ 270869 w 1920955"/>
                  <a:gd name="connsiteY39" fmla="*/ 890506 h 1657354"/>
                  <a:gd name="connsiteX40" fmla="*/ 295393 w 1920955"/>
                  <a:gd name="connsiteY40" fmla="*/ 929981 h 1657354"/>
                  <a:gd name="connsiteX41" fmla="*/ 341051 w 1920955"/>
                  <a:gd name="connsiteY41" fmla="*/ 968573 h 1657354"/>
                  <a:gd name="connsiteX42" fmla="*/ 426184 w 1920955"/>
                  <a:gd name="connsiteY42" fmla="*/ 1022825 h 1657354"/>
                  <a:gd name="connsiteX43" fmla="*/ 461961 w 1920955"/>
                  <a:gd name="connsiteY43" fmla="*/ 1093918 h 1657354"/>
                  <a:gd name="connsiteX44" fmla="*/ 441064 w 1920955"/>
                  <a:gd name="connsiteY44" fmla="*/ 1163491 h 1657354"/>
                  <a:gd name="connsiteX45" fmla="*/ 519111 w 1920955"/>
                  <a:gd name="connsiteY45" fmla="*/ 1219954 h 1657354"/>
                  <a:gd name="connsiteX46" fmla="*/ 591143 w 1920955"/>
                  <a:gd name="connsiteY46" fmla="*/ 1252948 h 1657354"/>
                  <a:gd name="connsiteX47" fmla="*/ 571974 w 1920955"/>
                  <a:gd name="connsiteY47" fmla="*/ 1312651 h 1657354"/>
                  <a:gd name="connsiteX48" fmla="*/ 662461 w 1920955"/>
                  <a:gd name="connsiteY48" fmla="*/ 1465051 h 1657354"/>
                  <a:gd name="connsiteX49" fmla="*/ 755271 w 1920955"/>
                  <a:gd name="connsiteY49" fmla="*/ 1538205 h 1657354"/>
                  <a:gd name="connsiteX50" fmla="*/ 805336 w 1920955"/>
                  <a:gd name="connsiteY50" fmla="*/ 1488863 h 1657354"/>
                  <a:gd name="connsiteX51" fmla="*/ 869926 w 1920955"/>
                  <a:gd name="connsiteY51" fmla="*/ 1516260 h 1657354"/>
                  <a:gd name="connsiteX52" fmla="*/ 924399 w 1920955"/>
                  <a:gd name="connsiteY52" fmla="*/ 1484101 h 1657354"/>
                  <a:gd name="connsiteX53" fmla="*/ 941246 w 1920955"/>
                  <a:gd name="connsiteY53" fmla="*/ 1441925 h 1657354"/>
                  <a:gd name="connsiteX54" fmla="*/ 1005123 w 1920955"/>
                  <a:gd name="connsiteY54" fmla="*/ 1528337 h 1657354"/>
                  <a:gd name="connsiteX55" fmla="*/ 1050190 w 1920955"/>
                  <a:gd name="connsiteY55" fmla="*/ 1599431 h 1657354"/>
                  <a:gd name="connsiteX56" fmla="*/ 1103052 w 1920955"/>
                  <a:gd name="connsiteY56" fmla="*/ 1611805 h 1657354"/>
                  <a:gd name="connsiteX57" fmla="*/ 1133949 w 1920955"/>
                  <a:gd name="connsiteY57" fmla="*/ 1579351 h 1657354"/>
                  <a:gd name="connsiteX58" fmla="*/ 1176811 w 1920955"/>
                  <a:gd name="connsiteY58" fmla="*/ 1598401 h 1657354"/>
                  <a:gd name="connsiteX59" fmla="*/ 1210149 w 1920955"/>
                  <a:gd name="connsiteY59" fmla="*/ 1617451 h 1657354"/>
                  <a:gd name="connsiteX60" fmla="*/ 1233961 w 1920955"/>
                  <a:gd name="connsiteY60" fmla="*/ 1579351 h 1657354"/>
                  <a:gd name="connsiteX61" fmla="*/ 1267299 w 1920955"/>
                  <a:gd name="connsiteY61" fmla="*/ 1655551 h 1657354"/>
                  <a:gd name="connsiteX62" fmla="*/ 1348261 w 1920955"/>
                  <a:gd name="connsiteY62" fmla="*/ 1626976 h 1657354"/>
                  <a:gd name="connsiteX63" fmla="*/ 1414936 w 1920955"/>
                  <a:gd name="connsiteY63" fmla="*/ 1555538 h 1657354"/>
                  <a:gd name="connsiteX64" fmla="*/ 1433986 w 1920955"/>
                  <a:gd name="connsiteY64" fmla="*/ 1607926 h 1657354"/>
                  <a:gd name="connsiteX65" fmla="*/ 1410174 w 1920955"/>
                  <a:gd name="connsiteY65" fmla="*/ 1612688 h 1657354"/>
                  <a:gd name="connsiteX66" fmla="*/ 1543524 w 1920955"/>
                  <a:gd name="connsiteY66" fmla="*/ 1579351 h 1657354"/>
                  <a:gd name="connsiteX67" fmla="*/ 1581624 w 1920955"/>
                  <a:gd name="connsiteY67" fmla="*/ 1507913 h 1657354"/>
                  <a:gd name="connsiteX68" fmla="*/ 1643536 w 1920955"/>
                  <a:gd name="connsiteY68" fmla="*/ 1412663 h 1657354"/>
                  <a:gd name="connsiteX69" fmla="*/ 1714974 w 1920955"/>
                  <a:gd name="connsiteY69" fmla="*/ 1384088 h 1657354"/>
                  <a:gd name="connsiteX70" fmla="*/ 1772124 w 1920955"/>
                  <a:gd name="connsiteY70" fmla="*/ 1379326 h 1657354"/>
                  <a:gd name="connsiteX71" fmla="*/ 1772124 w 1920955"/>
                  <a:gd name="connsiteY71" fmla="*/ 1450763 h 1657354"/>
                  <a:gd name="connsiteX72" fmla="*/ 1886424 w 1920955"/>
                  <a:gd name="connsiteY72" fmla="*/ 1446001 h 1657354"/>
                  <a:gd name="connsiteX73" fmla="*/ 1919761 w 1920955"/>
                  <a:gd name="connsiteY73" fmla="*/ 1441238 h 1657354"/>
                  <a:gd name="connsiteX74" fmla="*/ 1853086 w 1920955"/>
                  <a:gd name="connsiteY74" fmla="*/ 1398376 h 1657354"/>
                  <a:gd name="connsiteX75" fmla="*/ 1853086 w 1920955"/>
                  <a:gd name="connsiteY75" fmla="*/ 1303126 h 1657354"/>
                  <a:gd name="connsiteX76" fmla="*/ 1853086 w 1920955"/>
                  <a:gd name="connsiteY76" fmla="*/ 1245976 h 1657354"/>
                  <a:gd name="connsiteX77" fmla="*/ 1810224 w 1920955"/>
                  <a:gd name="connsiteY77" fmla="*/ 1236451 h 1657354"/>
                  <a:gd name="connsiteX78" fmla="*/ 1734024 w 1920955"/>
                  <a:gd name="connsiteY78" fmla="*/ 1155488 h 1657354"/>
                  <a:gd name="connsiteX79" fmla="*/ 1695924 w 1920955"/>
                  <a:gd name="connsiteY79" fmla="*/ 974513 h 1657354"/>
                  <a:gd name="connsiteX80" fmla="*/ 1643536 w 1920955"/>
                  <a:gd name="connsiteY80" fmla="*/ 941176 h 1657354"/>
                  <a:gd name="connsiteX81" fmla="*/ 1605436 w 1920955"/>
                  <a:gd name="connsiteY81" fmla="*/ 884026 h 1657354"/>
                  <a:gd name="connsiteX82" fmla="*/ 1557811 w 1920955"/>
                  <a:gd name="connsiteY82" fmla="*/ 836401 h 1657354"/>
                  <a:gd name="connsiteX83" fmla="*/ 1505424 w 1920955"/>
                  <a:gd name="connsiteY83" fmla="*/ 817351 h 1657354"/>
                  <a:gd name="connsiteX84" fmla="*/ 1453036 w 1920955"/>
                  <a:gd name="connsiteY84" fmla="*/ 812588 h 1657354"/>
                  <a:gd name="connsiteX85" fmla="*/ 1510186 w 1920955"/>
                  <a:gd name="connsiteY85" fmla="*/ 779251 h 1657354"/>
                  <a:gd name="connsiteX86" fmla="*/ 1476849 w 1920955"/>
                  <a:gd name="connsiteY86" fmla="*/ 745913 h 1657354"/>
                  <a:gd name="connsiteX87" fmla="*/ 1481611 w 1920955"/>
                  <a:gd name="connsiteY87" fmla="*/ 722101 h 1657354"/>
                  <a:gd name="connsiteX88" fmla="*/ 1572099 w 1920955"/>
                  <a:gd name="connsiteY88" fmla="*/ 760201 h 1657354"/>
                  <a:gd name="connsiteX89" fmla="*/ 1624486 w 1920955"/>
                  <a:gd name="connsiteY89" fmla="*/ 693526 h 1657354"/>
                  <a:gd name="connsiteX90" fmla="*/ 1614961 w 1920955"/>
                  <a:gd name="connsiteY90" fmla="*/ 550651 h 1657354"/>
                  <a:gd name="connsiteX91" fmla="*/ 1610199 w 1920955"/>
                  <a:gd name="connsiteY91" fmla="*/ 412538 h 1657354"/>
                  <a:gd name="connsiteX0" fmla="*/ 1610199 w 1920955"/>
                  <a:gd name="connsiteY0" fmla="*/ 412538 h 1696167"/>
                  <a:gd name="connsiteX1" fmla="*/ 1567336 w 1920955"/>
                  <a:gd name="connsiteY1" fmla="*/ 369676 h 1696167"/>
                  <a:gd name="connsiteX2" fmla="*/ 1467324 w 1920955"/>
                  <a:gd name="connsiteY2" fmla="*/ 345863 h 1696167"/>
                  <a:gd name="connsiteX3" fmla="*/ 1419699 w 1920955"/>
                  <a:gd name="connsiteY3" fmla="*/ 317288 h 1696167"/>
                  <a:gd name="connsiteX4" fmla="*/ 1367311 w 1920955"/>
                  <a:gd name="connsiteY4" fmla="*/ 160126 h 1696167"/>
                  <a:gd name="connsiteX5" fmla="*/ 1338736 w 1920955"/>
                  <a:gd name="connsiteY5" fmla="*/ 12488 h 1696167"/>
                  <a:gd name="connsiteX6" fmla="*/ 1267299 w 1920955"/>
                  <a:gd name="connsiteY6" fmla="*/ 12488 h 1696167"/>
                  <a:gd name="connsiteX7" fmla="*/ 1214911 w 1920955"/>
                  <a:gd name="connsiteY7" fmla="*/ 50588 h 1696167"/>
                  <a:gd name="connsiteX8" fmla="*/ 1214911 w 1920955"/>
                  <a:gd name="connsiteY8" fmla="*/ 155363 h 1696167"/>
                  <a:gd name="connsiteX9" fmla="*/ 1186336 w 1920955"/>
                  <a:gd name="connsiteY9" fmla="*/ 183938 h 1696167"/>
                  <a:gd name="connsiteX10" fmla="*/ 1176811 w 1920955"/>
                  <a:gd name="connsiteY10" fmla="*/ 255376 h 1696167"/>
                  <a:gd name="connsiteX11" fmla="*/ 1114899 w 1920955"/>
                  <a:gd name="connsiteY11" fmla="*/ 298238 h 1696167"/>
                  <a:gd name="connsiteX12" fmla="*/ 1005361 w 1920955"/>
                  <a:gd name="connsiteY12" fmla="*/ 312526 h 1696167"/>
                  <a:gd name="connsiteX13" fmla="*/ 962499 w 1920955"/>
                  <a:gd name="connsiteY13" fmla="*/ 355388 h 1696167"/>
                  <a:gd name="connsiteX14" fmla="*/ 838674 w 1920955"/>
                  <a:gd name="connsiteY14" fmla="*/ 355388 h 1696167"/>
                  <a:gd name="connsiteX15" fmla="*/ 781524 w 1920955"/>
                  <a:gd name="connsiteY15" fmla="*/ 426826 h 1696167"/>
                  <a:gd name="connsiteX16" fmla="*/ 781524 w 1920955"/>
                  <a:gd name="connsiteY16" fmla="*/ 460163 h 1696167"/>
                  <a:gd name="connsiteX17" fmla="*/ 743424 w 1920955"/>
                  <a:gd name="connsiteY17" fmla="*/ 483976 h 1696167"/>
                  <a:gd name="connsiteX18" fmla="*/ 671986 w 1920955"/>
                  <a:gd name="connsiteY18" fmla="*/ 417301 h 1696167"/>
                  <a:gd name="connsiteX19" fmla="*/ 519586 w 1920955"/>
                  <a:gd name="connsiteY19" fmla="*/ 412538 h 1696167"/>
                  <a:gd name="connsiteX20" fmla="*/ 457674 w 1920955"/>
                  <a:gd name="connsiteY20" fmla="*/ 431588 h 1696167"/>
                  <a:gd name="connsiteX21" fmla="*/ 419574 w 1920955"/>
                  <a:gd name="connsiteY21" fmla="*/ 417301 h 1696167"/>
                  <a:gd name="connsiteX22" fmla="*/ 400524 w 1920955"/>
                  <a:gd name="connsiteY22" fmla="*/ 355388 h 1696167"/>
                  <a:gd name="connsiteX23" fmla="*/ 333849 w 1920955"/>
                  <a:gd name="connsiteY23" fmla="*/ 303001 h 1696167"/>
                  <a:gd name="connsiteX24" fmla="*/ 286224 w 1920955"/>
                  <a:gd name="connsiteY24" fmla="*/ 236326 h 1696167"/>
                  <a:gd name="connsiteX25" fmla="*/ 143349 w 1920955"/>
                  <a:gd name="connsiteY25" fmla="*/ 255376 h 1696167"/>
                  <a:gd name="connsiteX26" fmla="*/ 124299 w 1920955"/>
                  <a:gd name="connsiteY26" fmla="*/ 331576 h 1696167"/>
                  <a:gd name="connsiteX27" fmla="*/ 110011 w 1920955"/>
                  <a:gd name="connsiteY27" fmla="*/ 364913 h 1696167"/>
                  <a:gd name="connsiteX28" fmla="*/ 133824 w 1920955"/>
                  <a:gd name="connsiteY28" fmla="*/ 412538 h 1696167"/>
                  <a:gd name="connsiteX29" fmla="*/ 81436 w 1920955"/>
                  <a:gd name="connsiteY29" fmla="*/ 450638 h 1696167"/>
                  <a:gd name="connsiteX30" fmla="*/ 33811 w 1920955"/>
                  <a:gd name="connsiteY30" fmla="*/ 445876 h 1696167"/>
                  <a:gd name="connsiteX31" fmla="*/ 33811 w 1920955"/>
                  <a:gd name="connsiteY31" fmla="*/ 517313 h 1696167"/>
                  <a:gd name="connsiteX32" fmla="*/ 474 w 1920955"/>
                  <a:gd name="connsiteY32" fmla="*/ 622088 h 1696167"/>
                  <a:gd name="connsiteX33" fmla="*/ 62386 w 1920955"/>
                  <a:gd name="connsiteY33" fmla="*/ 698288 h 1696167"/>
                  <a:gd name="connsiteX34" fmla="*/ 111977 w 1920955"/>
                  <a:gd name="connsiteY34" fmla="*/ 678550 h 1696167"/>
                  <a:gd name="connsiteX35" fmla="*/ 112334 w 1920955"/>
                  <a:gd name="connsiteY35" fmla="*/ 748809 h 1696167"/>
                  <a:gd name="connsiteX36" fmla="*/ 167161 w 1920955"/>
                  <a:gd name="connsiteY36" fmla="*/ 779251 h 1696167"/>
                  <a:gd name="connsiteX37" fmla="*/ 236159 w 1920955"/>
                  <a:gd name="connsiteY37" fmla="*/ 789463 h 1696167"/>
                  <a:gd name="connsiteX38" fmla="*/ 271462 w 1920955"/>
                  <a:gd name="connsiteY38" fmla="*/ 845434 h 1696167"/>
                  <a:gd name="connsiteX39" fmla="*/ 270869 w 1920955"/>
                  <a:gd name="connsiteY39" fmla="*/ 890506 h 1696167"/>
                  <a:gd name="connsiteX40" fmla="*/ 295393 w 1920955"/>
                  <a:gd name="connsiteY40" fmla="*/ 929981 h 1696167"/>
                  <a:gd name="connsiteX41" fmla="*/ 341051 w 1920955"/>
                  <a:gd name="connsiteY41" fmla="*/ 968573 h 1696167"/>
                  <a:gd name="connsiteX42" fmla="*/ 426184 w 1920955"/>
                  <a:gd name="connsiteY42" fmla="*/ 1022825 h 1696167"/>
                  <a:gd name="connsiteX43" fmla="*/ 461961 w 1920955"/>
                  <a:gd name="connsiteY43" fmla="*/ 1093918 h 1696167"/>
                  <a:gd name="connsiteX44" fmla="*/ 441064 w 1920955"/>
                  <a:gd name="connsiteY44" fmla="*/ 1163491 h 1696167"/>
                  <a:gd name="connsiteX45" fmla="*/ 519111 w 1920955"/>
                  <a:gd name="connsiteY45" fmla="*/ 1219954 h 1696167"/>
                  <a:gd name="connsiteX46" fmla="*/ 591143 w 1920955"/>
                  <a:gd name="connsiteY46" fmla="*/ 1252948 h 1696167"/>
                  <a:gd name="connsiteX47" fmla="*/ 571974 w 1920955"/>
                  <a:gd name="connsiteY47" fmla="*/ 1312651 h 1696167"/>
                  <a:gd name="connsiteX48" fmla="*/ 662461 w 1920955"/>
                  <a:gd name="connsiteY48" fmla="*/ 1465051 h 1696167"/>
                  <a:gd name="connsiteX49" fmla="*/ 755271 w 1920955"/>
                  <a:gd name="connsiteY49" fmla="*/ 1538205 h 1696167"/>
                  <a:gd name="connsiteX50" fmla="*/ 805336 w 1920955"/>
                  <a:gd name="connsiteY50" fmla="*/ 1488863 h 1696167"/>
                  <a:gd name="connsiteX51" fmla="*/ 869926 w 1920955"/>
                  <a:gd name="connsiteY51" fmla="*/ 1516260 h 1696167"/>
                  <a:gd name="connsiteX52" fmla="*/ 924399 w 1920955"/>
                  <a:gd name="connsiteY52" fmla="*/ 1484101 h 1696167"/>
                  <a:gd name="connsiteX53" fmla="*/ 941246 w 1920955"/>
                  <a:gd name="connsiteY53" fmla="*/ 1441925 h 1696167"/>
                  <a:gd name="connsiteX54" fmla="*/ 1005123 w 1920955"/>
                  <a:gd name="connsiteY54" fmla="*/ 1528337 h 1696167"/>
                  <a:gd name="connsiteX55" fmla="*/ 1050190 w 1920955"/>
                  <a:gd name="connsiteY55" fmla="*/ 1599431 h 1696167"/>
                  <a:gd name="connsiteX56" fmla="*/ 1132339 w 1920955"/>
                  <a:gd name="connsiteY56" fmla="*/ 1696055 h 1696167"/>
                  <a:gd name="connsiteX57" fmla="*/ 1133949 w 1920955"/>
                  <a:gd name="connsiteY57" fmla="*/ 1579351 h 1696167"/>
                  <a:gd name="connsiteX58" fmla="*/ 1176811 w 1920955"/>
                  <a:gd name="connsiteY58" fmla="*/ 1598401 h 1696167"/>
                  <a:gd name="connsiteX59" fmla="*/ 1210149 w 1920955"/>
                  <a:gd name="connsiteY59" fmla="*/ 1617451 h 1696167"/>
                  <a:gd name="connsiteX60" fmla="*/ 1233961 w 1920955"/>
                  <a:gd name="connsiteY60" fmla="*/ 1579351 h 1696167"/>
                  <a:gd name="connsiteX61" fmla="*/ 1267299 w 1920955"/>
                  <a:gd name="connsiteY61" fmla="*/ 1655551 h 1696167"/>
                  <a:gd name="connsiteX62" fmla="*/ 1348261 w 1920955"/>
                  <a:gd name="connsiteY62" fmla="*/ 1626976 h 1696167"/>
                  <a:gd name="connsiteX63" fmla="*/ 1414936 w 1920955"/>
                  <a:gd name="connsiteY63" fmla="*/ 1555538 h 1696167"/>
                  <a:gd name="connsiteX64" fmla="*/ 1433986 w 1920955"/>
                  <a:gd name="connsiteY64" fmla="*/ 1607926 h 1696167"/>
                  <a:gd name="connsiteX65" fmla="*/ 1410174 w 1920955"/>
                  <a:gd name="connsiteY65" fmla="*/ 1612688 h 1696167"/>
                  <a:gd name="connsiteX66" fmla="*/ 1543524 w 1920955"/>
                  <a:gd name="connsiteY66" fmla="*/ 1579351 h 1696167"/>
                  <a:gd name="connsiteX67" fmla="*/ 1581624 w 1920955"/>
                  <a:gd name="connsiteY67" fmla="*/ 1507913 h 1696167"/>
                  <a:gd name="connsiteX68" fmla="*/ 1643536 w 1920955"/>
                  <a:gd name="connsiteY68" fmla="*/ 1412663 h 1696167"/>
                  <a:gd name="connsiteX69" fmla="*/ 1714974 w 1920955"/>
                  <a:gd name="connsiteY69" fmla="*/ 1384088 h 1696167"/>
                  <a:gd name="connsiteX70" fmla="*/ 1772124 w 1920955"/>
                  <a:gd name="connsiteY70" fmla="*/ 1379326 h 1696167"/>
                  <a:gd name="connsiteX71" fmla="*/ 1772124 w 1920955"/>
                  <a:gd name="connsiteY71" fmla="*/ 1450763 h 1696167"/>
                  <a:gd name="connsiteX72" fmla="*/ 1886424 w 1920955"/>
                  <a:gd name="connsiteY72" fmla="*/ 1446001 h 1696167"/>
                  <a:gd name="connsiteX73" fmla="*/ 1919761 w 1920955"/>
                  <a:gd name="connsiteY73" fmla="*/ 1441238 h 1696167"/>
                  <a:gd name="connsiteX74" fmla="*/ 1853086 w 1920955"/>
                  <a:gd name="connsiteY74" fmla="*/ 1398376 h 1696167"/>
                  <a:gd name="connsiteX75" fmla="*/ 1853086 w 1920955"/>
                  <a:gd name="connsiteY75" fmla="*/ 1303126 h 1696167"/>
                  <a:gd name="connsiteX76" fmla="*/ 1853086 w 1920955"/>
                  <a:gd name="connsiteY76" fmla="*/ 1245976 h 1696167"/>
                  <a:gd name="connsiteX77" fmla="*/ 1810224 w 1920955"/>
                  <a:gd name="connsiteY77" fmla="*/ 1236451 h 1696167"/>
                  <a:gd name="connsiteX78" fmla="*/ 1734024 w 1920955"/>
                  <a:gd name="connsiteY78" fmla="*/ 1155488 h 1696167"/>
                  <a:gd name="connsiteX79" fmla="*/ 1695924 w 1920955"/>
                  <a:gd name="connsiteY79" fmla="*/ 974513 h 1696167"/>
                  <a:gd name="connsiteX80" fmla="*/ 1643536 w 1920955"/>
                  <a:gd name="connsiteY80" fmla="*/ 941176 h 1696167"/>
                  <a:gd name="connsiteX81" fmla="*/ 1605436 w 1920955"/>
                  <a:gd name="connsiteY81" fmla="*/ 884026 h 1696167"/>
                  <a:gd name="connsiteX82" fmla="*/ 1557811 w 1920955"/>
                  <a:gd name="connsiteY82" fmla="*/ 836401 h 1696167"/>
                  <a:gd name="connsiteX83" fmla="*/ 1505424 w 1920955"/>
                  <a:gd name="connsiteY83" fmla="*/ 817351 h 1696167"/>
                  <a:gd name="connsiteX84" fmla="*/ 1453036 w 1920955"/>
                  <a:gd name="connsiteY84" fmla="*/ 812588 h 1696167"/>
                  <a:gd name="connsiteX85" fmla="*/ 1510186 w 1920955"/>
                  <a:gd name="connsiteY85" fmla="*/ 779251 h 1696167"/>
                  <a:gd name="connsiteX86" fmla="*/ 1476849 w 1920955"/>
                  <a:gd name="connsiteY86" fmla="*/ 745913 h 1696167"/>
                  <a:gd name="connsiteX87" fmla="*/ 1481611 w 1920955"/>
                  <a:gd name="connsiteY87" fmla="*/ 722101 h 1696167"/>
                  <a:gd name="connsiteX88" fmla="*/ 1572099 w 1920955"/>
                  <a:gd name="connsiteY88" fmla="*/ 760201 h 1696167"/>
                  <a:gd name="connsiteX89" fmla="*/ 1624486 w 1920955"/>
                  <a:gd name="connsiteY89" fmla="*/ 693526 h 1696167"/>
                  <a:gd name="connsiteX90" fmla="*/ 1614961 w 1920955"/>
                  <a:gd name="connsiteY90" fmla="*/ 550651 h 1696167"/>
                  <a:gd name="connsiteX91" fmla="*/ 1610199 w 1920955"/>
                  <a:gd name="connsiteY91" fmla="*/ 412538 h 1696167"/>
                  <a:gd name="connsiteX0" fmla="*/ 1610199 w 1920955"/>
                  <a:gd name="connsiteY0" fmla="*/ 412538 h 1696335"/>
                  <a:gd name="connsiteX1" fmla="*/ 1567336 w 1920955"/>
                  <a:gd name="connsiteY1" fmla="*/ 369676 h 1696335"/>
                  <a:gd name="connsiteX2" fmla="*/ 1467324 w 1920955"/>
                  <a:gd name="connsiteY2" fmla="*/ 345863 h 1696335"/>
                  <a:gd name="connsiteX3" fmla="*/ 1419699 w 1920955"/>
                  <a:gd name="connsiteY3" fmla="*/ 317288 h 1696335"/>
                  <a:gd name="connsiteX4" fmla="*/ 1367311 w 1920955"/>
                  <a:gd name="connsiteY4" fmla="*/ 160126 h 1696335"/>
                  <a:gd name="connsiteX5" fmla="*/ 1338736 w 1920955"/>
                  <a:gd name="connsiteY5" fmla="*/ 12488 h 1696335"/>
                  <a:gd name="connsiteX6" fmla="*/ 1267299 w 1920955"/>
                  <a:gd name="connsiteY6" fmla="*/ 12488 h 1696335"/>
                  <a:gd name="connsiteX7" fmla="*/ 1214911 w 1920955"/>
                  <a:gd name="connsiteY7" fmla="*/ 50588 h 1696335"/>
                  <a:gd name="connsiteX8" fmla="*/ 1214911 w 1920955"/>
                  <a:gd name="connsiteY8" fmla="*/ 155363 h 1696335"/>
                  <a:gd name="connsiteX9" fmla="*/ 1186336 w 1920955"/>
                  <a:gd name="connsiteY9" fmla="*/ 183938 h 1696335"/>
                  <a:gd name="connsiteX10" fmla="*/ 1176811 w 1920955"/>
                  <a:gd name="connsiteY10" fmla="*/ 255376 h 1696335"/>
                  <a:gd name="connsiteX11" fmla="*/ 1114899 w 1920955"/>
                  <a:gd name="connsiteY11" fmla="*/ 298238 h 1696335"/>
                  <a:gd name="connsiteX12" fmla="*/ 1005361 w 1920955"/>
                  <a:gd name="connsiteY12" fmla="*/ 312526 h 1696335"/>
                  <a:gd name="connsiteX13" fmla="*/ 962499 w 1920955"/>
                  <a:gd name="connsiteY13" fmla="*/ 355388 h 1696335"/>
                  <a:gd name="connsiteX14" fmla="*/ 838674 w 1920955"/>
                  <a:gd name="connsiteY14" fmla="*/ 355388 h 1696335"/>
                  <a:gd name="connsiteX15" fmla="*/ 781524 w 1920955"/>
                  <a:gd name="connsiteY15" fmla="*/ 426826 h 1696335"/>
                  <a:gd name="connsiteX16" fmla="*/ 781524 w 1920955"/>
                  <a:gd name="connsiteY16" fmla="*/ 460163 h 1696335"/>
                  <a:gd name="connsiteX17" fmla="*/ 743424 w 1920955"/>
                  <a:gd name="connsiteY17" fmla="*/ 483976 h 1696335"/>
                  <a:gd name="connsiteX18" fmla="*/ 671986 w 1920955"/>
                  <a:gd name="connsiteY18" fmla="*/ 417301 h 1696335"/>
                  <a:gd name="connsiteX19" fmla="*/ 519586 w 1920955"/>
                  <a:gd name="connsiteY19" fmla="*/ 412538 h 1696335"/>
                  <a:gd name="connsiteX20" fmla="*/ 457674 w 1920955"/>
                  <a:gd name="connsiteY20" fmla="*/ 431588 h 1696335"/>
                  <a:gd name="connsiteX21" fmla="*/ 419574 w 1920955"/>
                  <a:gd name="connsiteY21" fmla="*/ 417301 h 1696335"/>
                  <a:gd name="connsiteX22" fmla="*/ 400524 w 1920955"/>
                  <a:gd name="connsiteY22" fmla="*/ 355388 h 1696335"/>
                  <a:gd name="connsiteX23" fmla="*/ 333849 w 1920955"/>
                  <a:gd name="connsiteY23" fmla="*/ 303001 h 1696335"/>
                  <a:gd name="connsiteX24" fmla="*/ 286224 w 1920955"/>
                  <a:gd name="connsiteY24" fmla="*/ 236326 h 1696335"/>
                  <a:gd name="connsiteX25" fmla="*/ 143349 w 1920955"/>
                  <a:gd name="connsiteY25" fmla="*/ 255376 h 1696335"/>
                  <a:gd name="connsiteX26" fmla="*/ 124299 w 1920955"/>
                  <a:gd name="connsiteY26" fmla="*/ 331576 h 1696335"/>
                  <a:gd name="connsiteX27" fmla="*/ 110011 w 1920955"/>
                  <a:gd name="connsiteY27" fmla="*/ 364913 h 1696335"/>
                  <a:gd name="connsiteX28" fmla="*/ 133824 w 1920955"/>
                  <a:gd name="connsiteY28" fmla="*/ 412538 h 1696335"/>
                  <a:gd name="connsiteX29" fmla="*/ 81436 w 1920955"/>
                  <a:gd name="connsiteY29" fmla="*/ 450638 h 1696335"/>
                  <a:gd name="connsiteX30" fmla="*/ 33811 w 1920955"/>
                  <a:gd name="connsiteY30" fmla="*/ 445876 h 1696335"/>
                  <a:gd name="connsiteX31" fmla="*/ 33811 w 1920955"/>
                  <a:gd name="connsiteY31" fmla="*/ 517313 h 1696335"/>
                  <a:gd name="connsiteX32" fmla="*/ 474 w 1920955"/>
                  <a:gd name="connsiteY32" fmla="*/ 622088 h 1696335"/>
                  <a:gd name="connsiteX33" fmla="*/ 62386 w 1920955"/>
                  <a:gd name="connsiteY33" fmla="*/ 698288 h 1696335"/>
                  <a:gd name="connsiteX34" fmla="*/ 111977 w 1920955"/>
                  <a:gd name="connsiteY34" fmla="*/ 678550 h 1696335"/>
                  <a:gd name="connsiteX35" fmla="*/ 112334 w 1920955"/>
                  <a:gd name="connsiteY35" fmla="*/ 748809 h 1696335"/>
                  <a:gd name="connsiteX36" fmla="*/ 167161 w 1920955"/>
                  <a:gd name="connsiteY36" fmla="*/ 779251 h 1696335"/>
                  <a:gd name="connsiteX37" fmla="*/ 236159 w 1920955"/>
                  <a:gd name="connsiteY37" fmla="*/ 789463 h 1696335"/>
                  <a:gd name="connsiteX38" fmla="*/ 271462 w 1920955"/>
                  <a:gd name="connsiteY38" fmla="*/ 845434 h 1696335"/>
                  <a:gd name="connsiteX39" fmla="*/ 270869 w 1920955"/>
                  <a:gd name="connsiteY39" fmla="*/ 890506 h 1696335"/>
                  <a:gd name="connsiteX40" fmla="*/ 295393 w 1920955"/>
                  <a:gd name="connsiteY40" fmla="*/ 929981 h 1696335"/>
                  <a:gd name="connsiteX41" fmla="*/ 341051 w 1920955"/>
                  <a:gd name="connsiteY41" fmla="*/ 968573 h 1696335"/>
                  <a:gd name="connsiteX42" fmla="*/ 426184 w 1920955"/>
                  <a:gd name="connsiteY42" fmla="*/ 1022825 h 1696335"/>
                  <a:gd name="connsiteX43" fmla="*/ 461961 w 1920955"/>
                  <a:gd name="connsiteY43" fmla="*/ 1093918 h 1696335"/>
                  <a:gd name="connsiteX44" fmla="*/ 441064 w 1920955"/>
                  <a:gd name="connsiteY44" fmla="*/ 1163491 h 1696335"/>
                  <a:gd name="connsiteX45" fmla="*/ 519111 w 1920955"/>
                  <a:gd name="connsiteY45" fmla="*/ 1219954 h 1696335"/>
                  <a:gd name="connsiteX46" fmla="*/ 591143 w 1920955"/>
                  <a:gd name="connsiteY46" fmla="*/ 1252948 h 1696335"/>
                  <a:gd name="connsiteX47" fmla="*/ 571974 w 1920955"/>
                  <a:gd name="connsiteY47" fmla="*/ 1312651 h 1696335"/>
                  <a:gd name="connsiteX48" fmla="*/ 662461 w 1920955"/>
                  <a:gd name="connsiteY48" fmla="*/ 1465051 h 1696335"/>
                  <a:gd name="connsiteX49" fmla="*/ 755271 w 1920955"/>
                  <a:gd name="connsiteY49" fmla="*/ 1538205 h 1696335"/>
                  <a:gd name="connsiteX50" fmla="*/ 805336 w 1920955"/>
                  <a:gd name="connsiteY50" fmla="*/ 1488863 h 1696335"/>
                  <a:gd name="connsiteX51" fmla="*/ 869926 w 1920955"/>
                  <a:gd name="connsiteY51" fmla="*/ 1516260 h 1696335"/>
                  <a:gd name="connsiteX52" fmla="*/ 924399 w 1920955"/>
                  <a:gd name="connsiteY52" fmla="*/ 1484101 h 1696335"/>
                  <a:gd name="connsiteX53" fmla="*/ 941246 w 1920955"/>
                  <a:gd name="connsiteY53" fmla="*/ 1441925 h 1696335"/>
                  <a:gd name="connsiteX54" fmla="*/ 1005123 w 1920955"/>
                  <a:gd name="connsiteY54" fmla="*/ 1528337 h 1696335"/>
                  <a:gd name="connsiteX55" fmla="*/ 1050190 w 1920955"/>
                  <a:gd name="connsiteY55" fmla="*/ 1599431 h 1696335"/>
                  <a:gd name="connsiteX56" fmla="*/ 1132339 w 1920955"/>
                  <a:gd name="connsiteY56" fmla="*/ 1696055 h 1696335"/>
                  <a:gd name="connsiteX57" fmla="*/ 1151034 w 1920955"/>
                  <a:gd name="connsiteY57" fmla="*/ 1627859 h 1696335"/>
                  <a:gd name="connsiteX58" fmla="*/ 1176811 w 1920955"/>
                  <a:gd name="connsiteY58" fmla="*/ 1598401 h 1696335"/>
                  <a:gd name="connsiteX59" fmla="*/ 1210149 w 1920955"/>
                  <a:gd name="connsiteY59" fmla="*/ 1617451 h 1696335"/>
                  <a:gd name="connsiteX60" fmla="*/ 1233961 w 1920955"/>
                  <a:gd name="connsiteY60" fmla="*/ 1579351 h 1696335"/>
                  <a:gd name="connsiteX61" fmla="*/ 1267299 w 1920955"/>
                  <a:gd name="connsiteY61" fmla="*/ 1655551 h 1696335"/>
                  <a:gd name="connsiteX62" fmla="*/ 1348261 w 1920955"/>
                  <a:gd name="connsiteY62" fmla="*/ 1626976 h 1696335"/>
                  <a:gd name="connsiteX63" fmla="*/ 1414936 w 1920955"/>
                  <a:gd name="connsiteY63" fmla="*/ 1555538 h 1696335"/>
                  <a:gd name="connsiteX64" fmla="*/ 1433986 w 1920955"/>
                  <a:gd name="connsiteY64" fmla="*/ 1607926 h 1696335"/>
                  <a:gd name="connsiteX65" fmla="*/ 1410174 w 1920955"/>
                  <a:gd name="connsiteY65" fmla="*/ 1612688 h 1696335"/>
                  <a:gd name="connsiteX66" fmla="*/ 1543524 w 1920955"/>
                  <a:gd name="connsiteY66" fmla="*/ 1579351 h 1696335"/>
                  <a:gd name="connsiteX67" fmla="*/ 1581624 w 1920955"/>
                  <a:gd name="connsiteY67" fmla="*/ 1507913 h 1696335"/>
                  <a:gd name="connsiteX68" fmla="*/ 1643536 w 1920955"/>
                  <a:gd name="connsiteY68" fmla="*/ 1412663 h 1696335"/>
                  <a:gd name="connsiteX69" fmla="*/ 1714974 w 1920955"/>
                  <a:gd name="connsiteY69" fmla="*/ 1384088 h 1696335"/>
                  <a:gd name="connsiteX70" fmla="*/ 1772124 w 1920955"/>
                  <a:gd name="connsiteY70" fmla="*/ 1379326 h 1696335"/>
                  <a:gd name="connsiteX71" fmla="*/ 1772124 w 1920955"/>
                  <a:gd name="connsiteY71" fmla="*/ 1450763 h 1696335"/>
                  <a:gd name="connsiteX72" fmla="*/ 1886424 w 1920955"/>
                  <a:gd name="connsiteY72" fmla="*/ 1446001 h 1696335"/>
                  <a:gd name="connsiteX73" fmla="*/ 1919761 w 1920955"/>
                  <a:gd name="connsiteY73" fmla="*/ 1441238 h 1696335"/>
                  <a:gd name="connsiteX74" fmla="*/ 1853086 w 1920955"/>
                  <a:gd name="connsiteY74" fmla="*/ 1398376 h 1696335"/>
                  <a:gd name="connsiteX75" fmla="*/ 1853086 w 1920955"/>
                  <a:gd name="connsiteY75" fmla="*/ 1303126 h 1696335"/>
                  <a:gd name="connsiteX76" fmla="*/ 1853086 w 1920955"/>
                  <a:gd name="connsiteY76" fmla="*/ 1245976 h 1696335"/>
                  <a:gd name="connsiteX77" fmla="*/ 1810224 w 1920955"/>
                  <a:gd name="connsiteY77" fmla="*/ 1236451 h 1696335"/>
                  <a:gd name="connsiteX78" fmla="*/ 1734024 w 1920955"/>
                  <a:gd name="connsiteY78" fmla="*/ 1155488 h 1696335"/>
                  <a:gd name="connsiteX79" fmla="*/ 1695924 w 1920955"/>
                  <a:gd name="connsiteY79" fmla="*/ 974513 h 1696335"/>
                  <a:gd name="connsiteX80" fmla="*/ 1643536 w 1920955"/>
                  <a:gd name="connsiteY80" fmla="*/ 941176 h 1696335"/>
                  <a:gd name="connsiteX81" fmla="*/ 1605436 w 1920955"/>
                  <a:gd name="connsiteY81" fmla="*/ 884026 h 1696335"/>
                  <a:gd name="connsiteX82" fmla="*/ 1557811 w 1920955"/>
                  <a:gd name="connsiteY82" fmla="*/ 836401 h 1696335"/>
                  <a:gd name="connsiteX83" fmla="*/ 1505424 w 1920955"/>
                  <a:gd name="connsiteY83" fmla="*/ 817351 h 1696335"/>
                  <a:gd name="connsiteX84" fmla="*/ 1453036 w 1920955"/>
                  <a:gd name="connsiteY84" fmla="*/ 812588 h 1696335"/>
                  <a:gd name="connsiteX85" fmla="*/ 1510186 w 1920955"/>
                  <a:gd name="connsiteY85" fmla="*/ 779251 h 1696335"/>
                  <a:gd name="connsiteX86" fmla="*/ 1476849 w 1920955"/>
                  <a:gd name="connsiteY86" fmla="*/ 745913 h 1696335"/>
                  <a:gd name="connsiteX87" fmla="*/ 1481611 w 1920955"/>
                  <a:gd name="connsiteY87" fmla="*/ 722101 h 1696335"/>
                  <a:gd name="connsiteX88" fmla="*/ 1572099 w 1920955"/>
                  <a:gd name="connsiteY88" fmla="*/ 760201 h 1696335"/>
                  <a:gd name="connsiteX89" fmla="*/ 1624486 w 1920955"/>
                  <a:gd name="connsiteY89" fmla="*/ 693526 h 1696335"/>
                  <a:gd name="connsiteX90" fmla="*/ 1614961 w 1920955"/>
                  <a:gd name="connsiteY90" fmla="*/ 550651 h 1696335"/>
                  <a:gd name="connsiteX91" fmla="*/ 1610199 w 1920955"/>
                  <a:gd name="connsiteY91" fmla="*/ 412538 h 1696335"/>
                  <a:gd name="connsiteX0" fmla="*/ 1610199 w 1920955"/>
                  <a:gd name="connsiteY0" fmla="*/ 412538 h 1691251"/>
                  <a:gd name="connsiteX1" fmla="*/ 1567336 w 1920955"/>
                  <a:gd name="connsiteY1" fmla="*/ 369676 h 1691251"/>
                  <a:gd name="connsiteX2" fmla="*/ 1467324 w 1920955"/>
                  <a:gd name="connsiteY2" fmla="*/ 345863 h 1691251"/>
                  <a:gd name="connsiteX3" fmla="*/ 1419699 w 1920955"/>
                  <a:gd name="connsiteY3" fmla="*/ 317288 h 1691251"/>
                  <a:gd name="connsiteX4" fmla="*/ 1367311 w 1920955"/>
                  <a:gd name="connsiteY4" fmla="*/ 160126 h 1691251"/>
                  <a:gd name="connsiteX5" fmla="*/ 1338736 w 1920955"/>
                  <a:gd name="connsiteY5" fmla="*/ 12488 h 1691251"/>
                  <a:gd name="connsiteX6" fmla="*/ 1267299 w 1920955"/>
                  <a:gd name="connsiteY6" fmla="*/ 12488 h 1691251"/>
                  <a:gd name="connsiteX7" fmla="*/ 1214911 w 1920955"/>
                  <a:gd name="connsiteY7" fmla="*/ 50588 h 1691251"/>
                  <a:gd name="connsiteX8" fmla="*/ 1214911 w 1920955"/>
                  <a:gd name="connsiteY8" fmla="*/ 155363 h 1691251"/>
                  <a:gd name="connsiteX9" fmla="*/ 1186336 w 1920955"/>
                  <a:gd name="connsiteY9" fmla="*/ 183938 h 1691251"/>
                  <a:gd name="connsiteX10" fmla="*/ 1176811 w 1920955"/>
                  <a:gd name="connsiteY10" fmla="*/ 255376 h 1691251"/>
                  <a:gd name="connsiteX11" fmla="*/ 1114899 w 1920955"/>
                  <a:gd name="connsiteY11" fmla="*/ 298238 h 1691251"/>
                  <a:gd name="connsiteX12" fmla="*/ 1005361 w 1920955"/>
                  <a:gd name="connsiteY12" fmla="*/ 312526 h 1691251"/>
                  <a:gd name="connsiteX13" fmla="*/ 962499 w 1920955"/>
                  <a:gd name="connsiteY13" fmla="*/ 355388 h 1691251"/>
                  <a:gd name="connsiteX14" fmla="*/ 838674 w 1920955"/>
                  <a:gd name="connsiteY14" fmla="*/ 355388 h 1691251"/>
                  <a:gd name="connsiteX15" fmla="*/ 781524 w 1920955"/>
                  <a:gd name="connsiteY15" fmla="*/ 426826 h 1691251"/>
                  <a:gd name="connsiteX16" fmla="*/ 781524 w 1920955"/>
                  <a:gd name="connsiteY16" fmla="*/ 460163 h 1691251"/>
                  <a:gd name="connsiteX17" fmla="*/ 743424 w 1920955"/>
                  <a:gd name="connsiteY17" fmla="*/ 483976 h 1691251"/>
                  <a:gd name="connsiteX18" fmla="*/ 671986 w 1920955"/>
                  <a:gd name="connsiteY18" fmla="*/ 417301 h 1691251"/>
                  <a:gd name="connsiteX19" fmla="*/ 519586 w 1920955"/>
                  <a:gd name="connsiteY19" fmla="*/ 412538 h 1691251"/>
                  <a:gd name="connsiteX20" fmla="*/ 457674 w 1920955"/>
                  <a:gd name="connsiteY20" fmla="*/ 431588 h 1691251"/>
                  <a:gd name="connsiteX21" fmla="*/ 419574 w 1920955"/>
                  <a:gd name="connsiteY21" fmla="*/ 417301 h 1691251"/>
                  <a:gd name="connsiteX22" fmla="*/ 400524 w 1920955"/>
                  <a:gd name="connsiteY22" fmla="*/ 355388 h 1691251"/>
                  <a:gd name="connsiteX23" fmla="*/ 333849 w 1920955"/>
                  <a:gd name="connsiteY23" fmla="*/ 303001 h 1691251"/>
                  <a:gd name="connsiteX24" fmla="*/ 286224 w 1920955"/>
                  <a:gd name="connsiteY24" fmla="*/ 236326 h 1691251"/>
                  <a:gd name="connsiteX25" fmla="*/ 143349 w 1920955"/>
                  <a:gd name="connsiteY25" fmla="*/ 255376 h 1691251"/>
                  <a:gd name="connsiteX26" fmla="*/ 124299 w 1920955"/>
                  <a:gd name="connsiteY26" fmla="*/ 331576 h 1691251"/>
                  <a:gd name="connsiteX27" fmla="*/ 110011 w 1920955"/>
                  <a:gd name="connsiteY27" fmla="*/ 364913 h 1691251"/>
                  <a:gd name="connsiteX28" fmla="*/ 133824 w 1920955"/>
                  <a:gd name="connsiteY28" fmla="*/ 412538 h 1691251"/>
                  <a:gd name="connsiteX29" fmla="*/ 81436 w 1920955"/>
                  <a:gd name="connsiteY29" fmla="*/ 450638 h 1691251"/>
                  <a:gd name="connsiteX30" fmla="*/ 33811 w 1920955"/>
                  <a:gd name="connsiteY30" fmla="*/ 445876 h 1691251"/>
                  <a:gd name="connsiteX31" fmla="*/ 33811 w 1920955"/>
                  <a:gd name="connsiteY31" fmla="*/ 517313 h 1691251"/>
                  <a:gd name="connsiteX32" fmla="*/ 474 w 1920955"/>
                  <a:gd name="connsiteY32" fmla="*/ 622088 h 1691251"/>
                  <a:gd name="connsiteX33" fmla="*/ 62386 w 1920955"/>
                  <a:gd name="connsiteY33" fmla="*/ 698288 h 1691251"/>
                  <a:gd name="connsiteX34" fmla="*/ 111977 w 1920955"/>
                  <a:gd name="connsiteY34" fmla="*/ 678550 h 1691251"/>
                  <a:gd name="connsiteX35" fmla="*/ 112334 w 1920955"/>
                  <a:gd name="connsiteY35" fmla="*/ 748809 h 1691251"/>
                  <a:gd name="connsiteX36" fmla="*/ 167161 w 1920955"/>
                  <a:gd name="connsiteY36" fmla="*/ 779251 h 1691251"/>
                  <a:gd name="connsiteX37" fmla="*/ 236159 w 1920955"/>
                  <a:gd name="connsiteY37" fmla="*/ 789463 h 1691251"/>
                  <a:gd name="connsiteX38" fmla="*/ 271462 w 1920955"/>
                  <a:gd name="connsiteY38" fmla="*/ 845434 h 1691251"/>
                  <a:gd name="connsiteX39" fmla="*/ 270869 w 1920955"/>
                  <a:gd name="connsiteY39" fmla="*/ 890506 h 1691251"/>
                  <a:gd name="connsiteX40" fmla="*/ 295393 w 1920955"/>
                  <a:gd name="connsiteY40" fmla="*/ 929981 h 1691251"/>
                  <a:gd name="connsiteX41" fmla="*/ 341051 w 1920955"/>
                  <a:gd name="connsiteY41" fmla="*/ 968573 h 1691251"/>
                  <a:gd name="connsiteX42" fmla="*/ 426184 w 1920955"/>
                  <a:gd name="connsiteY42" fmla="*/ 1022825 h 1691251"/>
                  <a:gd name="connsiteX43" fmla="*/ 461961 w 1920955"/>
                  <a:gd name="connsiteY43" fmla="*/ 1093918 h 1691251"/>
                  <a:gd name="connsiteX44" fmla="*/ 441064 w 1920955"/>
                  <a:gd name="connsiteY44" fmla="*/ 1163491 h 1691251"/>
                  <a:gd name="connsiteX45" fmla="*/ 519111 w 1920955"/>
                  <a:gd name="connsiteY45" fmla="*/ 1219954 h 1691251"/>
                  <a:gd name="connsiteX46" fmla="*/ 591143 w 1920955"/>
                  <a:gd name="connsiteY46" fmla="*/ 1252948 h 1691251"/>
                  <a:gd name="connsiteX47" fmla="*/ 571974 w 1920955"/>
                  <a:gd name="connsiteY47" fmla="*/ 1312651 h 1691251"/>
                  <a:gd name="connsiteX48" fmla="*/ 662461 w 1920955"/>
                  <a:gd name="connsiteY48" fmla="*/ 1465051 h 1691251"/>
                  <a:gd name="connsiteX49" fmla="*/ 755271 w 1920955"/>
                  <a:gd name="connsiteY49" fmla="*/ 1538205 h 1691251"/>
                  <a:gd name="connsiteX50" fmla="*/ 805336 w 1920955"/>
                  <a:gd name="connsiteY50" fmla="*/ 1488863 h 1691251"/>
                  <a:gd name="connsiteX51" fmla="*/ 869926 w 1920955"/>
                  <a:gd name="connsiteY51" fmla="*/ 1516260 h 1691251"/>
                  <a:gd name="connsiteX52" fmla="*/ 924399 w 1920955"/>
                  <a:gd name="connsiteY52" fmla="*/ 1484101 h 1691251"/>
                  <a:gd name="connsiteX53" fmla="*/ 941246 w 1920955"/>
                  <a:gd name="connsiteY53" fmla="*/ 1441925 h 1691251"/>
                  <a:gd name="connsiteX54" fmla="*/ 1005123 w 1920955"/>
                  <a:gd name="connsiteY54" fmla="*/ 1528337 h 1691251"/>
                  <a:gd name="connsiteX55" fmla="*/ 1050190 w 1920955"/>
                  <a:gd name="connsiteY55" fmla="*/ 1599431 h 1691251"/>
                  <a:gd name="connsiteX56" fmla="*/ 1120136 w 1920955"/>
                  <a:gd name="connsiteY56" fmla="*/ 1690950 h 1691251"/>
                  <a:gd name="connsiteX57" fmla="*/ 1151034 w 1920955"/>
                  <a:gd name="connsiteY57" fmla="*/ 1627859 h 1691251"/>
                  <a:gd name="connsiteX58" fmla="*/ 1176811 w 1920955"/>
                  <a:gd name="connsiteY58" fmla="*/ 1598401 h 1691251"/>
                  <a:gd name="connsiteX59" fmla="*/ 1210149 w 1920955"/>
                  <a:gd name="connsiteY59" fmla="*/ 1617451 h 1691251"/>
                  <a:gd name="connsiteX60" fmla="*/ 1233961 w 1920955"/>
                  <a:gd name="connsiteY60" fmla="*/ 1579351 h 1691251"/>
                  <a:gd name="connsiteX61" fmla="*/ 1267299 w 1920955"/>
                  <a:gd name="connsiteY61" fmla="*/ 1655551 h 1691251"/>
                  <a:gd name="connsiteX62" fmla="*/ 1348261 w 1920955"/>
                  <a:gd name="connsiteY62" fmla="*/ 1626976 h 1691251"/>
                  <a:gd name="connsiteX63" fmla="*/ 1414936 w 1920955"/>
                  <a:gd name="connsiteY63" fmla="*/ 1555538 h 1691251"/>
                  <a:gd name="connsiteX64" fmla="*/ 1433986 w 1920955"/>
                  <a:gd name="connsiteY64" fmla="*/ 1607926 h 1691251"/>
                  <a:gd name="connsiteX65" fmla="*/ 1410174 w 1920955"/>
                  <a:gd name="connsiteY65" fmla="*/ 1612688 h 1691251"/>
                  <a:gd name="connsiteX66" fmla="*/ 1543524 w 1920955"/>
                  <a:gd name="connsiteY66" fmla="*/ 1579351 h 1691251"/>
                  <a:gd name="connsiteX67" fmla="*/ 1581624 w 1920955"/>
                  <a:gd name="connsiteY67" fmla="*/ 1507913 h 1691251"/>
                  <a:gd name="connsiteX68" fmla="*/ 1643536 w 1920955"/>
                  <a:gd name="connsiteY68" fmla="*/ 1412663 h 1691251"/>
                  <a:gd name="connsiteX69" fmla="*/ 1714974 w 1920955"/>
                  <a:gd name="connsiteY69" fmla="*/ 1384088 h 1691251"/>
                  <a:gd name="connsiteX70" fmla="*/ 1772124 w 1920955"/>
                  <a:gd name="connsiteY70" fmla="*/ 1379326 h 1691251"/>
                  <a:gd name="connsiteX71" fmla="*/ 1772124 w 1920955"/>
                  <a:gd name="connsiteY71" fmla="*/ 1450763 h 1691251"/>
                  <a:gd name="connsiteX72" fmla="*/ 1886424 w 1920955"/>
                  <a:gd name="connsiteY72" fmla="*/ 1446001 h 1691251"/>
                  <a:gd name="connsiteX73" fmla="*/ 1919761 w 1920955"/>
                  <a:gd name="connsiteY73" fmla="*/ 1441238 h 1691251"/>
                  <a:gd name="connsiteX74" fmla="*/ 1853086 w 1920955"/>
                  <a:gd name="connsiteY74" fmla="*/ 1398376 h 1691251"/>
                  <a:gd name="connsiteX75" fmla="*/ 1853086 w 1920955"/>
                  <a:gd name="connsiteY75" fmla="*/ 1303126 h 1691251"/>
                  <a:gd name="connsiteX76" fmla="*/ 1853086 w 1920955"/>
                  <a:gd name="connsiteY76" fmla="*/ 1245976 h 1691251"/>
                  <a:gd name="connsiteX77" fmla="*/ 1810224 w 1920955"/>
                  <a:gd name="connsiteY77" fmla="*/ 1236451 h 1691251"/>
                  <a:gd name="connsiteX78" fmla="*/ 1734024 w 1920955"/>
                  <a:gd name="connsiteY78" fmla="*/ 1155488 h 1691251"/>
                  <a:gd name="connsiteX79" fmla="*/ 1695924 w 1920955"/>
                  <a:gd name="connsiteY79" fmla="*/ 974513 h 1691251"/>
                  <a:gd name="connsiteX80" fmla="*/ 1643536 w 1920955"/>
                  <a:gd name="connsiteY80" fmla="*/ 941176 h 1691251"/>
                  <a:gd name="connsiteX81" fmla="*/ 1605436 w 1920955"/>
                  <a:gd name="connsiteY81" fmla="*/ 884026 h 1691251"/>
                  <a:gd name="connsiteX82" fmla="*/ 1557811 w 1920955"/>
                  <a:gd name="connsiteY82" fmla="*/ 836401 h 1691251"/>
                  <a:gd name="connsiteX83" fmla="*/ 1505424 w 1920955"/>
                  <a:gd name="connsiteY83" fmla="*/ 817351 h 1691251"/>
                  <a:gd name="connsiteX84" fmla="*/ 1453036 w 1920955"/>
                  <a:gd name="connsiteY84" fmla="*/ 812588 h 1691251"/>
                  <a:gd name="connsiteX85" fmla="*/ 1510186 w 1920955"/>
                  <a:gd name="connsiteY85" fmla="*/ 779251 h 1691251"/>
                  <a:gd name="connsiteX86" fmla="*/ 1476849 w 1920955"/>
                  <a:gd name="connsiteY86" fmla="*/ 745913 h 1691251"/>
                  <a:gd name="connsiteX87" fmla="*/ 1481611 w 1920955"/>
                  <a:gd name="connsiteY87" fmla="*/ 722101 h 1691251"/>
                  <a:gd name="connsiteX88" fmla="*/ 1572099 w 1920955"/>
                  <a:gd name="connsiteY88" fmla="*/ 760201 h 1691251"/>
                  <a:gd name="connsiteX89" fmla="*/ 1624486 w 1920955"/>
                  <a:gd name="connsiteY89" fmla="*/ 693526 h 1691251"/>
                  <a:gd name="connsiteX90" fmla="*/ 1614961 w 1920955"/>
                  <a:gd name="connsiteY90" fmla="*/ 550651 h 1691251"/>
                  <a:gd name="connsiteX91" fmla="*/ 1610199 w 1920955"/>
                  <a:gd name="connsiteY91" fmla="*/ 412538 h 1691251"/>
                  <a:gd name="connsiteX0" fmla="*/ 1610199 w 1920955"/>
                  <a:gd name="connsiteY0" fmla="*/ 412538 h 1691251"/>
                  <a:gd name="connsiteX1" fmla="*/ 1567336 w 1920955"/>
                  <a:gd name="connsiteY1" fmla="*/ 369676 h 1691251"/>
                  <a:gd name="connsiteX2" fmla="*/ 1467324 w 1920955"/>
                  <a:gd name="connsiteY2" fmla="*/ 345863 h 1691251"/>
                  <a:gd name="connsiteX3" fmla="*/ 1419699 w 1920955"/>
                  <a:gd name="connsiteY3" fmla="*/ 317288 h 1691251"/>
                  <a:gd name="connsiteX4" fmla="*/ 1367311 w 1920955"/>
                  <a:gd name="connsiteY4" fmla="*/ 160126 h 1691251"/>
                  <a:gd name="connsiteX5" fmla="*/ 1338736 w 1920955"/>
                  <a:gd name="connsiteY5" fmla="*/ 12488 h 1691251"/>
                  <a:gd name="connsiteX6" fmla="*/ 1267299 w 1920955"/>
                  <a:gd name="connsiteY6" fmla="*/ 12488 h 1691251"/>
                  <a:gd name="connsiteX7" fmla="*/ 1214911 w 1920955"/>
                  <a:gd name="connsiteY7" fmla="*/ 50588 h 1691251"/>
                  <a:gd name="connsiteX8" fmla="*/ 1214911 w 1920955"/>
                  <a:gd name="connsiteY8" fmla="*/ 155363 h 1691251"/>
                  <a:gd name="connsiteX9" fmla="*/ 1186336 w 1920955"/>
                  <a:gd name="connsiteY9" fmla="*/ 183938 h 1691251"/>
                  <a:gd name="connsiteX10" fmla="*/ 1176811 w 1920955"/>
                  <a:gd name="connsiteY10" fmla="*/ 255376 h 1691251"/>
                  <a:gd name="connsiteX11" fmla="*/ 1114899 w 1920955"/>
                  <a:gd name="connsiteY11" fmla="*/ 298238 h 1691251"/>
                  <a:gd name="connsiteX12" fmla="*/ 1005361 w 1920955"/>
                  <a:gd name="connsiteY12" fmla="*/ 312526 h 1691251"/>
                  <a:gd name="connsiteX13" fmla="*/ 962499 w 1920955"/>
                  <a:gd name="connsiteY13" fmla="*/ 355388 h 1691251"/>
                  <a:gd name="connsiteX14" fmla="*/ 838674 w 1920955"/>
                  <a:gd name="connsiteY14" fmla="*/ 355388 h 1691251"/>
                  <a:gd name="connsiteX15" fmla="*/ 781524 w 1920955"/>
                  <a:gd name="connsiteY15" fmla="*/ 426826 h 1691251"/>
                  <a:gd name="connsiteX16" fmla="*/ 781524 w 1920955"/>
                  <a:gd name="connsiteY16" fmla="*/ 460163 h 1691251"/>
                  <a:gd name="connsiteX17" fmla="*/ 743424 w 1920955"/>
                  <a:gd name="connsiteY17" fmla="*/ 483976 h 1691251"/>
                  <a:gd name="connsiteX18" fmla="*/ 671986 w 1920955"/>
                  <a:gd name="connsiteY18" fmla="*/ 417301 h 1691251"/>
                  <a:gd name="connsiteX19" fmla="*/ 519586 w 1920955"/>
                  <a:gd name="connsiteY19" fmla="*/ 412538 h 1691251"/>
                  <a:gd name="connsiteX20" fmla="*/ 457674 w 1920955"/>
                  <a:gd name="connsiteY20" fmla="*/ 431588 h 1691251"/>
                  <a:gd name="connsiteX21" fmla="*/ 419574 w 1920955"/>
                  <a:gd name="connsiteY21" fmla="*/ 417301 h 1691251"/>
                  <a:gd name="connsiteX22" fmla="*/ 400524 w 1920955"/>
                  <a:gd name="connsiteY22" fmla="*/ 355388 h 1691251"/>
                  <a:gd name="connsiteX23" fmla="*/ 333849 w 1920955"/>
                  <a:gd name="connsiteY23" fmla="*/ 303001 h 1691251"/>
                  <a:gd name="connsiteX24" fmla="*/ 286224 w 1920955"/>
                  <a:gd name="connsiteY24" fmla="*/ 236326 h 1691251"/>
                  <a:gd name="connsiteX25" fmla="*/ 143349 w 1920955"/>
                  <a:gd name="connsiteY25" fmla="*/ 255376 h 1691251"/>
                  <a:gd name="connsiteX26" fmla="*/ 124299 w 1920955"/>
                  <a:gd name="connsiteY26" fmla="*/ 331576 h 1691251"/>
                  <a:gd name="connsiteX27" fmla="*/ 110011 w 1920955"/>
                  <a:gd name="connsiteY27" fmla="*/ 364913 h 1691251"/>
                  <a:gd name="connsiteX28" fmla="*/ 133824 w 1920955"/>
                  <a:gd name="connsiteY28" fmla="*/ 412538 h 1691251"/>
                  <a:gd name="connsiteX29" fmla="*/ 81436 w 1920955"/>
                  <a:gd name="connsiteY29" fmla="*/ 450638 h 1691251"/>
                  <a:gd name="connsiteX30" fmla="*/ 33811 w 1920955"/>
                  <a:gd name="connsiteY30" fmla="*/ 445876 h 1691251"/>
                  <a:gd name="connsiteX31" fmla="*/ 33811 w 1920955"/>
                  <a:gd name="connsiteY31" fmla="*/ 517313 h 1691251"/>
                  <a:gd name="connsiteX32" fmla="*/ 474 w 1920955"/>
                  <a:gd name="connsiteY32" fmla="*/ 622088 h 1691251"/>
                  <a:gd name="connsiteX33" fmla="*/ 62386 w 1920955"/>
                  <a:gd name="connsiteY33" fmla="*/ 698288 h 1691251"/>
                  <a:gd name="connsiteX34" fmla="*/ 111977 w 1920955"/>
                  <a:gd name="connsiteY34" fmla="*/ 678550 h 1691251"/>
                  <a:gd name="connsiteX35" fmla="*/ 112334 w 1920955"/>
                  <a:gd name="connsiteY35" fmla="*/ 748809 h 1691251"/>
                  <a:gd name="connsiteX36" fmla="*/ 167161 w 1920955"/>
                  <a:gd name="connsiteY36" fmla="*/ 779251 h 1691251"/>
                  <a:gd name="connsiteX37" fmla="*/ 236159 w 1920955"/>
                  <a:gd name="connsiteY37" fmla="*/ 789463 h 1691251"/>
                  <a:gd name="connsiteX38" fmla="*/ 271462 w 1920955"/>
                  <a:gd name="connsiteY38" fmla="*/ 845434 h 1691251"/>
                  <a:gd name="connsiteX39" fmla="*/ 270869 w 1920955"/>
                  <a:gd name="connsiteY39" fmla="*/ 890506 h 1691251"/>
                  <a:gd name="connsiteX40" fmla="*/ 295393 w 1920955"/>
                  <a:gd name="connsiteY40" fmla="*/ 929981 h 1691251"/>
                  <a:gd name="connsiteX41" fmla="*/ 341051 w 1920955"/>
                  <a:gd name="connsiteY41" fmla="*/ 968573 h 1691251"/>
                  <a:gd name="connsiteX42" fmla="*/ 426184 w 1920955"/>
                  <a:gd name="connsiteY42" fmla="*/ 1022825 h 1691251"/>
                  <a:gd name="connsiteX43" fmla="*/ 461961 w 1920955"/>
                  <a:gd name="connsiteY43" fmla="*/ 1093918 h 1691251"/>
                  <a:gd name="connsiteX44" fmla="*/ 441064 w 1920955"/>
                  <a:gd name="connsiteY44" fmla="*/ 1163491 h 1691251"/>
                  <a:gd name="connsiteX45" fmla="*/ 519111 w 1920955"/>
                  <a:gd name="connsiteY45" fmla="*/ 1219954 h 1691251"/>
                  <a:gd name="connsiteX46" fmla="*/ 591143 w 1920955"/>
                  <a:gd name="connsiteY46" fmla="*/ 1252948 h 1691251"/>
                  <a:gd name="connsiteX47" fmla="*/ 571974 w 1920955"/>
                  <a:gd name="connsiteY47" fmla="*/ 1312651 h 1691251"/>
                  <a:gd name="connsiteX48" fmla="*/ 662461 w 1920955"/>
                  <a:gd name="connsiteY48" fmla="*/ 1465051 h 1691251"/>
                  <a:gd name="connsiteX49" fmla="*/ 755271 w 1920955"/>
                  <a:gd name="connsiteY49" fmla="*/ 1538205 h 1691251"/>
                  <a:gd name="connsiteX50" fmla="*/ 805336 w 1920955"/>
                  <a:gd name="connsiteY50" fmla="*/ 1488863 h 1691251"/>
                  <a:gd name="connsiteX51" fmla="*/ 869926 w 1920955"/>
                  <a:gd name="connsiteY51" fmla="*/ 1516260 h 1691251"/>
                  <a:gd name="connsiteX52" fmla="*/ 924399 w 1920955"/>
                  <a:gd name="connsiteY52" fmla="*/ 1484101 h 1691251"/>
                  <a:gd name="connsiteX53" fmla="*/ 941246 w 1920955"/>
                  <a:gd name="connsiteY53" fmla="*/ 1441925 h 1691251"/>
                  <a:gd name="connsiteX54" fmla="*/ 1005123 w 1920955"/>
                  <a:gd name="connsiteY54" fmla="*/ 1528337 h 1691251"/>
                  <a:gd name="connsiteX55" fmla="*/ 1050190 w 1920955"/>
                  <a:gd name="connsiteY55" fmla="*/ 1599431 h 1691251"/>
                  <a:gd name="connsiteX56" fmla="*/ 1120136 w 1920955"/>
                  <a:gd name="connsiteY56" fmla="*/ 1690950 h 1691251"/>
                  <a:gd name="connsiteX57" fmla="*/ 1151034 w 1920955"/>
                  <a:gd name="connsiteY57" fmla="*/ 1627859 h 1691251"/>
                  <a:gd name="connsiteX58" fmla="*/ 1176811 w 1920955"/>
                  <a:gd name="connsiteY58" fmla="*/ 1598401 h 1691251"/>
                  <a:gd name="connsiteX59" fmla="*/ 1210149 w 1920955"/>
                  <a:gd name="connsiteY59" fmla="*/ 1617451 h 1691251"/>
                  <a:gd name="connsiteX60" fmla="*/ 1233961 w 1920955"/>
                  <a:gd name="connsiteY60" fmla="*/ 1579351 h 1691251"/>
                  <a:gd name="connsiteX61" fmla="*/ 1267299 w 1920955"/>
                  <a:gd name="connsiteY61" fmla="*/ 1655551 h 1691251"/>
                  <a:gd name="connsiteX62" fmla="*/ 1348261 w 1920955"/>
                  <a:gd name="connsiteY62" fmla="*/ 1626976 h 1691251"/>
                  <a:gd name="connsiteX63" fmla="*/ 1414936 w 1920955"/>
                  <a:gd name="connsiteY63" fmla="*/ 1555538 h 1691251"/>
                  <a:gd name="connsiteX64" fmla="*/ 1433986 w 1920955"/>
                  <a:gd name="connsiteY64" fmla="*/ 1607926 h 1691251"/>
                  <a:gd name="connsiteX65" fmla="*/ 1410174 w 1920955"/>
                  <a:gd name="connsiteY65" fmla="*/ 1612688 h 1691251"/>
                  <a:gd name="connsiteX66" fmla="*/ 1543524 w 1920955"/>
                  <a:gd name="connsiteY66" fmla="*/ 1579351 h 1691251"/>
                  <a:gd name="connsiteX67" fmla="*/ 1581624 w 1920955"/>
                  <a:gd name="connsiteY67" fmla="*/ 1507913 h 1691251"/>
                  <a:gd name="connsiteX68" fmla="*/ 1643536 w 1920955"/>
                  <a:gd name="connsiteY68" fmla="*/ 1412663 h 1691251"/>
                  <a:gd name="connsiteX69" fmla="*/ 1714974 w 1920955"/>
                  <a:gd name="connsiteY69" fmla="*/ 1384088 h 1691251"/>
                  <a:gd name="connsiteX70" fmla="*/ 1772124 w 1920955"/>
                  <a:gd name="connsiteY70" fmla="*/ 1379326 h 1691251"/>
                  <a:gd name="connsiteX71" fmla="*/ 1772124 w 1920955"/>
                  <a:gd name="connsiteY71" fmla="*/ 1450763 h 1691251"/>
                  <a:gd name="connsiteX72" fmla="*/ 1886424 w 1920955"/>
                  <a:gd name="connsiteY72" fmla="*/ 1446001 h 1691251"/>
                  <a:gd name="connsiteX73" fmla="*/ 1919761 w 1920955"/>
                  <a:gd name="connsiteY73" fmla="*/ 1441238 h 1691251"/>
                  <a:gd name="connsiteX74" fmla="*/ 1853086 w 1920955"/>
                  <a:gd name="connsiteY74" fmla="*/ 1398376 h 1691251"/>
                  <a:gd name="connsiteX75" fmla="*/ 1853086 w 1920955"/>
                  <a:gd name="connsiteY75" fmla="*/ 1303126 h 1691251"/>
                  <a:gd name="connsiteX76" fmla="*/ 1853086 w 1920955"/>
                  <a:gd name="connsiteY76" fmla="*/ 1245976 h 1691251"/>
                  <a:gd name="connsiteX77" fmla="*/ 1810224 w 1920955"/>
                  <a:gd name="connsiteY77" fmla="*/ 1236451 h 1691251"/>
                  <a:gd name="connsiteX78" fmla="*/ 1734024 w 1920955"/>
                  <a:gd name="connsiteY78" fmla="*/ 1155488 h 1691251"/>
                  <a:gd name="connsiteX79" fmla="*/ 1695924 w 1920955"/>
                  <a:gd name="connsiteY79" fmla="*/ 974513 h 1691251"/>
                  <a:gd name="connsiteX80" fmla="*/ 1643536 w 1920955"/>
                  <a:gd name="connsiteY80" fmla="*/ 941176 h 1691251"/>
                  <a:gd name="connsiteX81" fmla="*/ 1605436 w 1920955"/>
                  <a:gd name="connsiteY81" fmla="*/ 884026 h 1691251"/>
                  <a:gd name="connsiteX82" fmla="*/ 1557811 w 1920955"/>
                  <a:gd name="connsiteY82" fmla="*/ 836401 h 1691251"/>
                  <a:gd name="connsiteX83" fmla="*/ 1505424 w 1920955"/>
                  <a:gd name="connsiteY83" fmla="*/ 817351 h 1691251"/>
                  <a:gd name="connsiteX84" fmla="*/ 1453036 w 1920955"/>
                  <a:gd name="connsiteY84" fmla="*/ 812588 h 1691251"/>
                  <a:gd name="connsiteX85" fmla="*/ 1510186 w 1920955"/>
                  <a:gd name="connsiteY85" fmla="*/ 779251 h 1691251"/>
                  <a:gd name="connsiteX86" fmla="*/ 1476849 w 1920955"/>
                  <a:gd name="connsiteY86" fmla="*/ 745913 h 1691251"/>
                  <a:gd name="connsiteX87" fmla="*/ 1481611 w 1920955"/>
                  <a:gd name="connsiteY87" fmla="*/ 722101 h 1691251"/>
                  <a:gd name="connsiteX88" fmla="*/ 1572099 w 1920955"/>
                  <a:gd name="connsiteY88" fmla="*/ 760201 h 1691251"/>
                  <a:gd name="connsiteX89" fmla="*/ 1624486 w 1920955"/>
                  <a:gd name="connsiteY89" fmla="*/ 693526 h 1691251"/>
                  <a:gd name="connsiteX90" fmla="*/ 1614961 w 1920955"/>
                  <a:gd name="connsiteY90" fmla="*/ 550651 h 1691251"/>
                  <a:gd name="connsiteX91" fmla="*/ 1610199 w 1920955"/>
                  <a:gd name="connsiteY91" fmla="*/ 412538 h 1691251"/>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10149 w 1920955"/>
                  <a:gd name="connsiteY59" fmla="*/ 1617451 h 1691232"/>
                  <a:gd name="connsiteX60" fmla="*/ 1233961 w 1920955"/>
                  <a:gd name="connsiteY60" fmla="*/ 1579351 h 1691232"/>
                  <a:gd name="connsiteX61" fmla="*/ 1267299 w 1920955"/>
                  <a:gd name="connsiteY61" fmla="*/ 1655551 h 1691232"/>
                  <a:gd name="connsiteX62" fmla="*/ 1348261 w 1920955"/>
                  <a:gd name="connsiteY62" fmla="*/ 1626976 h 1691232"/>
                  <a:gd name="connsiteX63" fmla="*/ 1414936 w 1920955"/>
                  <a:gd name="connsiteY63" fmla="*/ 1555538 h 1691232"/>
                  <a:gd name="connsiteX64" fmla="*/ 1433986 w 1920955"/>
                  <a:gd name="connsiteY64" fmla="*/ 1607926 h 1691232"/>
                  <a:gd name="connsiteX65" fmla="*/ 1410174 w 1920955"/>
                  <a:gd name="connsiteY65" fmla="*/ 1612688 h 1691232"/>
                  <a:gd name="connsiteX66" fmla="*/ 1543524 w 1920955"/>
                  <a:gd name="connsiteY66" fmla="*/ 1579351 h 1691232"/>
                  <a:gd name="connsiteX67" fmla="*/ 1581624 w 1920955"/>
                  <a:gd name="connsiteY67" fmla="*/ 1507913 h 1691232"/>
                  <a:gd name="connsiteX68" fmla="*/ 1643536 w 1920955"/>
                  <a:gd name="connsiteY68" fmla="*/ 1412663 h 1691232"/>
                  <a:gd name="connsiteX69" fmla="*/ 1714974 w 1920955"/>
                  <a:gd name="connsiteY69" fmla="*/ 1384088 h 1691232"/>
                  <a:gd name="connsiteX70" fmla="*/ 1772124 w 1920955"/>
                  <a:gd name="connsiteY70" fmla="*/ 1379326 h 1691232"/>
                  <a:gd name="connsiteX71" fmla="*/ 1772124 w 1920955"/>
                  <a:gd name="connsiteY71" fmla="*/ 1450763 h 1691232"/>
                  <a:gd name="connsiteX72" fmla="*/ 1886424 w 1920955"/>
                  <a:gd name="connsiteY72" fmla="*/ 1446001 h 1691232"/>
                  <a:gd name="connsiteX73" fmla="*/ 1919761 w 1920955"/>
                  <a:gd name="connsiteY73" fmla="*/ 1441238 h 1691232"/>
                  <a:gd name="connsiteX74" fmla="*/ 1853086 w 1920955"/>
                  <a:gd name="connsiteY74" fmla="*/ 1398376 h 1691232"/>
                  <a:gd name="connsiteX75" fmla="*/ 1853086 w 1920955"/>
                  <a:gd name="connsiteY75" fmla="*/ 1303126 h 1691232"/>
                  <a:gd name="connsiteX76" fmla="*/ 1853086 w 1920955"/>
                  <a:gd name="connsiteY76" fmla="*/ 1245976 h 1691232"/>
                  <a:gd name="connsiteX77" fmla="*/ 1810224 w 1920955"/>
                  <a:gd name="connsiteY77" fmla="*/ 1236451 h 1691232"/>
                  <a:gd name="connsiteX78" fmla="*/ 1734024 w 1920955"/>
                  <a:gd name="connsiteY78" fmla="*/ 1155488 h 1691232"/>
                  <a:gd name="connsiteX79" fmla="*/ 1695924 w 1920955"/>
                  <a:gd name="connsiteY79" fmla="*/ 974513 h 1691232"/>
                  <a:gd name="connsiteX80" fmla="*/ 1643536 w 1920955"/>
                  <a:gd name="connsiteY80" fmla="*/ 941176 h 1691232"/>
                  <a:gd name="connsiteX81" fmla="*/ 1605436 w 1920955"/>
                  <a:gd name="connsiteY81" fmla="*/ 884026 h 1691232"/>
                  <a:gd name="connsiteX82" fmla="*/ 1557811 w 1920955"/>
                  <a:gd name="connsiteY82" fmla="*/ 836401 h 1691232"/>
                  <a:gd name="connsiteX83" fmla="*/ 1505424 w 1920955"/>
                  <a:gd name="connsiteY83" fmla="*/ 817351 h 1691232"/>
                  <a:gd name="connsiteX84" fmla="*/ 1453036 w 1920955"/>
                  <a:gd name="connsiteY84" fmla="*/ 812588 h 1691232"/>
                  <a:gd name="connsiteX85" fmla="*/ 1510186 w 1920955"/>
                  <a:gd name="connsiteY85" fmla="*/ 779251 h 1691232"/>
                  <a:gd name="connsiteX86" fmla="*/ 1476849 w 1920955"/>
                  <a:gd name="connsiteY86" fmla="*/ 745913 h 1691232"/>
                  <a:gd name="connsiteX87" fmla="*/ 1481611 w 1920955"/>
                  <a:gd name="connsiteY87" fmla="*/ 722101 h 1691232"/>
                  <a:gd name="connsiteX88" fmla="*/ 1572099 w 1920955"/>
                  <a:gd name="connsiteY88" fmla="*/ 760201 h 1691232"/>
                  <a:gd name="connsiteX89" fmla="*/ 1624486 w 1920955"/>
                  <a:gd name="connsiteY89" fmla="*/ 693526 h 1691232"/>
                  <a:gd name="connsiteX90" fmla="*/ 1614961 w 1920955"/>
                  <a:gd name="connsiteY90" fmla="*/ 550651 h 1691232"/>
                  <a:gd name="connsiteX91" fmla="*/ 1610199 w 1920955"/>
                  <a:gd name="connsiteY91"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33961 w 1920955"/>
                  <a:gd name="connsiteY60" fmla="*/ 1579351 h 1691232"/>
                  <a:gd name="connsiteX61" fmla="*/ 1267299 w 1920955"/>
                  <a:gd name="connsiteY61" fmla="*/ 1655551 h 1691232"/>
                  <a:gd name="connsiteX62" fmla="*/ 1348261 w 1920955"/>
                  <a:gd name="connsiteY62" fmla="*/ 1626976 h 1691232"/>
                  <a:gd name="connsiteX63" fmla="*/ 1414936 w 1920955"/>
                  <a:gd name="connsiteY63" fmla="*/ 1555538 h 1691232"/>
                  <a:gd name="connsiteX64" fmla="*/ 1433986 w 1920955"/>
                  <a:gd name="connsiteY64" fmla="*/ 1607926 h 1691232"/>
                  <a:gd name="connsiteX65" fmla="*/ 1410174 w 1920955"/>
                  <a:gd name="connsiteY65" fmla="*/ 1612688 h 1691232"/>
                  <a:gd name="connsiteX66" fmla="*/ 1543524 w 1920955"/>
                  <a:gd name="connsiteY66" fmla="*/ 1579351 h 1691232"/>
                  <a:gd name="connsiteX67" fmla="*/ 1581624 w 1920955"/>
                  <a:gd name="connsiteY67" fmla="*/ 1507913 h 1691232"/>
                  <a:gd name="connsiteX68" fmla="*/ 1643536 w 1920955"/>
                  <a:gd name="connsiteY68" fmla="*/ 1412663 h 1691232"/>
                  <a:gd name="connsiteX69" fmla="*/ 1714974 w 1920955"/>
                  <a:gd name="connsiteY69" fmla="*/ 1384088 h 1691232"/>
                  <a:gd name="connsiteX70" fmla="*/ 1772124 w 1920955"/>
                  <a:gd name="connsiteY70" fmla="*/ 1379326 h 1691232"/>
                  <a:gd name="connsiteX71" fmla="*/ 1772124 w 1920955"/>
                  <a:gd name="connsiteY71" fmla="*/ 1450763 h 1691232"/>
                  <a:gd name="connsiteX72" fmla="*/ 1886424 w 1920955"/>
                  <a:gd name="connsiteY72" fmla="*/ 1446001 h 1691232"/>
                  <a:gd name="connsiteX73" fmla="*/ 1919761 w 1920955"/>
                  <a:gd name="connsiteY73" fmla="*/ 1441238 h 1691232"/>
                  <a:gd name="connsiteX74" fmla="*/ 1853086 w 1920955"/>
                  <a:gd name="connsiteY74" fmla="*/ 1398376 h 1691232"/>
                  <a:gd name="connsiteX75" fmla="*/ 1853086 w 1920955"/>
                  <a:gd name="connsiteY75" fmla="*/ 1303126 h 1691232"/>
                  <a:gd name="connsiteX76" fmla="*/ 1853086 w 1920955"/>
                  <a:gd name="connsiteY76" fmla="*/ 1245976 h 1691232"/>
                  <a:gd name="connsiteX77" fmla="*/ 1810224 w 1920955"/>
                  <a:gd name="connsiteY77" fmla="*/ 1236451 h 1691232"/>
                  <a:gd name="connsiteX78" fmla="*/ 1734024 w 1920955"/>
                  <a:gd name="connsiteY78" fmla="*/ 1155488 h 1691232"/>
                  <a:gd name="connsiteX79" fmla="*/ 1695924 w 1920955"/>
                  <a:gd name="connsiteY79" fmla="*/ 974513 h 1691232"/>
                  <a:gd name="connsiteX80" fmla="*/ 1643536 w 1920955"/>
                  <a:gd name="connsiteY80" fmla="*/ 941176 h 1691232"/>
                  <a:gd name="connsiteX81" fmla="*/ 1605436 w 1920955"/>
                  <a:gd name="connsiteY81" fmla="*/ 884026 h 1691232"/>
                  <a:gd name="connsiteX82" fmla="*/ 1557811 w 1920955"/>
                  <a:gd name="connsiteY82" fmla="*/ 836401 h 1691232"/>
                  <a:gd name="connsiteX83" fmla="*/ 1505424 w 1920955"/>
                  <a:gd name="connsiteY83" fmla="*/ 817351 h 1691232"/>
                  <a:gd name="connsiteX84" fmla="*/ 1453036 w 1920955"/>
                  <a:gd name="connsiteY84" fmla="*/ 812588 h 1691232"/>
                  <a:gd name="connsiteX85" fmla="*/ 1510186 w 1920955"/>
                  <a:gd name="connsiteY85" fmla="*/ 779251 h 1691232"/>
                  <a:gd name="connsiteX86" fmla="*/ 1476849 w 1920955"/>
                  <a:gd name="connsiteY86" fmla="*/ 745913 h 1691232"/>
                  <a:gd name="connsiteX87" fmla="*/ 1481611 w 1920955"/>
                  <a:gd name="connsiteY87" fmla="*/ 722101 h 1691232"/>
                  <a:gd name="connsiteX88" fmla="*/ 1572099 w 1920955"/>
                  <a:gd name="connsiteY88" fmla="*/ 760201 h 1691232"/>
                  <a:gd name="connsiteX89" fmla="*/ 1624486 w 1920955"/>
                  <a:gd name="connsiteY89" fmla="*/ 693526 h 1691232"/>
                  <a:gd name="connsiteX90" fmla="*/ 1614961 w 1920955"/>
                  <a:gd name="connsiteY90" fmla="*/ 550651 h 1691232"/>
                  <a:gd name="connsiteX91" fmla="*/ 1610199 w 1920955"/>
                  <a:gd name="connsiteY91"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67299 w 1920955"/>
                  <a:gd name="connsiteY61" fmla="*/ 1655551 h 1691232"/>
                  <a:gd name="connsiteX62" fmla="*/ 1348261 w 1920955"/>
                  <a:gd name="connsiteY62" fmla="*/ 1626976 h 1691232"/>
                  <a:gd name="connsiteX63" fmla="*/ 1414936 w 1920955"/>
                  <a:gd name="connsiteY63" fmla="*/ 1555538 h 1691232"/>
                  <a:gd name="connsiteX64" fmla="*/ 1433986 w 1920955"/>
                  <a:gd name="connsiteY64" fmla="*/ 1607926 h 1691232"/>
                  <a:gd name="connsiteX65" fmla="*/ 1410174 w 1920955"/>
                  <a:gd name="connsiteY65" fmla="*/ 1612688 h 1691232"/>
                  <a:gd name="connsiteX66" fmla="*/ 1543524 w 1920955"/>
                  <a:gd name="connsiteY66" fmla="*/ 1579351 h 1691232"/>
                  <a:gd name="connsiteX67" fmla="*/ 1581624 w 1920955"/>
                  <a:gd name="connsiteY67" fmla="*/ 1507913 h 1691232"/>
                  <a:gd name="connsiteX68" fmla="*/ 1643536 w 1920955"/>
                  <a:gd name="connsiteY68" fmla="*/ 1412663 h 1691232"/>
                  <a:gd name="connsiteX69" fmla="*/ 1714974 w 1920955"/>
                  <a:gd name="connsiteY69" fmla="*/ 1384088 h 1691232"/>
                  <a:gd name="connsiteX70" fmla="*/ 1772124 w 1920955"/>
                  <a:gd name="connsiteY70" fmla="*/ 1379326 h 1691232"/>
                  <a:gd name="connsiteX71" fmla="*/ 1772124 w 1920955"/>
                  <a:gd name="connsiteY71" fmla="*/ 1450763 h 1691232"/>
                  <a:gd name="connsiteX72" fmla="*/ 1886424 w 1920955"/>
                  <a:gd name="connsiteY72" fmla="*/ 1446001 h 1691232"/>
                  <a:gd name="connsiteX73" fmla="*/ 1919761 w 1920955"/>
                  <a:gd name="connsiteY73" fmla="*/ 1441238 h 1691232"/>
                  <a:gd name="connsiteX74" fmla="*/ 1853086 w 1920955"/>
                  <a:gd name="connsiteY74" fmla="*/ 1398376 h 1691232"/>
                  <a:gd name="connsiteX75" fmla="*/ 1853086 w 1920955"/>
                  <a:gd name="connsiteY75" fmla="*/ 1303126 h 1691232"/>
                  <a:gd name="connsiteX76" fmla="*/ 1853086 w 1920955"/>
                  <a:gd name="connsiteY76" fmla="*/ 1245976 h 1691232"/>
                  <a:gd name="connsiteX77" fmla="*/ 1810224 w 1920955"/>
                  <a:gd name="connsiteY77" fmla="*/ 1236451 h 1691232"/>
                  <a:gd name="connsiteX78" fmla="*/ 1734024 w 1920955"/>
                  <a:gd name="connsiteY78" fmla="*/ 1155488 h 1691232"/>
                  <a:gd name="connsiteX79" fmla="*/ 1695924 w 1920955"/>
                  <a:gd name="connsiteY79" fmla="*/ 974513 h 1691232"/>
                  <a:gd name="connsiteX80" fmla="*/ 1643536 w 1920955"/>
                  <a:gd name="connsiteY80" fmla="*/ 941176 h 1691232"/>
                  <a:gd name="connsiteX81" fmla="*/ 1605436 w 1920955"/>
                  <a:gd name="connsiteY81" fmla="*/ 884026 h 1691232"/>
                  <a:gd name="connsiteX82" fmla="*/ 1557811 w 1920955"/>
                  <a:gd name="connsiteY82" fmla="*/ 836401 h 1691232"/>
                  <a:gd name="connsiteX83" fmla="*/ 1505424 w 1920955"/>
                  <a:gd name="connsiteY83" fmla="*/ 817351 h 1691232"/>
                  <a:gd name="connsiteX84" fmla="*/ 1453036 w 1920955"/>
                  <a:gd name="connsiteY84" fmla="*/ 812588 h 1691232"/>
                  <a:gd name="connsiteX85" fmla="*/ 1510186 w 1920955"/>
                  <a:gd name="connsiteY85" fmla="*/ 779251 h 1691232"/>
                  <a:gd name="connsiteX86" fmla="*/ 1476849 w 1920955"/>
                  <a:gd name="connsiteY86" fmla="*/ 745913 h 1691232"/>
                  <a:gd name="connsiteX87" fmla="*/ 1481611 w 1920955"/>
                  <a:gd name="connsiteY87" fmla="*/ 722101 h 1691232"/>
                  <a:gd name="connsiteX88" fmla="*/ 1572099 w 1920955"/>
                  <a:gd name="connsiteY88" fmla="*/ 760201 h 1691232"/>
                  <a:gd name="connsiteX89" fmla="*/ 1624486 w 1920955"/>
                  <a:gd name="connsiteY89" fmla="*/ 693526 h 1691232"/>
                  <a:gd name="connsiteX90" fmla="*/ 1614961 w 1920955"/>
                  <a:gd name="connsiteY90" fmla="*/ 550651 h 1691232"/>
                  <a:gd name="connsiteX91" fmla="*/ 1610199 w 1920955"/>
                  <a:gd name="connsiteY91"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308789 w 1920955"/>
                  <a:gd name="connsiteY61" fmla="*/ 1594278 h 1691232"/>
                  <a:gd name="connsiteX62" fmla="*/ 1348261 w 1920955"/>
                  <a:gd name="connsiteY62" fmla="*/ 1626976 h 1691232"/>
                  <a:gd name="connsiteX63" fmla="*/ 1414936 w 1920955"/>
                  <a:gd name="connsiteY63" fmla="*/ 1555538 h 1691232"/>
                  <a:gd name="connsiteX64" fmla="*/ 1433986 w 1920955"/>
                  <a:gd name="connsiteY64" fmla="*/ 1607926 h 1691232"/>
                  <a:gd name="connsiteX65" fmla="*/ 1410174 w 1920955"/>
                  <a:gd name="connsiteY65" fmla="*/ 1612688 h 1691232"/>
                  <a:gd name="connsiteX66" fmla="*/ 1543524 w 1920955"/>
                  <a:gd name="connsiteY66" fmla="*/ 1579351 h 1691232"/>
                  <a:gd name="connsiteX67" fmla="*/ 1581624 w 1920955"/>
                  <a:gd name="connsiteY67" fmla="*/ 1507913 h 1691232"/>
                  <a:gd name="connsiteX68" fmla="*/ 1643536 w 1920955"/>
                  <a:gd name="connsiteY68" fmla="*/ 1412663 h 1691232"/>
                  <a:gd name="connsiteX69" fmla="*/ 1714974 w 1920955"/>
                  <a:gd name="connsiteY69" fmla="*/ 1384088 h 1691232"/>
                  <a:gd name="connsiteX70" fmla="*/ 1772124 w 1920955"/>
                  <a:gd name="connsiteY70" fmla="*/ 1379326 h 1691232"/>
                  <a:gd name="connsiteX71" fmla="*/ 1772124 w 1920955"/>
                  <a:gd name="connsiteY71" fmla="*/ 1450763 h 1691232"/>
                  <a:gd name="connsiteX72" fmla="*/ 1886424 w 1920955"/>
                  <a:gd name="connsiteY72" fmla="*/ 1446001 h 1691232"/>
                  <a:gd name="connsiteX73" fmla="*/ 1919761 w 1920955"/>
                  <a:gd name="connsiteY73" fmla="*/ 1441238 h 1691232"/>
                  <a:gd name="connsiteX74" fmla="*/ 1853086 w 1920955"/>
                  <a:gd name="connsiteY74" fmla="*/ 1398376 h 1691232"/>
                  <a:gd name="connsiteX75" fmla="*/ 1853086 w 1920955"/>
                  <a:gd name="connsiteY75" fmla="*/ 1303126 h 1691232"/>
                  <a:gd name="connsiteX76" fmla="*/ 1853086 w 1920955"/>
                  <a:gd name="connsiteY76" fmla="*/ 1245976 h 1691232"/>
                  <a:gd name="connsiteX77" fmla="*/ 1810224 w 1920955"/>
                  <a:gd name="connsiteY77" fmla="*/ 1236451 h 1691232"/>
                  <a:gd name="connsiteX78" fmla="*/ 1734024 w 1920955"/>
                  <a:gd name="connsiteY78" fmla="*/ 1155488 h 1691232"/>
                  <a:gd name="connsiteX79" fmla="*/ 1695924 w 1920955"/>
                  <a:gd name="connsiteY79" fmla="*/ 974513 h 1691232"/>
                  <a:gd name="connsiteX80" fmla="*/ 1643536 w 1920955"/>
                  <a:gd name="connsiteY80" fmla="*/ 941176 h 1691232"/>
                  <a:gd name="connsiteX81" fmla="*/ 1605436 w 1920955"/>
                  <a:gd name="connsiteY81" fmla="*/ 884026 h 1691232"/>
                  <a:gd name="connsiteX82" fmla="*/ 1557811 w 1920955"/>
                  <a:gd name="connsiteY82" fmla="*/ 836401 h 1691232"/>
                  <a:gd name="connsiteX83" fmla="*/ 1505424 w 1920955"/>
                  <a:gd name="connsiteY83" fmla="*/ 817351 h 1691232"/>
                  <a:gd name="connsiteX84" fmla="*/ 1453036 w 1920955"/>
                  <a:gd name="connsiteY84" fmla="*/ 812588 h 1691232"/>
                  <a:gd name="connsiteX85" fmla="*/ 1510186 w 1920955"/>
                  <a:gd name="connsiteY85" fmla="*/ 779251 h 1691232"/>
                  <a:gd name="connsiteX86" fmla="*/ 1476849 w 1920955"/>
                  <a:gd name="connsiteY86" fmla="*/ 745913 h 1691232"/>
                  <a:gd name="connsiteX87" fmla="*/ 1481611 w 1920955"/>
                  <a:gd name="connsiteY87" fmla="*/ 722101 h 1691232"/>
                  <a:gd name="connsiteX88" fmla="*/ 1572099 w 1920955"/>
                  <a:gd name="connsiteY88" fmla="*/ 760201 h 1691232"/>
                  <a:gd name="connsiteX89" fmla="*/ 1624486 w 1920955"/>
                  <a:gd name="connsiteY89" fmla="*/ 693526 h 1691232"/>
                  <a:gd name="connsiteX90" fmla="*/ 1614961 w 1920955"/>
                  <a:gd name="connsiteY90" fmla="*/ 550651 h 1691232"/>
                  <a:gd name="connsiteX91" fmla="*/ 1610199 w 1920955"/>
                  <a:gd name="connsiteY91"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311230 w 1920955"/>
                  <a:gd name="connsiteY61" fmla="*/ 1681082 h 1691232"/>
                  <a:gd name="connsiteX62" fmla="*/ 1348261 w 1920955"/>
                  <a:gd name="connsiteY62" fmla="*/ 1626976 h 1691232"/>
                  <a:gd name="connsiteX63" fmla="*/ 1414936 w 1920955"/>
                  <a:gd name="connsiteY63" fmla="*/ 1555538 h 1691232"/>
                  <a:gd name="connsiteX64" fmla="*/ 1433986 w 1920955"/>
                  <a:gd name="connsiteY64" fmla="*/ 1607926 h 1691232"/>
                  <a:gd name="connsiteX65" fmla="*/ 1410174 w 1920955"/>
                  <a:gd name="connsiteY65" fmla="*/ 1612688 h 1691232"/>
                  <a:gd name="connsiteX66" fmla="*/ 1543524 w 1920955"/>
                  <a:gd name="connsiteY66" fmla="*/ 1579351 h 1691232"/>
                  <a:gd name="connsiteX67" fmla="*/ 1581624 w 1920955"/>
                  <a:gd name="connsiteY67" fmla="*/ 1507913 h 1691232"/>
                  <a:gd name="connsiteX68" fmla="*/ 1643536 w 1920955"/>
                  <a:gd name="connsiteY68" fmla="*/ 1412663 h 1691232"/>
                  <a:gd name="connsiteX69" fmla="*/ 1714974 w 1920955"/>
                  <a:gd name="connsiteY69" fmla="*/ 1384088 h 1691232"/>
                  <a:gd name="connsiteX70" fmla="*/ 1772124 w 1920955"/>
                  <a:gd name="connsiteY70" fmla="*/ 1379326 h 1691232"/>
                  <a:gd name="connsiteX71" fmla="*/ 1772124 w 1920955"/>
                  <a:gd name="connsiteY71" fmla="*/ 1450763 h 1691232"/>
                  <a:gd name="connsiteX72" fmla="*/ 1886424 w 1920955"/>
                  <a:gd name="connsiteY72" fmla="*/ 1446001 h 1691232"/>
                  <a:gd name="connsiteX73" fmla="*/ 1919761 w 1920955"/>
                  <a:gd name="connsiteY73" fmla="*/ 1441238 h 1691232"/>
                  <a:gd name="connsiteX74" fmla="*/ 1853086 w 1920955"/>
                  <a:gd name="connsiteY74" fmla="*/ 1398376 h 1691232"/>
                  <a:gd name="connsiteX75" fmla="*/ 1853086 w 1920955"/>
                  <a:gd name="connsiteY75" fmla="*/ 1303126 h 1691232"/>
                  <a:gd name="connsiteX76" fmla="*/ 1853086 w 1920955"/>
                  <a:gd name="connsiteY76" fmla="*/ 1245976 h 1691232"/>
                  <a:gd name="connsiteX77" fmla="*/ 1810224 w 1920955"/>
                  <a:gd name="connsiteY77" fmla="*/ 1236451 h 1691232"/>
                  <a:gd name="connsiteX78" fmla="*/ 1734024 w 1920955"/>
                  <a:gd name="connsiteY78" fmla="*/ 1155488 h 1691232"/>
                  <a:gd name="connsiteX79" fmla="*/ 1695924 w 1920955"/>
                  <a:gd name="connsiteY79" fmla="*/ 974513 h 1691232"/>
                  <a:gd name="connsiteX80" fmla="*/ 1643536 w 1920955"/>
                  <a:gd name="connsiteY80" fmla="*/ 941176 h 1691232"/>
                  <a:gd name="connsiteX81" fmla="*/ 1605436 w 1920955"/>
                  <a:gd name="connsiteY81" fmla="*/ 884026 h 1691232"/>
                  <a:gd name="connsiteX82" fmla="*/ 1557811 w 1920955"/>
                  <a:gd name="connsiteY82" fmla="*/ 836401 h 1691232"/>
                  <a:gd name="connsiteX83" fmla="*/ 1505424 w 1920955"/>
                  <a:gd name="connsiteY83" fmla="*/ 817351 h 1691232"/>
                  <a:gd name="connsiteX84" fmla="*/ 1453036 w 1920955"/>
                  <a:gd name="connsiteY84" fmla="*/ 812588 h 1691232"/>
                  <a:gd name="connsiteX85" fmla="*/ 1510186 w 1920955"/>
                  <a:gd name="connsiteY85" fmla="*/ 779251 h 1691232"/>
                  <a:gd name="connsiteX86" fmla="*/ 1476849 w 1920955"/>
                  <a:gd name="connsiteY86" fmla="*/ 745913 h 1691232"/>
                  <a:gd name="connsiteX87" fmla="*/ 1481611 w 1920955"/>
                  <a:gd name="connsiteY87" fmla="*/ 722101 h 1691232"/>
                  <a:gd name="connsiteX88" fmla="*/ 1572099 w 1920955"/>
                  <a:gd name="connsiteY88" fmla="*/ 760201 h 1691232"/>
                  <a:gd name="connsiteX89" fmla="*/ 1624486 w 1920955"/>
                  <a:gd name="connsiteY89" fmla="*/ 693526 h 1691232"/>
                  <a:gd name="connsiteX90" fmla="*/ 1614961 w 1920955"/>
                  <a:gd name="connsiteY90" fmla="*/ 550651 h 1691232"/>
                  <a:gd name="connsiteX91" fmla="*/ 1610199 w 1920955"/>
                  <a:gd name="connsiteY91"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48261 w 1920955"/>
                  <a:gd name="connsiteY63" fmla="*/ 1626976 h 1691232"/>
                  <a:gd name="connsiteX64" fmla="*/ 1414936 w 1920955"/>
                  <a:gd name="connsiteY64" fmla="*/ 1555538 h 1691232"/>
                  <a:gd name="connsiteX65" fmla="*/ 1433986 w 1920955"/>
                  <a:gd name="connsiteY65" fmla="*/ 1607926 h 1691232"/>
                  <a:gd name="connsiteX66" fmla="*/ 1410174 w 1920955"/>
                  <a:gd name="connsiteY66" fmla="*/ 1612688 h 1691232"/>
                  <a:gd name="connsiteX67" fmla="*/ 1543524 w 1920955"/>
                  <a:gd name="connsiteY67" fmla="*/ 1579351 h 1691232"/>
                  <a:gd name="connsiteX68" fmla="*/ 1581624 w 1920955"/>
                  <a:gd name="connsiteY68" fmla="*/ 1507913 h 1691232"/>
                  <a:gd name="connsiteX69" fmla="*/ 1643536 w 1920955"/>
                  <a:gd name="connsiteY69" fmla="*/ 1412663 h 1691232"/>
                  <a:gd name="connsiteX70" fmla="*/ 1714974 w 1920955"/>
                  <a:gd name="connsiteY70" fmla="*/ 1384088 h 1691232"/>
                  <a:gd name="connsiteX71" fmla="*/ 1772124 w 1920955"/>
                  <a:gd name="connsiteY71" fmla="*/ 1379326 h 1691232"/>
                  <a:gd name="connsiteX72" fmla="*/ 1772124 w 1920955"/>
                  <a:gd name="connsiteY72" fmla="*/ 1450763 h 1691232"/>
                  <a:gd name="connsiteX73" fmla="*/ 1886424 w 1920955"/>
                  <a:gd name="connsiteY73" fmla="*/ 1446001 h 1691232"/>
                  <a:gd name="connsiteX74" fmla="*/ 1919761 w 1920955"/>
                  <a:gd name="connsiteY74" fmla="*/ 1441238 h 1691232"/>
                  <a:gd name="connsiteX75" fmla="*/ 1853086 w 1920955"/>
                  <a:gd name="connsiteY75" fmla="*/ 1398376 h 1691232"/>
                  <a:gd name="connsiteX76" fmla="*/ 1853086 w 1920955"/>
                  <a:gd name="connsiteY76" fmla="*/ 1303126 h 1691232"/>
                  <a:gd name="connsiteX77" fmla="*/ 1853086 w 1920955"/>
                  <a:gd name="connsiteY77" fmla="*/ 1245976 h 1691232"/>
                  <a:gd name="connsiteX78" fmla="*/ 1810224 w 1920955"/>
                  <a:gd name="connsiteY78" fmla="*/ 1236451 h 1691232"/>
                  <a:gd name="connsiteX79" fmla="*/ 1734024 w 1920955"/>
                  <a:gd name="connsiteY79" fmla="*/ 1155488 h 1691232"/>
                  <a:gd name="connsiteX80" fmla="*/ 1695924 w 1920955"/>
                  <a:gd name="connsiteY80" fmla="*/ 974513 h 1691232"/>
                  <a:gd name="connsiteX81" fmla="*/ 1643536 w 1920955"/>
                  <a:gd name="connsiteY81" fmla="*/ 941176 h 1691232"/>
                  <a:gd name="connsiteX82" fmla="*/ 1605436 w 1920955"/>
                  <a:gd name="connsiteY82" fmla="*/ 884026 h 1691232"/>
                  <a:gd name="connsiteX83" fmla="*/ 1557811 w 1920955"/>
                  <a:gd name="connsiteY83" fmla="*/ 836401 h 1691232"/>
                  <a:gd name="connsiteX84" fmla="*/ 1505424 w 1920955"/>
                  <a:gd name="connsiteY84" fmla="*/ 817351 h 1691232"/>
                  <a:gd name="connsiteX85" fmla="*/ 1453036 w 1920955"/>
                  <a:gd name="connsiteY85" fmla="*/ 812588 h 1691232"/>
                  <a:gd name="connsiteX86" fmla="*/ 1510186 w 1920955"/>
                  <a:gd name="connsiteY86" fmla="*/ 779251 h 1691232"/>
                  <a:gd name="connsiteX87" fmla="*/ 1476849 w 1920955"/>
                  <a:gd name="connsiteY87" fmla="*/ 745913 h 1691232"/>
                  <a:gd name="connsiteX88" fmla="*/ 1481611 w 1920955"/>
                  <a:gd name="connsiteY88" fmla="*/ 722101 h 1691232"/>
                  <a:gd name="connsiteX89" fmla="*/ 1572099 w 1920955"/>
                  <a:gd name="connsiteY89" fmla="*/ 760201 h 1691232"/>
                  <a:gd name="connsiteX90" fmla="*/ 1624486 w 1920955"/>
                  <a:gd name="connsiteY90" fmla="*/ 693526 h 1691232"/>
                  <a:gd name="connsiteX91" fmla="*/ 1614961 w 1920955"/>
                  <a:gd name="connsiteY91" fmla="*/ 550651 h 1691232"/>
                  <a:gd name="connsiteX92" fmla="*/ 1610199 w 1920955"/>
                  <a:gd name="connsiteY92"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4936 w 1920955"/>
                  <a:gd name="connsiteY64" fmla="*/ 1555538 h 1691232"/>
                  <a:gd name="connsiteX65" fmla="*/ 1433986 w 1920955"/>
                  <a:gd name="connsiteY65" fmla="*/ 1607926 h 1691232"/>
                  <a:gd name="connsiteX66" fmla="*/ 1410174 w 1920955"/>
                  <a:gd name="connsiteY66" fmla="*/ 1612688 h 1691232"/>
                  <a:gd name="connsiteX67" fmla="*/ 1543524 w 1920955"/>
                  <a:gd name="connsiteY67" fmla="*/ 1579351 h 1691232"/>
                  <a:gd name="connsiteX68" fmla="*/ 1581624 w 1920955"/>
                  <a:gd name="connsiteY68" fmla="*/ 1507913 h 1691232"/>
                  <a:gd name="connsiteX69" fmla="*/ 1643536 w 1920955"/>
                  <a:gd name="connsiteY69" fmla="*/ 1412663 h 1691232"/>
                  <a:gd name="connsiteX70" fmla="*/ 1714974 w 1920955"/>
                  <a:gd name="connsiteY70" fmla="*/ 1384088 h 1691232"/>
                  <a:gd name="connsiteX71" fmla="*/ 1772124 w 1920955"/>
                  <a:gd name="connsiteY71" fmla="*/ 1379326 h 1691232"/>
                  <a:gd name="connsiteX72" fmla="*/ 1772124 w 1920955"/>
                  <a:gd name="connsiteY72" fmla="*/ 1450763 h 1691232"/>
                  <a:gd name="connsiteX73" fmla="*/ 1886424 w 1920955"/>
                  <a:gd name="connsiteY73" fmla="*/ 1446001 h 1691232"/>
                  <a:gd name="connsiteX74" fmla="*/ 1919761 w 1920955"/>
                  <a:gd name="connsiteY74" fmla="*/ 1441238 h 1691232"/>
                  <a:gd name="connsiteX75" fmla="*/ 1853086 w 1920955"/>
                  <a:gd name="connsiteY75" fmla="*/ 1398376 h 1691232"/>
                  <a:gd name="connsiteX76" fmla="*/ 1853086 w 1920955"/>
                  <a:gd name="connsiteY76" fmla="*/ 1303126 h 1691232"/>
                  <a:gd name="connsiteX77" fmla="*/ 1853086 w 1920955"/>
                  <a:gd name="connsiteY77" fmla="*/ 1245976 h 1691232"/>
                  <a:gd name="connsiteX78" fmla="*/ 1810224 w 1920955"/>
                  <a:gd name="connsiteY78" fmla="*/ 1236451 h 1691232"/>
                  <a:gd name="connsiteX79" fmla="*/ 1734024 w 1920955"/>
                  <a:gd name="connsiteY79" fmla="*/ 1155488 h 1691232"/>
                  <a:gd name="connsiteX80" fmla="*/ 1695924 w 1920955"/>
                  <a:gd name="connsiteY80" fmla="*/ 974513 h 1691232"/>
                  <a:gd name="connsiteX81" fmla="*/ 1643536 w 1920955"/>
                  <a:gd name="connsiteY81" fmla="*/ 941176 h 1691232"/>
                  <a:gd name="connsiteX82" fmla="*/ 1605436 w 1920955"/>
                  <a:gd name="connsiteY82" fmla="*/ 884026 h 1691232"/>
                  <a:gd name="connsiteX83" fmla="*/ 1557811 w 1920955"/>
                  <a:gd name="connsiteY83" fmla="*/ 836401 h 1691232"/>
                  <a:gd name="connsiteX84" fmla="*/ 1505424 w 1920955"/>
                  <a:gd name="connsiteY84" fmla="*/ 817351 h 1691232"/>
                  <a:gd name="connsiteX85" fmla="*/ 1453036 w 1920955"/>
                  <a:gd name="connsiteY85" fmla="*/ 812588 h 1691232"/>
                  <a:gd name="connsiteX86" fmla="*/ 1510186 w 1920955"/>
                  <a:gd name="connsiteY86" fmla="*/ 779251 h 1691232"/>
                  <a:gd name="connsiteX87" fmla="*/ 1476849 w 1920955"/>
                  <a:gd name="connsiteY87" fmla="*/ 745913 h 1691232"/>
                  <a:gd name="connsiteX88" fmla="*/ 1481611 w 1920955"/>
                  <a:gd name="connsiteY88" fmla="*/ 722101 h 1691232"/>
                  <a:gd name="connsiteX89" fmla="*/ 1572099 w 1920955"/>
                  <a:gd name="connsiteY89" fmla="*/ 760201 h 1691232"/>
                  <a:gd name="connsiteX90" fmla="*/ 1624486 w 1920955"/>
                  <a:gd name="connsiteY90" fmla="*/ 693526 h 1691232"/>
                  <a:gd name="connsiteX91" fmla="*/ 1614961 w 1920955"/>
                  <a:gd name="connsiteY91" fmla="*/ 550651 h 1691232"/>
                  <a:gd name="connsiteX92" fmla="*/ 1610199 w 1920955"/>
                  <a:gd name="connsiteY92"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4936 w 1920955"/>
                  <a:gd name="connsiteY64" fmla="*/ 1555538 h 1691232"/>
                  <a:gd name="connsiteX65" fmla="*/ 1468155 w 1920955"/>
                  <a:gd name="connsiteY65" fmla="*/ 1595161 h 1691232"/>
                  <a:gd name="connsiteX66" fmla="*/ 1410174 w 1920955"/>
                  <a:gd name="connsiteY66" fmla="*/ 1612688 h 1691232"/>
                  <a:gd name="connsiteX67" fmla="*/ 1543524 w 1920955"/>
                  <a:gd name="connsiteY67" fmla="*/ 1579351 h 1691232"/>
                  <a:gd name="connsiteX68" fmla="*/ 1581624 w 1920955"/>
                  <a:gd name="connsiteY68" fmla="*/ 1507913 h 1691232"/>
                  <a:gd name="connsiteX69" fmla="*/ 1643536 w 1920955"/>
                  <a:gd name="connsiteY69" fmla="*/ 1412663 h 1691232"/>
                  <a:gd name="connsiteX70" fmla="*/ 1714974 w 1920955"/>
                  <a:gd name="connsiteY70" fmla="*/ 1384088 h 1691232"/>
                  <a:gd name="connsiteX71" fmla="*/ 1772124 w 1920955"/>
                  <a:gd name="connsiteY71" fmla="*/ 1379326 h 1691232"/>
                  <a:gd name="connsiteX72" fmla="*/ 1772124 w 1920955"/>
                  <a:gd name="connsiteY72" fmla="*/ 1450763 h 1691232"/>
                  <a:gd name="connsiteX73" fmla="*/ 1886424 w 1920955"/>
                  <a:gd name="connsiteY73" fmla="*/ 1446001 h 1691232"/>
                  <a:gd name="connsiteX74" fmla="*/ 1919761 w 1920955"/>
                  <a:gd name="connsiteY74" fmla="*/ 1441238 h 1691232"/>
                  <a:gd name="connsiteX75" fmla="*/ 1853086 w 1920955"/>
                  <a:gd name="connsiteY75" fmla="*/ 1398376 h 1691232"/>
                  <a:gd name="connsiteX76" fmla="*/ 1853086 w 1920955"/>
                  <a:gd name="connsiteY76" fmla="*/ 1303126 h 1691232"/>
                  <a:gd name="connsiteX77" fmla="*/ 1853086 w 1920955"/>
                  <a:gd name="connsiteY77" fmla="*/ 1245976 h 1691232"/>
                  <a:gd name="connsiteX78" fmla="*/ 1810224 w 1920955"/>
                  <a:gd name="connsiteY78" fmla="*/ 1236451 h 1691232"/>
                  <a:gd name="connsiteX79" fmla="*/ 1734024 w 1920955"/>
                  <a:gd name="connsiteY79" fmla="*/ 1155488 h 1691232"/>
                  <a:gd name="connsiteX80" fmla="*/ 1695924 w 1920955"/>
                  <a:gd name="connsiteY80" fmla="*/ 974513 h 1691232"/>
                  <a:gd name="connsiteX81" fmla="*/ 1643536 w 1920955"/>
                  <a:gd name="connsiteY81" fmla="*/ 941176 h 1691232"/>
                  <a:gd name="connsiteX82" fmla="*/ 1605436 w 1920955"/>
                  <a:gd name="connsiteY82" fmla="*/ 884026 h 1691232"/>
                  <a:gd name="connsiteX83" fmla="*/ 1557811 w 1920955"/>
                  <a:gd name="connsiteY83" fmla="*/ 836401 h 1691232"/>
                  <a:gd name="connsiteX84" fmla="*/ 1505424 w 1920955"/>
                  <a:gd name="connsiteY84" fmla="*/ 817351 h 1691232"/>
                  <a:gd name="connsiteX85" fmla="*/ 1453036 w 1920955"/>
                  <a:gd name="connsiteY85" fmla="*/ 812588 h 1691232"/>
                  <a:gd name="connsiteX86" fmla="*/ 1510186 w 1920955"/>
                  <a:gd name="connsiteY86" fmla="*/ 779251 h 1691232"/>
                  <a:gd name="connsiteX87" fmla="*/ 1476849 w 1920955"/>
                  <a:gd name="connsiteY87" fmla="*/ 745913 h 1691232"/>
                  <a:gd name="connsiteX88" fmla="*/ 1481611 w 1920955"/>
                  <a:gd name="connsiteY88" fmla="*/ 722101 h 1691232"/>
                  <a:gd name="connsiteX89" fmla="*/ 1572099 w 1920955"/>
                  <a:gd name="connsiteY89" fmla="*/ 760201 h 1691232"/>
                  <a:gd name="connsiteX90" fmla="*/ 1624486 w 1920955"/>
                  <a:gd name="connsiteY90" fmla="*/ 693526 h 1691232"/>
                  <a:gd name="connsiteX91" fmla="*/ 1614961 w 1920955"/>
                  <a:gd name="connsiteY91" fmla="*/ 550651 h 1691232"/>
                  <a:gd name="connsiteX92" fmla="*/ 1610199 w 1920955"/>
                  <a:gd name="connsiteY92"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4936 w 1920955"/>
                  <a:gd name="connsiteY64" fmla="*/ 1555538 h 1691232"/>
                  <a:gd name="connsiteX65" fmla="*/ 1438868 w 1920955"/>
                  <a:gd name="connsiteY65" fmla="*/ 1595161 h 1691232"/>
                  <a:gd name="connsiteX66" fmla="*/ 1410174 w 1920955"/>
                  <a:gd name="connsiteY66" fmla="*/ 1612688 h 1691232"/>
                  <a:gd name="connsiteX67" fmla="*/ 1543524 w 1920955"/>
                  <a:gd name="connsiteY67" fmla="*/ 1579351 h 1691232"/>
                  <a:gd name="connsiteX68" fmla="*/ 1581624 w 1920955"/>
                  <a:gd name="connsiteY68" fmla="*/ 1507913 h 1691232"/>
                  <a:gd name="connsiteX69" fmla="*/ 1643536 w 1920955"/>
                  <a:gd name="connsiteY69" fmla="*/ 1412663 h 1691232"/>
                  <a:gd name="connsiteX70" fmla="*/ 1714974 w 1920955"/>
                  <a:gd name="connsiteY70" fmla="*/ 1384088 h 1691232"/>
                  <a:gd name="connsiteX71" fmla="*/ 1772124 w 1920955"/>
                  <a:gd name="connsiteY71" fmla="*/ 1379326 h 1691232"/>
                  <a:gd name="connsiteX72" fmla="*/ 1772124 w 1920955"/>
                  <a:gd name="connsiteY72" fmla="*/ 1450763 h 1691232"/>
                  <a:gd name="connsiteX73" fmla="*/ 1886424 w 1920955"/>
                  <a:gd name="connsiteY73" fmla="*/ 1446001 h 1691232"/>
                  <a:gd name="connsiteX74" fmla="*/ 1919761 w 1920955"/>
                  <a:gd name="connsiteY74" fmla="*/ 1441238 h 1691232"/>
                  <a:gd name="connsiteX75" fmla="*/ 1853086 w 1920955"/>
                  <a:gd name="connsiteY75" fmla="*/ 1398376 h 1691232"/>
                  <a:gd name="connsiteX76" fmla="*/ 1853086 w 1920955"/>
                  <a:gd name="connsiteY76" fmla="*/ 1303126 h 1691232"/>
                  <a:gd name="connsiteX77" fmla="*/ 1853086 w 1920955"/>
                  <a:gd name="connsiteY77" fmla="*/ 1245976 h 1691232"/>
                  <a:gd name="connsiteX78" fmla="*/ 1810224 w 1920955"/>
                  <a:gd name="connsiteY78" fmla="*/ 1236451 h 1691232"/>
                  <a:gd name="connsiteX79" fmla="*/ 1734024 w 1920955"/>
                  <a:gd name="connsiteY79" fmla="*/ 1155488 h 1691232"/>
                  <a:gd name="connsiteX80" fmla="*/ 1695924 w 1920955"/>
                  <a:gd name="connsiteY80" fmla="*/ 974513 h 1691232"/>
                  <a:gd name="connsiteX81" fmla="*/ 1643536 w 1920955"/>
                  <a:gd name="connsiteY81" fmla="*/ 941176 h 1691232"/>
                  <a:gd name="connsiteX82" fmla="*/ 1605436 w 1920955"/>
                  <a:gd name="connsiteY82" fmla="*/ 884026 h 1691232"/>
                  <a:gd name="connsiteX83" fmla="*/ 1557811 w 1920955"/>
                  <a:gd name="connsiteY83" fmla="*/ 836401 h 1691232"/>
                  <a:gd name="connsiteX84" fmla="*/ 1505424 w 1920955"/>
                  <a:gd name="connsiteY84" fmla="*/ 817351 h 1691232"/>
                  <a:gd name="connsiteX85" fmla="*/ 1453036 w 1920955"/>
                  <a:gd name="connsiteY85" fmla="*/ 812588 h 1691232"/>
                  <a:gd name="connsiteX86" fmla="*/ 1510186 w 1920955"/>
                  <a:gd name="connsiteY86" fmla="*/ 779251 h 1691232"/>
                  <a:gd name="connsiteX87" fmla="*/ 1476849 w 1920955"/>
                  <a:gd name="connsiteY87" fmla="*/ 745913 h 1691232"/>
                  <a:gd name="connsiteX88" fmla="*/ 1481611 w 1920955"/>
                  <a:gd name="connsiteY88" fmla="*/ 722101 h 1691232"/>
                  <a:gd name="connsiteX89" fmla="*/ 1572099 w 1920955"/>
                  <a:gd name="connsiteY89" fmla="*/ 760201 h 1691232"/>
                  <a:gd name="connsiteX90" fmla="*/ 1624486 w 1920955"/>
                  <a:gd name="connsiteY90" fmla="*/ 693526 h 1691232"/>
                  <a:gd name="connsiteX91" fmla="*/ 1614961 w 1920955"/>
                  <a:gd name="connsiteY91" fmla="*/ 550651 h 1691232"/>
                  <a:gd name="connsiteX92" fmla="*/ 1610199 w 1920955"/>
                  <a:gd name="connsiteY92"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4936 w 1920955"/>
                  <a:gd name="connsiteY64" fmla="*/ 1555538 h 1691232"/>
                  <a:gd name="connsiteX65" fmla="*/ 1475477 w 1920955"/>
                  <a:gd name="connsiteY65" fmla="*/ 1541547 h 1691232"/>
                  <a:gd name="connsiteX66" fmla="*/ 1410174 w 1920955"/>
                  <a:gd name="connsiteY66" fmla="*/ 1612688 h 1691232"/>
                  <a:gd name="connsiteX67" fmla="*/ 1543524 w 1920955"/>
                  <a:gd name="connsiteY67" fmla="*/ 1579351 h 1691232"/>
                  <a:gd name="connsiteX68" fmla="*/ 1581624 w 1920955"/>
                  <a:gd name="connsiteY68" fmla="*/ 1507913 h 1691232"/>
                  <a:gd name="connsiteX69" fmla="*/ 1643536 w 1920955"/>
                  <a:gd name="connsiteY69" fmla="*/ 1412663 h 1691232"/>
                  <a:gd name="connsiteX70" fmla="*/ 1714974 w 1920955"/>
                  <a:gd name="connsiteY70" fmla="*/ 1384088 h 1691232"/>
                  <a:gd name="connsiteX71" fmla="*/ 1772124 w 1920955"/>
                  <a:gd name="connsiteY71" fmla="*/ 1379326 h 1691232"/>
                  <a:gd name="connsiteX72" fmla="*/ 1772124 w 1920955"/>
                  <a:gd name="connsiteY72" fmla="*/ 1450763 h 1691232"/>
                  <a:gd name="connsiteX73" fmla="*/ 1886424 w 1920955"/>
                  <a:gd name="connsiteY73" fmla="*/ 1446001 h 1691232"/>
                  <a:gd name="connsiteX74" fmla="*/ 1919761 w 1920955"/>
                  <a:gd name="connsiteY74" fmla="*/ 1441238 h 1691232"/>
                  <a:gd name="connsiteX75" fmla="*/ 1853086 w 1920955"/>
                  <a:gd name="connsiteY75" fmla="*/ 1398376 h 1691232"/>
                  <a:gd name="connsiteX76" fmla="*/ 1853086 w 1920955"/>
                  <a:gd name="connsiteY76" fmla="*/ 1303126 h 1691232"/>
                  <a:gd name="connsiteX77" fmla="*/ 1853086 w 1920955"/>
                  <a:gd name="connsiteY77" fmla="*/ 1245976 h 1691232"/>
                  <a:gd name="connsiteX78" fmla="*/ 1810224 w 1920955"/>
                  <a:gd name="connsiteY78" fmla="*/ 1236451 h 1691232"/>
                  <a:gd name="connsiteX79" fmla="*/ 1734024 w 1920955"/>
                  <a:gd name="connsiteY79" fmla="*/ 1155488 h 1691232"/>
                  <a:gd name="connsiteX80" fmla="*/ 1695924 w 1920955"/>
                  <a:gd name="connsiteY80" fmla="*/ 974513 h 1691232"/>
                  <a:gd name="connsiteX81" fmla="*/ 1643536 w 1920955"/>
                  <a:gd name="connsiteY81" fmla="*/ 941176 h 1691232"/>
                  <a:gd name="connsiteX82" fmla="*/ 1605436 w 1920955"/>
                  <a:gd name="connsiteY82" fmla="*/ 884026 h 1691232"/>
                  <a:gd name="connsiteX83" fmla="*/ 1557811 w 1920955"/>
                  <a:gd name="connsiteY83" fmla="*/ 836401 h 1691232"/>
                  <a:gd name="connsiteX84" fmla="*/ 1505424 w 1920955"/>
                  <a:gd name="connsiteY84" fmla="*/ 817351 h 1691232"/>
                  <a:gd name="connsiteX85" fmla="*/ 1453036 w 1920955"/>
                  <a:gd name="connsiteY85" fmla="*/ 812588 h 1691232"/>
                  <a:gd name="connsiteX86" fmla="*/ 1510186 w 1920955"/>
                  <a:gd name="connsiteY86" fmla="*/ 779251 h 1691232"/>
                  <a:gd name="connsiteX87" fmla="*/ 1476849 w 1920955"/>
                  <a:gd name="connsiteY87" fmla="*/ 745913 h 1691232"/>
                  <a:gd name="connsiteX88" fmla="*/ 1481611 w 1920955"/>
                  <a:gd name="connsiteY88" fmla="*/ 722101 h 1691232"/>
                  <a:gd name="connsiteX89" fmla="*/ 1572099 w 1920955"/>
                  <a:gd name="connsiteY89" fmla="*/ 760201 h 1691232"/>
                  <a:gd name="connsiteX90" fmla="*/ 1624486 w 1920955"/>
                  <a:gd name="connsiteY90" fmla="*/ 693526 h 1691232"/>
                  <a:gd name="connsiteX91" fmla="*/ 1614961 w 1920955"/>
                  <a:gd name="connsiteY91" fmla="*/ 550651 h 1691232"/>
                  <a:gd name="connsiteX92" fmla="*/ 1610199 w 1920955"/>
                  <a:gd name="connsiteY92"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4936 w 1920955"/>
                  <a:gd name="connsiteY64" fmla="*/ 1555538 h 1691232"/>
                  <a:gd name="connsiteX65" fmla="*/ 1475477 w 1920955"/>
                  <a:gd name="connsiteY65" fmla="*/ 1541547 h 1691232"/>
                  <a:gd name="connsiteX66" fmla="*/ 1476071 w 1920955"/>
                  <a:gd name="connsiteY66" fmla="*/ 1622900 h 1691232"/>
                  <a:gd name="connsiteX67" fmla="*/ 1543524 w 1920955"/>
                  <a:gd name="connsiteY67" fmla="*/ 1579351 h 1691232"/>
                  <a:gd name="connsiteX68" fmla="*/ 1581624 w 1920955"/>
                  <a:gd name="connsiteY68" fmla="*/ 1507913 h 1691232"/>
                  <a:gd name="connsiteX69" fmla="*/ 1643536 w 1920955"/>
                  <a:gd name="connsiteY69" fmla="*/ 1412663 h 1691232"/>
                  <a:gd name="connsiteX70" fmla="*/ 1714974 w 1920955"/>
                  <a:gd name="connsiteY70" fmla="*/ 1384088 h 1691232"/>
                  <a:gd name="connsiteX71" fmla="*/ 1772124 w 1920955"/>
                  <a:gd name="connsiteY71" fmla="*/ 1379326 h 1691232"/>
                  <a:gd name="connsiteX72" fmla="*/ 1772124 w 1920955"/>
                  <a:gd name="connsiteY72" fmla="*/ 1450763 h 1691232"/>
                  <a:gd name="connsiteX73" fmla="*/ 1886424 w 1920955"/>
                  <a:gd name="connsiteY73" fmla="*/ 1446001 h 1691232"/>
                  <a:gd name="connsiteX74" fmla="*/ 1919761 w 1920955"/>
                  <a:gd name="connsiteY74" fmla="*/ 1441238 h 1691232"/>
                  <a:gd name="connsiteX75" fmla="*/ 1853086 w 1920955"/>
                  <a:gd name="connsiteY75" fmla="*/ 1398376 h 1691232"/>
                  <a:gd name="connsiteX76" fmla="*/ 1853086 w 1920955"/>
                  <a:gd name="connsiteY76" fmla="*/ 1303126 h 1691232"/>
                  <a:gd name="connsiteX77" fmla="*/ 1853086 w 1920955"/>
                  <a:gd name="connsiteY77" fmla="*/ 1245976 h 1691232"/>
                  <a:gd name="connsiteX78" fmla="*/ 1810224 w 1920955"/>
                  <a:gd name="connsiteY78" fmla="*/ 1236451 h 1691232"/>
                  <a:gd name="connsiteX79" fmla="*/ 1734024 w 1920955"/>
                  <a:gd name="connsiteY79" fmla="*/ 1155488 h 1691232"/>
                  <a:gd name="connsiteX80" fmla="*/ 1695924 w 1920955"/>
                  <a:gd name="connsiteY80" fmla="*/ 974513 h 1691232"/>
                  <a:gd name="connsiteX81" fmla="*/ 1643536 w 1920955"/>
                  <a:gd name="connsiteY81" fmla="*/ 941176 h 1691232"/>
                  <a:gd name="connsiteX82" fmla="*/ 1605436 w 1920955"/>
                  <a:gd name="connsiteY82" fmla="*/ 884026 h 1691232"/>
                  <a:gd name="connsiteX83" fmla="*/ 1557811 w 1920955"/>
                  <a:gd name="connsiteY83" fmla="*/ 836401 h 1691232"/>
                  <a:gd name="connsiteX84" fmla="*/ 1505424 w 1920955"/>
                  <a:gd name="connsiteY84" fmla="*/ 817351 h 1691232"/>
                  <a:gd name="connsiteX85" fmla="*/ 1453036 w 1920955"/>
                  <a:gd name="connsiteY85" fmla="*/ 812588 h 1691232"/>
                  <a:gd name="connsiteX86" fmla="*/ 1510186 w 1920955"/>
                  <a:gd name="connsiteY86" fmla="*/ 779251 h 1691232"/>
                  <a:gd name="connsiteX87" fmla="*/ 1476849 w 1920955"/>
                  <a:gd name="connsiteY87" fmla="*/ 745913 h 1691232"/>
                  <a:gd name="connsiteX88" fmla="*/ 1481611 w 1920955"/>
                  <a:gd name="connsiteY88" fmla="*/ 722101 h 1691232"/>
                  <a:gd name="connsiteX89" fmla="*/ 1572099 w 1920955"/>
                  <a:gd name="connsiteY89" fmla="*/ 760201 h 1691232"/>
                  <a:gd name="connsiteX90" fmla="*/ 1624486 w 1920955"/>
                  <a:gd name="connsiteY90" fmla="*/ 693526 h 1691232"/>
                  <a:gd name="connsiteX91" fmla="*/ 1614961 w 1920955"/>
                  <a:gd name="connsiteY91" fmla="*/ 550651 h 1691232"/>
                  <a:gd name="connsiteX92" fmla="*/ 1610199 w 1920955"/>
                  <a:gd name="connsiteY92"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9818 w 1920955"/>
                  <a:gd name="connsiteY64" fmla="*/ 1601492 h 1691232"/>
                  <a:gd name="connsiteX65" fmla="*/ 1475477 w 1920955"/>
                  <a:gd name="connsiteY65" fmla="*/ 1541547 h 1691232"/>
                  <a:gd name="connsiteX66" fmla="*/ 1476071 w 1920955"/>
                  <a:gd name="connsiteY66" fmla="*/ 1622900 h 1691232"/>
                  <a:gd name="connsiteX67" fmla="*/ 1543524 w 1920955"/>
                  <a:gd name="connsiteY67" fmla="*/ 1579351 h 1691232"/>
                  <a:gd name="connsiteX68" fmla="*/ 1581624 w 1920955"/>
                  <a:gd name="connsiteY68" fmla="*/ 1507913 h 1691232"/>
                  <a:gd name="connsiteX69" fmla="*/ 1643536 w 1920955"/>
                  <a:gd name="connsiteY69" fmla="*/ 1412663 h 1691232"/>
                  <a:gd name="connsiteX70" fmla="*/ 1714974 w 1920955"/>
                  <a:gd name="connsiteY70" fmla="*/ 1384088 h 1691232"/>
                  <a:gd name="connsiteX71" fmla="*/ 1772124 w 1920955"/>
                  <a:gd name="connsiteY71" fmla="*/ 1379326 h 1691232"/>
                  <a:gd name="connsiteX72" fmla="*/ 1772124 w 1920955"/>
                  <a:gd name="connsiteY72" fmla="*/ 1450763 h 1691232"/>
                  <a:gd name="connsiteX73" fmla="*/ 1886424 w 1920955"/>
                  <a:gd name="connsiteY73" fmla="*/ 1446001 h 1691232"/>
                  <a:gd name="connsiteX74" fmla="*/ 1919761 w 1920955"/>
                  <a:gd name="connsiteY74" fmla="*/ 1441238 h 1691232"/>
                  <a:gd name="connsiteX75" fmla="*/ 1853086 w 1920955"/>
                  <a:gd name="connsiteY75" fmla="*/ 1398376 h 1691232"/>
                  <a:gd name="connsiteX76" fmla="*/ 1853086 w 1920955"/>
                  <a:gd name="connsiteY76" fmla="*/ 1303126 h 1691232"/>
                  <a:gd name="connsiteX77" fmla="*/ 1853086 w 1920955"/>
                  <a:gd name="connsiteY77" fmla="*/ 1245976 h 1691232"/>
                  <a:gd name="connsiteX78" fmla="*/ 1810224 w 1920955"/>
                  <a:gd name="connsiteY78" fmla="*/ 1236451 h 1691232"/>
                  <a:gd name="connsiteX79" fmla="*/ 1734024 w 1920955"/>
                  <a:gd name="connsiteY79" fmla="*/ 1155488 h 1691232"/>
                  <a:gd name="connsiteX80" fmla="*/ 1695924 w 1920955"/>
                  <a:gd name="connsiteY80" fmla="*/ 974513 h 1691232"/>
                  <a:gd name="connsiteX81" fmla="*/ 1643536 w 1920955"/>
                  <a:gd name="connsiteY81" fmla="*/ 941176 h 1691232"/>
                  <a:gd name="connsiteX82" fmla="*/ 1605436 w 1920955"/>
                  <a:gd name="connsiteY82" fmla="*/ 884026 h 1691232"/>
                  <a:gd name="connsiteX83" fmla="*/ 1557811 w 1920955"/>
                  <a:gd name="connsiteY83" fmla="*/ 836401 h 1691232"/>
                  <a:gd name="connsiteX84" fmla="*/ 1505424 w 1920955"/>
                  <a:gd name="connsiteY84" fmla="*/ 817351 h 1691232"/>
                  <a:gd name="connsiteX85" fmla="*/ 1453036 w 1920955"/>
                  <a:gd name="connsiteY85" fmla="*/ 812588 h 1691232"/>
                  <a:gd name="connsiteX86" fmla="*/ 1510186 w 1920955"/>
                  <a:gd name="connsiteY86" fmla="*/ 779251 h 1691232"/>
                  <a:gd name="connsiteX87" fmla="*/ 1476849 w 1920955"/>
                  <a:gd name="connsiteY87" fmla="*/ 745913 h 1691232"/>
                  <a:gd name="connsiteX88" fmla="*/ 1481611 w 1920955"/>
                  <a:gd name="connsiteY88" fmla="*/ 722101 h 1691232"/>
                  <a:gd name="connsiteX89" fmla="*/ 1572099 w 1920955"/>
                  <a:gd name="connsiteY89" fmla="*/ 760201 h 1691232"/>
                  <a:gd name="connsiteX90" fmla="*/ 1624486 w 1920955"/>
                  <a:gd name="connsiteY90" fmla="*/ 693526 h 1691232"/>
                  <a:gd name="connsiteX91" fmla="*/ 1614961 w 1920955"/>
                  <a:gd name="connsiteY91" fmla="*/ 550651 h 1691232"/>
                  <a:gd name="connsiteX92" fmla="*/ 1610199 w 1920955"/>
                  <a:gd name="connsiteY92"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9818 w 1920955"/>
                  <a:gd name="connsiteY64" fmla="*/ 1601492 h 1691232"/>
                  <a:gd name="connsiteX65" fmla="*/ 1475477 w 1920955"/>
                  <a:gd name="connsiteY65" fmla="*/ 1541547 h 1691232"/>
                  <a:gd name="connsiteX66" fmla="*/ 1505358 w 1920955"/>
                  <a:gd name="connsiteY66" fmla="*/ 1648431 h 1691232"/>
                  <a:gd name="connsiteX67" fmla="*/ 1543524 w 1920955"/>
                  <a:gd name="connsiteY67" fmla="*/ 1579351 h 1691232"/>
                  <a:gd name="connsiteX68" fmla="*/ 1581624 w 1920955"/>
                  <a:gd name="connsiteY68" fmla="*/ 1507913 h 1691232"/>
                  <a:gd name="connsiteX69" fmla="*/ 1643536 w 1920955"/>
                  <a:gd name="connsiteY69" fmla="*/ 1412663 h 1691232"/>
                  <a:gd name="connsiteX70" fmla="*/ 1714974 w 1920955"/>
                  <a:gd name="connsiteY70" fmla="*/ 1384088 h 1691232"/>
                  <a:gd name="connsiteX71" fmla="*/ 1772124 w 1920955"/>
                  <a:gd name="connsiteY71" fmla="*/ 1379326 h 1691232"/>
                  <a:gd name="connsiteX72" fmla="*/ 1772124 w 1920955"/>
                  <a:gd name="connsiteY72" fmla="*/ 1450763 h 1691232"/>
                  <a:gd name="connsiteX73" fmla="*/ 1886424 w 1920955"/>
                  <a:gd name="connsiteY73" fmla="*/ 1446001 h 1691232"/>
                  <a:gd name="connsiteX74" fmla="*/ 1919761 w 1920955"/>
                  <a:gd name="connsiteY74" fmla="*/ 1441238 h 1691232"/>
                  <a:gd name="connsiteX75" fmla="*/ 1853086 w 1920955"/>
                  <a:gd name="connsiteY75" fmla="*/ 1398376 h 1691232"/>
                  <a:gd name="connsiteX76" fmla="*/ 1853086 w 1920955"/>
                  <a:gd name="connsiteY76" fmla="*/ 1303126 h 1691232"/>
                  <a:gd name="connsiteX77" fmla="*/ 1853086 w 1920955"/>
                  <a:gd name="connsiteY77" fmla="*/ 1245976 h 1691232"/>
                  <a:gd name="connsiteX78" fmla="*/ 1810224 w 1920955"/>
                  <a:gd name="connsiteY78" fmla="*/ 1236451 h 1691232"/>
                  <a:gd name="connsiteX79" fmla="*/ 1734024 w 1920955"/>
                  <a:gd name="connsiteY79" fmla="*/ 1155488 h 1691232"/>
                  <a:gd name="connsiteX80" fmla="*/ 1695924 w 1920955"/>
                  <a:gd name="connsiteY80" fmla="*/ 974513 h 1691232"/>
                  <a:gd name="connsiteX81" fmla="*/ 1643536 w 1920955"/>
                  <a:gd name="connsiteY81" fmla="*/ 941176 h 1691232"/>
                  <a:gd name="connsiteX82" fmla="*/ 1605436 w 1920955"/>
                  <a:gd name="connsiteY82" fmla="*/ 884026 h 1691232"/>
                  <a:gd name="connsiteX83" fmla="*/ 1557811 w 1920955"/>
                  <a:gd name="connsiteY83" fmla="*/ 836401 h 1691232"/>
                  <a:gd name="connsiteX84" fmla="*/ 1505424 w 1920955"/>
                  <a:gd name="connsiteY84" fmla="*/ 817351 h 1691232"/>
                  <a:gd name="connsiteX85" fmla="*/ 1453036 w 1920955"/>
                  <a:gd name="connsiteY85" fmla="*/ 812588 h 1691232"/>
                  <a:gd name="connsiteX86" fmla="*/ 1510186 w 1920955"/>
                  <a:gd name="connsiteY86" fmla="*/ 779251 h 1691232"/>
                  <a:gd name="connsiteX87" fmla="*/ 1476849 w 1920955"/>
                  <a:gd name="connsiteY87" fmla="*/ 745913 h 1691232"/>
                  <a:gd name="connsiteX88" fmla="*/ 1481611 w 1920955"/>
                  <a:gd name="connsiteY88" fmla="*/ 722101 h 1691232"/>
                  <a:gd name="connsiteX89" fmla="*/ 1572099 w 1920955"/>
                  <a:gd name="connsiteY89" fmla="*/ 760201 h 1691232"/>
                  <a:gd name="connsiteX90" fmla="*/ 1624486 w 1920955"/>
                  <a:gd name="connsiteY90" fmla="*/ 693526 h 1691232"/>
                  <a:gd name="connsiteX91" fmla="*/ 1614961 w 1920955"/>
                  <a:gd name="connsiteY91" fmla="*/ 550651 h 1691232"/>
                  <a:gd name="connsiteX92" fmla="*/ 1610199 w 1920955"/>
                  <a:gd name="connsiteY92"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9818 w 1920955"/>
                  <a:gd name="connsiteY64" fmla="*/ 1601492 h 1691232"/>
                  <a:gd name="connsiteX65" fmla="*/ 1475477 w 1920955"/>
                  <a:gd name="connsiteY65" fmla="*/ 1541547 h 1691232"/>
                  <a:gd name="connsiteX66" fmla="*/ 1488274 w 1920955"/>
                  <a:gd name="connsiteY66" fmla="*/ 1640771 h 1691232"/>
                  <a:gd name="connsiteX67" fmla="*/ 1543524 w 1920955"/>
                  <a:gd name="connsiteY67" fmla="*/ 1579351 h 1691232"/>
                  <a:gd name="connsiteX68" fmla="*/ 1581624 w 1920955"/>
                  <a:gd name="connsiteY68" fmla="*/ 1507913 h 1691232"/>
                  <a:gd name="connsiteX69" fmla="*/ 1643536 w 1920955"/>
                  <a:gd name="connsiteY69" fmla="*/ 1412663 h 1691232"/>
                  <a:gd name="connsiteX70" fmla="*/ 1714974 w 1920955"/>
                  <a:gd name="connsiteY70" fmla="*/ 1384088 h 1691232"/>
                  <a:gd name="connsiteX71" fmla="*/ 1772124 w 1920955"/>
                  <a:gd name="connsiteY71" fmla="*/ 1379326 h 1691232"/>
                  <a:gd name="connsiteX72" fmla="*/ 1772124 w 1920955"/>
                  <a:gd name="connsiteY72" fmla="*/ 1450763 h 1691232"/>
                  <a:gd name="connsiteX73" fmla="*/ 1886424 w 1920955"/>
                  <a:gd name="connsiteY73" fmla="*/ 1446001 h 1691232"/>
                  <a:gd name="connsiteX74" fmla="*/ 1919761 w 1920955"/>
                  <a:gd name="connsiteY74" fmla="*/ 1441238 h 1691232"/>
                  <a:gd name="connsiteX75" fmla="*/ 1853086 w 1920955"/>
                  <a:gd name="connsiteY75" fmla="*/ 1398376 h 1691232"/>
                  <a:gd name="connsiteX76" fmla="*/ 1853086 w 1920955"/>
                  <a:gd name="connsiteY76" fmla="*/ 1303126 h 1691232"/>
                  <a:gd name="connsiteX77" fmla="*/ 1853086 w 1920955"/>
                  <a:gd name="connsiteY77" fmla="*/ 1245976 h 1691232"/>
                  <a:gd name="connsiteX78" fmla="*/ 1810224 w 1920955"/>
                  <a:gd name="connsiteY78" fmla="*/ 1236451 h 1691232"/>
                  <a:gd name="connsiteX79" fmla="*/ 1734024 w 1920955"/>
                  <a:gd name="connsiteY79" fmla="*/ 1155488 h 1691232"/>
                  <a:gd name="connsiteX80" fmla="*/ 1695924 w 1920955"/>
                  <a:gd name="connsiteY80" fmla="*/ 974513 h 1691232"/>
                  <a:gd name="connsiteX81" fmla="*/ 1643536 w 1920955"/>
                  <a:gd name="connsiteY81" fmla="*/ 941176 h 1691232"/>
                  <a:gd name="connsiteX82" fmla="*/ 1605436 w 1920955"/>
                  <a:gd name="connsiteY82" fmla="*/ 884026 h 1691232"/>
                  <a:gd name="connsiteX83" fmla="*/ 1557811 w 1920955"/>
                  <a:gd name="connsiteY83" fmla="*/ 836401 h 1691232"/>
                  <a:gd name="connsiteX84" fmla="*/ 1505424 w 1920955"/>
                  <a:gd name="connsiteY84" fmla="*/ 817351 h 1691232"/>
                  <a:gd name="connsiteX85" fmla="*/ 1453036 w 1920955"/>
                  <a:gd name="connsiteY85" fmla="*/ 812588 h 1691232"/>
                  <a:gd name="connsiteX86" fmla="*/ 1510186 w 1920955"/>
                  <a:gd name="connsiteY86" fmla="*/ 779251 h 1691232"/>
                  <a:gd name="connsiteX87" fmla="*/ 1476849 w 1920955"/>
                  <a:gd name="connsiteY87" fmla="*/ 745913 h 1691232"/>
                  <a:gd name="connsiteX88" fmla="*/ 1481611 w 1920955"/>
                  <a:gd name="connsiteY88" fmla="*/ 722101 h 1691232"/>
                  <a:gd name="connsiteX89" fmla="*/ 1572099 w 1920955"/>
                  <a:gd name="connsiteY89" fmla="*/ 760201 h 1691232"/>
                  <a:gd name="connsiteX90" fmla="*/ 1624486 w 1920955"/>
                  <a:gd name="connsiteY90" fmla="*/ 693526 h 1691232"/>
                  <a:gd name="connsiteX91" fmla="*/ 1614961 w 1920955"/>
                  <a:gd name="connsiteY91" fmla="*/ 550651 h 1691232"/>
                  <a:gd name="connsiteX92" fmla="*/ 1610199 w 1920955"/>
                  <a:gd name="connsiteY92"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9818 w 1920955"/>
                  <a:gd name="connsiteY64" fmla="*/ 1601492 h 1691232"/>
                  <a:gd name="connsiteX65" fmla="*/ 1470595 w 1920955"/>
                  <a:gd name="connsiteY65" fmla="*/ 1584949 h 1691232"/>
                  <a:gd name="connsiteX66" fmla="*/ 1488274 w 1920955"/>
                  <a:gd name="connsiteY66" fmla="*/ 1640771 h 1691232"/>
                  <a:gd name="connsiteX67" fmla="*/ 1543524 w 1920955"/>
                  <a:gd name="connsiteY67" fmla="*/ 1579351 h 1691232"/>
                  <a:gd name="connsiteX68" fmla="*/ 1581624 w 1920955"/>
                  <a:gd name="connsiteY68" fmla="*/ 1507913 h 1691232"/>
                  <a:gd name="connsiteX69" fmla="*/ 1643536 w 1920955"/>
                  <a:gd name="connsiteY69" fmla="*/ 1412663 h 1691232"/>
                  <a:gd name="connsiteX70" fmla="*/ 1714974 w 1920955"/>
                  <a:gd name="connsiteY70" fmla="*/ 1384088 h 1691232"/>
                  <a:gd name="connsiteX71" fmla="*/ 1772124 w 1920955"/>
                  <a:gd name="connsiteY71" fmla="*/ 1379326 h 1691232"/>
                  <a:gd name="connsiteX72" fmla="*/ 1772124 w 1920955"/>
                  <a:gd name="connsiteY72" fmla="*/ 1450763 h 1691232"/>
                  <a:gd name="connsiteX73" fmla="*/ 1886424 w 1920955"/>
                  <a:gd name="connsiteY73" fmla="*/ 1446001 h 1691232"/>
                  <a:gd name="connsiteX74" fmla="*/ 1919761 w 1920955"/>
                  <a:gd name="connsiteY74" fmla="*/ 1441238 h 1691232"/>
                  <a:gd name="connsiteX75" fmla="*/ 1853086 w 1920955"/>
                  <a:gd name="connsiteY75" fmla="*/ 1398376 h 1691232"/>
                  <a:gd name="connsiteX76" fmla="*/ 1853086 w 1920955"/>
                  <a:gd name="connsiteY76" fmla="*/ 1303126 h 1691232"/>
                  <a:gd name="connsiteX77" fmla="*/ 1853086 w 1920955"/>
                  <a:gd name="connsiteY77" fmla="*/ 1245976 h 1691232"/>
                  <a:gd name="connsiteX78" fmla="*/ 1810224 w 1920955"/>
                  <a:gd name="connsiteY78" fmla="*/ 1236451 h 1691232"/>
                  <a:gd name="connsiteX79" fmla="*/ 1734024 w 1920955"/>
                  <a:gd name="connsiteY79" fmla="*/ 1155488 h 1691232"/>
                  <a:gd name="connsiteX80" fmla="*/ 1695924 w 1920955"/>
                  <a:gd name="connsiteY80" fmla="*/ 974513 h 1691232"/>
                  <a:gd name="connsiteX81" fmla="*/ 1643536 w 1920955"/>
                  <a:gd name="connsiteY81" fmla="*/ 941176 h 1691232"/>
                  <a:gd name="connsiteX82" fmla="*/ 1605436 w 1920955"/>
                  <a:gd name="connsiteY82" fmla="*/ 884026 h 1691232"/>
                  <a:gd name="connsiteX83" fmla="*/ 1557811 w 1920955"/>
                  <a:gd name="connsiteY83" fmla="*/ 836401 h 1691232"/>
                  <a:gd name="connsiteX84" fmla="*/ 1505424 w 1920955"/>
                  <a:gd name="connsiteY84" fmla="*/ 817351 h 1691232"/>
                  <a:gd name="connsiteX85" fmla="*/ 1453036 w 1920955"/>
                  <a:gd name="connsiteY85" fmla="*/ 812588 h 1691232"/>
                  <a:gd name="connsiteX86" fmla="*/ 1510186 w 1920955"/>
                  <a:gd name="connsiteY86" fmla="*/ 779251 h 1691232"/>
                  <a:gd name="connsiteX87" fmla="*/ 1476849 w 1920955"/>
                  <a:gd name="connsiteY87" fmla="*/ 745913 h 1691232"/>
                  <a:gd name="connsiteX88" fmla="*/ 1481611 w 1920955"/>
                  <a:gd name="connsiteY88" fmla="*/ 722101 h 1691232"/>
                  <a:gd name="connsiteX89" fmla="*/ 1572099 w 1920955"/>
                  <a:gd name="connsiteY89" fmla="*/ 760201 h 1691232"/>
                  <a:gd name="connsiteX90" fmla="*/ 1624486 w 1920955"/>
                  <a:gd name="connsiteY90" fmla="*/ 693526 h 1691232"/>
                  <a:gd name="connsiteX91" fmla="*/ 1614961 w 1920955"/>
                  <a:gd name="connsiteY91" fmla="*/ 550651 h 1691232"/>
                  <a:gd name="connsiteX92" fmla="*/ 1610199 w 1920955"/>
                  <a:gd name="connsiteY92"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9818 w 1920955"/>
                  <a:gd name="connsiteY64" fmla="*/ 1601492 h 1691232"/>
                  <a:gd name="connsiteX65" fmla="*/ 1470595 w 1920955"/>
                  <a:gd name="connsiteY65" fmla="*/ 1584949 h 1691232"/>
                  <a:gd name="connsiteX66" fmla="*/ 1488274 w 1920955"/>
                  <a:gd name="connsiteY66" fmla="*/ 1640771 h 1691232"/>
                  <a:gd name="connsiteX67" fmla="*/ 1558169 w 1920955"/>
                  <a:gd name="connsiteY67" fmla="*/ 1615093 h 1691232"/>
                  <a:gd name="connsiteX68" fmla="*/ 1581624 w 1920955"/>
                  <a:gd name="connsiteY68" fmla="*/ 1507913 h 1691232"/>
                  <a:gd name="connsiteX69" fmla="*/ 1643536 w 1920955"/>
                  <a:gd name="connsiteY69" fmla="*/ 1412663 h 1691232"/>
                  <a:gd name="connsiteX70" fmla="*/ 1714974 w 1920955"/>
                  <a:gd name="connsiteY70" fmla="*/ 1384088 h 1691232"/>
                  <a:gd name="connsiteX71" fmla="*/ 1772124 w 1920955"/>
                  <a:gd name="connsiteY71" fmla="*/ 1379326 h 1691232"/>
                  <a:gd name="connsiteX72" fmla="*/ 1772124 w 1920955"/>
                  <a:gd name="connsiteY72" fmla="*/ 1450763 h 1691232"/>
                  <a:gd name="connsiteX73" fmla="*/ 1886424 w 1920955"/>
                  <a:gd name="connsiteY73" fmla="*/ 1446001 h 1691232"/>
                  <a:gd name="connsiteX74" fmla="*/ 1919761 w 1920955"/>
                  <a:gd name="connsiteY74" fmla="*/ 1441238 h 1691232"/>
                  <a:gd name="connsiteX75" fmla="*/ 1853086 w 1920955"/>
                  <a:gd name="connsiteY75" fmla="*/ 1398376 h 1691232"/>
                  <a:gd name="connsiteX76" fmla="*/ 1853086 w 1920955"/>
                  <a:gd name="connsiteY76" fmla="*/ 1303126 h 1691232"/>
                  <a:gd name="connsiteX77" fmla="*/ 1853086 w 1920955"/>
                  <a:gd name="connsiteY77" fmla="*/ 1245976 h 1691232"/>
                  <a:gd name="connsiteX78" fmla="*/ 1810224 w 1920955"/>
                  <a:gd name="connsiteY78" fmla="*/ 1236451 h 1691232"/>
                  <a:gd name="connsiteX79" fmla="*/ 1734024 w 1920955"/>
                  <a:gd name="connsiteY79" fmla="*/ 1155488 h 1691232"/>
                  <a:gd name="connsiteX80" fmla="*/ 1695924 w 1920955"/>
                  <a:gd name="connsiteY80" fmla="*/ 974513 h 1691232"/>
                  <a:gd name="connsiteX81" fmla="*/ 1643536 w 1920955"/>
                  <a:gd name="connsiteY81" fmla="*/ 941176 h 1691232"/>
                  <a:gd name="connsiteX82" fmla="*/ 1605436 w 1920955"/>
                  <a:gd name="connsiteY82" fmla="*/ 884026 h 1691232"/>
                  <a:gd name="connsiteX83" fmla="*/ 1557811 w 1920955"/>
                  <a:gd name="connsiteY83" fmla="*/ 836401 h 1691232"/>
                  <a:gd name="connsiteX84" fmla="*/ 1505424 w 1920955"/>
                  <a:gd name="connsiteY84" fmla="*/ 817351 h 1691232"/>
                  <a:gd name="connsiteX85" fmla="*/ 1453036 w 1920955"/>
                  <a:gd name="connsiteY85" fmla="*/ 812588 h 1691232"/>
                  <a:gd name="connsiteX86" fmla="*/ 1510186 w 1920955"/>
                  <a:gd name="connsiteY86" fmla="*/ 779251 h 1691232"/>
                  <a:gd name="connsiteX87" fmla="*/ 1476849 w 1920955"/>
                  <a:gd name="connsiteY87" fmla="*/ 745913 h 1691232"/>
                  <a:gd name="connsiteX88" fmla="*/ 1481611 w 1920955"/>
                  <a:gd name="connsiteY88" fmla="*/ 722101 h 1691232"/>
                  <a:gd name="connsiteX89" fmla="*/ 1572099 w 1920955"/>
                  <a:gd name="connsiteY89" fmla="*/ 760201 h 1691232"/>
                  <a:gd name="connsiteX90" fmla="*/ 1624486 w 1920955"/>
                  <a:gd name="connsiteY90" fmla="*/ 693526 h 1691232"/>
                  <a:gd name="connsiteX91" fmla="*/ 1614961 w 1920955"/>
                  <a:gd name="connsiteY91" fmla="*/ 550651 h 1691232"/>
                  <a:gd name="connsiteX92" fmla="*/ 1610199 w 1920955"/>
                  <a:gd name="connsiteY92"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9818 w 1920955"/>
                  <a:gd name="connsiteY64" fmla="*/ 1601492 h 1691232"/>
                  <a:gd name="connsiteX65" fmla="*/ 1470595 w 1920955"/>
                  <a:gd name="connsiteY65" fmla="*/ 1584949 h 1691232"/>
                  <a:gd name="connsiteX66" fmla="*/ 1488274 w 1920955"/>
                  <a:gd name="connsiteY66" fmla="*/ 1640771 h 1691232"/>
                  <a:gd name="connsiteX67" fmla="*/ 1558169 w 1920955"/>
                  <a:gd name="connsiteY67" fmla="*/ 1615093 h 1691232"/>
                  <a:gd name="connsiteX68" fmla="*/ 1584065 w 1920955"/>
                  <a:gd name="connsiteY68" fmla="*/ 1525784 h 1691232"/>
                  <a:gd name="connsiteX69" fmla="*/ 1643536 w 1920955"/>
                  <a:gd name="connsiteY69" fmla="*/ 1412663 h 1691232"/>
                  <a:gd name="connsiteX70" fmla="*/ 1714974 w 1920955"/>
                  <a:gd name="connsiteY70" fmla="*/ 1384088 h 1691232"/>
                  <a:gd name="connsiteX71" fmla="*/ 1772124 w 1920955"/>
                  <a:gd name="connsiteY71" fmla="*/ 1379326 h 1691232"/>
                  <a:gd name="connsiteX72" fmla="*/ 1772124 w 1920955"/>
                  <a:gd name="connsiteY72" fmla="*/ 1450763 h 1691232"/>
                  <a:gd name="connsiteX73" fmla="*/ 1886424 w 1920955"/>
                  <a:gd name="connsiteY73" fmla="*/ 1446001 h 1691232"/>
                  <a:gd name="connsiteX74" fmla="*/ 1919761 w 1920955"/>
                  <a:gd name="connsiteY74" fmla="*/ 1441238 h 1691232"/>
                  <a:gd name="connsiteX75" fmla="*/ 1853086 w 1920955"/>
                  <a:gd name="connsiteY75" fmla="*/ 1398376 h 1691232"/>
                  <a:gd name="connsiteX76" fmla="*/ 1853086 w 1920955"/>
                  <a:gd name="connsiteY76" fmla="*/ 1303126 h 1691232"/>
                  <a:gd name="connsiteX77" fmla="*/ 1853086 w 1920955"/>
                  <a:gd name="connsiteY77" fmla="*/ 1245976 h 1691232"/>
                  <a:gd name="connsiteX78" fmla="*/ 1810224 w 1920955"/>
                  <a:gd name="connsiteY78" fmla="*/ 1236451 h 1691232"/>
                  <a:gd name="connsiteX79" fmla="*/ 1734024 w 1920955"/>
                  <a:gd name="connsiteY79" fmla="*/ 1155488 h 1691232"/>
                  <a:gd name="connsiteX80" fmla="*/ 1695924 w 1920955"/>
                  <a:gd name="connsiteY80" fmla="*/ 974513 h 1691232"/>
                  <a:gd name="connsiteX81" fmla="*/ 1643536 w 1920955"/>
                  <a:gd name="connsiteY81" fmla="*/ 941176 h 1691232"/>
                  <a:gd name="connsiteX82" fmla="*/ 1605436 w 1920955"/>
                  <a:gd name="connsiteY82" fmla="*/ 884026 h 1691232"/>
                  <a:gd name="connsiteX83" fmla="*/ 1557811 w 1920955"/>
                  <a:gd name="connsiteY83" fmla="*/ 836401 h 1691232"/>
                  <a:gd name="connsiteX84" fmla="*/ 1505424 w 1920955"/>
                  <a:gd name="connsiteY84" fmla="*/ 817351 h 1691232"/>
                  <a:gd name="connsiteX85" fmla="*/ 1453036 w 1920955"/>
                  <a:gd name="connsiteY85" fmla="*/ 812588 h 1691232"/>
                  <a:gd name="connsiteX86" fmla="*/ 1510186 w 1920955"/>
                  <a:gd name="connsiteY86" fmla="*/ 779251 h 1691232"/>
                  <a:gd name="connsiteX87" fmla="*/ 1476849 w 1920955"/>
                  <a:gd name="connsiteY87" fmla="*/ 745913 h 1691232"/>
                  <a:gd name="connsiteX88" fmla="*/ 1481611 w 1920955"/>
                  <a:gd name="connsiteY88" fmla="*/ 722101 h 1691232"/>
                  <a:gd name="connsiteX89" fmla="*/ 1572099 w 1920955"/>
                  <a:gd name="connsiteY89" fmla="*/ 760201 h 1691232"/>
                  <a:gd name="connsiteX90" fmla="*/ 1624486 w 1920955"/>
                  <a:gd name="connsiteY90" fmla="*/ 693526 h 1691232"/>
                  <a:gd name="connsiteX91" fmla="*/ 1614961 w 1920955"/>
                  <a:gd name="connsiteY91" fmla="*/ 550651 h 1691232"/>
                  <a:gd name="connsiteX92" fmla="*/ 1610199 w 1920955"/>
                  <a:gd name="connsiteY92"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9818 w 1920955"/>
                  <a:gd name="connsiteY64" fmla="*/ 1601492 h 1691232"/>
                  <a:gd name="connsiteX65" fmla="*/ 1470595 w 1920955"/>
                  <a:gd name="connsiteY65" fmla="*/ 1584949 h 1691232"/>
                  <a:gd name="connsiteX66" fmla="*/ 1488274 w 1920955"/>
                  <a:gd name="connsiteY66" fmla="*/ 1640771 h 1691232"/>
                  <a:gd name="connsiteX67" fmla="*/ 1558169 w 1920955"/>
                  <a:gd name="connsiteY67" fmla="*/ 1615093 h 1691232"/>
                  <a:gd name="connsiteX68" fmla="*/ 1584065 w 1920955"/>
                  <a:gd name="connsiteY68" fmla="*/ 1525784 h 1691232"/>
                  <a:gd name="connsiteX69" fmla="*/ 1670383 w 1920955"/>
                  <a:gd name="connsiteY69" fmla="*/ 1438195 h 1691232"/>
                  <a:gd name="connsiteX70" fmla="*/ 1714974 w 1920955"/>
                  <a:gd name="connsiteY70" fmla="*/ 1384088 h 1691232"/>
                  <a:gd name="connsiteX71" fmla="*/ 1772124 w 1920955"/>
                  <a:gd name="connsiteY71" fmla="*/ 1379326 h 1691232"/>
                  <a:gd name="connsiteX72" fmla="*/ 1772124 w 1920955"/>
                  <a:gd name="connsiteY72" fmla="*/ 1450763 h 1691232"/>
                  <a:gd name="connsiteX73" fmla="*/ 1886424 w 1920955"/>
                  <a:gd name="connsiteY73" fmla="*/ 1446001 h 1691232"/>
                  <a:gd name="connsiteX74" fmla="*/ 1919761 w 1920955"/>
                  <a:gd name="connsiteY74" fmla="*/ 1441238 h 1691232"/>
                  <a:gd name="connsiteX75" fmla="*/ 1853086 w 1920955"/>
                  <a:gd name="connsiteY75" fmla="*/ 1398376 h 1691232"/>
                  <a:gd name="connsiteX76" fmla="*/ 1853086 w 1920955"/>
                  <a:gd name="connsiteY76" fmla="*/ 1303126 h 1691232"/>
                  <a:gd name="connsiteX77" fmla="*/ 1853086 w 1920955"/>
                  <a:gd name="connsiteY77" fmla="*/ 1245976 h 1691232"/>
                  <a:gd name="connsiteX78" fmla="*/ 1810224 w 1920955"/>
                  <a:gd name="connsiteY78" fmla="*/ 1236451 h 1691232"/>
                  <a:gd name="connsiteX79" fmla="*/ 1734024 w 1920955"/>
                  <a:gd name="connsiteY79" fmla="*/ 1155488 h 1691232"/>
                  <a:gd name="connsiteX80" fmla="*/ 1695924 w 1920955"/>
                  <a:gd name="connsiteY80" fmla="*/ 974513 h 1691232"/>
                  <a:gd name="connsiteX81" fmla="*/ 1643536 w 1920955"/>
                  <a:gd name="connsiteY81" fmla="*/ 941176 h 1691232"/>
                  <a:gd name="connsiteX82" fmla="*/ 1605436 w 1920955"/>
                  <a:gd name="connsiteY82" fmla="*/ 884026 h 1691232"/>
                  <a:gd name="connsiteX83" fmla="*/ 1557811 w 1920955"/>
                  <a:gd name="connsiteY83" fmla="*/ 836401 h 1691232"/>
                  <a:gd name="connsiteX84" fmla="*/ 1505424 w 1920955"/>
                  <a:gd name="connsiteY84" fmla="*/ 817351 h 1691232"/>
                  <a:gd name="connsiteX85" fmla="*/ 1453036 w 1920955"/>
                  <a:gd name="connsiteY85" fmla="*/ 812588 h 1691232"/>
                  <a:gd name="connsiteX86" fmla="*/ 1510186 w 1920955"/>
                  <a:gd name="connsiteY86" fmla="*/ 779251 h 1691232"/>
                  <a:gd name="connsiteX87" fmla="*/ 1476849 w 1920955"/>
                  <a:gd name="connsiteY87" fmla="*/ 745913 h 1691232"/>
                  <a:gd name="connsiteX88" fmla="*/ 1481611 w 1920955"/>
                  <a:gd name="connsiteY88" fmla="*/ 722101 h 1691232"/>
                  <a:gd name="connsiteX89" fmla="*/ 1572099 w 1920955"/>
                  <a:gd name="connsiteY89" fmla="*/ 760201 h 1691232"/>
                  <a:gd name="connsiteX90" fmla="*/ 1624486 w 1920955"/>
                  <a:gd name="connsiteY90" fmla="*/ 693526 h 1691232"/>
                  <a:gd name="connsiteX91" fmla="*/ 1614961 w 1920955"/>
                  <a:gd name="connsiteY91" fmla="*/ 550651 h 1691232"/>
                  <a:gd name="connsiteX92" fmla="*/ 1610199 w 1920955"/>
                  <a:gd name="connsiteY92"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9818 w 1920955"/>
                  <a:gd name="connsiteY64" fmla="*/ 1601492 h 1691232"/>
                  <a:gd name="connsiteX65" fmla="*/ 1470595 w 1920955"/>
                  <a:gd name="connsiteY65" fmla="*/ 1584949 h 1691232"/>
                  <a:gd name="connsiteX66" fmla="*/ 1488274 w 1920955"/>
                  <a:gd name="connsiteY66" fmla="*/ 1640771 h 1691232"/>
                  <a:gd name="connsiteX67" fmla="*/ 1558169 w 1920955"/>
                  <a:gd name="connsiteY67" fmla="*/ 1615093 h 1691232"/>
                  <a:gd name="connsiteX68" fmla="*/ 1588947 w 1920955"/>
                  <a:gd name="connsiteY68" fmla="*/ 1528337 h 1691232"/>
                  <a:gd name="connsiteX69" fmla="*/ 1670383 w 1920955"/>
                  <a:gd name="connsiteY69" fmla="*/ 1438195 h 1691232"/>
                  <a:gd name="connsiteX70" fmla="*/ 1714974 w 1920955"/>
                  <a:gd name="connsiteY70" fmla="*/ 1384088 h 1691232"/>
                  <a:gd name="connsiteX71" fmla="*/ 1772124 w 1920955"/>
                  <a:gd name="connsiteY71" fmla="*/ 1379326 h 1691232"/>
                  <a:gd name="connsiteX72" fmla="*/ 1772124 w 1920955"/>
                  <a:gd name="connsiteY72" fmla="*/ 1450763 h 1691232"/>
                  <a:gd name="connsiteX73" fmla="*/ 1886424 w 1920955"/>
                  <a:gd name="connsiteY73" fmla="*/ 1446001 h 1691232"/>
                  <a:gd name="connsiteX74" fmla="*/ 1919761 w 1920955"/>
                  <a:gd name="connsiteY74" fmla="*/ 1441238 h 1691232"/>
                  <a:gd name="connsiteX75" fmla="*/ 1853086 w 1920955"/>
                  <a:gd name="connsiteY75" fmla="*/ 1398376 h 1691232"/>
                  <a:gd name="connsiteX76" fmla="*/ 1853086 w 1920955"/>
                  <a:gd name="connsiteY76" fmla="*/ 1303126 h 1691232"/>
                  <a:gd name="connsiteX77" fmla="*/ 1853086 w 1920955"/>
                  <a:gd name="connsiteY77" fmla="*/ 1245976 h 1691232"/>
                  <a:gd name="connsiteX78" fmla="*/ 1810224 w 1920955"/>
                  <a:gd name="connsiteY78" fmla="*/ 1236451 h 1691232"/>
                  <a:gd name="connsiteX79" fmla="*/ 1734024 w 1920955"/>
                  <a:gd name="connsiteY79" fmla="*/ 1155488 h 1691232"/>
                  <a:gd name="connsiteX80" fmla="*/ 1695924 w 1920955"/>
                  <a:gd name="connsiteY80" fmla="*/ 974513 h 1691232"/>
                  <a:gd name="connsiteX81" fmla="*/ 1643536 w 1920955"/>
                  <a:gd name="connsiteY81" fmla="*/ 941176 h 1691232"/>
                  <a:gd name="connsiteX82" fmla="*/ 1605436 w 1920955"/>
                  <a:gd name="connsiteY82" fmla="*/ 884026 h 1691232"/>
                  <a:gd name="connsiteX83" fmla="*/ 1557811 w 1920955"/>
                  <a:gd name="connsiteY83" fmla="*/ 836401 h 1691232"/>
                  <a:gd name="connsiteX84" fmla="*/ 1505424 w 1920955"/>
                  <a:gd name="connsiteY84" fmla="*/ 817351 h 1691232"/>
                  <a:gd name="connsiteX85" fmla="*/ 1453036 w 1920955"/>
                  <a:gd name="connsiteY85" fmla="*/ 812588 h 1691232"/>
                  <a:gd name="connsiteX86" fmla="*/ 1510186 w 1920955"/>
                  <a:gd name="connsiteY86" fmla="*/ 779251 h 1691232"/>
                  <a:gd name="connsiteX87" fmla="*/ 1476849 w 1920955"/>
                  <a:gd name="connsiteY87" fmla="*/ 745913 h 1691232"/>
                  <a:gd name="connsiteX88" fmla="*/ 1481611 w 1920955"/>
                  <a:gd name="connsiteY88" fmla="*/ 722101 h 1691232"/>
                  <a:gd name="connsiteX89" fmla="*/ 1572099 w 1920955"/>
                  <a:gd name="connsiteY89" fmla="*/ 760201 h 1691232"/>
                  <a:gd name="connsiteX90" fmla="*/ 1624486 w 1920955"/>
                  <a:gd name="connsiteY90" fmla="*/ 693526 h 1691232"/>
                  <a:gd name="connsiteX91" fmla="*/ 1614961 w 1920955"/>
                  <a:gd name="connsiteY91" fmla="*/ 550651 h 1691232"/>
                  <a:gd name="connsiteX92" fmla="*/ 1610199 w 1920955"/>
                  <a:gd name="connsiteY92"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9818 w 1920955"/>
                  <a:gd name="connsiteY64" fmla="*/ 1601492 h 1691232"/>
                  <a:gd name="connsiteX65" fmla="*/ 1470595 w 1920955"/>
                  <a:gd name="connsiteY65" fmla="*/ 1584949 h 1691232"/>
                  <a:gd name="connsiteX66" fmla="*/ 1488274 w 1920955"/>
                  <a:gd name="connsiteY66" fmla="*/ 1640771 h 1691232"/>
                  <a:gd name="connsiteX67" fmla="*/ 1558169 w 1920955"/>
                  <a:gd name="connsiteY67" fmla="*/ 1615093 h 1691232"/>
                  <a:gd name="connsiteX68" fmla="*/ 1588947 w 1920955"/>
                  <a:gd name="connsiteY68" fmla="*/ 1528337 h 1691232"/>
                  <a:gd name="connsiteX69" fmla="*/ 1670383 w 1920955"/>
                  <a:gd name="connsiteY69" fmla="*/ 1438195 h 1691232"/>
                  <a:gd name="connsiteX70" fmla="*/ 1714974 w 1920955"/>
                  <a:gd name="connsiteY70" fmla="*/ 1384088 h 1691232"/>
                  <a:gd name="connsiteX71" fmla="*/ 1721378 w 1920955"/>
                  <a:gd name="connsiteY71" fmla="*/ 1402701 h 1691232"/>
                  <a:gd name="connsiteX72" fmla="*/ 1772124 w 1920955"/>
                  <a:gd name="connsiteY72" fmla="*/ 1379326 h 1691232"/>
                  <a:gd name="connsiteX73" fmla="*/ 1772124 w 1920955"/>
                  <a:gd name="connsiteY73" fmla="*/ 1450763 h 1691232"/>
                  <a:gd name="connsiteX74" fmla="*/ 1886424 w 1920955"/>
                  <a:gd name="connsiteY74" fmla="*/ 1446001 h 1691232"/>
                  <a:gd name="connsiteX75" fmla="*/ 1919761 w 1920955"/>
                  <a:gd name="connsiteY75" fmla="*/ 1441238 h 1691232"/>
                  <a:gd name="connsiteX76" fmla="*/ 1853086 w 1920955"/>
                  <a:gd name="connsiteY76" fmla="*/ 1398376 h 1691232"/>
                  <a:gd name="connsiteX77" fmla="*/ 1853086 w 1920955"/>
                  <a:gd name="connsiteY77" fmla="*/ 1303126 h 1691232"/>
                  <a:gd name="connsiteX78" fmla="*/ 1853086 w 1920955"/>
                  <a:gd name="connsiteY78" fmla="*/ 1245976 h 1691232"/>
                  <a:gd name="connsiteX79" fmla="*/ 1810224 w 1920955"/>
                  <a:gd name="connsiteY79" fmla="*/ 1236451 h 1691232"/>
                  <a:gd name="connsiteX80" fmla="*/ 1734024 w 1920955"/>
                  <a:gd name="connsiteY80" fmla="*/ 1155488 h 1691232"/>
                  <a:gd name="connsiteX81" fmla="*/ 1695924 w 1920955"/>
                  <a:gd name="connsiteY81" fmla="*/ 974513 h 1691232"/>
                  <a:gd name="connsiteX82" fmla="*/ 1643536 w 1920955"/>
                  <a:gd name="connsiteY82" fmla="*/ 941176 h 1691232"/>
                  <a:gd name="connsiteX83" fmla="*/ 1605436 w 1920955"/>
                  <a:gd name="connsiteY83" fmla="*/ 884026 h 1691232"/>
                  <a:gd name="connsiteX84" fmla="*/ 1557811 w 1920955"/>
                  <a:gd name="connsiteY84" fmla="*/ 836401 h 1691232"/>
                  <a:gd name="connsiteX85" fmla="*/ 1505424 w 1920955"/>
                  <a:gd name="connsiteY85" fmla="*/ 817351 h 1691232"/>
                  <a:gd name="connsiteX86" fmla="*/ 1453036 w 1920955"/>
                  <a:gd name="connsiteY86" fmla="*/ 812588 h 1691232"/>
                  <a:gd name="connsiteX87" fmla="*/ 1510186 w 1920955"/>
                  <a:gd name="connsiteY87" fmla="*/ 779251 h 1691232"/>
                  <a:gd name="connsiteX88" fmla="*/ 1476849 w 1920955"/>
                  <a:gd name="connsiteY88" fmla="*/ 745913 h 1691232"/>
                  <a:gd name="connsiteX89" fmla="*/ 1481611 w 1920955"/>
                  <a:gd name="connsiteY89" fmla="*/ 722101 h 1691232"/>
                  <a:gd name="connsiteX90" fmla="*/ 1572099 w 1920955"/>
                  <a:gd name="connsiteY90" fmla="*/ 760201 h 1691232"/>
                  <a:gd name="connsiteX91" fmla="*/ 1624486 w 1920955"/>
                  <a:gd name="connsiteY91" fmla="*/ 693526 h 1691232"/>
                  <a:gd name="connsiteX92" fmla="*/ 1614961 w 1920955"/>
                  <a:gd name="connsiteY92" fmla="*/ 550651 h 1691232"/>
                  <a:gd name="connsiteX93" fmla="*/ 1610199 w 1920955"/>
                  <a:gd name="connsiteY93"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9818 w 1920955"/>
                  <a:gd name="connsiteY64" fmla="*/ 1601492 h 1691232"/>
                  <a:gd name="connsiteX65" fmla="*/ 1470595 w 1920955"/>
                  <a:gd name="connsiteY65" fmla="*/ 1584949 h 1691232"/>
                  <a:gd name="connsiteX66" fmla="*/ 1488274 w 1920955"/>
                  <a:gd name="connsiteY66" fmla="*/ 1640771 h 1691232"/>
                  <a:gd name="connsiteX67" fmla="*/ 1558169 w 1920955"/>
                  <a:gd name="connsiteY67" fmla="*/ 1615093 h 1691232"/>
                  <a:gd name="connsiteX68" fmla="*/ 1588947 w 1920955"/>
                  <a:gd name="connsiteY68" fmla="*/ 1528337 h 1691232"/>
                  <a:gd name="connsiteX69" fmla="*/ 1670383 w 1920955"/>
                  <a:gd name="connsiteY69" fmla="*/ 1438195 h 1691232"/>
                  <a:gd name="connsiteX70" fmla="*/ 1714974 w 1920955"/>
                  <a:gd name="connsiteY70" fmla="*/ 1384088 h 1691232"/>
                  <a:gd name="connsiteX71" fmla="*/ 1736021 w 1920955"/>
                  <a:gd name="connsiteY71" fmla="*/ 1379724 h 1691232"/>
                  <a:gd name="connsiteX72" fmla="*/ 1772124 w 1920955"/>
                  <a:gd name="connsiteY72" fmla="*/ 1379326 h 1691232"/>
                  <a:gd name="connsiteX73" fmla="*/ 1772124 w 1920955"/>
                  <a:gd name="connsiteY73" fmla="*/ 1450763 h 1691232"/>
                  <a:gd name="connsiteX74" fmla="*/ 1886424 w 1920955"/>
                  <a:gd name="connsiteY74" fmla="*/ 1446001 h 1691232"/>
                  <a:gd name="connsiteX75" fmla="*/ 1919761 w 1920955"/>
                  <a:gd name="connsiteY75" fmla="*/ 1441238 h 1691232"/>
                  <a:gd name="connsiteX76" fmla="*/ 1853086 w 1920955"/>
                  <a:gd name="connsiteY76" fmla="*/ 1398376 h 1691232"/>
                  <a:gd name="connsiteX77" fmla="*/ 1853086 w 1920955"/>
                  <a:gd name="connsiteY77" fmla="*/ 1303126 h 1691232"/>
                  <a:gd name="connsiteX78" fmla="*/ 1853086 w 1920955"/>
                  <a:gd name="connsiteY78" fmla="*/ 1245976 h 1691232"/>
                  <a:gd name="connsiteX79" fmla="*/ 1810224 w 1920955"/>
                  <a:gd name="connsiteY79" fmla="*/ 1236451 h 1691232"/>
                  <a:gd name="connsiteX80" fmla="*/ 1734024 w 1920955"/>
                  <a:gd name="connsiteY80" fmla="*/ 1155488 h 1691232"/>
                  <a:gd name="connsiteX81" fmla="*/ 1695924 w 1920955"/>
                  <a:gd name="connsiteY81" fmla="*/ 974513 h 1691232"/>
                  <a:gd name="connsiteX82" fmla="*/ 1643536 w 1920955"/>
                  <a:gd name="connsiteY82" fmla="*/ 941176 h 1691232"/>
                  <a:gd name="connsiteX83" fmla="*/ 1605436 w 1920955"/>
                  <a:gd name="connsiteY83" fmla="*/ 884026 h 1691232"/>
                  <a:gd name="connsiteX84" fmla="*/ 1557811 w 1920955"/>
                  <a:gd name="connsiteY84" fmla="*/ 836401 h 1691232"/>
                  <a:gd name="connsiteX85" fmla="*/ 1505424 w 1920955"/>
                  <a:gd name="connsiteY85" fmla="*/ 817351 h 1691232"/>
                  <a:gd name="connsiteX86" fmla="*/ 1453036 w 1920955"/>
                  <a:gd name="connsiteY86" fmla="*/ 812588 h 1691232"/>
                  <a:gd name="connsiteX87" fmla="*/ 1510186 w 1920955"/>
                  <a:gd name="connsiteY87" fmla="*/ 779251 h 1691232"/>
                  <a:gd name="connsiteX88" fmla="*/ 1476849 w 1920955"/>
                  <a:gd name="connsiteY88" fmla="*/ 745913 h 1691232"/>
                  <a:gd name="connsiteX89" fmla="*/ 1481611 w 1920955"/>
                  <a:gd name="connsiteY89" fmla="*/ 722101 h 1691232"/>
                  <a:gd name="connsiteX90" fmla="*/ 1572099 w 1920955"/>
                  <a:gd name="connsiteY90" fmla="*/ 760201 h 1691232"/>
                  <a:gd name="connsiteX91" fmla="*/ 1624486 w 1920955"/>
                  <a:gd name="connsiteY91" fmla="*/ 693526 h 1691232"/>
                  <a:gd name="connsiteX92" fmla="*/ 1614961 w 1920955"/>
                  <a:gd name="connsiteY92" fmla="*/ 550651 h 1691232"/>
                  <a:gd name="connsiteX93" fmla="*/ 1610199 w 1920955"/>
                  <a:gd name="connsiteY93"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9818 w 1920955"/>
                  <a:gd name="connsiteY64" fmla="*/ 1601492 h 1691232"/>
                  <a:gd name="connsiteX65" fmla="*/ 1470595 w 1920955"/>
                  <a:gd name="connsiteY65" fmla="*/ 1584949 h 1691232"/>
                  <a:gd name="connsiteX66" fmla="*/ 1488274 w 1920955"/>
                  <a:gd name="connsiteY66" fmla="*/ 1640771 h 1691232"/>
                  <a:gd name="connsiteX67" fmla="*/ 1558169 w 1920955"/>
                  <a:gd name="connsiteY67" fmla="*/ 1615093 h 1691232"/>
                  <a:gd name="connsiteX68" fmla="*/ 1588947 w 1920955"/>
                  <a:gd name="connsiteY68" fmla="*/ 1528337 h 1691232"/>
                  <a:gd name="connsiteX69" fmla="*/ 1670383 w 1920955"/>
                  <a:gd name="connsiteY69" fmla="*/ 1438195 h 1691232"/>
                  <a:gd name="connsiteX70" fmla="*/ 1714974 w 1920955"/>
                  <a:gd name="connsiteY70" fmla="*/ 1407065 h 1691232"/>
                  <a:gd name="connsiteX71" fmla="*/ 1736021 w 1920955"/>
                  <a:gd name="connsiteY71" fmla="*/ 1379724 h 1691232"/>
                  <a:gd name="connsiteX72" fmla="*/ 1772124 w 1920955"/>
                  <a:gd name="connsiteY72" fmla="*/ 1379326 h 1691232"/>
                  <a:gd name="connsiteX73" fmla="*/ 1772124 w 1920955"/>
                  <a:gd name="connsiteY73" fmla="*/ 1450763 h 1691232"/>
                  <a:gd name="connsiteX74" fmla="*/ 1886424 w 1920955"/>
                  <a:gd name="connsiteY74" fmla="*/ 1446001 h 1691232"/>
                  <a:gd name="connsiteX75" fmla="*/ 1919761 w 1920955"/>
                  <a:gd name="connsiteY75" fmla="*/ 1441238 h 1691232"/>
                  <a:gd name="connsiteX76" fmla="*/ 1853086 w 1920955"/>
                  <a:gd name="connsiteY76" fmla="*/ 1398376 h 1691232"/>
                  <a:gd name="connsiteX77" fmla="*/ 1853086 w 1920955"/>
                  <a:gd name="connsiteY77" fmla="*/ 1303126 h 1691232"/>
                  <a:gd name="connsiteX78" fmla="*/ 1853086 w 1920955"/>
                  <a:gd name="connsiteY78" fmla="*/ 1245976 h 1691232"/>
                  <a:gd name="connsiteX79" fmla="*/ 1810224 w 1920955"/>
                  <a:gd name="connsiteY79" fmla="*/ 1236451 h 1691232"/>
                  <a:gd name="connsiteX80" fmla="*/ 1734024 w 1920955"/>
                  <a:gd name="connsiteY80" fmla="*/ 1155488 h 1691232"/>
                  <a:gd name="connsiteX81" fmla="*/ 1695924 w 1920955"/>
                  <a:gd name="connsiteY81" fmla="*/ 974513 h 1691232"/>
                  <a:gd name="connsiteX82" fmla="*/ 1643536 w 1920955"/>
                  <a:gd name="connsiteY82" fmla="*/ 941176 h 1691232"/>
                  <a:gd name="connsiteX83" fmla="*/ 1605436 w 1920955"/>
                  <a:gd name="connsiteY83" fmla="*/ 884026 h 1691232"/>
                  <a:gd name="connsiteX84" fmla="*/ 1557811 w 1920955"/>
                  <a:gd name="connsiteY84" fmla="*/ 836401 h 1691232"/>
                  <a:gd name="connsiteX85" fmla="*/ 1505424 w 1920955"/>
                  <a:gd name="connsiteY85" fmla="*/ 817351 h 1691232"/>
                  <a:gd name="connsiteX86" fmla="*/ 1453036 w 1920955"/>
                  <a:gd name="connsiteY86" fmla="*/ 812588 h 1691232"/>
                  <a:gd name="connsiteX87" fmla="*/ 1510186 w 1920955"/>
                  <a:gd name="connsiteY87" fmla="*/ 779251 h 1691232"/>
                  <a:gd name="connsiteX88" fmla="*/ 1476849 w 1920955"/>
                  <a:gd name="connsiteY88" fmla="*/ 745913 h 1691232"/>
                  <a:gd name="connsiteX89" fmla="*/ 1481611 w 1920955"/>
                  <a:gd name="connsiteY89" fmla="*/ 722101 h 1691232"/>
                  <a:gd name="connsiteX90" fmla="*/ 1572099 w 1920955"/>
                  <a:gd name="connsiteY90" fmla="*/ 760201 h 1691232"/>
                  <a:gd name="connsiteX91" fmla="*/ 1624486 w 1920955"/>
                  <a:gd name="connsiteY91" fmla="*/ 693526 h 1691232"/>
                  <a:gd name="connsiteX92" fmla="*/ 1614961 w 1920955"/>
                  <a:gd name="connsiteY92" fmla="*/ 550651 h 1691232"/>
                  <a:gd name="connsiteX93" fmla="*/ 1610199 w 1920955"/>
                  <a:gd name="connsiteY93"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9818 w 1920955"/>
                  <a:gd name="connsiteY64" fmla="*/ 1601492 h 1691232"/>
                  <a:gd name="connsiteX65" fmla="*/ 1470595 w 1920955"/>
                  <a:gd name="connsiteY65" fmla="*/ 1584949 h 1691232"/>
                  <a:gd name="connsiteX66" fmla="*/ 1488274 w 1920955"/>
                  <a:gd name="connsiteY66" fmla="*/ 1640771 h 1691232"/>
                  <a:gd name="connsiteX67" fmla="*/ 1558169 w 1920955"/>
                  <a:gd name="connsiteY67" fmla="*/ 1615093 h 1691232"/>
                  <a:gd name="connsiteX68" fmla="*/ 1588947 w 1920955"/>
                  <a:gd name="connsiteY68" fmla="*/ 1528337 h 1691232"/>
                  <a:gd name="connsiteX69" fmla="*/ 1670383 w 1920955"/>
                  <a:gd name="connsiteY69" fmla="*/ 1438195 h 1691232"/>
                  <a:gd name="connsiteX70" fmla="*/ 1714974 w 1920955"/>
                  <a:gd name="connsiteY70" fmla="*/ 1407065 h 1691232"/>
                  <a:gd name="connsiteX71" fmla="*/ 1743343 w 1920955"/>
                  <a:gd name="connsiteY71" fmla="*/ 1410360 h 1691232"/>
                  <a:gd name="connsiteX72" fmla="*/ 1772124 w 1920955"/>
                  <a:gd name="connsiteY72" fmla="*/ 1379326 h 1691232"/>
                  <a:gd name="connsiteX73" fmla="*/ 1772124 w 1920955"/>
                  <a:gd name="connsiteY73" fmla="*/ 1450763 h 1691232"/>
                  <a:gd name="connsiteX74" fmla="*/ 1886424 w 1920955"/>
                  <a:gd name="connsiteY74" fmla="*/ 1446001 h 1691232"/>
                  <a:gd name="connsiteX75" fmla="*/ 1919761 w 1920955"/>
                  <a:gd name="connsiteY75" fmla="*/ 1441238 h 1691232"/>
                  <a:gd name="connsiteX76" fmla="*/ 1853086 w 1920955"/>
                  <a:gd name="connsiteY76" fmla="*/ 1398376 h 1691232"/>
                  <a:gd name="connsiteX77" fmla="*/ 1853086 w 1920955"/>
                  <a:gd name="connsiteY77" fmla="*/ 1303126 h 1691232"/>
                  <a:gd name="connsiteX78" fmla="*/ 1853086 w 1920955"/>
                  <a:gd name="connsiteY78" fmla="*/ 1245976 h 1691232"/>
                  <a:gd name="connsiteX79" fmla="*/ 1810224 w 1920955"/>
                  <a:gd name="connsiteY79" fmla="*/ 1236451 h 1691232"/>
                  <a:gd name="connsiteX80" fmla="*/ 1734024 w 1920955"/>
                  <a:gd name="connsiteY80" fmla="*/ 1155488 h 1691232"/>
                  <a:gd name="connsiteX81" fmla="*/ 1695924 w 1920955"/>
                  <a:gd name="connsiteY81" fmla="*/ 974513 h 1691232"/>
                  <a:gd name="connsiteX82" fmla="*/ 1643536 w 1920955"/>
                  <a:gd name="connsiteY82" fmla="*/ 941176 h 1691232"/>
                  <a:gd name="connsiteX83" fmla="*/ 1605436 w 1920955"/>
                  <a:gd name="connsiteY83" fmla="*/ 884026 h 1691232"/>
                  <a:gd name="connsiteX84" fmla="*/ 1557811 w 1920955"/>
                  <a:gd name="connsiteY84" fmla="*/ 836401 h 1691232"/>
                  <a:gd name="connsiteX85" fmla="*/ 1505424 w 1920955"/>
                  <a:gd name="connsiteY85" fmla="*/ 817351 h 1691232"/>
                  <a:gd name="connsiteX86" fmla="*/ 1453036 w 1920955"/>
                  <a:gd name="connsiteY86" fmla="*/ 812588 h 1691232"/>
                  <a:gd name="connsiteX87" fmla="*/ 1510186 w 1920955"/>
                  <a:gd name="connsiteY87" fmla="*/ 779251 h 1691232"/>
                  <a:gd name="connsiteX88" fmla="*/ 1476849 w 1920955"/>
                  <a:gd name="connsiteY88" fmla="*/ 745913 h 1691232"/>
                  <a:gd name="connsiteX89" fmla="*/ 1481611 w 1920955"/>
                  <a:gd name="connsiteY89" fmla="*/ 722101 h 1691232"/>
                  <a:gd name="connsiteX90" fmla="*/ 1572099 w 1920955"/>
                  <a:gd name="connsiteY90" fmla="*/ 760201 h 1691232"/>
                  <a:gd name="connsiteX91" fmla="*/ 1624486 w 1920955"/>
                  <a:gd name="connsiteY91" fmla="*/ 693526 h 1691232"/>
                  <a:gd name="connsiteX92" fmla="*/ 1614961 w 1920955"/>
                  <a:gd name="connsiteY92" fmla="*/ 550651 h 1691232"/>
                  <a:gd name="connsiteX93" fmla="*/ 1610199 w 1920955"/>
                  <a:gd name="connsiteY93"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9818 w 1920955"/>
                  <a:gd name="connsiteY64" fmla="*/ 1601492 h 1691232"/>
                  <a:gd name="connsiteX65" fmla="*/ 1470595 w 1920955"/>
                  <a:gd name="connsiteY65" fmla="*/ 1584949 h 1691232"/>
                  <a:gd name="connsiteX66" fmla="*/ 1488274 w 1920955"/>
                  <a:gd name="connsiteY66" fmla="*/ 1640771 h 1691232"/>
                  <a:gd name="connsiteX67" fmla="*/ 1558169 w 1920955"/>
                  <a:gd name="connsiteY67" fmla="*/ 1615093 h 1691232"/>
                  <a:gd name="connsiteX68" fmla="*/ 1588947 w 1920955"/>
                  <a:gd name="connsiteY68" fmla="*/ 1528337 h 1691232"/>
                  <a:gd name="connsiteX69" fmla="*/ 1670383 w 1920955"/>
                  <a:gd name="connsiteY69" fmla="*/ 1438195 h 1691232"/>
                  <a:gd name="connsiteX70" fmla="*/ 1714974 w 1920955"/>
                  <a:gd name="connsiteY70" fmla="*/ 1407065 h 1691232"/>
                  <a:gd name="connsiteX71" fmla="*/ 1743343 w 1920955"/>
                  <a:gd name="connsiteY71" fmla="*/ 1410360 h 1691232"/>
                  <a:gd name="connsiteX72" fmla="*/ 1803851 w 1920955"/>
                  <a:gd name="connsiteY72" fmla="*/ 1369114 h 1691232"/>
                  <a:gd name="connsiteX73" fmla="*/ 1772124 w 1920955"/>
                  <a:gd name="connsiteY73" fmla="*/ 1450763 h 1691232"/>
                  <a:gd name="connsiteX74" fmla="*/ 1886424 w 1920955"/>
                  <a:gd name="connsiteY74" fmla="*/ 1446001 h 1691232"/>
                  <a:gd name="connsiteX75" fmla="*/ 1919761 w 1920955"/>
                  <a:gd name="connsiteY75" fmla="*/ 1441238 h 1691232"/>
                  <a:gd name="connsiteX76" fmla="*/ 1853086 w 1920955"/>
                  <a:gd name="connsiteY76" fmla="*/ 1398376 h 1691232"/>
                  <a:gd name="connsiteX77" fmla="*/ 1853086 w 1920955"/>
                  <a:gd name="connsiteY77" fmla="*/ 1303126 h 1691232"/>
                  <a:gd name="connsiteX78" fmla="*/ 1853086 w 1920955"/>
                  <a:gd name="connsiteY78" fmla="*/ 1245976 h 1691232"/>
                  <a:gd name="connsiteX79" fmla="*/ 1810224 w 1920955"/>
                  <a:gd name="connsiteY79" fmla="*/ 1236451 h 1691232"/>
                  <a:gd name="connsiteX80" fmla="*/ 1734024 w 1920955"/>
                  <a:gd name="connsiteY80" fmla="*/ 1155488 h 1691232"/>
                  <a:gd name="connsiteX81" fmla="*/ 1695924 w 1920955"/>
                  <a:gd name="connsiteY81" fmla="*/ 974513 h 1691232"/>
                  <a:gd name="connsiteX82" fmla="*/ 1643536 w 1920955"/>
                  <a:gd name="connsiteY82" fmla="*/ 941176 h 1691232"/>
                  <a:gd name="connsiteX83" fmla="*/ 1605436 w 1920955"/>
                  <a:gd name="connsiteY83" fmla="*/ 884026 h 1691232"/>
                  <a:gd name="connsiteX84" fmla="*/ 1557811 w 1920955"/>
                  <a:gd name="connsiteY84" fmla="*/ 836401 h 1691232"/>
                  <a:gd name="connsiteX85" fmla="*/ 1505424 w 1920955"/>
                  <a:gd name="connsiteY85" fmla="*/ 817351 h 1691232"/>
                  <a:gd name="connsiteX86" fmla="*/ 1453036 w 1920955"/>
                  <a:gd name="connsiteY86" fmla="*/ 812588 h 1691232"/>
                  <a:gd name="connsiteX87" fmla="*/ 1510186 w 1920955"/>
                  <a:gd name="connsiteY87" fmla="*/ 779251 h 1691232"/>
                  <a:gd name="connsiteX88" fmla="*/ 1476849 w 1920955"/>
                  <a:gd name="connsiteY88" fmla="*/ 745913 h 1691232"/>
                  <a:gd name="connsiteX89" fmla="*/ 1481611 w 1920955"/>
                  <a:gd name="connsiteY89" fmla="*/ 722101 h 1691232"/>
                  <a:gd name="connsiteX90" fmla="*/ 1572099 w 1920955"/>
                  <a:gd name="connsiteY90" fmla="*/ 760201 h 1691232"/>
                  <a:gd name="connsiteX91" fmla="*/ 1624486 w 1920955"/>
                  <a:gd name="connsiteY91" fmla="*/ 693526 h 1691232"/>
                  <a:gd name="connsiteX92" fmla="*/ 1614961 w 1920955"/>
                  <a:gd name="connsiteY92" fmla="*/ 550651 h 1691232"/>
                  <a:gd name="connsiteX93" fmla="*/ 1610199 w 1920955"/>
                  <a:gd name="connsiteY93"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9818 w 1920955"/>
                  <a:gd name="connsiteY64" fmla="*/ 1601492 h 1691232"/>
                  <a:gd name="connsiteX65" fmla="*/ 1470595 w 1920955"/>
                  <a:gd name="connsiteY65" fmla="*/ 1584949 h 1691232"/>
                  <a:gd name="connsiteX66" fmla="*/ 1488274 w 1920955"/>
                  <a:gd name="connsiteY66" fmla="*/ 1640771 h 1691232"/>
                  <a:gd name="connsiteX67" fmla="*/ 1558169 w 1920955"/>
                  <a:gd name="connsiteY67" fmla="*/ 1615093 h 1691232"/>
                  <a:gd name="connsiteX68" fmla="*/ 1588947 w 1920955"/>
                  <a:gd name="connsiteY68" fmla="*/ 1528337 h 1691232"/>
                  <a:gd name="connsiteX69" fmla="*/ 1670383 w 1920955"/>
                  <a:gd name="connsiteY69" fmla="*/ 1438195 h 1691232"/>
                  <a:gd name="connsiteX70" fmla="*/ 1714974 w 1920955"/>
                  <a:gd name="connsiteY70" fmla="*/ 1407065 h 1691232"/>
                  <a:gd name="connsiteX71" fmla="*/ 1743343 w 1920955"/>
                  <a:gd name="connsiteY71" fmla="*/ 1410360 h 1691232"/>
                  <a:gd name="connsiteX72" fmla="*/ 1828257 w 1920955"/>
                  <a:gd name="connsiteY72" fmla="*/ 1328265 h 1691232"/>
                  <a:gd name="connsiteX73" fmla="*/ 1772124 w 1920955"/>
                  <a:gd name="connsiteY73" fmla="*/ 1450763 h 1691232"/>
                  <a:gd name="connsiteX74" fmla="*/ 1886424 w 1920955"/>
                  <a:gd name="connsiteY74" fmla="*/ 1446001 h 1691232"/>
                  <a:gd name="connsiteX75" fmla="*/ 1919761 w 1920955"/>
                  <a:gd name="connsiteY75" fmla="*/ 1441238 h 1691232"/>
                  <a:gd name="connsiteX76" fmla="*/ 1853086 w 1920955"/>
                  <a:gd name="connsiteY76" fmla="*/ 1398376 h 1691232"/>
                  <a:gd name="connsiteX77" fmla="*/ 1853086 w 1920955"/>
                  <a:gd name="connsiteY77" fmla="*/ 1303126 h 1691232"/>
                  <a:gd name="connsiteX78" fmla="*/ 1853086 w 1920955"/>
                  <a:gd name="connsiteY78" fmla="*/ 1245976 h 1691232"/>
                  <a:gd name="connsiteX79" fmla="*/ 1810224 w 1920955"/>
                  <a:gd name="connsiteY79" fmla="*/ 1236451 h 1691232"/>
                  <a:gd name="connsiteX80" fmla="*/ 1734024 w 1920955"/>
                  <a:gd name="connsiteY80" fmla="*/ 1155488 h 1691232"/>
                  <a:gd name="connsiteX81" fmla="*/ 1695924 w 1920955"/>
                  <a:gd name="connsiteY81" fmla="*/ 974513 h 1691232"/>
                  <a:gd name="connsiteX82" fmla="*/ 1643536 w 1920955"/>
                  <a:gd name="connsiteY82" fmla="*/ 941176 h 1691232"/>
                  <a:gd name="connsiteX83" fmla="*/ 1605436 w 1920955"/>
                  <a:gd name="connsiteY83" fmla="*/ 884026 h 1691232"/>
                  <a:gd name="connsiteX84" fmla="*/ 1557811 w 1920955"/>
                  <a:gd name="connsiteY84" fmla="*/ 836401 h 1691232"/>
                  <a:gd name="connsiteX85" fmla="*/ 1505424 w 1920955"/>
                  <a:gd name="connsiteY85" fmla="*/ 817351 h 1691232"/>
                  <a:gd name="connsiteX86" fmla="*/ 1453036 w 1920955"/>
                  <a:gd name="connsiteY86" fmla="*/ 812588 h 1691232"/>
                  <a:gd name="connsiteX87" fmla="*/ 1510186 w 1920955"/>
                  <a:gd name="connsiteY87" fmla="*/ 779251 h 1691232"/>
                  <a:gd name="connsiteX88" fmla="*/ 1476849 w 1920955"/>
                  <a:gd name="connsiteY88" fmla="*/ 745913 h 1691232"/>
                  <a:gd name="connsiteX89" fmla="*/ 1481611 w 1920955"/>
                  <a:gd name="connsiteY89" fmla="*/ 722101 h 1691232"/>
                  <a:gd name="connsiteX90" fmla="*/ 1572099 w 1920955"/>
                  <a:gd name="connsiteY90" fmla="*/ 760201 h 1691232"/>
                  <a:gd name="connsiteX91" fmla="*/ 1624486 w 1920955"/>
                  <a:gd name="connsiteY91" fmla="*/ 693526 h 1691232"/>
                  <a:gd name="connsiteX92" fmla="*/ 1614961 w 1920955"/>
                  <a:gd name="connsiteY92" fmla="*/ 550651 h 1691232"/>
                  <a:gd name="connsiteX93" fmla="*/ 1610199 w 1920955"/>
                  <a:gd name="connsiteY93" fmla="*/ 412538 h 1691232"/>
                  <a:gd name="connsiteX0" fmla="*/ 1610199 w 1920409"/>
                  <a:gd name="connsiteY0" fmla="*/ 412538 h 1691232"/>
                  <a:gd name="connsiteX1" fmla="*/ 1567336 w 1920409"/>
                  <a:gd name="connsiteY1" fmla="*/ 369676 h 1691232"/>
                  <a:gd name="connsiteX2" fmla="*/ 1467324 w 1920409"/>
                  <a:gd name="connsiteY2" fmla="*/ 345863 h 1691232"/>
                  <a:gd name="connsiteX3" fmla="*/ 1419699 w 1920409"/>
                  <a:gd name="connsiteY3" fmla="*/ 317288 h 1691232"/>
                  <a:gd name="connsiteX4" fmla="*/ 1367311 w 1920409"/>
                  <a:gd name="connsiteY4" fmla="*/ 160126 h 1691232"/>
                  <a:gd name="connsiteX5" fmla="*/ 1338736 w 1920409"/>
                  <a:gd name="connsiteY5" fmla="*/ 12488 h 1691232"/>
                  <a:gd name="connsiteX6" fmla="*/ 1267299 w 1920409"/>
                  <a:gd name="connsiteY6" fmla="*/ 12488 h 1691232"/>
                  <a:gd name="connsiteX7" fmla="*/ 1214911 w 1920409"/>
                  <a:gd name="connsiteY7" fmla="*/ 50588 h 1691232"/>
                  <a:gd name="connsiteX8" fmla="*/ 1214911 w 1920409"/>
                  <a:gd name="connsiteY8" fmla="*/ 155363 h 1691232"/>
                  <a:gd name="connsiteX9" fmla="*/ 1186336 w 1920409"/>
                  <a:gd name="connsiteY9" fmla="*/ 183938 h 1691232"/>
                  <a:gd name="connsiteX10" fmla="*/ 1176811 w 1920409"/>
                  <a:gd name="connsiteY10" fmla="*/ 255376 h 1691232"/>
                  <a:gd name="connsiteX11" fmla="*/ 1114899 w 1920409"/>
                  <a:gd name="connsiteY11" fmla="*/ 298238 h 1691232"/>
                  <a:gd name="connsiteX12" fmla="*/ 1005361 w 1920409"/>
                  <a:gd name="connsiteY12" fmla="*/ 312526 h 1691232"/>
                  <a:gd name="connsiteX13" fmla="*/ 962499 w 1920409"/>
                  <a:gd name="connsiteY13" fmla="*/ 355388 h 1691232"/>
                  <a:gd name="connsiteX14" fmla="*/ 838674 w 1920409"/>
                  <a:gd name="connsiteY14" fmla="*/ 355388 h 1691232"/>
                  <a:gd name="connsiteX15" fmla="*/ 781524 w 1920409"/>
                  <a:gd name="connsiteY15" fmla="*/ 426826 h 1691232"/>
                  <a:gd name="connsiteX16" fmla="*/ 781524 w 1920409"/>
                  <a:gd name="connsiteY16" fmla="*/ 460163 h 1691232"/>
                  <a:gd name="connsiteX17" fmla="*/ 743424 w 1920409"/>
                  <a:gd name="connsiteY17" fmla="*/ 483976 h 1691232"/>
                  <a:gd name="connsiteX18" fmla="*/ 671986 w 1920409"/>
                  <a:gd name="connsiteY18" fmla="*/ 417301 h 1691232"/>
                  <a:gd name="connsiteX19" fmla="*/ 519586 w 1920409"/>
                  <a:gd name="connsiteY19" fmla="*/ 412538 h 1691232"/>
                  <a:gd name="connsiteX20" fmla="*/ 457674 w 1920409"/>
                  <a:gd name="connsiteY20" fmla="*/ 431588 h 1691232"/>
                  <a:gd name="connsiteX21" fmla="*/ 419574 w 1920409"/>
                  <a:gd name="connsiteY21" fmla="*/ 417301 h 1691232"/>
                  <a:gd name="connsiteX22" fmla="*/ 400524 w 1920409"/>
                  <a:gd name="connsiteY22" fmla="*/ 355388 h 1691232"/>
                  <a:gd name="connsiteX23" fmla="*/ 333849 w 1920409"/>
                  <a:gd name="connsiteY23" fmla="*/ 303001 h 1691232"/>
                  <a:gd name="connsiteX24" fmla="*/ 286224 w 1920409"/>
                  <a:gd name="connsiteY24" fmla="*/ 236326 h 1691232"/>
                  <a:gd name="connsiteX25" fmla="*/ 143349 w 1920409"/>
                  <a:gd name="connsiteY25" fmla="*/ 255376 h 1691232"/>
                  <a:gd name="connsiteX26" fmla="*/ 124299 w 1920409"/>
                  <a:gd name="connsiteY26" fmla="*/ 331576 h 1691232"/>
                  <a:gd name="connsiteX27" fmla="*/ 110011 w 1920409"/>
                  <a:gd name="connsiteY27" fmla="*/ 364913 h 1691232"/>
                  <a:gd name="connsiteX28" fmla="*/ 133824 w 1920409"/>
                  <a:gd name="connsiteY28" fmla="*/ 412538 h 1691232"/>
                  <a:gd name="connsiteX29" fmla="*/ 81436 w 1920409"/>
                  <a:gd name="connsiteY29" fmla="*/ 450638 h 1691232"/>
                  <a:gd name="connsiteX30" fmla="*/ 33811 w 1920409"/>
                  <a:gd name="connsiteY30" fmla="*/ 445876 h 1691232"/>
                  <a:gd name="connsiteX31" fmla="*/ 33811 w 1920409"/>
                  <a:gd name="connsiteY31" fmla="*/ 517313 h 1691232"/>
                  <a:gd name="connsiteX32" fmla="*/ 474 w 1920409"/>
                  <a:gd name="connsiteY32" fmla="*/ 622088 h 1691232"/>
                  <a:gd name="connsiteX33" fmla="*/ 62386 w 1920409"/>
                  <a:gd name="connsiteY33" fmla="*/ 698288 h 1691232"/>
                  <a:gd name="connsiteX34" fmla="*/ 111977 w 1920409"/>
                  <a:gd name="connsiteY34" fmla="*/ 678550 h 1691232"/>
                  <a:gd name="connsiteX35" fmla="*/ 112334 w 1920409"/>
                  <a:gd name="connsiteY35" fmla="*/ 748809 h 1691232"/>
                  <a:gd name="connsiteX36" fmla="*/ 167161 w 1920409"/>
                  <a:gd name="connsiteY36" fmla="*/ 779251 h 1691232"/>
                  <a:gd name="connsiteX37" fmla="*/ 236159 w 1920409"/>
                  <a:gd name="connsiteY37" fmla="*/ 789463 h 1691232"/>
                  <a:gd name="connsiteX38" fmla="*/ 271462 w 1920409"/>
                  <a:gd name="connsiteY38" fmla="*/ 845434 h 1691232"/>
                  <a:gd name="connsiteX39" fmla="*/ 270869 w 1920409"/>
                  <a:gd name="connsiteY39" fmla="*/ 890506 h 1691232"/>
                  <a:gd name="connsiteX40" fmla="*/ 295393 w 1920409"/>
                  <a:gd name="connsiteY40" fmla="*/ 929981 h 1691232"/>
                  <a:gd name="connsiteX41" fmla="*/ 341051 w 1920409"/>
                  <a:gd name="connsiteY41" fmla="*/ 968573 h 1691232"/>
                  <a:gd name="connsiteX42" fmla="*/ 426184 w 1920409"/>
                  <a:gd name="connsiteY42" fmla="*/ 1022825 h 1691232"/>
                  <a:gd name="connsiteX43" fmla="*/ 461961 w 1920409"/>
                  <a:gd name="connsiteY43" fmla="*/ 1093918 h 1691232"/>
                  <a:gd name="connsiteX44" fmla="*/ 441064 w 1920409"/>
                  <a:gd name="connsiteY44" fmla="*/ 1163491 h 1691232"/>
                  <a:gd name="connsiteX45" fmla="*/ 519111 w 1920409"/>
                  <a:gd name="connsiteY45" fmla="*/ 1219954 h 1691232"/>
                  <a:gd name="connsiteX46" fmla="*/ 591143 w 1920409"/>
                  <a:gd name="connsiteY46" fmla="*/ 1252948 h 1691232"/>
                  <a:gd name="connsiteX47" fmla="*/ 571974 w 1920409"/>
                  <a:gd name="connsiteY47" fmla="*/ 1312651 h 1691232"/>
                  <a:gd name="connsiteX48" fmla="*/ 662461 w 1920409"/>
                  <a:gd name="connsiteY48" fmla="*/ 1465051 h 1691232"/>
                  <a:gd name="connsiteX49" fmla="*/ 755271 w 1920409"/>
                  <a:gd name="connsiteY49" fmla="*/ 1538205 h 1691232"/>
                  <a:gd name="connsiteX50" fmla="*/ 805336 w 1920409"/>
                  <a:gd name="connsiteY50" fmla="*/ 1488863 h 1691232"/>
                  <a:gd name="connsiteX51" fmla="*/ 869926 w 1920409"/>
                  <a:gd name="connsiteY51" fmla="*/ 1516260 h 1691232"/>
                  <a:gd name="connsiteX52" fmla="*/ 924399 w 1920409"/>
                  <a:gd name="connsiteY52" fmla="*/ 1484101 h 1691232"/>
                  <a:gd name="connsiteX53" fmla="*/ 941246 w 1920409"/>
                  <a:gd name="connsiteY53" fmla="*/ 1441925 h 1691232"/>
                  <a:gd name="connsiteX54" fmla="*/ 1005123 w 1920409"/>
                  <a:gd name="connsiteY54" fmla="*/ 1528337 h 1691232"/>
                  <a:gd name="connsiteX55" fmla="*/ 1050190 w 1920409"/>
                  <a:gd name="connsiteY55" fmla="*/ 1599431 h 1691232"/>
                  <a:gd name="connsiteX56" fmla="*/ 1120136 w 1920409"/>
                  <a:gd name="connsiteY56" fmla="*/ 1690950 h 1691232"/>
                  <a:gd name="connsiteX57" fmla="*/ 1151034 w 1920409"/>
                  <a:gd name="connsiteY57" fmla="*/ 1627859 h 1691232"/>
                  <a:gd name="connsiteX58" fmla="*/ 1181693 w 1920409"/>
                  <a:gd name="connsiteY58" fmla="*/ 1621379 h 1691232"/>
                  <a:gd name="connsiteX59" fmla="*/ 1224792 w 1920409"/>
                  <a:gd name="connsiteY59" fmla="*/ 1650642 h 1691232"/>
                  <a:gd name="connsiteX60" fmla="*/ 1258367 w 1920409"/>
                  <a:gd name="connsiteY60" fmla="*/ 1609988 h 1691232"/>
                  <a:gd name="connsiteX61" fmla="*/ 1277188 w 1920409"/>
                  <a:gd name="connsiteY61" fmla="*/ 1614605 h 1691232"/>
                  <a:gd name="connsiteX62" fmla="*/ 1311230 w 1920409"/>
                  <a:gd name="connsiteY62" fmla="*/ 1681082 h 1691232"/>
                  <a:gd name="connsiteX63" fmla="*/ 1367786 w 1920409"/>
                  <a:gd name="connsiteY63" fmla="*/ 1657613 h 1691232"/>
                  <a:gd name="connsiteX64" fmla="*/ 1419818 w 1920409"/>
                  <a:gd name="connsiteY64" fmla="*/ 1601492 h 1691232"/>
                  <a:gd name="connsiteX65" fmla="*/ 1470595 w 1920409"/>
                  <a:gd name="connsiteY65" fmla="*/ 1584949 h 1691232"/>
                  <a:gd name="connsiteX66" fmla="*/ 1488274 w 1920409"/>
                  <a:gd name="connsiteY66" fmla="*/ 1640771 h 1691232"/>
                  <a:gd name="connsiteX67" fmla="*/ 1558169 w 1920409"/>
                  <a:gd name="connsiteY67" fmla="*/ 1615093 h 1691232"/>
                  <a:gd name="connsiteX68" fmla="*/ 1588947 w 1920409"/>
                  <a:gd name="connsiteY68" fmla="*/ 1528337 h 1691232"/>
                  <a:gd name="connsiteX69" fmla="*/ 1670383 w 1920409"/>
                  <a:gd name="connsiteY69" fmla="*/ 1438195 h 1691232"/>
                  <a:gd name="connsiteX70" fmla="*/ 1714974 w 1920409"/>
                  <a:gd name="connsiteY70" fmla="*/ 1407065 h 1691232"/>
                  <a:gd name="connsiteX71" fmla="*/ 1743343 w 1920409"/>
                  <a:gd name="connsiteY71" fmla="*/ 1410360 h 1691232"/>
                  <a:gd name="connsiteX72" fmla="*/ 1828257 w 1920409"/>
                  <a:gd name="connsiteY72" fmla="*/ 1328265 h 1691232"/>
                  <a:gd name="connsiteX73" fmla="*/ 1877070 w 1920409"/>
                  <a:gd name="connsiteY73" fmla="*/ 1542673 h 1691232"/>
                  <a:gd name="connsiteX74" fmla="*/ 1886424 w 1920409"/>
                  <a:gd name="connsiteY74" fmla="*/ 1446001 h 1691232"/>
                  <a:gd name="connsiteX75" fmla="*/ 1919761 w 1920409"/>
                  <a:gd name="connsiteY75" fmla="*/ 1441238 h 1691232"/>
                  <a:gd name="connsiteX76" fmla="*/ 1853086 w 1920409"/>
                  <a:gd name="connsiteY76" fmla="*/ 1398376 h 1691232"/>
                  <a:gd name="connsiteX77" fmla="*/ 1853086 w 1920409"/>
                  <a:gd name="connsiteY77" fmla="*/ 1303126 h 1691232"/>
                  <a:gd name="connsiteX78" fmla="*/ 1853086 w 1920409"/>
                  <a:gd name="connsiteY78" fmla="*/ 1245976 h 1691232"/>
                  <a:gd name="connsiteX79" fmla="*/ 1810224 w 1920409"/>
                  <a:gd name="connsiteY79" fmla="*/ 1236451 h 1691232"/>
                  <a:gd name="connsiteX80" fmla="*/ 1734024 w 1920409"/>
                  <a:gd name="connsiteY80" fmla="*/ 1155488 h 1691232"/>
                  <a:gd name="connsiteX81" fmla="*/ 1695924 w 1920409"/>
                  <a:gd name="connsiteY81" fmla="*/ 974513 h 1691232"/>
                  <a:gd name="connsiteX82" fmla="*/ 1643536 w 1920409"/>
                  <a:gd name="connsiteY82" fmla="*/ 941176 h 1691232"/>
                  <a:gd name="connsiteX83" fmla="*/ 1605436 w 1920409"/>
                  <a:gd name="connsiteY83" fmla="*/ 884026 h 1691232"/>
                  <a:gd name="connsiteX84" fmla="*/ 1557811 w 1920409"/>
                  <a:gd name="connsiteY84" fmla="*/ 836401 h 1691232"/>
                  <a:gd name="connsiteX85" fmla="*/ 1505424 w 1920409"/>
                  <a:gd name="connsiteY85" fmla="*/ 817351 h 1691232"/>
                  <a:gd name="connsiteX86" fmla="*/ 1453036 w 1920409"/>
                  <a:gd name="connsiteY86" fmla="*/ 812588 h 1691232"/>
                  <a:gd name="connsiteX87" fmla="*/ 1510186 w 1920409"/>
                  <a:gd name="connsiteY87" fmla="*/ 779251 h 1691232"/>
                  <a:gd name="connsiteX88" fmla="*/ 1476849 w 1920409"/>
                  <a:gd name="connsiteY88" fmla="*/ 745913 h 1691232"/>
                  <a:gd name="connsiteX89" fmla="*/ 1481611 w 1920409"/>
                  <a:gd name="connsiteY89" fmla="*/ 722101 h 1691232"/>
                  <a:gd name="connsiteX90" fmla="*/ 1572099 w 1920409"/>
                  <a:gd name="connsiteY90" fmla="*/ 760201 h 1691232"/>
                  <a:gd name="connsiteX91" fmla="*/ 1624486 w 1920409"/>
                  <a:gd name="connsiteY91" fmla="*/ 693526 h 1691232"/>
                  <a:gd name="connsiteX92" fmla="*/ 1614961 w 1920409"/>
                  <a:gd name="connsiteY92" fmla="*/ 550651 h 1691232"/>
                  <a:gd name="connsiteX93" fmla="*/ 1610199 w 1920409"/>
                  <a:gd name="connsiteY93" fmla="*/ 412538 h 1691232"/>
                  <a:gd name="connsiteX0" fmla="*/ 1610199 w 1920409"/>
                  <a:gd name="connsiteY0" fmla="*/ 412538 h 1691232"/>
                  <a:gd name="connsiteX1" fmla="*/ 1567336 w 1920409"/>
                  <a:gd name="connsiteY1" fmla="*/ 369676 h 1691232"/>
                  <a:gd name="connsiteX2" fmla="*/ 1467324 w 1920409"/>
                  <a:gd name="connsiteY2" fmla="*/ 345863 h 1691232"/>
                  <a:gd name="connsiteX3" fmla="*/ 1419699 w 1920409"/>
                  <a:gd name="connsiteY3" fmla="*/ 317288 h 1691232"/>
                  <a:gd name="connsiteX4" fmla="*/ 1367311 w 1920409"/>
                  <a:gd name="connsiteY4" fmla="*/ 160126 h 1691232"/>
                  <a:gd name="connsiteX5" fmla="*/ 1338736 w 1920409"/>
                  <a:gd name="connsiteY5" fmla="*/ 12488 h 1691232"/>
                  <a:gd name="connsiteX6" fmla="*/ 1267299 w 1920409"/>
                  <a:gd name="connsiteY6" fmla="*/ 12488 h 1691232"/>
                  <a:gd name="connsiteX7" fmla="*/ 1214911 w 1920409"/>
                  <a:gd name="connsiteY7" fmla="*/ 50588 h 1691232"/>
                  <a:gd name="connsiteX8" fmla="*/ 1214911 w 1920409"/>
                  <a:gd name="connsiteY8" fmla="*/ 155363 h 1691232"/>
                  <a:gd name="connsiteX9" fmla="*/ 1186336 w 1920409"/>
                  <a:gd name="connsiteY9" fmla="*/ 183938 h 1691232"/>
                  <a:gd name="connsiteX10" fmla="*/ 1176811 w 1920409"/>
                  <a:gd name="connsiteY10" fmla="*/ 255376 h 1691232"/>
                  <a:gd name="connsiteX11" fmla="*/ 1114899 w 1920409"/>
                  <a:gd name="connsiteY11" fmla="*/ 298238 h 1691232"/>
                  <a:gd name="connsiteX12" fmla="*/ 1005361 w 1920409"/>
                  <a:gd name="connsiteY12" fmla="*/ 312526 h 1691232"/>
                  <a:gd name="connsiteX13" fmla="*/ 962499 w 1920409"/>
                  <a:gd name="connsiteY13" fmla="*/ 355388 h 1691232"/>
                  <a:gd name="connsiteX14" fmla="*/ 838674 w 1920409"/>
                  <a:gd name="connsiteY14" fmla="*/ 355388 h 1691232"/>
                  <a:gd name="connsiteX15" fmla="*/ 781524 w 1920409"/>
                  <a:gd name="connsiteY15" fmla="*/ 426826 h 1691232"/>
                  <a:gd name="connsiteX16" fmla="*/ 781524 w 1920409"/>
                  <a:gd name="connsiteY16" fmla="*/ 460163 h 1691232"/>
                  <a:gd name="connsiteX17" fmla="*/ 743424 w 1920409"/>
                  <a:gd name="connsiteY17" fmla="*/ 483976 h 1691232"/>
                  <a:gd name="connsiteX18" fmla="*/ 671986 w 1920409"/>
                  <a:gd name="connsiteY18" fmla="*/ 417301 h 1691232"/>
                  <a:gd name="connsiteX19" fmla="*/ 519586 w 1920409"/>
                  <a:gd name="connsiteY19" fmla="*/ 412538 h 1691232"/>
                  <a:gd name="connsiteX20" fmla="*/ 457674 w 1920409"/>
                  <a:gd name="connsiteY20" fmla="*/ 431588 h 1691232"/>
                  <a:gd name="connsiteX21" fmla="*/ 419574 w 1920409"/>
                  <a:gd name="connsiteY21" fmla="*/ 417301 h 1691232"/>
                  <a:gd name="connsiteX22" fmla="*/ 400524 w 1920409"/>
                  <a:gd name="connsiteY22" fmla="*/ 355388 h 1691232"/>
                  <a:gd name="connsiteX23" fmla="*/ 333849 w 1920409"/>
                  <a:gd name="connsiteY23" fmla="*/ 303001 h 1691232"/>
                  <a:gd name="connsiteX24" fmla="*/ 286224 w 1920409"/>
                  <a:gd name="connsiteY24" fmla="*/ 236326 h 1691232"/>
                  <a:gd name="connsiteX25" fmla="*/ 143349 w 1920409"/>
                  <a:gd name="connsiteY25" fmla="*/ 255376 h 1691232"/>
                  <a:gd name="connsiteX26" fmla="*/ 124299 w 1920409"/>
                  <a:gd name="connsiteY26" fmla="*/ 331576 h 1691232"/>
                  <a:gd name="connsiteX27" fmla="*/ 110011 w 1920409"/>
                  <a:gd name="connsiteY27" fmla="*/ 364913 h 1691232"/>
                  <a:gd name="connsiteX28" fmla="*/ 133824 w 1920409"/>
                  <a:gd name="connsiteY28" fmla="*/ 412538 h 1691232"/>
                  <a:gd name="connsiteX29" fmla="*/ 81436 w 1920409"/>
                  <a:gd name="connsiteY29" fmla="*/ 450638 h 1691232"/>
                  <a:gd name="connsiteX30" fmla="*/ 33811 w 1920409"/>
                  <a:gd name="connsiteY30" fmla="*/ 445876 h 1691232"/>
                  <a:gd name="connsiteX31" fmla="*/ 33811 w 1920409"/>
                  <a:gd name="connsiteY31" fmla="*/ 517313 h 1691232"/>
                  <a:gd name="connsiteX32" fmla="*/ 474 w 1920409"/>
                  <a:gd name="connsiteY32" fmla="*/ 622088 h 1691232"/>
                  <a:gd name="connsiteX33" fmla="*/ 62386 w 1920409"/>
                  <a:gd name="connsiteY33" fmla="*/ 698288 h 1691232"/>
                  <a:gd name="connsiteX34" fmla="*/ 111977 w 1920409"/>
                  <a:gd name="connsiteY34" fmla="*/ 678550 h 1691232"/>
                  <a:gd name="connsiteX35" fmla="*/ 112334 w 1920409"/>
                  <a:gd name="connsiteY35" fmla="*/ 748809 h 1691232"/>
                  <a:gd name="connsiteX36" fmla="*/ 167161 w 1920409"/>
                  <a:gd name="connsiteY36" fmla="*/ 779251 h 1691232"/>
                  <a:gd name="connsiteX37" fmla="*/ 236159 w 1920409"/>
                  <a:gd name="connsiteY37" fmla="*/ 789463 h 1691232"/>
                  <a:gd name="connsiteX38" fmla="*/ 271462 w 1920409"/>
                  <a:gd name="connsiteY38" fmla="*/ 845434 h 1691232"/>
                  <a:gd name="connsiteX39" fmla="*/ 270869 w 1920409"/>
                  <a:gd name="connsiteY39" fmla="*/ 890506 h 1691232"/>
                  <a:gd name="connsiteX40" fmla="*/ 295393 w 1920409"/>
                  <a:gd name="connsiteY40" fmla="*/ 929981 h 1691232"/>
                  <a:gd name="connsiteX41" fmla="*/ 341051 w 1920409"/>
                  <a:gd name="connsiteY41" fmla="*/ 968573 h 1691232"/>
                  <a:gd name="connsiteX42" fmla="*/ 426184 w 1920409"/>
                  <a:gd name="connsiteY42" fmla="*/ 1022825 h 1691232"/>
                  <a:gd name="connsiteX43" fmla="*/ 461961 w 1920409"/>
                  <a:gd name="connsiteY43" fmla="*/ 1093918 h 1691232"/>
                  <a:gd name="connsiteX44" fmla="*/ 441064 w 1920409"/>
                  <a:gd name="connsiteY44" fmla="*/ 1163491 h 1691232"/>
                  <a:gd name="connsiteX45" fmla="*/ 519111 w 1920409"/>
                  <a:gd name="connsiteY45" fmla="*/ 1219954 h 1691232"/>
                  <a:gd name="connsiteX46" fmla="*/ 591143 w 1920409"/>
                  <a:gd name="connsiteY46" fmla="*/ 1252948 h 1691232"/>
                  <a:gd name="connsiteX47" fmla="*/ 571974 w 1920409"/>
                  <a:gd name="connsiteY47" fmla="*/ 1312651 h 1691232"/>
                  <a:gd name="connsiteX48" fmla="*/ 662461 w 1920409"/>
                  <a:gd name="connsiteY48" fmla="*/ 1465051 h 1691232"/>
                  <a:gd name="connsiteX49" fmla="*/ 755271 w 1920409"/>
                  <a:gd name="connsiteY49" fmla="*/ 1538205 h 1691232"/>
                  <a:gd name="connsiteX50" fmla="*/ 805336 w 1920409"/>
                  <a:gd name="connsiteY50" fmla="*/ 1488863 h 1691232"/>
                  <a:gd name="connsiteX51" fmla="*/ 869926 w 1920409"/>
                  <a:gd name="connsiteY51" fmla="*/ 1516260 h 1691232"/>
                  <a:gd name="connsiteX52" fmla="*/ 924399 w 1920409"/>
                  <a:gd name="connsiteY52" fmla="*/ 1484101 h 1691232"/>
                  <a:gd name="connsiteX53" fmla="*/ 941246 w 1920409"/>
                  <a:gd name="connsiteY53" fmla="*/ 1441925 h 1691232"/>
                  <a:gd name="connsiteX54" fmla="*/ 1005123 w 1920409"/>
                  <a:gd name="connsiteY54" fmla="*/ 1528337 h 1691232"/>
                  <a:gd name="connsiteX55" fmla="*/ 1050190 w 1920409"/>
                  <a:gd name="connsiteY55" fmla="*/ 1599431 h 1691232"/>
                  <a:gd name="connsiteX56" fmla="*/ 1120136 w 1920409"/>
                  <a:gd name="connsiteY56" fmla="*/ 1690950 h 1691232"/>
                  <a:gd name="connsiteX57" fmla="*/ 1151034 w 1920409"/>
                  <a:gd name="connsiteY57" fmla="*/ 1627859 h 1691232"/>
                  <a:gd name="connsiteX58" fmla="*/ 1181693 w 1920409"/>
                  <a:gd name="connsiteY58" fmla="*/ 1621379 h 1691232"/>
                  <a:gd name="connsiteX59" fmla="*/ 1224792 w 1920409"/>
                  <a:gd name="connsiteY59" fmla="*/ 1650642 h 1691232"/>
                  <a:gd name="connsiteX60" fmla="*/ 1258367 w 1920409"/>
                  <a:gd name="connsiteY60" fmla="*/ 1609988 h 1691232"/>
                  <a:gd name="connsiteX61" fmla="*/ 1277188 w 1920409"/>
                  <a:gd name="connsiteY61" fmla="*/ 1614605 h 1691232"/>
                  <a:gd name="connsiteX62" fmla="*/ 1311230 w 1920409"/>
                  <a:gd name="connsiteY62" fmla="*/ 1681082 h 1691232"/>
                  <a:gd name="connsiteX63" fmla="*/ 1367786 w 1920409"/>
                  <a:gd name="connsiteY63" fmla="*/ 1657613 h 1691232"/>
                  <a:gd name="connsiteX64" fmla="*/ 1419818 w 1920409"/>
                  <a:gd name="connsiteY64" fmla="*/ 1601492 h 1691232"/>
                  <a:gd name="connsiteX65" fmla="*/ 1470595 w 1920409"/>
                  <a:gd name="connsiteY65" fmla="*/ 1584949 h 1691232"/>
                  <a:gd name="connsiteX66" fmla="*/ 1488274 w 1920409"/>
                  <a:gd name="connsiteY66" fmla="*/ 1640771 h 1691232"/>
                  <a:gd name="connsiteX67" fmla="*/ 1558169 w 1920409"/>
                  <a:gd name="connsiteY67" fmla="*/ 1615093 h 1691232"/>
                  <a:gd name="connsiteX68" fmla="*/ 1588947 w 1920409"/>
                  <a:gd name="connsiteY68" fmla="*/ 1528337 h 1691232"/>
                  <a:gd name="connsiteX69" fmla="*/ 1670383 w 1920409"/>
                  <a:gd name="connsiteY69" fmla="*/ 1438195 h 1691232"/>
                  <a:gd name="connsiteX70" fmla="*/ 1714974 w 1920409"/>
                  <a:gd name="connsiteY70" fmla="*/ 1407065 h 1691232"/>
                  <a:gd name="connsiteX71" fmla="*/ 1743343 w 1920409"/>
                  <a:gd name="connsiteY71" fmla="*/ 1410360 h 1691232"/>
                  <a:gd name="connsiteX72" fmla="*/ 1833138 w 1920409"/>
                  <a:gd name="connsiteY72" fmla="*/ 1402304 h 1691232"/>
                  <a:gd name="connsiteX73" fmla="*/ 1877070 w 1920409"/>
                  <a:gd name="connsiteY73" fmla="*/ 1542673 h 1691232"/>
                  <a:gd name="connsiteX74" fmla="*/ 1886424 w 1920409"/>
                  <a:gd name="connsiteY74" fmla="*/ 1446001 h 1691232"/>
                  <a:gd name="connsiteX75" fmla="*/ 1919761 w 1920409"/>
                  <a:gd name="connsiteY75" fmla="*/ 1441238 h 1691232"/>
                  <a:gd name="connsiteX76" fmla="*/ 1853086 w 1920409"/>
                  <a:gd name="connsiteY76" fmla="*/ 1398376 h 1691232"/>
                  <a:gd name="connsiteX77" fmla="*/ 1853086 w 1920409"/>
                  <a:gd name="connsiteY77" fmla="*/ 1303126 h 1691232"/>
                  <a:gd name="connsiteX78" fmla="*/ 1853086 w 1920409"/>
                  <a:gd name="connsiteY78" fmla="*/ 1245976 h 1691232"/>
                  <a:gd name="connsiteX79" fmla="*/ 1810224 w 1920409"/>
                  <a:gd name="connsiteY79" fmla="*/ 1236451 h 1691232"/>
                  <a:gd name="connsiteX80" fmla="*/ 1734024 w 1920409"/>
                  <a:gd name="connsiteY80" fmla="*/ 1155488 h 1691232"/>
                  <a:gd name="connsiteX81" fmla="*/ 1695924 w 1920409"/>
                  <a:gd name="connsiteY81" fmla="*/ 974513 h 1691232"/>
                  <a:gd name="connsiteX82" fmla="*/ 1643536 w 1920409"/>
                  <a:gd name="connsiteY82" fmla="*/ 941176 h 1691232"/>
                  <a:gd name="connsiteX83" fmla="*/ 1605436 w 1920409"/>
                  <a:gd name="connsiteY83" fmla="*/ 884026 h 1691232"/>
                  <a:gd name="connsiteX84" fmla="*/ 1557811 w 1920409"/>
                  <a:gd name="connsiteY84" fmla="*/ 836401 h 1691232"/>
                  <a:gd name="connsiteX85" fmla="*/ 1505424 w 1920409"/>
                  <a:gd name="connsiteY85" fmla="*/ 817351 h 1691232"/>
                  <a:gd name="connsiteX86" fmla="*/ 1453036 w 1920409"/>
                  <a:gd name="connsiteY86" fmla="*/ 812588 h 1691232"/>
                  <a:gd name="connsiteX87" fmla="*/ 1510186 w 1920409"/>
                  <a:gd name="connsiteY87" fmla="*/ 779251 h 1691232"/>
                  <a:gd name="connsiteX88" fmla="*/ 1476849 w 1920409"/>
                  <a:gd name="connsiteY88" fmla="*/ 745913 h 1691232"/>
                  <a:gd name="connsiteX89" fmla="*/ 1481611 w 1920409"/>
                  <a:gd name="connsiteY89" fmla="*/ 722101 h 1691232"/>
                  <a:gd name="connsiteX90" fmla="*/ 1572099 w 1920409"/>
                  <a:gd name="connsiteY90" fmla="*/ 760201 h 1691232"/>
                  <a:gd name="connsiteX91" fmla="*/ 1624486 w 1920409"/>
                  <a:gd name="connsiteY91" fmla="*/ 693526 h 1691232"/>
                  <a:gd name="connsiteX92" fmla="*/ 1614961 w 1920409"/>
                  <a:gd name="connsiteY92" fmla="*/ 550651 h 1691232"/>
                  <a:gd name="connsiteX93" fmla="*/ 1610199 w 1920409"/>
                  <a:gd name="connsiteY93" fmla="*/ 412538 h 1691232"/>
                  <a:gd name="connsiteX0" fmla="*/ 1610199 w 1920409"/>
                  <a:gd name="connsiteY0" fmla="*/ 412538 h 1691232"/>
                  <a:gd name="connsiteX1" fmla="*/ 1567336 w 1920409"/>
                  <a:gd name="connsiteY1" fmla="*/ 369676 h 1691232"/>
                  <a:gd name="connsiteX2" fmla="*/ 1467324 w 1920409"/>
                  <a:gd name="connsiteY2" fmla="*/ 345863 h 1691232"/>
                  <a:gd name="connsiteX3" fmla="*/ 1419699 w 1920409"/>
                  <a:gd name="connsiteY3" fmla="*/ 317288 h 1691232"/>
                  <a:gd name="connsiteX4" fmla="*/ 1367311 w 1920409"/>
                  <a:gd name="connsiteY4" fmla="*/ 160126 h 1691232"/>
                  <a:gd name="connsiteX5" fmla="*/ 1338736 w 1920409"/>
                  <a:gd name="connsiteY5" fmla="*/ 12488 h 1691232"/>
                  <a:gd name="connsiteX6" fmla="*/ 1267299 w 1920409"/>
                  <a:gd name="connsiteY6" fmla="*/ 12488 h 1691232"/>
                  <a:gd name="connsiteX7" fmla="*/ 1214911 w 1920409"/>
                  <a:gd name="connsiteY7" fmla="*/ 50588 h 1691232"/>
                  <a:gd name="connsiteX8" fmla="*/ 1214911 w 1920409"/>
                  <a:gd name="connsiteY8" fmla="*/ 155363 h 1691232"/>
                  <a:gd name="connsiteX9" fmla="*/ 1186336 w 1920409"/>
                  <a:gd name="connsiteY9" fmla="*/ 183938 h 1691232"/>
                  <a:gd name="connsiteX10" fmla="*/ 1176811 w 1920409"/>
                  <a:gd name="connsiteY10" fmla="*/ 255376 h 1691232"/>
                  <a:gd name="connsiteX11" fmla="*/ 1114899 w 1920409"/>
                  <a:gd name="connsiteY11" fmla="*/ 298238 h 1691232"/>
                  <a:gd name="connsiteX12" fmla="*/ 1005361 w 1920409"/>
                  <a:gd name="connsiteY12" fmla="*/ 312526 h 1691232"/>
                  <a:gd name="connsiteX13" fmla="*/ 962499 w 1920409"/>
                  <a:gd name="connsiteY13" fmla="*/ 355388 h 1691232"/>
                  <a:gd name="connsiteX14" fmla="*/ 838674 w 1920409"/>
                  <a:gd name="connsiteY14" fmla="*/ 355388 h 1691232"/>
                  <a:gd name="connsiteX15" fmla="*/ 781524 w 1920409"/>
                  <a:gd name="connsiteY15" fmla="*/ 426826 h 1691232"/>
                  <a:gd name="connsiteX16" fmla="*/ 781524 w 1920409"/>
                  <a:gd name="connsiteY16" fmla="*/ 460163 h 1691232"/>
                  <a:gd name="connsiteX17" fmla="*/ 743424 w 1920409"/>
                  <a:gd name="connsiteY17" fmla="*/ 483976 h 1691232"/>
                  <a:gd name="connsiteX18" fmla="*/ 671986 w 1920409"/>
                  <a:gd name="connsiteY18" fmla="*/ 417301 h 1691232"/>
                  <a:gd name="connsiteX19" fmla="*/ 519586 w 1920409"/>
                  <a:gd name="connsiteY19" fmla="*/ 412538 h 1691232"/>
                  <a:gd name="connsiteX20" fmla="*/ 457674 w 1920409"/>
                  <a:gd name="connsiteY20" fmla="*/ 431588 h 1691232"/>
                  <a:gd name="connsiteX21" fmla="*/ 419574 w 1920409"/>
                  <a:gd name="connsiteY21" fmla="*/ 417301 h 1691232"/>
                  <a:gd name="connsiteX22" fmla="*/ 400524 w 1920409"/>
                  <a:gd name="connsiteY22" fmla="*/ 355388 h 1691232"/>
                  <a:gd name="connsiteX23" fmla="*/ 333849 w 1920409"/>
                  <a:gd name="connsiteY23" fmla="*/ 303001 h 1691232"/>
                  <a:gd name="connsiteX24" fmla="*/ 286224 w 1920409"/>
                  <a:gd name="connsiteY24" fmla="*/ 236326 h 1691232"/>
                  <a:gd name="connsiteX25" fmla="*/ 143349 w 1920409"/>
                  <a:gd name="connsiteY25" fmla="*/ 255376 h 1691232"/>
                  <a:gd name="connsiteX26" fmla="*/ 124299 w 1920409"/>
                  <a:gd name="connsiteY26" fmla="*/ 331576 h 1691232"/>
                  <a:gd name="connsiteX27" fmla="*/ 110011 w 1920409"/>
                  <a:gd name="connsiteY27" fmla="*/ 364913 h 1691232"/>
                  <a:gd name="connsiteX28" fmla="*/ 133824 w 1920409"/>
                  <a:gd name="connsiteY28" fmla="*/ 412538 h 1691232"/>
                  <a:gd name="connsiteX29" fmla="*/ 81436 w 1920409"/>
                  <a:gd name="connsiteY29" fmla="*/ 450638 h 1691232"/>
                  <a:gd name="connsiteX30" fmla="*/ 33811 w 1920409"/>
                  <a:gd name="connsiteY30" fmla="*/ 445876 h 1691232"/>
                  <a:gd name="connsiteX31" fmla="*/ 33811 w 1920409"/>
                  <a:gd name="connsiteY31" fmla="*/ 517313 h 1691232"/>
                  <a:gd name="connsiteX32" fmla="*/ 474 w 1920409"/>
                  <a:gd name="connsiteY32" fmla="*/ 622088 h 1691232"/>
                  <a:gd name="connsiteX33" fmla="*/ 62386 w 1920409"/>
                  <a:gd name="connsiteY33" fmla="*/ 698288 h 1691232"/>
                  <a:gd name="connsiteX34" fmla="*/ 111977 w 1920409"/>
                  <a:gd name="connsiteY34" fmla="*/ 678550 h 1691232"/>
                  <a:gd name="connsiteX35" fmla="*/ 112334 w 1920409"/>
                  <a:gd name="connsiteY35" fmla="*/ 748809 h 1691232"/>
                  <a:gd name="connsiteX36" fmla="*/ 167161 w 1920409"/>
                  <a:gd name="connsiteY36" fmla="*/ 779251 h 1691232"/>
                  <a:gd name="connsiteX37" fmla="*/ 236159 w 1920409"/>
                  <a:gd name="connsiteY37" fmla="*/ 789463 h 1691232"/>
                  <a:gd name="connsiteX38" fmla="*/ 271462 w 1920409"/>
                  <a:gd name="connsiteY38" fmla="*/ 845434 h 1691232"/>
                  <a:gd name="connsiteX39" fmla="*/ 270869 w 1920409"/>
                  <a:gd name="connsiteY39" fmla="*/ 890506 h 1691232"/>
                  <a:gd name="connsiteX40" fmla="*/ 295393 w 1920409"/>
                  <a:gd name="connsiteY40" fmla="*/ 929981 h 1691232"/>
                  <a:gd name="connsiteX41" fmla="*/ 341051 w 1920409"/>
                  <a:gd name="connsiteY41" fmla="*/ 968573 h 1691232"/>
                  <a:gd name="connsiteX42" fmla="*/ 426184 w 1920409"/>
                  <a:gd name="connsiteY42" fmla="*/ 1022825 h 1691232"/>
                  <a:gd name="connsiteX43" fmla="*/ 461961 w 1920409"/>
                  <a:gd name="connsiteY43" fmla="*/ 1093918 h 1691232"/>
                  <a:gd name="connsiteX44" fmla="*/ 441064 w 1920409"/>
                  <a:gd name="connsiteY44" fmla="*/ 1163491 h 1691232"/>
                  <a:gd name="connsiteX45" fmla="*/ 519111 w 1920409"/>
                  <a:gd name="connsiteY45" fmla="*/ 1219954 h 1691232"/>
                  <a:gd name="connsiteX46" fmla="*/ 591143 w 1920409"/>
                  <a:gd name="connsiteY46" fmla="*/ 1252948 h 1691232"/>
                  <a:gd name="connsiteX47" fmla="*/ 571974 w 1920409"/>
                  <a:gd name="connsiteY47" fmla="*/ 1312651 h 1691232"/>
                  <a:gd name="connsiteX48" fmla="*/ 662461 w 1920409"/>
                  <a:gd name="connsiteY48" fmla="*/ 1465051 h 1691232"/>
                  <a:gd name="connsiteX49" fmla="*/ 755271 w 1920409"/>
                  <a:gd name="connsiteY49" fmla="*/ 1538205 h 1691232"/>
                  <a:gd name="connsiteX50" fmla="*/ 805336 w 1920409"/>
                  <a:gd name="connsiteY50" fmla="*/ 1488863 h 1691232"/>
                  <a:gd name="connsiteX51" fmla="*/ 869926 w 1920409"/>
                  <a:gd name="connsiteY51" fmla="*/ 1516260 h 1691232"/>
                  <a:gd name="connsiteX52" fmla="*/ 924399 w 1920409"/>
                  <a:gd name="connsiteY52" fmla="*/ 1484101 h 1691232"/>
                  <a:gd name="connsiteX53" fmla="*/ 941246 w 1920409"/>
                  <a:gd name="connsiteY53" fmla="*/ 1441925 h 1691232"/>
                  <a:gd name="connsiteX54" fmla="*/ 1005123 w 1920409"/>
                  <a:gd name="connsiteY54" fmla="*/ 1528337 h 1691232"/>
                  <a:gd name="connsiteX55" fmla="*/ 1050190 w 1920409"/>
                  <a:gd name="connsiteY55" fmla="*/ 1599431 h 1691232"/>
                  <a:gd name="connsiteX56" fmla="*/ 1120136 w 1920409"/>
                  <a:gd name="connsiteY56" fmla="*/ 1690950 h 1691232"/>
                  <a:gd name="connsiteX57" fmla="*/ 1151034 w 1920409"/>
                  <a:gd name="connsiteY57" fmla="*/ 1627859 h 1691232"/>
                  <a:gd name="connsiteX58" fmla="*/ 1181693 w 1920409"/>
                  <a:gd name="connsiteY58" fmla="*/ 1621379 h 1691232"/>
                  <a:gd name="connsiteX59" fmla="*/ 1224792 w 1920409"/>
                  <a:gd name="connsiteY59" fmla="*/ 1650642 h 1691232"/>
                  <a:gd name="connsiteX60" fmla="*/ 1258367 w 1920409"/>
                  <a:gd name="connsiteY60" fmla="*/ 1609988 h 1691232"/>
                  <a:gd name="connsiteX61" fmla="*/ 1277188 w 1920409"/>
                  <a:gd name="connsiteY61" fmla="*/ 1614605 h 1691232"/>
                  <a:gd name="connsiteX62" fmla="*/ 1311230 w 1920409"/>
                  <a:gd name="connsiteY62" fmla="*/ 1681082 h 1691232"/>
                  <a:gd name="connsiteX63" fmla="*/ 1367786 w 1920409"/>
                  <a:gd name="connsiteY63" fmla="*/ 1657613 h 1691232"/>
                  <a:gd name="connsiteX64" fmla="*/ 1419818 w 1920409"/>
                  <a:gd name="connsiteY64" fmla="*/ 1601492 h 1691232"/>
                  <a:gd name="connsiteX65" fmla="*/ 1470595 w 1920409"/>
                  <a:gd name="connsiteY65" fmla="*/ 1584949 h 1691232"/>
                  <a:gd name="connsiteX66" fmla="*/ 1488274 w 1920409"/>
                  <a:gd name="connsiteY66" fmla="*/ 1640771 h 1691232"/>
                  <a:gd name="connsiteX67" fmla="*/ 1558169 w 1920409"/>
                  <a:gd name="connsiteY67" fmla="*/ 1615093 h 1691232"/>
                  <a:gd name="connsiteX68" fmla="*/ 1588947 w 1920409"/>
                  <a:gd name="connsiteY68" fmla="*/ 1528337 h 1691232"/>
                  <a:gd name="connsiteX69" fmla="*/ 1670383 w 1920409"/>
                  <a:gd name="connsiteY69" fmla="*/ 1438195 h 1691232"/>
                  <a:gd name="connsiteX70" fmla="*/ 1714974 w 1920409"/>
                  <a:gd name="connsiteY70" fmla="*/ 1407065 h 1691232"/>
                  <a:gd name="connsiteX71" fmla="*/ 1743343 w 1920409"/>
                  <a:gd name="connsiteY71" fmla="*/ 1410360 h 1691232"/>
                  <a:gd name="connsiteX72" fmla="*/ 1833138 w 1920409"/>
                  <a:gd name="connsiteY72" fmla="*/ 1402304 h 1691232"/>
                  <a:gd name="connsiteX73" fmla="*/ 1877070 w 1920409"/>
                  <a:gd name="connsiteY73" fmla="*/ 1542673 h 1691232"/>
                  <a:gd name="connsiteX74" fmla="*/ 1886424 w 1920409"/>
                  <a:gd name="connsiteY74" fmla="*/ 1446001 h 1691232"/>
                  <a:gd name="connsiteX75" fmla="*/ 1919761 w 1920409"/>
                  <a:gd name="connsiteY75" fmla="*/ 1441238 h 1691232"/>
                  <a:gd name="connsiteX76" fmla="*/ 1853086 w 1920409"/>
                  <a:gd name="connsiteY76" fmla="*/ 1398376 h 1691232"/>
                  <a:gd name="connsiteX77" fmla="*/ 1853086 w 1920409"/>
                  <a:gd name="connsiteY77" fmla="*/ 1303126 h 1691232"/>
                  <a:gd name="connsiteX78" fmla="*/ 1853086 w 1920409"/>
                  <a:gd name="connsiteY78" fmla="*/ 1245976 h 1691232"/>
                  <a:gd name="connsiteX79" fmla="*/ 1810224 w 1920409"/>
                  <a:gd name="connsiteY79" fmla="*/ 1236451 h 1691232"/>
                  <a:gd name="connsiteX80" fmla="*/ 1734024 w 1920409"/>
                  <a:gd name="connsiteY80" fmla="*/ 1155488 h 1691232"/>
                  <a:gd name="connsiteX81" fmla="*/ 1695924 w 1920409"/>
                  <a:gd name="connsiteY81" fmla="*/ 974513 h 1691232"/>
                  <a:gd name="connsiteX82" fmla="*/ 1643536 w 1920409"/>
                  <a:gd name="connsiteY82" fmla="*/ 941176 h 1691232"/>
                  <a:gd name="connsiteX83" fmla="*/ 1605436 w 1920409"/>
                  <a:gd name="connsiteY83" fmla="*/ 884026 h 1691232"/>
                  <a:gd name="connsiteX84" fmla="*/ 1557811 w 1920409"/>
                  <a:gd name="connsiteY84" fmla="*/ 836401 h 1691232"/>
                  <a:gd name="connsiteX85" fmla="*/ 1505424 w 1920409"/>
                  <a:gd name="connsiteY85" fmla="*/ 817351 h 1691232"/>
                  <a:gd name="connsiteX86" fmla="*/ 1453036 w 1920409"/>
                  <a:gd name="connsiteY86" fmla="*/ 812588 h 1691232"/>
                  <a:gd name="connsiteX87" fmla="*/ 1510186 w 1920409"/>
                  <a:gd name="connsiteY87" fmla="*/ 779251 h 1691232"/>
                  <a:gd name="connsiteX88" fmla="*/ 1476849 w 1920409"/>
                  <a:gd name="connsiteY88" fmla="*/ 745913 h 1691232"/>
                  <a:gd name="connsiteX89" fmla="*/ 1481611 w 1920409"/>
                  <a:gd name="connsiteY89" fmla="*/ 722101 h 1691232"/>
                  <a:gd name="connsiteX90" fmla="*/ 1572099 w 1920409"/>
                  <a:gd name="connsiteY90" fmla="*/ 760201 h 1691232"/>
                  <a:gd name="connsiteX91" fmla="*/ 1624486 w 1920409"/>
                  <a:gd name="connsiteY91" fmla="*/ 693526 h 1691232"/>
                  <a:gd name="connsiteX92" fmla="*/ 1614961 w 1920409"/>
                  <a:gd name="connsiteY92" fmla="*/ 550651 h 1691232"/>
                  <a:gd name="connsiteX93" fmla="*/ 1610199 w 1920409"/>
                  <a:gd name="connsiteY93" fmla="*/ 412538 h 1691232"/>
                  <a:gd name="connsiteX0" fmla="*/ 1610199 w 1920650"/>
                  <a:gd name="connsiteY0" fmla="*/ 412538 h 1691232"/>
                  <a:gd name="connsiteX1" fmla="*/ 1567336 w 1920650"/>
                  <a:gd name="connsiteY1" fmla="*/ 369676 h 1691232"/>
                  <a:gd name="connsiteX2" fmla="*/ 1467324 w 1920650"/>
                  <a:gd name="connsiteY2" fmla="*/ 345863 h 1691232"/>
                  <a:gd name="connsiteX3" fmla="*/ 1419699 w 1920650"/>
                  <a:gd name="connsiteY3" fmla="*/ 317288 h 1691232"/>
                  <a:gd name="connsiteX4" fmla="*/ 1367311 w 1920650"/>
                  <a:gd name="connsiteY4" fmla="*/ 160126 h 1691232"/>
                  <a:gd name="connsiteX5" fmla="*/ 1338736 w 1920650"/>
                  <a:gd name="connsiteY5" fmla="*/ 12488 h 1691232"/>
                  <a:gd name="connsiteX6" fmla="*/ 1267299 w 1920650"/>
                  <a:gd name="connsiteY6" fmla="*/ 12488 h 1691232"/>
                  <a:gd name="connsiteX7" fmla="*/ 1214911 w 1920650"/>
                  <a:gd name="connsiteY7" fmla="*/ 50588 h 1691232"/>
                  <a:gd name="connsiteX8" fmla="*/ 1214911 w 1920650"/>
                  <a:gd name="connsiteY8" fmla="*/ 155363 h 1691232"/>
                  <a:gd name="connsiteX9" fmla="*/ 1186336 w 1920650"/>
                  <a:gd name="connsiteY9" fmla="*/ 183938 h 1691232"/>
                  <a:gd name="connsiteX10" fmla="*/ 1176811 w 1920650"/>
                  <a:gd name="connsiteY10" fmla="*/ 255376 h 1691232"/>
                  <a:gd name="connsiteX11" fmla="*/ 1114899 w 1920650"/>
                  <a:gd name="connsiteY11" fmla="*/ 298238 h 1691232"/>
                  <a:gd name="connsiteX12" fmla="*/ 1005361 w 1920650"/>
                  <a:gd name="connsiteY12" fmla="*/ 312526 h 1691232"/>
                  <a:gd name="connsiteX13" fmla="*/ 962499 w 1920650"/>
                  <a:gd name="connsiteY13" fmla="*/ 355388 h 1691232"/>
                  <a:gd name="connsiteX14" fmla="*/ 838674 w 1920650"/>
                  <a:gd name="connsiteY14" fmla="*/ 355388 h 1691232"/>
                  <a:gd name="connsiteX15" fmla="*/ 781524 w 1920650"/>
                  <a:gd name="connsiteY15" fmla="*/ 426826 h 1691232"/>
                  <a:gd name="connsiteX16" fmla="*/ 781524 w 1920650"/>
                  <a:gd name="connsiteY16" fmla="*/ 460163 h 1691232"/>
                  <a:gd name="connsiteX17" fmla="*/ 743424 w 1920650"/>
                  <a:gd name="connsiteY17" fmla="*/ 483976 h 1691232"/>
                  <a:gd name="connsiteX18" fmla="*/ 671986 w 1920650"/>
                  <a:gd name="connsiteY18" fmla="*/ 417301 h 1691232"/>
                  <a:gd name="connsiteX19" fmla="*/ 519586 w 1920650"/>
                  <a:gd name="connsiteY19" fmla="*/ 412538 h 1691232"/>
                  <a:gd name="connsiteX20" fmla="*/ 457674 w 1920650"/>
                  <a:gd name="connsiteY20" fmla="*/ 431588 h 1691232"/>
                  <a:gd name="connsiteX21" fmla="*/ 419574 w 1920650"/>
                  <a:gd name="connsiteY21" fmla="*/ 417301 h 1691232"/>
                  <a:gd name="connsiteX22" fmla="*/ 400524 w 1920650"/>
                  <a:gd name="connsiteY22" fmla="*/ 355388 h 1691232"/>
                  <a:gd name="connsiteX23" fmla="*/ 333849 w 1920650"/>
                  <a:gd name="connsiteY23" fmla="*/ 303001 h 1691232"/>
                  <a:gd name="connsiteX24" fmla="*/ 286224 w 1920650"/>
                  <a:gd name="connsiteY24" fmla="*/ 236326 h 1691232"/>
                  <a:gd name="connsiteX25" fmla="*/ 143349 w 1920650"/>
                  <a:gd name="connsiteY25" fmla="*/ 255376 h 1691232"/>
                  <a:gd name="connsiteX26" fmla="*/ 124299 w 1920650"/>
                  <a:gd name="connsiteY26" fmla="*/ 331576 h 1691232"/>
                  <a:gd name="connsiteX27" fmla="*/ 110011 w 1920650"/>
                  <a:gd name="connsiteY27" fmla="*/ 364913 h 1691232"/>
                  <a:gd name="connsiteX28" fmla="*/ 133824 w 1920650"/>
                  <a:gd name="connsiteY28" fmla="*/ 412538 h 1691232"/>
                  <a:gd name="connsiteX29" fmla="*/ 81436 w 1920650"/>
                  <a:gd name="connsiteY29" fmla="*/ 450638 h 1691232"/>
                  <a:gd name="connsiteX30" fmla="*/ 33811 w 1920650"/>
                  <a:gd name="connsiteY30" fmla="*/ 445876 h 1691232"/>
                  <a:gd name="connsiteX31" fmla="*/ 33811 w 1920650"/>
                  <a:gd name="connsiteY31" fmla="*/ 517313 h 1691232"/>
                  <a:gd name="connsiteX32" fmla="*/ 474 w 1920650"/>
                  <a:gd name="connsiteY32" fmla="*/ 622088 h 1691232"/>
                  <a:gd name="connsiteX33" fmla="*/ 62386 w 1920650"/>
                  <a:gd name="connsiteY33" fmla="*/ 698288 h 1691232"/>
                  <a:gd name="connsiteX34" fmla="*/ 111977 w 1920650"/>
                  <a:gd name="connsiteY34" fmla="*/ 678550 h 1691232"/>
                  <a:gd name="connsiteX35" fmla="*/ 112334 w 1920650"/>
                  <a:gd name="connsiteY35" fmla="*/ 748809 h 1691232"/>
                  <a:gd name="connsiteX36" fmla="*/ 167161 w 1920650"/>
                  <a:gd name="connsiteY36" fmla="*/ 779251 h 1691232"/>
                  <a:gd name="connsiteX37" fmla="*/ 236159 w 1920650"/>
                  <a:gd name="connsiteY37" fmla="*/ 789463 h 1691232"/>
                  <a:gd name="connsiteX38" fmla="*/ 271462 w 1920650"/>
                  <a:gd name="connsiteY38" fmla="*/ 845434 h 1691232"/>
                  <a:gd name="connsiteX39" fmla="*/ 270869 w 1920650"/>
                  <a:gd name="connsiteY39" fmla="*/ 890506 h 1691232"/>
                  <a:gd name="connsiteX40" fmla="*/ 295393 w 1920650"/>
                  <a:gd name="connsiteY40" fmla="*/ 929981 h 1691232"/>
                  <a:gd name="connsiteX41" fmla="*/ 341051 w 1920650"/>
                  <a:gd name="connsiteY41" fmla="*/ 968573 h 1691232"/>
                  <a:gd name="connsiteX42" fmla="*/ 426184 w 1920650"/>
                  <a:gd name="connsiteY42" fmla="*/ 1022825 h 1691232"/>
                  <a:gd name="connsiteX43" fmla="*/ 461961 w 1920650"/>
                  <a:gd name="connsiteY43" fmla="*/ 1093918 h 1691232"/>
                  <a:gd name="connsiteX44" fmla="*/ 441064 w 1920650"/>
                  <a:gd name="connsiteY44" fmla="*/ 1163491 h 1691232"/>
                  <a:gd name="connsiteX45" fmla="*/ 519111 w 1920650"/>
                  <a:gd name="connsiteY45" fmla="*/ 1219954 h 1691232"/>
                  <a:gd name="connsiteX46" fmla="*/ 591143 w 1920650"/>
                  <a:gd name="connsiteY46" fmla="*/ 1252948 h 1691232"/>
                  <a:gd name="connsiteX47" fmla="*/ 571974 w 1920650"/>
                  <a:gd name="connsiteY47" fmla="*/ 1312651 h 1691232"/>
                  <a:gd name="connsiteX48" fmla="*/ 662461 w 1920650"/>
                  <a:gd name="connsiteY48" fmla="*/ 1465051 h 1691232"/>
                  <a:gd name="connsiteX49" fmla="*/ 755271 w 1920650"/>
                  <a:gd name="connsiteY49" fmla="*/ 1538205 h 1691232"/>
                  <a:gd name="connsiteX50" fmla="*/ 805336 w 1920650"/>
                  <a:gd name="connsiteY50" fmla="*/ 1488863 h 1691232"/>
                  <a:gd name="connsiteX51" fmla="*/ 869926 w 1920650"/>
                  <a:gd name="connsiteY51" fmla="*/ 1516260 h 1691232"/>
                  <a:gd name="connsiteX52" fmla="*/ 924399 w 1920650"/>
                  <a:gd name="connsiteY52" fmla="*/ 1484101 h 1691232"/>
                  <a:gd name="connsiteX53" fmla="*/ 941246 w 1920650"/>
                  <a:gd name="connsiteY53" fmla="*/ 1441925 h 1691232"/>
                  <a:gd name="connsiteX54" fmla="*/ 1005123 w 1920650"/>
                  <a:gd name="connsiteY54" fmla="*/ 1528337 h 1691232"/>
                  <a:gd name="connsiteX55" fmla="*/ 1050190 w 1920650"/>
                  <a:gd name="connsiteY55" fmla="*/ 1599431 h 1691232"/>
                  <a:gd name="connsiteX56" fmla="*/ 1120136 w 1920650"/>
                  <a:gd name="connsiteY56" fmla="*/ 1690950 h 1691232"/>
                  <a:gd name="connsiteX57" fmla="*/ 1151034 w 1920650"/>
                  <a:gd name="connsiteY57" fmla="*/ 1627859 h 1691232"/>
                  <a:gd name="connsiteX58" fmla="*/ 1181693 w 1920650"/>
                  <a:gd name="connsiteY58" fmla="*/ 1621379 h 1691232"/>
                  <a:gd name="connsiteX59" fmla="*/ 1224792 w 1920650"/>
                  <a:gd name="connsiteY59" fmla="*/ 1650642 h 1691232"/>
                  <a:gd name="connsiteX60" fmla="*/ 1258367 w 1920650"/>
                  <a:gd name="connsiteY60" fmla="*/ 1609988 h 1691232"/>
                  <a:gd name="connsiteX61" fmla="*/ 1277188 w 1920650"/>
                  <a:gd name="connsiteY61" fmla="*/ 1614605 h 1691232"/>
                  <a:gd name="connsiteX62" fmla="*/ 1311230 w 1920650"/>
                  <a:gd name="connsiteY62" fmla="*/ 1681082 h 1691232"/>
                  <a:gd name="connsiteX63" fmla="*/ 1367786 w 1920650"/>
                  <a:gd name="connsiteY63" fmla="*/ 1657613 h 1691232"/>
                  <a:gd name="connsiteX64" fmla="*/ 1419818 w 1920650"/>
                  <a:gd name="connsiteY64" fmla="*/ 1601492 h 1691232"/>
                  <a:gd name="connsiteX65" fmla="*/ 1470595 w 1920650"/>
                  <a:gd name="connsiteY65" fmla="*/ 1584949 h 1691232"/>
                  <a:gd name="connsiteX66" fmla="*/ 1488274 w 1920650"/>
                  <a:gd name="connsiteY66" fmla="*/ 1640771 h 1691232"/>
                  <a:gd name="connsiteX67" fmla="*/ 1558169 w 1920650"/>
                  <a:gd name="connsiteY67" fmla="*/ 1615093 h 1691232"/>
                  <a:gd name="connsiteX68" fmla="*/ 1588947 w 1920650"/>
                  <a:gd name="connsiteY68" fmla="*/ 1528337 h 1691232"/>
                  <a:gd name="connsiteX69" fmla="*/ 1670383 w 1920650"/>
                  <a:gd name="connsiteY69" fmla="*/ 1438195 h 1691232"/>
                  <a:gd name="connsiteX70" fmla="*/ 1714974 w 1920650"/>
                  <a:gd name="connsiteY70" fmla="*/ 1407065 h 1691232"/>
                  <a:gd name="connsiteX71" fmla="*/ 1743343 w 1920650"/>
                  <a:gd name="connsiteY71" fmla="*/ 1410360 h 1691232"/>
                  <a:gd name="connsiteX72" fmla="*/ 1833138 w 1920650"/>
                  <a:gd name="connsiteY72" fmla="*/ 1402304 h 1691232"/>
                  <a:gd name="connsiteX73" fmla="*/ 1816054 w 1920650"/>
                  <a:gd name="connsiteY73" fmla="*/ 1453316 h 1691232"/>
                  <a:gd name="connsiteX74" fmla="*/ 1886424 w 1920650"/>
                  <a:gd name="connsiteY74" fmla="*/ 1446001 h 1691232"/>
                  <a:gd name="connsiteX75" fmla="*/ 1919761 w 1920650"/>
                  <a:gd name="connsiteY75" fmla="*/ 1441238 h 1691232"/>
                  <a:gd name="connsiteX76" fmla="*/ 1853086 w 1920650"/>
                  <a:gd name="connsiteY76" fmla="*/ 1398376 h 1691232"/>
                  <a:gd name="connsiteX77" fmla="*/ 1853086 w 1920650"/>
                  <a:gd name="connsiteY77" fmla="*/ 1303126 h 1691232"/>
                  <a:gd name="connsiteX78" fmla="*/ 1853086 w 1920650"/>
                  <a:gd name="connsiteY78" fmla="*/ 1245976 h 1691232"/>
                  <a:gd name="connsiteX79" fmla="*/ 1810224 w 1920650"/>
                  <a:gd name="connsiteY79" fmla="*/ 1236451 h 1691232"/>
                  <a:gd name="connsiteX80" fmla="*/ 1734024 w 1920650"/>
                  <a:gd name="connsiteY80" fmla="*/ 1155488 h 1691232"/>
                  <a:gd name="connsiteX81" fmla="*/ 1695924 w 1920650"/>
                  <a:gd name="connsiteY81" fmla="*/ 974513 h 1691232"/>
                  <a:gd name="connsiteX82" fmla="*/ 1643536 w 1920650"/>
                  <a:gd name="connsiteY82" fmla="*/ 941176 h 1691232"/>
                  <a:gd name="connsiteX83" fmla="*/ 1605436 w 1920650"/>
                  <a:gd name="connsiteY83" fmla="*/ 884026 h 1691232"/>
                  <a:gd name="connsiteX84" fmla="*/ 1557811 w 1920650"/>
                  <a:gd name="connsiteY84" fmla="*/ 836401 h 1691232"/>
                  <a:gd name="connsiteX85" fmla="*/ 1505424 w 1920650"/>
                  <a:gd name="connsiteY85" fmla="*/ 817351 h 1691232"/>
                  <a:gd name="connsiteX86" fmla="*/ 1453036 w 1920650"/>
                  <a:gd name="connsiteY86" fmla="*/ 812588 h 1691232"/>
                  <a:gd name="connsiteX87" fmla="*/ 1510186 w 1920650"/>
                  <a:gd name="connsiteY87" fmla="*/ 779251 h 1691232"/>
                  <a:gd name="connsiteX88" fmla="*/ 1476849 w 1920650"/>
                  <a:gd name="connsiteY88" fmla="*/ 745913 h 1691232"/>
                  <a:gd name="connsiteX89" fmla="*/ 1481611 w 1920650"/>
                  <a:gd name="connsiteY89" fmla="*/ 722101 h 1691232"/>
                  <a:gd name="connsiteX90" fmla="*/ 1572099 w 1920650"/>
                  <a:gd name="connsiteY90" fmla="*/ 760201 h 1691232"/>
                  <a:gd name="connsiteX91" fmla="*/ 1624486 w 1920650"/>
                  <a:gd name="connsiteY91" fmla="*/ 693526 h 1691232"/>
                  <a:gd name="connsiteX92" fmla="*/ 1614961 w 1920650"/>
                  <a:gd name="connsiteY92" fmla="*/ 550651 h 1691232"/>
                  <a:gd name="connsiteX93" fmla="*/ 1610199 w 1920650"/>
                  <a:gd name="connsiteY93" fmla="*/ 412538 h 1691232"/>
                  <a:gd name="connsiteX0" fmla="*/ 1610199 w 1920031"/>
                  <a:gd name="connsiteY0" fmla="*/ 412538 h 1691232"/>
                  <a:gd name="connsiteX1" fmla="*/ 1567336 w 1920031"/>
                  <a:gd name="connsiteY1" fmla="*/ 369676 h 1691232"/>
                  <a:gd name="connsiteX2" fmla="*/ 1467324 w 1920031"/>
                  <a:gd name="connsiteY2" fmla="*/ 345863 h 1691232"/>
                  <a:gd name="connsiteX3" fmla="*/ 1419699 w 1920031"/>
                  <a:gd name="connsiteY3" fmla="*/ 317288 h 1691232"/>
                  <a:gd name="connsiteX4" fmla="*/ 1367311 w 1920031"/>
                  <a:gd name="connsiteY4" fmla="*/ 160126 h 1691232"/>
                  <a:gd name="connsiteX5" fmla="*/ 1338736 w 1920031"/>
                  <a:gd name="connsiteY5" fmla="*/ 12488 h 1691232"/>
                  <a:gd name="connsiteX6" fmla="*/ 1267299 w 1920031"/>
                  <a:gd name="connsiteY6" fmla="*/ 12488 h 1691232"/>
                  <a:gd name="connsiteX7" fmla="*/ 1214911 w 1920031"/>
                  <a:gd name="connsiteY7" fmla="*/ 50588 h 1691232"/>
                  <a:gd name="connsiteX8" fmla="*/ 1214911 w 1920031"/>
                  <a:gd name="connsiteY8" fmla="*/ 155363 h 1691232"/>
                  <a:gd name="connsiteX9" fmla="*/ 1186336 w 1920031"/>
                  <a:gd name="connsiteY9" fmla="*/ 183938 h 1691232"/>
                  <a:gd name="connsiteX10" fmla="*/ 1176811 w 1920031"/>
                  <a:gd name="connsiteY10" fmla="*/ 255376 h 1691232"/>
                  <a:gd name="connsiteX11" fmla="*/ 1114899 w 1920031"/>
                  <a:gd name="connsiteY11" fmla="*/ 298238 h 1691232"/>
                  <a:gd name="connsiteX12" fmla="*/ 1005361 w 1920031"/>
                  <a:gd name="connsiteY12" fmla="*/ 312526 h 1691232"/>
                  <a:gd name="connsiteX13" fmla="*/ 962499 w 1920031"/>
                  <a:gd name="connsiteY13" fmla="*/ 355388 h 1691232"/>
                  <a:gd name="connsiteX14" fmla="*/ 838674 w 1920031"/>
                  <a:gd name="connsiteY14" fmla="*/ 355388 h 1691232"/>
                  <a:gd name="connsiteX15" fmla="*/ 781524 w 1920031"/>
                  <a:gd name="connsiteY15" fmla="*/ 426826 h 1691232"/>
                  <a:gd name="connsiteX16" fmla="*/ 781524 w 1920031"/>
                  <a:gd name="connsiteY16" fmla="*/ 460163 h 1691232"/>
                  <a:gd name="connsiteX17" fmla="*/ 743424 w 1920031"/>
                  <a:gd name="connsiteY17" fmla="*/ 483976 h 1691232"/>
                  <a:gd name="connsiteX18" fmla="*/ 671986 w 1920031"/>
                  <a:gd name="connsiteY18" fmla="*/ 417301 h 1691232"/>
                  <a:gd name="connsiteX19" fmla="*/ 519586 w 1920031"/>
                  <a:gd name="connsiteY19" fmla="*/ 412538 h 1691232"/>
                  <a:gd name="connsiteX20" fmla="*/ 457674 w 1920031"/>
                  <a:gd name="connsiteY20" fmla="*/ 431588 h 1691232"/>
                  <a:gd name="connsiteX21" fmla="*/ 419574 w 1920031"/>
                  <a:gd name="connsiteY21" fmla="*/ 417301 h 1691232"/>
                  <a:gd name="connsiteX22" fmla="*/ 400524 w 1920031"/>
                  <a:gd name="connsiteY22" fmla="*/ 355388 h 1691232"/>
                  <a:gd name="connsiteX23" fmla="*/ 333849 w 1920031"/>
                  <a:gd name="connsiteY23" fmla="*/ 303001 h 1691232"/>
                  <a:gd name="connsiteX24" fmla="*/ 286224 w 1920031"/>
                  <a:gd name="connsiteY24" fmla="*/ 236326 h 1691232"/>
                  <a:gd name="connsiteX25" fmla="*/ 143349 w 1920031"/>
                  <a:gd name="connsiteY25" fmla="*/ 255376 h 1691232"/>
                  <a:gd name="connsiteX26" fmla="*/ 124299 w 1920031"/>
                  <a:gd name="connsiteY26" fmla="*/ 331576 h 1691232"/>
                  <a:gd name="connsiteX27" fmla="*/ 110011 w 1920031"/>
                  <a:gd name="connsiteY27" fmla="*/ 364913 h 1691232"/>
                  <a:gd name="connsiteX28" fmla="*/ 133824 w 1920031"/>
                  <a:gd name="connsiteY28" fmla="*/ 412538 h 1691232"/>
                  <a:gd name="connsiteX29" fmla="*/ 81436 w 1920031"/>
                  <a:gd name="connsiteY29" fmla="*/ 450638 h 1691232"/>
                  <a:gd name="connsiteX30" fmla="*/ 33811 w 1920031"/>
                  <a:gd name="connsiteY30" fmla="*/ 445876 h 1691232"/>
                  <a:gd name="connsiteX31" fmla="*/ 33811 w 1920031"/>
                  <a:gd name="connsiteY31" fmla="*/ 517313 h 1691232"/>
                  <a:gd name="connsiteX32" fmla="*/ 474 w 1920031"/>
                  <a:gd name="connsiteY32" fmla="*/ 622088 h 1691232"/>
                  <a:gd name="connsiteX33" fmla="*/ 62386 w 1920031"/>
                  <a:gd name="connsiteY33" fmla="*/ 698288 h 1691232"/>
                  <a:gd name="connsiteX34" fmla="*/ 111977 w 1920031"/>
                  <a:gd name="connsiteY34" fmla="*/ 678550 h 1691232"/>
                  <a:gd name="connsiteX35" fmla="*/ 112334 w 1920031"/>
                  <a:gd name="connsiteY35" fmla="*/ 748809 h 1691232"/>
                  <a:gd name="connsiteX36" fmla="*/ 167161 w 1920031"/>
                  <a:gd name="connsiteY36" fmla="*/ 779251 h 1691232"/>
                  <a:gd name="connsiteX37" fmla="*/ 236159 w 1920031"/>
                  <a:gd name="connsiteY37" fmla="*/ 789463 h 1691232"/>
                  <a:gd name="connsiteX38" fmla="*/ 271462 w 1920031"/>
                  <a:gd name="connsiteY38" fmla="*/ 845434 h 1691232"/>
                  <a:gd name="connsiteX39" fmla="*/ 270869 w 1920031"/>
                  <a:gd name="connsiteY39" fmla="*/ 890506 h 1691232"/>
                  <a:gd name="connsiteX40" fmla="*/ 295393 w 1920031"/>
                  <a:gd name="connsiteY40" fmla="*/ 929981 h 1691232"/>
                  <a:gd name="connsiteX41" fmla="*/ 341051 w 1920031"/>
                  <a:gd name="connsiteY41" fmla="*/ 968573 h 1691232"/>
                  <a:gd name="connsiteX42" fmla="*/ 426184 w 1920031"/>
                  <a:gd name="connsiteY42" fmla="*/ 1022825 h 1691232"/>
                  <a:gd name="connsiteX43" fmla="*/ 461961 w 1920031"/>
                  <a:gd name="connsiteY43" fmla="*/ 1093918 h 1691232"/>
                  <a:gd name="connsiteX44" fmla="*/ 441064 w 1920031"/>
                  <a:gd name="connsiteY44" fmla="*/ 1163491 h 1691232"/>
                  <a:gd name="connsiteX45" fmla="*/ 519111 w 1920031"/>
                  <a:gd name="connsiteY45" fmla="*/ 1219954 h 1691232"/>
                  <a:gd name="connsiteX46" fmla="*/ 591143 w 1920031"/>
                  <a:gd name="connsiteY46" fmla="*/ 1252948 h 1691232"/>
                  <a:gd name="connsiteX47" fmla="*/ 571974 w 1920031"/>
                  <a:gd name="connsiteY47" fmla="*/ 1312651 h 1691232"/>
                  <a:gd name="connsiteX48" fmla="*/ 662461 w 1920031"/>
                  <a:gd name="connsiteY48" fmla="*/ 1465051 h 1691232"/>
                  <a:gd name="connsiteX49" fmla="*/ 755271 w 1920031"/>
                  <a:gd name="connsiteY49" fmla="*/ 1538205 h 1691232"/>
                  <a:gd name="connsiteX50" fmla="*/ 805336 w 1920031"/>
                  <a:gd name="connsiteY50" fmla="*/ 1488863 h 1691232"/>
                  <a:gd name="connsiteX51" fmla="*/ 869926 w 1920031"/>
                  <a:gd name="connsiteY51" fmla="*/ 1516260 h 1691232"/>
                  <a:gd name="connsiteX52" fmla="*/ 924399 w 1920031"/>
                  <a:gd name="connsiteY52" fmla="*/ 1484101 h 1691232"/>
                  <a:gd name="connsiteX53" fmla="*/ 941246 w 1920031"/>
                  <a:gd name="connsiteY53" fmla="*/ 1441925 h 1691232"/>
                  <a:gd name="connsiteX54" fmla="*/ 1005123 w 1920031"/>
                  <a:gd name="connsiteY54" fmla="*/ 1528337 h 1691232"/>
                  <a:gd name="connsiteX55" fmla="*/ 1050190 w 1920031"/>
                  <a:gd name="connsiteY55" fmla="*/ 1599431 h 1691232"/>
                  <a:gd name="connsiteX56" fmla="*/ 1120136 w 1920031"/>
                  <a:gd name="connsiteY56" fmla="*/ 1690950 h 1691232"/>
                  <a:gd name="connsiteX57" fmla="*/ 1151034 w 1920031"/>
                  <a:gd name="connsiteY57" fmla="*/ 1627859 h 1691232"/>
                  <a:gd name="connsiteX58" fmla="*/ 1181693 w 1920031"/>
                  <a:gd name="connsiteY58" fmla="*/ 1621379 h 1691232"/>
                  <a:gd name="connsiteX59" fmla="*/ 1224792 w 1920031"/>
                  <a:gd name="connsiteY59" fmla="*/ 1650642 h 1691232"/>
                  <a:gd name="connsiteX60" fmla="*/ 1258367 w 1920031"/>
                  <a:gd name="connsiteY60" fmla="*/ 1609988 h 1691232"/>
                  <a:gd name="connsiteX61" fmla="*/ 1277188 w 1920031"/>
                  <a:gd name="connsiteY61" fmla="*/ 1614605 h 1691232"/>
                  <a:gd name="connsiteX62" fmla="*/ 1311230 w 1920031"/>
                  <a:gd name="connsiteY62" fmla="*/ 1681082 h 1691232"/>
                  <a:gd name="connsiteX63" fmla="*/ 1367786 w 1920031"/>
                  <a:gd name="connsiteY63" fmla="*/ 1657613 h 1691232"/>
                  <a:gd name="connsiteX64" fmla="*/ 1419818 w 1920031"/>
                  <a:gd name="connsiteY64" fmla="*/ 1601492 h 1691232"/>
                  <a:gd name="connsiteX65" fmla="*/ 1470595 w 1920031"/>
                  <a:gd name="connsiteY65" fmla="*/ 1584949 h 1691232"/>
                  <a:gd name="connsiteX66" fmla="*/ 1488274 w 1920031"/>
                  <a:gd name="connsiteY66" fmla="*/ 1640771 h 1691232"/>
                  <a:gd name="connsiteX67" fmla="*/ 1558169 w 1920031"/>
                  <a:gd name="connsiteY67" fmla="*/ 1615093 h 1691232"/>
                  <a:gd name="connsiteX68" fmla="*/ 1588947 w 1920031"/>
                  <a:gd name="connsiteY68" fmla="*/ 1528337 h 1691232"/>
                  <a:gd name="connsiteX69" fmla="*/ 1670383 w 1920031"/>
                  <a:gd name="connsiteY69" fmla="*/ 1438195 h 1691232"/>
                  <a:gd name="connsiteX70" fmla="*/ 1714974 w 1920031"/>
                  <a:gd name="connsiteY70" fmla="*/ 1407065 h 1691232"/>
                  <a:gd name="connsiteX71" fmla="*/ 1743343 w 1920031"/>
                  <a:gd name="connsiteY71" fmla="*/ 1410360 h 1691232"/>
                  <a:gd name="connsiteX72" fmla="*/ 1833138 w 1920031"/>
                  <a:gd name="connsiteY72" fmla="*/ 1402304 h 1691232"/>
                  <a:gd name="connsiteX73" fmla="*/ 1816054 w 1920031"/>
                  <a:gd name="connsiteY73" fmla="*/ 1453316 h 1691232"/>
                  <a:gd name="connsiteX74" fmla="*/ 1874221 w 1920031"/>
                  <a:gd name="connsiteY74" fmla="*/ 1476637 h 1691232"/>
                  <a:gd name="connsiteX75" fmla="*/ 1919761 w 1920031"/>
                  <a:gd name="connsiteY75" fmla="*/ 1441238 h 1691232"/>
                  <a:gd name="connsiteX76" fmla="*/ 1853086 w 1920031"/>
                  <a:gd name="connsiteY76" fmla="*/ 1398376 h 1691232"/>
                  <a:gd name="connsiteX77" fmla="*/ 1853086 w 1920031"/>
                  <a:gd name="connsiteY77" fmla="*/ 1303126 h 1691232"/>
                  <a:gd name="connsiteX78" fmla="*/ 1853086 w 1920031"/>
                  <a:gd name="connsiteY78" fmla="*/ 1245976 h 1691232"/>
                  <a:gd name="connsiteX79" fmla="*/ 1810224 w 1920031"/>
                  <a:gd name="connsiteY79" fmla="*/ 1236451 h 1691232"/>
                  <a:gd name="connsiteX80" fmla="*/ 1734024 w 1920031"/>
                  <a:gd name="connsiteY80" fmla="*/ 1155488 h 1691232"/>
                  <a:gd name="connsiteX81" fmla="*/ 1695924 w 1920031"/>
                  <a:gd name="connsiteY81" fmla="*/ 974513 h 1691232"/>
                  <a:gd name="connsiteX82" fmla="*/ 1643536 w 1920031"/>
                  <a:gd name="connsiteY82" fmla="*/ 941176 h 1691232"/>
                  <a:gd name="connsiteX83" fmla="*/ 1605436 w 1920031"/>
                  <a:gd name="connsiteY83" fmla="*/ 884026 h 1691232"/>
                  <a:gd name="connsiteX84" fmla="*/ 1557811 w 1920031"/>
                  <a:gd name="connsiteY84" fmla="*/ 836401 h 1691232"/>
                  <a:gd name="connsiteX85" fmla="*/ 1505424 w 1920031"/>
                  <a:gd name="connsiteY85" fmla="*/ 817351 h 1691232"/>
                  <a:gd name="connsiteX86" fmla="*/ 1453036 w 1920031"/>
                  <a:gd name="connsiteY86" fmla="*/ 812588 h 1691232"/>
                  <a:gd name="connsiteX87" fmla="*/ 1510186 w 1920031"/>
                  <a:gd name="connsiteY87" fmla="*/ 779251 h 1691232"/>
                  <a:gd name="connsiteX88" fmla="*/ 1476849 w 1920031"/>
                  <a:gd name="connsiteY88" fmla="*/ 745913 h 1691232"/>
                  <a:gd name="connsiteX89" fmla="*/ 1481611 w 1920031"/>
                  <a:gd name="connsiteY89" fmla="*/ 722101 h 1691232"/>
                  <a:gd name="connsiteX90" fmla="*/ 1572099 w 1920031"/>
                  <a:gd name="connsiteY90" fmla="*/ 760201 h 1691232"/>
                  <a:gd name="connsiteX91" fmla="*/ 1624486 w 1920031"/>
                  <a:gd name="connsiteY91" fmla="*/ 693526 h 1691232"/>
                  <a:gd name="connsiteX92" fmla="*/ 1614961 w 1920031"/>
                  <a:gd name="connsiteY92" fmla="*/ 550651 h 1691232"/>
                  <a:gd name="connsiteX93" fmla="*/ 1610199 w 1920031"/>
                  <a:gd name="connsiteY93" fmla="*/ 412538 h 1691232"/>
                  <a:gd name="connsiteX0" fmla="*/ 1610199 w 1920031"/>
                  <a:gd name="connsiteY0" fmla="*/ 412538 h 1691232"/>
                  <a:gd name="connsiteX1" fmla="*/ 1567336 w 1920031"/>
                  <a:gd name="connsiteY1" fmla="*/ 369676 h 1691232"/>
                  <a:gd name="connsiteX2" fmla="*/ 1467324 w 1920031"/>
                  <a:gd name="connsiteY2" fmla="*/ 345863 h 1691232"/>
                  <a:gd name="connsiteX3" fmla="*/ 1419699 w 1920031"/>
                  <a:gd name="connsiteY3" fmla="*/ 317288 h 1691232"/>
                  <a:gd name="connsiteX4" fmla="*/ 1367311 w 1920031"/>
                  <a:gd name="connsiteY4" fmla="*/ 160126 h 1691232"/>
                  <a:gd name="connsiteX5" fmla="*/ 1338736 w 1920031"/>
                  <a:gd name="connsiteY5" fmla="*/ 12488 h 1691232"/>
                  <a:gd name="connsiteX6" fmla="*/ 1267299 w 1920031"/>
                  <a:gd name="connsiteY6" fmla="*/ 12488 h 1691232"/>
                  <a:gd name="connsiteX7" fmla="*/ 1214911 w 1920031"/>
                  <a:gd name="connsiteY7" fmla="*/ 50588 h 1691232"/>
                  <a:gd name="connsiteX8" fmla="*/ 1214911 w 1920031"/>
                  <a:gd name="connsiteY8" fmla="*/ 155363 h 1691232"/>
                  <a:gd name="connsiteX9" fmla="*/ 1186336 w 1920031"/>
                  <a:gd name="connsiteY9" fmla="*/ 183938 h 1691232"/>
                  <a:gd name="connsiteX10" fmla="*/ 1176811 w 1920031"/>
                  <a:gd name="connsiteY10" fmla="*/ 255376 h 1691232"/>
                  <a:gd name="connsiteX11" fmla="*/ 1114899 w 1920031"/>
                  <a:gd name="connsiteY11" fmla="*/ 298238 h 1691232"/>
                  <a:gd name="connsiteX12" fmla="*/ 1005361 w 1920031"/>
                  <a:gd name="connsiteY12" fmla="*/ 312526 h 1691232"/>
                  <a:gd name="connsiteX13" fmla="*/ 962499 w 1920031"/>
                  <a:gd name="connsiteY13" fmla="*/ 355388 h 1691232"/>
                  <a:gd name="connsiteX14" fmla="*/ 838674 w 1920031"/>
                  <a:gd name="connsiteY14" fmla="*/ 355388 h 1691232"/>
                  <a:gd name="connsiteX15" fmla="*/ 781524 w 1920031"/>
                  <a:gd name="connsiteY15" fmla="*/ 426826 h 1691232"/>
                  <a:gd name="connsiteX16" fmla="*/ 781524 w 1920031"/>
                  <a:gd name="connsiteY16" fmla="*/ 460163 h 1691232"/>
                  <a:gd name="connsiteX17" fmla="*/ 743424 w 1920031"/>
                  <a:gd name="connsiteY17" fmla="*/ 483976 h 1691232"/>
                  <a:gd name="connsiteX18" fmla="*/ 671986 w 1920031"/>
                  <a:gd name="connsiteY18" fmla="*/ 417301 h 1691232"/>
                  <a:gd name="connsiteX19" fmla="*/ 519586 w 1920031"/>
                  <a:gd name="connsiteY19" fmla="*/ 412538 h 1691232"/>
                  <a:gd name="connsiteX20" fmla="*/ 457674 w 1920031"/>
                  <a:gd name="connsiteY20" fmla="*/ 431588 h 1691232"/>
                  <a:gd name="connsiteX21" fmla="*/ 419574 w 1920031"/>
                  <a:gd name="connsiteY21" fmla="*/ 417301 h 1691232"/>
                  <a:gd name="connsiteX22" fmla="*/ 400524 w 1920031"/>
                  <a:gd name="connsiteY22" fmla="*/ 355388 h 1691232"/>
                  <a:gd name="connsiteX23" fmla="*/ 333849 w 1920031"/>
                  <a:gd name="connsiteY23" fmla="*/ 303001 h 1691232"/>
                  <a:gd name="connsiteX24" fmla="*/ 286224 w 1920031"/>
                  <a:gd name="connsiteY24" fmla="*/ 236326 h 1691232"/>
                  <a:gd name="connsiteX25" fmla="*/ 143349 w 1920031"/>
                  <a:gd name="connsiteY25" fmla="*/ 255376 h 1691232"/>
                  <a:gd name="connsiteX26" fmla="*/ 124299 w 1920031"/>
                  <a:gd name="connsiteY26" fmla="*/ 331576 h 1691232"/>
                  <a:gd name="connsiteX27" fmla="*/ 110011 w 1920031"/>
                  <a:gd name="connsiteY27" fmla="*/ 364913 h 1691232"/>
                  <a:gd name="connsiteX28" fmla="*/ 133824 w 1920031"/>
                  <a:gd name="connsiteY28" fmla="*/ 412538 h 1691232"/>
                  <a:gd name="connsiteX29" fmla="*/ 81436 w 1920031"/>
                  <a:gd name="connsiteY29" fmla="*/ 450638 h 1691232"/>
                  <a:gd name="connsiteX30" fmla="*/ 33811 w 1920031"/>
                  <a:gd name="connsiteY30" fmla="*/ 445876 h 1691232"/>
                  <a:gd name="connsiteX31" fmla="*/ 33811 w 1920031"/>
                  <a:gd name="connsiteY31" fmla="*/ 517313 h 1691232"/>
                  <a:gd name="connsiteX32" fmla="*/ 474 w 1920031"/>
                  <a:gd name="connsiteY32" fmla="*/ 622088 h 1691232"/>
                  <a:gd name="connsiteX33" fmla="*/ 62386 w 1920031"/>
                  <a:gd name="connsiteY33" fmla="*/ 698288 h 1691232"/>
                  <a:gd name="connsiteX34" fmla="*/ 111977 w 1920031"/>
                  <a:gd name="connsiteY34" fmla="*/ 678550 h 1691232"/>
                  <a:gd name="connsiteX35" fmla="*/ 112334 w 1920031"/>
                  <a:gd name="connsiteY35" fmla="*/ 748809 h 1691232"/>
                  <a:gd name="connsiteX36" fmla="*/ 167161 w 1920031"/>
                  <a:gd name="connsiteY36" fmla="*/ 779251 h 1691232"/>
                  <a:gd name="connsiteX37" fmla="*/ 236159 w 1920031"/>
                  <a:gd name="connsiteY37" fmla="*/ 789463 h 1691232"/>
                  <a:gd name="connsiteX38" fmla="*/ 271462 w 1920031"/>
                  <a:gd name="connsiteY38" fmla="*/ 845434 h 1691232"/>
                  <a:gd name="connsiteX39" fmla="*/ 270869 w 1920031"/>
                  <a:gd name="connsiteY39" fmla="*/ 890506 h 1691232"/>
                  <a:gd name="connsiteX40" fmla="*/ 295393 w 1920031"/>
                  <a:gd name="connsiteY40" fmla="*/ 929981 h 1691232"/>
                  <a:gd name="connsiteX41" fmla="*/ 341051 w 1920031"/>
                  <a:gd name="connsiteY41" fmla="*/ 968573 h 1691232"/>
                  <a:gd name="connsiteX42" fmla="*/ 426184 w 1920031"/>
                  <a:gd name="connsiteY42" fmla="*/ 1022825 h 1691232"/>
                  <a:gd name="connsiteX43" fmla="*/ 461961 w 1920031"/>
                  <a:gd name="connsiteY43" fmla="*/ 1093918 h 1691232"/>
                  <a:gd name="connsiteX44" fmla="*/ 441064 w 1920031"/>
                  <a:gd name="connsiteY44" fmla="*/ 1163491 h 1691232"/>
                  <a:gd name="connsiteX45" fmla="*/ 519111 w 1920031"/>
                  <a:gd name="connsiteY45" fmla="*/ 1219954 h 1691232"/>
                  <a:gd name="connsiteX46" fmla="*/ 591143 w 1920031"/>
                  <a:gd name="connsiteY46" fmla="*/ 1252948 h 1691232"/>
                  <a:gd name="connsiteX47" fmla="*/ 571974 w 1920031"/>
                  <a:gd name="connsiteY47" fmla="*/ 1312651 h 1691232"/>
                  <a:gd name="connsiteX48" fmla="*/ 662461 w 1920031"/>
                  <a:gd name="connsiteY48" fmla="*/ 1465051 h 1691232"/>
                  <a:gd name="connsiteX49" fmla="*/ 755271 w 1920031"/>
                  <a:gd name="connsiteY49" fmla="*/ 1538205 h 1691232"/>
                  <a:gd name="connsiteX50" fmla="*/ 805336 w 1920031"/>
                  <a:gd name="connsiteY50" fmla="*/ 1488863 h 1691232"/>
                  <a:gd name="connsiteX51" fmla="*/ 869926 w 1920031"/>
                  <a:gd name="connsiteY51" fmla="*/ 1516260 h 1691232"/>
                  <a:gd name="connsiteX52" fmla="*/ 924399 w 1920031"/>
                  <a:gd name="connsiteY52" fmla="*/ 1484101 h 1691232"/>
                  <a:gd name="connsiteX53" fmla="*/ 941246 w 1920031"/>
                  <a:gd name="connsiteY53" fmla="*/ 1441925 h 1691232"/>
                  <a:gd name="connsiteX54" fmla="*/ 1005123 w 1920031"/>
                  <a:gd name="connsiteY54" fmla="*/ 1528337 h 1691232"/>
                  <a:gd name="connsiteX55" fmla="*/ 1050190 w 1920031"/>
                  <a:gd name="connsiteY55" fmla="*/ 1599431 h 1691232"/>
                  <a:gd name="connsiteX56" fmla="*/ 1120136 w 1920031"/>
                  <a:gd name="connsiteY56" fmla="*/ 1690950 h 1691232"/>
                  <a:gd name="connsiteX57" fmla="*/ 1151034 w 1920031"/>
                  <a:gd name="connsiteY57" fmla="*/ 1627859 h 1691232"/>
                  <a:gd name="connsiteX58" fmla="*/ 1181693 w 1920031"/>
                  <a:gd name="connsiteY58" fmla="*/ 1621379 h 1691232"/>
                  <a:gd name="connsiteX59" fmla="*/ 1224792 w 1920031"/>
                  <a:gd name="connsiteY59" fmla="*/ 1650642 h 1691232"/>
                  <a:gd name="connsiteX60" fmla="*/ 1258367 w 1920031"/>
                  <a:gd name="connsiteY60" fmla="*/ 1609988 h 1691232"/>
                  <a:gd name="connsiteX61" fmla="*/ 1277188 w 1920031"/>
                  <a:gd name="connsiteY61" fmla="*/ 1614605 h 1691232"/>
                  <a:gd name="connsiteX62" fmla="*/ 1311230 w 1920031"/>
                  <a:gd name="connsiteY62" fmla="*/ 1681082 h 1691232"/>
                  <a:gd name="connsiteX63" fmla="*/ 1367786 w 1920031"/>
                  <a:gd name="connsiteY63" fmla="*/ 1657613 h 1691232"/>
                  <a:gd name="connsiteX64" fmla="*/ 1419818 w 1920031"/>
                  <a:gd name="connsiteY64" fmla="*/ 1601492 h 1691232"/>
                  <a:gd name="connsiteX65" fmla="*/ 1470595 w 1920031"/>
                  <a:gd name="connsiteY65" fmla="*/ 1584949 h 1691232"/>
                  <a:gd name="connsiteX66" fmla="*/ 1488274 w 1920031"/>
                  <a:gd name="connsiteY66" fmla="*/ 1640771 h 1691232"/>
                  <a:gd name="connsiteX67" fmla="*/ 1558169 w 1920031"/>
                  <a:gd name="connsiteY67" fmla="*/ 1615093 h 1691232"/>
                  <a:gd name="connsiteX68" fmla="*/ 1588947 w 1920031"/>
                  <a:gd name="connsiteY68" fmla="*/ 1528337 h 1691232"/>
                  <a:gd name="connsiteX69" fmla="*/ 1670383 w 1920031"/>
                  <a:gd name="connsiteY69" fmla="*/ 1438195 h 1691232"/>
                  <a:gd name="connsiteX70" fmla="*/ 1714974 w 1920031"/>
                  <a:gd name="connsiteY70" fmla="*/ 1407065 h 1691232"/>
                  <a:gd name="connsiteX71" fmla="*/ 1743343 w 1920031"/>
                  <a:gd name="connsiteY71" fmla="*/ 1410360 h 1691232"/>
                  <a:gd name="connsiteX72" fmla="*/ 1820935 w 1920031"/>
                  <a:gd name="connsiteY72" fmla="*/ 1399752 h 1691232"/>
                  <a:gd name="connsiteX73" fmla="*/ 1816054 w 1920031"/>
                  <a:gd name="connsiteY73" fmla="*/ 1453316 h 1691232"/>
                  <a:gd name="connsiteX74" fmla="*/ 1874221 w 1920031"/>
                  <a:gd name="connsiteY74" fmla="*/ 1476637 h 1691232"/>
                  <a:gd name="connsiteX75" fmla="*/ 1919761 w 1920031"/>
                  <a:gd name="connsiteY75" fmla="*/ 1441238 h 1691232"/>
                  <a:gd name="connsiteX76" fmla="*/ 1853086 w 1920031"/>
                  <a:gd name="connsiteY76" fmla="*/ 1398376 h 1691232"/>
                  <a:gd name="connsiteX77" fmla="*/ 1853086 w 1920031"/>
                  <a:gd name="connsiteY77" fmla="*/ 1303126 h 1691232"/>
                  <a:gd name="connsiteX78" fmla="*/ 1853086 w 1920031"/>
                  <a:gd name="connsiteY78" fmla="*/ 1245976 h 1691232"/>
                  <a:gd name="connsiteX79" fmla="*/ 1810224 w 1920031"/>
                  <a:gd name="connsiteY79" fmla="*/ 1236451 h 1691232"/>
                  <a:gd name="connsiteX80" fmla="*/ 1734024 w 1920031"/>
                  <a:gd name="connsiteY80" fmla="*/ 1155488 h 1691232"/>
                  <a:gd name="connsiteX81" fmla="*/ 1695924 w 1920031"/>
                  <a:gd name="connsiteY81" fmla="*/ 974513 h 1691232"/>
                  <a:gd name="connsiteX82" fmla="*/ 1643536 w 1920031"/>
                  <a:gd name="connsiteY82" fmla="*/ 941176 h 1691232"/>
                  <a:gd name="connsiteX83" fmla="*/ 1605436 w 1920031"/>
                  <a:gd name="connsiteY83" fmla="*/ 884026 h 1691232"/>
                  <a:gd name="connsiteX84" fmla="*/ 1557811 w 1920031"/>
                  <a:gd name="connsiteY84" fmla="*/ 836401 h 1691232"/>
                  <a:gd name="connsiteX85" fmla="*/ 1505424 w 1920031"/>
                  <a:gd name="connsiteY85" fmla="*/ 817351 h 1691232"/>
                  <a:gd name="connsiteX86" fmla="*/ 1453036 w 1920031"/>
                  <a:gd name="connsiteY86" fmla="*/ 812588 h 1691232"/>
                  <a:gd name="connsiteX87" fmla="*/ 1510186 w 1920031"/>
                  <a:gd name="connsiteY87" fmla="*/ 779251 h 1691232"/>
                  <a:gd name="connsiteX88" fmla="*/ 1476849 w 1920031"/>
                  <a:gd name="connsiteY88" fmla="*/ 745913 h 1691232"/>
                  <a:gd name="connsiteX89" fmla="*/ 1481611 w 1920031"/>
                  <a:gd name="connsiteY89" fmla="*/ 722101 h 1691232"/>
                  <a:gd name="connsiteX90" fmla="*/ 1572099 w 1920031"/>
                  <a:gd name="connsiteY90" fmla="*/ 760201 h 1691232"/>
                  <a:gd name="connsiteX91" fmla="*/ 1624486 w 1920031"/>
                  <a:gd name="connsiteY91" fmla="*/ 693526 h 1691232"/>
                  <a:gd name="connsiteX92" fmla="*/ 1614961 w 1920031"/>
                  <a:gd name="connsiteY92" fmla="*/ 550651 h 1691232"/>
                  <a:gd name="connsiteX93" fmla="*/ 1610199 w 1920031"/>
                  <a:gd name="connsiteY93" fmla="*/ 412538 h 1691232"/>
                  <a:gd name="connsiteX0" fmla="*/ 1610199 w 1880151"/>
                  <a:gd name="connsiteY0" fmla="*/ 412538 h 1691232"/>
                  <a:gd name="connsiteX1" fmla="*/ 1567336 w 1880151"/>
                  <a:gd name="connsiteY1" fmla="*/ 369676 h 1691232"/>
                  <a:gd name="connsiteX2" fmla="*/ 1467324 w 1880151"/>
                  <a:gd name="connsiteY2" fmla="*/ 345863 h 1691232"/>
                  <a:gd name="connsiteX3" fmla="*/ 1419699 w 1880151"/>
                  <a:gd name="connsiteY3" fmla="*/ 317288 h 1691232"/>
                  <a:gd name="connsiteX4" fmla="*/ 1367311 w 1880151"/>
                  <a:gd name="connsiteY4" fmla="*/ 160126 h 1691232"/>
                  <a:gd name="connsiteX5" fmla="*/ 1338736 w 1880151"/>
                  <a:gd name="connsiteY5" fmla="*/ 12488 h 1691232"/>
                  <a:gd name="connsiteX6" fmla="*/ 1267299 w 1880151"/>
                  <a:gd name="connsiteY6" fmla="*/ 12488 h 1691232"/>
                  <a:gd name="connsiteX7" fmla="*/ 1214911 w 1880151"/>
                  <a:gd name="connsiteY7" fmla="*/ 50588 h 1691232"/>
                  <a:gd name="connsiteX8" fmla="*/ 1214911 w 1880151"/>
                  <a:gd name="connsiteY8" fmla="*/ 155363 h 1691232"/>
                  <a:gd name="connsiteX9" fmla="*/ 1186336 w 1880151"/>
                  <a:gd name="connsiteY9" fmla="*/ 183938 h 1691232"/>
                  <a:gd name="connsiteX10" fmla="*/ 1176811 w 1880151"/>
                  <a:gd name="connsiteY10" fmla="*/ 255376 h 1691232"/>
                  <a:gd name="connsiteX11" fmla="*/ 1114899 w 1880151"/>
                  <a:gd name="connsiteY11" fmla="*/ 298238 h 1691232"/>
                  <a:gd name="connsiteX12" fmla="*/ 1005361 w 1880151"/>
                  <a:gd name="connsiteY12" fmla="*/ 312526 h 1691232"/>
                  <a:gd name="connsiteX13" fmla="*/ 962499 w 1880151"/>
                  <a:gd name="connsiteY13" fmla="*/ 355388 h 1691232"/>
                  <a:gd name="connsiteX14" fmla="*/ 838674 w 1880151"/>
                  <a:gd name="connsiteY14" fmla="*/ 355388 h 1691232"/>
                  <a:gd name="connsiteX15" fmla="*/ 781524 w 1880151"/>
                  <a:gd name="connsiteY15" fmla="*/ 426826 h 1691232"/>
                  <a:gd name="connsiteX16" fmla="*/ 781524 w 1880151"/>
                  <a:gd name="connsiteY16" fmla="*/ 460163 h 1691232"/>
                  <a:gd name="connsiteX17" fmla="*/ 743424 w 1880151"/>
                  <a:gd name="connsiteY17" fmla="*/ 483976 h 1691232"/>
                  <a:gd name="connsiteX18" fmla="*/ 671986 w 1880151"/>
                  <a:gd name="connsiteY18" fmla="*/ 417301 h 1691232"/>
                  <a:gd name="connsiteX19" fmla="*/ 519586 w 1880151"/>
                  <a:gd name="connsiteY19" fmla="*/ 412538 h 1691232"/>
                  <a:gd name="connsiteX20" fmla="*/ 457674 w 1880151"/>
                  <a:gd name="connsiteY20" fmla="*/ 431588 h 1691232"/>
                  <a:gd name="connsiteX21" fmla="*/ 419574 w 1880151"/>
                  <a:gd name="connsiteY21" fmla="*/ 417301 h 1691232"/>
                  <a:gd name="connsiteX22" fmla="*/ 400524 w 1880151"/>
                  <a:gd name="connsiteY22" fmla="*/ 355388 h 1691232"/>
                  <a:gd name="connsiteX23" fmla="*/ 333849 w 1880151"/>
                  <a:gd name="connsiteY23" fmla="*/ 303001 h 1691232"/>
                  <a:gd name="connsiteX24" fmla="*/ 286224 w 1880151"/>
                  <a:gd name="connsiteY24" fmla="*/ 236326 h 1691232"/>
                  <a:gd name="connsiteX25" fmla="*/ 143349 w 1880151"/>
                  <a:gd name="connsiteY25" fmla="*/ 255376 h 1691232"/>
                  <a:gd name="connsiteX26" fmla="*/ 124299 w 1880151"/>
                  <a:gd name="connsiteY26" fmla="*/ 331576 h 1691232"/>
                  <a:gd name="connsiteX27" fmla="*/ 110011 w 1880151"/>
                  <a:gd name="connsiteY27" fmla="*/ 364913 h 1691232"/>
                  <a:gd name="connsiteX28" fmla="*/ 133824 w 1880151"/>
                  <a:gd name="connsiteY28" fmla="*/ 412538 h 1691232"/>
                  <a:gd name="connsiteX29" fmla="*/ 81436 w 1880151"/>
                  <a:gd name="connsiteY29" fmla="*/ 450638 h 1691232"/>
                  <a:gd name="connsiteX30" fmla="*/ 33811 w 1880151"/>
                  <a:gd name="connsiteY30" fmla="*/ 445876 h 1691232"/>
                  <a:gd name="connsiteX31" fmla="*/ 33811 w 1880151"/>
                  <a:gd name="connsiteY31" fmla="*/ 517313 h 1691232"/>
                  <a:gd name="connsiteX32" fmla="*/ 474 w 1880151"/>
                  <a:gd name="connsiteY32" fmla="*/ 622088 h 1691232"/>
                  <a:gd name="connsiteX33" fmla="*/ 62386 w 1880151"/>
                  <a:gd name="connsiteY33" fmla="*/ 698288 h 1691232"/>
                  <a:gd name="connsiteX34" fmla="*/ 111977 w 1880151"/>
                  <a:gd name="connsiteY34" fmla="*/ 678550 h 1691232"/>
                  <a:gd name="connsiteX35" fmla="*/ 112334 w 1880151"/>
                  <a:gd name="connsiteY35" fmla="*/ 748809 h 1691232"/>
                  <a:gd name="connsiteX36" fmla="*/ 167161 w 1880151"/>
                  <a:gd name="connsiteY36" fmla="*/ 779251 h 1691232"/>
                  <a:gd name="connsiteX37" fmla="*/ 236159 w 1880151"/>
                  <a:gd name="connsiteY37" fmla="*/ 789463 h 1691232"/>
                  <a:gd name="connsiteX38" fmla="*/ 271462 w 1880151"/>
                  <a:gd name="connsiteY38" fmla="*/ 845434 h 1691232"/>
                  <a:gd name="connsiteX39" fmla="*/ 270869 w 1880151"/>
                  <a:gd name="connsiteY39" fmla="*/ 890506 h 1691232"/>
                  <a:gd name="connsiteX40" fmla="*/ 295393 w 1880151"/>
                  <a:gd name="connsiteY40" fmla="*/ 929981 h 1691232"/>
                  <a:gd name="connsiteX41" fmla="*/ 341051 w 1880151"/>
                  <a:gd name="connsiteY41" fmla="*/ 968573 h 1691232"/>
                  <a:gd name="connsiteX42" fmla="*/ 426184 w 1880151"/>
                  <a:gd name="connsiteY42" fmla="*/ 1022825 h 1691232"/>
                  <a:gd name="connsiteX43" fmla="*/ 461961 w 1880151"/>
                  <a:gd name="connsiteY43" fmla="*/ 1093918 h 1691232"/>
                  <a:gd name="connsiteX44" fmla="*/ 441064 w 1880151"/>
                  <a:gd name="connsiteY44" fmla="*/ 1163491 h 1691232"/>
                  <a:gd name="connsiteX45" fmla="*/ 519111 w 1880151"/>
                  <a:gd name="connsiteY45" fmla="*/ 1219954 h 1691232"/>
                  <a:gd name="connsiteX46" fmla="*/ 591143 w 1880151"/>
                  <a:gd name="connsiteY46" fmla="*/ 1252948 h 1691232"/>
                  <a:gd name="connsiteX47" fmla="*/ 571974 w 1880151"/>
                  <a:gd name="connsiteY47" fmla="*/ 1312651 h 1691232"/>
                  <a:gd name="connsiteX48" fmla="*/ 662461 w 1880151"/>
                  <a:gd name="connsiteY48" fmla="*/ 1465051 h 1691232"/>
                  <a:gd name="connsiteX49" fmla="*/ 755271 w 1880151"/>
                  <a:gd name="connsiteY49" fmla="*/ 1538205 h 1691232"/>
                  <a:gd name="connsiteX50" fmla="*/ 805336 w 1880151"/>
                  <a:gd name="connsiteY50" fmla="*/ 1488863 h 1691232"/>
                  <a:gd name="connsiteX51" fmla="*/ 869926 w 1880151"/>
                  <a:gd name="connsiteY51" fmla="*/ 1516260 h 1691232"/>
                  <a:gd name="connsiteX52" fmla="*/ 924399 w 1880151"/>
                  <a:gd name="connsiteY52" fmla="*/ 1484101 h 1691232"/>
                  <a:gd name="connsiteX53" fmla="*/ 941246 w 1880151"/>
                  <a:gd name="connsiteY53" fmla="*/ 1441925 h 1691232"/>
                  <a:gd name="connsiteX54" fmla="*/ 1005123 w 1880151"/>
                  <a:gd name="connsiteY54" fmla="*/ 1528337 h 1691232"/>
                  <a:gd name="connsiteX55" fmla="*/ 1050190 w 1880151"/>
                  <a:gd name="connsiteY55" fmla="*/ 1599431 h 1691232"/>
                  <a:gd name="connsiteX56" fmla="*/ 1120136 w 1880151"/>
                  <a:gd name="connsiteY56" fmla="*/ 1690950 h 1691232"/>
                  <a:gd name="connsiteX57" fmla="*/ 1151034 w 1880151"/>
                  <a:gd name="connsiteY57" fmla="*/ 1627859 h 1691232"/>
                  <a:gd name="connsiteX58" fmla="*/ 1181693 w 1880151"/>
                  <a:gd name="connsiteY58" fmla="*/ 1621379 h 1691232"/>
                  <a:gd name="connsiteX59" fmla="*/ 1224792 w 1880151"/>
                  <a:gd name="connsiteY59" fmla="*/ 1650642 h 1691232"/>
                  <a:gd name="connsiteX60" fmla="*/ 1258367 w 1880151"/>
                  <a:gd name="connsiteY60" fmla="*/ 1609988 h 1691232"/>
                  <a:gd name="connsiteX61" fmla="*/ 1277188 w 1880151"/>
                  <a:gd name="connsiteY61" fmla="*/ 1614605 h 1691232"/>
                  <a:gd name="connsiteX62" fmla="*/ 1311230 w 1880151"/>
                  <a:gd name="connsiteY62" fmla="*/ 1681082 h 1691232"/>
                  <a:gd name="connsiteX63" fmla="*/ 1367786 w 1880151"/>
                  <a:gd name="connsiteY63" fmla="*/ 1657613 h 1691232"/>
                  <a:gd name="connsiteX64" fmla="*/ 1419818 w 1880151"/>
                  <a:gd name="connsiteY64" fmla="*/ 1601492 h 1691232"/>
                  <a:gd name="connsiteX65" fmla="*/ 1470595 w 1880151"/>
                  <a:gd name="connsiteY65" fmla="*/ 1584949 h 1691232"/>
                  <a:gd name="connsiteX66" fmla="*/ 1488274 w 1880151"/>
                  <a:gd name="connsiteY66" fmla="*/ 1640771 h 1691232"/>
                  <a:gd name="connsiteX67" fmla="*/ 1558169 w 1880151"/>
                  <a:gd name="connsiteY67" fmla="*/ 1615093 h 1691232"/>
                  <a:gd name="connsiteX68" fmla="*/ 1588947 w 1880151"/>
                  <a:gd name="connsiteY68" fmla="*/ 1528337 h 1691232"/>
                  <a:gd name="connsiteX69" fmla="*/ 1670383 w 1880151"/>
                  <a:gd name="connsiteY69" fmla="*/ 1438195 h 1691232"/>
                  <a:gd name="connsiteX70" fmla="*/ 1714974 w 1880151"/>
                  <a:gd name="connsiteY70" fmla="*/ 1407065 h 1691232"/>
                  <a:gd name="connsiteX71" fmla="*/ 1743343 w 1880151"/>
                  <a:gd name="connsiteY71" fmla="*/ 1410360 h 1691232"/>
                  <a:gd name="connsiteX72" fmla="*/ 1820935 w 1880151"/>
                  <a:gd name="connsiteY72" fmla="*/ 1399752 h 1691232"/>
                  <a:gd name="connsiteX73" fmla="*/ 1816054 w 1880151"/>
                  <a:gd name="connsiteY73" fmla="*/ 1453316 h 1691232"/>
                  <a:gd name="connsiteX74" fmla="*/ 1874221 w 1880151"/>
                  <a:gd name="connsiteY74" fmla="*/ 1476637 h 1691232"/>
                  <a:gd name="connsiteX75" fmla="*/ 1875830 w 1880151"/>
                  <a:gd name="connsiteY75" fmla="*/ 1451451 h 1691232"/>
                  <a:gd name="connsiteX76" fmla="*/ 1853086 w 1880151"/>
                  <a:gd name="connsiteY76" fmla="*/ 1398376 h 1691232"/>
                  <a:gd name="connsiteX77" fmla="*/ 1853086 w 1880151"/>
                  <a:gd name="connsiteY77" fmla="*/ 1303126 h 1691232"/>
                  <a:gd name="connsiteX78" fmla="*/ 1853086 w 1880151"/>
                  <a:gd name="connsiteY78" fmla="*/ 1245976 h 1691232"/>
                  <a:gd name="connsiteX79" fmla="*/ 1810224 w 1880151"/>
                  <a:gd name="connsiteY79" fmla="*/ 1236451 h 1691232"/>
                  <a:gd name="connsiteX80" fmla="*/ 1734024 w 1880151"/>
                  <a:gd name="connsiteY80" fmla="*/ 1155488 h 1691232"/>
                  <a:gd name="connsiteX81" fmla="*/ 1695924 w 1880151"/>
                  <a:gd name="connsiteY81" fmla="*/ 974513 h 1691232"/>
                  <a:gd name="connsiteX82" fmla="*/ 1643536 w 1880151"/>
                  <a:gd name="connsiteY82" fmla="*/ 941176 h 1691232"/>
                  <a:gd name="connsiteX83" fmla="*/ 1605436 w 1880151"/>
                  <a:gd name="connsiteY83" fmla="*/ 884026 h 1691232"/>
                  <a:gd name="connsiteX84" fmla="*/ 1557811 w 1880151"/>
                  <a:gd name="connsiteY84" fmla="*/ 836401 h 1691232"/>
                  <a:gd name="connsiteX85" fmla="*/ 1505424 w 1880151"/>
                  <a:gd name="connsiteY85" fmla="*/ 817351 h 1691232"/>
                  <a:gd name="connsiteX86" fmla="*/ 1453036 w 1880151"/>
                  <a:gd name="connsiteY86" fmla="*/ 812588 h 1691232"/>
                  <a:gd name="connsiteX87" fmla="*/ 1510186 w 1880151"/>
                  <a:gd name="connsiteY87" fmla="*/ 779251 h 1691232"/>
                  <a:gd name="connsiteX88" fmla="*/ 1476849 w 1880151"/>
                  <a:gd name="connsiteY88" fmla="*/ 745913 h 1691232"/>
                  <a:gd name="connsiteX89" fmla="*/ 1481611 w 1880151"/>
                  <a:gd name="connsiteY89" fmla="*/ 722101 h 1691232"/>
                  <a:gd name="connsiteX90" fmla="*/ 1572099 w 1880151"/>
                  <a:gd name="connsiteY90" fmla="*/ 760201 h 1691232"/>
                  <a:gd name="connsiteX91" fmla="*/ 1624486 w 1880151"/>
                  <a:gd name="connsiteY91" fmla="*/ 693526 h 1691232"/>
                  <a:gd name="connsiteX92" fmla="*/ 1614961 w 1880151"/>
                  <a:gd name="connsiteY92" fmla="*/ 550651 h 1691232"/>
                  <a:gd name="connsiteX93" fmla="*/ 1610199 w 1880151"/>
                  <a:gd name="connsiteY93" fmla="*/ 412538 h 1691232"/>
                  <a:gd name="connsiteX0" fmla="*/ 1610199 w 1874950"/>
                  <a:gd name="connsiteY0" fmla="*/ 412538 h 1691232"/>
                  <a:gd name="connsiteX1" fmla="*/ 1567336 w 1874950"/>
                  <a:gd name="connsiteY1" fmla="*/ 369676 h 1691232"/>
                  <a:gd name="connsiteX2" fmla="*/ 1467324 w 1874950"/>
                  <a:gd name="connsiteY2" fmla="*/ 345863 h 1691232"/>
                  <a:gd name="connsiteX3" fmla="*/ 1419699 w 1874950"/>
                  <a:gd name="connsiteY3" fmla="*/ 317288 h 1691232"/>
                  <a:gd name="connsiteX4" fmla="*/ 1367311 w 1874950"/>
                  <a:gd name="connsiteY4" fmla="*/ 160126 h 1691232"/>
                  <a:gd name="connsiteX5" fmla="*/ 1338736 w 1874950"/>
                  <a:gd name="connsiteY5" fmla="*/ 12488 h 1691232"/>
                  <a:gd name="connsiteX6" fmla="*/ 1267299 w 1874950"/>
                  <a:gd name="connsiteY6" fmla="*/ 12488 h 1691232"/>
                  <a:gd name="connsiteX7" fmla="*/ 1214911 w 1874950"/>
                  <a:gd name="connsiteY7" fmla="*/ 50588 h 1691232"/>
                  <a:gd name="connsiteX8" fmla="*/ 1214911 w 1874950"/>
                  <a:gd name="connsiteY8" fmla="*/ 155363 h 1691232"/>
                  <a:gd name="connsiteX9" fmla="*/ 1186336 w 1874950"/>
                  <a:gd name="connsiteY9" fmla="*/ 183938 h 1691232"/>
                  <a:gd name="connsiteX10" fmla="*/ 1176811 w 1874950"/>
                  <a:gd name="connsiteY10" fmla="*/ 255376 h 1691232"/>
                  <a:gd name="connsiteX11" fmla="*/ 1114899 w 1874950"/>
                  <a:gd name="connsiteY11" fmla="*/ 298238 h 1691232"/>
                  <a:gd name="connsiteX12" fmla="*/ 1005361 w 1874950"/>
                  <a:gd name="connsiteY12" fmla="*/ 312526 h 1691232"/>
                  <a:gd name="connsiteX13" fmla="*/ 962499 w 1874950"/>
                  <a:gd name="connsiteY13" fmla="*/ 355388 h 1691232"/>
                  <a:gd name="connsiteX14" fmla="*/ 838674 w 1874950"/>
                  <a:gd name="connsiteY14" fmla="*/ 355388 h 1691232"/>
                  <a:gd name="connsiteX15" fmla="*/ 781524 w 1874950"/>
                  <a:gd name="connsiteY15" fmla="*/ 426826 h 1691232"/>
                  <a:gd name="connsiteX16" fmla="*/ 781524 w 1874950"/>
                  <a:gd name="connsiteY16" fmla="*/ 460163 h 1691232"/>
                  <a:gd name="connsiteX17" fmla="*/ 743424 w 1874950"/>
                  <a:gd name="connsiteY17" fmla="*/ 483976 h 1691232"/>
                  <a:gd name="connsiteX18" fmla="*/ 671986 w 1874950"/>
                  <a:gd name="connsiteY18" fmla="*/ 417301 h 1691232"/>
                  <a:gd name="connsiteX19" fmla="*/ 519586 w 1874950"/>
                  <a:gd name="connsiteY19" fmla="*/ 412538 h 1691232"/>
                  <a:gd name="connsiteX20" fmla="*/ 457674 w 1874950"/>
                  <a:gd name="connsiteY20" fmla="*/ 431588 h 1691232"/>
                  <a:gd name="connsiteX21" fmla="*/ 419574 w 1874950"/>
                  <a:gd name="connsiteY21" fmla="*/ 417301 h 1691232"/>
                  <a:gd name="connsiteX22" fmla="*/ 400524 w 1874950"/>
                  <a:gd name="connsiteY22" fmla="*/ 355388 h 1691232"/>
                  <a:gd name="connsiteX23" fmla="*/ 333849 w 1874950"/>
                  <a:gd name="connsiteY23" fmla="*/ 303001 h 1691232"/>
                  <a:gd name="connsiteX24" fmla="*/ 286224 w 1874950"/>
                  <a:gd name="connsiteY24" fmla="*/ 236326 h 1691232"/>
                  <a:gd name="connsiteX25" fmla="*/ 143349 w 1874950"/>
                  <a:gd name="connsiteY25" fmla="*/ 255376 h 1691232"/>
                  <a:gd name="connsiteX26" fmla="*/ 124299 w 1874950"/>
                  <a:gd name="connsiteY26" fmla="*/ 331576 h 1691232"/>
                  <a:gd name="connsiteX27" fmla="*/ 110011 w 1874950"/>
                  <a:gd name="connsiteY27" fmla="*/ 364913 h 1691232"/>
                  <a:gd name="connsiteX28" fmla="*/ 133824 w 1874950"/>
                  <a:gd name="connsiteY28" fmla="*/ 412538 h 1691232"/>
                  <a:gd name="connsiteX29" fmla="*/ 81436 w 1874950"/>
                  <a:gd name="connsiteY29" fmla="*/ 450638 h 1691232"/>
                  <a:gd name="connsiteX30" fmla="*/ 33811 w 1874950"/>
                  <a:gd name="connsiteY30" fmla="*/ 445876 h 1691232"/>
                  <a:gd name="connsiteX31" fmla="*/ 33811 w 1874950"/>
                  <a:gd name="connsiteY31" fmla="*/ 517313 h 1691232"/>
                  <a:gd name="connsiteX32" fmla="*/ 474 w 1874950"/>
                  <a:gd name="connsiteY32" fmla="*/ 622088 h 1691232"/>
                  <a:gd name="connsiteX33" fmla="*/ 62386 w 1874950"/>
                  <a:gd name="connsiteY33" fmla="*/ 698288 h 1691232"/>
                  <a:gd name="connsiteX34" fmla="*/ 111977 w 1874950"/>
                  <a:gd name="connsiteY34" fmla="*/ 678550 h 1691232"/>
                  <a:gd name="connsiteX35" fmla="*/ 112334 w 1874950"/>
                  <a:gd name="connsiteY35" fmla="*/ 748809 h 1691232"/>
                  <a:gd name="connsiteX36" fmla="*/ 167161 w 1874950"/>
                  <a:gd name="connsiteY36" fmla="*/ 779251 h 1691232"/>
                  <a:gd name="connsiteX37" fmla="*/ 236159 w 1874950"/>
                  <a:gd name="connsiteY37" fmla="*/ 789463 h 1691232"/>
                  <a:gd name="connsiteX38" fmla="*/ 271462 w 1874950"/>
                  <a:gd name="connsiteY38" fmla="*/ 845434 h 1691232"/>
                  <a:gd name="connsiteX39" fmla="*/ 270869 w 1874950"/>
                  <a:gd name="connsiteY39" fmla="*/ 890506 h 1691232"/>
                  <a:gd name="connsiteX40" fmla="*/ 295393 w 1874950"/>
                  <a:gd name="connsiteY40" fmla="*/ 929981 h 1691232"/>
                  <a:gd name="connsiteX41" fmla="*/ 341051 w 1874950"/>
                  <a:gd name="connsiteY41" fmla="*/ 968573 h 1691232"/>
                  <a:gd name="connsiteX42" fmla="*/ 426184 w 1874950"/>
                  <a:gd name="connsiteY42" fmla="*/ 1022825 h 1691232"/>
                  <a:gd name="connsiteX43" fmla="*/ 461961 w 1874950"/>
                  <a:gd name="connsiteY43" fmla="*/ 1093918 h 1691232"/>
                  <a:gd name="connsiteX44" fmla="*/ 441064 w 1874950"/>
                  <a:gd name="connsiteY44" fmla="*/ 1163491 h 1691232"/>
                  <a:gd name="connsiteX45" fmla="*/ 519111 w 1874950"/>
                  <a:gd name="connsiteY45" fmla="*/ 1219954 h 1691232"/>
                  <a:gd name="connsiteX46" fmla="*/ 591143 w 1874950"/>
                  <a:gd name="connsiteY46" fmla="*/ 1252948 h 1691232"/>
                  <a:gd name="connsiteX47" fmla="*/ 571974 w 1874950"/>
                  <a:gd name="connsiteY47" fmla="*/ 1312651 h 1691232"/>
                  <a:gd name="connsiteX48" fmla="*/ 662461 w 1874950"/>
                  <a:gd name="connsiteY48" fmla="*/ 1465051 h 1691232"/>
                  <a:gd name="connsiteX49" fmla="*/ 755271 w 1874950"/>
                  <a:gd name="connsiteY49" fmla="*/ 1538205 h 1691232"/>
                  <a:gd name="connsiteX50" fmla="*/ 805336 w 1874950"/>
                  <a:gd name="connsiteY50" fmla="*/ 1488863 h 1691232"/>
                  <a:gd name="connsiteX51" fmla="*/ 869926 w 1874950"/>
                  <a:gd name="connsiteY51" fmla="*/ 1516260 h 1691232"/>
                  <a:gd name="connsiteX52" fmla="*/ 924399 w 1874950"/>
                  <a:gd name="connsiteY52" fmla="*/ 1484101 h 1691232"/>
                  <a:gd name="connsiteX53" fmla="*/ 941246 w 1874950"/>
                  <a:gd name="connsiteY53" fmla="*/ 1441925 h 1691232"/>
                  <a:gd name="connsiteX54" fmla="*/ 1005123 w 1874950"/>
                  <a:gd name="connsiteY54" fmla="*/ 1528337 h 1691232"/>
                  <a:gd name="connsiteX55" fmla="*/ 1050190 w 1874950"/>
                  <a:gd name="connsiteY55" fmla="*/ 1599431 h 1691232"/>
                  <a:gd name="connsiteX56" fmla="*/ 1120136 w 1874950"/>
                  <a:gd name="connsiteY56" fmla="*/ 1690950 h 1691232"/>
                  <a:gd name="connsiteX57" fmla="*/ 1151034 w 1874950"/>
                  <a:gd name="connsiteY57" fmla="*/ 1627859 h 1691232"/>
                  <a:gd name="connsiteX58" fmla="*/ 1181693 w 1874950"/>
                  <a:gd name="connsiteY58" fmla="*/ 1621379 h 1691232"/>
                  <a:gd name="connsiteX59" fmla="*/ 1224792 w 1874950"/>
                  <a:gd name="connsiteY59" fmla="*/ 1650642 h 1691232"/>
                  <a:gd name="connsiteX60" fmla="*/ 1258367 w 1874950"/>
                  <a:gd name="connsiteY60" fmla="*/ 1609988 h 1691232"/>
                  <a:gd name="connsiteX61" fmla="*/ 1277188 w 1874950"/>
                  <a:gd name="connsiteY61" fmla="*/ 1614605 h 1691232"/>
                  <a:gd name="connsiteX62" fmla="*/ 1311230 w 1874950"/>
                  <a:gd name="connsiteY62" fmla="*/ 1681082 h 1691232"/>
                  <a:gd name="connsiteX63" fmla="*/ 1367786 w 1874950"/>
                  <a:gd name="connsiteY63" fmla="*/ 1657613 h 1691232"/>
                  <a:gd name="connsiteX64" fmla="*/ 1419818 w 1874950"/>
                  <a:gd name="connsiteY64" fmla="*/ 1601492 h 1691232"/>
                  <a:gd name="connsiteX65" fmla="*/ 1470595 w 1874950"/>
                  <a:gd name="connsiteY65" fmla="*/ 1584949 h 1691232"/>
                  <a:gd name="connsiteX66" fmla="*/ 1488274 w 1874950"/>
                  <a:gd name="connsiteY66" fmla="*/ 1640771 h 1691232"/>
                  <a:gd name="connsiteX67" fmla="*/ 1558169 w 1874950"/>
                  <a:gd name="connsiteY67" fmla="*/ 1615093 h 1691232"/>
                  <a:gd name="connsiteX68" fmla="*/ 1588947 w 1874950"/>
                  <a:gd name="connsiteY68" fmla="*/ 1528337 h 1691232"/>
                  <a:gd name="connsiteX69" fmla="*/ 1670383 w 1874950"/>
                  <a:gd name="connsiteY69" fmla="*/ 1438195 h 1691232"/>
                  <a:gd name="connsiteX70" fmla="*/ 1714974 w 1874950"/>
                  <a:gd name="connsiteY70" fmla="*/ 1407065 h 1691232"/>
                  <a:gd name="connsiteX71" fmla="*/ 1743343 w 1874950"/>
                  <a:gd name="connsiteY71" fmla="*/ 1410360 h 1691232"/>
                  <a:gd name="connsiteX72" fmla="*/ 1820935 w 1874950"/>
                  <a:gd name="connsiteY72" fmla="*/ 1399752 h 1691232"/>
                  <a:gd name="connsiteX73" fmla="*/ 1816054 w 1874950"/>
                  <a:gd name="connsiteY73" fmla="*/ 1453316 h 1691232"/>
                  <a:gd name="connsiteX74" fmla="*/ 1874221 w 1874950"/>
                  <a:gd name="connsiteY74" fmla="*/ 1476637 h 1691232"/>
                  <a:gd name="connsiteX75" fmla="*/ 1848983 w 1874950"/>
                  <a:gd name="connsiteY75" fmla="*/ 1443791 h 1691232"/>
                  <a:gd name="connsiteX76" fmla="*/ 1853086 w 1874950"/>
                  <a:gd name="connsiteY76" fmla="*/ 1398376 h 1691232"/>
                  <a:gd name="connsiteX77" fmla="*/ 1853086 w 1874950"/>
                  <a:gd name="connsiteY77" fmla="*/ 1303126 h 1691232"/>
                  <a:gd name="connsiteX78" fmla="*/ 1853086 w 1874950"/>
                  <a:gd name="connsiteY78" fmla="*/ 1245976 h 1691232"/>
                  <a:gd name="connsiteX79" fmla="*/ 1810224 w 1874950"/>
                  <a:gd name="connsiteY79" fmla="*/ 1236451 h 1691232"/>
                  <a:gd name="connsiteX80" fmla="*/ 1734024 w 1874950"/>
                  <a:gd name="connsiteY80" fmla="*/ 1155488 h 1691232"/>
                  <a:gd name="connsiteX81" fmla="*/ 1695924 w 1874950"/>
                  <a:gd name="connsiteY81" fmla="*/ 974513 h 1691232"/>
                  <a:gd name="connsiteX82" fmla="*/ 1643536 w 1874950"/>
                  <a:gd name="connsiteY82" fmla="*/ 941176 h 1691232"/>
                  <a:gd name="connsiteX83" fmla="*/ 1605436 w 1874950"/>
                  <a:gd name="connsiteY83" fmla="*/ 884026 h 1691232"/>
                  <a:gd name="connsiteX84" fmla="*/ 1557811 w 1874950"/>
                  <a:gd name="connsiteY84" fmla="*/ 836401 h 1691232"/>
                  <a:gd name="connsiteX85" fmla="*/ 1505424 w 1874950"/>
                  <a:gd name="connsiteY85" fmla="*/ 817351 h 1691232"/>
                  <a:gd name="connsiteX86" fmla="*/ 1453036 w 1874950"/>
                  <a:gd name="connsiteY86" fmla="*/ 812588 h 1691232"/>
                  <a:gd name="connsiteX87" fmla="*/ 1510186 w 1874950"/>
                  <a:gd name="connsiteY87" fmla="*/ 779251 h 1691232"/>
                  <a:gd name="connsiteX88" fmla="*/ 1476849 w 1874950"/>
                  <a:gd name="connsiteY88" fmla="*/ 745913 h 1691232"/>
                  <a:gd name="connsiteX89" fmla="*/ 1481611 w 1874950"/>
                  <a:gd name="connsiteY89" fmla="*/ 722101 h 1691232"/>
                  <a:gd name="connsiteX90" fmla="*/ 1572099 w 1874950"/>
                  <a:gd name="connsiteY90" fmla="*/ 760201 h 1691232"/>
                  <a:gd name="connsiteX91" fmla="*/ 1624486 w 1874950"/>
                  <a:gd name="connsiteY91" fmla="*/ 693526 h 1691232"/>
                  <a:gd name="connsiteX92" fmla="*/ 1614961 w 1874950"/>
                  <a:gd name="connsiteY92" fmla="*/ 550651 h 1691232"/>
                  <a:gd name="connsiteX93" fmla="*/ 1610199 w 1874950"/>
                  <a:gd name="connsiteY93" fmla="*/ 412538 h 1691232"/>
                  <a:gd name="connsiteX0" fmla="*/ 1610199 w 1880150"/>
                  <a:gd name="connsiteY0" fmla="*/ 412538 h 1691232"/>
                  <a:gd name="connsiteX1" fmla="*/ 1567336 w 1880150"/>
                  <a:gd name="connsiteY1" fmla="*/ 369676 h 1691232"/>
                  <a:gd name="connsiteX2" fmla="*/ 1467324 w 1880150"/>
                  <a:gd name="connsiteY2" fmla="*/ 345863 h 1691232"/>
                  <a:gd name="connsiteX3" fmla="*/ 1419699 w 1880150"/>
                  <a:gd name="connsiteY3" fmla="*/ 317288 h 1691232"/>
                  <a:gd name="connsiteX4" fmla="*/ 1367311 w 1880150"/>
                  <a:gd name="connsiteY4" fmla="*/ 160126 h 1691232"/>
                  <a:gd name="connsiteX5" fmla="*/ 1338736 w 1880150"/>
                  <a:gd name="connsiteY5" fmla="*/ 12488 h 1691232"/>
                  <a:gd name="connsiteX6" fmla="*/ 1267299 w 1880150"/>
                  <a:gd name="connsiteY6" fmla="*/ 12488 h 1691232"/>
                  <a:gd name="connsiteX7" fmla="*/ 1214911 w 1880150"/>
                  <a:gd name="connsiteY7" fmla="*/ 50588 h 1691232"/>
                  <a:gd name="connsiteX8" fmla="*/ 1214911 w 1880150"/>
                  <a:gd name="connsiteY8" fmla="*/ 155363 h 1691232"/>
                  <a:gd name="connsiteX9" fmla="*/ 1186336 w 1880150"/>
                  <a:gd name="connsiteY9" fmla="*/ 183938 h 1691232"/>
                  <a:gd name="connsiteX10" fmla="*/ 1176811 w 1880150"/>
                  <a:gd name="connsiteY10" fmla="*/ 255376 h 1691232"/>
                  <a:gd name="connsiteX11" fmla="*/ 1114899 w 1880150"/>
                  <a:gd name="connsiteY11" fmla="*/ 298238 h 1691232"/>
                  <a:gd name="connsiteX12" fmla="*/ 1005361 w 1880150"/>
                  <a:gd name="connsiteY12" fmla="*/ 312526 h 1691232"/>
                  <a:gd name="connsiteX13" fmla="*/ 962499 w 1880150"/>
                  <a:gd name="connsiteY13" fmla="*/ 355388 h 1691232"/>
                  <a:gd name="connsiteX14" fmla="*/ 838674 w 1880150"/>
                  <a:gd name="connsiteY14" fmla="*/ 355388 h 1691232"/>
                  <a:gd name="connsiteX15" fmla="*/ 781524 w 1880150"/>
                  <a:gd name="connsiteY15" fmla="*/ 426826 h 1691232"/>
                  <a:gd name="connsiteX16" fmla="*/ 781524 w 1880150"/>
                  <a:gd name="connsiteY16" fmla="*/ 460163 h 1691232"/>
                  <a:gd name="connsiteX17" fmla="*/ 743424 w 1880150"/>
                  <a:gd name="connsiteY17" fmla="*/ 483976 h 1691232"/>
                  <a:gd name="connsiteX18" fmla="*/ 671986 w 1880150"/>
                  <a:gd name="connsiteY18" fmla="*/ 417301 h 1691232"/>
                  <a:gd name="connsiteX19" fmla="*/ 519586 w 1880150"/>
                  <a:gd name="connsiteY19" fmla="*/ 412538 h 1691232"/>
                  <a:gd name="connsiteX20" fmla="*/ 457674 w 1880150"/>
                  <a:gd name="connsiteY20" fmla="*/ 431588 h 1691232"/>
                  <a:gd name="connsiteX21" fmla="*/ 419574 w 1880150"/>
                  <a:gd name="connsiteY21" fmla="*/ 417301 h 1691232"/>
                  <a:gd name="connsiteX22" fmla="*/ 400524 w 1880150"/>
                  <a:gd name="connsiteY22" fmla="*/ 355388 h 1691232"/>
                  <a:gd name="connsiteX23" fmla="*/ 333849 w 1880150"/>
                  <a:gd name="connsiteY23" fmla="*/ 303001 h 1691232"/>
                  <a:gd name="connsiteX24" fmla="*/ 286224 w 1880150"/>
                  <a:gd name="connsiteY24" fmla="*/ 236326 h 1691232"/>
                  <a:gd name="connsiteX25" fmla="*/ 143349 w 1880150"/>
                  <a:gd name="connsiteY25" fmla="*/ 255376 h 1691232"/>
                  <a:gd name="connsiteX26" fmla="*/ 124299 w 1880150"/>
                  <a:gd name="connsiteY26" fmla="*/ 331576 h 1691232"/>
                  <a:gd name="connsiteX27" fmla="*/ 110011 w 1880150"/>
                  <a:gd name="connsiteY27" fmla="*/ 364913 h 1691232"/>
                  <a:gd name="connsiteX28" fmla="*/ 133824 w 1880150"/>
                  <a:gd name="connsiteY28" fmla="*/ 412538 h 1691232"/>
                  <a:gd name="connsiteX29" fmla="*/ 81436 w 1880150"/>
                  <a:gd name="connsiteY29" fmla="*/ 450638 h 1691232"/>
                  <a:gd name="connsiteX30" fmla="*/ 33811 w 1880150"/>
                  <a:gd name="connsiteY30" fmla="*/ 445876 h 1691232"/>
                  <a:gd name="connsiteX31" fmla="*/ 33811 w 1880150"/>
                  <a:gd name="connsiteY31" fmla="*/ 517313 h 1691232"/>
                  <a:gd name="connsiteX32" fmla="*/ 474 w 1880150"/>
                  <a:gd name="connsiteY32" fmla="*/ 622088 h 1691232"/>
                  <a:gd name="connsiteX33" fmla="*/ 62386 w 1880150"/>
                  <a:gd name="connsiteY33" fmla="*/ 698288 h 1691232"/>
                  <a:gd name="connsiteX34" fmla="*/ 111977 w 1880150"/>
                  <a:gd name="connsiteY34" fmla="*/ 678550 h 1691232"/>
                  <a:gd name="connsiteX35" fmla="*/ 112334 w 1880150"/>
                  <a:gd name="connsiteY35" fmla="*/ 748809 h 1691232"/>
                  <a:gd name="connsiteX36" fmla="*/ 167161 w 1880150"/>
                  <a:gd name="connsiteY36" fmla="*/ 779251 h 1691232"/>
                  <a:gd name="connsiteX37" fmla="*/ 236159 w 1880150"/>
                  <a:gd name="connsiteY37" fmla="*/ 789463 h 1691232"/>
                  <a:gd name="connsiteX38" fmla="*/ 271462 w 1880150"/>
                  <a:gd name="connsiteY38" fmla="*/ 845434 h 1691232"/>
                  <a:gd name="connsiteX39" fmla="*/ 270869 w 1880150"/>
                  <a:gd name="connsiteY39" fmla="*/ 890506 h 1691232"/>
                  <a:gd name="connsiteX40" fmla="*/ 295393 w 1880150"/>
                  <a:gd name="connsiteY40" fmla="*/ 929981 h 1691232"/>
                  <a:gd name="connsiteX41" fmla="*/ 341051 w 1880150"/>
                  <a:gd name="connsiteY41" fmla="*/ 968573 h 1691232"/>
                  <a:gd name="connsiteX42" fmla="*/ 426184 w 1880150"/>
                  <a:gd name="connsiteY42" fmla="*/ 1022825 h 1691232"/>
                  <a:gd name="connsiteX43" fmla="*/ 461961 w 1880150"/>
                  <a:gd name="connsiteY43" fmla="*/ 1093918 h 1691232"/>
                  <a:gd name="connsiteX44" fmla="*/ 441064 w 1880150"/>
                  <a:gd name="connsiteY44" fmla="*/ 1163491 h 1691232"/>
                  <a:gd name="connsiteX45" fmla="*/ 519111 w 1880150"/>
                  <a:gd name="connsiteY45" fmla="*/ 1219954 h 1691232"/>
                  <a:gd name="connsiteX46" fmla="*/ 591143 w 1880150"/>
                  <a:gd name="connsiteY46" fmla="*/ 1252948 h 1691232"/>
                  <a:gd name="connsiteX47" fmla="*/ 571974 w 1880150"/>
                  <a:gd name="connsiteY47" fmla="*/ 1312651 h 1691232"/>
                  <a:gd name="connsiteX48" fmla="*/ 662461 w 1880150"/>
                  <a:gd name="connsiteY48" fmla="*/ 1465051 h 1691232"/>
                  <a:gd name="connsiteX49" fmla="*/ 755271 w 1880150"/>
                  <a:gd name="connsiteY49" fmla="*/ 1538205 h 1691232"/>
                  <a:gd name="connsiteX50" fmla="*/ 805336 w 1880150"/>
                  <a:gd name="connsiteY50" fmla="*/ 1488863 h 1691232"/>
                  <a:gd name="connsiteX51" fmla="*/ 869926 w 1880150"/>
                  <a:gd name="connsiteY51" fmla="*/ 1516260 h 1691232"/>
                  <a:gd name="connsiteX52" fmla="*/ 924399 w 1880150"/>
                  <a:gd name="connsiteY52" fmla="*/ 1484101 h 1691232"/>
                  <a:gd name="connsiteX53" fmla="*/ 941246 w 1880150"/>
                  <a:gd name="connsiteY53" fmla="*/ 1441925 h 1691232"/>
                  <a:gd name="connsiteX54" fmla="*/ 1005123 w 1880150"/>
                  <a:gd name="connsiteY54" fmla="*/ 1528337 h 1691232"/>
                  <a:gd name="connsiteX55" fmla="*/ 1050190 w 1880150"/>
                  <a:gd name="connsiteY55" fmla="*/ 1599431 h 1691232"/>
                  <a:gd name="connsiteX56" fmla="*/ 1120136 w 1880150"/>
                  <a:gd name="connsiteY56" fmla="*/ 1690950 h 1691232"/>
                  <a:gd name="connsiteX57" fmla="*/ 1151034 w 1880150"/>
                  <a:gd name="connsiteY57" fmla="*/ 1627859 h 1691232"/>
                  <a:gd name="connsiteX58" fmla="*/ 1181693 w 1880150"/>
                  <a:gd name="connsiteY58" fmla="*/ 1621379 h 1691232"/>
                  <a:gd name="connsiteX59" fmla="*/ 1224792 w 1880150"/>
                  <a:gd name="connsiteY59" fmla="*/ 1650642 h 1691232"/>
                  <a:gd name="connsiteX60" fmla="*/ 1258367 w 1880150"/>
                  <a:gd name="connsiteY60" fmla="*/ 1609988 h 1691232"/>
                  <a:gd name="connsiteX61" fmla="*/ 1277188 w 1880150"/>
                  <a:gd name="connsiteY61" fmla="*/ 1614605 h 1691232"/>
                  <a:gd name="connsiteX62" fmla="*/ 1311230 w 1880150"/>
                  <a:gd name="connsiteY62" fmla="*/ 1681082 h 1691232"/>
                  <a:gd name="connsiteX63" fmla="*/ 1367786 w 1880150"/>
                  <a:gd name="connsiteY63" fmla="*/ 1657613 h 1691232"/>
                  <a:gd name="connsiteX64" fmla="*/ 1419818 w 1880150"/>
                  <a:gd name="connsiteY64" fmla="*/ 1601492 h 1691232"/>
                  <a:gd name="connsiteX65" fmla="*/ 1470595 w 1880150"/>
                  <a:gd name="connsiteY65" fmla="*/ 1584949 h 1691232"/>
                  <a:gd name="connsiteX66" fmla="*/ 1488274 w 1880150"/>
                  <a:gd name="connsiteY66" fmla="*/ 1640771 h 1691232"/>
                  <a:gd name="connsiteX67" fmla="*/ 1558169 w 1880150"/>
                  <a:gd name="connsiteY67" fmla="*/ 1615093 h 1691232"/>
                  <a:gd name="connsiteX68" fmla="*/ 1588947 w 1880150"/>
                  <a:gd name="connsiteY68" fmla="*/ 1528337 h 1691232"/>
                  <a:gd name="connsiteX69" fmla="*/ 1670383 w 1880150"/>
                  <a:gd name="connsiteY69" fmla="*/ 1438195 h 1691232"/>
                  <a:gd name="connsiteX70" fmla="*/ 1714974 w 1880150"/>
                  <a:gd name="connsiteY70" fmla="*/ 1407065 h 1691232"/>
                  <a:gd name="connsiteX71" fmla="*/ 1743343 w 1880150"/>
                  <a:gd name="connsiteY71" fmla="*/ 1410360 h 1691232"/>
                  <a:gd name="connsiteX72" fmla="*/ 1820935 w 1880150"/>
                  <a:gd name="connsiteY72" fmla="*/ 1399752 h 1691232"/>
                  <a:gd name="connsiteX73" fmla="*/ 1816054 w 1880150"/>
                  <a:gd name="connsiteY73" fmla="*/ 1453316 h 1691232"/>
                  <a:gd name="connsiteX74" fmla="*/ 1874221 w 1880150"/>
                  <a:gd name="connsiteY74" fmla="*/ 1476637 h 1691232"/>
                  <a:gd name="connsiteX75" fmla="*/ 1875829 w 1880150"/>
                  <a:gd name="connsiteY75" fmla="*/ 1454003 h 1691232"/>
                  <a:gd name="connsiteX76" fmla="*/ 1853086 w 1880150"/>
                  <a:gd name="connsiteY76" fmla="*/ 1398376 h 1691232"/>
                  <a:gd name="connsiteX77" fmla="*/ 1853086 w 1880150"/>
                  <a:gd name="connsiteY77" fmla="*/ 1303126 h 1691232"/>
                  <a:gd name="connsiteX78" fmla="*/ 1853086 w 1880150"/>
                  <a:gd name="connsiteY78" fmla="*/ 1245976 h 1691232"/>
                  <a:gd name="connsiteX79" fmla="*/ 1810224 w 1880150"/>
                  <a:gd name="connsiteY79" fmla="*/ 1236451 h 1691232"/>
                  <a:gd name="connsiteX80" fmla="*/ 1734024 w 1880150"/>
                  <a:gd name="connsiteY80" fmla="*/ 1155488 h 1691232"/>
                  <a:gd name="connsiteX81" fmla="*/ 1695924 w 1880150"/>
                  <a:gd name="connsiteY81" fmla="*/ 974513 h 1691232"/>
                  <a:gd name="connsiteX82" fmla="*/ 1643536 w 1880150"/>
                  <a:gd name="connsiteY82" fmla="*/ 941176 h 1691232"/>
                  <a:gd name="connsiteX83" fmla="*/ 1605436 w 1880150"/>
                  <a:gd name="connsiteY83" fmla="*/ 884026 h 1691232"/>
                  <a:gd name="connsiteX84" fmla="*/ 1557811 w 1880150"/>
                  <a:gd name="connsiteY84" fmla="*/ 836401 h 1691232"/>
                  <a:gd name="connsiteX85" fmla="*/ 1505424 w 1880150"/>
                  <a:gd name="connsiteY85" fmla="*/ 817351 h 1691232"/>
                  <a:gd name="connsiteX86" fmla="*/ 1453036 w 1880150"/>
                  <a:gd name="connsiteY86" fmla="*/ 812588 h 1691232"/>
                  <a:gd name="connsiteX87" fmla="*/ 1510186 w 1880150"/>
                  <a:gd name="connsiteY87" fmla="*/ 779251 h 1691232"/>
                  <a:gd name="connsiteX88" fmla="*/ 1476849 w 1880150"/>
                  <a:gd name="connsiteY88" fmla="*/ 745913 h 1691232"/>
                  <a:gd name="connsiteX89" fmla="*/ 1481611 w 1880150"/>
                  <a:gd name="connsiteY89" fmla="*/ 722101 h 1691232"/>
                  <a:gd name="connsiteX90" fmla="*/ 1572099 w 1880150"/>
                  <a:gd name="connsiteY90" fmla="*/ 760201 h 1691232"/>
                  <a:gd name="connsiteX91" fmla="*/ 1624486 w 1880150"/>
                  <a:gd name="connsiteY91" fmla="*/ 693526 h 1691232"/>
                  <a:gd name="connsiteX92" fmla="*/ 1614961 w 1880150"/>
                  <a:gd name="connsiteY92" fmla="*/ 550651 h 1691232"/>
                  <a:gd name="connsiteX93" fmla="*/ 1610199 w 1880150"/>
                  <a:gd name="connsiteY93" fmla="*/ 412538 h 1691232"/>
                  <a:gd name="connsiteX0" fmla="*/ 1610199 w 1879071"/>
                  <a:gd name="connsiteY0" fmla="*/ 412538 h 1691232"/>
                  <a:gd name="connsiteX1" fmla="*/ 1567336 w 1879071"/>
                  <a:gd name="connsiteY1" fmla="*/ 369676 h 1691232"/>
                  <a:gd name="connsiteX2" fmla="*/ 1467324 w 1879071"/>
                  <a:gd name="connsiteY2" fmla="*/ 345863 h 1691232"/>
                  <a:gd name="connsiteX3" fmla="*/ 1419699 w 1879071"/>
                  <a:gd name="connsiteY3" fmla="*/ 317288 h 1691232"/>
                  <a:gd name="connsiteX4" fmla="*/ 1367311 w 1879071"/>
                  <a:gd name="connsiteY4" fmla="*/ 160126 h 1691232"/>
                  <a:gd name="connsiteX5" fmla="*/ 1338736 w 1879071"/>
                  <a:gd name="connsiteY5" fmla="*/ 12488 h 1691232"/>
                  <a:gd name="connsiteX6" fmla="*/ 1267299 w 1879071"/>
                  <a:gd name="connsiteY6" fmla="*/ 12488 h 1691232"/>
                  <a:gd name="connsiteX7" fmla="*/ 1214911 w 1879071"/>
                  <a:gd name="connsiteY7" fmla="*/ 50588 h 1691232"/>
                  <a:gd name="connsiteX8" fmla="*/ 1214911 w 1879071"/>
                  <a:gd name="connsiteY8" fmla="*/ 155363 h 1691232"/>
                  <a:gd name="connsiteX9" fmla="*/ 1186336 w 1879071"/>
                  <a:gd name="connsiteY9" fmla="*/ 183938 h 1691232"/>
                  <a:gd name="connsiteX10" fmla="*/ 1176811 w 1879071"/>
                  <a:gd name="connsiteY10" fmla="*/ 255376 h 1691232"/>
                  <a:gd name="connsiteX11" fmla="*/ 1114899 w 1879071"/>
                  <a:gd name="connsiteY11" fmla="*/ 298238 h 1691232"/>
                  <a:gd name="connsiteX12" fmla="*/ 1005361 w 1879071"/>
                  <a:gd name="connsiteY12" fmla="*/ 312526 h 1691232"/>
                  <a:gd name="connsiteX13" fmla="*/ 962499 w 1879071"/>
                  <a:gd name="connsiteY13" fmla="*/ 355388 h 1691232"/>
                  <a:gd name="connsiteX14" fmla="*/ 838674 w 1879071"/>
                  <a:gd name="connsiteY14" fmla="*/ 355388 h 1691232"/>
                  <a:gd name="connsiteX15" fmla="*/ 781524 w 1879071"/>
                  <a:gd name="connsiteY15" fmla="*/ 426826 h 1691232"/>
                  <a:gd name="connsiteX16" fmla="*/ 781524 w 1879071"/>
                  <a:gd name="connsiteY16" fmla="*/ 460163 h 1691232"/>
                  <a:gd name="connsiteX17" fmla="*/ 743424 w 1879071"/>
                  <a:gd name="connsiteY17" fmla="*/ 483976 h 1691232"/>
                  <a:gd name="connsiteX18" fmla="*/ 671986 w 1879071"/>
                  <a:gd name="connsiteY18" fmla="*/ 417301 h 1691232"/>
                  <a:gd name="connsiteX19" fmla="*/ 519586 w 1879071"/>
                  <a:gd name="connsiteY19" fmla="*/ 412538 h 1691232"/>
                  <a:gd name="connsiteX20" fmla="*/ 457674 w 1879071"/>
                  <a:gd name="connsiteY20" fmla="*/ 431588 h 1691232"/>
                  <a:gd name="connsiteX21" fmla="*/ 419574 w 1879071"/>
                  <a:gd name="connsiteY21" fmla="*/ 417301 h 1691232"/>
                  <a:gd name="connsiteX22" fmla="*/ 400524 w 1879071"/>
                  <a:gd name="connsiteY22" fmla="*/ 355388 h 1691232"/>
                  <a:gd name="connsiteX23" fmla="*/ 333849 w 1879071"/>
                  <a:gd name="connsiteY23" fmla="*/ 303001 h 1691232"/>
                  <a:gd name="connsiteX24" fmla="*/ 286224 w 1879071"/>
                  <a:gd name="connsiteY24" fmla="*/ 236326 h 1691232"/>
                  <a:gd name="connsiteX25" fmla="*/ 143349 w 1879071"/>
                  <a:gd name="connsiteY25" fmla="*/ 255376 h 1691232"/>
                  <a:gd name="connsiteX26" fmla="*/ 124299 w 1879071"/>
                  <a:gd name="connsiteY26" fmla="*/ 331576 h 1691232"/>
                  <a:gd name="connsiteX27" fmla="*/ 110011 w 1879071"/>
                  <a:gd name="connsiteY27" fmla="*/ 364913 h 1691232"/>
                  <a:gd name="connsiteX28" fmla="*/ 133824 w 1879071"/>
                  <a:gd name="connsiteY28" fmla="*/ 412538 h 1691232"/>
                  <a:gd name="connsiteX29" fmla="*/ 81436 w 1879071"/>
                  <a:gd name="connsiteY29" fmla="*/ 450638 h 1691232"/>
                  <a:gd name="connsiteX30" fmla="*/ 33811 w 1879071"/>
                  <a:gd name="connsiteY30" fmla="*/ 445876 h 1691232"/>
                  <a:gd name="connsiteX31" fmla="*/ 33811 w 1879071"/>
                  <a:gd name="connsiteY31" fmla="*/ 517313 h 1691232"/>
                  <a:gd name="connsiteX32" fmla="*/ 474 w 1879071"/>
                  <a:gd name="connsiteY32" fmla="*/ 622088 h 1691232"/>
                  <a:gd name="connsiteX33" fmla="*/ 62386 w 1879071"/>
                  <a:gd name="connsiteY33" fmla="*/ 698288 h 1691232"/>
                  <a:gd name="connsiteX34" fmla="*/ 111977 w 1879071"/>
                  <a:gd name="connsiteY34" fmla="*/ 678550 h 1691232"/>
                  <a:gd name="connsiteX35" fmla="*/ 112334 w 1879071"/>
                  <a:gd name="connsiteY35" fmla="*/ 748809 h 1691232"/>
                  <a:gd name="connsiteX36" fmla="*/ 167161 w 1879071"/>
                  <a:gd name="connsiteY36" fmla="*/ 779251 h 1691232"/>
                  <a:gd name="connsiteX37" fmla="*/ 236159 w 1879071"/>
                  <a:gd name="connsiteY37" fmla="*/ 789463 h 1691232"/>
                  <a:gd name="connsiteX38" fmla="*/ 271462 w 1879071"/>
                  <a:gd name="connsiteY38" fmla="*/ 845434 h 1691232"/>
                  <a:gd name="connsiteX39" fmla="*/ 270869 w 1879071"/>
                  <a:gd name="connsiteY39" fmla="*/ 890506 h 1691232"/>
                  <a:gd name="connsiteX40" fmla="*/ 295393 w 1879071"/>
                  <a:gd name="connsiteY40" fmla="*/ 929981 h 1691232"/>
                  <a:gd name="connsiteX41" fmla="*/ 341051 w 1879071"/>
                  <a:gd name="connsiteY41" fmla="*/ 968573 h 1691232"/>
                  <a:gd name="connsiteX42" fmla="*/ 426184 w 1879071"/>
                  <a:gd name="connsiteY42" fmla="*/ 1022825 h 1691232"/>
                  <a:gd name="connsiteX43" fmla="*/ 461961 w 1879071"/>
                  <a:gd name="connsiteY43" fmla="*/ 1093918 h 1691232"/>
                  <a:gd name="connsiteX44" fmla="*/ 441064 w 1879071"/>
                  <a:gd name="connsiteY44" fmla="*/ 1163491 h 1691232"/>
                  <a:gd name="connsiteX45" fmla="*/ 519111 w 1879071"/>
                  <a:gd name="connsiteY45" fmla="*/ 1219954 h 1691232"/>
                  <a:gd name="connsiteX46" fmla="*/ 591143 w 1879071"/>
                  <a:gd name="connsiteY46" fmla="*/ 1252948 h 1691232"/>
                  <a:gd name="connsiteX47" fmla="*/ 571974 w 1879071"/>
                  <a:gd name="connsiteY47" fmla="*/ 1312651 h 1691232"/>
                  <a:gd name="connsiteX48" fmla="*/ 662461 w 1879071"/>
                  <a:gd name="connsiteY48" fmla="*/ 1465051 h 1691232"/>
                  <a:gd name="connsiteX49" fmla="*/ 755271 w 1879071"/>
                  <a:gd name="connsiteY49" fmla="*/ 1538205 h 1691232"/>
                  <a:gd name="connsiteX50" fmla="*/ 805336 w 1879071"/>
                  <a:gd name="connsiteY50" fmla="*/ 1488863 h 1691232"/>
                  <a:gd name="connsiteX51" fmla="*/ 869926 w 1879071"/>
                  <a:gd name="connsiteY51" fmla="*/ 1516260 h 1691232"/>
                  <a:gd name="connsiteX52" fmla="*/ 924399 w 1879071"/>
                  <a:gd name="connsiteY52" fmla="*/ 1484101 h 1691232"/>
                  <a:gd name="connsiteX53" fmla="*/ 941246 w 1879071"/>
                  <a:gd name="connsiteY53" fmla="*/ 1441925 h 1691232"/>
                  <a:gd name="connsiteX54" fmla="*/ 1005123 w 1879071"/>
                  <a:gd name="connsiteY54" fmla="*/ 1528337 h 1691232"/>
                  <a:gd name="connsiteX55" fmla="*/ 1050190 w 1879071"/>
                  <a:gd name="connsiteY55" fmla="*/ 1599431 h 1691232"/>
                  <a:gd name="connsiteX56" fmla="*/ 1120136 w 1879071"/>
                  <a:gd name="connsiteY56" fmla="*/ 1690950 h 1691232"/>
                  <a:gd name="connsiteX57" fmla="*/ 1151034 w 1879071"/>
                  <a:gd name="connsiteY57" fmla="*/ 1627859 h 1691232"/>
                  <a:gd name="connsiteX58" fmla="*/ 1181693 w 1879071"/>
                  <a:gd name="connsiteY58" fmla="*/ 1621379 h 1691232"/>
                  <a:gd name="connsiteX59" fmla="*/ 1224792 w 1879071"/>
                  <a:gd name="connsiteY59" fmla="*/ 1650642 h 1691232"/>
                  <a:gd name="connsiteX60" fmla="*/ 1258367 w 1879071"/>
                  <a:gd name="connsiteY60" fmla="*/ 1609988 h 1691232"/>
                  <a:gd name="connsiteX61" fmla="*/ 1277188 w 1879071"/>
                  <a:gd name="connsiteY61" fmla="*/ 1614605 h 1691232"/>
                  <a:gd name="connsiteX62" fmla="*/ 1311230 w 1879071"/>
                  <a:gd name="connsiteY62" fmla="*/ 1681082 h 1691232"/>
                  <a:gd name="connsiteX63" fmla="*/ 1367786 w 1879071"/>
                  <a:gd name="connsiteY63" fmla="*/ 1657613 h 1691232"/>
                  <a:gd name="connsiteX64" fmla="*/ 1419818 w 1879071"/>
                  <a:gd name="connsiteY64" fmla="*/ 1601492 h 1691232"/>
                  <a:gd name="connsiteX65" fmla="*/ 1470595 w 1879071"/>
                  <a:gd name="connsiteY65" fmla="*/ 1584949 h 1691232"/>
                  <a:gd name="connsiteX66" fmla="*/ 1488274 w 1879071"/>
                  <a:gd name="connsiteY66" fmla="*/ 1640771 h 1691232"/>
                  <a:gd name="connsiteX67" fmla="*/ 1558169 w 1879071"/>
                  <a:gd name="connsiteY67" fmla="*/ 1615093 h 1691232"/>
                  <a:gd name="connsiteX68" fmla="*/ 1588947 w 1879071"/>
                  <a:gd name="connsiteY68" fmla="*/ 1528337 h 1691232"/>
                  <a:gd name="connsiteX69" fmla="*/ 1670383 w 1879071"/>
                  <a:gd name="connsiteY69" fmla="*/ 1438195 h 1691232"/>
                  <a:gd name="connsiteX70" fmla="*/ 1714974 w 1879071"/>
                  <a:gd name="connsiteY70" fmla="*/ 1407065 h 1691232"/>
                  <a:gd name="connsiteX71" fmla="*/ 1743343 w 1879071"/>
                  <a:gd name="connsiteY71" fmla="*/ 1410360 h 1691232"/>
                  <a:gd name="connsiteX72" fmla="*/ 1820935 w 1879071"/>
                  <a:gd name="connsiteY72" fmla="*/ 1399752 h 1691232"/>
                  <a:gd name="connsiteX73" fmla="*/ 1816054 w 1879071"/>
                  <a:gd name="connsiteY73" fmla="*/ 1453316 h 1691232"/>
                  <a:gd name="connsiteX74" fmla="*/ 1874221 w 1879071"/>
                  <a:gd name="connsiteY74" fmla="*/ 1476637 h 1691232"/>
                  <a:gd name="connsiteX75" fmla="*/ 1875829 w 1879071"/>
                  <a:gd name="connsiteY75" fmla="*/ 1454003 h 1691232"/>
                  <a:gd name="connsiteX76" fmla="*/ 1875051 w 1879071"/>
                  <a:gd name="connsiteY76" fmla="*/ 1393269 h 1691232"/>
                  <a:gd name="connsiteX77" fmla="*/ 1853086 w 1879071"/>
                  <a:gd name="connsiteY77" fmla="*/ 1303126 h 1691232"/>
                  <a:gd name="connsiteX78" fmla="*/ 1853086 w 1879071"/>
                  <a:gd name="connsiteY78" fmla="*/ 1245976 h 1691232"/>
                  <a:gd name="connsiteX79" fmla="*/ 1810224 w 1879071"/>
                  <a:gd name="connsiteY79" fmla="*/ 1236451 h 1691232"/>
                  <a:gd name="connsiteX80" fmla="*/ 1734024 w 1879071"/>
                  <a:gd name="connsiteY80" fmla="*/ 1155488 h 1691232"/>
                  <a:gd name="connsiteX81" fmla="*/ 1695924 w 1879071"/>
                  <a:gd name="connsiteY81" fmla="*/ 974513 h 1691232"/>
                  <a:gd name="connsiteX82" fmla="*/ 1643536 w 1879071"/>
                  <a:gd name="connsiteY82" fmla="*/ 941176 h 1691232"/>
                  <a:gd name="connsiteX83" fmla="*/ 1605436 w 1879071"/>
                  <a:gd name="connsiteY83" fmla="*/ 884026 h 1691232"/>
                  <a:gd name="connsiteX84" fmla="*/ 1557811 w 1879071"/>
                  <a:gd name="connsiteY84" fmla="*/ 836401 h 1691232"/>
                  <a:gd name="connsiteX85" fmla="*/ 1505424 w 1879071"/>
                  <a:gd name="connsiteY85" fmla="*/ 817351 h 1691232"/>
                  <a:gd name="connsiteX86" fmla="*/ 1453036 w 1879071"/>
                  <a:gd name="connsiteY86" fmla="*/ 812588 h 1691232"/>
                  <a:gd name="connsiteX87" fmla="*/ 1510186 w 1879071"/>
                  <a:gd name="connsiteY87" fmla="*/ 779251 h 1691232"/>
                  <a:gd name="connsiteX88" fmla="*/ 1476849 w 1879071"/>
                  <a:gd name="connsiteY88" fmla="*/ 745913 h 1691232"/>
                  <a:gd name="connsiteX89" fmla="*/ 1481611 w 1879071"/>
                  <a:gd name="connsiteY89" fmla="*/ 722101 h 1691232"/>
                  <a:gd name="connsiteX90" fmla="*/ 1572099 w 1879071"/>
                  <a:gd name="connsiteY90" fmla="*/ 760201 h 1691232"/>
                  <a:gd name="connsiteX91" fmla="*/ 1624486 w 1879071"/>
                  <a:gd name="connsiteY91" fmla="*/ 693526 h 1691232"/>
                  <a:gd name="connsiteX92" fmla="*/ 1614961 w 1879071"/>
                  <a:gd name="connsiteY92" fmla="*/ 550651 h 1691232"/>
                  <a:gd name="connsiteX93" fmla="*/ 1610199 w 1879071"/>
                  <a:gd name="connsiteY93" fmla="*/ 412538 h 1691232"/>
                  <a:gd name="connsiteX0" fmla="*/ 1610199 w 1879071"/>
                  <a:gd name="connsiteY0" fmla="*/ 412538 h 1691232"/>
                  <a:gd name="connsiteX1" fmla="*/ 1567336 w 1879071"/>
                  <a:gd name="connsiteY1" fmla="*/ 369676 h 1691232"/>
                  <a:gd name="connsiteX2" fmla="*/ 1467324 w 1879071"/>
                  <a:gd name="connsiteY2" fmla="*/ 345863 h 1691232"/>
                  <a:gd name="connsiteX3" fmla="*/ 1419699 w 1879071"/>
                  <a:gd name="connsiteY3" fmla="*/ 317288 h 1691232"/>
                  <a:gd name="connsiteX4" fmla="*/ 1367311 w 1879071"/>
                  <a:gd name="connsiteY4" fmla="*/ 160126 h 1691232"/>
                  <a:gd name="connsiteX5" fmla="*/ 1338736 w 1879071"/>
                  <a:gd name="connsiteY5" fmla="*/ 12488 h 1691232"/>
                  <a:gd name="connsiteX6" fmla="*/ 1267299 w 1879071"/>
                  <a:gd name="connsiteY6" fmla="*/ 12488 h 1691232"/>
                  <a:gd name="connsiteX7" fmla="*/ 1214911 w 1879071"/>
                  <a:gd name="connsiteY7" fmla="*/ 50588 h 1691232"/>
                  <a:gd name="connsiteX8" fmla="*/ 1214911 w 1879071"/>
                  <a:gd name="connsiteY8" fmla="*/ 155363 h 1691232"/>
                  <a:gd name="connsiteX9" fmla="*/ 1186336 w 1879071"/>
                  <a:gd name="connsiteY9" fmla="*/ 183938 h 1691232"/>
                  <a:gd name="connsiteX10" fmla="*/ 1176811 w 1879071"/>
                  <a:gd name="connsiteY10" fmla="*/ 255376 h 1691232"/>
                  <a:gd name="connsiteX11" fmla="*/ 1114899 w 1879071"/>
                  <a:gd name="connsiteY11" fmla="*/ 298238 h 1691232"/>
                  <a:gd name="connsiteX12" fmla="*/ 1005361 w 1879071"/>
                  <a:gd name="connsiteY12" fmla="*/ 312526 h 1691232"/>
                  <a:gd name="connsiteX13" fmla="*/ 962499 w 1879071"/>
                  <a:gd name="connsiteY13" fmla="*/ 355388 h 1691232"/>
                  <a:gd name="connsiteX14" fmla="*/ 838674 w 1879071"/>
                  <a:gd name="connsiteY14" fmla="*/ 355388 h 1691232"/>
                  <a:gd name="connsiteX15" fmla="*/ 781524 w 1879071"/>
                  <a:gd name="connsiteY15" fmla="*/ 426826 h 1691232"/>
                  <a:gd name="connsiteX16" fmla="*/ 781524 w 1879071"/>
                  <a:gd name="connsiteY16" fmla="*/ 460163 h 1691232"/>
                  <a:gd name="connsiteX17" fmla="*/ 743424 w 1879071"/>
                  <a:gd name="connsiteY17" fmla="*/ 483976 h 1691232"/>
                  <a:gd name="connsiteX18" fmla="*/ 671986 w 1879071"/>
                  <a:gd name="connsiteY18" fmla="*/ 417301 h 1691232"/>
                  <a:gd name="connsiteX19" fmla="*/ 519586 w 1879071"/>
                  <a:gd name="connsiteY19" fmla="*/ 412538 h 1691232"/>
                  <a:gd name="connsiteX20" fmla="*/ 457674 w 1879071"/>
                  <a:gd name="connsiteY20" fmla="*/ 431588 h 1691232"/>
                  <a:gd name="connsiteX21" fmla="*/ 419574 w 1879071"/>
                  <a:gd name="connsiteY21" fmla="*/ 417301 h 1691232"/>
                  <a:gd name="connsiteX22" fmla="*/ 400524 w 1879071"/>
                  <a:gd name="connsiteY22" fmla="*/ 355388 h 1691232"/>
                  <a:gd name="connsiteX23" fmla="*/ 333849 w 1879071"/>
                  <a:gd name="connsiteY23" fmla="*/ 303001 h 1691232"/>
                  <a:gd name="connsiteX24" fmla="*/ 286224 w 1879071"/>
                  <a:gd name="connsiteY24" fmla="*/ 236326 h 1691232"/>
                  <a:gd name="connsiteX25" fmla="*/ 143349 w 1879071"/>
                  <a:gd name="connsiteY25" fmla="*/ 255376 h 1691232"/>
                  <a:gd name="connsiteX26" fmla="*/ 124299 w 1879071"/>
                  <a:gd name="connsiteY26" fmla="*/ 331576 h 1691232"/>
                  <a:gd name="connsiteX27" fmla="*/ 110011 w 1879071"/>
                  <a:gd name="connsiteY27" fmla="*/ 364913 h 1691232"/>
                  <a:gd name="connsiteX28" fmla="*/ 133824 w 1879071"/>
                  <a:gd name="connsiteY28" fmla="*/ 412538 h 1691232"/>
                  <a:gd name="connsiteX29" fmla="*/ 81436 w 1879071"/>
                  <a:gd name="connsiteY29" fmla="*/ 450638 h 1691232"/>
                  <a:gd name="connsiteX30" fmla="*/ 33811 w 1879071"/>
                  <a:gd name="connsiteY30" fmla="*/ 445876 h 1691232"/>
                  <a:gd name="connsiteX31" fmla="*/ 33811 w 1879071"/>
                  <a:gd name="connsiteY31" fmla="*/ 517313 h 1691232"/>
                  <a:gd name="connsiteX32" fmla="*/ 474 w 1879071"/>
                  <a:gd name="connsiteY32" fmla="*/ 622088 h 1691232"/>
                  <a:gd name="connsiteX33" fmla="*/ 62386 w 1879071"/>
                  <a:gd name="connsiteY33" fmla="*/ 698288 h 1691232"/>
                  <a:gd name="connsiteX34" fmla="*/ 111977 w 1879071"/>
                  <a:gd name="connsiteY34" fmla="*/ 678550 h 1691232"/>
                  <a:gd name="connsiteX35" fmla="*/ 112334 w 1879071"/>
                  <a:gd name="connsiteY35" fmla="*/ 748809 h 1691232"/>
                  <a:gd name="connsiteX36" fmla="*/ 167161 w 1879071"/>
                  <a:gd name="connsiteY36" fmla="*/ 779251 h 1691232"/>
                  <a:gd name="connsiteX37" fmla="*/ 236159 w 1879071"/>
                  <a:gd name="connsiteY37" fmla="*/ 789463 h 1691232"/>
                  <a:gd name="connsiteX38" fmla="*/ 271462 w 1879071"/>
                  <a:gd name="connsiteY38" fmla="*/ 845434 h 1691232"/>
                  <a:gd name="connsiteX39" fmla="*/ 270869 w 1879071"/>
                  <a:gd name="connsiteY39" fmla="*/ 890506 h 1691232"/>
                  <a:gd name="connsiteX40" fmla="*/ 295393 w 1879071"/>
                  <a:gd name="connsiteY40" fmla="*/ 929981 h 1691232"/>
                  <a:gd name="connsiteX41" fmla="*/ 341051 w 1879071"/>
                  <a:gd name="connsiteY41" fmla="*/ 968573 h 1691232"/>
                  <a:gd name="connsiteX42" fmla="*/ 426184 w 1879071"/>
                  <a:gd name="connsiteY42" fmla="*/ 1022825 h 1691232"/>
                  <a:gd name="connsiteX43" fmla="*/ 461961 w 1879071"/>
                  <a:gd name="connsiteY43" fmla="*/ 1093918 h 1691232"/>
                  <a:gd name="connsiteX44" fmla="*/ 441064 w 1879071"/>
                  <a:gd name="connsiteY44" fmla="*/ 1163491 h 1691232"/>
                  <a:gd name="connsiteX45" fmla="*/ 519111 w 1879071"/>
                  <a:gd name="connsiteY45" fmla="*/ 1219954 h 1691232"/>
                  <a:gd name="connsiteX46" fmla="*/ 591143 w 1879071"/>
                  <a:gd name="connsiteY46" fmla="*/ 1252948 h 1691232"/>
                  <a:gd name="connsiteX47" fmla="*/ 571974 w 1879071"/>
                  <a:gd name="connsiteY47" fmla="*/ 1312651 h 1691232"/>
                  <a:gd name="connsiteX48" fmla="*/ 662461 w 1879071"/>
                  <a:gd name="connsiteY48" fmla="*/ 1465051 h 1691232"/>
                  <a:gd name="connsiteX49" fmla="*/ 755271 w 1879071"/>
                  <a:gd name="connsiteY49" fmla="*/ 1538205 h 1691232"/>
                  <a:gd name="connsiteX50" fmla="*/ 805336 w 1879071"/>
                  <a:gd name="connsiteY50" fmla="*/ 1488863 h 1691232"/>
                  <a:gd name="connsiteX51" fmla="*/ 869926 w 1879071"/>
                  <a:gd name="connsiteY51" fmla="*/ 1516260 h 1691232"/>
                  <a:gd name="connsiteX52" fmla="*/ 924399 w 1879071"/>
                  <a:gd name="connsiteY52" fmla="*/ 1484101 h 1691232"/>
                  <a:gd name="connsiteX53" fmla="*/ 941246 w 1879071"/>
                  <a:gd name="connsiteY53" fmla="*/ 1441925 h 1691232"/>
                  <a:gd name="connsiteX54" fmla="*/ 1005123 w 1879071"/>
                  <a:gd name="connsiteY54" fmla="*/ 1528337 h 1691232"/>
                  <a:gd name="connsiteX55" fmla="*/ 1050190 w 1879071"/>
                  <a:gd name="connsiteY55" fmla="*/ 1599431 h 1691232"/>
                  <a:gd name="connsiteX56" fmla="*/ 1120136 w 1879071"/>
                  <a:gd name="connsiteY56" fmla="*/ 1690950 h 1691232"/>
                  <a:gd name="connsiteX57" fmla="*/ 1151034 w 1879071"/>
                  <a:gd name="connsiteY57" fmla="*/ 1627859 h 1691232"/>
                  <a:gd name="connsiteX58" fmla="*/ 1181693 w 1879071"/>
                  <a:gd name="connsiteY58" fmla="*/ 1621379 h 1691232"/>
                  <a:gd name="connsiteX59" fmla="*/ 1224792 w 1879071"/>
                  <a:gd name="connsiteY59" fmla="*/ 1650642 h 1691232"/>
                  <a:gd name="connsiteX60" fmla="*/ 1258367 w 1879071"/>
                  <a:gd name="connsiteY60" fmla="*/ 1609988 h 1691232"/>
                  <a:gd name="connsiteX61" fmla="*/ 1277188 w 1879071"/>
                  <a:gd name="connsiteY61" fmla="*/ 1614605 h 1691232"/>
                  <a:gd name="connsiteX62" fmla="*/ 1311230 w 1879071"/>
                  <a:gd name="connsiteY62" fmla="*/ 1681082 h 1691232"/>
                  <a:gd name="connsiteX63" fmla="*/ 1367786 w 1879071"/>
                  <a:gd name="connsiteY63" fmla="*/ 1657613 h 1691232"/>
                  <a:gd name="connsiteX64" fmla="*/ 1419818 w 1879071"/>
                  <a:gd name="connsiteY64" fmla="*/ 1601492 h 1691232"/>
                  <a:gd name="connsiteX65" fmla="*/ 1470595 w 1879071"/>
                  <a:gd name="connsiteY65" fmla="*/ 1584949 h 1691232"/>
                  <a:gd name="connsiteX66" fmla="*/ 1488274 w 1879071"/>
                  <a:gd name="connsiteY66" fmla="*/ 1640771 h 1691232"/>
                  <a:gd name="connsiteX67" fmla="*/ 1558169 w 1879071"/>
                  <a:gd name="connsiteY67" fmla="*/ 1615093 h 1691232"/>
                  <a:gd name="connsiteX68" fmla="*/ 1588947 w 1879071"/>
                  <a:gd name="connsiteY68" fmla="*/ 1528337 h 1691232"/>
                  <a:gd name="connsiteX69" fmla="*/ 1670383 w 1879071"/>
                  <a:gd name="connsiteY69" fmla="*/ 1438195 h 1691232"/>
                  <a:gd name="connsiteX70" fmla="*/ 1714974 w 1879071"/>
                  <a:gd name="connsiteY70" fmla="*/ 1407065 h 1691232"/>
                  <a:gd name="connsiteX71" fmla="*/ 1743343 w 1879071"/>
                  <a:gd name="connsiteY71" fmla="*/ 1410360 h 1691232"/>
                  <a:gd name="connsiteX72" fmla="*/ 1820935 w 1879071"/>
                  <a:gd name="connsiteY72" fmla="*/ 1399752 h 1691232"/>
                  <a:gd name="connsiteX73" fmla="*/ 1816054 w 1879071"/>
                  <a:gd name="connsiteY73" fmla="*/ 1453316 h 1691232"/>
                  <a:gd name="connsiteX74" fmla="*/ 1874221 w 1879071"/>
                  <a:gd name="connsiteY74" fmla="*/ 1476637 h 1691232"/>
                  <a:gd name="connsiteX75" fmla="*/ 1875829 w 1879071"/>
                  <a:gd name="connsiteY75" fmla="*/ 1454003 h 1691232"/>
                  <a:gd name="connsiteX76" fmla="*/ 1875051 w 1879071"/>
                  <a:gd name="connsiteY76" fmla="*/ 1393269 h 1691232"/>
                  <a:gd name="connsiteX77" fmla="*/ 1853086 w 1879071"/>
                  <a:gd name="connsiteY77" fmla="*/ 1303126 h 1691232"/>
                  <a:gd name="connsiteX78" fmla="*/ 1853086 w 1879071"/>
                  <a:gd name="connsiteY78" fmla="*/ 1245976 h 1691232"/>
                  <a:gd name="connsiteX79" fmla="*/ 1810224 w 1879071"/>
                  <a:gd name="connsiteY79" fmla="*/ 1236451 h 1691232"/>
                  <a:gd name="connsiteX80" fmla="*/ 1734024 w 1879071"/>
                  <a:gd name="connsiteY80" fmla="*/ 1155488 h 1691232"/>
                  <a:gd name="connsiteX81" fmla="*/ 1695924 w 1879071"/>
                  <a:gd name="connsiteY81" fmla="*/ 974513 h 1691232"/>
                  <a:gd name="connsiteX82" fmla="*/ 1643536 w 1879071"/>
                  <a:gd name="connsiteY82" fmla="*/ 941176 h 1691232"/>
                  <a:gd name="connsiteX83" fmla="*/ 1605436 w 1879071"/>
                  <a:gd name="connsiteY83" fmla="*/ 884026 h 1691232"/>
                  <a:gd name="connsiteX84" fmla="*/ 1557811 w 1879071"/>
                  <a:gd name="connsiteY84" fmla="*/ 836401 h 1691232"/>
                  <a:gd name="connsiteX85" fmla="*/ 1505424 w 1879071"/>
                  <a:gd name="connsiteY85" fmla="*/ 817351 h 1691232"/>
                  <a:gd name="connsiteX86" fmla="*/ 1453036 w 1879071"/>
                  <a:gd name="connsiteY86" fmla="*/ 812588 h 1691232"/>
                  <a:gd name="connsiteX87" fmla="*/ 1510186 w 1879071"/>
                  <a:gd name="connsiteY87" fmla="*/ 779251 h 1691232"/>
                  <a:gd name="connsiteX88" fmla="*/ 1476849 w 1879071"/>
                  <a:gd name="connsiteY88" fmla="*/ 745913 h 1691232"/>
                  <a:gd name="connsiteX89" fmla="*/ 1481611 w 1879071"/>
                  <a:gd name="connsiteY89" fmla="*/ 722101 h 1691232"/>
                  <a:gd name="connsiteX90" fmla="*/ 1572099 w 1879071"/>
                  <a:gd name="connsiteY90" fmla="*/ 760201 h 1691232"/>
                  <a:gd name="connsiteX91" fmla="*/ 1624486 w 1879071"/>
                  <a:gd name="connsiteY91" fmla="*/ 693526 h 1691232"/>
                  <a:gd name="connsiteX92" fmla="*/ 1614961 w 1879071"/>
                  <a:gd name="connsiteY92" fmla="*/ 550651 h 1691232"/>
                  <a:gd name="connsiteX93" fmla="*/ 1610199 w 1879071"/>
                  <a:gd name="connsiteY93" fmla="*/ 412538 h 1691232"/>
                  <a:gd name="connsiteX0" fmla="*/ 1610199 w 1881147"/>
                  <a:gd name="connsiteY0" fmla="*/ 412538 h 1691232"/>
                  <a:gd name="connsiteX1" fmla="*/ 1567336 w 1881147"/>
                  <a:gd name="connsiteY1" fmla="*/ 369676 h 1691232"/>
                  <a:gd name="connsiteX2" fmla="*/ 1467324 w 1881147"/>
                  <a:gd name="connsiteY2" fmla="*/ 345863 h 1691232"/>
                  <a:gd name="connsiteX3" fmla="*/ 1419699 w 1881147"/>
                  <a:gd name="connsiteY3" fmla="*/ 317288 h 1691232"/>
                  <a:gd name="connsiteX4" fmla="*/ 1367311 w 1881147"/>
                  <a:gd name="connsiteY4" fmla="*/ 160126 h 1691232"/>
                  <a:gd name="connsiteX5" fmla="*/ 1338736 w 1881147"/>
                  <a:gd name="connsiteY5" fmla="*/ 12488 h 1691232"/>
                  <a:gd name="connsiteX6" fmla="*/ 1267299 w 1881147"/>
                  <a:gd name="connsiteY6" fmla="*/ 12488 h 1691232"/>
                  <a:gd name="connsiteX7" fmla="*/ 1214911 w 1881147"/>
                  <a:gd name="connsiteY7" fmla="*/ 50588 h 1691232"/>
                  <a:gd name="connsiteX8" fmla="*/ 1214911 w 1881147"/>
                  <a:gd name="connsiteY8" fmla="*/ 155363 h 1691232"/>
                  <a:gd name="connsiteX9" fmla="*/ 1186336 w 1881147"/>
                  <a:gd name="connsiteY9" fmla="*/ 183938 h 1691232"/>
                  <a:gd name="connsiteX10" fmla="*/ 1176811 w 1881147"/>
                  <a:gd name="connsiteY10" fmla="*/ 255376 h 1691232"/>
                  <a:gd name="connsiteX11" fmla="*/ 1114899 w 1881147"/>
                  <a:gd name="connsiteY11" fmla="*/ 298238 h 1691232"/>
                  <a:gd name="connsiteX12" fmla="*/ 1005361 w 1881147"/>
                  <a:gd name="connsiteY12" fmla="*/ 312526 h 1691232"/>
                  <a:gd name="connsiteX13" fmla="*/ 962499 w 1881147"/>
                  <a:gd name="connsiteY13" fmla="*/ 355388 h 1691232"/>
                  <a:gd name="connsiteX14" fmla="*/ 838674 w 1881147"/>
                  <a:gd name="connsiteY14" fmla="*/ 355388 h 1691232"/>
                  <a:gd name="connsiteX15" fmla="*/ 781524 w 1881147"/>
                  <a:gd name="connsiteY15" fmla="*/ 426826 h 1691232"/>
                  <a:gd name="connsiteX16" fmla="*/ 781524 w 1881147"/>
                  <a:gd name="connsiteY16" fmla="*/ 460163 h 1691232"/>
                  <a:gd name="connsiteX17" fmla="*/ 743424 w 1881147"/>
                  <a:gd name="connsiteY17" fmla="*/ 483976 h 1691232"/>
                  <a:gd name="connsiteX18" fmla="*/ 671986 w 1881147"/>
                  <a:gd name="connsiteY18" fmla="*/ 417301 h 1691232"/>
                  <a:gd name="connsiteX19" fmla="*/ 519586 w 1881147"/>
                  <a:gd name="connsiteY19" fmla="*/ 412538 h 1691232"/>
                  <a:gd name="connsiteX20" fmla="*/ 457674 w 1881147"/>
                  <a:gd name="connsiteY20" fmla="*/ 431588 h 1691232"/>
                  <a:gd name="connsiteX21" fmla="*/ 419574 w 1881147"/>
                  <a:gd name="connsiteY21" fmla="*/ 417301 h 1691232"/>
                  <a:gd name="connsiteX22" fmla="*/ 400524 w 1881147"/>
                  <a:gd name="connsiteY22" fmla="*/ 355388 h 1691232"/>
                  <a:gd name="connsiteX23" fmla="*/ 333849 w 1881147"/>
                  <a:gd name="connsiteY23" fmla="*/ 303001 h 1691232"/>
                  <a:gd name="connsiteX24" fmla="*/ 286224 w 1881147"/>
                  <a:gd name="connsiteY24" fmla="*/ 236326 h 1691232"/>
                  <a:gd name="connsiteX25" fmla="*/ 143349 w 1881147"/>
                  <a:gd name="connsiteY25" fmla="*/ 255376 h 1691232"/>
                  <a:gd name="connsiteX26" fmla="*/ 124299 w 1881147"/>
                  <a:gd name="connsiteY26" fmla="*/ 331576 h 1691232"/>
                  <a:gd name="connsiteX27" fmla="*/ 110011 w 1881147"/>
                  <a:gd name="connsiteY27" fmla="*/ 364913 h 1691232"/>
                  <a:gd name="connsiteX28" fmla="*/ 133824 w 1881147"/>
                  <a:gd name="connsiteY28" fmla="*/ 412538 h 1691232"/>
                  <a:gd name="connsiteX29" fmla="*/ 81436 w 1881147"/>
                  <a:gd name="connsiteY29" fmla="*/ 450638 h 1691232"/>
                  <a:gd name="connsiteX30" fmla="*/ 33811 w 1881147"/>
                  <a:gd name="connsiteY30" fmla="*/ 445876 h 1691232"/>
                  <a:gd name="connsiteX31" fmla="*/ 33811 w 1881147"/>
                  <a:gd name="connsiteY31" fmla="*/ 517313 h 1691232"/>
                  <a:gd name="connsiteX32" fmla="*/ 474 w 1881147"/>
                  <a:gd name="connsiteY32" fmla="*/ 622088 h 1691232"/>
                  <a:gd name="connsiteX33" fmla="*/ 62386 w 1881147"/>
                  <a:gd name="connsiteY33" fmla="*/ 698288 h 1691232"/>
                  <a:gd name="connsiteX34" fmla="*/ 111977 w 1881147"/>
                  <a:gd name="connsiteY34" fmla="*/ 678550 h 1691232"/>
                  <a:gd name="connsiteX35" fmla="*/ 112334 w 1881147"/>
                  <a:gd name="connsiteY35" fmla="*/ 748809 h 1691232"/>
                  <a:gd name="connsiteX36" fmla="*/ 167161 w 1881147"/>
                  <a:gd name="connsiteY36" fmla="*/ 779251 h 1691232"/>
                  <a:gd name="connsiteX37" fmla="*/ 236159 w 1881147"/>
                  <a:gd name="connsiteY37" fmla="*/ 789463 h 1691232"/>
                  <a:gd name="connsiteX38" fmla="*/ 271462 w 1881147"/>
                  <a:gd name="connsiteY38" fmla="*/ 845434 h 1691232"/>
                  <a:gd name="connsiteX39" fmla="*/ 270869 w 1881147"/>
                  <a:gd name="connsiteY39" fmla="*/ 890506 h 1691232"/>
                  <a:gd name="connsiteX40" fmla="*/ 295393 w 1881147"/>
                  <a:gd name="connsiteY40" fmla="*/ 929981 h 1691232"/>
                  <a:gd name="connsiteX41" fmla="*/ 341051 w 1881147"/>
                  <a:gd name="connsiteY41" fmla="*/ 968573 h 1691232"/>
                  <a:gd name="connsiteX42" fmla="*/ 426184 w 1881147"/>
                  <a:gd name="connsiteY42" fmla="*/ 1022825 h 1691232"/>
                  <a:gd name="connsiteX43" fmla="*/ 461961 w 1881147"/>
                  <a:gd name="connsiteY43" fmla="*/ 1093918 h 1691232"/>
                  <a:gd name="connsiteX44" fmla="*/ 441064 w 1881147"/>
                  <a:gd name="connsiteY44" fmla="*/ 1163491 h 1691232"/>
                  <a:gd name="connsiteX45" fmla="*/ 519111 w 1881147"/>
                  <a:gd name="connsiteY45" fmla="*/ 1219954 h 1691232"/>
                  <a:gd name="connsiteX46" fmla="*/ 591143 w 1881147"/>
                  <a:gd name="connsiteY46" fmla="*/ 1252948 h 1691232"/>
                  <a:gd name="connsiteX47" fmla="*/ 571974 w 1881147"/>
                  <a:gd name="connsiteY47" fmla="*/ 1312651 h 1691232"/>
                  <a:gd name="connsiteX48" fmla="*/ 662461 w 1881147"/>
                  <a:gd name="connsiteY48" fmla="*/ 1465051 h 1691232"/>
                  <a:gd name="connsiteX49" fmla="*/ 755271 w 1881147"/>
                  <a:gd name="connsiteY49" fmla="*/ 1538205 h 1691232"/>
                  <a:gd name="connsiteX50" fmla="*/ 805336 w 1881147"/>
                  <a:gd name="connsiteY50" fmla="*/ 1488863 h 1691232"/>
                  <a:gd name="connsiteX51" fmla="*/ 869926 w 1881147"/>
                  <a:gd name="connsiteY51" fmla="*/ 1516260 h 1691232"/>
                  <a:gd name="connsiteX52" fmla="*/ 924399 w 1881147"/>
                  <a:gd name="connsiteY52" fmla="*/ 1484101 h 1691232"/>
                  <a:gd name="connsiteX53" fmla="*/ 941246 w 1881147"/>
                  <a:gd name="connsiteY53" fmla="*/ 1441925 h 1691232"/>
                  <a:gd name="connsiteX54" fmla="*/ 1005123 w 1881147"/>
                  <a:gd name="connsiteY54" fmla="*/ 1528337 h 1691232"/>
                  <a:gd name="connsiteX55" fmla="*/ 1050190 w 1881147"/>
                  <a:gd name="connsiteY55" fmla="*/ 1599431 h 1691232"/>
                  <a:gd name="connsiteX56" fmla="*/ 1120136 w 1881147"/>
                  <a:gd name="connsiteY56" fmla="*/ 1690950 h 1691232"/>
                  <a:gd name="connsiteX57" fmla="*/ 1151034 w 1881147"/>
                  <a:gd name="connsiteY57" fmla="*/ 1627859 h 1691232"/>
                  <a:gd name="connsiteX58" fmla="*/ 1181693 w 1881147"/>
                  <a:gd name="connsiteY58" fmla="*/ 1621379 h 1691232"/>
                  <a:gd name="connsiteX59" fmla="*/ 1224792 w 1881147"/>
                  <a:gd name="connsiteY59" fmla="*/ 1650642 h 1691232"/>
                  <a:gd name="connsiteX60" fmla="*/ 1258367 w 1881147"/>
                  <a:gd name="connsiteY60" fmla="*/ 1609988 h 1691232"/>
                  <a:gd name="connsiteX61" fmla="*/ 1277188 w 1881147"/>
                  <a:gd name="connsiteY61" fmla="*/ 1614605 h 1691232"/>
                  <a:gd name="connsiteX62" fmla="*/ 1311230 w 1881147"/>
                  <a:gd name="connsiteY62" fmla="*/ 1681082 h 1691232"/>
                  <a:gd name="connsiteX63" fmla="*/ 1367786 w 1881147"/>
                  <a:gd name="connsiteY63" fmla="*/ 1657613 h 1691232"/>
                  <a:gd name="connsiteX64" fmla="*/ 1419818 w 1881147"/>
                  <a:gd name="connsiteY64" fmla="*/ 1601492 h 1691232"/>
                  <a:gd name="connsiteX65" fmla="*/ 1470595 w 1881147"/>
                  <a:gd name="connsiteY65" fmla="*/ 1584949 h 1691232"/>
                  <a:gd name="connsiteX66" fmla="*/ 1488274 w 1881147"/>
                  <a:gd name="connsiteY66" fmla="*/ 1640771 h 1691232"/>
                  <a:gd name="connsiteX67" fmla="*/ 1558169 w 1881147"/>
                  <a:gd name="connsiteY67" fmla="*/ 1615093 h 1691232"/>
                  <a:gd name="connsiteX68" fmla="*/ 1588947 w 1881147"/>
                  <a:gd name="connsiteY68" fmla="*/ 1528337 h 1691232"/>
                  <a:gd name="connsiteX69" fmla="*/ 1670383 w 1881147"/>
                  <a:gd name="connsiteY69" fmla="*/ 1438195 h 1691232"/>
                  <a:gd name="connsiteX70" fmla="*/ 1714974 w 1881147"/>
                  <a:gd name="connsiteY70" fmla="*/ 1407065 h 1691232"/>
                  <a:gd name="connsiteX71" fmla="*/ 1743343 w 1881147"/>
                  <a:gd name="connsiteY71" fmla="*/ 1410360 h 1691232"/>
                  <a:gd name="connsiteX72" fmla="*/ 1820935 w 1881147"/>
                  <a:gd name="connsiteY72" fmla="*/ 1399752 h 1691232"/>
                  <a:gd name="connsiteX73" fmla="*/ 1816054 w 1881147"/>
                  <a:gd name="connsiteY73" fmla="*/ 1453316 h 1691232"/>
                  <a:gd name="connsiteX74" fmla="*/ 1874221 w 1881147"/>
                  <a:gd name="connsiteY74" fmla="*/ 1476637 h 1691232"/>
                  <a:gd name="connsiteX75" fmla="*/ 1875829 w 1881147"/>
                  <a:gd name="connsiteY75" fmla="*/ 1454003 h 1691232"/>
                  <a:gd name="connsiteX76" fmla="*/ 1875051 w 1881147"/>
                  <a:gd name="connsiteY76" fmla="*/ 1393269 h 1691232"/>
                  <a:gd name="connsiteX77" fmla="*/ 1853086 w 1881147"/>
                  <a:gd name="connsiteY77" fmla="*/ 1303126 h 1691232"/>
                  <a:gd name="connsiteX78" fmla="*/ 1853086 w 1881147"/>
                  <a:gd name="connsiteY78" fmla="*/ 1245976 h 1691232"/>
                  <a:gd name="connsiteX79" fmla="*/ 1810224 w 1881147"/>
                  <a:gd name="connsiteY79" fmla="*/ 1236451 h 1691232"/>
                  <a:gd name="connsiteX80" fmla="*/ 1734024 w 1881147"/>
                  <a:gd name="connsiteY80" fmla="*/ 1155488 h 1691232"/>
                  <a:gd name="connsiteX81" fmla="*/ 1695924 w 1881147"/>
                  <a:gd name="connsiteY81" fmla="*/ 974513 h 1691232"/>
                  <a:gd name="connsiteX82" fmla="*/ 1643536 w 1881147"/>
                  <a:gd name="connsiteY82" fmla="*/ 941176 h 1691232"/>
                  <a:gd name="connsiteX83" fmla="*/ 1605436 w 1881147"/>
                  <a:gd name="connsiteY83" fmla="*/ 884026 h 1691232"/>
                  <a:gd name="connsiteX84" fmla="*/ 1557811 w 1881147"/>
                  <a:gd name="connsiteY84" fmla="*/ 836401 h 1691232"/>
                  <a:gd name="connsiteX85" fmla="*/ 1505424 w 1881147"/>
                  <a:gd name="connsiteY85" fmla="*/ 817351 h 1691232"/>
                  <a:gd name="connsiteX86" fmla="*/ 1453036 w 1881147"/>
                  <a:gd name="connsiteY86" fmla="*/ 812588 h 1691232"/>
                  <a:gd name="connsiteX87" fmla="*/ 1510186 w 1881147"/>
                  <a:gd name="connsiteY87" fmla="*/ 779251 h 1691232"/>
                  <a:gd name="connsiteX88" fmla="*/ 1476849 w 1881147"/>
                  <a:gd name="connsiteY88" fmla="*/ 745913 h 1691232"/>
                  <a:gd name="connsiteX89" fmla="*/ 1481611 w 1881147"/>
                  <a:gd name="connsiteY89" fmla="*/ 722101 h 1691232"/>
                  <a:gd name="connsiteX90" fmla="*/ 1572099 w 1881147"/>
                  <a:gd name="connsiteY90" fmla="*/ 760201 h 1691232"/>
                  <a:gd name="connsiteX91" fmla="*/ 1624486 w 1881147"/>
                  <a:gd name="connsiteY91" fmla="*/ 693526 h 1691232"/>
                  <a:gd name="connsiteX92" fmla="*/ 1614961 w 1881147"/>
                  <a:gd name="connsiteY92" fmla="*/ 550651 h 1691232"/>
                  <a:gd name="connsiteX93" fmla="*/ 1610199 w 1881147"/>
                  <a:gd name="connsiteY93" fmla="*/ 412538 h 1691232"/>
                  <a:gd name="connsiteX0" fmla="*/ 1639486 w 1881147"/>
                  <a:gd name="connsiteY0" fmla="*/ 402325 h 1691232"/>
                  <a:gd name="connsiteX1" fmla="*/ 1567336 w 1881147"/>
                  <a:gd name="connsiteY1" fmla="*/ 369676 h 1691232"/>
                  <a:gd name="connsiteX2" fmla="*/ 1467324 w 1881147"/>
                  <a:gd name="connsiteY2" fmla="*/ 345863 h 1691232"/>
                  <a:gd name="connsiteX3" fmla="*/ 1419699 w 1881147"/>
                  <a:gd name="connsiteY3" fmla="*/ 317288 h 1691232"/>
                  <a:gd name="connsiteX4" fmla="*/ 1367311 w 1881147"/>
                  <a:gd name="connsiteY4" fmla="*/ 160126 h 1691232"/>
                  <a:gd name="connsiteX5" fmla="*/ 1338736 w 1881147"/>
                  <a:gd name="connsiteY5" fmla="*/ 12488 h 1691232"/>
                  <a:gd name="connsiteX6" fmla="*/ 1267299 w 1881147"/>
                  <a:gd name="connsiteY6" fmla="*/ 12488 h 1691232"/>
                  <a:gd name="connsiteX7" fmla="*/ 1214911 w 1881147"/>
                  <a:gd name="connsiteY7" fmla="*/ 50588 h 1691232"/>
                  <a:gd name="connsiteX8" fmla="*/ 1214911 w 1881147"/>
                  <a:gd name="connsiteY8" fmla="*/ 155363 h 1691232"/>
                  <a:gd name="connsiteX9" fmla="*/ 1186336 w 1881147"/>
                  <a:gd name="connsiteY9" fmla="*/ 183938 h 1691232"/>
                  <a:gd name="connsiteX10" fmla="*/ 1176811 w 1881147"/>
                  <a:gd name="connsiteY10" fmla="*/ 255376 h 1691232"/>
                  <a:gd name="connsiteX11" fmla="*/ 1114899 w 1881147"/>
                  <a:gd name="connsiteY11" fmla="*/ 298238 h 1691232"/>
                  <a:gd name="connsiteX12" fmla="*/ 1005361 w 1881147"/>
                  <a:gd name="connsiteY12" fmla="*/ 312526 h 1691232"/>
                  <a:gd name="connsiteX13" fmla="*/ 962499 w 1881147"/>
                  <a:gd name="connsiteY13" fmla="*/ 355388 h 1691232"/>
                  <a:gd name="connsiteX14" fmla="*/ 838674 w 1881147"/>
                  <a:gd name="connsiteY14" fmla="*/ 355388 h 1691232"/>
                  <a:gd name="connsiteX15" fmla="*/ 781524 w 1881147"/>
                  <a:gd name="connsiteY15" fmla="*/ 426826 h 1691232"/>
                  <a:gd name="connsiteX16" fmla="*/ 781524 w 1881147"/>
                  <a:gd name="connsiteY16" fmla="*/ 460163 h 1691232"/>
                  <a:gd name="connsiteX17" fmla="*/ 743424 w 1881147"/>
                  <a:gd name="connsiteY17" fmla="*/ 483976 h 1691232"/>
                  <a:gd name="connsiteX18" fmla="*/ 671986 w 1881147"/>
                  <a:gd name="connsiteY18" fmla="*/ 417301 h 1691232"/>
                  <a:gd name="connsiteX19" fmla="*/ 519586 w 1881147"/>
                  <a:gd name="connsiteY19" fmla="*/ 412538 h 1691232"/>
                  <a:gd name="connsiteX20" fmla="*/ 457674 w 1881147"/>
                  <a:gd name="connsiteY20" fmla="*/ 431588 h 1691232"/>
                  <a:gd name="connsiteX21" fmla="*/ 419574 w 1881147"/>
                  <a:gd name="connsiteY21" fmla="*/ 417301 h 1691232"/>
                  <a:gd name="connsiteX22" fmla="*/ 400524 w 1881147"/>
                  <a:gd name="connsiteY22" fmla="*/ 355388 h 1691232"/>
                  <a:gd name="connsiteX23" fmla="*/ 333849 w 1881147"/>
                  <a:gd name="connsiteY23" fmla="*/ 303001 h 1691232"/>
                  <a:gd name="connsiteX24" fmla="*/ 286224 w 1881147"/>
                  <a:gd name="connsiteY24" fmla="*/ 236326 h 1691232"/>
                  <a:gd name="connsiteX25" fmla="*/ 143349 w 1881147"/>
                  <a:gd name="connsiteY25" fmla="*/ 255376 h 1691232"/>
                  <a:gd name="connsiteX26" fmla="*/ 124299 w 1881147"/>
                  <a:gd name="connsiteY26" fmla="*/ 331576 h 1691232"/>
                  <a:gd name="connsiteX27" fmla="*/ 110011 w 1881147"/>
                  <a:gd name="connsiteY27" fmla="*/ 364913 h 1691232"/>
                  <a:gd name="connsiteX28" fmla="*/ 133824 w 1881147"/>
                  <a:gd name="connsiteY28" fmla="*/ 412538 h 1691232"/>
                  <a:gd name="connsiteX29" fmla="*/ 81436 w 1881147"/>
                  <a:gd name="connsiteY29" fmla="*/ 450638 h 1691232"/>
                  <a:gd name="connsiteX30" fmla="*/ 33811 w 1881147"/>
                  <a:gd name="connsiteY30" fmla="*/ 445876 h 1691232"/>
                  <a:gd name="connsiteX31" fmla="*/ 33811 w 1881147"/>
                  <a:gd name="connsiteY31" fmla="*/ 517313 h 1691232"/>
                  <a:gd name="connsiteX32" fmla="*/ 474 w 1881147"/>
                  <a:gd name="connsiteY32" fmla="*/ 622088 h 1691232"/>
                  <a:gd name="connsiteX33" fmla="*/ 62386 w 1881147"/>
                  <a:gd name="connsiteY33" fmla="*/ 698288 h 1691232"/>
                  <a:gd name="connsiteX34" fmla="*/ 111977 w 1881147"/>
                  <a:gd name="connsiteY34" fmla="*/ 678550 h 1691232"/>
                  <a:gd name="connsiteX35" fmla="*/ 112334 w 1881147"/>
                  <a:gd name="connsiteY35" fmla="*/ 748809 h 1691232"/>
                  <a:gd name="connsiteX36" fmla="*/ 167161 w 1881147"/>
                  <a:gd name="connsiteY36" fmla="*/ 779251 h 1691232"/>
                  <a:gd name="connsiteX37" fmla="*/ 236159 w 1881147"/>
                  <a:gd name="connsiteY37" fmla="*/ 789463 h 1691232"/>
                  <a:gd name="connsiteX38" fmla="*/ 271462 w 1881147"/>
                  <a:gd name="connsiteY38" fmla="*/ 845434 h 1691232"/>
                  <a:gd name="connsiteX39" fmla="*/ 270869 w 1881147"/>
                  <a:gd name="connsiteY39" fmla="*/ 890506 h 1691232"/>
                  <a:gd name="connsiteX40" fmla="*/ 295393 w 1881147"/>
                  <a:gd name="connsiteY40" fmla="*/ 929981 h 1691232"/>
                  <a:gd name="connsiteX41" fmla="*/ 341051 w 1881147"/>
                  <a:gd name="connsiteY41" fmla="*/ 968573 h 1691232"/>
                  <a:gd name="connsiteX42" fmla="*/ 426184 w 1881147"/>
                  <a:gd name="connsiteY42" fmla="*/ 1022825 h 1691232"/>
                  <a:gd name="connsiteX43" fmla="*/ 461961 w 1881147"/>
                  <a:gd name="connsiteY43" fmla="*/ 1093918 h 1691232"/>
                  <a:gd name="connsiteX44" fmla="*/ 441064 w 1881147"/>
                  <a:gd name="connsiteY44" fmla="*/ 1163491 h 1691232"/>
                  <a:gd name="connsiteX45" fmla="*/ 519111 w 1881147"/>
                  <a:gd name="connsiteY45" fmla="*/ 1219954 h 1691232"/>
                  <a:gd name="connsiteX46" fmla="*/ 591143 w 1881147"/>
                  <a:gd name="connsiteY46" fmla="*/ 1252948 h 1691232"/>
                  <a:gd name="connsiteX47" fmla="*/ 571974 w 1881147"/>
                  <a:gd name="connsiteY47" fmla="*/ 1312651 h 1691232"/>
                  <a:gd name="connsiteX48" fmla="*/ 662461 w 1881147"/>
                  <a:gd name="connsiteY48" fmla="*/ 1465051 h 1691232"/>
                  <a:gd name="connsiteX49" fmla="*/ 755271 w 1881147"/>
                  <a:gd name="connsiteY49" fmla="*/ 1538205 h 1691232"/>
                  <a:gd name="connsiteX50" fmla="*/ 805336 w 1881147"/>
                  <a:gd name="connsiteY50" fmla="*/ 1488863 h 1691232"/>
                  <a:gd name="connsiteX51" fmla="*/ 869926 w 1881147"/>
                  <a:gd name="connsiteY51" fmla="*/ 1516260 h 1691232"/>
                  <a:gd name="connsiteX52" fmla="*/ 924399 w 1881147"/>
                  <a:gd name="connsiteY52" fmla="*/ 1484101 h 1691232"/>
                  <a:gd name="connsiteX53" fmla="*/ 941246 w 1881147"/>
                  <a:gd name="connsiteY53" fmla="*/ 1441925 h 1691232"/>
                  <a:gd name="connsiteX54" fmla="*/ 1005123 w 1881147"/>
                  <a:gd name="connsiteY54" fmla="*/ 1528337 h 1691232"/>
                  <a:gd name="connsiteX55" fmla="*/ 1050190 w 1881147"/>
                  <a:gd name="connsiteY55" fmla="*/ 1599431 h 1691232"/>
                  <a:gd name="connsiteX56" fmla="*/ 1120136 w 1881147"/>
                  <a:gd name="connsiteY56" fmla="*/ 1690950 h 1691232"/>
                  <a:gd name="connsiteX57" fmla="*/ 1151034 w 1881147"/>
                  <a:gd name="connsiteY57" fmla="*/ 1627859 h 1691232"/>
                  <a:gd name="connsiteX58" fmla="*/ 1181693 w 1881147"/>
                  <a:gd name="connsiteY58" fmla="*/ 1621379 h 1691232"/>
                  <a:gd name="connsiteX59" fmla="*/ 1224792 w 1881147"/>
                  <a:gd name="connsiteY59" fmla="*/ 1650642 h 1691232"/>
                  <a:gd name="connsiteX60" fmla="*/ 1258367 w 1881147"/>
                  <a:gd name="connsiteY60" fmla="*/ 1609988 h 1691232"/>
                  <a:gd name="connsiteX61" fmla="*/ 1277188 w 1881147"/>
                  <a:gd name="connsiteY61" fmla="*/ 1614605 h 1691232"/>
                  <a:gd name="connsiteX62" fmla="*/ 1311230 w 1881147"/>
                  <a:gd name="connsiteY62" fmla="*/ 1681082 h 1691232"/>
                  <a:gd name="connsiteX63" fmla="*/ 1367786 w 1881147"/>
                  <a:gd name="connsiteY63" fmla="*/ 1657613 h 1691232"/>
                  <a:gd name="connsiteX64" fmla="*/ 1419818 w 1881147"/>
                  <a:gd name="connsiteY64" fmla="*/ 1601492 h 1691232"/>
                  <a:gd name="connsiteX65" fmla="*/ 1470595 w 1881147"/>
                  <a:gd name="connsiteY65" fmla="*/ 1584949 h 1691232"/>
                  <a:gd name="connsiteX66" fmla="*/ 1488274 w 1881147"/>
                  <a:gd name="connsiteY66" fmla="*/ 1640771 h 1691232"/>
                  <a:gd name="connsiteX67" fmla="*/ 1558169 w 1881147"/>
                  <a:gd name="connsiteY67" fmla="*/ 1615093 h 1691232"/>
                  <a:gd name="connsiteX68" fmla="*/ 1588947 w 1881147"/>
                  <a:gd name="connsiteY68" fmla="*/ 1528337 h 1691232"/>
                  <a:gd name="connsiteX69" fmla="*/ 1670383 w 1881147"/>
                  <a:gd name="connsiteY69" fmla="*/ 1438195 h 1691232"/>
                  <a:gd name="connsiteX70" fmla="*/ 1714974 w 1881147"/>
                  <a:gd name="connsiteY70" fmla="*/ 1407065 h 1691232"/>
                  <a:gd name="connsiteX71" fmla="*/ 1743343 w 1881147"/>
                  <a:gd name="connsiteY71" fmla="*/ 1410360 h 1691232"/>
                  <a:gd name="connsiteX72" fmla="*/ 1820935 w 1881147"/>
                  <a:gd name="connsiteY72" fmla="*/ 1399752 h 1691232"/>
                  <a:gd name="connsiteX73" fmla="*/ 1816054 w 1881147"/>
                  <a:gd name="connsiteY73" fmla="*/ 1453316 h 1691232"/>
                  <a:gd name="connsiteX74" fmla="*/ 1874221 w 1881147"/>
                  <a:gd name="connsiteY74" fmla="*/ 1476637 h 1691232"/>
                  <a:gd name="connsiteX75" fmla="*/ 1875829 w 1881147"/>
                  <a:gd name="connsiteY75" fmla="*/ 1454003 h 1691232"/>
                  <a:gd name="connsiteX76" fmla="*/ 1875051 w 1881147"/>
                  <a:gd name="connsiteY76" fmla="*/ 1393269 h 1691232"/>
                  <a:gd name="connsiteX77" fmla="*/ 1853086 w 1881147"/>
                  <a:gd name="connsiteY77" fmla="*/ 1303126 h 1691232"/>
                  <a:gd name="connsiteX78" fmla="*/ 1853086 w 1881147"/>
                  <a:gd name="connsiteY78" fmla="*/ 1245976 h 1691232"/>
                  <a:gd name="connsiteX79" fmla="*/ 1810224 w 1881147"/>
                  <a:gd name="connsiteY79" fmla="*/ 1236451 h 1691232"/>
                  <a:gd name="connsiteX80" fmla="*/ 1734024 w 1881147"/>
                  <a:gd name="connsiteY80" fmla="*/ 1155488 h 1691232"/>
                  <a:gd name="connsiteX81" fmla="*/ 1695924 w 1881147"/>
                  <a:gd name="connsiteY81" fmla="*/ 974513 h 1691232"/>
                  <a:gd name="connsiteX82" fmla="*/ 1643536 w 1881147"/>
                  <a:gd name="connsiteY82" fmla="*/ 941176 h 1691232"/>
                  <a:gd name="connsiteX83" fmla="*/ 1605436 w 1881147"/>
                  <a:gd name="connsiteY83" fmla="*/ 884026 h 1691232"/>
                  <a:gd name="connsiteX84" fmla="*/ 1557811 w 1881147"/>
                  <a:gd name="connsiteY84" fmla="*/ 836401 h 1691232"/>
                  <a:gd name="connsiteX85" fmla="*/ 1505424 w 1881147"/>
                  <a:gd name="connsiteY85" fmla="*/ 817351 h 1691232"/>
                  <a:gd name="connsiteX86" fmla="*/ 1453036 w 1881147"/>
                  <a:gd name="connsiteY86" fmla="*/ 812588 h 1691232"/>
                  <a:gd name="connsiteX87" fmla="*/ 1510186 w 1881147"/>
                  <a:gd name="connsiteY87" fmla="*/ 779251 h 1691232"/>
                  <a:gd name="connsiteX88" fmla="*/ 1476849 w 1881147"/>
                  <a:gd name="connsiteY88" fmla="*/ 745913 h 1691232"/>
                  <a:gd name="connsiteX89" fmla="*/ 1481611 w 1881147"/>
                  <a:gd name="connsiteY89" fmla="*/ 722101 h 1691232"/>
                  <a:gd name="connsiteX90" fmla="*/ 1572099 w 1881147"/>
                  <a:gd name="connsiteY90" fmla="*/ 760201 h 1691232"/>
                  <a:gd name="connsiteX91" fmla="*/ 1624486 w 1881147"/>
                  <a:gd name="connsiteY91" fmla="*/ 693526 h 1691232"/>
                  <a:gd name="connsiteX92" fmla="*/ 1614961 w 1881147"/>
                  <a:gd name="connsiteY92" fmla="*/ 550651 h 1691232"/>
                  <a:gd name="connsiteX93" fmla="*/ 1639486 w 1881147"/>
                  <a:gd name="connsiteY93" fmla="*/ 402325 h 1691232"/>
                  <a:gd name="connsiteX0" fmla="*/ 1639486 w 1881147"/>
                  <a:gd name="connsiteY0" fmla="*/ 402325 h 1691232"/>
                  <a:gd name="connsiteX1" fmla="*/ 1567336 w 1881147"/>
                  <a:gd name="connsiteY1" fmla="*/ 369676 h 1691232"/>
                  <a:gd name="connsiteX2" fmla="*/ 1467324 w 1881147"/>
                  <a:gd name="connsiteY2" fmla="*/ 345863 h 1691232"/>
                  <a:gd name="connsiteX3" fmla="*/ 1419699 w 1881147"/>
                  <a:gd name="connsiteY3" fmla="*/ 317288 h 1691232"/>
                  <a:gd name="connsiteX4" fmla="*/ 1367311 w 1881147"/>
                  <a:gd name="connsiteY4" fmla="*/ 160126 h 1691232"/>
                  <a:gd name="connsiteX5" fmla="*/ 1338736 w 1881147"/>
                  <a:gd name="connsiteY5" fmla="*/ 12488 h 1691232"/>
                  <a:gd name="connsiteX6" fmla="*/ 1267299 w 1881147"/>
                  <a:gd name="connsiteY6" fmla="*/ 12488 h 1691232"/>
                  <a:gd name="connsiteX7" fmla="*/ 1214911 w 1881147"/>
                  <a:gd name="connsiteY7" fmla="*/ 50588 h 1691232"/>
                  <a:gd name="connsiteX8" fmla="*/ 1214911 w 1881147"/>
                  <a:gd name="connsiteY8" fmla="*/ 155363 h 1691232"/>
                  <a:gd name="connsiteX9" fmla="*/ 1186336 w 1881147"/>
                  <a:gd name="connsiteY9" fmla="*/ 183938 h 1691232"/>
                  <a:gd name="connsiteX10" fmla="*/ 1176811 w 1881147"/>
                  <a:gd name="connsiteY10" fmla="*/ 255376 h 1691232"/>
                  <a:gd name="connsiteX11" fmla="*/ 1114899 w 1881147"/>
                  <a:gd name="connsiteY11" fmla="*/ 298238 h 1691232"/>
                  <a:gd name="connsiteX12" fmla="*/ 1005361 w 1881147"/>
                  <a:gd name="connsiteY12" fmla="*/ 312526 h 1691232"/>
                  <a:gd name="connsiteX13" fmla="*/ 962499 w 1881147"/>
                  <a:gd name="connsiteY13" fmla="*/ 355388 h 1691232"/>
                  <a:gd name="connsiteX14" fmla="*/ 838674 w 1881147"/>
                  <a:gd name="connsiteY14" fmla="*/ 355388 h 1691232"/>
                  <a:gd name="connsiteX15" fmla="*/ 781524 w 1881147"/>
                  <a:gd name="connsiteY15" fmla="*/ 426826 h 1691232"/>
                  <a:gd name="connsiteX16" fmla="*/ 781524 w 1881147"/>
                  <a:gd name="connsiteY16" fmla="*/ 460163 h 1691232"/>
                  <a:gd name="connsiteX17" fmla="*/ 743424 w 1881147"/>
                  <a:gd name="connsiteY17" fmla="*/ 483976 h 1691232"/>
                  <a:gd name="connsiteX18" fmla="*/ 671986 w 1881147"/>
                  <a:gd name="connsiteY18" fmla="*/ 417301 h 1691232"/>
                  <a:gd name="connsiteX19" fmla="*/ 519586 w 1881147"/>
                  <a:gd name="connsiteY19" fmla="*/ 412538 h 1691232"/>
                  <a:gd name="connsiteX20" fmla="*/ 457674 w 1881147"/>
                  <a:gd name="connsiteY20" fmla="*/ 431588 h 1691232"/>
                  <a:gd name="connsiteX21" fmla="*/ 419574 w 1881147"/>
                  <a:gd name="connsiteY21" fmla="*/ 417301 h 1691232"/>
                  <a:gd name="connsiteX22" fmla="*/ 400524 w 1881147"/>
                  <a:gd name="connsiteY22" fmla="*/ 355388 h 1691232"/>
                  <a:gd name="connsiteX23" fmla="*/ 333849 w 1881147"/>
                  <a:gd name="connsiteY23" fmla="*/ 303001 h 1691232"/>
                  <a:gd name="connsiteX24" fmla="*/ 286224 w 1881147"/>
                  <a:gd name="connsiteY24" fmla="*/ 236326 h 1691232"/>
                  <a:gd name="connsiteX25" fmla="*/ 143349 w 1881147"/>
                  <a:gd name="connsiteY25" fmla="*/ 255376 h 1691232"/>
                  <a:gd name="connsiteX26" fmla="*/ 124299 w 1881147"/>
                  <a:gd name="connsiteY26" fmla="*/ 331576 h 1691232"/>
                  <a:gd name="connsiteX27" fmla="*/ 110011 w 1881147"/>
                  <a:gd name="connsiteY27" fmla="*/ 364913 h 1691232"/>
                  <a:gd name="connsiteX28" fmla="*/ 133824 w 1881147"/>
                  <a:gd name="connsiteY28" fmla="*/ 412538 h 1691232"/>
                  <a:gd name="connsiteX29" fmla="*/ 81436 w 1881147"/>
                  <a:gd name="connsiteY29" fmla="*/ 450638 h 1691232"/>
                  <a:gd name="connsiteX30" fmla="*/ 33811 w 1881147"/>
                  <a:gd name="connsiteY30" fmla="*/ 445876 h 1691232"/>
                  <a:gd name="connsiteX31" fmla="*/ 33811 w 1881147"/>
                  <a:gd name="connsiteY31" fmla="*/ 517313 h 1691232"/>
                  <a:gd name="connsiteX32" fmla="*/ 474 w 1881147"/>
                  <a:gd name="connsiteY32" fmla="*/ 622088 h 1691232"/>
                  <a:gd name="connsiteX33" fmla="*/ 62386 w 1881147"/>
                  <a:gd name="connsiteY33" fmla="*/ 698288 h 1691232"/>
                  <a:gd name="connsiteX34" fmla="*/ 111977 w 1881147"/>
                  <a:gd name="connsiteY34" fmla="*/ 678550 h 1691232"/>
                  <a:gd name="connsiteX35" fmla="*/ 112334 w 1881147"/>
                  <a:gd name="connsiteY35" fmla="*/ 748809 h 1691232"/>
                  <a:gd name="connsiteX36" fmla="*/ 167161 w 1881147"/>
                  <a:gd name="connsiteY36" fmla="*/ 779251 h 1691232"/>
                  <a:gd name="connsiteX37" fmla="*/ 236159 w 1881147"/>
                  <a:gd name="connsiteY37" fmla="*/ 789463 h 1691232"/>
                  <a:gd name="connsiteX38" fmla="*/ 271462 w 1881147"/>
                  <a:gd name="connsiteY38" fmla="*/ 845434 h 1691232"/>
                  <a:gd name="connsiteX39" fmla="*/ 270869 w 1881147"/>
                  <a:gd name="connsiteY39" fmla="*/ 890506 h 1691232"/>
                  <a:gd name="connsiteX40" fmla="*/ 295393 w 1881147"/>
                  <a:gd name="connsiteY40" fmla="*/ 929981 h 1691232"/>
                  <a:gd name="connsiteX41" fmla="*/ 341051 w 1881147"/>
                  <a:gd name="connsiteY41" fmla="*/ 968573 h 1691232"/>
                  <a:gd name="connsiteX42" fmla="*/ 426184 w 1881147"/>
                  <a:gd name="connsiteY42" fmla="*/ 1022825 h 1691232"/>
                  <a:gd name="connsiteX43" fmla="*/ 461961 w 1881147"/>
                  <a:gd name="connsiteY43" fmla="*/ 1093918 h 1691232"/>
                  <a:gd name="connsiteX44" fmla="*/ 441064 w 1881147"/>
                  <a:gd name="connsiteY44" fmla="*/ 1163491 h 1691232"/>
                  <a:gd name="connsiteX45" fmla="*/ 519111 w 1881147"/>
                  <a:gd name="connsiteY45" fmla="*/ 1219954 h 1691232"/>
                  <a:gd name="connsiteX46" fmla="*/ 591143 w 1881147"/>
                  <a:gd name="connsiteY46" fmla="*/ 1252948 h 1691232"/>
                  <a:gd name="connsiteX47" fmla="*/ 571974 w 1881147"/>
                  <a:gd name="connsiteY47" fmla="*/ 1312651 h 1691232"/>
                  <a:gd name="connsiteX48" fmla="*/ 662461 w 1881147"/>
                  <a:gd name="connsiteY48" fmla="*/ 1465051 h 1691232"/>
                  <a:gd name="connsiteX49" fmla="*/ 755271 w 1881147"/>
                  <a:gd name="connsiteY49" fmla="*/ 1538205 h 1691232"/>
                  <a:gd name="connsiteX50" fmla="*/ 805336 w 1881147"/>
                  <a:gd name="connsiteY50" fmla="*/ 1488863 h 1691232"/>
                  <a:gd name="connsiteX51" fmla="*/ 869926 w 1881147"/>
                  <a:gd name="connsiteY51" fmla="*/ 1516260 h 1691232"/>
                  <a:gd name="connsiteX52" fmla="*/ 924399 w 1881147"/>
                  <a:gd name="connsiteY52" fmla="*/ 1484101 h 1691232"/>
                  <a:gd name="connsiteX53" fmla="*/ 941246 w 1881147"/>
                  <a:gd name="connsiteY53" fmla="*/ 1441925 h 1691232"/>
                  <a:gd name="connsiteX54" fmla="*/ 1005123 w 1881147"/>
                  <a:gd name="connsiteY54" fmla="*/ 1528337 h 1691232"/>
                  <a:gd name="connsiteX55" fmla="*/ 1050190 w 1881147"/>
                  <a:gd name="connsiteY55" fmla="*/ 1599431 h 1691232"/>
                  <a:gd name="connsiteX56" fmla="*/ 1120136 w 1881147"/>
                  <a:gd name="connsiteY56" fmla="*/ 1690950 h 1691232"/>
                  <a:gd name="connsiteX57" fmla="*/ 1151034 w 1881147"/>
                  <a:gd name="connsiteY57" fmla="*/ 1627859 h 1691232"/>
                  <a:gd name="connsiteX58" fmla="*/ 1181693 w 1881147"/>
                  <a:gd name="connsiteY58" fmla="*/ 1621379 h 1691232"/>
                  <a:gd name="connsiteX59" fmla="*/ 1224792 w 1881147"/>
                  <a:gd name="connsiteY59" fmla="*/ 1650642 h 1691232"/>
                  <a:gd name="connsiteX60" fmla="*/ 1258367 w 1881147"/>
                  <a:gd name="connsiteY60" fmla="*/ 1609988 h 1691232"/>
                  <a:gd name="connsiteX61" fmla="*/ 1277188 w 1881147"/>
                  <a:gd name="connsiteY61" fmla="*/ 1614605 h 1691232"/>
                  <a:gd name="connsiteX62" fmla="*/ 1311230 w 1881147"/>
                  <a:gd name="connsiteY62" fmla="*/ 1681082 h 1691232"/>
                  <a:gd name="connsiteX63" fmla="*/ 1367786 w 1881147"/>
                  <a:gd name="connsiteY63" fmla="*/ 1657613 h 1691232"/>
                  <a:gd name="connsiteX64" fmla="*/ 1419818 w 1881147"/>
                  <a:gd name="connsiteY64" fmla="*/ 1601492 h 1691232"/>
                  <a:gd name="connsiteX65" fmla="*/ 1470595 w 1881147"/>
                  <a:gd name="connsiteY65" fmla="*/ 1584949 h 1691232"/>
                  <a:gd name="connsiteX66" fmla="*/ 1488274 w 1881147"/>
                  <a:gd name="connsiteY66" fmla="*/ 1640771 h 1691232"/>
                  <a:gd name="connsiteX67" fmla="*/ 1558169 w 1881147"/>
                  <a:gd name="connsiteY67" fmla="*/ 1615093 h 1691232"/>
                  <a:gd name="connsiteX68" fmla="*/ 1588947 w 1881147"/>
                  <a:gd name="connsiteY68" fmla="*/ 1528337 h 1691232"/>
                  <a:gd name="connsiteX69" fmla="*/ 1670383 w 1881147"/>
                  <a:gd name="connsiteY69" fmla="*/ 1438195 h 1691232"/>
                  <a:gd name="connsiteX70" fmla="*/ 1714974 w 1881147"/>
                  <a:gd name="connsiteY70" fmla="*/ 1407065 h 1691232"/>
                  <a:gd name="connsiteX71" fmla="*/ 1743343 w 1881147"/>
                  <a:gd name="connsiteY71" fmla="*/ 1410360 h 1691232"/>
                  <a:gd name="connsiteX72" fmla="*/ 1820935 w 1881147"/>
                  <a:gd name="connsiteY72" fmla="*/ 1399752 h 1691232"/>
                  <a:gd name="connsiteX73" fmla="*/ 1816054 w 1881147"/>
                  <a:gd name="connsiteY73" fmla="*/ 1453316 h 1691232"/>
                  <a:gd name="connsiteX74" fmla="*/ 1874221 w 1881147"/>
                  <a:gd name="connsiteY74" fmla="*/ 1476637 h 1691232"/>
                  <a:gd name="connsiteX75" fmla="*/ 1875829 w 1881147"/>
                  <a:gd name="connsiteY75" fmla="*/ 1454003 h 1691232"/>
                  <a:gd name="connsiteX76" fmla="*/ 1875051 w 1881147"/>
                  <a:gd name="connsiteY76" fmla="*/ 1393269 h 1691232"/>
                  <a:gd name="connsiteX77" fmla="*/ 1853086 w 1881147"/>
                  <a:gd name="connsiteY77" fmla="*/ 1303126 h 1691232"/>
                  <a:gd name="connsiteX78" fmla="*/ 1853086 w 1881147"/>
                  <a:gd name="connsiteY78" fmla="*/ 1245976 h 1691232"/>
                  <a:gd name="connsiteX79" fmla="*/ 1810224 w 1881147"/>
                  <a:gd name="connsiteY79" fmla="*/ 1236451 h 1691232"/>
                  <a:gd name="connsiteX80" fmla="*/ 1734024 w 1881147"/>
                  <a:gd name="connsiteY80" fmla="*/ 1155488 h 1691232"/>
                  <a:gd name="connsiteX81" fmla="*/ 1695924 w 1881147"/>
                  <a:gd name="connsiteY81" fmla="*/ 974513 h 1691232"/>
                  <a:gd name="connsiteX82" fmla="*/ 1643536 w 1881147"/>
                  <a:gd name="connsiteY82" fmla="*/ 941176 h 1691232"/>
                  <a:gd name="connsiteX83" fmla="*/ 1605436 w 1881147"/>
                  <a:gd name="connsiteY83" fmla="*/ 884026 h 1691232"/>
                  <a:gd name="connsiteX84" fmla="*/ 1557811 w 1881147"/>
                  <a:gd name="connsiteY84" fmla="*/ 836401 h 1691232"/>
                  <a:gd name="connsiteX85" fmla="*/ 1505424 w 1881147"/>
                  <a:gd name="connsiteY85" fmla="*/ 817351 h 1691232"/>
                  <a:gd name="connsiteX86" fmla="*/ 1453036 w 1881147"/>
                  <a:gd name="connsiteY86" fmla="*/ 812588 h 1691232"/>
                  <a:gd name="connsiteX87" fmla="*/ 1510186 w 1881147"/>
                  <a:gd name="connsiteY87" fmla="*/ 779251 h 1691232"/>
                  <a:gd name="connsiteX88" fmla="*/ 1476849 w 1881147"/>
                  <a:gd name="connsiteY88" fmla="*/ 745913 h 1691232"/>
                  <a:gd name="connsiteX89" fmla="*/ 1481611 w 1881147"/>
                  <a:gd name="connsiteY89" fmla="*/ 722101 h 1691232"/>
                  <a:gd name="connsiteX90" fmla="*/ 1572099 w 1881147"/>
                  <a:gd name="connsiteY90" fmla="*/ 760201 h 1691232"/>
                  <a:gd name="connsiteX91" fmla="*/ 1624486 w 1881147"/>
                  <a:gd name="connsiteY91" fmla="*/ 693526 h 1691232"/>
                  <a:gd name="connsiteX92" fmla="*/ 1622283 w 1881147"/>
                  <a:gd name="connsiteY92" fmla="*/ 550651 h 1691232"/>
                  <a:gd name="connsiteX93" fmla="*/ 1639486 w 1881147"/>
                  <a:gd name="connsiteY93" fmla="*/ 402325 h 1691232"/>
                  <a:gd name="connsiteX0" fmla="*/ 1639486 w 1881147"/>
                  <a:gd name="connsiteY0" fmla="*/ 402325 h 1691232"/>
                  <a:gd name="connsiteX1" fmla="*/ 1567336 w 1881147"/>
                  <a:gd name="connsiteY1" fmla="*/ 369676 h 1691232"/>
                  <a:gd name="connsiteX2" fmla="*/ 1467324 w 1881147"/>
                  <a:gd name="connsiteY2" fmla="*/ 345863 h 1691232"/>
                  <a:gd name="connsiteX3" fmla="*/ 1427021 w 1881147"/>
                  <a:gd name="connsiteY3" fmla="*/ 289204 h 1691232"/>
                  <a:gd name="connsiteX4" fmla="*/ 1367311 w 1881147"/>
                  <a:gd name="connsiteY4" fmla="*/ 160126 h 1691232"/>
                  <a:gd name="connsiteX5" fmla="*/ 1338736 w 1881147"/>
                  <a:gd name="connsiteY5" fmla="*/ 12488 h 1691232"/>
                  <a:gd name="connsiteX6" fmla="*/ 1267299 w 1881147"/>
                  <a:gd name="connsiteY6" fmla="*/ 12488 h 1691232"/>
                  <a:gd name="connsiteX7" fmla="*/ 1214911 w 1881147"/>
                  <a:gd name="connsiteY7" fmla="*/ 50588 h 1691232"/>
                  <a:gd name="connsiteX8" fmla="*/ 1214911 w 1881147"/>
                  <a:gd name="connsiteY8" fmla="*/ 155363 h 1691232"/>
                  <a:gd name="connsiteX9" fmla="*/ 1186336 w 1881147"/>
                  <a:gd name="connsiteY9" fmla="*/ 183938 h 1691232"/>
                  <a:gd name="connsiteX10" fmla="*/ 1176811 w 1881147"/>
                  <a:gd name="connsiteY10" fmla="*/ 255376 h 1691232"/>
                  <a:gd name="connsiteX11" fmla="*/ 1114899 w 1881147"/>
                  <a:gd name="connsiteY11" fmla="*/ 298238 h 1691232"/>
                  <a:gd name="connsiteX12" fmla="*/ 1005361 w 1881147"/>
                  <a:gd name="connsiteY12" fmla="*/ 312526 h 1691232"/>
                  <a:gd name="connsiteX13" fmla="*/ 962499 w 1881147"/>
                  <a:gd name="connsiteY13" fmla="*/ 355388 h 1691232"/>
                  <a:gd name="connsiteX14" fmla="*/ 838674 w 1881147"/>
                  <a:gd name="connsiteY14" fmla="*/ 355388 h 1691232"/>
                  <a:gd name="connsiteX15" fmla="*/ 781524 w 1881147"/>
                  <a:gd name="connsiteY15" fmla="*/ 426826 h 1691232"/>
                  <a:gd name="connsiteX16" fmla="*/ 781524 w 1881147"/>
                  <a:gd name="connsiteY16" fmla="*/ 460163 h 1691232"/>
                  <a:gd name="connsiteX17" fmla="*/ 743424 w 1881147"/>
                  <a:gd name="connsiteY17" fmla="*/ 483976 h 1691232"/>
                  <a:gd name="connsiteX18" fmla="*/ 671986 w 1881147"/>
                  <a:gd name="connsiteY18" fmla="*/ 417301 h 1691232"/>
                  <a:gd name="connsiteX19" fmla="*/ 519586 w 1881147"/>
                  <a:gd name="connsiteY19" fmla="*/ 412538 h 1691232"/>
                  <a:gd name="connsiteX20" fmla="*/ 457674 w 1881147"/>
                  <a:gd name="connsiteY20" fmla="*/ 431588 h 1691232"/>
                  <a:gd name="connsiteX21" fmla="*/ 419574 w 1881147"/>
                  <a:gd name="connsiteY21" fmla="*/ 417301 h 1691232"/>
                  <a:gd name="connsiteX22" fmla="*/ 400524 w 1881147"/>
                  <a:gd name="connsiteY22" fmla="*/ 355388 h 1691232"/>
                  <a:gd name="connsiteX23" fmla="*/ 333849 w 1881147"/>
                  <a:gd name="connsiteY23" fmla="*/ 303001 h 1691232"/>
                  <a:gd name="connsiteX24" fmla="*/ 286224 w 1881147"/>
                  <a:gd name="connsiteY24" fmla="*/ 236326 h 1691232"/>
                  <a:gd name="connsiteX25" fmla="*/ 143349 w 1881147"/>
                  <a:gd name="connsiteY25" fmla="*/ 255376 h 1691232"/>
                  <a:gd name="connsiteX26" fmla="*/ 124299 w 1881147"/>
                  <a:gd name="connsiteY26" fmla="*/ 331576 h 1691232"/>
                  <a:gd name="connsiteX27" fmla="*/ 110011 w 1881147"/>
                  <a:gd name="connsiteY27" fmla="*/ 364913 h 1691232"/>
                  <a:gd name="connsiteX28" fmla="*/ 133824 w 1881147"/>
                  <a:gd name="connsiteY28" fmla="*/ 412538 h 1691232"/>
                  <a:gd name="connsiteX29" fmla="*/ 81436 w 1881147"/>
                  <a:gd name="connsiteY29" fmla="*/ 450638 h 1691232"/>
                  <a:gd name="connsiteX30" fmla="*/ 33811 w 1881147"/>
                  <a:gd name="connsiteY30" fmla="*/ 445876 h 1691232"/>
                  <a:gd name="connsiteX31" fmla="*/ 33811 w 1881147"/>
                  <a:gd name="connsiteY31" fmla="*/ 517313 h 1691232"/>
                  <a:gd name="connsiteX32" fmla="*/ 474 w 1881147"/>
                  <a:gd name="connsiteY32" fmla="*/ 622088 h 1691232"/>
                  <a:gd name="connsiteX33" fmla="*/ 62386 w 1881147"/>
                  <a:gd name="connsiteY33" fmla="*/ 698288 h 1691232"/>
                  <a:gd name="connsiteX34" fmla="*/ 111977 w 1881147"/>
                  <a:gd name="connsiteY34" fmla="*/ 678550 h 1691232"/>
                  <a:gd name="connsiteX35" fmla="*/ 112334 w 1881147"/>
                  <a:gd name="connsiteY35" fmla="*/ 748809 h 1691232"/>
                  <a:gd name="connsiteX36" fmla="*/ 167161 w 1881147"/>
                  <a:gd name="connsiteY36" fmla="*/ 779251 h 1691232"/>
                  <a:gd name="connsiteX37" fmla="*/ 236159 w 1881147"/>
                  <a:gd name="connsiteY37" fmla="*/ 789463 h 1691232"/>
                  <a:gd name="connsiteX38" fmla="*/ 271462 w 1881147"/>
                  <a:gd name="connsiteY38" fmla="*/ 845434 h 1691232"/>
                  <a:gd name="connsiteX39" fmla="*/ 270869 w 1881147"/>
                  <a:gd name="connsiteY39" fmla="*/ 890506 h 1691232"/>
                  <a:gd name="connsiteX40" fmla="*/ 295393 w 1881147"/>
                  <a:gd name="connsiteY40" fmla="*/ 929981 h 1691232"/>
                  <a:gd name="connsiteX41" fmla="*/ 341051 w 1881147"/>
                  <a:gd name="connsiteY41" fmla="*/ 968573 h 1691232"/>
                  <a:gd name="connsiteX42" fmla="*/ 426184 w 1881147"/>
                  <a:gd name="connsiteY42" fmla="*/ 1022825 h 1691232"/>
                  <a:gd name="connsiteX43" fmla="*/ 461961 w 1881147"/>
                  <a:gd name="connsiteY43" fmla="*/ 1093918 h 1691232"/>
                  <a:gd name="connsiteX44" fmla="*/ 441064 w 1881147"/>
                  <a:gd name="connsiteY44" fmla="*/ 1163491 h 1691232"/>
                  <a:gd name="connsiteX45" fmla="*/ 519111 w 1881147"/>
                  <a:gd name="connsiteY45" fmla="*/ 1219954 h 1691232"/>
                  <a:gd name="connsiteX46" fmla="*/ 591143 w 1881147"/>
                  <a:gd name="connsiteY46" fmla="*/ 1252948 h 1691232"/>
                  <a:gd name="connsiteX47" fmla="*/ 571974 w 1881147"/>
                  <a:gd name="connsiteY47" fmla="*/ 1312651 h 1691232"/>
                  <a:gd name="connsiteX48" fmla="*/ 662461 w 1881147"/>
                  <a:gd name="connsiteY48" fmla="*/ 1465051 h 1691232"/>
                  <a:gd name="connsiteX49" fmla="*/ 755271 w 1881147"/>
                  <a:gd name="connsiteY49" fmla="*/ 1538205 h 1691232"/>
                  <a:gd name="connsiteX50" fmla="*/ 805336 w 1881147"/>
                  <a:gd name="connsiteY50" fmla="*/ 1488863 h 1691232"/>
                  <a:gd name="connsiteX51" fmla="*/ 869926 w 1881147"/>
                  <a:gd name="connsiteY51" fmla="*/ 1516260 h 1691232"/>
                  <a:gd name="connsiteX52" fmla="*/ 924399 w 1881147"/>
                  <a:gd name="connsiteY52" fmla="*/ 1484101 h 1691232"/>
                  <a:gd name="connsiteX53" fmla="*/ 941246 w 1881147"/>
                  <a:gd name="connsiteY53" fmla="*/ 1441925 h 1691232"/>
                  <a:gd name="connsiteX54" fmla="*/ 1005123 w 1881147"/>
                  <a:gd name="connsiteY54" fmla="*/ 1528337 h 1691232"/>
                  <a:gd name="connsiteX55" fmla="*/ 1050190 w 1881147"/>
                  <a:gd name="connsiteY55" fmla="*/ 1599431 h 1691232"/>
                  <a:gd name="connsiteX56" fmla="*/ 1120136 w 1881147"/>
                  <a:gd name="connsiteY56" fmla="*/ 1690950 h 1691232"/>
                  <a:gd name="connsiteX57" fmla="*/ 1151034 w 1881147"/>
                  <a:gd name="connsiteY57" fmla="*/ 1627859 h 1691232"/>
                  <a:gd name="connsiteX58" fmla="*/ 1181693 w 1881147"/>
                  <a:gd name="connsiteY58" fmla="*/ 1621379 h 1691232"/>
                  <a:gd name="connsiteX59" fmla="*/ 1224792 w 1881147"/>
                  <a:gd name="connsiteY59" fmla="*/ 1650642 h 1691232"/>
                  <a:gd name="connsiteX60" fmla="*/ 1258367 w 1881147"/>
                  <a:gd name="connsiteY60" fmla="*/ 1609988 h 1691232"/>
                  <a:gd name="connsiteX61" fmla="*/ 1277188 w 1881147"/>
                  <a:gd name="connsiteY61" fmla="*/ 1614605 h 1691232"/>
                  <a:gd name="connsiteX62" fmla="*/ 1311230 w 1881147"/>
                  <a:gd name="connsiteY62" fmla="*/ 1681082 h 1691232"/>
                  <a:gd name="connsiteX63" fmla="*/ 1367786 w 1881147"/>
                  <a:gd name="connsiteY63" fmla="*/ 1657613 h 1691232"/>
                  <a:gd name="connsiteX64" fmla="*/ 1419818 w 1881147"/>
                  <a:gd name="connsiteY64" fmla="*/ 1601492 h 1691232"/>
                  <a:gd name="connsiteX65" fmla="*/ 1470595 w 1881147"/>
                  <a:gd name="connsiteY65" fmla="*/ 1584949 h 1691232"/>
                  <a:gd name="connsiteX66" fmla="*/ 1488274 w 1881147"/>
                  <a:gd name="connsiteY66" fmla="*/ 1640771 h 1691232"/>
                  <a:gd name="connsiteX67" fmla="*/ 1558169 w 1881147"/>
                  <a:gd name="connsiteY67" fmla="*/ 1615093 h 1691232"/>
                  <a:gd name="connsiteX68" fmla="*/ 1588947 w 1881147"/>
                  <a:gd name="connsiteY68" fmla="*/ 1528337 h 1691232"/>
                  <a:gd name="connsiteX69" fmla="*/ 1670383 w 1881147"/>
                  <a:gd name="connsiteY69" fmla="*/ 1438195 h 1691232"/>
                  <a:gd name="connsiteX70" fmla="*/ 1714974 w 1881147"/>
                  <a:gd name="connsiteY70" fmla="*/ 1407065 h 1691232"/>
                  <a:gd name="connsiteX71" fmla="*/ 1743343 w 1881147"/>
                  <a:gd name="connsiteY71" fmla="*/ 1410360 h 1691232"/>
                  <a:gd name="connsiteX72" fmla="*/ 1820935 w 1881147"/>
                  <a:gd name="connsiteY72" fmla="*/ 1399752 h 1691232"/>
                  <a:gd name="connsiteX73" fmla="*/ 1816054 w 1881147"/>
                  <a:gd name="connsiteY73" fmla="*/ 1453316 h 1691232"/>
                  <a:gd name="connsiteX74" fmla="*/ 1874221 w 1881147"/>
                  <a:gd name="connsiteY74" fmla="*/ 1476637 h 1691232"/>
                  <a:gd name="connsiteX75" fmla="*/ 1875829 w 1881147"/>
                  <a:gd name="connsiteY75" fmla="*/ 1454003 h 1691232"/>
                  <a:gd name="connsiteX76" fmla="*/ 1875051 w 1881147"/>
                  <a:gd name="connsiteY76" fmla="*/ 1393269 h 1691232"/>
                  <a:gd name="connsiteX77" fmla="*/ 1853086 w 1881147"/>
                  <a:gd name="connsiteY77" fmla="*/ 1303126 h 1691232"/>
                  <a:gd name="connsiteX78" fmla="*/ 1853086 w 1881147"/>
                  <a:gd name="connsiteY78" fmla="*/ 1245976 h 1691232"/>
                  <a:gd name="connsiteX79" fmla="*/ 1810224 w 1881147"/>
                  <a:gd name="connsiteY79" fmla="*/ 1236451 h 1691232"/>
                  <a:gd name="connsiteX80" fmla="*/ 1734024 w 1881147"/>
                  <a:gd name="connsiteY80" fmla="*/ 1155488 h 1691232"/>
                  <a:gd name="connsiteX81" fmla="*/ 1695924 w 1881147"/>
                  <a:gd name="connsiteY81" fmla="*/ 974513 h 1691232"/>
                  <a:gd name="connsiteX82" fmla="*/ 1643536 w 1881147"/>
                  <a:gd name="connsiteY82" fmla="*/ 941176 h 1691232"/>
                  <a:gd name="connsiteX83" fmla="*/ 1605436 w 1881147"/>
                  <a:gd name="connsiteY83" fmla="*/ 884026 h 1691232"/>
                  <a:gd name="connsiteX84" fmla="*/ 1557811 w 1881147"/>
                  <a:gd name="connsiteY84" fmla="*/ 836401 h 1691232"/>
                  <a:gd name="connsiteX85" fmla="*/ 1505424 w 1881147"/>
                  <a:gd name="connsiteY85" fmla="*/ 817351 h 1691232"/>
                  <a:gd name="connsiteX86" fmla="*/ 1453036 w 1881147"/>
                  <a:gd name="connsiteY86" fmla="*/ 812588 h 1691232"/>
                  <a:gd name="connsiteX87" fmla="*/ 1510186 w 1881147"/>
                  <a:gd name="connsiteY87" fmla="*/ 779251 h 1691232"/>
                  <a:gd name="connsiteX88" fmla="*/ 1476849 w 1881147"/>
                  <a:gd name="connsiteY88" fmla="*/ 745913 h 1691232"/>
                  <a:gd name="connsiteX89" fmla="*/ 1481611 w 1881147"/>
                  <a:gd name="connsiteY89" fmla="*/ 722101 h 1691232"/>
                  <a:gd name="connsiteX90" fmla="*/ 1572099 w 1881147"/>
                  <a:gd name="connsiteY90" fmla="*/ 760201 h 1691232"/>
                  <a:gd name="connsiteX91" fmla="*/ 1624486 w 1881147"/>
                  <a:gd name="connsiteY91" fmla="*/ 693526 h 1691232"/>
                  <a:gd name="connsiteX92" fmla="*/ 1622283 w 1881147"/>
                  <a:gd name="connsiteY92" fmla="*/ 550651 h 1691232"/>
                  <a:gd name="connsiteX93" fmla="*/ 1639486 w 1881147"/>
                  <a:gd name="connsiteY93" fmla="*/ 402325 h 1691232"/>
                  <a:gd name="connsiteX0" fmla="*/ 1639486 w 1881147"/>
                  <a:gd name="connsiteY0" fmla="*/ 402325 h 1691232"/>
                  <a:gd name="connsiteX1" fmla="*/ 1567336 w 1881147"/>
                  <a:gd name="connsiteY1" fmla="*/ 369676 h 1691232"/>
                  <a:gd name="connsiteX2" fmla="*/ 1467324 w 1881147"/>
                  <a:gd name="connsiteY2" fmla="*/ 345863 h 1691232"/>
                  <a:gd name="connsiteX3" fmla="*/ 1427021 w 1881147"/>
                  <a:gd name="connsiteY3" fmla="*/ 289204 h 1691232"/>
                  <a:gd name="connsiteX4" fmla="*/ 1379514 w 1881147"/>
                  <a:gd name="connsiteY4" fmla="*/ 160126 h 1691232"/>
                  <a:gd name="connsiteX5" fmla="*/ 1338736 w 1881147"/>
                  <a:gd name="connsiteY5" fmla="*/ 12488 h 1691232"/>
                  <a:gd name="connsiteX6" fmla="*/ 1267299 w 1881147"/>
                  <a:gd name="connsiteY6" fmla="*/ 12488 h 1691232"/>
                  <a:gd name="connsiteX7" fmla="*/ 1214911 w 1881147"/>
                  <a:gd name="connsiteY7" fmla="*/ 50588 h 1691232"/>
                  <a:gd name="connsiteX8" fmla="*/ 1214911 w 1881147"/>
                  <a:gd name="connsiteY8" fmla="*/ 155363 h 1691232"/>
                  <a:gd name="connsiteX9" fmla="*/ 1186336 w 1881147"/>
                  <a:gd name="connsiteY9" fmla="*/ 183938 h 1691232"/>
                  <a:gd name="connsiteX10" fmla="*/ 1176811 w 1881147"/>
                  <a:gd name="connsiteY10" fmla="*/ 255376 h 1691232"/>
                  <a:gd name="connsiteX11" fmla="*/ 1114899 w 1881147"/>
                  <a:gd name="connsiteY11" fmla="*/ 298238 h 1691232"/>
                  <a:gd name="connsiteX12" fmla="*/ 1005361 w 1881147"/>
                  <a:gd name="connsiteY12" fmla="*/ 312526 h 1691232"/>
                  <a:gd name="connsiteX13" fmla="*/ 962499 w 1881147"/>
                  <a:gd name="connsiteY13" fmla="*/ 355388 h 1691232"/>
                  <a:gd name="connsiteX14" fmla="*/ 838674 w 1881147"/>
                  <a:gd name="connsiteY14" fmla="*/ 355388 h 1691232"/>
                  <a:gd name="connsiteX15" fmla="*/ 781524 w 1881147"/>
                  <a:gd name="connsiteY15" fmla="*/ 426826 h 1691232"/>
                  <a:gd name="connsiteX16" fmla="*/ 781524 w 1881147"/>
                  <a:gd name="connsiteY16" fmla="*/ 460163 h 1691232"/>
                  <a:gd name="connsiteX17" fmla="*/ 743424 w 1881147"/>
                  <a:gd name="connsiteY17" fmla="*/ 483976 h 1691232"/>
                  <a:gd name="connsiteX18" fmla="*/ 671986 w 1881147"/>
                  <a:gd name="connsiteY18" fmla="*/ 417301 h 1691232"/>
                  <a:gd name="connsiteX19" fmla="*/ 519586 w 1881147"/>
                  <a:gd name="connsiteY19" fmla="*/ 412538 h 1691232"/>
                  <a:gd name="connsiteX20" fmla="*/ 457674 w 1881147"/>
                  <a:gd name="connsiteY20" fmla="*/ 431588 h 1691232"/>
                  <a:gd name="connsiteX21" fmla="*/ 419574 w 1881147"/>
                  <a:gd name="connsiteY21" fmla="*/ 417301 h 1691232"/>
                  <a:gd name="connsiteX22" fmla="*/ 400524 w 1881147"/>
                  <a:gd name="connsiteY22" fmla="*/ 355388 h 1691232"/>
                  <a:gd name="connsiteX23" fmla="*/ 333849 w 1881147"/>
                  <a:gd name="connsiteY23" fmla="*/ 303001 h 1691232"/>
                  <a:gd name="connsiteX24" fmla="*/ 286224 w 1881147"/>
                  <a:gd name="connsiteY24" fmla="*/ 236326 h 1691232"/>
                  <a:gd name="connsiteX25" fmla="*/ 143349 w 1881147"/>
                  <a:gd name="connsiteY25" fmla="*/ 255376 h 1691232"/>
                  <a:gd name="connsiteX26" fmla="*/ 124299 w 1881147"/>
                  <a:gd name="connsiteY26" fmla="*/ 331576 h 1691232"/>
                  <a:gd name="connsiteX27" fmla="*/ 110011 w 1881147"/>
                  <a:gd name="connsiteY27" fmla="*/ 364913 h 1691232"/>
                  <a:gd name="connsiteX28" fmla="*/ 133824 w 1881147"/>
                  <a:gd name="connsiteY28" fmla="*/ 412538 h 1691232"/>
                  <a:gd name="connsiteX29" fmla="*/ 81436 w 1881147"/>
                  <a:gd name="connsiteY29" fmla="*/ 450638 h 1691232"/>
                  <a:gd name="connsiteX30" fmla="*/ 33811 w 1881147"/>
                  <a:gd name="connsiteY30" fmla="*/ 445876 h 1691232"/>
                  <a:gd name="connsiteX31" fmla="*/ 33811 w 1881147"/>
                  <a:gd name="connsiteY31" fmla="*/ 517313 h 1691232"/>
                  <a:gd name="connsiteX32" fmla="*/ 474 w 1881147"/>
                  <a:gd name="connsiteY32" fmla="*/ 622088 h 1691232"/>
                  <a:gd name="connsiteX33" fmla="*/ 62386 w 1881147"/>
                  <a:gd name="connsiteY33" fmla="*/ 698288 h 1691232"/>
                  <a:gd name="connsiteX34" fmla="*/ 111977 w 1881147"/>
                  <a:gd name="connsiteY34" fmla="*/ 678550 h 1691232"/>
                  <a:gd name="connsiteX35" fmla="*/ 112334 w 1881147"/>
                  <a:gd name="connsiteY35" fmla="*/ 748809 h 1691232"/>
                  <a:gd name="connsiteX36" fmla="*/ 167161 w 1881147"/>
                  <a:gd name="connsiteY36" fmla="*/ 779251 h 1691232"/>
                  <a:gd name="connsiteX37" fmla="*/ 236159 w 1881147"/>
                  <a:gd name="connsiteY37" fmla="*/ 789463 h 1691232"/>
                  <a:gd name="connsiteX38" fmla="*/ 271462 w 1881147"/>
                  <a:gd name="connsiteY38" fmla="*/ 845434 h 1691232"/>
                  <a:gd name="connsiteX39" fmla="*/ 270869 w 1881147"/>
                  <a:gd name="connsiteY39" fmla="*/ 890506 h 1691232"/>
                  <a:gd name="connsiteX40" fmla="*/ 295393 w 1881147"/>
                  <a:gd name="connsiteY40" fmla="*/ 929981 h 1691232"/>
                  <a:gd name="connsiteX41" fmla="*/ 341051 w 1881147"/>
                  <a:gd name="connsiteY41" fmla="*/ 968573 h 1691232"/>
                  <a:gd name="connsiteX42" fmla="*/ 426184 w 1881147"/>
                  <a:gd name="connsiteY42" fmla="*/ 1022825 h 1691232"/>
                  <a:gd name="connsiteX43" fmla="*/ 461961 w 1881147"/>
                  <a:gd name="connsiteY43" fmla="*/ 1093918 h 1691232"/>
                  <a:gd name="connsiteX44" fmla="*/ 441064 w 1881147"/>
                  <a:gd name="connsiteY44" fmla="*/ 1163491 h 1691232"/>
                  <a:gd name="connsiteX45" fmla="*/ 519111 w 1881147"/>
                  <a:gd name="connsiteY45" fmla="*/ 1219954 h 1691232"/>
                  <a:gd name="connsiteX46" fmla="*/ 591143 w 1881147"/>
                  <a:gd name="connsiteY46" fmla="*/ 1252948 h 1691232"/>
                  <a:gd name="connsiteX47" fmla="*/ 571974 w 1881147"/>
                  <a:gd name="connsiteY47" fmla="*/ 1312651 h 1691232"/>
                  <a:gd name="connsiteX48" fmla="*/ 662461 w 1881147"/>
                  <a:gd name="connsiteY48" fmla="*/ 1465051 h 1691232"/>
                  <a:gd name="connsiteX49" fmla="*/ 755271 w 1881147"/>
                  <a:gd name="connsiteY49" fmla="*/ 1538205 h 1691232"/>
                  <a:gd name="connsiteX50" fmla="*/ 805336 w 1881147"/>
                  <a:gd name="connsiteY50" fmla="*/ 1488863 h 1691232"/>
                  <a:gd name="connsiteX51" fmla="*/ 869926 w 1881147"/>
                  <a:gd name="connsiteY51" fmla="*/ 1516260 h 1691232"/>
                  <a:gd name="connsiteX52" fmla="*/ 924399 w 1881147"/>
                  <a:gd name="connsiteY52" fmla="*/ 1484101 h 1691232"/>
                  <a:gd name="connsiteX53" fmla="*/ 941246 w 1881147"/>
                  <a:gd name="connsiteY53" fmla="*/ 1441925 h 1691232"/>
                  <a:gd name="connsiteX54" fmla="*/ 1005123 w 1881147"/>
                  <a:gd name="connsiteY54" fmla="*/ 1528337 h 1691232"/>
                  <a:gd name="connsiteX55" fmla="*/ 1050190 w 1881147"/>
                  <a:gd name="connsiteY55" fmla="*/ 1599431 h 1691232"/>
                  <a:gd name="connsiteX56" fmla="*/ 1120136 w 1881147"/>
                  <a:gd name="connsiteY56" fmla="*/ 1690950 h 1691232"/>
                  <a:gd name="connsiteX57" fmla="*/ 1151034 w 1881147"/>
                  <a:gd name="connsiteY57" fmla="*/ 1627859 h 1691232"/>
                  <a:gd name="connsiteX58" fmla="*/ 1181693 w 1881147"/>
                  <a:gd name="connsiteY58" fmla="*/ 1621379 h 1691232"/>
                  <a:gd name="connsiteX59" fmla="*/ 1224792 w 1881147"/>
                  <a:gd name="connsiteY59" fmla="*/ 1650642 h 1691232"/>
                  <a:gd name="connsiteX60" fmla="*/ 1258367 w 1881147"/>
                  <a:gd name="connsiteY60" fmla="*/ 1609988 h 1691232"/>
                  <a:gd name="connsiteX61" fmla="*/ 1277188 w 1881147"/>
                  <a:gd name="connsiteY61" fmla="*/ 1614605 h 1691232"/>
                  <a:gd name="connsiteX62" fmla="*/ 1311230 w 1881147"/>
                  <a:gd name="connsiteY62" fmla="*/ 1681082 h 1691232"/>
                  <a:gd name="connsiteX63" fmla="*/ 1367786 w 1881147"/>
                  <a:gd name="connsiteY63" fmla="*/ 1657613 h 1691232"/>
                  <a:gd name="connsiteX64" fmla="*/ 1419818 w 1881147"/>
                  <a:gd name="connsiteY64" fmla="*/ 1601492 h 1691232"/>
                  <a:gd name="connsiteX65" fmla="*/ 1470595 w 1881147"/>
                  <a:gd name="connsiteY65" fmla="*/ 1584949 h 1691232"/>
                  <a:gd name="connsiteX66" fmla="*/ 1488274 w 1881147"/>
                  <a:gd name="connsiteY66" fmla="*/ 1640771 h 1691232"/>
                  <a:gd name="connsiteX67" fmla="*/ 1558169 w 1881147"/>
                  <a:gd name="connsiteY67" fmla="*/ 1615093 h 1691232"/>
                  <a:gd name="connsiteX68" fmla="*/ 1588947 w 1881147"/>
                  <a:gd name="connsiteY68" fmla="*/ 1528337 h 1691232"/>
                  <a:gd name="connsiteX69" fmla="*/ 1670383 w 1881147"/>
                  <a:gd name="connsiteY69" fmla="*/ 1438195 h 1691232"/>
                  <a:gd name="connsiteX70" fmla="*/ 1714974 w 1881147"/>
                  <a:gd name="connsiteY70" fmla="*/ 1407065 h 1691232"/>
                  <a:gd name="connsiteX71" fmla="*/ 1743343 w 1881147"/>
                  <a:gd name="connsiteY71" fmla="*/ 1410360 h 1691232"/>
                  <a:gd name="connsiteX72" fmla="*/ 1820935 w 1881147"/>
                  <a:gd name="connsiteY72" fmla="*/ 1399752 h 1691232"/>
                  <a:gd name="connsiteX73" fmla="*/ 1816054 w 1881147"/>
                  <a:gd name="connsiteY73" fmla="*/ 1453316 h 1691232"/>
                  <a:gd name="connsiteX74" fmla="*/ 1874221 w 1881147"/>
                  <a:gd name="connsiteY74" fmla="*/ 1476637 h 1691232"/>
                  <a:gd name="connsiteX75" fmla="*/ 1875829 w 1881147"/>
                  <a:gd name="connsiteY75" fmla="*/ 1454003 h 1691232"/>
                  <a:gd name="connsiteX76" fmla="*/ 1875051 w 1881147"/>
                  <a:gd name="connsiteY76" fmla="*/ 1393269 h 1691232"/>
                  <a:gd name="connsiteX77" fmla="*/ 1853086 w 1881147"/>
                  <a:gd name="connsiteY77" fmla="*/ 1303126 h 1691232"/>
                  <a:gd name="connsiteX78" fmla="*/ 1853086 w 1881147"/>
                  <a:gd name="connsiteY78" fmla="*/ 1245976 h 1691232"/>
                  <a:gd name="connsiteX79" fmla="*/ 1810224 w 1881147"/>
                  <a:gd name="connsiteY79" fmla="*/ 1236451 h 1691232"/>
                  <a:gd name="connsiteX80" fmla="*/ 1734024 w 1881147"/>
                  <a:gd name="connsiteY80" fmla="*/ 1155488 h 1691232"/>
                  <a:gd name="connsiteX81" fmla="*/ 1695924 w 1881147"/>
                  <a:gd name="connsiteY81" fmla="*/ 974513 h 1691232"/>
                  <a:gd name="connsiteX82" fmla="*/ 1643536 w 1881147"/>
                  <a:gd name="connsiteY82" fmla="*/ 941176 h 1691232"/>
                  <a:gd name="connsiteX83" fmla="*/ 1605436 w 1881147"/>
                  <a:gd name="connsiteY83" fmla="*/ 884026 h 1691232"/>
                  <a:gd name="connsiteX84" fmla="*/ 1557811 w 1881147"/>
                  <a:gd name="connsiteY84" fmla="*/ 836401 h 1691232"/>
                  <a:gd name="connsiteX85" fmla="*/ 1505424 w 1881147"/>
                  <a:gd name="connsiteY85" fmla="*/ 817351 h 1691232"/>
                  <a:gd name="connsiteX86" fmla="*/ 1453036 w 1881147"/>
                  <a:gd name="connsiteY86" fmla="*/ 812588 h 1691232"/>
                  <a:gd name="connsiteX87" fmla="*/ 1510186 w 1881147"/>
                  <a:gd name="connsiteY87" fmla="*/ 779251 h 1691232"/>
                  <a:gd name="connsiteX88" fmla="*/ 1476849 w 1881147"/>
                  <a:gd name="connsiteY88" fmla="*/ 745913 h 1691232"/>
                  <a:gd name="connsiteX89" fmla="*/ 1481611 w 1881147"/>
                  <a:gd name="connsiteY89" fmla="*/ 722101 h 1691232"/>
                  <a:gd name="connsiteX90" fmla="*/ 1572099 w 1881147"/>
                  <a:gd name="connsiteY90" fmla="*/ 760201 h 1691232"/>
                  <a:gd name="connsiteX91" fmla="*/ 1624486 w 1881147"/>
                  <a:gd name="connsiteY91" fmla="*/ 693526 h 1691232"/>
                  <a:gd name="connsiteX92" fmla="*/ 1622283 w 1881147"/>
                  <a:gd name="connsiteY92" fmla="*/ 550651 h 1691232"/>
                  <a:gd name="connsiteX93" fmla="*/ 1639486 w 1881147"/>
                  <a:gd name="connsiteY93" fmla="*/ 402325 h 1691232"/>
                  <a:gd name="connsiteX0" fmla="*/ 1639486 w 1881147"/>
                  <a:gd name="connsiteY0" fmla="*/ 402325 h 1691232"/>
                  <a:gd name="connsiteX1" fmla="*/ 1567336 w 1881147"/>
                  <a:gd name="connsiteY1" fmla="*/ 369676 h 1691232"/>
                  <a:gd name="connsiteX2" fmla="*/ 1467324 w 1881147"/>
                  <a:gd name="connsiteY2" fmla="*/ 345863 h 1691232"/>
                  <a:gd name="connsiteX3" fmla="*/ 1427021 w 1881147"/>
                  <a:gd name="connsiteY3" fmla="*/ 289204 h 1691232"/>
                  <a:gd name="connsiteX4" fmla="*/ 1379514 w 1881147"/>
                  <a:gd name="connsiteY4" fmla="*/ 160126 h 1691232"/>
                  <a:gd name="connsiteX5" fmla="*/ 1351753 w 1881147"/>
                  <a:gd name="connsiteY5" fmla="*/ 12488 h 1691232"/>
                  <a:gd name="connsiteX6" fmla="*/ 1267299 w 1881147"/>
                  <a:gd name="connsiteY6" fmla="*/ 12488 h 1691232"/>
                  <a:gd name="connsiteX7" fmla="*/ 1214911 w 1881147"/>
                  <a:gd name="connsiteY7" fmla="*/ 50588 h 1691232"/>
                  <a:gd name="connsiteX8" fmla="*/ 1214911 w 1881147"/>
                  <a:gd name="connsiteY8" fmla="*/ 155363 h 1691232"/>
                  <a:gd name="connsiteX9" fmla="*/ 1186336 w 1881147"/>
                  <a:gd name="connsiteY9" fmla="*/ 183938 h 1691232"/>
                  <a:gd name="connsiteX10" fmla="*/ 1176811 w 1881147"/>
                  <a:gd name="connsiteY10" fmla="*/ 255376 h 1691232"/>
                  <a:gd name="connsiteX11" fmla="*/ 1114899 w 1881147"/>
                  <a:gd name="connsiteY11" fmla="*/ 298238 h 1691232"/>
                  <a:gd name="connsiteX12" fmla="*/ 1005361 w 1881147"/>
                  <a:gd name="connsiteY12" fmla="*/ 312526 h 1691232"/>
                  <a:gd name="connsiteX13" fmla="*/ 962499 w 1881147"/>
                  <a:gd name="connsiteY13" fmla="*/ 355388 h 1691232"/>
                  <a:gd name="connsiteX14" fmla="*/ 838674 w 1881147"/>
                  <a:gd name="connsiteY14" fmla="*/ 355388 h 1691232"/>
                  <a:gd name="connsiteX15" fmla="*/ 781524 w 1881147"/>
                  <a:gd name="connsiteY15" fmla="*/ 426826 h 1691232"/>
                  <a:gd name="connsiteX16" fmla="*/ 781524 w 1881147"/>
                  <a:gd name="connsiteY16" fmla="*/ 460163 h 1691232"/>
                  <a:gd name="connsiteX17" fmla="*/ 743424 w 1881147"/>
                  <a:gd name="connsiteY17" fmla="*/ 483976 h 1691232"/>
                  <a:gd name="connsiteX18" fmla="*/ 671986 w 1881147"/>
                  <a:gd name="connsiteY18" fmla="*/ 417301 h 1691232"/>
                  <a:gd name="connsiteX19" fmla="*/ 519586 w 1881147"/>
                  <a:gd name="connsiteY19" fmla="*/ 412538 h 1691232"/>
                  <a:gd name="connsiteX20" fmla="*/ 457674 w 1881147"/>
                  <a:gd name="connsiteY20" fmla="*/ 431588 h 1691232"/>
                  <a:gd name="connsiteX21" fmla="*/ 419574 w 1881147"/>
                  <a:gd name="connsiteY21" fmla="*/ 417301 h 1691232"/>
                  <a:gd name="connsiteX22" fmla="*/ 400524 w 1881147"/>
                  <a:gd name="connsiteY22" fmla="*/ 355388 h 1691232"/>
                  <a:gd name="connsiteX23" fmla="*/ 333849 w 1881147"/>
                  <a:gd name="connsiteY23" fmla="*/ 303001 h 1691232"/>
                  <a:gd name="connsiteX24" fmla="*/ 286224 w 1881147"/>
                  <a:gd name="connsiteY24" fmla="*/ 236326 h 1691232"/>
                  <a:gd name="connsiteX25" fmla="*/ 143349 w 1881147"/>
                  <a:gd name="connsiteY25" fmla="*/ 255376 h 1691232"/>
                  <a:gd name="connsiteX26" fmla="*/ 124299 w 1881147"/>
                  <a:gd name="connsiteY26" fmla="*/ 331576 h 1691232"/>
                  <a:gd name="connsiteX27" fmla="*/ 110011 w 1881147"/>
                  <a:gd name="connsiteY27" fmla="*/ 364913 h 1691232"/>
                  <a:gd name="connsiteX28" fmla="*/ 133824 w 1881147"/>
                  <a:gd name="connsiteY28" fmla="*/ 412538 h 1691232"/>
                  <a:gd name="connsiteX29" fmla="*/ 81436 w 1881147"/>
                  <a:gd name="connsiteY29" fmla="*/ 450638 h 1691232"/>
                  <a:gd name="connsiteX30" fmla="*/ 33811 w 1881147"/>
                  <a:gd name="connsiteY30" fmla="*/ 445876 h 1691232"/>
                  <a:gd name="connsiteX31" fmla="*/ 33811 w 1881147"/>
                  <a:gd name="connsiteY31" fmla="*/ 517313 h 1691232"/>
                  <a:gd name="connsiteX32" fmla="*/ 474 w 1881147"/>
                  <a:gd name="connsiteY32" fmla="*/ 622088 h 1691232"/>
                  <a:gd name="connsiteX33" fmla="*/ 62386 w 1881147"/>
                  <a:gd name="connsiteY33" fmla="*/ 698288 h 1691232"/>
                  <a:gd name="connsiteX34" fmla="*/ 111977 w 1881147"/>
                  <a:gd name="connsiteY34" fmla="*/ 678550 h 1691232"/>
                  <a:gd name="connsiteX35" fmla="*/ 112334 w 1881147"/>
                  <a:gd name="connsiteY35" fmla="*/ 748809 h 1691232"/>
                  <a:gd name="connsiteX36" fmla="*/ 167161 w 1881147"/>
                  <a:gd name="connsiteY36" fmla="*/ 779251 h 1691232"/>
                  <a:gd name="connsiteX37" fmla="*/ 236159 w 1881147"/>
                  <a:gd name="connsiteY37" fmla="*/ 789463 h 1691232"/>
                  <a:gd name="connsiteX38" fmla="*/ 271462 w 1881147"/>
                  <a:gd name="connsiteY38" fmla="*/ 845434 h 1691232"/>
                  <a:gd name="connsiteX39" fmla="*/ 270869 w 1881147"/>
                  <a:gd name="connsiteY39" fmla="*/ 890506 h 1691232"/>
                  <a:gd name="connsiteX40" fmla="*/ 295393 w 1881147"/>
                  <a:gd name="connsiteY40" fmla="*/ 929981 h 1691232"/>
                  <a:gd name="connsiteX41" fmla="*/ 341051 w 1881147"/>
                  <a:gd name="connsiteY41" fmla="*/ 968573 h 1691232"/>
                  <a:gd name="connsiteX42" fmla="*/ 426184 w 1881147"/>
                  <a:gd name="connsiteY42" fmla="*/ 1022825 h 1691232"/>
                  <a:gd name="connsiteX43" fmla="*/ 461961 w 1881147"/>
                  <a:gd name="connsiteY43" fmla="*/ 1093918 h 1691232"/>
                  <a:gd name="connsiteX44" fmla="*/ 441064 w 1881147"/>
                  <a:gd name="connsiteY44" fmla="*/ 1163491 h 1691232"/>
                  <a:gd name="connsiteX45" fmla="*/ 519111 w 1881147"/>
                  <a:gd name="connsiteY45" fmla="*/ 1219954 h 1691232"/>
                  <a:gd name="connsiteX46" fmla="*/ 591143 w 1881147"/>
                  <a:gd name="connsiteY46" fmla="*/ 1252948 h 1691232"/>
                  <a:gd name="connsiteX47" fmla="*/ 571974 w 1881147"/>
                  <a:gd name="connsiteY47" fmla="*/ 1312651 h 1691232"/>
                  <a:gd name="connsiteX48" fmla="*/ 662461 w 1881147"/>
                  <a:gd name="connsiteY48" fmla="*/ 1465051 h 1691232"/>
                  <a:gd name="connsiteX49" fmla="*/ 755271 w 1881147"/>
                  <a:gd name="connsiteY49" fmla="*/ 1538205 h 1691232"/>
                  <a:gd name="connsiteX50" fmla="*/ 805336 w 1881147"/>
                  <a:gd name="connsiteY50" fmla="*/ 1488863 h 1691232"/>
                  <a:gd name="connsiteX51" fmla="*/ 869926 w 1881147"/>
                  <a:gd name="connsiteY51" fmla="*/ 1516260 h 1691232"/>
                  <a:gd name="connsiteX52" fmla="*/ 924399 w 1881147"/>
                  <a:gd name="connsiteY52" fmla="*/ 1484101 h 1691232"/>
                  <a:gd name="connsiteX53" fmla="*/ 941246 w 1881147"/>
                  <a:gd name="connsiteY53" fmla="*/ 1441925 h 1691232"/>
                  <a:gd name="connsiteX54" fmla="*/ 1005123 w 1881147"/>
                  <a:gd name="connsiteY54" fmla="*/ 1528337 h 1691232"/>
                  <a:gd name="connsiteX55" fmla="*/ 1050190 w 1881147"/>
                  <a:gd name="connsiteY55" fmla="*/ 1599431 h 1691232"/>
                  <a:gd name="connsiteX56" fmla="*/ 1120136 w 1881147"/>
                  <a:gd name="connsiteY56" fmla="*/ 1690950 h 1691232"/>
                  <a:gd name="connsiteX57" fmla="*/ 1151034 w 1881147"/>
                  <a:gd name="connsiteY57" fmla="*/ 1627859 h 1691232"/>
                  <a:gd name="connsiteX58" fmla="*/ 1181693 w 1881147"/>
                  <a:gd name="connsiteY58" fmla="*/ 1621379 h 1691232"/>
                  <a:gd name="connsiteX59" fmla="*/ 1224792 w 1881147"/>
                  <a:gd name="connsiteY59" fmla="*/ 1650642 h 1691232"/>
                  <a:gd name="connsiteX60" fmla="*/ 1258367 w 1881147"/>
                  <a:gd name="connsiteY60" fmla="*/ 1609988 h 1691232"/>
                  <a:gd name="connsiteX61" fmla="*/ 1277188 w 1881147"/>
                  <a:gd name="connsiteY61" fmla="*/ 1614605 h 1691232"/>
                  <a:gd name="connsiteX62" fmla="*/ 1311230 w 1881147"/>
                  <a:gd name="connsiteY62" fmla="*/ 1681082 h 1691232"/>
                  <a:gd name="connsiteX63" fmla="*/ 1367786 w 1881147"/>
                  <a:gd name="connsiteY63" fmla="*/ 1657613 h 1691232"/>
                  <a:gd name="connsiteX64" fmla="*/ 1419818 w 1881147"/>
                  <a:gd name="connsiteY64" fmla="*/ 1601492 h 1691232"/>
                  <a:gd name="connsiteX65" fmla="*/ 1470595 w 1881147"/>
                  <a:gd name="connsiteY65" fmla="*/ 1584949 h 1691232"/>
                  <a:gd name="connsiteX66" fmla="*/ 1488274 w 1881147"/>
                  <a:gd name="connsiteY66" fmla="*/ 1640771 h 1691232"/>
                  <a:gd name="connsiteX67" fmla="*/ 1558169 w 1881147"/>
                  <a:gd name="connsiteY67" fmla="*/ 1615093 h 1691232"/>
                  <a:gd name="connsiteX68" fmla="*/ 1588947 w 1881147"/>
                  <a:gd name="connsiteY68" fmla="*/ 1528337 h 1691232"/>
                  <a:gd name="connsiteX69" fmla="*/ 1670383 w 1881147"/>
                  <a:gd name="connsiteY69" fmla="*/ 1438195 h 1691232"/>
                  <a:gd name="connsiteX70" fmla="*/ 1714974 w 1881147"/>
                  <a:gd name="connsiteY70" fmla="*/ 1407065 h 1691232"/>
                  <a:gd name="connsiteX71" fmla="*/ 1743343 w 1881147"/>
                  <a:gd name="connsiteY71" fmla="*/ 1410360 h 1691232"/>
                  <a:gd name="connsiteX72" fmla="*/ 1820935 w 1881147"/>
                  <a:gd name="connsiteY72" fmla="*/ 1399752 h 1691232"/>
                  <a:gd name="connsiteX73" fmla="*/ 1816054 w 1881147"/>
                  <a:gd name="connsiteY73" fmla="*/ 1453316 h 1691232"/>
                  <a:gd name="connsiteX74" fmla="*/ 1874221 w 1881147"/>
                  <a:gd name="connsiteY74" fmla="*/ 1476637 h 1691232"/>
                  <a:gd name="connsiteX75" fmla="*/ 1875829 w 1881147"/>
                  <a:gd name="connsiteY75" fmla="*/ 1454003 h 1691232"/>
                  <a:gd name="connsiteX76" fmla="*/ 1875051 w 1881147"/>
                  <a:gd name="connsiteY76" fmla="*/ 1393269 h 1691232"/>
                  <a:gd name="connsiteX77" fmla="*/ 1853086 w 1881147"/>
                  <a:gd name="connsiteY77" fmla="*/ 1303126 h 1691232"/>
                  <a:gd name="connsiteX78" fmla="*/ 1853086 w 1881147"/>
                  <a:gd name="connsiteY78" fmla="*/ 1245976 h 1691232"/>
                  <a:gd name="connsiteX79" fmla="*/ 1810224 w 1881147"/>
                  <a:gd name="connsiteY79" fmla="*/ 1236451 h 1691232"/>
                  <a:gd name="connsiteX80" fmla="*/ 1734024 w 1881147"/>
                  <a:gd name="connsiteY80" fmla="*/ 1155488 h 1691232"/>
                  <a:gd name="connsiteX81" fmla="*/ 1695924 w 1881147"/>
                  <a:gd name="connsiteY81" fmla="*/ 974513 h 1691232"/>
                  <a:gd name="connsiteX82" fmla="*/ 1643536 w 1881147"/>
                  <a:gd name="connsiteY82" fmla="*/ 941176 h 1691232"/>
                  <a:gd name="connsiteX83" fmla="*/ 1605436 w 1881147"/>
                  <a:gd name="connsiteY83" fmla="*/ 884026 h 1691232"/>
                  <a:gd name="connsiteX84" fmla="*/ 1557811 w 1881147"/>
                  <a:gd name="connsiteY84" fmla="*/ 836401 h 1691232"/>
                  <a:gd name="connsiteX85" fmla="*/ 1505424 w 1881147"/>
                  <a:gd name="connsiteY85" fmla="*/ 817351 h 1691232"/>
                  <a:gd name="connsiteX86" fmla="*/ 1453036 w 1881147"/>
                  <a:gd name="connsiteY86" fmla="*/ 812588 h 1691232"/>
                  <a:gd name="connsiteX87" fmla="*/ 1510186 w 1881147"/>
                  <a:gd name="connsiteY87" fmla="*/ 779251 h 1691232"/>
                  <a:gd name="connsiteX88" fmla="*/ 1476849 w 1881147"/>
                  <a:gd name="connsiteY88" fmla="*/ 745913 h 1691232"/>
                  <a:gd name="connsiteX89" fmla="*/ 1481611 w 1881147"/>
                  <a:gd name="connsiteY89" fmla="*/ 722101 h 1691232"/>
                  <a:gd name="connsiteX90" fmla="*/ 1572099 w 1881147"/>
                  <a:gd name="connsiteY90" fmla="*/ 760201 h 1691232"/>
                  <a:gd name="connsiteX91" fmla="*/ 1624486 w 1881147"/>
                  <a:gd name="connsiteY91" fmla="*/ 693526 h 1691232"/>
                  <a:gd name="connsiteX92" fmla="*/ 1622283 w 1881147"/>
                  <a:gd name="connsiteY92" fmla="*/ 550651 h 1691232"/>
                  <a:gd name="connsiteX93" fmla="*/ 1639486 w 1881147"/>
                  <a:gd name="connsiteY93" fmla="*/ 402325 h 1691232"/>
                  <a:gd name="connsiteX0" fmla="*/ 1639486 w 1881147"/>
                  <a:gd name="connsiteY0" fmla="*/ 402822 h 1691729"/>
                  <a:gd name="connsiteX1" fmla="*/ 1567336 w 1881147"/>
                  <a:gd name="connsiteY1" fmla="*/ 370173 h 1691729"/>
                  <a:gd name="connsiteX2" fmla="*/ 1467324 w 1881147"/>
                  <a:gd name="connsiteY2" fmla="*/ 346360 h 1691729"/>
                  <a:gd name="connsiteX3" fmla="*/ 1427021 w 1881147"/>
                  <a:gd name="connsiteY3" fmla="*/ 289701 h 1691729"/>
                  <a:gd name="connsiteX4" fmla="*/ 1395785 w 1881147"/>
                  <a:gd name="connsiteY4" fmla="*/ 167431 h 1691729"/>
                  <a:gd name="connsiteX5" fmla="*/ 1351753 w 1881147"/>
                  <a:gd name="connsiteY5" fmla="*/ 12985 h 1691729"/>
                  <a:gd name="connsiteX6" fmla="*/ 1267299 w 1881147"/>
                  <a:gd name="connsiteY6" fmla="*/ 12985 h 1691729"/>
                  <a:gd name="connsiteX7" fmla="*/ 1214911 w 1881147"/>
                  <a:gd name="connsiteY7" fmla="*/ 51085 h 1691729"/>
                  <a:gd name="connsiteX8" fmla="*/ 1214911 w 1881147"/>
                  <a:gd name="connsiteY8" fmla="*/ 155860 h 1691729"/>
                  <a:gd name="connsiteX9" fmla="*/ 1186336 w 1881147"/>
                  <a:gd name="connsiteY9" fmla="*/ 184435 h 1691729"/>
                  <a:gd name="connsiteX10" fmla="*/ 1176811 w 1881147"/>
                  <a:gd name="connsiteY10" fmla="*/ 255873 h 1691729"/>
                  <a:gd name="connsiteX11" fmla="*/ 1114899 w 1881147"/>
                  <a:gd name="connsiteY11" fmla="*/ 298735 h 1691729"/>
                  <a:gd name="connsiteX12" fmla="*/ 1005361 w 1881147"/>
                  <a:gd name="connsiteY12" fmla="*/ 313023 h 1691729"/>
                  <a:gd name="connsiteX13" fmla="*/ 962499 w 1881147"/>
                  <a:gd name="connsiteY13" fmla="*/ 355885 h 1691729"/>
                  <a:gd name="connsiteX14" fmla="*/ 838674 w 1881147"/>
                  <a:gd name="connsiteY14" fmla="*/ 355885 h 1691729"/>
                  <a:gd name="connsiteX15" fmla="*/ 781524 w 1881147"/>
                  <a:gd name="connsiteY15" fmla="*/ 427323 h 1691729"/>
                  <a:gd name="connsiteX16" fmla="*/ 781524 w 1881147"/>
                  <a:gd name="connsiteY16" fmla="*/ 460660 h 1691729"/>
                  <a:gd name="connsiteX17" fmla="*/ 743424 w 1881147"/>
                  <a:gd name="connsiteY17" fmla="*/ 484473 h 1691729"/>
                  <a:gd name="connsiteX18" fmla="*/ 671986 w 1881147"/>
                  <a:gd name="connsiteY18" fmla="*/ 417798 h 1691729"/>
                  <a:gd name="connsiteX19" fmla="*/ 519586 w 1881147"/>
                  <a:gd name="connsiteY19" fmla="*/ 413035 h 1691729"/>
                  <a:gd name="connsiteX20" fmla="*/ 457674 w 1881147"/>
                  <a:gd name="connsiteY20" fmla="*/ 432085 h 1691729"/>
                  <a:gd name="connsiteX21" fmla="*/ 419574 w 1881147"/>
                  <a:gd name="connsiteY21" fmla="*/ 417798 h 1691729"/>
                  <a:gd name="connsiteX22" fmla="*/ 400524 w 1881147"/>
                  <a:gd name="connsiteY22" fmla="*/ 355885 h 1691729"/>
                  <a:gd name="connsiteX23" fmla="*/ 333849 w 1881147"/>
                  <a:gd name="connsiteY23" fmla="*/ 303498 h 1691729"/>
                  <a:gd name="connsiteX24" fmla="*/ 286224 w 1881147"/>
                  <a:gd name="connsiteY24" fmla="*/ 236823 h 1691729"/>
                  <a:gd name="connsiteX25" fmla="*/ 143349 w 1881147"/>
                  <a:gd name="connsiteY25" fmla="*/ 255873 h 1691729"/>
                  <a:gd name="connsiteX26" fmla="*/ 124299 w 1881147"/>
                  <a:gd name="connsiteY26" fmla="*/ 332073 h 1691729"/>
                  <a:gd name="connsiteX27" fmla="*/ 110011 w 1881147"/>
                  <a:gd name="connsiteY27" fmla="*/ 365410 h 1691729"/>
                  <a:gd name="connsiteX28" fmla="*/ 133824 w 1881147"/>
                  <a:gd name="connsiteY28" fmla="*/ 413035 h 1691729"/>
                  <a:gd name="connsiteX29" fmla="*/ 81436 w 1881147"/>
                  <a:gd name="connsiteY29" fmla="*/ 451135 h 1691729"/>
                  <a:gd name="connsiteX30" fmla="*/ 33811 w 1881147"/>
                  <a:gd name="connsiteY30" fmla="*/ 446373 h 1691729"/>
                  <a:gd name="connsiteX31" fmla="*/ 33811 w 1881147"/>
                  <a:gd name="connsiteY31" fmla="*/ 517810 h 1691729"/>
                  <a:gd name="connsiteX32" fmla="*/ 474 w 1881147"/>
                  <a:gd name="connsiteY32" fmla="*/ 622585 h 1691729"/>
                  <a:gd name="connsiteX33" fmla="*/ 62386 w 1881147"/>
                  <a:gd name="connsiteY33" fmla="*/ 698785 h 1691729"/>
                  <a:gd name="connsiteX34" fmla="*/ 111977 w 1881147"/>
                  <a:gd name="connsiteY34" fmla="*/ 679047 h 1691729"/>
                  <a:gd name="connsiteX35" fmla="*/ 112334 w 1881147"/>
                  <a:gd name="connsiteY35" fmla="*/ 749306 h 1691729"/>
                  <a:gd name="connsiteX36" fmla="*/ 167161 w 1881147"/>
                  <a:gd name="connsiteY36" fmla="*/ 779748 h 1691729"/>
                  <a:gd name="connsiteX37" fmla="*/ 236159 w 1881147"/>
                  <a:gd name="connsiteY37" fmla="*/ 789960 h 1691729"/>
                  <a:gd name="connsiteX38" fmla="*/ 271462 w 1881147"/>
                  <a:gd name="connsiteY38" fmla="*/ 845931 h 1691729"/>
                  <a:gd name="connsiteX39" fmla="*/ 270869 w 1881147"/>
                  <a:gd name="connsiteY39" fmla="*/ 891003 h 1691729"/>
                  <a:gd name="connsiteX40" fmla="*/ 295393 w 1881147"/>
                  <a:gd name="connsiteY40" fmla="*/ 930478 h 1691729"/>
                  <a:gd name="connsiteX41" fmla="*/ 341051 w 1881147"/>
                  <a:gd name="connsiteY41" fmla="*/ 969070 h 1691729"/>
                  <a:gd name="connsiteX42" fmla="*/ 426184 w 1881147"/>
                  <a:gd name="connsiteY42" fmla="*/ 1023322 h 1691729"/>
                  <a:gd name="connsiteX43" fmla="*/ 461961 w 1881147"/>
                  <a:gd name="connsiteY43" fmla="*/ 1094415 h 1691729"/>
                  <a:gd name="connsiteX44" fmla="*/ 441064 w 1881147"/>
                  <a:gd name="connsiteY44" fmla="*/ 1163988 h 1691729"/>
                  <a:gd name="connsiteX45" fmla="*/ 519111 w 1881147"/>
                  <a:gd name="connsiteY45" fmla="*/ 1220451 h 1691729"/>
                  <a:gd name="connsiteX46" fmla="*/ 591143 w 1881147"/>
                  <a:gd name="connsiteY46" fmla="*/ 1253445 h 1691729"/>
                  <a:gd name="connsiteX47" fmla="*/ 571974 w 1881147"/>
                  <a:gd name="connsiteY47" fmla="*/ 1313148 h 1691729"/>
                  <a:gd name="connsiteX48" fmla="*/ 662461 w 1881147"/>
                  <a:gd name="connsiteY48" fmla="*/ 1465548 h 1691729"/>
                  <a:gd name="connsiteX49" fmla="*/ 755271 w 1881147"/>
                  <a:gd name="connsiteY49" fmla="*/ 1538702 h 1691729"/>
                  <a:gd name="connsiteX50" fmla="*/ 805336 w 1881147"/>
                  <a:gd name="connsiteY50" fmla="*/ 1489360 h 1691729"/>
                  <a:gd name="connsiteX51" fmla="*/ 869926 w 1881147"/>
                  <a:gd name="connsiteY51" fmla="*/ 1516757 h 1691729"/>
                  <a:gd name="connsiteX52" fmla="*/ 924399 w 1881147"/>
                  <a:gd name="connsiteY52" fmla="*/ 1484598 h 1691729"/>
                  <a:gd name="connsiteX53" fmla="*/ 941246 w 1881147"/>
                  <a:gd name="connsiteY53" fmla="*/ 1442422 h 1691729"/>
                  <a:gd name="connsiteX54" fmla="*/ 1005123 w 1881147"/>
                  <a:gd name="connsiteY54" fmla="*/ 1528834 h 1691729"/>
                  <a:gd name="connsiteX55" fmla="*/ 1050190 w 1881147"/>
                  <a:gd name="connsiteY55" fmla="*/ 1599928 h 1691729"/>
                  <a:gd name="connsiteX56" fmla="*/ 1120136 w 1881147"/>
                  <a:gd name="connsiteY56" fmla="*/ 1691447 h 1691729"/>
                  <a:gd name="connsiteX57" fmla="*/ 1151034 w 1881147"/>
                  <a:gd name="connsiteY57" fmla="*/ 1628356 h 1691729"/>
                  <a:gd name="connsiteX58" fmla="*/ 1181693 w 1881147"/>
                  <a:gd name="connsiteY58" fmla="*/ 1621876 h 1691729"/>
                  <a:gd name="connsiteX59" fmla="*/ 1224792 w 1881147"/>
                  <a:gd name="connsiteY59" fmla="*/ 1651139 h 1691729"/>
                  <a:gd name="connsiteX60" fmla="*/ 1258367 w 1881147"/>
                  <a:gd name="connsiteY60" fmla="*/ 1610485 h 1691729"/>
                  <a:gd name="connsiteX61" fmla="*/ 1277188 w 1881147"/>
                  <a:gd name="connsiteY61" fmla="*/ 1615102 h 1691729"/>
                  <a:gd name="connsiteX62" fmla="*/ 1311230 w 1881147"/>
                  <a:gd name="connsiteY62" fmla="*/ 1681579 h 1691729"/>
                  <a:gd name="connsiteX63" fmla="*/ 1367786 w 1881147"/>
                  <a:gd name="connsiteY63" fmla="*/ 1658110 h 1691729"/>
                  <a:gd name="connsiteX64" fmla="*/ 1419818 w 1881147"/>
                  <a:gd name="connsiteY64" fmla="*/ 1601989 h 1691729"/>
                  <a:gd name="connsiteX65" fmla="*/ 1470595 w 1881147"/>
                  <a:gd name="connsiteY65" fmla="*/ 1585446 h 1691729"/>
                  <a:gd name="connsiteX66" fmla="*/ 1488274 w 1881147"/>
                  <a:gd name="connsiteY66" fmla="*/ 1641268 h 1691729"/>
                  <a:gd name="connsiteX67" fmla="*/ 1558169 w 1881147"/>
                  <a:gd name="connsiteY67" fmla="*/ 1615590 h 1691729"/>
                  <a:gd name="connsiteX68" fmla="*/ 1588947 w 1881147"/>
                  <a:gd name="connsiteY68" fmla="*/ 1528834 h 1691729"/>
                  <a:gd name="connsiteX69" fmla="*/ 1670383 w 1881147"/>
                  <a:gd name="connsiteY69" fmla="*/ 1438692 h 1691729"/>
                  <a:gd name="connsiteX70" fmla="*/ 1714974 w 1881147"/>
                  <a:gd name="connsiteY70" fmla="*/ 1407562 h 1691729"/>
                  <a:gd name="connsiteX71" fmla="*/ 1743343 w 1881147"/>
                  <a:gd name="connsiteY71" fmla="*/ 1410857 h 1691729"/>
                  <a:gd name="connsiteX72" fmla="*/ 1820935 w 1881147"/>
                  <a:gd name="connsiteY72" fmla="*/ 1400249 h 1691729"/>
                  <a:gd name="connsiteX73" fmla="*/ 1816054 w 1881147"/>
                  <a:gd name="connsiteY73" fmla="*/ 1453813 h 1691729"/>
                  <a:gd name="connsiteX74" fmla="*/ 1874221 w 1881147"/>
                  <a:gd name="connsiteY74" fmla="*/ 1477134 h 1691729"/>
                  <a:gd name="connsiteX75" fmla="*/ 1875829 w 1881147"/>
                  <a:gd name="connsiteY75" fmla="*/ 1454500 h 1691729"/>
                  <a:gd name="connsiteX76" fmla="*/ 1875051 w 1881147"/>
                  <a:gd name="connsiteY76" fmla="*/ 1393766 h 1691729"/>
                  <a:gd name="connsiteX77" fmla="*/ 1853086 w 1881147"/>
                  <a:gd name="connsiteY77" fmla="*/ 1303623 h 1691729"/>
                  <a:gd name="connsiteX78" fmla="*/ 1853086 w 1881147"/>
                  <a:gd name="connsiteY78" fmla="*/ 1246473 h 1691729"/>
                  <a:gd name="connsiteX79" fmla="*/ 1810224 w 1881147"/>
                  <a:gd name="connsiteY79" fmla="*/ 1236948 h 1691729"/>
                  <a:gd name="connsiteX80" fmla="*/ 1734024 w 1881147"/>
                  <a:gd name="connsiteY80" fmla="*/ 1155985 h 1691729"/>
                  <a:gd name="connsiteX81" fmla="*/ 1695924 w 1881147"/>
                  <a:gd name="connsiteY81" fmla="*/ 975010 h 1691729"/>
                  <a:gd name="connsiteX82" fmla="*/ 1643536 w 1881147"/>
                  <a:gd name="connsiteY82" fmla="*/ 941673 h 1691729"/>
                  <a:gd name="connsiteX83" fmla="*/ 1605436 w 1881147"/>
                  <a:gd name="connsiteY83" fmla="*/ 884523 h 1691729"/>
                  <a:gd name="connsiteX84" fmla="*/ 1557811 w 1881147"/>
                  <a:gd name="connsiteY84" fmla="*/ 836898 h 1691729"/>
                  <a:gd name="connsiteX85" fmla="*/ 1505424 w 1881147"/>
                  <a:gd name="connsiteY85" fmla="*/ 817848 h 1691729"/>
                  <a:gd name="connsiteX86" fmla="*/ 1453036 w 1881147"/>
                  <a:gd name="connsiteY86" fmla="*/ 813085 h 1691729"/>
                  <a:gd name="connsiteX87" fmla="*/ 1510186 w 1881147"/>
                  <a:gd name="connsiteY87" fmla="*/ 779748 h 1691729"/>
                  <a:gd name="connsiteX88" fmla="*/ 1476849 w 1881147"/>
                  <a:gd name="connsiteY88" fmla="*/ 746410 h 1691729"/>
                  <a:gd name="connsiteX89" fmla="*/ 1481611 w 1881147"/>
                  <a:gd name="connsiteY89" fmla="*/ 722598 h 1691729"/>
                  <a:gd name="connsiteX90" fmla="*/ 1572099 w 1881147"/>
                  <a:gd name="connsiteY90" fmla="*/ 760698 h 1691729"/>
                  <a:gd name="connsiteX91" fmla="*/ 1624486 w 1881147"/>
                  <a:gd name="connsiteY91" fmla="*/ 694023 h 1691729"/>
                  <a:gd name="connsiteX92" fmla="*/ 1622283 w 1881147"/>
                  <a:gd name="connsiteY92" fmla="*/ 551148 h 1691729"/>
                  <a:gd name="connsiteX93" fmla="*/ 1639486 w 1881147"/>
                  <a:gd name="connsiteY93" fmla="*/ 402822 h 1691729"/>
                  <a:gd name="connsiteX0" fmla="*/ 1639486 w 1881147"/>
                  <a:gd name="connsiteY0" fmla="*/ 402823 h 1691730"/>
                  <a:gd name="connsiteX1" fmla="*/ 1567336 w 1881147"/>
                  <a:gd name="connsiteY1" fmla="*/ 370174 h 1691730"/>
                  <a:gd name="connsiteX2" fmla="*/ 1467324 w 1881147"/>
                  <a:gd name="connsiteY2" fmla="*/ 346361 h 1691730"/>
                  <a:gd name="connsiteX3" fmla="*/ 1436784 w 1881147"/>
                  <a:gd name="connsiteY3" fmla="*/ 279489 h 1691730"/>
                  <a:gd name="connsiteX4" fmla="*/ 1395785 w 1881147"/>
                  <a:gd name="connsiteY4" fmla="*/ 167432 h 1691730"/>
                  <a:gd name="connsiteX5" fmla="*/ 1351753 w 1881147"/>
                  <a:gd name="connsiteY5" fmla="*/ 12986 h 1691730"/>
                  <a:gd name="connsiteX6" fmla="*/ 1267299 w 1881147"/>
                  <a:gd name="connsiteY6" fmla="*/ 12986 h 1691730"/>
                  <a:gd name="connsiteX7" fmla="*/ 1214911 w 1881147"/>
                  <a:gd name="connsiteY7" fmla="*/ 51086 h 1691730"/>
                  <a:gd name="connsiteX8" fmla="*/ 1214911 w 1881147"/>
                  <a:gd name="connsiteY8" fmla="*/ 155861 h 1691730"/>
                  <a:gd name="connsiteX9" fmla="*/ 1186336 w 1881147"/>
                  <a:gd name="connsiteY9" fmla="*/ 184436 h 1691730"/>
                  <a:gd name="connsiteX10" fmla="*/ 1176811 w 1881147"/>
                  <a:gd name="connsiteY10" fmla="*/ 255874 h 1691730"/>
                  <a:gd name="connsiteX11" fmla="*/ 1114899 w 1881147"/>
                  <a:gd name="connsiteY11" fmla="*/ 298736 h 1691730"/>
                  <a:gd name="connsiteX12" fmla="*/ 1005361 w 1881147"/>
                  <a:gd name="connsiteY12" fmla="*/ 313024 h 1691730"/>
                  <a:gd name="connsiteX13" fmla="*/ 962499 w 1881147"/>
                  <a:gd name="connsiteY13" fmla="*/ 355886 h 1691730"/>
                  <a:gd name="connsiteX14" fmla="*/ 838674 w 1881147"/>
                  <a:gd name="connsiteY14" fmla="*/ 355886 h 1691730"/>
                  <a:gd name="connsiteX15" fmla="*/ 781524 w 1881147"/>
                  <a:gd name="connsiteY15" fmla="*/ 427324 h 1691730"/>
                  <a:gd name="connsiteX16" fmla="*/ 781524 w 1881147"/>
                  <a:gd name="connsiteY16" fmla="*/ 460661 h 1691730"/>
                  <a:gd name="connsiteX17" fmla="*/ 743424 w 1881147"/>
                  <a:gd name="connsiteY17" fmla="*/ 484474 h 1691730"/>
                  <a:gd name="connsiteX18" fmla="*/ 671986 w 1881147"/>
                  <a:gd name="connsiteY18" fmla="*/ 417799 h 1691730"/>
                  <a:gd name="connsiteX19" fmla="*/ 519586 w 1881147"/>
                  <a:gd name="connsiteY19" fmla="*/ 413036 h 1691730"/>
                  <a:gd name="connsiteX20" fmla="*/ 457674 w 1881147"/>
                  <a:gd name="connsiteY20" fmla="*/ 432086 h 1691730"/>
                  <a:gd name="connsiteX21" fmla="*/ 419574 w 1881147"/>
                  <a:gd name="connsiteY21" fmla="*/ 417799 h 1691730"/>
                  <a:gd name="connsiteX22" fmla="*/ 400524 w 1881147"/>
                  <a:gd name="connsiteY22" fmla="*/ 355886 h 1691730"/>
                  <a:gd name="connsiteX23" fmla="*/ 333849 w 1881147"/>
                  <a:gd name="connsiteY23" fmla="*/ 303499 h 1691730"/>
                  <a:gd name="connsiteX24" fmla="*/ 286224 w 1881147"/>
                  <a:gd name="connsiteY24" fmla="*/ 236824 h 1691730"/>
                  <a:gd name="connsiteX25" fmla="*/ 143349 w 1881147"/>
                  <a:gd name="connsiteY25" fmla="*/ 255874 h 1691730"/>
                  <a:gd name="connsiteX26" fmla="*/ 124299 w 1881147"/>
                  <a:gd name="connsiteY26" fmla="*/ 332074 h 1691730"/>
                  <a:gd name="connsiteX27" fmla="*/ 110011 w 1881147"/>
                  <a:gd name="connsiteY27" fmla="*/ 365411 h 1691730"/>
                  <a:gd name="connsiteX28" fmla="*/ 133824 w 1881147"/>
                  <a:gd name="connsiteY28" fmla="*/ 413036 h 1691730"/>
                  <a:gd name="connsiteX29" fmla="*/ 81436 w 1881147"/>
                  <a:gd name="connsiteY29" fmla="*/ 451136 h 1691730"/>
                  <a:gd name="connsiteX30" fmla="*/ 33811 w 1881147"/>
                  <a:gd name="connsiteY30" fmla="*/ 446374 h 1691730"/>
                  <a:gd name="connsiteX31" fmla="*/ 33811 w 1881147"/>
                  <a:gd name="connsiteY31" fmla="*/ 517811 h 1691730"/>
                  <a:gd name="connsiteX32" fmla="*/ 474 w 1881147"/>
                  <a:gd name="connsiteY32" fmla="*/ 622586 h 1691730"/>
                  <a:gd name="connsiteX33" fmla="*/ 62386 w 1881147"/>
                  <a:gd name="connsiteY33" fmla="*/ 698786 h 1691730"/>
                  <a:gd name="connsiteX34" fmla="*/ 111977 w 1881147"/>
                  <a:gd name="connsiteY34" fmla="*/ 679048 h 1691730"/>
                  <a:gd name="connsiteX35" fmla="*/ 112334 w 1881147"/>
                  <a:gd name="connsiteY35" fmla="*/ 749307 h 1691730"/>
                  <a:gd name="connsiteX36" fmla="*/ 167161 w 1881147"/>
                  <a:gd name="connsiteY36" fmla="*/ 779749 h 1691730"/>
                  <a:gd name="connsiteX37" fmla="*/ 236159 w 1881147"/>
                  <a:gd name="connsiteY37" fmla="*/ 789961 h 1691730"/>
                  <a:gd name="connsiteX38" fmla="*/ 271462 w 1881147"/>
                  <a:gd name="connsiteY38" fmla="*/ 845932 h 1691730"/>
                  <a:gd name="connsiteX39" fmla="*/ 270869 w 1881147"/>
                  <a:gd name="connsiteY39" fmla="*/ 891004 h 1691730"/>
                  <a:gd name="connsiteX40" fmla="*/ 295393 w 1881147"/>
                  <a:gd name="connsiteY40" fmla="*/ 930479 h 1691730"/>
                  <a:gd name="connsiteX41" fmla="*/ 341051 w 1881147"/>
                  <a:gd name="connsiteY41" fmla="*/ 969071 h 1691730"/>
                  <a:gd name="connsiteX42" fmla="*/ 426184 w 1881147"/>
                  <a:gd name="connsiteY42" fmla="*/ 1023323 h 1691730"/>
                  <a:gd name="connsiteX43" fmla="*/ 461961 w 1881147"/>
                  <a:gd name="connsiteY43" fmla="*/ 1094416 h 1691730"/>
                  <a:gd name="connsiteX44" fmla="*/ 441064 w 1881147"/>
                  <a:gd name="connsiteY44" fmla="*/ 1163989 h 1691730"/>
                  <a:gd name="connsiteX45" fmla="*/ 519111 w 1881147"/>
                  <a:gd name="connsiteY45" fmla="*/ 1220452 h 1691730"/>
                  <a:gd name="connsiteX46" fmla="*/ 591143 w 1881147"/>
                  <a:gd name="connsiteY46" fmla="*/ 1253446 h 1691730"/>
                  <a:gd name="connsiteX47" fmla="*/ 571974 w 1881147"/>
                  <a:gd name="connsiteY47" fmla="*/ 1313149 h 1691730"/>
                  <a:gd name="connsiteX48" fmla="*/ 662461 w 1881147"/>
                  <a:gd name="connsiteY48" fmla="*/ 1465549 h 1691730"/>
                  <a:gd name="connsiteX49" fmla="*/ 755271 w 1881147"/>
                  <a:gd name="connsiteY49" fmla="*/ 1538703 h 1691730"/>
                  <a:gd name="connsiteX50" fmla="*/ 805336 w 1881147"/>
                  <a:gd name="connsiteY50" fmla="*/ 1489361 h 1691730"/>
                  <a:gd name="connsiteX51" fmla="*/ 869926 w 1881147"/>
                  <a:gd name="connsiteY51" fmla="*/ 1516758 h 1691730"/>
                  <a:gd name="connsiteX52" fmla="*/ 924399 w 1881147"/>
                  <a:gd name="connsiteY52" fmla="*/ 1484599 h 1691730"/>
                  <a:gd name="connsiteX53" fmla="*/ 941246 w 1881147"/>
                  <a:gd name="connsiteY53" fmla="*/ 1442423 h 1691730"/>
                  <a:gd name="connsiteX54" fmla="*/ 1005123 w 1881147"/>
                  <a:gd name="connsiteY54" fmla="*/ 1528835 h 1691730"/>
                  <a:gd name="connsiteX55" fmla="*/ 1050190 w 1881147"/>
                  <a:gd name="connsiteY55" fmla="*/ 1599929 h 1691730"/>
                  <a:gd name="connsiteX56" fmla="*/ 1120136 w 1881147"/>
                  <a:gd name="connsiteY56" fmla="*/ 1691448 h 1691730"/>
                  <a:gd name="connsiteX57" fmla="*/ 1151034 w 1881147"/>
                  <a:gd name="connsiteY57" fmla="*/ 1628357 h 1691730"/>
                  <a:gd name="connsiteX58" fmla="*/ 1181693 w 1881147"/>
                  <a:gd name="connsiteY58" fmla="*/ 1621877 h 1691730"/>
                  <a:gd name="connsiteX59" fmla="*/ 1224792 w 1881147"/>
                  <a:gd name="connsiteY59" fmla="*/ 1651140 h 1691730"/>
                  <a:gd name="connsiteX60" fmla="*/ 1258367 w 1881147"/>
                  <a:gd name="connsiteY60" fmla="*/ 1610486 h 1691730"/>
                  <a:gd name="connsiteX61" fmla="*/ 1277188 w 1881147"/>
                  <a:gd name="connsiteY61" fmla="*/ 1615103 h 1691730"/>
                  <a:gd name="connsiteX62" fmla="*/ 1311230 w 1881147"/>
                  <a:gd name="connsiteY62" fmla="*/ 1681580 h 1691730"/>
                  <a:gd name="connsiteX63" fmla="*/ 1367786 w 1881147"/>
                  <a:gd name="connsiteY63" fmla="*/ 1658111 h 1691730"/>
                  <a:gd name="connsiteX64" fmla="*/ 1419818 w 1881147"/>
                  <a:gd name="connsiteY64" fmla="*/ 1601990 h 1691730"/>
                  <a:gd name="connsiteX65" fmla="*/ 1470595 w 1881147"/>
                  <a:gd name="connsiteY65" fmla="*/ 1585447 h 1691730"/>
                  <a:gd name="connsiteX66" fmla="*/ 1488274 w 1881147"/>
                  <a:gd name="connsiteY66" fmla="*/ 1641269 h 1691730"/>
                  <a:gd name="connsiteX67" fmla="*/ 1558169 w 1881147"/>
                  <a:gd name="connsiteY67" fmla="*/ 1615591 h 1691730"/>
                  <a:gd name="connsiteX68" fmla="*/ 1588947 w 1881147"/>
                  <a:gd name="connsiteY68" fmla="*/ 1528835 h 1691730"/>
                  <a:gd name="connsiteX69" fmla="*/ 1670383 w 1881147"/>
                  <a:gd name="connsiteY69" fmla="*/ 1438693 h 1691730"/>
                  <a:gd name="connsiteX70" fmla="*/ 1714974 w 1881147"/>
                  <a:gd name="connsiteY70" fmla="*/ 1407563 h 1691730"/>
                  <a:gd name="connsiteX71" fmla="*/ 1743343 w 1881147"/>
                  <a:gd name="connsiteY71" fmla="*/ 1410858 h 1691730"/>
                  <a:gd name="connsiteX72" fmla="*/ 1820935 w 1881147"/>
                  <a:gd name="connsiteY72" fmla="*/ 1400250 h 1691730"/>
                  <a:gd name="connsiteX73" fmla="*/ 1816054 w 1881147"/>
                  <a:gd name="connsiteY73" fmla="*/ 1453814 h 1691730"/>
                  <a:gd name="connsiteX74" fmla="*/ 1874221 w 1881147"/>
                  <a:gd name="connsiteY74" fmla="*/ 1477135 h 1691730"/>
                  <a:gd name="connsiteX75" fmla="*/ 1875829 w 1881147"/>
                  <a:gd name="connsiteY75" fmla="*/ 1454501 h 1691730"/>
                  <a:gd name="connsiteX76" fmla="*/ 1875051 w 1881147"/>
                  <a:gd name="connsiteY76" fmla="*/ 1393767 h 1691730"/>
                  <a:gd name="connsiteX77" fmla="*/ 1853086 w 1881147"/>
                  <a:gd name="connsiteY77" fmla="*/ 1303624 h 1691730"/>
                  <a:gd name="connsiteX78" fmla="*/ 1853086 w 1881147"/>
                  <a:gd name="connsiteY78" fmla="*/ 1246474 h 1691730"/>
                  <a:gd name="connsiteX79" fmla="*/ 1810224 w 1881147"/>
                  <a:gd name="connsiteY79" fmla="*/ 1236949 h 1691730"/>
                  <a:gd name="connsiteX80" fmla="*/ 1734024 w 1881147"/>
                  <a:gd name="connsiteY80" fmla="*/ 1155986 h 1691730"/>
                  <a:gd name="connsiteX81" fmla="*/ 1695924 w 1881147"/>
                  <a:gd name="connsiteY81" fmla="*/ 975011 h 1691730"/>
                  <a:gd name="connsiteX82" fmla="*/ 1643536 w 1881147"/>
                  <a:gd name="connsiteY82" fmla="*/ 941674 h 1691730"/>
                  <a:gd name="connsiteX83" fmla="*/ 1605436 w 1881147"/>
                  <a:gd name="connsiteY83" fmla="*/ 884524 h 1691730"/>
                  <a:gd name="connsiteX84" fmla="*/ 1557811 w 1881147"/>
                  <a:gd name="connsiteY84" fmla="*/ 836899 h 1691730"/>
                  <a:gd name="connsiteX85" fmla="*/ 1505424 w 1881147"/>
                  <a:gd name="connsiteY85" fmla="*/ 817849 h 1691730"/>
                  <a:gd name="connsiteX86" fmla="*/ 1453036 w 1881147"/>
                  <a:gd name="connsiteY86" fmla="*/ 813086 h 1691730"/>
                  <a:gd name="connsiteX87" fmla="*/ 1510186 w 1881147"/>
                  <a:gd name="connsiteY87" fmla="*/ 779749 h 1691730"/>
                  <a:gd name="connsiteX88" fmla="*/ 1476849 w 1881147"/>
                  <a:gd name="connsiteY88" fmla="*/ 746411 h 1691730"/>
                  <a:gd name="connsiteX89" fmla="*/ 1481611 w 1881147"/>
                  <a:gd name="connsiteY89" fmla="*/ 722599 h 1691730"/>
                  <a:gd name="connsiteX90" fmla="*/ 1572099 w 1881147"/>
                  <a:gd name="connsiteY90" fmla="*/ 760699 h 1691730"/>
                  <a:gd name="connsiteX91" fmla="*/ 1624486 w 1881147"/>
                  <a:gd name="connsiteY91" fmla="*/ 694024 h 1691730"/>
                  <a:gd name="connsiteX92" fmla="*/ 1622283 w 1881147"/>
                  <a:gd name="connsiteY92" fmla="*/ 551149 h 1691730"/>
                  <a:gd name="connsiteX93" fmla="*/ 1639486 w 1881147"/>
                  <a:gd name="connsiteY93" fmla="*/ 402823 h 1691730"/>
                  <a:gd name="connsiteX0" fmla="*/ 1639486 w 1881147"/>
                  <a:gd name="connsiteY0" fmla="*/ 402823 h 1691730"/>
                  <a:gd name="connsiteX1" fmla="*/ 1567336 w 1881147"/>
                  <a:gd name="connsiteY1" fmla="*/ 370174 h 1691730"/>
                  <a:gd name="connsiteX2" fmla="*/ 1477087 w 1881147"/>
                  <a:gd name="connsiteY2" fmla="*/ 346361 h 1691730"/>
                  <a:gd name="connsiteX3" fmla="*/ 1436784 w 1881147"/>
                  <a:gd name="connsiteY3" fmla="*/ 279489 h 1691730"/>
                  <a:gd name="connsiteX4" fmla="*/ 1395785 w 1881147"/>
                  <a:gd name="connsiteY4" fmla="*/ 167432 h 1691730"/>
                  <a:gd name="connsiteX5" fmla="*/ 1351753 w 1881147"/>
                  <a:gd name="connsiteY5" fmla="*/ 12986 h 1691730"/>
                  <a:gd name="connsiteX6" fmla="*/ 1267299 w 1881147"/>
                  <a:gd name="connsiteY6" fmla="*/ 12986 h 1691730"/>
                  <a:gd name="connsiteX7" fmla="*/ 1214911 w 1881147"/>
                  <a:gd name="connsiteY7" fmla="*/ 51086 h 1691730"/>
                  <a:gd name="connsiteX8" fmla="*/ 1214911 w 1881147"/>
                  <a:gd name="connsiteY8" fmla="*/ 155861 h 1691730"/>
                  <a:gd name="connsiteX9" fmla="*/ 1186336 w 1881147"/>
                  <a:gd name="connsiteY9" fmla="*/ 184436 h 1691730"/>
                  <a:gd name="connsiteX10" fmla="*/ 1176811 w 1881147"/>
                  <a:gd name="connsiteY10" fmla="*/ 255874 h 1691730"/>
                  <a:gd name="connsiteX11" fmla="*/ 1114899 w 1881147"/>
                  <a:gd name="connsiteY11" fmla="*/ 298736 h 1691730"/>
                  <a:gd name="connsiteX12" fmla="*/ 1005361 w 1881147"/>
                  <a:gd name="connsiteY12" fmla="*/ 313024 h 1691730"/>
                  <a:gd name="connsiteX13" fmla="*/ 962499 w 1881147"/>
                  <a:gd name="connsiteY13" fmla="*/ 355886 h 1691730"/>
                  <a:gd name="connsiteX14" fmla="*/ 838674 w 1881147"/>
                  <a:gd name="connsiteY14" fmla="*/ 355886 h 1691730"/>
                  <a:gd name="connsiteX15" fmla="*/ 781524 w 1881147"/>
                  <a:gd name="connsiteY15" fmla="*/ 427324 h 1691730"/>
                  <a:gd name="connsiteX16" fmla="*/ 781524 w 1881147"/>
                  <a:gd name="connsiteY16" fmla="*/ 460661 h 1691730"/>
                  <a:gd name="connsiteX17" fmla="*/ 743424 w 1881147"/>
                  <a:gd name="connsiteY17" fmla="*/ 484474 h 1691730"/>
                  <a:gd name="connsiteX18" fmla="*/ 671986 w 1881147"/>
                  <a:gd name="connsiteY18" fmla="*/ 417799 h 1691730"/>
                  <a:gd name="connsiteX19" fmla="*/ 519586 w 1881147"/>
                  <a:gd name="connsiteY19" fmla="*/ 413036 h 1691730"/>
                  <a:gd name="connsiteX20" fmla="*/ 457674 w 1881147"/>
                  <a:gd name="connsiteY20" fmla="*/ 432086 h 1691730"/>
                  <a:gd name="connsiteX21" fmla="*/ 419574 w 1881147"/>
                  <a:gd name="connsiteY21" fmla="*/ 417799 h 1691730"/>
                  <a:gd name="connsiteX22" fmla="*/ 400524 w 1881147"/>
                  <a:gd name="connsiteY22" fmla="*/ 355886 h 1691730"/>
                  <a:gd name="connsiteX23" fmla="*/ 333849 w 1881147"/>
                  <a:gd name="connsiteY23" fmla="*/ 303499 h 1691730"/>
                  <a:gd name="connsiteX24" fmla="*/ 286224 w 1881147"/>
                  <a:gd name="connsiteY24" fmla="*/ 236824 h 1691730"/>
                  <a:gd name="connsiteX25" fmla="*/ 143349 w 1881147"/>
                  <a:gd name="connsiteY25" fmla="*/ 255874 h 1691730"/>
                  <a:gd name="connsiteX26" fmla="*/ 124299 w 1881147"/>
                  <a:gd name="connsiteY26" fmla="*/ 332074 h 1691730"/>
                  <a:gd name="connsiteX27" fmla="*/ 110011 w 1881147"/>
                  <a:gd name="connsiteY27" fmla="*/ 365411 h 1691730"/>
                  <a:gd name="connsiteX28" fmla="*/ 133824 w 1881147"/>
                  <a:gd name="connsiteY28" fmla="*/ 413036 h 1691730"/>
                  <a:gd name="connsiteX29" fmla="*/ 81436 w 1881147"/>
                  <a:gd name="connsiteY29" fmla="*/ 451136 h 1691730"/>
                  <a:gd name="connsiteX30" fmla="*/ 33811 w 1881147"/>
                  <a:gd name="connsiteY30" fmla="*/ 446374 h 1691730"/>
                  <a:gd name="connsiteX31" fmla="*/ 33811 w 1881147"/>
                  <a:gd name="connsiteY31" fmla="*/ 517811 h 1691730"/>
                  <a:gd name="connsiteX32" fmla="*/ 474 w 1881147"/>
                  <a:gd name="connsiteY32" fmla="*/ 622586 h 1691730"/>
                  <a:gd name="connsiteX33" fmla="*/ 62386 w 1881147"/>
                  <a:gd name="connsiteY33" fmla="*/ 698786 h 1691730"/>
                  <a:gd name="connsiteX34" fmla="*/ 111977 w 1881147"/>
                  <a:gd name="connsiteY34" fmla="*/ 679048 h 1691730"/>
                  <a:gd name="connsiteX35" fmla="*/ 112334 w 1881147"/>
                  <a:gd name="connsiteY35" fmla="*/ 749307 h 1691730"/>
                  <a:gd name="connsiteX36" fmla="*/ 167161 w 1881147"/>
                  <a:gd name="connsiteY36" fmla="*/ 779749 h 1691730"/>
                  <a:gd name="connsiteX37" fmla="*/ 236159 w 1881147"/>
                  <a:gd name="connsiteY37" fmla="*/ 789961 h 1691730"/>
                  <a:gd name="connsiteX38" fmla="*/ 271462 w 1881147"/>
                  <a:gd name="connsiteY38" fmla="*/ 845932 h 1691730"/>
                  <a:gd name="connsiteX39" fmla="*/ 270869 w 1881147"/>
                  <a:gd name="connsiteY39" fmla="*/ 891004 h 1691730"/>
                  <a:gd name="connsiteX40" fmla="*/ 295393 w 1881147"/>
                  <a:gd name="connsiteY40" fmla="*/ 930479 h 1691730"/>
                  <a:gd name="connsiteX41" fmla="*/ 341051 w 1881147"/>
                  <a:gd name="connsiteY41" fmla="*/ 969071 h 1691730"/>
                  <a:gd name="connsiteX42" fmla="*/ 426184 w 1881147"/>
                  <a:gd name="connsiteY42" fmla="*/ 1023323 h 1691730"/>
                  <a:gd name="connsiteX43" fmla="*/ 461961 w 1881147"/>
                  <a:gd name="connsiteY43" fmla="*/ 1094416 h 1691730"/>
                  <a:gd name="connsiteX44" fmla="*/ 441064 w 1881147"/>
                  <a:gd name="connsiteY44" fmla="*/ 1163989 h 1691730"/>
                  <a:gd name="connsiteX45" fmla="*/ 519111 w 1881147"/>
                  <a:gd name="connsiteY45" fmla="*/ 1220452 h 1691730"/>
                  <a:gd name="connsiteX46" fmla="*/ 591143 w 1881147"/>
                  <a:gd name="connsiteY46" fmla="*/ 1253446 h 1691730"/>
                  <a:gd name="connsiteX47" fmla="*/ 571974 w 1881147"/>
                  <a:gd name="connsiteY47" fmla="*/ 1313149 h 1691730"/>
                  <a:gd name="connsiteX48" fmla="*/ 662461 w 1881147"/>
                  <a:gd name="connsiteY48" fmla="*/ 1465549 h 1691730"/>
                  <a:gd name="connsiteX49" fmla="*/ 755271 w 1881147"/>
                  <a:gd name="connsiteY49" fmla="*/ 1538703 h 1691730"/>
                  <a:gd name="connsiteX50" fmla="*/ 805336 w 1881147"/>
                  <a:gd name="connsiteY50" fmla="*/ 1489361 h 1691730"/>
                  <a:gd name="connsiteX51" fmla="*/ 869926 w 1881147"/>
                  <a:gd name="connsiteY51" fmla="*/ 1516758 h 1691730"/>
                  <a:gd name="connsiteX52" fmla="*/ 924399 w 1881147"/>
                  <a:gd name="connsiteY52" fmla="*/ 1484599 h 1691730"/>
                  <a:gd name="connsiteX53" fmla="*/ 941246 w 1881147"/>
                  <a:gd name="connsiteY53" fmla="*/ 1442423 h 1691730"/>
                  <a:gd name="connsiteX54" fmla="*/ 1005123 w 1881147"/>
                  <a:gd name="connsiteY54" fmla="*/ 1528835 h 1691730"/>
                  <a:gd name="connsiteX55" fmla="*/ 1050190 w 1881147"/>
                  <a:gd name="connsiteY55" fmla="*/ 1599929 h 1691730"/>
                  <a:gd name="connsiteX56" fmla="*/ 1120136 w 1881147"/>
                  <a:gd name="connsiteY56" fmla="*/ 1691448 h 1691730"/>
                  <a:gd name="connsiteX57" fmla="*/ 1151034 w 1881147"/>
                  <a:gd name="connsiteY57" fmla="*/ 1628357 h 1691730"/>
                  <a:gd name="connsiteX58" fmla="*/ 1181693 w 1881147"/>
                  <a:gd name="connsiteY58" fmla="*/ 1621877 h 1691730"/>
                  <a:gd name="connsiteX59" fmla="*/ 1224792 w 1881147"/>
                  <a:gd name="connsiteY59" fmla="*/ 1651140 h 1691730"/>
                  <a:gd name="connsiteX60" fmla="*/ 1258367 w 1881147"/>
                  <a:gd name="connsiteY60" fmla="*/ 1610486 h 1691730"/>
                  <a:gd name="connsiteX61" fmla="*/ 1277188 w 1881147"/>
                  <a:gd name="connsiteY61" fmla="*/ 1615103 h 1691730"/>
                  <a:gd name="connsiteX62" fmla="*/ 1311230 w 1881147"/>
                  <a:gd name="connsiteY62" fmla="*/ 1681580 h 1691730"/>
                  <a:gd name="connsiteX63" fmla="*/ 1367786 w 1881147"/>
                  <a:gd name="connsiteY63" fmla="*/ 1658111 h 1691730"/>
                  <a:gd name="connsiteX64" fmla="*/ 1419818 w 1881147"/>
                  <a:gd name="connsiteY64" fmla="*/ 1601990 h 1691730"/>
                  <a:gd name="connsiteX65" fmla="*/ 1470595 w 1881147"/>
                  <a:gd name="connsiteY65" fmla="*/ 1585447 h 1691730"/>
                  <a:gd name="connsiteX66" fmla="*/ 1488274 w 1881147"/>
                  <a:gd name="connsiteY66" fmla="*/ 1641269 h 1691730"/>
                  <a:gd name="connsiteX67" fmla="*/ 1558169 w 1881147"/>
                  <a:gd name="connsiteY67" fmla="*/ 1615591 h 1691730"/>
                  <a:gd name="connsiteX68" fmla="*/ 1588947 w 1881147"/>
                  <a:gd name="connsiteY68" fmla="*/ 1528835 h 1691730"/>
                  <a:gd name="connsiteX69" fmla="*/ 1670383 w 1881147"/>
                  <a:gd name="connsiteY69" fmla="*/ 1438693 h 1691730"/>
                  <a:gd name="connsiteX70" fmla="*/ 1714974 w 1881147"/>
                  <a:gd name="connsiteY70" fmla="*/ 1407563 h 1691730"/>
                  <a:gd name="connsiteX71" fmla="*/ 1743343 w 1881147"/>
                  <a:gd name="connsiteY71" fmla="*/ 1410858 h 1691730"/>
                  <a:gd name="connsiteX72" fmla="*/ 1820935 w 1881147"/>
                  <a:gd name="connsiteY72" fmla="*/ 1400250 h 1691730"/>
                  <a:gd name="connsiteX73" fmla="*/ 1816054 w 1881147"/>
                  <a:gd name="connsiteY73" fmla="*/ 1453814 h 1691730"/>
                  <a:gd name="connsiteX74" fmla="*/ 1874221 w 1881147"/>
                  <a:gd name="connsiteY74" fmla="*/ 1477135 h 1691730"/>
                  <a:gd name="connsiteX75" fmla="*/ 1875829 w 1881147"/>
                  <a:gd name="connsiteY75" fmla="*/ 1454501 h 1691730"/>
                  <a:gd name="connsiteX76" fmla="*/ 1875051 w 1881147"/>
                  <a:gd name="connsiteY76" fmla="*/ 1393767 h 1691730"/>
                  <a:gd name="connsiteX77" fmla="*/ 1853086 w 1881147"/>
                  <a:gd name="connsiteY77" fmla="*/ 1303624 h 1691730"/>
                  <a:gd name="connsiteX78" fmla="*/ 1853086 w 1881147"/>
                  <a:gd name="connsiteY78" fmla="*/ 1246474 h 1691730"/>
                  <a:gd name="connsiteX79" fmla="*/ 1810224 w 1881147"/>
                  <a:gd name="connsiteY79" fmla="*/ 1236949 h 1691730"/>
                  <a:gd name="connsiteX80" fmla="*/ 1734024 w 1881147"/>
                  <a:gd name="connsiteY80" fmla="*/ 1155986 h 1691730"/>
                  <a:gd name="connsiteX81" fmla="*/ 1695924 w 1881147"/>
                  <a:gd name="connsiteY81" fmla="*/ 975011 h 1691730"/>
                  <a:gd name="connsiteX82" fmla="*/ 1643536 w 1881147"/>
                  <a:gd name="connsiteY82" fmla="*/ 941674 h 1691730"/>
                  <a:gd name="connsiteX83" fmla="*/ 1605436 w 1881147"/>
                  <a:gd name="connsiteY83" fmla="*/ 884524 h 1691730"/>
                  <a:gd name="connsiteX84" fmla="*/ 1557811 w 1881147"/>
                  <a:gd name="connsiteY84" fmla="*/ 836899 h 1691730"/>
                  <a:gd name="connsiteX85" fmla="*/ 1505424 w 1881147"/>
                  <a:gd name="connsiteY85" fmla="*/ 817849 h 1691730"/>
                  <a:gd name="connsiteX86" fmla="*/ 1453036 w 1881147"/>
                  <a:gd name="connsiteY86" fmla="*/ 813086 h 1691730"/>
                  <a:gd name="connsiteX87" fmla="*/ 1510186 w 1881147"/>
                  <a:gd name="connsiteY87" fmla="*/ 779749 h 1691730"/>
                  <a:gd name="connsiteX88" fmla="*/ 1476849 w 1881147"/>
                  <a:gd name="connsiteY88" fmla="*/ 746411 h 1691730"/>
                  <a:gd name="connsiteX89" fmla="*/ 1481611 w 1881147"/>
                  <a:gd name="connsiteY89" fmla="*/ 722599 h 1691730"/>
                  <a:gd name="connsiteX90" fmla="*/ 1572099 w 1881147"/>
                  <a:gd name="connsiteY90" fmla="*/ 760699 h 1691730"/>
                  <a:gd name="connsiteX91" fmla="*/ 1624486 w 1881147"/>
                  <a:gd name="connsiteY91" fmla="*/ 694024 h 1691730"/>
                  <a:gd name="connsiteX92" fmla="*/ 1622283 w 1881147"/>
                  <a:gd name="connsiteY92" fmla="*/ 551149 h 1691730"/>
                  <a:gd name="connsiteX93" fmla="*/ 1639486 w 1881147"/>
                  <a:gd name="connsiteY93" fmla="*/ 402823 h 1691730"/>
                  <a:gd name="connsiteX0" fmla="*/ 1639486 w 1881147"/>
                  <a:gd name="connsiteY0" fmla="*/ 402823 h 1691730"/>
                  <a:gd name="connsiteX1" fmla="*/ 1567336 w 1881147"/>
                  <a:gd name="connsiteY1" fmla="*/ 370174 h 1691730"/>
                  <a:gd name="connsiteX2" fmla="*/ 1477087 w 1881147"/>
                  <a:gd name="connsiteY2" fmla="*/ 346361 h 1691730"/>
                  <a:gd name="connsiteX3" fmla="*/ 1423767 w 1881147"/>
                  <a:gd name="connsiteY3" fmla="*/ 269277 h 1691730"/>
                  <a:gd name="connsiteX4" fmla="*/ 1395785 w 1881147"/>
                  <a:gd name="connsiteY4" fmla="*/ 167432 h 1691730"/>
                  <a:gd name="connsiteX5" fmla="*/ 1351753 w 1881147"/>
                  <a:gd name="connsiteY5" fmla="*/ 12986 h 1691730"/>
                  <a:gd name="connsiteX6" fmla="*/ 1267299 w 1881147"/>
                  <a:gd name="connsiteY6" fmla="*/ 12986 h 1691730"/>
                  <a:gd name="connsiteX7" fmla="*/ 1214911 w 1881147"/>
                  <a:gd name="connsiteY7" fmla="*/ 51086 h 1691730"/>
                  <a:gd name="connsiteX8" fmla="*/ 1214911 w 1881147"/>
                  <a:gd name="connsiteY8" fmla="*/ 155861 h 1691730"/>
                  <a:gd name="connsiteX9" fmla="*/ 1186336 w 1881147"/>
                  <a:gd name="connsiteY9" fmla="*/ 184436 h 1691730"/>
                  <a:gd name="connsiteX10" fmla="*/ 1176811 w 1881147"/>
                  <a:gd name="connsiteY10" fmla="*/ 255874 h 1691730"/>
                  <a:gd name="connsiteX11" fmla="*/ 1114899 w 1881147"/>
                  <a:gd name="connsiteY11" fmla="*/ 298736 h 1691730"/>
                  <a:gd name="connsiteX12" fmla="*/ 1005361 w 1881147"/>
                  <a:gd name="connsiteY12" fmla="*/ 313024 h 1691730"/>
                  <a:gd name="connsiteX13" fmla="*/ 962499 w 1881147"/>
                  <a:gd name="connsiteY13" fmla="*/ 355886 h 1691730"/>
                  <a:gd name="connsiteX14" fmla="*/ 838674 w 1881147"/>
                  <a:gd name="connsiteY14" fmla="*/ 355886 h 1691730"/>
                  <a:gd name="connsiteX15" fmla="*/ 781524 w 1881147"/>
                  <a:gd name="connsiteY15" fmla="*/ 427324 h 1691730"/>
                  <a:gd name="connsiteX16" fmla="*/ 781524 w 1881147"/>
                  <a:gd name="connsiteY16" fmla="*/ 460661 h 1691730"/>
                  <a:gd name="connsiteX17" fmla="*/ 743424 w 1881147"/>
                  <a:gd name="connsiteY17" fmla="*/ 484474 h 1691730"/>
                  <a:gd name="connsiteX18" fmla="*/ 671986 w 1881147"/>
                  <a:gd name="connsiteY18" fmla="*/ 417799 h 1691730"/>
                  <a:gd name="connsiteX19" fmla="*/ 519586 w 1881147"/>
                  <a:gd name="connsiteY19" fmla="*/ 413036 h 1691730"/>
                  <a:gd name="connsiteX20" fmla="*/ 457674 w 1881147"/>
                  <a:gd name="connsiteY20" fmla="*/ 432086 h 1691730"/>
                  <a:gd name="connsiteX21" fmla="*/ 419574 w 1881147"/>
                  <a:gd name="connsiteY21" fmla="*/ 417799 h 1691730"/>
                  <a:gd name="connsiteX22" fmla="*/ 400524 w 1881147"/>
                  <a:gd name="connsiteY22" fmla="*/ 355886 h 1691730"/>
                  <a:gd name="connsiteX23" fmla="*/ 333849 w 1881147"/>
                  <a:gd name="connsiteY23" fmla="*/ 303499 h 1691730"/>
                  <a:gd name="connsiteX24" fmla="*/ 286224 w 1881147"/>
                  <a:gd name="connsiteY24" fmla="*/ 236824 h 1691730"/>
                  <a:gd name="connsiteX25" fmla="*/ 143349 w 1881147"/>
                  <a:gd name="connsiteY25" fmla="*/ 255874 h 1691730"/>
                  <a:gd name="connsiteX26" fmla="*/ 124299 w 1881147"/>
                  <a:gd name="connsiteY26" fmla="*/ 332074 h 1691730"/>
                  <a:gd name="connsiteX27" fmla="*/ 110011 w 1881147"/>
                  <a:gd name="connsiteY27" fmla="*/ 365411 h 1691730"/>
                  <a:gd name="connsiteX28" fmla="*/ 133824 w 1881147"/>
                  <a:gd name="connsiteY28" fmla="*/ 413036 h 1691730"/>
                  <a:gd name="connsiteX29" fmla="*/ 81436 w 1881147"/>
                  <a:gd name="connsiteY29" fmla="*/ 451136 h 1691730"/>
                  <a:gd name="connsiteX30" fmla="*/ 33811 w 1881147"/>
                  <a:gd name="connsiteY30" fmla="*/ 446374 h 1691730"/>
                  <a:gd name="connsiteX31" fmla="*/ 33811 w 1881147"/>
                  <a:gd name="connsiteY31" fmla="*/ 517811 h 1691730"/>
                  <a:gd name="connsiteX32" fmla="*/ 474 w 1881147"/>
                  <a:gd name="connsiteY32" fmla="*/ 622586 h 1691730"/>
                  <a:gd name="connsiteX33" fmla="*/ 62386 w 1881147"/>
                  <a:gd name="connsiteY33" fmla="*/ 698786 h 1691730"/>
                  <a:gd name="connsiteX34" fmla="*/ 111977 w 1881147"/>
                  <a:gd name="connsiteY34" fmla="*/ 679048 h 1691730"/>
                  <a:gd name="connsiteX35" fmla="*/ 112334 w 1881147"/>
                  <a:gd name="connsiteY35" fmla="*/ 749307 h 1691730"/>
                  <a:gd name="connsiteX36" fmla="*/ 167161 w 1881147"/>
                  <a:gd name="connsiteY36" fmla="*/ 779749 h 1691730"/>
                  <a:gd name="connsiteX37" fmla="*/ 236159 w 1881147"/>
                  <a:gd name="connsiteY37" fmla="*/ 789961 h 1691730"/>
                  <a:gd name="connsiteX38" fmla="*/ 271462 w 1881147"/>
                  <a:gd name="connsiteY38" fmla="*/ 845932 h 1691730"/>
                  <a:gd name="connsiteX39" fmla="*/ 270869 w 1881147"/>
                  <a:gd name="connsiteY39" fmla="*/ 891004 h 1691730"/>
                  <a:gd name="connsiteX40" fmla="*/ 295393 w 1881147"/>
                  <a:gd name="connsiteY40" fmla="*/ 930479 h 1691730"/>
                  <a:gd name="connsiteX41" fmla="*/ 341051 w 1881147"/>
                  <a:gd name="connsiteY41" fmla="*/ 969071 h 1691730"/>
                  <a:gd name="connsiteX42" fmla="*/ 426184 w 1881147"/>
                  <a:gd name="connsiteY42" fmla="*/ 1023323 h 1691730"/>
                  <a:gd name="connsiteX43" fmla="*/ 461961 w 1881147"/>
                  <a:gd name="connsiteY43" fmla="*/ 1094416 h 1691730"/>
                  <a:gd name="connsiteX44" fmla="*/ 441064 w 1881147"/>
                  <a:gd name="connsiteY44" fmla="*/ 1163989 h 1691730"/>
                  <a:gd name="connsiteX45" fmla="*/ 519111 w 1881147"/>
                  <a:gd name="connsiteY45" fmla="*/ 1220452 h 1691730"/>
                  <a:gd name="connsiteX46" fmla="*/ 591143 w 1881147"/>
                  <a:gd name="connsiteY46" fmla="*/ 1253446 h 1691730"/>
                  <a:gd name="connsiteX47" fmla="*/ 571974 w 1881147"/>
                  <a:gd name="connsiteY47" fmla="*/ 1313149 h 1691730"/>
                  <a:gd name="connsiteX48" fmla="*/ 662461 w 1881147"/>
                  <a:gd name="connsiteY48" fmla="*/ 1465549 h 1691730"/>
                  <a:gd name="connsiteX49" fmla="*/ 755271 w 1881147"/>
                  <a:gd name="connsiteY49" fmla="*/ 1538703 h 1691730"/>
                  <a:gd name="connsiteX50" fmla="*/ 805336 w 1881147"/>
                  <a:gd name="connsiteY50" fmla="*/ 1489361 h 1691730"/>
                  <a:gd name="connsiteX51" fmla="*/ 869926 w 1881147"/>
                  <a:gd name="connsiteY51" fmla="*/ 1516758 h 1691730"/>
                  <a:gd name="connsiteX52" fmla="*/ 924399 w 1881147"/>
                  <a:gd name="connsiteY52" fmla="*/ 1484599 h 1691730"/>
                  <a:gd name="connsiteX53" fmla="*/ 941246 w 1881147"/>
                  <a:gd name="connsiteY53" fmla="*/ 1442423 h 1691730"/>
                  <a:gd name="connsiteX54" fmla="*/ 1005123 w 1881147"/>
                  <a:gd name="connsiteY54" fmla="*/ 1528835 h 1691730"/>
                  <a:gd name="connsiteX55" fmla="*/ 1050190 w 1881147"/>
                  <a:gd name="connsiteY55" fmla="*/ 1599929 h 1691730"/>
                  <a:gd name="connsiteX56" fmla="*/ 1120136 w 1881147"/>
                  <a:gd name="connsiteY56" fmla="*/ 1691448 h 1691730"/>
                  <a:gd name="connsiteX57" fmla="*/ 1151034 w 1881147"/>
                  <a:gd name="connsiteY57" fmla="*/ 1628357 h 1691730"/>
                  <a:gd name="connsiteX58" fmla="*/ 1181693 w 1881147"/>
                  <a:gd name="connsiteY58" fmla="*/ 1621877 h 1691730"/>
                  <a:gd name="connsiteX59" fmla="*/ 1224792 w 1881147"/>
                  <a:gd name="connsiteY59" fmla="*/ 1651140 h 1691730"/>
                  <a:gd name="connsiteX60" fmla="*/ 1258367 w 1881147"/>
                  <a:gd name="connsiteY60" fmla="*/ 1610486 h 1691730"/>
                  <a:gd name="connsiteX61" fmla="*/ 1277188 w 1881147"/>
                  <a:gd name="connsiteY61" fmla="*/ 1615103 h 1691730"/>
                  <a:gd name="connsiteX62" fmla="*/ 1311230 w 1881147"/>
                  <a:gd name="connsiteY62" fmla="*/ 1681580 h 1691730"/>
                  <a:gd name="connsiteX63" fmla="*/ 1367786 w 1881147"/>
                  <a:gd name="connsiteY63" fmla="*/ 1658111 h 1691730"/>
                  <a:gd name="connsiteX64" fmla="*/ 1419818 w 1881147"/>
                  <a:gd name="connsiteY64" fmla="*/ 1601990 h 1691730"/>
                  <a:gd name="connsiteX65" fmla="*/ 1470595 w 1881147"/>
                  <a:gd name="connsiteY65" fmla="*/ 1585447 h 1691730"/>
                  <a:gd name="connsiteX66" fmla="*/ 1488274 w 1881147"/>
                  <a:gd name="connsiteY66" fmla="*/ 1641269 h 1691730"/>
                  <a:gd name="connsiteX67" fmla="*/ 1558169 w 1881147"/>
                  <a:gd name="connsiteY67" fmla="*/ 1615591 h 1691730"/>
                  <a:gd name="connsiteX68" fmla="*/ 1588947 w 1881147"/>
                  <a:gd name="connsiteY68" fmla="*/ 1528835 h 1691730"/>
                  <a:gd name="connsiteX69" fmla="*/ 1670383 w 1881147"/>
                  <a:gd name="connsiteY69" fmla="*/ 1438693 h 1691730"/>
                  <a:gd name="connsiteX70" fmla="*/ 1714974 w 1881147"/>
                  <a:gd name="connsiteY70" fmla="*/ 1407563 h 1691730"/>
                  <a:gd name="connsiteX71" fmla="*/ 1743343 w 1881147"/>
                  <a:gd name="connsiteY71" fmla="*/ 1410858 h 1691730"/>
                  <a:gd name="connsiteX72" fmla="*/ 1820935 w 1881147"/>
                  <a:gd name="connsiteY72" fmla="*/ 1400250 h 1691730"/>
                  <a:gd name="connsiteX73" fmla="*/ 1816054 w 1881147"/>
                  <a:gd name="connsiteY73" fmla="*/ 1453814 h 1691730"/>
                  <a:gd name="connsiteX74" fmla="*/ 1874221 w 1881147"/>
                  <a:gd name="connsiteY74" fmla="*/ 1477135 h 1691730"/>
                  <a:gd name="connsiteX75" fmla="*/ 1875829 w 1881147"/>
                  <a:gd name="connsiteY75" fmla="*/ 1454501 h 1691730"/>
                  <a:gd name="connsiteX76" fmla="*/ 1875051 w 1881147"/>
                  <a:gd name="connsiteY76" fmla="*/ 1393767 h 1691730"/>
                  <a:gd name="connsiteX77" fmla="*/ 1853086 w 1881147"/>
                  <a:gd name="connsiteY77" fmla="*/ 1303624 h 1691730"/>
                  <a:gd name="connsiteX78" fmla="*/ 1853086 w 1881147"/>
                  <a:gd name="connsiteY78" fmla="*/ 1246474 h 1691730"/>
                  <a:gd name="connsiteX79" fmla="*/ 1810224 w 1881147"/>
                  <a:gd name="connsiteY79" fmla="*/ 1236949 h 1691730"/>
                  <a:gd name="connsiteX80" fmla="*/ 1734024 w 1881147"/>
                  <a:gd name="connsiteY80" fmla="*/ 1155986 h 1691730"/>
                  <a:gd name="connsiteX81" fmla="*/ 1695924 w 1881147"/>
                  <a:gd name="connsiteY81" fmla="*/ 975011 h 1691730"/>
                  <a:gd name="connsiteX82" fmla="*/ 1643536 w 1881147"/>
                  <a:gd name="connsiteY82" fmla="*/ 941674 h 1691730"/>
                  <a:gd name="connsiteX83" fmla="*/ 1605436 w 1881147"/>
                  <a:gd name="connsiteY83" fmla="*/ 884524 h 1691730"/>
                  <a:gd name="connsiteX84" fmla="*/ 1557811 w 1881147"/>
                  <a:gd name="connsiteY84" fmla="*/ 836899 h 1691730"/>
                  <a:gd name="connsiteX85" fmla="*/ 1505424 w 1881147"/>
                  <a:gd name="connsiteY85" fmla="*/ 817849 h 1691730"/>
                  <a:gd name="connsiteX86" fmla="*/ 1453036 w 1881147"/>
                  <a:gd name="connsiteY86" fmla="*/ 813086 h 1691730"/>
                  <a:gd name="connsiteX87" fmla="*/ 1510186 w 1881147"/>
                  <a:gd name="connsiteY87" fmla="*/ 779749 h 1691730"/>
                  <a:gd name="connsiteX88" fmla="*/ 1476849 w 1881147"/>
                  <a:gd name="connsiteY88" fmla="*/ 746411 h 1691730"/>
                  <a:gd name="connsiteX89" fmla="*/ 1481611 w 1881147"/>
                  <a:gd name="connsiteY89" fmla="*/ 722599 h 1691730"/>
                  <a:gd name="connsiteX90" fmla="*/ 1572099 w 1881147"/>
                  <a:gd name="connsiteY90" fmla="*/ 760699 h 1691730"/>
                  <a:gd name="connsiteX91" fmla="*/ 1624486 w 1881147"/>
                  <a:gd name="connsiteY91" fmla="*/ 694024 h 1691730"/>
                  <a:gd name="connsiteX92" fmla="*/ 1622283 w 1881147"/>
                  <a:gd name="connsiteY92" fmla="*/ 551149 h 1691730"/>
                  <a:gd name="connsiteX93" fmla="*/ 1639486 w 1881147"/>
                  <a:gd name="connsiteY93" fmla="*/ 402823 h 1691730"/>
                  <a:gd name="connsiteX0" fmla="*/ 1639486 w 1881147"/>
                  <a:gd name="connsiteY0" fmla="*/ 405145 h 1694052"/>
                  <a:gd name="connsiteX1" fmla="*/ 1567336 w 1881147"/>
                  <a:gd name="connsiteY1" fmla="*/ 372496 h 1694052"/>
                  <a:gd name="connsiteX2" fmla="*/ 1477087 w 1881147"/>
                  <a:gd name="connsiteY2" fmla="*/ 348683 h 1694052"/>
                  <a:gd name="connsiteX3" fmla="*/ 1423767 w 1881147"/>
                  <a:gd name="connsiteY3" fmla="*/ 271599 h 1694052"/>
                  <a:gd name="connsiteX4" fmla="*/ 1395785 w 1881147"/>
                  <a:gd name="connsiteY4" fmla="*/ 169754 h 1694052"/>
                  <a:gd name="connsiteX5" fmla="*/ 1351753 w 1881147"/>
                  <a:gd name="connsiteY5" fmla="*/ 15308 h 1694052"/>
                  <a:gd name="connsiteX6" fmla="*/ 1267299 w 1881147"/>
                  <a:gd name="connsiteY6" fmla="*/ 15308 h 1694052"/>
                  <a:gd name="connsiteX7" fmla="*/ 1247452 w 1881147"/>
                  <a:gd name="connsiteY7" fmla="*/ 101065 h 1694052"/>
                  <a:gd name="connsiteX8" fmla="*/ 1214911 w 1881147"/>
                  <a:gd name="connsiteY8" fmla="*/ 158183 h 1694052"/>
                  <a:gd name="connsiteX9" fmla="*/ 1186336 w 1881147"/>
                  <a:gd name="connsiteY9" fmla="*/ 186758 h 1694052"/>
                  <a:gd name="connsiteX10" fmla="*/ 1176811 w 1881147"/>
                  <a:gd name="connsiteY10" fmla="*/ 258196 h 1694052"/>
                  <a:gd name="connsiteX11" fmla="*/ 1114899 w 1881147"/>
                  <a:gd name="connsiteY11" fmla="*/ 301058 h 1694052"/>
                  <a:gd name="connsiteX12" fmla="*/ 1005361 w 1881147"/>
                  <a:gd name="connsiteY12" fmla="*/ 315346 h 1694052"/>
                  <a:gd name="connsiteX13" fmla="*/ 962499 w 1881147"/>
                  <a:gd name="connsiteY13" fmla="*/ 358208 h 1694052"/>
                  <a:gd name="connsiteX14" fmla="*/ 838674 w 1881147"/>
                  <a:gd name="connsiteY14" fmla="*/ 358208 h 1694052"/>
                  <a:gd name="connsiteX15" fmla="*/ 781524 w 1881147"/>
                  <a:gd name="connsiteY15" fmla="*/ 429646 h 1694052"/>
                  <a:gd name="connsiteX16" fmla="*/ 781524 w 1881147"/>
                  <a:gd name="connsiteY16" fmla="*/ 462983 h 1694052"/>
                  <a:gd name="connsiteX17" fmla="*/ 743424 w 1881147"/>
                  <a:gd name="connsiteY17" fmla="*/ 486796 h 1694052"/>
                  <a:gd name="connsiteX18" fmla="*/ 671986 w 1881147"/>
                  <a:gd name="connsiteY18" fmla="*/ 420121 h 1694052"/>
                  <a:gd name="connsiteX19" fmla="*/ 519586 w 1881147"/>
                  <a:gd name="connsiteY19" fmla="*/ 415358 h 1694052"/>
                  <a:gd name="connsiteX20" fmla="*/ 457674 w 1881147"/>
                  <a:gd name="connsiteY20" fmla="*/ 434408 h 1694052"/>
                  <a:gd name="connsiteX21" fmla="*/ 419574 w 1881147"/>
                  <a:gd name="connsiteY21" fmla="*/ 420121 h 1694052"/>
                  <a:gd name="connsiteX22" fmla="*/ 400524 w 1881147"/>
                  <a:gd name="connsiteY22" fmla="*/ 358208 h 1694052"/>
                  <a:gd name="connsiteX23" fmla="*/ 333849 w 1881147"/>
                  <a:gd name="connsiteY23" fmla="*/ 305821 h 1694052"/>
                  <a:gd name="connsiteX24" fmla="*/ 286224 w 1881147"/>
                  <a:gd name="connsiteY24" fmla="*/ 239146 h 1694052"/>
                  <a:gd name="connsiteX25" fmla="*/ 143349 w 1881147"/>
                  <a:gd name="connsiteY25" fmla="*/ 258196 h 1694052"/>
                  <a:gd name="connsiteX26" fmla="*/ 124299 w 1881147"/>
                  <a:gd name="connsiteY26" fmla="*/ 334396 h 1694052"/>
                  <a:gd name="connsiteX27" fmla="*/ 110011 w 1881147"/>
                  <a:gd name="connsiteY27" fmla="*/ 367733 h 1694052"/>
                  <a:gd name="connsiteX28" fmla="*/ 133824 w 1881147"/>
                  <a:gd name="connsiteY28" fmla="*/ 415358 h 1694052"/>
                  <a:gd name="connsiteX29" fmla="*/ 81436 w 1881147"/>
                  <a:gd name="connsiteY29" fmla="*/ 453458 h 1694052"/>
                  <a:gd name="connsiteX30" fmla="*/ 33811 w 1881147"/>
                  <a:gd name="connsiteY30" fmla="*/ 448696 h 1694052"/>
                  <a:gd name="connsiteX31" fmla="*/ 33811 w 1881147"/>
                  <a:gd name="connsiteY31" fmla="*/ 520133 h 1694052"/>
                  <a:gd name="connsiteX32" fmla="*/ 474 w 1881147"/>
                  <a:gd name="connsiteY32" fmla="*/ 624908 h 1694052"/>
                  <a:gd name="connsiteX33" fmla="*/ 62386 w 1881147"/>
                  <a:gd name="connsiteY33" fmla="*/ 701108 h 1694052"/>
                  <a:gd name="connsiteX34" fmla="*/ 111977 w 1881147"/>
                  <a:gd name="connsiteY34" fmla="*/ 681370 h 1694052"/>
                  <a:gd name="connsiteX35" fmla="*/ 112334 w 1881147"/>
                  <a:gd name="connsiteY35" fmla="*/ 751629 h 1694052"/>
                  <a:gd name="connsiteX36" fmla="*/ 167161 w 1881147"/>
                  <a:gd name="connsiteY36" fmla="*/ 782071 h 1694052"/>
                  <a:gd name="connsiteX37" fmla="*/ 236159 w 1881147"/>
                  <a:gd name="connsiteY37" fmla="*/ 792283 h 1694052"/>
                  <a:gd name="connsiteX38" fmla="*/ 271462 w 1881147"/>
                  <a:gd name="connsiteY38" fmla="*/ 848254 h 1694052"/>
                  <a:gd name="connsiteX39" fmla="*/ 270869 w 1881147"/>
                  <a:gd name="connsiteY39" fmla="*/ 893326 h 1694052"/>
                  <a:gd name="connsiteX40" fmla="*/ 295393 w 1881147"/>
                  <a:gd name="connsiteY40" fmla="*/ 932801 h 1694052"/>
                  <a:gd name="connsiteX41" fmla="*/ 341051 w 1881147"/>
                  <a:gd name="connsiteY41" fmla="*/ 971393 h 1694052"/>
                  <a:gd name="connsiteX42" fmla="*/ 426184 w 1881147"/>
                  <a:gd name="connsiteY42" fmla="*/ 1025645 h 1694052"/>
                  <a:gd name="connsiteX43" fmla="*/ 461961 w 1881147"/>
                  <a:gd name="connsiteY43" fmla="*/ 1096738 h 1694052"/>
                  <a:gd name="connsiteX44" fmla="*/ 441064 w 1881147"/>
                  <a:gd name="connsiteY44" fmla="*/ 1166311 h 1694052"/>
                  <a:gd name="connsiteX45" fmla="*/ 519111 w 1881147"/>
                  <a:gd name="connsiteY45" fmla="*/ 1222774 h 1694052"/>
                  <a:gd name="connsiteX46" fmla="*/ 591143 w 1881147"/>
                  <a:gd name="connsiteY46" fmla="*/ 1255768 h 1694052"/>
                  <a:gd name="connsiteX47" fmla="*/ 571974 w 1881147"/>
                  <a:gd name="connsiteY47" fmla="*/ 1315471 h 1694052"/>
                  <a:gd name="connsiteX48" fmla="*/ 662461 w 1881147"/>
                  <a:gd name="connsiteY48" fmla="*/ 1467871 h 1694052"/>
                  <a:gd name="connsiteX49" fmla="*/ 755271 w 1881147"/>
                  <a:gd name="connsiteY49" fmla="*/ 1541025 h 1694052"/>
                  <a:gd name="connsiteX50" fmla="*/ 805336 w 1881147"/>
                  <a:gd name="connsiteY50" fmla="*/ 1491683 h 1694052"/>
                  <a:gd name="connsiteX51" fmla="*/ 869926 w 1881147"/>
                  <a:gd name="connsiteY51" fmla="*/ 1519080 h 1694052"/>
                  <a:gd name="connsiteX52" fmla="*/ 924399 w 1881147"/>
                  <a:gd name="connsiteY52" fmla="*/ 1486921 h 1694052"/>
                  <a:gd name="connsiteX53" fmla="*/ 941246 w 1881147"/>
                  <a:gd name="connsiteY53" fmla="*/ 1444745 h 1694052"/>
                  <a:gd name="connsiteX54" fmla="*/ 1005123 w 1881147"/>
                  <a:gd name="connsiteY54" fmla="*/ 1531157 h 1694052"/>
                  <a:gd name="connsiteX55" fmla="*/ 1050190 w 1881147"/>
                  <a:gd name="connsiteY55" fmla="*/ 1602251 h 1694052"/>
                  <a:gd name="connsiteX56" fmla="*/ 1120136 w 1881147"/>
                  <a:gd name="connsiteY56" fmla="*/ 1693770 h 1694052"/>
                  <a:gd name="connsiteX57" fmla="*/ 1151034 w 1881147"/>
                  <a:gd name="connsiteY57" fmla="*/ 1630679 h 1694052"/>
                  <a:gd name="connsiteX58" fmla="*/ 1181693 w 1881147"/>
                  <a:gd name="connsiteY58" fmla="*/ 1624199 h 1694052"/>
                  <a:gd name="connsiteX59" fmla="*/ 1224792 w 1881147"/>
                  <a:gd name="connsiteY59" fmla="*/ 1653462 h 1694052"/>
                  <a:gd name="connsiteX60" fmla="*/ 1258367 w 1881147"/>
                  <a:gd name="connsiteY60" fmla="*/ 1612808 h 1694052"/>
                  <a:gd name="connsiteX61" fmla="*/ 1277188 w 1881147"/>
                  <a:gd name="connsiteY61" fmla="*/ 1617425 h 1694052"/>
                  <a:gd name="connsiteX62" fmla="*/ 1311230 w 1881147"/>
                  <a:gd name="connsiteY62" fmla="*/ 1683902 h 1694052"/>
                  <a:gd name="connsiteX63" fmla="*/ 1367786 w 1881147"/>
                  <a:gd name="connsiteY63" fmla="*/ 1660433 h 1694052"/>
                  <a:gd name="connsiteX64" fmla="*/ 1419818 w 1881147"/>
                  <a:gd name="connsiteY64" fmla="*/ 1604312 h 1694052"/>
                  <a:gd name="connsiteX65" fmla="*/ 1470595 w 1881147"/>
                  <a:gd name="connsiteY65" fmla="*/ 1587769 h 1694052"/>
                  <a:gd name="connsiteX66" fmla="*/ 1488274 w 1881147"/>
                  <a:gd name="connsiteY66" fmla="*/ 1643591 h 1694052"/>
                  <a:gd name="connsiteX67" fmla="*/ 1558169 w 1881147"/>
                  <a:gd name="connsiteY67" fmla="*/ 1617913 h 1694052"/>
                  <a:gd name="connsiteX68" fmla="*/ 1588947 w 1881147"/>
                  <a:gd name="connsiteY68" fmla="*/ 1531157 h 1694052"/>
                  <a:gd name="connsiteX69" fmla="*/ 1670383 w 1881147"/>
                  <a:gd name="connsiteY69" fmla="*/ 1441015 h 1694052"/>
                  <a:gd name="connsiteX70" fmla="*/ 1714974 w 1881147"/>
                  <a:gd name="connsiteY70" fmla="*/ 1409885 h 1694052"/>
                  <a:gd name="connsiteX71" fmla="*/ 1743343 w 1881147"/>
                  <a:gd name="connsiteY71" fmla="*/ 1413180 h 1694052"/>
                  <a:gd name="connsiteX72" fmla="*/ 1820935 w 1881147"/>
                  <a:gd name="connsiteY72" fmla="*/ 1402572 h 1694052"/>
                  <a:gd name="connsiteX73" fmla="*/ 1816054 w 1881147"/>
                  <a:gd name="connsiteY73" fmla="*/ 1456136 h 1694052"/>
                  <a:gd name="connsiteX74" fmla="*/ 1874221 w 1881147"/>
                  <a:gd name="connsiteY74" fmla="*/ 1479457 h 1694052"/>
                  <a:gd name="connsiteX75" fmla="*/ 1875829 w 1881147"/>
                  <a:gd name="connsiteY75" fmla="*/ 1456823 h 1694052"/>
                  <a:gd name="connsiteX76" fmla="*/ 1875051 w 1881147"/>
                  <a:gd name="connsiteY76" fmla="*/ 1396089 h 1694052"/>
                  <a:gd name="connsiteX77" fmla="*/ 1853086 w 1881147"/>
                  <a:gd name="connsiteY77" fmla="*/ 1305946 h 1694052"/>
                  <a:gd name="connsiteX78" fmla="*/ 1853086 w 1881147"/>
                  <a:gd name="connsiteY78" fmla="*/ 1248796 h 1694052"/>
                  <a:gd name="connsiteX79" fmla="*/ 1810224 w 1881147"/>
                  <a:gd name="connsiteY79" fmla="*/ 1239271 h 1694052"/>
                  <a:gd name="connsiteX80" fmla="*/ 1734024 w 1881147"/>
                  <a:gd name="connsiteY80" fmla="*/ 1158308 h 1694052"/>
                  <a:gd name="connsiteX81" fmla="*/ 1695924 w 1881147"/>
                  <a:gd name="connsiteY81" fmla="*/ 977333 h 1694052"/>
                  <a:gd name="connsiteX82" fmla="*/ 1643536 w 1881147"/>
                  <a:gd name="connsiteY82" fmla="*/ 943996 h 1694052"/>
                  <a:gd name="connsiteX83" fmla="*/ 1605436 w 1881147"/>
                  <a:gd name="connsiteY83" fmla="*/ 886846 h 1694052"/>
                  <a:gd name="connsiteX84" fmla="*/ 1557811 w 1881147"/>
                  <a:gd name="connsiteY84" fmla="*/ 839221 h 1694052"/>
                  <a:gd name="connsiteX85" fmla="*/ 1505424 w 1881147"/>
                  <a:gd name="connsiteY85" fmla="*/ 820171 h 1694052"/>
                  <a:gd name="connsiteX86" fmla="*/ 1453036 w 1881147"/>
                  <a:gd name="connsiteY86" fmla="*/ 815408 h 1694052"/>
                  <a:gd name="connsiteX87" fmla="*/ 1510186 w 1881147"/>
                  <a:gd name="connsiteY87" fmla="*/ 782071 h 1694052"/>
                  <a:gd name="connsiteX88" fmla="*/ 1476849 w 1881147"/>
                  <a:gd name="connsiteY88" fmla="*/ 748733 h 1694052"/>
                  <a:gd name="connsiteX89" fmla="*/ 1481611 w 1881147"/>
                  <a:gd name="connsiteY89" fmla="*/ 724921 h 1694052"/>
                  <a:gd name="connsiteX90" fmla="*/ 1572099 w 1881147"/>
                  <a:gd name="connsiteY90" fmla="*/ 763021 h 1694052"/>
                  <a:gd name="connsiteX91" fmla="*/ 1624486 w 1881147"/>
                  <a:gd name="connsiteY91" fmla="*/ 696346 h 1694052"/>
                  <a:gd name="connsiteX92" fmla="*/ 1622283 w 1881147"/>
                  <a:gd name="connsiteY92" fmla="*/ 553471 h 1694052"/>
                  <a:gd name="connsiteX93" fmla="*/ 1639486 w 1881147"/>
                  <a:gd name="connsiteY93" fmla="*/ 405145 h 1694052"/>
                  <a:gd name="connsiteX0" fmla="*/ 1639486 w 1881147"/>
                  <a:gd name="connsiteY0" fmla="*/ 415049 h 1703956"/>
                  <a:gd name="connsiteX1" fmla="*/ 1567336 w 1881147"/>
                  <a:gd name="connsiteY1" fmla="*/ 382400 h 1703956"/>
                  <a:gd name="connsiteX2" fmla="*/ 1477087 w 1881147"/>
                  <a:gd name="connsiteY2" fmla="*/ 358587 h 1703956"/>
                  <a:gd name="connsiteX3" fmla="*/ 1423767 w 1881147"/>
                  <a:gd name="connsiteY3" fmla="*/ 281503 h 1703956"/>
                  <a:gd name="connsiteX4" fmla="*/ 1395785 w 1881147"/>
                  <a:gd name="connsiteY4" fmla="*/ 179658 h 1703956"/>
                  <a:gd name="connsiteX5" fmla="*/ 1364769 w 1881147"/>
                  <a:gd name="connsiteY5" fmla="*/ 11596 h 1703956"/>
                  <a:gd name="connsiteX6" fmla="*/ 1267299 w 1881147"/>
                  <a:gd name="connsiteY6" fmla="*/ 25212 h 1703956"/>
                  <a:gd name="connsiteX7" fmla="*/ 1247452 w 1881147"/>
                  <a:gd name="connsiteY7" fmla="*/ 110969 h 1703956"/>
                  <a:gd name="connsiteX8" fmla="*/ 1214911 w 1881147"/>
                  <a:gd name="connsiteY8" fmla="*/ 168087 h 1703956"/>
                  <a:gd name="connsiteX9" fmla="*/ 1186336 w 1881147"/>
                  <a:gd name="connsiteY9" fmla="*/ 196662 h 1703956"/>
                  <a:gd name="connsiteX10" fmla="*/ 1176811 w 1881147"/>
                  <a:gd name="connsiteY10" fmla="*/ 268100 h 1703956"/>
                  <a:gd name="connsiteX11" fmla="*/ 1114899 w 1881147"/>
                  <a:gd name="connsiteY11" fmla="*/ 310962 h 1703956"/>
                  <a:gd name="connsiteX12" fmla="*/ 1005361 w 1881147"/>
                  <a:gd name="connsiteY12" fmla="*/ 325250 h 1703956"/>
                  <a:gd name="connsiteX13" fmla="*/ 962499 w 1881147"/>
                  <a:gd name="connsiteY13" fmla="*/ 368112 h 1703956"/>
                  <a:gd name="connsiteX14" fmla="*/ 838674 w 1881147"/>
                  <a:gd name="connsiteY14" fmla="*/ 368112 h 1703956"/>
                  <a:gd name="connsiteX15" fmla="*/ 781524 w 1881147"/>
                  <a:gd name="connsiteY15" fmla="*/ 439550 h 1703956"/>
                  <a:gd name="connsiteX16" fmla="*/ 781524 w 1881147"/>
                  <a:gd name="connsiteY16" fmla="*/ 472887 h 1703956"/>
                  <a:gd name="connsiteX17" fmla="*/ 743424 w 1881147"/>
                  <a:gd name="connsiteY17" fmla="*/ 496700 h 1703956"/>
                  <a:gd name="connsiteX18" fmla="*/ 671986 w 1881147"/>
                  <a:gd name="connsiteY18" fmla="*/ 430025 h 1703956"/>
                  <a:gd name="connsiteX19" fmla="*/ 519586 w 1881147"/>
                  <a:gd name="connsiteY19" fmla="*/ 425262 h 1703956"/>
                  <a:gd name="connsiteX20" fmla="*/ 457674 w 1881147"/>
                  <a:gd name="connsiteY20" fmla="*/ 444312 h 1703956"/>
                  <a:gd name="connsiteX21" fmla="*/ 419574 w 1881147"/>
                  <a:gd name="connsiteY21" fmla="*/ 430025 h 1703956"/>
                  <a:gd name="connsiteX22" fmla="*/ 400524 w 1881147"/>
                  <a:gd name="connsiteY22" fmla="*/ 368112 h 1703956"/>
                  <a:gd name="connsiteX23" fmla="*/ 333849 w 1881147"/>
                  <a:gd name="connsiteY23" fmla="*/ 315725 h 1703956"/>
                  <a:gd name="connsiteX24" fmla="*/ 286224 w 1881147"/>
                  <a:gd name="connsiteY24" fmla="*/ 249050 h 1703956"/>
                  <a:gd name="connsiteX25" fmla="*/ 143349 w 1881147"/>
                  <a:gd name="connsiteY25" fmla="*/ 268100 h 1703956"/>
                  <a:gd name="connsiteX26" fmla="*/ 124299 w 1881147"/>
                  <a:gd name="connsiteY26" fmla="*/ 344300 h 1703956"/>
                  <a:gd name="connsiteX27" fmla="*/ 110011 w 1881147"/>
                  <a:gd name="connsiteY27" fmla="*/ 377637 h 1703956"/>
                  <a:gd name="connsiteX28" fmla="*/ 133824 w 1881147"/>
                  <a:gd name="connsiteY28" fmla="*/ 425262 h 1703956"/>
                  <a:gd name="connsiteX29" fmla="*/ 81436 w 1881147"/>
                  <a:gd name="connsiteY29" fmla="*/ 463362 h 1703956"/>
                  <a:gd name="connsiteX30" fmla="*/ 33811 w 1881147"/>
                  <a:gd name="connsiteY30" fmla="*/ 458600 h 1703956"/>
                  <a:gd name="connsiteX31" fmla="*/ 33811 w 1881147"/>
                  <a:gd name="connsiteY31" fmla="*/ 530037 h 1703956"/>
                  <a:gd name="connsiteX32" fmla="*/ 474 w 1881147"/>
                  <a:gd name="connsiteY32" fmla="*/ 634812 h 1703956"/>
                  <a:gd name="connsiteX33" fmla="*/ 62386 w 1881147"/>
                  <a:gd name="connsiteY33" fmla="*/ 711012 h 1703956"/>
                  <a:gd name="connsiteX34" fmla="*/ 111977 w 1881147"/>
                  <a:gd name="connsiteY34" fmla="*/ 691274 h 1703956"/>
                  <a:gd name="connsiteX35" fmla="*/ 112334 w 1881147"/>
                  <a:gd name="connsiteY35" fmla="*/ 761533 h 1703956"/>
                  <a:gd name="connsiteX36" fmla="*/ 167161 w 1881147"/>
                  <a:gd name="connsiteY36" fmla="*/ 791975 h 1703956"/>
                  <a:gd name="connsiteX37" fmla="*/ 236159 w 1881147"/>
                  <a:gd name="connsiteY37" fmla="*/ 802187 h 1703956"/>
                  <a:gd name="connsiteX38" fmla="*/ 271462 w 1881147"/>
                  <a:gd name="connsiteY38" fmla="*/ 858158 h 1703956"/>
                  <a:gd name="connsiteX39" fmla="*/ 270869 w 1881147"/>
                  <a:gd name="connsiteY39" fmla="*/ 903230 h 1703956"/>
                  <a:gd name="connsiteX40" fmla="*/ 295393 w 1881147"/>
                  <a:gd name="connsiteY40" fmla="*/ 942705 h 1703956"/>
                  <a:gd name="connsiteX41" fmla="*/ 341051 w 1881147"/>
                  <a:gd name="connsiteY41" fmla="*/ 981297 h 1703956"/>
                  <a:gd name="connsiteX42" fmla="*/ 426184 w 1881147"/>
                  <a:gd name="connsiteY42" fmla="*/ 1035549 h 1703956"/>
                  <a:gd name="connsiteX43" fmla="*/ 461961 w 1881147"/>
                  <a:gd name="connsiteY43" fmla="*/ 1106642 h 1703956"/>
                  <a:gd name="connsiteX44" fmla="*/ 441064 w 1881147"/>
                  <a:gd name="connsiteY44" fmla="*/ 1176215 h 1703956"/>
                  <a:gd name="connsiteX45" fmla="*/ 519111 w 1881147"/>
                  <a:gd name="connsiteY45" fmla="*/ 1232678 h 1703956"/>
                  <a:gd name="connsiteX46" fmla="*/ 591143 w 1881147"/>
                  <a:gd name="connsiteY46" fmla="*/ 1265672 h 1703956"/>
                  <a:gd name="connsiteX47" fmla="*/ 571974 w 1881147"/>
                  <a:gd name="connsiteY47" fmla="*/ 1325375 h 1703956"/>
                  <a:gd name="connsiteX48" fmla="*/ 662461 w 1881147"/>
                  <a:gd name="connsiteY48" fmla="*/ 1477775 h 1703956"/>
                  <a:gd name="connsiteX49" fmla="*/ 755271 w 1881147"/>
                  <a:gd name="connsiteY49" fmla="*/ 1550929 h 1703956"/>
                  <a:gd name="connsiteX50" fmla="*/ 805336 w 1881147"/>
                  <a:gd name="connsiteY50" fmla="*/ 1501587 h 1703956"/>
                  <a:gd name="connsiteX51" fmla="*/ 869926 w 1881147"/>
                  <a:gd name="connsiteY51" fmla="*/ 1528984 h 1703956"/>
                  <a:gd name="connsiteX52" fmla="*/ 924399 w 1881147"/>
                  <a:gd name="connsiteY52" fmla="*/ 1496825 h 1703956"/>
                  <a:gd name="connsiteX53" fmla="*/ 941246 w 1881147"/>
                  <a:gd name="connsiteY53" fmla="*/ 1454649 h 1703956"/>
                  <a:gd name="connsiteX54" fmla="*/ 1005123 w 1881147"/>
                  <a:gd name="connsiteY54" fmla="*/ 1541061 h 1703956"/>
                  <a:gd name="connsiteX55" fmla="*/ 1050190 w 1881147"/>
                  <a:gd name="connsiteY55" fmla="*/ 1612155 h 1703956"/>
                  <a:gd name="connsiteX56" fmla="*/ 1120136 w 1881147"/>
                  <a:gd name="connsiteY56" fmla="*/ 1703674 h 1703956"/>
                  <a:gd name="connsiteX57" fmla="*/ 1151034 w 1881147"/>
                  <a:gd name="connsiteY57" fmla="*/ 1640583 h 1703956"/>
                  <a:gd name="connsiteX58" fmla="*/ 1181693 w 1881147"/>
                  <a:gd name="connsiteY58" fmla="*/ 1634103 h 1703956"/>
                  <a:gd name="connsiteX59" fmla="*/ 1224792 w 1881147"/>
                  <a:gd name="connsiteY59" fmla="*/ 1663366 h 1703956"/>
                  <a:gd name="connsiteX60" fmla="*/ 1258367 w 1881147"/>
                  <a:gd name="connsiteY60" fmla="*/ 1622712 h 1703956"/>
                  <a:gd name="connsiteX61" fmla="*/ 1277188 w 1881147"/>
                  <a:gd name="connsiteY61" fmla="*/ 1627329 h 1703956"/>
                  <a:gd name="connsiteX62" fmla="*/ 1311230 w 1881147"/>
                  <a:gd name="connsiteY62" fmla="*/ 1693806 h 1703956"/>
                  <a:gd name="connsiteX63" fmla="*/ 1367786 w 1881147"/>
                  <a:gd name="connsiteY63" fmla="*/ 1670337 h 1703956"/>
                  <a:gd name="connsiteX64" fmla="*/ 1419818 w 1881147"/>
                  <a:gd name="connsiteY64" fmla="*/ 1614216 h 1703956"/>
                  <a:gd name="connsiteX65" fmla="*/ 1470595 w 1881147"/>
                  <a:gd name="connsiteY65" fmla="*/ 1597673 h 1703956"/>
                  <a:gd name="connsiteX66" fmla="*/ 1488274 w 1881147"/>
                  <a:gd name="connsiteY66" fmla="*/ 1653495 h 1703956"/>
                  <a:gd name="connsiteX67" fmla="*/ 1558169 w 1881147"/>
                  <a:gd name="connsiteY67" fmla="*/ 1627817 h 1703956"/>
                  <a:gd name="connsiteX68" fmla="*/ 1588947 w 1881147"/>
                  <a:gd name="connsiteY68" fmla="*/ 1541061 h 1703956"/>
                  <a:gd name="connsiteX69" fmla="*/ 1670383 w 1881147"/>
                  <a:gd name="connsiteY69" fmla="*/ 1450919 h 1703956"/>
                  <a:gd name="connsiteX70" fmla="*/ 1714974 w 1881147"/>
                  <a:gd name="connsiteY70" fmla="*/ 1419789 h 1703956"/>
                  <a:gd name="connsiteX71" fmla="*/ 1743343 w 1881147"/>
                  <a:gd name="connsiteY71" fmla="*/ 1423084 h 1703956"/>
                  <a:gd name="connsiteX72" fmla="*/ 1820935 w 1881147"/>
                  <a:gd name="connsiteY72" fmla="*/ 1412476 h 1703956"/>
                  <a:gd name="connsiteX73" fmla="*/ 1816054 w 1881147"/>
                  <a:gd name="connsiteY73" fmla="*/ 1466040 h 1703956"/>
                  <a:gd name="connsiteX74" fmla="*/ 1874221 w 1881147"/>
                  <a:gd name="connsiteY74" fmla="*/ 1489361 h 1703956"/>
                  <a:gd name="connsiteX75" fmla="*/ 1875829 w 1881147"/>
                  <a:gd name="connsiteY75" fmla="*/ 1466727 h 1703956"/>
                  <a:gd name="connsiteX76" fmla="*/ 1875051 w 1881147"/>
                  <a:gd name="connsiteY76" fmla="*/ 1405993 h 1703956"/>
                  <a:gd name="connsiteX77" fmla="*/ 1853086 w 1881147"/>
                  <a:gd name="connsiteY77" fmla="*/ 1315850 h 1703956"/>
                  <a:gd name="connsiteX78" fmla="*/ 1853086 w 1881147"/>
                  <a:gd name="connsiteY78" fmla="*/ 1258700 h 1703956"/>
                  <a:gd name="connsiteX79" fmla="*/ 1810224 w 1881147"/>
                  <a:gd name="connsiteY79" fmla="*/ 1249175 h 1703956"/>
                  <a:gd name="connsiteX80" fmla="*/ 1734024 w 1881147"/>
                  <a:gd name="connsiteY80" fmla="*/ 1168212 h 1703956"/>
                  <a:gd name="connsiteX81" fmla="*/ 1695924 w 1881147"/>
                  <a:gd name="connsiteY81" fmla="*/ 987237 h 1703956"/>
                  <a:gd name="connsiteX82" fmla="*/ 1643536 w 1881147"/>
                  <a:gd name="connsiteY82" fmla="*/ 953900 h 1703956"/>
                  <a:gd name="connsiteX83" fmla="*/ 1605436 w 1881147"/>
                  <a:gd name="connsiteY83" fmla="*/ 896750 h 1703956"/>
                  <a:gd name="connsiteX84" fmla="*/ 1557811 w 1881147"/>
                  <a:gd name="connsiteY84" fmla="*/ 849125 h 1703956"/>
                  <a:gd name="connsiteX85" fmla="*/ 1505424 w 1881147"/>
                  <a:gd name="connsiteY85" fmla="*/ 830075 h 1703956"/>
                  <a:gd name="connsiteX86" fmla="*/ 1453036 w 1881147"/>
                  <a:gd name="connsiteY86" fmla="*/ 825312 h 1703956"/>
                  <a:gd name="connsiteX87" fmla="*/ 1510186 w 1881147"/>
                  <a:gd name="connsiteY87" fmla="*/ 791975 h 1703956"/>
                  <a:gd name="connsiteX88" fmla="*/ 1476849 w 1881147"/>
                  <a:gd name="connsiteY88" fmla="*/ 758637 h 1703956"/>
                  <a:gd name="connsiteX89" fmla="*/ 1481611 w 1881147"/>
                  <a:gd name="connsiteY89" fmla="*/ 734825 h 1703956"/>
                  <a:gd name="connsiteX90" fmla="*/ 1572099 w 1881147"/>
                  <a:gd name="connsiteY90" fmla="*/ 772925 h 1703956"/>
                  <a:gd name="connsiteX91" fmla="*/ 1624486 w 1881147"/>
                  <a:gd name="connsiteY91" fmla="*/ 706250 h 1703956"/>
                  <a:gd name="connsiteX92" fmla="*/ 1622283 w 1881147"/>
                  <a:gd name="connsiteY92" fmla="*/ 563375 h 1703956"/>
                  <a:gd name="connsiteX93" fmla="*/ 1639486 w 1881147"/>
                  <a:gd name="connsiteY93" fmla="*/ 415049 h 1703956"/>
                  <a:gd name="connsiteX0" fmla="*/ 1639486 w 1881147"/>
                  <a:gd name="connsiteY0" fmla="*/ 410094 h 1699001"/>
                  <a:gd name="connsiteX1" fmla="*/ 1567336 w 1881147"/>
                  <a:gd name="connsiteY1" fmla="*/ 377445 h 1699001"/>
                  <a:gd name="connsiteX2" fmla="*/ 1477087 w 1881147"/>
                  <a:gd name="connsiteY2" fmla="*/ 353632 h 1699001"/>
                  <a:gd name="connsiteX3" fmla="*/ 1423767 w 1881147"/>
                  <a:gd name="connsiteY3" fmla="*/ 276548 h 1699001"/>
                  <a:gd name="connsiteX4" fmla="*/ 1395785 w 1881147"/>
                  <a:gd name="connsiteY4" fmla="*/ 174703 h 1699001"/>
                  <a:gd name="connsiteX5" fmla="*/ 1364769 w 1881147"/>
                  <a:gd name="connsiteY5" fmla="*/ 6641 h 1699001"/>
                  <a:gd name="connsiteX6" fmla="*/ 1270553 w 1881147"/>
                  <a:gd name="connsiteY6" fmla="*/ 40681 h 1699001"/>
                  <a:gd name="connsiteX7" fmla="*/ 1247452 w 1881147"/>
                  <a:gd name="connsiteY7" fmla="*/ 106014 h 1699001"/>
                  <a:gd name="connsiteX8" fmla="*/ 1214911 w 1881147"/>
                  <a:gd name="connsiteY8" fmla="*/ 163132 h 1699001"/>
                  <a:gd name="connsiteX9" fmla="*/ 1186336 w 1881147"/>
                  <a:gd name="connsiteY9" fmla="*/ 191707 h 1699001"/>
                  <a:gd name="connsiteX10" fmla="*/ 1176811 w 1881147"/>
                  <a:gd name="connsiteY10" fmla="*/ 263145 h 1699001"/>
                  <a:gd name="connsiteX11" fmla="*/ 1114899 w 1881147"/>
                  <a:gd name="connsiteY11" fmla="*/ 306007 h 1699001"/>
                  <a:gd name="connsiteX12" fmla="*/ 1005361 w 1881147"/>
                  <a:gd name="connsiteY12" fmla="*/ 320295 h 1699001"/>
                  <a:gd name="connsiteX13" fmla="*/ 962499 w 1881147"/>
                  <a:gd name="connsiteY13" fmla="*/ 363157 h 1699001"/>
                  <a:gd name="connsiteX14" fmla="*/ 838674 w 1881147"/>
                  <a:gd name="connsiteY14" fmla="*/ 363157 h 1699001"/>
                  <a:gd name="connsiteX15" fmla="*/ 781524 w 1881147"/>
                  <a:gd name="connsiteY15" fmla="*/ 434595 h 1699001"/>
                  <a:gd name="connsiteX16" fmla="*/ 781524 w 1881147"/>
                  <a:gd name="connsiteY16" fmla="*/ 467932 h 1699001"/>
                  <a:gd name="connsiteX17" fmla="*/ 743424 w 1881147"/>
                  <a:gd name="connsiteY17" fmla="*/ 491745 h 1699001"/>
                  <a:gd name="connsiteX18" fmla="*/ 671986 w 1881147"/>
                  <a:gd name="connsiteY18" fmla="*/ 425070 h 1699001"/>
                  <a:gd name="connsiteX19" fmla="*/ 519586 w 1881147"/>
                  <a:gd name="connsiteY19" fmla="*/ 420307 h 1699001"/>
                  <a:gd name="connsiteX20" fmla="*/ 457674 w 1881147"/>
                  <a:gd name="connsiteY20" fmla="*/ 439357 h 1699001"/>
                  <a:gd name="connsiteX21" fmla="*/ 419574 w 1881147"/>
                  <a:gd name="connsiteY21" fmla="*/ 425070 h 1699001"/>
                  <a:gd name="connsiteX22" fmla="*/ 400524 w 1881147"/>
                  <a:gd name="connsiteY22" fmla="*/ 363157 h 1699001"/>
                  <a:gd name="connsiteX23" fmla="*/ 333849 w 1881147"/>
                  <a:gd name="connsiteY23" fmla="*/ 310770 h 1699001"/>
                  <a:gd name="connsiteX24" fmla="*/ 286224 w 1881147"/>
                  <a:gd name="connsiteY24" fmla="*/ 244095 h 1699001"/>
                  <a:gd name="connsiteX25" fmla="*/ 143349 w 1881147"/>
                  <a:gd name="connsiteY25" fmla="*/ 263145 h 1699001"/>
                  <a:gd name="connsiteX26" fmla="*/ 124299 w 1881147"/>
                  <a:gd name="connsiteY26" fmla="*/ 339345 h 1699001"/>
                  <a:gd name="connsiteX27" fmla="*/ 110011 w 1881147"/>
                  <a:gd name="connsiteY27" fmla="*/ 372682 h 1699001"/>
                  <a:gd name="connsiteX28" fmla="*/ 133824 w 1881147"/>
                  <a:gd name="connsiteY28" fmla="*/ 420307 h 1699001"/>
                  <a:gd name="connsiteX29" fmla="*/ 81436 w 1881147"/>
                  <a:gd name="connsiteY29" fmla="*/ 458407 h 1699001"/>
                  <a:gd name="connsiteX30" fmla="*/ 33811 w 1881147"/>
                  <a:gd name="connsiteY30" fmla="*/ 453645 h 1699001"/>
                  <a:gd name="connsiteX31" fmla="*/ 33811 w 1881147"/>
                  <a:gd name="connsiteY31" fmla="*/ 525082 h 1699001"/>
                  <a:gd name="connsiteX32" fmla="*/ 474 w 1881147"/>
                  <a:gd name="connsiteY32" fmla="*/ 629857 h 1699001"/>
                  <a:gd name="connsiteX33" fmla="*/ 62386 w 1881147"/>
                  <a:gd name="connsiteY33" fmla="*/ 706057 h 1699001"/>
                  <a:gd name="connsiteX34" fmla="*/ 111977 w 1881147"/>
                  <a:gd name="connsiteY34" fmla="*/ 686319 h 1699001"/>
                  <a:gd name="connsiteX35" fmla="*/ 112334 w 1881147"/>
                  <a:gd name="connsiteY35" fmla="*/ 756578 h 1699001"/>
                  <a:gd name="connsiteX36" fmla="*/ 167161 w 1881147"/>
                  <a:gd name="connsiteY36" fmla="*/ 787020 h 1699001"/>
                  <a:gd name="connsiteX37" fmla="*/ 236159 w 1881147"/>
                  <a:gd name="connsiteY37" fmla="*/ 797232 h 1699001"/>
                  <a:gd name="connsiteX38" fmla="*/ 271462 w 1881147"/>
                  <a:gd name="connsiteY38" fmla="*/ 853203 h 1699001"/>
                  <a:gd name="connsiteX39" fmla="*/ 270869 w 1881147"/>
                  <a:gd name="connsiteY39" fmla="*/ 898275 h 1699001"/>
                  <a:gd name="connsiteX40" fmla="*/ 295393 w 1881147"/>
                  <a:gd name="connsiteY40" fmla="*/ 937750 h 1699001"/>
                  <a:gd name="connsiteX41" fmla="*/ 341051 w 1881147"/>
                  <a:gd name="connsiteY41" fmla="*/ 976342 h 1699001"/>
                  <a:gd name="connsiteX42" fmla="*/ 426184 w 1881147"/>
                  <a:gd name="connsiteY42" fmla="*/ 1030594 h 1699001"/>
                  <a:gd name="connsiteX43" fmla="*/ 461961 w 1881147"/>
                  <a:gd name="connsiteY43" fmla="*/ 1101687 h 1699001"/>
                  <a:gd name="connsiteX44" fmla="*/ 441064 w 1881147"/>
                  <a:gd name="connsiteY44" fmla="*/ 1171260 h 1699001"/>
                  <a:gd name="connsiteX45" fmla="*/ 519111 w 1881147"/>
                  <a:gd name="connsiteY45" fmla="*/ 1227723 h 1699001"/>
                  <a:gd name="connsiteX46" fmla="*/ 591143 w 1881147"/>
                  <a:gd name="connsiteY46" fmla="*/ 1260717 h 1699001"/>
                  <a:gd name="connsiteX47" fmla="*/ 571974 w 1881147"/>
                  <a:gd name="connsiteY47" fmla="*/ 1320420 h 1699001"/>
                  <a:gd name="connsiteX48" fmla="*/ 662461 w 1881147"/>
                  <a:gd name="connsiteY48" fmla="*/ 1472820 h 1699001"/>
                  <a:gd name="connsiteX49" fmla="*/ 755271 w 1881147"/>
                  <a:gd name="connsiteY49" fmla="*/ 1545974 h 1699001"/>
                  <a:gd name="connsiteX50" fmla="*/ 805336 w 1881147"/>
                  <a:gd name="connsiteY50" fmla="*/ 1496632 h 1699001"/>
                  <a:gd name="connsiteX51" fmla="*/ 869926 w 1881147"/>
                  <a:gd name="connsiteY51" fmla="*/ 1524029 h 1699001"/>
                  <a:gd name="connsiteX52" fmla="*/ 924399 w 1881147"/>
                  <a:gd name="connsiteY52" fmla="*/ 1491870 h 1699001"/>
                  <a:gd name="connsiteX53" fmla="*/ 941246 w 1881147"/>
                  <a:gd name="connsiteY53" fmla="*/ 1449694 h 1699001"/>
                  <a:gd name="connsiteX54" fmla="*/ 1005123 w 1881147"/>
                  <a:gd name="connsiteY54" fmla="*/ 1536106 h 1699001"/>
                  <a:gd name="connsiteX55" fmla="*/ 1050190 w 1881147"/>
                  <a:gd name="connsiteY55" fmla="*/ 1607200 h 1699001"/>
                  <a:gd name="connsiteX56" fmla="*/ 1120136 w 1881147"/>
                  <a:gd name="connsiteY56" fmla="*/ 1698719 h 1699001"/>
                  <a:gd name="connsiteX57" fmla="*/ 1151034 w 1881147"/>
                  <a:gd name="connsiteY57" fmla="*/ 1635628 h 1699001"/>
                  <a:gd name="connsiteX58" fmla="*/ 1181693 w 1881147"/>
                  <a:gd name="connsiteY58" fmla="*/ 1629148 h 1699001"/>
                  <a:gd name="connsiteX59" fmla="*/ 1224792 w 1881147"/>
                  <a:gd name="connsiteY59" fmla="*/ 1658411 h 1699001"/>
                  <a:gd name="connsiteX60" fmla="*/ 1258367 w 1881147"/>
                  <a:gd name="connsiteY60" fmla="*/ 1617757 h 1699001"/>
                  <a:gd name="connsiteX61" fmla="*/ 1277188 w 1881147"/>
                  <a:gd name="connsiteY61" fmla="*/ 1622374 h 1699001"/>
                  <a:gd name="connsiteX62" fmla="*/ 1311230 w 1881147"/>
                  <a:gd name="connsiteY62" fmla="*/ 1688851 h 1699001"/>
                  <a:gd name="connsiteX63" fmla="*/ 1367786 w 1881147"/>
                  <a:gd name="connsiteY63" fmla="*/ 1665382 h 1699001"/>
                  <a:gd name="connsiteX64" fmla="*/ 1419818 w 1881147"/>
                  <a:gd name="connsiteY64" fmla="*/ 1609261 h 1699001"/>
                  <a:gd name="connsiteX65" fmla="*/ 1470595 w 1881147"/>
                  <a:gd name="connsiteY65" fmla="*/ 1592718 h 1699001"/>
                  <a:gd name="connsiteX66" fmla="*/ 1488274 w 1881147"/>
                  <a:gd name="connsiteY66" fmla="*/ 1648540 h 1699001"/>
                  <a:gd name="connsiteX67" fmla="*/ 1558169 w 1881147"/>
                  <a:gd name="connsiteY67" fmla="*/ 1622862 h 1699001"/>
                  <a:gd name="connsiteX68" fmla="*/ 1588947 w 1881147"/>
                  <a:gd name="connsiteY68" fmla="*/ 1536106 h 1699001"/>
                  <a:gd name="connsiteX69" fmla="*/ 1670383 w 1881147"/>
                  <a:gd name="connsiteY69" fmla="*/ 1445964 h 1699001"/>
                  <a:gd name="connsiteX70" fmla="*/ 1714974 w 1881147"/>
                  <a:gd name="connsiteY70" fmla="*/ 1414834 h 1699001"/>
                  <a:gd name="connsiteX71" fmla="*/ 1743343 w 1881147"/>
                  <a:gd name="connsiteY71" fmla="*/ 1418129 h 1699001"/>
                  <a:gd name="connsiteX72" fmla="*/ 1820935 w 1881147"/>
                  <a:gd name="connsiteY72" fmla="*/ 1407521 h 1699001"/>
                  <a:gd name="connsiteX73" fmla="*/ 1816054 w 1881147"/>
                  <a:gd name="connsiteY73" fmla="*/ 1461085 h 1699001"/>
                  <a:gd name="connsiteX74" fmla="*/ 1874221 w 1881147"/>
                  <a:gd name="connsiteY74" fmla="*/ 1484406 h 1699001"/>
                  <a:gd name="connsiteX75" fmla="*/ 1875829 w 1881147"/>
                  <a:gd name="connsiteY75" fmla="*/ 1461772 h 1699001"/>
                  <a:gd name="connsiteX76" fmla="*/ 1875051 w 1881147"/>
                  <a:gd name="connsiteY76" fmla="*/ 1401038 h 1699001"/>
                  <a:gd name="connsiteX77" fmla="*/ 1853086 w 1881147"/>
                  <a:gd name="connsiteY77" fmla="*/ 1310895 h 1699001"/>
                  <a:gd name="connsiteX78" fmla="*/ 1853086 w 1881147"/>
                  <a:gd name="connsiteY78" fmla="*/ 1253745 h 1699001"/>
                  <a:gd name="connsiteX79" fmla="*/ 1810224 w 1881147"/>
                  <a:gd name="connsiteY79" fmla="*/ 1244220 h 1699001"/>
                  <a:gd name="connsiteX80" fmla="*/ 1734024 w 1881147"/>
                  <a:gd name="connsiteY80" fmla="*/ 1163257 h 1699001"/>
                  <a:gd name="connsiteX81" fmla="*/ 1695924 w 1881147"/>
                  <a:gd name="connsiteY81" fmla="*/ 982282 h 1699001"/>
                  <a:gd name="connsiteX82" fmla="*/ 1643536 w 1881147"/>
                  <a:gd name="connsiteY82" fmla="*/ 948945 h 1699001"/>
                  <a:gd name="connsiteX83" fmla="*/ 1605436 w 1881147"/>
                  <a:gd name="connsiteY83" fmla="*/ 891795 h 1699001"/>
                  <a:gd name="connsiteX84" fmla="*/ 1557811 w 1881147"/>
                  <a:gd name="connsiteY84" fmla="*/ 844170 h 1699001"/>
                  <a:gd name="connsiteX85" fmla="*/ 1505424 w 1881147"/>
                  <a:gd name="connsiteY85" fmla="*/ 825120 h 1699001"/>
                  <a:gd name="connsiteX86" fmla="*/ 1453036 w 1881147"/>
                  <a:gd name="connsiteY86" fmla="*/ 820357 h 1699001"/>
                  <a:gd name="connsiteX87" fmla="*/ 1510186 w 1881147"/>
                  <a:gd name="connsiteY87" fmla="*/ 787020 h 1699001"/>
                  <a:gd name="connsiteX88" fmla="*/ 1476849 w 1881147"/>
                  <a:gd name="connsiteY88" fmla="*/ 753682 h 1699001"/>
                  <a:gd name="connsiteX89" fmla="*/ 1481611 w 1881147"/>
                  <a:gd name="connsiteY89" fmla="*/ 729870 h 1699001"/>
                  <a:gd name="connsiteX90" fmla="*/ 1572099 w 1881147"/>
                  <a:gd name="connsiteY90" fmla="*/ 767970 h 1699001"/>
                  <a:gd name="connsiteX91" fmla="*/ 1624486 w 1881147"/>
                  <a:gd name="connsiteY91" fmla="*/ 701295 h 1699001"/>
                  <a:gd name="connsiteX92" fmla="*/ 1622283 w 1881147"/>
                  <a:gd name="connsiteY92" fmla="*/ 558420 h 1699001"/>
                  <a:gd name="connsiteX93" fmla="*/ 1639486 w 1881147"/>
                  <a:gd name="connsiteY93" fmla="*/ 410094 h 1699001"/>
                  <a:gd name="connsiteX0" fmla="*/ 1639486 w 1881147"/>
                  <a:gd name="connsiteY0" fmla="*/ 410466 h 1699373"/>
                  <a:gd name="connsiteX1" fmla="*/ 1567336 w 1881147"/>
                  <a:gd name="connsiteY1" fmla="*/ 377817 h 1699373"/>
                  <a:gd name="connsiteX2" fmla="*/ 1477087 w 1881147"/>
                  <a:gd name="connsiteY2" fmla="*/ 354004 h 1699373"/>
                  <a:gd name="connsiteX3" fmla="*/ 1423767 w 1881147"/>
                  <a:gd name="connsiteY3" fmla="*/ 276920 h 1699373"/>
                  <a:gd name="connsiteX4" fmla="*/ 1395785 w 1881147"/>
                  <a:gd name="connsiteY4" fmla="*/ 175075 h 1699373"/>
                  <a:gd name="connsiteX5" fmla="*/ 1364769 w 1881147"/>
                  <a:gd name="connsiteY5" fmla="*/ 7013 h 1699373"/>
                  <a:gd name="connsiteX6" fmla="*/ 1270553 w 1881147"/>
                  <a:gd name="connsiteY6" fmla="*/ 41053 h 1699373"/>
                  <a:gd name="connsiteX7" fmla="*/ 1244198 w 1881147"/>
                  <a:gd name="connsiteY7" fmla="*/ 126810 h 1699373"/>
                  <a:gd name="connsiteX8" fmla="*/ 1214911 w 1881147"/>
                  <a:gd name="connsiteY8" fmla="*/ 163504 h 1699373"/>
                  <a:gd name="connsiteX9" fmla="*/ 1186336 w 1881147"/>
                  <a:gd name="connsiteY9" fmla="*/ 192079 h 1699373"/>
                  <a:gd name="connsiteX10" fmla="*/ 1176811 w 1881147"/>
                  <a:gd name="connsiteY10" fmla="*/ 263517 h 1699373"/>
                  <a:gd name="connsiteX11" fmla="*/ 1114899 w 1881147"/>
                  <a:gd name="connsiteY11" fmla="*/ 306379 h 1699373"/>
                  <a:gd name="connsiteX12" fmla="*/ 1005361 w 1881147"/>
                  <a:gd name="connsiteY12" fmla="*/ 320667 h 1699373"/>
                  <a:gd name="connsiteX13" fmla="*/ 962499 w 1881147"/>
                  <a:gd name="connsiteY13" fmla="*/ 363529 h 1699373"/>
                  <a:gd name="connsiteX14" fmla="*/ 838674 w 1881147"/>
                  <a:gd name="connsiteY14" fmla="*/ 363529 h 1699373"/>
                  <a:gd name="connsiteX15" fmla="*/ 781524 w 1881147"/>
                  <a:gd name="connsiteY15" fmla="*/ 434967 h 1699373"/>
                  <a:gd name="connsiteX16" fmla="*/ 781524 w 1881147"/>
                  <a:gd name="connsiteY16" fmla="*/ 468304 h 1699373"/>
                  <a:gd name="connsiteX17" fmla="*/ 743424 w 1881147"/>
                  <a:gd name="connsiteY17" fmla="*/ 492117 h 1699373"/>
                  <a:gd name="connsiteX18" fmla="*/ 671986 w 1881147"/>
                  <a:gd name="connsiteY18" fmla="*/ 425442 h 1699373"/>
                  <a:gd name="connsiteX19" fmla="*/ 519586 w 1881147"/>
                  <a:gd name="connsiteY19" fmla="*/ 420679 h 1699373"/>
                  <a:gd name="connsiteX20" fmla="*/ 457674 w 1881147"/>
                  <a:gd name="connsiteY20" fmla="*/ 439729 h 1699373"/>
                  <a:gd name="connsiteX21" fmla="*/ 419574 w 1881147"/>
                  <a:gd name="connsiteY21" fmla="*/ 425442 h 1699373"/>
                  <a:gd name="connsiteX22" fmla="*/ 400524 w 1881147"/>
                  <a:gd name="connsiteY22" fmla="*/ 363529 h 1699373"/>
                  <a:gd name="connsiteX23" fmla="*/ 333849 w 1881147"/>
                  <a:gd name="connsiteY23" fmla="*/ 311142 h 1699373"/>
                  <a:gd name="connsiteX24" fmla="*/ 286224 w 1881147"/>
                  <a:gd name="connsiteY24" fmla="*/ 244467 h 1699373"/>
                  <a:gd name="connsiteX25" fmla="*/ 143349 w 1881147"/>
                  <a:gd name="connsiteY25" fmla="*/ 263517 h 1699373"/>
                  <a:gd name="connsiteX26" fmla="*/ 124299 w 1881147"/>
                  <a:gd name="connsiteY26" fmla="*/ 339717 h 1699373"/>
                  <a:gd name="connsiteX27" fmla="*/ 110011 w 1881147"/>
                  <a:gd name="connsiteY27" fmla="*/ 373054 h 1699373"/>
                  <a:gd name="connsiteX28" fmla="*/ 133824 w 1881147"/>
                  <a:gd name="connsiteY28" fmla="*/ 420679 h 1699373"/>
                  <a:gd name="connsiteX29" fmla="*/ 81436 w 1881147"/>
                  <a:gd name="connsiteY29" fmla="*/ 458779 h 1699373"/>
                  <a:gd name="connsiteX30" fmla="*/ 33811 w 1881147"/>
                  <a:gd name="connsiteY30" fmla="*/ 454017 h 1699373"/>
                  <a:gd name="connsiteX31" fmla="*/ 33811 w 1881147"/>
                  <a:gd name="connsiteY31" fmla="*/ 525454 h 1699373"/>
                  <a:gd name="connsiteX32" fmla="*/ 474 w 1881147"/>
                  <a:gd name="connsiteY32" fmla="*/ 630229 h 1699373"/>
                  <a:gd name="connsiteX33" fmla="*/ 62386 w 1881147"/>
                  <a:gd name="connsiteY33" fmla="*/ 706429 h 1699373"/>
                  <a:gd name="connsiteX34" fmla="*/ 111977 w 1881147"/>
                  <a:gd name="connsiteY34" fmla="*/ 686691 h 1699373"/>
                  <a:gd name="connsiteX35" fmla="*/ 112334 w 1881147"/>
                  <a:gd name="connsiteY35" fmla="*/ 756950 h 1699373"/>
                  <a:gd name="connsiteX36" fmla="*/ 167161 w 1881147"/>
                  <a:gd name="connsiteY36" fmla="*/ 787392 h 1699373"/>
                  <a:gd name="connsiteX37" fmla="*/ 236159 w 1881147"/>
                  <a:gd name="connsiteY37" fmla="*/ 797604 h 1699373"/>
                  <a:gd name="connsiteX38" fmla="*/ 271462 w 1881147"/>
                  <a:gd name="connsiteY38" fmla="*/ 853575 h 1699373"/>
                  <a:gd name="connsiteX39" fmla="*/ 270869 w 1881147"/>
                  <a:gd name="connsiteY39" fmla="*/ 898647 h 1699373"/>
                  <a:gd name="connsiteX40" fmla="*/ 295393 w 1881147"/>
                  <a:gd name="connsiteY40" fmla="*/ 938122 h 1699373"/>
                  <a:gd name="connsiteX41" fmla="*/ 341051 w 1881147"/>
                  <a:gd name="connsiteY41" fmla="*/ 976714 h 1699373"/>
                  <a:gd name="connsiteX42" fmla="*/ 426184 w 1881147"/>
                  <a:gd name="connsiteY42" fmla="*/ 1030966 h 1699373"/>
                  <a:gd name="connsiteX43" fmla="*/ 461961 w 1881147"/>
                  <a:gd name="connsiteY43" fmla="*/ 1102059 h 1699373"/>
                  <a:gd name="connsiteX44" fmla="*/ 441064 w 1881147"/>
                  <a:gd name="connsiteY44" fmla="*/ 1171632 h 1699373"/>
                  <a:gd name="connsiteX45" fmla="*/ 519111 w 1881147"/>
                  <a:gd name="connsiteY45" fmla="*/ 1228095 h 1699373"/>
                  <a:gd name="connsiteX46" fmla="*/ 591143 w 1881147"/>
                  <a:gd name="connsiteY46" fmla="*/ 1261089 h 1699373"/>
                  <a:gd name="connsiteX47" fmla="*/ 571974 w 1881147"/>
                  <a:gd name="connsiteY47" fmla="*/ 1320792 h 1699373"/>
                  <a:gd name="connsiteX48" fmla="*/ 662461 w 1881147"/>
                  <a:gd name="connsiteY48" fmla="*/ 1473192 h 1699373"/>
                  <a:gd name="connsiteX49" fmla="*/ 755271 w 1881147"/>
                  <a:gd name="connsiteY49" fmla="*/ 1546346 h 1699373"/>
                  <a:gd name="connsiteX50" fmla="*/ 805336 w 1881147"/>
                  <a:gd name="connsiteY50" fmla="*/ 1497004 h 1699373"/>
                  <a:gd name="connsiteX51" fmla="*/ 869926 w 1881147"/>
                  <a:gd name="connsiteY51" fmla="*/ 1524401 h 1699373"/>
                  <a:gd name="connsiteX52" fmla="*/ 924399 w 1881147"/>
                  <a:gd name="connsiteY52" fmla="*/ 1492242 h 1699373"/>
                  <a:gd name="connsiteX53" fmla="*/ 941246 w 1881147"/>
                  <a:gd name="connsiteY53" fmla="*/ 1450066 h 1699373"/>
                  <a:gd name="connsiteX54" fmla="*/ 1005123 w 1881147"/>
                  <a:gd name="connsiteY54" fmla="*/ 1536478 h 1699373"/>
                  <a:gd name="connsiteX55" fmla="*/ 1050190 w 1881147"/>
                  <a:gd name="connsiteY55" fmla="*/ 1607572 h 1699373"/>
                  <a:gd name="connsiteX56" fmla="*/ 1120136 w 1881147"/>
                  <a:gd name="connsiteY56" fmla="*/ 1699091 h 1699373"/>
                  <a:gd name="connsiteX57" fmla="*/ 1151034 w 1881147"/>
                  <a:gd name="connsiteY57" fmla="*/ 1636000 h 1699373"/>
                  <a:gd name="connsiteX58" fmla="*/ 1181693 w 1881147"/>
                  <a:gd name="connsiteY58" fmla="*/ 1629520 h 1699373"/>
                  <a:gd name="connsiteX59" fmla="*/ 1224792 w 1881147"/>
                  <a:gd name="connsiteY59" fmla="*/ 1658783 h 1699373"/>
                  <a:gd name="connsiteX60" fmla="*/ 1258367 w 1881147"/>
                  <a:gd name="connsiteY60" fmla="*/ 1618129 h 1699373"/>
                  <a:gd name="connsiteX61" fmla="*/ 1277188 w 1881147"/>
                  <a:gd name="connsiteY61" fmla="*/ 1622746 h 1699373"/>
                  <a:gd name="connsiteX62" fmla="*/ 1311230 w 1881147"/>
                  <a:gd name="connsiteY62" fmla="*/ 1689223 h 1699373"/>
                  <a:gd name="connsiteX63" fmla="*/ 1367786 w 1881147"/>
                  <a:gd name="connsiteY63" fmla="*/ 1665754 h 1699373"/>
                  <a:gd name="connsiteX64" fmla="*/ 1419818 w 1881147"/>
                  <a:gd name="connsiteY64" fmla="*/ 1609633 h 1699373"/>
                  <a:gd name="connsiteX65" fmla="*/ 1470595 w 1881147"/>
                  <a:gd name="connsiteY65" fmla="*/ 1593090 h 1699373"/>
                  <a:gd name="connsiteX66" fmla="*/ 1488274 w 1881147"/>
                  <a:gd name="connsiteY66" fmla="*/ 1648912 h 1699373"/>
                  <a:gd name="connsiteX67" fmla="*/ 1558169 w 1881147"/>
                  <a:gd name="connsiteY67" fmla="*/ 1623234 h 1699373"/>
                  <a:gd name="connsiteX68" fmla="*/ 1588947 w 1881147"/>
                  <a:gd name="connsiteY68" fmla="*/ 1536478 h 1699373"/>
                  <a:gd name="connsiteX69" fmla="*/ 1670383 w 1881147"/>
                  <a:gd name="connsiteY69" fmla="*/ 1446336 h 1699373"/>
                  <a:gd name="connsiteX70" fmla="*/ 1714974 w 1881147"/>
                  <a:gd name="connsiteY70" fmla="*/ 1415206 h 1699373"/>
                  <a:gd name="connsiteX71" fmla="*/ 1743343 w 1881147"/>
                  <a:gd name="connsiteY71" fmla="*/ 1418501 h 1699373"/>
                  <a:gd name="connsiteX72" fmla="*/ 1820935 w 1881147"/>
                  <a:gd name="connsiteY72" fmla="*/ 1407893 h 1699373"/>
                  <a:gd name="connsiteX73" fmla="*/ 1816054 w 1881147"/>
                  <a:gd name="connsiteY73" fmla="*/ 1461457 h 1699373"/>
                  <a:gd name="connsiteX74" fmla="*/ 1874221 w 1881147"/>
                  <a:gd name="connsiteY74" fmla="*/ 1484778 h 1699373"/>
                  <a:gd name="connsiteX75" fmla="*/ 1875829 w 1881147"/>
                  <a:gd name="connsiteY75" fmla="*/ 1462144 h 1699373"/>
                  <a:gd name="connsiteX76" fmla="*/ 1875051 w 1881147"/>
                  <a:gd name="connsiteY76" fmla="*/ 1401410 h 1699373"/>
                  <a:gd name="connsiteX77" fmla="*/ 1853086 w 1881147"/>
                  <a:gd name="connsiteY77" fmla="*/ 1311267 h 1699373"/>
                  <a:gd name="connsiteX78" fmla="*/ 1853086 w 1881147"/>
                  <a:gd name="connsiteY78" fmla="*/ 1254117 h 1699373"/>
                  <a:gd name="connsiteX79" fmla="*/ 1810224 w 1881147"/>
                  <a:gd name="connsiteY79" fmla="*/ 1244592 h 1699373"/>
                  <a:gd name="connsiteX80" fmla="*/ 1734024 w 1881147"/>
                  <a:gd name="connsiteY80" fmla="*/ 1163629 h 1699373"/>
                  <a:gd name="connsiteX81" fmla="*/ 1695924 w 1881147"/>
                  <a:gd name="connsiteY81" fmla="*/ 982654 h 1699373"/>
                  <a:gd name="connsiteX82" fmla="*/ 1643536 w 1881147"/>
                  <a:gd name="connsiteY82" fmla="*/ 949317 h 1699373"/>
                  <a:gd name="connsiteX83" fmla="*/ 1605436 w 1881147"/>
                  <a:gd name="connsiteY83" fmla="*/ 892167 h 1699373"/>
                  <a:gd name="connsiteX84" fmla="*/ 1557811 w 1881147"/>
                  <a:gd name="connsiteY84" fmla="*/ 844542 h 1699373"/>
                  <a:gd name="connsiteX85" fmla="*/ 1505424 w 1881147"/>
                  <a:gd name="connsiteY85" fmla="*/ 825492 h 1699373"/>
                  <a:gd name="connsiteX86" fmla="*/ 1453036 w 1881147"/>
                  <a:gd name="connsiteY86" fmla="*/ 820729 h 1699373"/>
                  <a:gd name="connsiteX87" fmla="*/ 1510186 w 1881147"/>
                  <a:gd name="connsiteY87" fmla="*/ 787392 h 1699373"/>
                  <a:gd name="connsiteX88" fmla="*/ 1476849 w 1881147"/>
                  <a:gd name="connsiteY88" fmla="*/ 754054 h 1699373"/>
                  <a:gd name="connsiteX89" fmla="*/ 1481611 w 1881147"/>
                  <a:gd name="connsiteY89" fmla="*/ 730242 h 1699373"/>
                  <a:gd name="connsiteX90" fmla="*/ 1572099 w 1881147"/>
                  <a:gd name="connsiteY90" fmla="*/ 768342 h 1699373"/>
                  <a:gd name="connsiteX91" fmla="*/ 1624486 w 1881147"/>
                  <a:gd name="connsiteY91" fmla="*/ 701667 h 1699373"/>
                  <a:gd name="connsiteX92" fmla="*/ 1622283 w 1881147"/>
                  <a:gd name="connsiteY92" fmla="*/ 558792 h 1699373"/>
                  <a:gd name="connsiteX93" fmla="*/ 1639486 w 1881147"/>
                  <a:gd name="connsiteY93" fmla="*/ 410466 h 1699373"/>
                  <a:gd name="connsiteX0" fmla="*/ 1639486 w 1881147"/>
                  <a:gd name="connsiteY0" fmla="*/ 409992 h 1698899"/>
                  <a:gd name="connsiteX1" fmla="*/ 1567336 w 1881147"/>
                  <a:gd name="connsiteY1" fmla="*/ 377343 h 1698899"/>
                  <a:gd name="connsiteX2" fmla="*/ 1477087 w 1881147"/>
                  <a:gd name="connsiteY2" fmla="*/ 353530 h 1698899"/>
                  <a:gd name="connsiteX3" fmla="*/ 1423767 w 1881147"/>
                  <a:gd name="connsiteY3" fmla="*/ 276446 h 1698899"/>
                  <a:gd name="connsiteX4" fmla="*/ 1395785 w 1881147"/>
                  <a:gd name="connsiteY4" fmla="*/ 174601 h 1698899"/>
                  <a:gd name="connsiteX5" fmla="*/ 1364769 w 1881147"/>
                  <a:gd name="connsiteY5" fmla="*/ 6539 h 1698899"/>
                  <a:gd name="connsiteX6" fmla="*/ 1282757 w 1881147"/>
                  <a:gd name="connsiteY6" fmla="*/ 43131 h 1698899"/>
                  <a:gd name="connsiteX7" fmla="*/ 1244198 w 1881147"/>
                  <a:gd name="connsiteY7" fmla="*/ 126336 h 1698899"/>
                  <a:gd name="connsiteX8" fmla="*/ 1214911 w 1881147"/>
                  <a:gd name="connsiteY8" fmla="*/ 163030 h 1698899"/>
                  <a:gd name="connsiteX9" fmla="*/ 1186336 w 1881147"/>
                  <a:gd name="connsiteY9" fmla="*/ 191605 h 1698899"/>
                  <a:gd name="connsiteX10" fmla="*/ 1176811 w 1881147"/>
                  <a:gd name="connsiteY10" fmla="*/ 263043 h 1698899"/>
                  <a:gd name="connsiteX11" fmla="*/ 1114899 w 1881147"/>
                  <a:gd name="connsiteY11" fmla="*/ 305905 h 1698899"/>
                  <a:gd name="connsiteX12" fmla="*/ 1005361 w 1881147"/>
                  <a:gd name="connsiteY12" fmla="*/ 320193 h 1698899"/>
                  <a:gd name="connsiteX13" fmla="*/ 962499 w 1881147"/>
                  <a:gd name="connsiteY13" fmla="*/ 363055 h 1698899"/>
                  <a:gd name="connsiteX14" fmla="*/ 838674 w 1881147"/>
                  <a:gd name="connsiteY14" fmla="*/ 363055 h 1698899"/>
                  <a:gd name="connsiteX15" fmla="*/ 781524 w 1881147"/>
                  <a:gd name="connsiteY15" fmla="*/ 434493 h 1698899"/>
                  <a:gd name="connsiteX16" fmla="*/ 781524 w 1881147"/>
                  <a:gd name="connsiteY16" fmla="*/ 467830 h 1698899"/>
                  <a:gd name="connsiteX17" fmla="*/ 743424 w 1881147"/>
                  <a:gd name="connsiteY17" fmla="*/ 491643 h 1698899"/>
                  <a:gd name="connsiteX18" fmla="*/ 671986 w 1881147"/>
                  <a:gd name="connsiteY18" fmla="*/ 424968 h 1698899"/>
                  <a:gd name="connsiteX19" fmla="*/ 519586 w 1881147"/>
                  <a:gd name="connsiteY19" fmla="*/ 420205 h 1698899"/>
                  <a:gd name="connsiteX20" fmla="*/ 457674 w 1881147"/>
                  <a:gd name="connsiteY20" fmla="*/ 439255 h 1698899"/>
                  <a:gd name="connsiteX21" fmla="*/ 419574 w 1881147"/>
                  <a:gd name="connsiteY21" fmla="*/ 424968 h 1698899"/>
                  <a:gd name="connsiteX22" fmla="*/ 400524 w 1881147"/>
                  <a:gd name="connsiteY22" fmla="*/ 363055 h 1698899"/>
                  <a:gd name="connsiteX23" fmla="*/ 333849 w 1881147"/>
                  <a:gd name="connsiteY23" fmla="*/ 310668 h 1698899"/>
                  <a:gd name="connsiteX24" fmla="*/ 286224 w 1881147"/>
                  <a:gd name="connsiteY24" fmla="*/ 243993 h 1698899"/>
                  <a:gd name="connsiteX25" fmla="*/ 143349 w 1881147"/>
                  <a:gd name="connsiteY25" fmla="*/ 263043 h 1698899"/>
                  <a:gd name="connsiteX26" fmla="*/ 124299 w 1881147"/>
                  <a:gd name="connsiteY26" fmla="*/ 339243 h 1698899"/>
                  <a:gd name="connsiteX27" fmla="*/ 110011 w 1881147"/>
                  <a:gd name="connsiteY27" fmla="*/ 372580 h 1698899"/>
                  <a:gd name="connsiteX28" fmla="*/ 133824 w 1881147"/>
                  <a:gd name="connsiteY28" fmla="*/ 420205 h 1698899"/>
                  <a:gd name="connsiteX29" fmla="*/ 81436 w 1881147"/>
                  <a:gd name="connsiteY29" fmla="*/ 458305 h 1698899"/>
                  <a:gd name="connsiteX30" fmla="*/ 33811 w 1881147"/>
                  <a:gd name="connsiteY30" fmla="*/ 453543 h 1698899"/>
                  <a:gd name="connsiteX31" fmla="*/ 33811 w 1881147"/>
                  <a:gd name="connsiteY31" fmla="*/ 524980 h 1698899"/>
                  <a:gd name="connsiteX32" fmla="*/ 474 w 1881147"/>
                  <a:gd name="connsiteY32" fmla="*/ 629755 h 1698899"/>
                  <a:gd name="connsiteX33" fmla="*/ 62386 w 1881147"/>
                  <a:gd name="connsiteY33" fmla="*/ 705955 h 1698899"/>
                  <a:gd name="connsiteX34" fmla="*/ 111977 w 1881147"/>
                  <a:gd name="connsiteY34" fmla="*/ 686217 h 1698899"/>
                  <a:gd name="connsiteX35" fmla="*/ 112334 w 1881147"/>
                  <a:gd name="connsiteY35" fmla="*/ 756476 h 1698899"/>
                  <a:gd name="connsiteX36" fmla="*/ 167161 w 1881147"/>
                  <a:gd name="connsiteY36" fmla="*/ 786918 h 1698899"/>
                  <a:gd name="connsiteX37" fmla="*/ 236159 w 1881147"/>
                  <a:gd name="connsiteY37" fmla="*/ 797130 h 1698899"/>
                  <a:gd name="connsiteX38" fmla="*/ 271462 w 1881147"/>
                  <a:gd name="connsiteY38" fmla="*/ 853101 h 1698899"/>
                  <a:gd name="connsiteX39" fmla="*/ 270869 w 1881147"/>
                  <a:gd name="connsiteY39" fmla="*/ 898173 h 1698899"/>
                  <a:gd name="connsiteX40" fmla="*/ 295393 w 1881147"/>
                  <a:gd name="connsiteY40" fmla="*/ 937648 h 1698899"/>
                  <a:gd name="connsiteX41" fmla="*/ 341051 w 1881147"/>
                  <a:gd name="connsiteY41" fmla="*/ 976240 h 1698899"/>
                  <a:gd name="connsiteX42" fmla="*/ 426184 w 1881147"/>
                  <a:gd name="connsiteY42" fmla="*/ 1030492 h 1698899"/>
                  <a:gd name="connsiteX43" fmla="*/ 461961 w 1881147"/>
                  <a:gd name="connsiteY43" fmla="*/ 1101585 h 1698899"/>
                  <a:gd name="connsiteX44" fmla="*/ 441064 w 1881147"/>
                  <a:gd name="connsiteY44" fmla="*/ 1171158 h 1698899"/>
                  <a:gd name="connsiteX45" fmla="*/ 519111 w 1881147"/>
                  <a:gd name="connsiteY45" fmla="*/ 1227621 h 1698899"/>
                  <a:gd name="connsiteX46" fmla="*/ 591143 w 1881147"/>
                  <a:gd name="connsiteY46" fmla="*/ 1260615 h 1698899"/>
                  <a:gd name="connsiteX47" fmla="*/ 571974 w 1881147"/>
                  <a:gd name="connsiteY47" fmla="*/ 1320318 h 1698899"/>
                  <a:gd name="connsiteX48" fmla="*/ 662461 w 1881147"/>
                  <a:gd name="connsiteY48" fmla="*/ 1472718 h 1698899"/>
                  <a:gd name="connsiteX49" fmla="*/ 755271 w 1881147"/>
                  <a:gd name="connsiteY49" fmla="*/ 1545872 h 1698899"/>
                  <a:gd name="connsiteX50" fmla="*/ 805336 w 1881147"/>
                  <a:gd name="connsiteY50" fmla="*/ 1496530 h 1698899"/>
                  <a:gd name="connsiteX51" fmla="*/ 869926 w 1881147"/>
                  <a:gd name="connsiteY51" fmla="*/ 1523927 h 1698899"/>
                  <a:gd name="connsiteX52" fmla="*/ 924399 w 1881147"/>
                  <a:gd name="connsiteY52" fmla="*/ 1491768 h 1698899"/>
                  <a:gd name="connsiteX53" fmla="*/ 941246 w 1881147"/>
                  <a:gd name="connsiteY53" fmla="*/ 1449592 h 1698899"/>
                  <a:gd name="connsiteX54" fmla="*/ 1005123 w 1881147"/>
                  <a:gd name="connsiteY54" fmla="*/ 1536004 h 1698899"/>
                  <a:gd name="connsiteX55" fmla="*/ 1050190 w 1881147"/>
                  <a:gd name="connsiteY55" fmla="*/ 1607098 h 1698899"/>
                  <a:gd name="connsiteX56" fmla="*/ 1120136 w 1881147"/>
                  <a:gd name="connsiteY56" fmla="*/ 1698617 h 1698899"/>
                  <a:gd name="connsiteX57" fmla="*/ 1151034 w 1881147"/>
                  <a:gd name="connsiteY57" fmla="*/ 1635526 h 1698899"/>
                  <a:gd name="connsiteX58" fmla="*/ 1181693 w 1881147"/>
                  <a:gd name="connsiteY58" fmla="*/ 1629046 h 1698899"/>
                  <a:gd name="connsiteX59" fmla="*/ 1224792 w 1881147"/>
                  <a:gd name="connsiteY59" fmla="*/ 1658309 h 1698899"/>
                  <a:gd name="connsiteX60" fmla="*/ 1258367 w 1881147"/>
                  <a:gd name="connsiteY60" fmla="*/ 1617655 h 1698899"/>
                  <a:gd name="connsiteX61" fmla="*/ 1277188 w 1881147"/>
                  <a:gd name="connsiteY61" fmla="*/ 1622272 h 1698899"/>
                  <a:gd name="connsiteX62" fmla="*/ 1311230 w 1881147"/>
                  <a:gd name="connsiteY62" fmla="*/ 1688749 h 1698899"/>
                  <a:gd name="connsiteX63" fmla="*/ 1367786 w 1881147"/>
                  <a:gd name="connsiteY63" fmla="*/ 1665280 h 1698899"/>
                  <a:gd name="connsiteX64" fmla="*/ 1419818 w 1881147"/>
                  <a:gd name="connsiteY64" fmla="*/ 1609159 h 1698899"/>
                  <a:gd name="connsiteX65" fmla="*/ 1470595 w 1881147"/>
                  <a:gd name="connsiteY65" fmla="*/ 1592616 h 1698899"/>
                  <a:gd name="connsiteX66" fmla="*/ 1488274 w 1881147"/>
                  <a:gd name="connsiteY66" fmla="*/ 1648438 h 1698899"/>
                  <a:gd name="connsiteX67" fmla="*/ 1558169 w 1881147"/>
                  <a:gd name="connsiteY67" fmla="*/ 1622760 h 1698899"/>
                  <a:gd name="connsiteX68" fmla="*/ 1588947 w 1881147"/>
                  <a:gd name="connsiteY68" fmla="*/ 1536004 h 1698899"/>
                  <a:gd name="connsiteX69" fmla="*/ 1670383 w 1881147"/>
                  <a:gd name="connsiteY69" fmla="*/ 1445862 h 1698899"/>
                  <a:gd name="connsiteX70" fmla="*/ 1714974 w 1881147"/>
                  <a:gd name="connsiteY70" fmla="*/ 1414732 h 1698899"/>
                  <a:gd name="connsiteX71" fmla="*/ 1743343 w 1881147"/>
                  <a:gd name="connsiteY71" fmla="*/ 1418027 h 1698899"/>
                  <a:gd name="connsiteX72" fmla="*/ 1820935 w 1881147"/>
                  <a:gd name="connsiteY72" fmla="*/ 1407419 h 1698899"/>
                  <a:gd name="connsiteX73" fmla="*/ 1816054 w 1881147"/>
                  <a:gd name="connsiteY73" fmla="*/ 1460983 h 1698899"/>
                  <a:gd name="connsiteX74" fmla="*/ 1874221 w 1881147"/>
                  <a:gd name="connsiteY74" fmla="*/ 1484304 h 1698899"/>
                  <a:gd name="connsiteX75" fmla="*/ 1875829 w 1881147"/>
                  <a:gd name="connsiteY75" fmla="*/ 1461670 h 1698899"/>
                  <a:gd name="connsiteX76" fmla="*/ 1875051 w 1881147"/>
                  <a:gd name="connsiteY76" fmla="*/ 1400936 h 1698899"/>
                  <a:gd name="connsiteX77" fmla="*/ 1853086 w 1881147"/>
                  <a:gd name="connsiteY77" fmla="*/ 1310793 h 1698899"/>
                  <a:gd name="connsiteX78" fmla="*/ 1853086 w 1881147"/>
                  <a:gd name="connsiteY78" fmla="*/ 1253643 h 1698899"/>
                  <a:gd name="connsiteX79" fmla="*/ 1810224 w 1881147"/>
                  <a:gd name="connsiteY79" fmla="*/ 1244118 h 1698899"/>
                  <a:gd name="connsiteX80" fmla="*/ 1734024 w 1881147"/>
                  <a:gd name="connsiteY80" fmla="*/ 1163155 h 1698899"/>
                  <a:gd name="connsiteX81" fmla="*/ 1695924 w 1881147"/>
                  <a:gd name="connsiteY81" fmla="*/ 982180 h 1698899"/>
                  <a:gd name="connsiteX82" fmla="*/ 1643536 w 1881147"/>
                  <a:gd name="connsiteY82" fmla="*/ 948843 h 1698899"/>
                  <a:gd name="connsiteX83" fmla="*/ 1605436 w 1881147"/>
                  <a:gd name="connsiteY83" fmla="*/ 891693 h 1698899"/>
                  <a:gd name="connsiteX84" fmla="*/ 1557811 w 1881147"/>
                  <a:gd name="connsiteY84" fmla="*/ 844068 h 1698899"/>
                  <a:gd name="connsiteX85" fmla="*/ 1505424 w 1881147"/>
                  <a:gd name="connsiteY85" fmla="*/ 825018 h 1698899"/>
                  <a:gd name="connsiteX86" fmla="*/ 1453036 w 1881147"/>
                  <a:gd name="connsiteY86" fmla="*/ 820255 h 1698899"/>
                  <a:gd name="connsiteX87" fmla="*/ 1510186 w 1881147"/>
                  <a:gd name="connsiteY87" fmla="*/ 786918 h 1698899"/>
                  <a:gd name="connsiteX88" fmla="*/ 1476849 w 1881147"/>
                  <a:gd name="connsiteY88" fmla="*/ 753580 h 1698899"/>
                  <a:gd name="connsiteX89" fmla="*/ 1481611 w 1881147"/>
                  <a:gd name="connsiteY89" fmla="*/ 729768 h 1698899"/>
                  <a:gd name="connsiteX90" fmla="*/ 1572099 w 1881147"/>
                  <a:gd name="connsiteY90" fmla="*/ 767868 h 1698899"/>
                  <a:gd name="connsiteX91" fmla="*/ 1624486 w 1881147"/>
                  <a:gd name="connsiteY91" fmla="*/ 701193 h 1698899"/>
                  <a:gd name="connsiteX92" fmla="*/ 1622283 w 1881147"/>
                  <a:gd name="connsiteY92" fmla="*/ 558318 h 1698899"/>
                  <a:gd name="connsiteX93" fmla="*/ 1639486 w 1881147"/>
                  <a:gd name="connsiteY93" fmla="*/ 409992 h 1698899"/>
                  <a:gd name="connsiteX0" fmla="*/ 1639486 w 1881147"/>
                  <a:gd name="connsiteY0" fmla="*/ 410565 h 1699472"/>
                  <a:gd name="connsiteX1" fmla="*/ 1567336 w 1881147"/>
                  <a:gd name="connsiteY1" fmla="*/ 377916 h 1699472"/>
                  <a:gd name="connsiteX2" fmla="*/ 1477087 w 1881147"/>
                  <a:gd name="connsiteY2" fmla="*/ 354103 h 1699472"/>
                  <a:gd name="connsiteX3" fmla="*/ 1423767 w 1881147"/>
                  <a:gd name="connsiteY3" fmla="*/ 277019 h 1699472"/>
                  <a:gd name="connsiteX4" fmla="*/ 1395785 w 1881147"/>
                  <a:gd name="connsiteY4" fmla="*/ 175174 h 1699472"/>
                  <a:gd name="connsiteX5" fmla="*/ 1364769 w 1881147"/>
                  <a:gd name="connsiteY5" fmla="*/ 7112 h 1699472"/>
                  <a:gd name="connsiteX6" fmla="*/ 1282757 w 1881147"/>
                  <a:gd name="connsiteY6" fmla="*/ 43704 h 1699472"/>
                  <a:gd name="connsiteX7" fmla="*/ 1275927 w 1881147"/>
                  <a:gd name="connsiteY7" fmla="*/ 157546 h 1699472"/>
                  <a:gd name="connsiteX8" fmla="*/ 1214911 w 1881147"/>
                  <a:gd name="connsiteY8" fmla="*/ 163603 h 1699472"/>
                  <a:gd name="connsiteX9" fmla="*/ 1186336 w 1881147"/>
                  <a:gd name="connsiteY9" fmla="*/ 192178 h 1699472"/>
                  <a:gd name="connsiteX10" fmla="*/ 1176811 w 1881147"/>
                  <a:gd name="connsiteY10" fmla="*/ 263616 h 1699472"/>
                  <a:gd name="connsiteX11" fmla="*/ 1114899 w 1881147"/>
                  <a:gd name="connsiteY11" fmla="*/ 306478 h 1699472"/>
                  <a:gd name="connsiteX12" fmla="*/ 1005361 w 1881147"/>
                  <a:gd name="connsiteY12" fmla="*/ 320766 h 1699472"/>
                  <a:gd name="connsiteX13" fmla="*/ 962499 w 1881147"/>
                  <a:gd name="connsiteY13" fmla="*/ 363628 h 1699472"/>
                  <a:gd name="connsiteX14" fmla="*/ 838674 w 1881147"/>
                  <a:gd name="connsiteY14" fmla="*/ 363628 h 1699472"/>
                  <a:gd name="connsiteX15" fmla="*/ 781524 w 1881147"/>
                  <a:gd name="connsiteY15" fmla="*/ 435066 h 1699472"/>
                  <a:gd name="connsiteX16" fmla="*/ 781524 w 1881147"/>
                  <a:gd name="connsiteY16" fmla="*/ 468403 h 1699472"/>
                  <a:gd name="connsiteX17" fmla="*/ 743424 w 1881147"/>
                  <a:gd name="connsiteY17" fmla="*/ 492216 h 1699472"/>
                  <a:gd name="connsiteX18" fmla="*/ 671986 w 1881147"/>
                  <a:gd name="connsiteY18" fmla="*/ 425541 h 1699472"/>
                  <a:gd name="connsiteX19" fmla="*/ 519586 w 1881147"/>
                  <a:gd name="connsiteY19" fmla="*/ 420778 h 1699472"/>
                  <a:gd name="connsiteX20" fmla="*/ 457674 w 1881147"/>
                  <a:gd name="connsiteY20" fmla="*/ 439828 h 1699472"/>
                  <a:gd name="connsiteX21" fmla="*/ 419574 w 1881147"/>
                  <a:gd name="connsiteY21" fmla="*/ 425541 h 1699472"/>
                  <a:gd name="connsiteX22" fmla="*/ 400524 w 1881147"/>
                  <a:gd name="connsiteY22" fmla="*/ 363628 h 1699472"/>
                  <a:gd name="connsiteX23" fmla="*/ 333849 w 1881147"/>
                  <a:gd name="connsiteY23" fmla="*/ 311241 h 1699472"/>
                  <a:gd name="connsiteX24" fmla="*/ 286224 w 1881147"/>
                  <a:gd name="connsiteY24" fmla="*/ 244566 h 1699472"/>
                  <a:gd name="connsiteX25" fmla="*/ 143349 w 1881147"/>
                  <a:gd name="connsiteY25" fmla="*/ 263616 h 1699472"/>
                  <a:gd name="connsiteX26" fmla="*/ 124299 w 1881147"/>
                  <a:gd name="connsiteY26" fmla="*/ 339816 h 1699472"/>
                  <a:gd name="connsiteX27" fmla="*/ 110011 w 1881147"/>
                  <a:gd name="connsiteY27" fmla="*/ 373153 h 1699472"/>
                  <a:gd name="connsiteX28" fmla="*/ 133824 w 1881147"/>
                  <a:gd name="connsiteY28" fmla="*/ 420778 h 1699472"/>
                  <a:gd name="connsiteX29" fmla="*/ 81436 w 1881147"/>
                  <a:gd name="connsiteY29" fmla="*/ 458878 h 1699472"/>
                  <a:gd name="connsiteX30" fmla="*/ 33811 w 1881147"/>
                  <a:gd name="connsiteY30" fmla="*/ 454116 h 1699472"/>
                  <a:gd name="connsiteX31" fmla="*/ 33811 w 1881147"/>
                  <a:gd name="connsiteY31" fmla="*/ 525553 h 1699472"/>
                  <a:gd name="connsiteX32" fmla="*/ 474 w 1881147"/>
                  <a:gd name="connsiteY32" fmla="*/ 630328 h 1699472"/>
                  <a:gd name="connsiteX33" fmla="*/ 62386 w 1881147"/>
                  <a:gd name="connsiteY33" fmla="*/ 706528 h 1699472"/>
                  <a:gd name="connsiteX34" fmla="*/ 111977 w 1881147"/>
                  <a:gd name="connsiteY34" fmla="*/ 686790 h 1699472"/>
                  <a:gd name="connsiteX35" fmla="*/ 112334 w 1881147"/>
                  <a:gd name="connsiteY35" fmla="*/ 757049 h 1699472"/>
                  <a:gd name="connsiteX36" fmla="*/ 167161 w 1881147"/>
                  <a:gd name="connsiteY36" fmla="*/ 787491 h 1699472"/>
                  <a:gd name="connsiteX37" fmla="*/ 236159 w 1881147"/>
                  <a:gd name="connsiteY37" fmla="*/ 797703 h 1699472"/>
                  <a:gd name="connsiteX38" fmla="*/ 271462 w 1881147"/>
                  <a:gd name="connsiteY38" fmla="*/ 853674 h 1699472"/>
                  <a:gd name="connsiteX39" fmla="*/ 270869 w 1881147"/>
                  <a:gd name="connsiteY39" fmla="*/ 898746 h 1699472"/>
                  <a:gd name="connsiteX40" fmla="*/ 295393 w 1881147"/>
                  <a:gd name="connsiteY40" fmla="*/ 938221 h 1699472"/>
                  <a:gd name="connsiteX41" fmla="*/ 341051 w 1881147"/>
                  <a:gd name="connsiteY41" fmla="*/ 976813 h 1699472"/>
                  <a:gd name="connsiteX42" fmla="*/ 426184 w 1881147"/>
                  <a:gd name="connsiteY42" fmla="*/ 1031065 h 1699472"/>
                  <a:gd name="connsiteX43" fmla="*/ 461961 w 1881147"/>
                  <a:gd name="connsiteY43" fmla="*/ 1102158 h 1699472"/>
                  <a:gd name="connsiteX44" fmla="*/ 441064 w 1881147"/>
                  <a:gd name="connsiteY44" fmla="*/ 1171731 h 1699472"/>
                  <a:gd name="connsiteX45" fmla="*/ 519111 w 1881147"/>
                  <a:gd name="connsiteY45" fmla="*/ 1228194 h 1699472"/>
                  <a:gd name="connsiteX46" fmla="*/ 591143 w 1881147"/>
                  <a:gd name="connsiteY46" fmla="*/ 1261188 h 1699472"/>
                  <a:gd name="connsiteX47" fmla="*/ 571974 w 1881147"/>
                  <a:gd name="connsiteY47" fmla="*/ 1320891 h 1699472"/>
                  <a:gd name="connsiteX48" fmla="*/ 662461 w 1881147"/>
                  <a:gd name="connsiteY48" fmla="*/ 1473291 h 1699472"/>
                  <a:gd name="connsiteX49" fmla="*/ 755271 w 1881147"/>
                  <a:gd name="connsiteY49" fmla="*/ 1546445 h 1699472"/>
                  <a:gd name="connsiteX50" fmla="*/ 805336 w 1881147"/>
                  <a:gd name="connsiteY50" fmla="*/ 1497103 h 1699472"/>
                  <a:gd name="connsiteX51" fmla="*/ 869926 w 1881147"/>
                  <a:gd name="connsiteY51" fmla="*/ 1524500 h 1699472"/>
                  <a:gd name="connsiteX52" fmla="*/ 924399 w 1881147"/>
                  <a:gd name="connsiteY52" fmla="*/ 1492341 h 1699472"/>
                  <a:gd name="connsiteX53" fmla="*/ 941246 w 1881147"/>
                  <a:gd name="connsiteY53" fmla="*/ 1450165 h 1699472"/>
                  <a:gd name="connsiteX54" fmla="*/ 1005123 w 1881147"/>
                  <a:gd name="connsiteY54" fmla="*/ 1536577 h 1699472"/>
                  <a:gd name="connsiteX55" fmla="*/ 1050190 w 1881147"/>
                  <a:gd name="connsiteY55" fmla="*/ 1607671 h 1699472"/>
                  <a:gd name="connsiteX56" fmla="*/ 1120136 w 1881147"/>
                  <a:gd name="connsiteY56" fmla="*/ 1699190 h 1699472"/>
                  <a:gd name="connsiteX57" fmla="*/ 1151034 w 1881147"/>
                  <a:gd name="connsiteY57" fmla="*/ 1636099 h 1699472"/>
                  <a:gd name="connsiteX58" fmla="*/ 1181693 w 1881147"/>
                  <a:gd name="connsiteY58" fmla="*/ 1629619 h 1699472"/>
                  <a:gd name="connsiteX59" fmla="*/ 1224792 w 1881147"/>
                  <a:gd name="connsiteY59" fmla="*/ 1658882 h 1699472"/>
                  <a:gd name="connsiteX60" fmla="*/ 1258367 w 1881147"/>
                  <a:gd name="connsiteY60" fmla="*/ 1618228 h 1699472"/>
                  <a:gd name="connsiteX61" fmla="*/ 1277188 w 1881147"/>
                  <a:gd name="connsiteY61" fmla="*/ 1622845 h 1699472"/>
                  <a:gd name="connsiteX62" fmla="*/ 1311230 w 1881147"/>
                  <a:gd name="connsiteY62" fmla="*/ 1689322 h 1699472"/>
                  <a:gd name="connsiteX63" fmla="*/ 1367786 w 1881147"/>
                  <a:gd name="connsiteY63" fmla="*/ 1665853 h 1699472"/>
                  <a:gd name="connsiteX64" fmla="*/ 1419818 w 1881147"/>
                  <a:gd name="connsiteY64" fmla="*/ 1609732 h 1699472"/>
                  <a:gd name="connsiteX65" fmla="*/ 1470595 w 1881147"/>
                  <a:gd name="connsiteY65" fmla="*/ 1593189 h 1699472"/>
                  <a:gd name="connsiteX66" fmla="*/ 1488274 w 1881147"/>
                  <a:gd name="connsiteY66" fmla="*/ 1649011 h 1699472"/>
                  <a:gd name="connsiteX67" fmla="*/ 1558169 w 1881147"/>
                  <a:gd name="connsiteY67" fmla="*/ 1623333 h 1699472"/>
                  <a:gd name="connsiteX68" fmla="*/ 1588947 w 1881147"/>
                  <a:gd name="connsiteY68" fmla="*/ 1536577 h 1699472"/>
                  <a:gd name="connsiteX69" fmla="*/ 1670383 w 1881147"/>
                  <a:gd name="connsiteY69" fmla="*/ 1446435 h 1699472"/>
                  <a:gd name="connsiteX70" fmla="*/ 1714974 w 1881147"/>
                  <a:gd name="connsiteY70" fmla="*/ 1415305 h 1699472"/>
                  <a:gd name="connsiteX71" fmla="*/ 1743343 w 1881147"/>
                  <a:gd name="connsiteY71" fmla="*/ 1418600 h 1699472"/>
                  <a:gd name="connsiteX72" fmla="*/ 1820935 w 1881147"/>
                  <a:gd name="connsiteY72" fmla="*/ 1407992 h 1699472"/>
                  <a:gd name="connsiteX73" fmla="*/ 1816054 w 1881147"/>
                  <a:gd name="connsiteY73" fmla="*/ 1461556 h 1699472"/>
                  <a:gd name="connsiteX74" fmla="*/ 1874221 w 1881147"/>
                  <a:gd name="connsiteY74" fmla="*/ 1484877 h 1699472"/>
                  <a:gd name="connsiteX75" fmla="*/ 1875829 w 1881147"/>
                  <a:gd name="connsiteY75" fmla="*/ 1462243 h 1699472"/>
                  <a:gd name="connsiteX76" fmla="*/ 1875051 w 1881147"/>
                  <a:gd name="connsiteY76" fmla="*/ 1401509 h 1699472"/>
                  <a:gd name="connsiteX77" fmla="*/ 1853086 w 1881147"/>
                  <a:gd name="connsiteY77" fmla="*/ 1311366 h 1699472"/>
                  <a:gd name="connsiteX78" fmla="*/ 1853086 w 1881147"/>
                  <a:gd name="connsiteY78" fmla="*/ 1254216 h 1699472"/>
                  <a:gd name="connsiteX79" fmla="*/ 1810224 w 1881147"/>
                  <a:gd name="connsiteY79" fmla="*/ 1244691 h 1699472"/>
                  <a:gd name="connsiteX80" fmla="*/ 1734024 w 1881147"/>
                  <a:gd name="connsiteY80" fmla="*/ 1163728 h 1699472"/>
                  <a:gd name="connsiteX81" fmla="*/ 1695924 w 1881147"/>
                  <a:gd name="connsiteY81" fmla="*/ 982753 h 1699472"/>
                  <a:gd name="connsiteX82" fmla="*/ 1643536 w 1881147"/>
                  <a:gd name="connsiteY82" fmla="*/ 949416 h 1699472"/>
                  <a:gd name="connsiteX83" fmla="*/ 1605436 w 1881147"/>
                  <a:gd name="connsiteY83" fmla="*/ 892266 h 1699472"/>
                  <a:gd name="connsiteX84" fmla="*/ 1557811 w 1881147"/>
                  <a:gd name="connsiteY84" fmla="*/ 844641 h 1699472"/>
                  <a:gd name="connsiteX85" fmla="*/ 1505424 w 1881147"/>
                  <a:gd name="connsiteY85" fmla="*/ 825591 h 1699472"/>
                  <a:gd name="connsiteX86" fmla="*/ 1453036 w 1881147"/>
                  <a:gd name="connsiteY86" fmla="*/ 820828 h 1699472"/>
                  <a:gd name="connsiteX87" fmla="*/ 1510186 w 1881147"/>
                  <a:gd name="connsiteY87" fmla="*/ 787491 h 1699472"/>
                  <a:gd name="connsiteX88" fmla="*/ 1476849 w 1881147"/>
                  <a:gd name="connsiteY88" fmla="*/ 754153 h 1699472"/>
                  <a:gd name="connsiteX89" fmla="*/ 1481611 w 1881147"/>
                  <a:gd name="connsiteY89" fmla="*/ 730341 h 1699472"/>
                  <a:gd name="connsiteX90" fmla="*/ 1572099 w 1881147"/>
                  <a:gd name="connsiteY90" fmla="*/ 768441 h 1699472"/>
                  <a:gd name="connsiteX91" fmla="*/ 1624486 w 1881147"/>
                  <a:gd name="connsiteY91" fmla="*/ 701766 h 1699472"/>
                  <a:gd name="connsiteX92" fmla="*/ 1622283 w 1881147"/>
                  <a:gd name="connsiteY92" fmla="*/ 558891 h 1699472"/>
                  <a:gd name="connsiteX93" fmla="*/ 1639486 w 1881147"/>
                  <a:gd name="connsiteY93" fmla="*/ 410565 h 1699472"/>
                  <a:gd name="connsiteX0" fmla="*/ 1639486 w 1881147"/>
                  <a:gd name="connsiteY0" fmla="*/ 408922 h 1697829"/>
                  <a:gd name="connsiteX1" fmla="*/ 1567336 w 1881147"/>
                  <a:gd name="connsiteY1" fmla="*/ 376273 h 1697829"/>
                  <a:gd name="connsiteX2" fmla="*/ 1477087 w 1881147"/>
                  <a:gd name="connsiteY2" fmla="*/ 352460 h 1697829"/>
                  <a:gd name="connsiteX3" fmla="*/ 1423767 w 1881147"/>
                  <a:gd name="connsiteY3" fmla="*/ 275376 h 1697829"/>
                  <a:gd name="connsiteX4" fmla="*/ 1395785 w 1881147"/>
                  <a:gd name="connsiteY4" fmla="*/ 173531 h 1697829"/>
                  <a:gd name="connsiteX5" fmla="*/ 1364769 w 1881147"/>
                  <a:gd name="connsiteY5" fmla="*/ 5469 h 1697829"/>
                  <a:gd name="connsiteX6" fmla="*/ 1282757 w 1881147"/>
                  <a:gd name="connsiteY6" fmla="*/ 42061 h 1697829"/>
                  <a:gd name="connsiteX7" fmla="*/ 1294272 w 1881147"/>
                  <a:gd name="connsiteY7" fmla="*/ 53629 h 1697829"/>
                  <a:gd name="connsiteX8" fmla="*/ 1275927 w 1881147"/>
                  <a:gd name="connsiteY8" fmla="*/ 155903 h 1697829"/>
                  <a:gd name="connsiteX9" fmla="*/ 1214911 w 1881147"/>
                  <a:gd name="connsiteY9" fmla="*/ 161960 h 1697829"/>
                  <a:gd name="connsiteX10" fmla="*/ 1186336 w 1881147"/>
                  <a:gd name="connsiteY10" fmla="*/ 190535 h 1697829"/>
                  <a:gd name="connsiteX11" fmla="*/ 1176811 w 1881147"/>
                  <a:gd name="connsiteY11" fmla="*/ 261973 h 1697829"/>
                  <a:gd name="connsiteX12" fmla="*/ 1114899 w 1881147"/>
                  <a:gd name="connsiteY12" fmla="*/ 304835 h 1697829"/>
                  <a:gd name="connsiteX13" fmla="*/ 1005361 w 1881147"/>
                  <a:gd name="connsiteY13" fmla="*/ 319123 h 1697829"/>
                  <a:gd name="connsiteX14" fmla="*/ 962499 w 1881147"/>
                  <a:gd name="connsiteY14" fmla="*/ 361985 h 1697829"/>
                  <a:gd name="connsiteX15" fmla="*/ 838674 w 1881147"/>
                  <a:gd name="connsiteY15" fmla="*/ 361985 h 1697829"/>
                  <a:gd name="connsiteX16" fmla="*/ 781524 w 1881147"/>
                  <a:gd name="connsiteY16" fmla="*/ 433423 h 1697829"/>
                  <a:gd name="connsiteX17" fmla="*/ 781524 w 1881147"/>
                  <a:gd name="connsiteY17" fmla="*/ 466760 h 1697829"/>
                  <a:gd name="connsiteX18" fmla="*/ 743424 w 1881147"/>
                  <a:gd name="connsiteY18" fmla="*/ 490573 h 1697829"/>
                  <a:gd name="connsiteX19" fmla="*/ 671986 w 1881147"/>
                  <a:gd name="connsiteY19" fmla="*/ 423898 h 1697829"/>
                  <a:gd name="connsiteX20" fmla="*/ 519586 w 1881147"/>
                  <a:gd name="connsiteY20" fmla="*/ 419135 h 1697829"/>
                  <a:gd name="connsiteX21" fmla="*/ 457674 w 1881147"/>
                  <a:gd name="connsiteY21" fmla="*/ 438185 h 1697829"/>
                  <a:gd name="connsiteX22" fmla="*/ 419574 w 1881147"/>
                  <a:gd name="connsiteY22" fmla="*/ 423898 h 1697829"/>
                  <a:gd name="connsiteX23" fmla="*/ 400524 w 1881147"/>
                  <a:gd name="connsiteY23" fmla="*/ 361985 h 1697829"/>
                  <a:gd name="connsiteX24" fmla="*/ 333849 w 1881147"/>
                  <a:gd name="connsiteY24" fmla="*/ 309598 h 1697829"/>
                  <a:gd name="connsiteX25" fmla="*/ 286224 w 1881147"/>
                  <a:gd name="connsiteY25" fmla="*/ 242923 h 1697829"/>
                  <a:gd name="connsiteX26" fmla="*/ 143349 w 1881147"/>
                  <a:gd name="connsiteY26" fmla="*/ 261973 h 1697829"/>
                  <a:gd name="connsiteX27" fmla="*/ 124299 w 1881147"/>
                  <a:gd name="connsiteY27" fmla="*/ 338173 h 1697829"/>
                  <a:gd name="connsiteX28" fmla="*/ 110011 w 1881147"/>
                  <a:gd name="connsiteY28" fmla="*/ 371510 h 1697829"/>
                  <a:gd name="connsiteX29" fmla="*/ 133824 w 1881147"/>
                  <a:gd name="connsiteY29" fmla="*/ 419135 h 1697829"/>
                  <a:gd name="connsiteX30" fmla="*/ 81436 w 1881147"/>
                  <a:gd name="connsiteY30" fmla="*/ 457235 h 1697829"/>
                  <a:gd name="connsiteX31" fmla="*/ 33811 w 1881147"/>
                  <a:gd name="connsiteY31" fmla="*/ 452473 h 1697829"/>
                  <a:gd name="connsiteX32" fmla="*/ 33811 w 1881147"/>
                  <a:gd name="connsiteY32" fmla="*/ 523910 h 1697829"/>
                  <a:gd name="connsiteX33" fmla="*/ 474 w 1881147"/>
                  <a:gd name="connsiteY33" fmla="*/ 628685 h 1697829"/>
                  <a:gd name="connsiteX34" fmla="*/ 62386 w 1881147"/>
                  <a:gd name="connsiteY34" fmla="*/ 704885 h 1697829"/>
                  <a:gd name="connsiteX35" fmla="*/ 111977 w 1881147"/>
                  <a:gd name="connsiteY35" fmla="*/ 685147 h 1697829"/>
                  <a:gd name="connsiteX36" fmla="*/ 112334 w 1881147"/>
                  <a:gd name="connsiteY36" fmla="*/ 755406 h 1697829"/>
                  <a:gd name="connsiteX37" fmla="*/ 167161 w 1881147"/>
                  <a:gd name="connsiteY37" fmla="*/ 785848 h 1697829"/>
                  <a:gd name="connsiteX38" fmla="*/ 236159 w 1881147"/>
                  <a:gd name="connsiteY38" fmla="*/ 796060 h 1697829"/>
                  <a:gd name="connsiteX39" fmla="*/ 271462 w 1881147"/>
                  <a:gd name="connsiteY39" fmla="*/ 852031 h 1697829"/>
                  <a:gd name="connsiteX40" fmla="*/ 270869 w 1881147"/>
                  <a:gd name="connsiteY40" fmla="*/ 897103 h 1697829"/>
                  <a:gd name="connsiteX41" fmla="*/ 295393 w 1881147"/>
                  <a:gd name="connsiteY41" fmla="*/ 936578 h 1697829"/>
                  <a:gd name="connsiteX42" fmla="*/ 341051 w 1881147"/>
                  <a:gd name="connsiteY42" fmla="*/ 975170 h 1697829"/>
                  <a:gd name="connsiteX43" fmla="*/ 426184 w 1881147"/>
                  <a:gd name="connsiteY43" fmla="*/ 1029422 h 1697829"/>
                  <a:gd name="connsiteX44" fmla="*/ 461961 w 1881147"/>
                  <a:gd name="connsiteY44" fmla="*/ 1100515 h 1697829"/>
                  <a:gd name="connsiteX45" fmla="*/ 441064 w 1881147"/>
                  <a:gd name="connsiteY45" fmla="*/ 1170088 h 1697829"/>
                  <a:gd name="connsiteX46" fmla="*/ 519111 w 1881147"/>
                  <a:gd name="connsiteY46" fmla="*/ 1226551 h 1697829"/>
                  <a:gd name="connsiteX47" fmla="*/ 591143 w 1881147"/>
                  <a:gd name="connsiteY47" fmla="*/ 1259545 h 1697829"/>
                  <a:gd name="connsiteX48" fmla="*/ 571974 w 1881147"/>
                  <a:gd name="connsiteY48" fmla="*/ 1319248 h 1697829"/>
                  <a:gd name="connsiteX49" fmla="*/ 662461 w 1881147"/>
                  <a:gd name="connsiteY49" fmla="*/ 1471648 h 1697829"/>
                  <a:gd name="connsiteX50" fmla="*/ 755271 w 1881147"/>
                  <a:gd name="connsiteY50" fmla="*/ 1544802 h 1697829"/>
                  <a:gd name="connsiteX51" fmla="*/ 805336 w 1881147"/>
                  <a:gd name="connsiteY51" fmla="*/ 1495460 h 1697829"/>
                  <a:gd name="connsiteX52" fmla="*/ 869926 w 1881147"/>
                  <a:gd name="connsiteY52" fmla="*/ 1522857 h 1697829"/>
                  <a:gd name="connsiteX53" fmla="*/ 924399 w 1881147"/>
                  <a:gd name="connsiteY53" fmla="*/ 1490698 h 1697829"/>
                  <a:gd name="connsiteX54" fmla="*/ 941246 w 1881147"/>
                  <a:gd name="connsiteY54" fmla="*/ 1448522 h 1697829"/>
                  <a:gd name="connsiteX55" fmla="*/ 1005123 w 1881147"/>
                  <a:gd name="connsiteY55" fmla="*/ 1534934 h 1697829"/>
                  <a:gd name="connsiteX56" fmla="*/ 1050190 w 1881147"/>
                  <a:gd name="connsiteY56" fmla="*/ 1606028 h 1697829"/>
                  <a:gd name="connsiteX57" fmla="*/ 1120136 w 1881147"/>
                  <a:gd name="connsiteY57" fmla="*/ 1697547 h 1697829"/>
                  <a:gd name="connsiteX58" fmla="*/ 1151034 w 1881147"/>
                  <a:gd name="connsiteY58" fmla="*/ 1634456 h 1697829"/>
                  <a:gd name="connsiteX59" fmla="*/ 1181693 w 1881147"/>
                  <a:gd name="connsiteY59" fmla="*/ 1627976 h 1697829"/>
                  <a:gd name="connsiteX60" fmla="*/ 1224792 w 1881147"/>
                  <a:gd name="connsiteY60" fmla="*/ 1657239 h 1697829"/>
                  <a:gd name="connsiteX61" fmla="*/ 1258367 w 1881147"/>
                  <a:gd name="connsiteY61" fmla="*/ 1616585 h 1697829"/>
                  <a:gd name="connsiteX62" fmla="*/ 1277188 w 1881147"/>
                  <a:gd name="connsiteY62" fmla="*/ 1621202 h 1697829"/>
                  <a:gd name="connsiteX63" fmla="*/ 1311230 w 1881147"/>
                  <a:gd name="connsiteY63" fmla="*/ 1687679 h 1697829"/>
                  <a:gd name="connsiteX64" fmla="*/ 1367786 w 1881147"/>
                  <a:gd name="connsiteY64" fmla="*/ 1664210 h 1697829"/>
                  <a:gd name="connsiteX65" fmla="*/ 1419818 w 1881147"/>
                  <a:gd name="connsiteY65" fmla="*/ 1608089 h 1697829"/>
                  <a:gd name="connsiteX66" fmla="*/ 1470595 w 1881147"/>
                  <a:gd name="connsiteY66" fmla="*/ 1591546 h 1697829"/>
                  <a:gd name="connsiteX67" fmla="*/ 1488274 w 1881147"/>
                  <a:gd name="connsiteY67" fmla="*/ 1647368 h 1697829"/>
                  <a:gd name="connsiteX68" fmla="*/ 1558169 w 1881147"/>
                  <a:gd name="connsiteY68" fmla="*/ 1621690 h 1697829"/>
                  <a:gd name="connsiteX69" fmla="*/ 1588947 w 1881147"/>
                  <a:gd name="connsiteY69" fmla="*/ 1534934 h 1697829"/>
                  <a:gd name="connsiteX70" fmla="*/ 1670383 w 1881147"/>
                  <a:gd name="connsiteY70" fmla="*/ 1444792 h 1697829"/>
                  <a:gd name="connsiteX71" fmla="*/ 1714974 w 1881147"/>
                  <a:gd name="connsiteY71" fmla="*/ 1413662 h 1697829"/>
                  <a:gd name="connsiteX72" fmla="*/ 1743343 w 1881147"/>
                  <a:gd name="connsiteY72" fmla="*/ 1416957 h 1697829"/>
                  <a:gd name="connsiteX73" fmla="*/ 1820935 w 1881147"/>
                  <a:gd name="connsiteY73" fmla="*/ 1406349 h 1697829"/>
                  <a:gd name="connsiteX74" fmla="*/ 1816054 w 1881147"/>
                  <a:gd name="connsiteY74" fmla="*/ 1459913 h 1697829"/>
                  <a:gd name="connsiteX75" fmla="*/ 1874221 w 1881147"/>
                  <a:gd name="connsiteY75" fmla="*/ 1483234 h 1697829"/>
                  <a:gd name="connsiteX76" fmla="*/ 1875829 w 1881147"/>
                  <a:gd name="connsiteY76" fmla="*/ 1460600 h 1697829"/>
                  <a:gd name="connsiteX77" fmla="*/ 1875051 w 1881147"/>
                  <a:gd name="connsiteY77" fmla="*/ 1399866 h 1697829"/>
                  <a:gd name="connsiteX78" fmla="*/ 1853086 w 1881147"/>
                  <a:gd name="connsiteY78" fmla="*/ 1309723 h 1697829"/>
                  <a:gd name="connsiteX79" fmla="*/ 1853086 w 1881147"/>
                  <a:gd name="connsiteY79" fmla="*/ 1252573 h 1697829"/>
                  <a:gd name="connsiteX80" fmla="*/ 1810224 w 1881147"/>
                  <a:gd name="connsiteY80" fmla="*/ 1243048 h 1697829"/>
                  <a:gd name="connsiteX81" fmla="*/ 1734024 w 1881147"/>
                  <a:gd name="connsiteY81" fmla="*/ 1162085 h 1697829"/>
                  <a:gd name="connsiteX82" fmla="*/ 1695924 w 1881147"/>
                  <a:gd name="connsiteY82" fmla="*/ 981110 h 1697829"/>
                  <a:gd name="connsiteX83" fmla="*/ 1643536 w 1881147"/>
                  <a:gd name="connsiteY83" fmla="*/ 947773 h 1697829"/>
                  <a:gd name="connsiteX84" fmla="*/ 1605436 w 1881147"/>
                  <a:gd name="connsiteY84" fmla="*/ 890623 h 1697829"/>
                  <a:gd name="connsiteX85" fmla="*/ 1557811 w 1881147"/>
                  <a:gd name="connsiteY85" fmla="*/ 842998 h 1697829"/>
                  <a:gd name="connsiteX86" fmla="*/ 1505424 w 1881147"/>
                  <a:gd name="connsiteY86" fmla="*/ 823948 h 1697829"/>
                  <a:gd name="connsiteX87" fmla="*/ 1453036 w 1881147"/>
                  <a:gd name="connsiteY87" fmla="*/ 819185 h 1697829"/>
                  <a:gd name="connsiteX88" fmla="*/ 1510186 w 1881147"/>
                  <a:gd name="connsiteY88" fmla="*/ 785848 h 1697829"/>
                  <a:gd name="connsiteX89" fmla="*/ 1476849 w 1881147"/>
                  <a:gd name="connsiteY89" fmla="*/ 752510 h 1697829"/>
                  <a:gd name="connsiteX90" fmla="*/ 1481611 w 1881147"/>
                  <a:gd name="connsiteY90" fmla="*/ 728698 h 1697829"/>
                  <a:gd name="connsiteX91" fmla="*/ 1572099 w 1881147"/>
                  <a:gd name="connsiteY91" fmla="*/ 766798 h 1697829"/>
                  <a:gd name="connsiteX92" fmla="*/ 1624486 w 1881147"/>
                  <a:gd name="connsiteY92" fmla="*/ 700123 h 1697829"/>
                  <a:gd name="connsiteX93" fmla="*/ 1622283 w 1881147"/>
                  <a:gd name="connsiteY93" fmla="*/ 557248 h 1697829"/>
                  <a:gd name="connsiteX94" fmla="*/ 1639486 w 1881147"/>
                  <a:gd name="connsiteY94" fmla="*/ 408922 h 1697829"/>
                  <a:gd name="connsiteX0" fmla="*/ 1639486 w 1881147"/>
                  <a:gd name="connsiteY0" fmla="*/ 408922 h 1697829"/>
                  <a:gd name="connsiteX1" fmla="*/ 1567336 w 1881147"/>
                  <a:gd name="connsiteY1" fmla="*/ 376273 h 1697829"/>
                  <a:gd name="connsiteX2" fmla="*/ 1477087 w 1881147"/>
                  <a:gd name="connsiteY2" fmla="*/ 352460 h 1697829"/>
                  <a:gd name="connsiteX3" fmla="*/ 1423767 w 1881147"/>
                  <a:gd name="connsiteY3" fmla="*/ 275376 h 1697829"/>
                  <a:gd name="connsiteX4" fmla="*/ 1395785 w 1881147"/>
                  <a:gd name="connsiteY4" fmla="*/ 173531 h 1697829"/>
                  <a:gd name="connsiteX5" fmla="*/ 1364769 w 1881147"/>
                  <a:gd name="connsiteY5" fmla="*/ 5469 h 1697829"/>
                  <a:gd name="connsiteX6" fmla="*/ 1282757 w 1881147"/>
                  <a:gd name="connsiteY6" fmla="*/ 42061 h 1697829"/>
                  <a:gd name="connsiteX7" fmla="*/ 1294272 w 1881147"/>
                  <a:gd name="connsiteY7" fmla="*/ 53629 h 1697829"/>
                  <a:gd name="connsiteX8" fmla="*/ 1275927 w 1881147"/>
                  <a:gd name="connsiteY8" fmla="*/ 155903 h 1697829"/>
                  <a:gd name="connsiteX9" fmla="*/ 1214911 w 1881147"/>
                  <a:gd name="connsiteY9" fmla="*/ 161960 h 1697829"/>
                  <a:gd name="connsiteX10" fmla="*/ 1186336 w 1881147"/>
                  <a:gd name="connsiteY10" fmla="*/ 190535 h 1697829"/>
                  <a:gd name="connsiteX11" fmla="*/ 1176811 w 1881147"/>
                  <a:gd name="connsiteY11" fmla="*/ 261973 h 1697829"/>
                  <a:gd name="connsiteX12" fmla="*/ 1114899 w 1881147"/>
                  <a:gd name="connsiteY12" fmla="*/ 304835 h 1697829"/>
                  <a:gd name="connsiteX13" fmla="*/ 1005361 w 1881147"/>
                  <a:gd name="connsiteY13" fmla="*/ 319123 h 1697829"/>
                  <a:gd name="connsiteX14" fmla="*/ 962499 w 1881147"/>
                  <a:gd name="connsiteY14" fmla="*/ 361985 h 1697829"/>
                  <a:gd name="connsiteX15" fmla="*/ 838674 w 1881147"/>
                  <a:gd name="connsiteY15" fmla="*/ 361985 h 1697829"/>
                  <a:gd name="connsiteX16" fmla="*/ 781524 w 1881147"/>
                  <a:gd name="connsiteY16" fmla="*/ 433423 h 1697829"/>
                  <a:gd name="connsiteX17" fmla="*/ 781524 w 1881147"/>
                  <a:gd name="connsiteY17" fmla="*/ 466760 h 1697829"/>
                  <a:gd name="connsiteX18" fmla="*/ 743424 w 1881147"/>
                  <a:gd name="connsiteY18" fmla="*/ 490573 h 1697829"/>
                  <a:gd name="connsiteX19" fmla="*/ 671986 w 1881147"/>
                  <a:gd name="connsiteY19" fmla="*/ 423898 h 1697829"/>
                  <a:gd name="connsiteX20" fmla="*/ 519586 w 1881147"/>
                  <a:gd name="connsiteY20" fmla="*/ 419135 h 1697829"/>
                  <a:gd name="connsiteX21" fmla="*/ 457674 w 1881147"/>
                  <a:gd name="connsiteY21" fmla="*/ 438185 h 1697829"/>
                  <a:gd name="connsiteX22" fmla="*/ 419574 w 1881147"/>
                  <a:gd name="connsiteY22" fmla="*/ 423898 h 1697829"/>
                  <a:gd name="connsiteX23" fmla="*/ 400524 w 1881147"/>
                  <a:gd name="connsiteY23" fmla="*/ 361985 h 1697829"/>
                  <a:gd name="connsiteX24" fmla="*/ 333849 w 1881147"/>
                  <a:gd name="connsiteY24" fmla="*/ 309598 h 1697829"/>
                  <a:gd name="connsiteX25" fmla="*/ 286224 w 1881147"/>
                  <a:gd name="connsiteY25" fmla="*/ 242923 h 1697829"/>
                  <a:gd name="connsiteX26" fmla="*/ 143349 w 1881147"/>
                  <a:gd name="connsiteY26" fmla="*/ 261973 h 1697829"/>
                  <a:gd name="connsiteX27" fmla="*/ 124299 w 1881147"/>
                  <a:gd name="connsiteY27" fmla="*/ 338173 h 1697829"/>
                  <a:gd name="connsiteX28" fmla="*/ 110011 w 1881147"/>
                  <a:gd name="connsiteY28" fmla="*/ 371510 h 1697829"/>
                  <a:gd name="connsiteX29" fmla="*/ 133824 w 1881147"/>
                  <a:gd name="connsiteY29" fmla="*/ 419135 h 1697829"/>
                  <a:gd name="connsiteX30" fmla="*/ 81436 w 1881147"/>
                  <a:gd name="connsiteY30" fmla="*/ 457235 h 1697829"/>
                  <a:gd name="connsiteX31" fmla="*/ 33811 w 1881147"/>
                  <a:gd name="connsiteY31" fmla="*/ 452473 h 1697829"/>
                  <a:gd name="connsiteX32" fmla="*/ 33811 w 1881147"/>
                  <a:gd name="connsiteY32" fmla="*/ 523910 h 1697829"/>
                  <a:gd name="connsiteX33" fmla="*/ 474 w 1881147"/>
                  <a:gd name="connsiteY33" fmla="*/ 628685 h 1697829"/>
                  <a:gd name="connsiteX34" fmla="*/ 62386 w 1881147"/>
                  <a:gd name="connsiteY34" fmla="*/ 704885 h 1697829"/>
                  <a:gd name="connsiteX35" fmla="*/ 111977 w 1881147"/>
                  <a:gd name="connsiteY35" fmla="*/ 685147 h 1697829"/>
                  <a:gd name="connsiteX36" fmla="*/ 112334 w 1881147"/>
                  <a:gd name="connsiteY36" fmla="*/ 755406 h 1697829"/>
                  <a:gd name="connsiteX37" fmla="*/ 167161 w 1881147"/>
                  <a:gd name="connsiteY37" fmla="*/ 785848 h 1697829"/>
                  <a:gd name="connsiteX38" fmla="*/ 236159 w 1881147"/>
                  <a:gd name="connsiteY38" fmla="*/ 796060 h 1697829"/>
                  <a:gd name="connsiteX39" fmla="*/ 271462 w 1881147"/>
                  <a:gd name="connsiteY39" fmla="*/ 852031 h 1697829"/>
                  <a:gd name="connsiteX40" fmla="*/ 270869 w 1881147"/>
                  <a:gd name="connsiteY40" fmla="*/ 897103 h 1697829"/>
                  <a:gd name="connsiteX41" fmla="*/ 295393 w 1881147"/>
                  <a:gd name="connsiteY41" fmla="*/ 936578 h 1697829"/>
                  <a:gd name="connsiteX42" fmla="*/ 341051 w 1881147"/>
                  <a:gd name="connsiteY42" fmla="*/ 975170 h 1697829"/>
                  <a:gd name="connsiteX43" fmla="*/ 426184 w 1881147"/>
                  <a:gd name="connsiteY43" fmla="*/ 1029422 h 1697829"/>
                  <a:gd name="connsiteX44" fmla="*/ 461961 w 1881147"/>
                  <a:gd name="connsiteY44" fmla="*/ 1100515 h 1697829"/>
                  <a:gd name="connsiteX45" fmla="*/ 441064 w 1881147"/>
                  <a:gd name="connsiteY45" fmla="*/ 1170088 h 1697829"/>
                  <a:gd name="connsiteX46" fmla="*/ 519111 w 1881147"/>
                  <a:gd name="connsiteY46" fmla="*/ 1226551 h 1697829"/>
                  <a:gd name="connsiteX47" fmla="*/ 591143 w 1881147"/>
                  <a:gd name="connsiteY47" fmla="*/ 1259545 h 1697829"/>
                  <a:gd name="connsiteX48" fmla="*/ 571974 w 1881147"/>
                  <a:gd name="connsiteY48" fmla="*/ 1319248 h 1697829"/>
                  <a:gd name="connsiteX49" fmla="*/ 662461 w 1881147"/>
                  <a:gd name="connsiteY49" fmla="*/ 1471648 h 1697829"/>
                  <a:gd name="connsiteX50" fmla="*/ 755271 w 1881147"/>
                  <a:gd name="connsiteY50" fmla="*/ 1544802 h 1697829"/>
                  <a:gd name="connsiteX51" fmla="*/ 805336 w 1881147"/>
                  <a:gd name="connsiteY51" fmla="*/ 1495460 h 1697829"/>
                  <a:gd name="connsiteX52" fmla="*/ 869926 w 1881147"/>
                  <a:gd name="connsiteY52" fmla="*/ 1522857 h 1697829"/>
                  <a:gd name="connsiteX53" fmla="*/ 924399 w 1881147"/>
                  <a:gd name="connsiteY53" fmla="*/ 1490698 h 1697829"/>
                  <a:gd name="connsiteX54" fmla="*/ 941246 w 1881147"/>
                  <a:gd name="connsiteY54" fmla="*/ 1448522 h 1697829"/>
                  <a:gd name="connsiteX55" fmla="*/ 1005123 w 1881147"/>
                  <a:gd name="connsiteY55" fmla="*/ 1534934 h 1697829"/>
                  <a:gd name="connsiteX56" fmla="*/ 1050190 w 1881147"/>
                  <a:gd name="connsiteY56" fmla="*/ 1606028 h 1697829"/>
                  <a:gd name="connsiteX57" fmla="*/ 1120136 w 1881147"/>
                  <a:gd name="connsiteY57" fmla="*/ 1697547 h 1697829"/>
                  <a:gd name="connsiteX58" fmla="*/ 1151034 w 1881147"/>
                  <a:gd name="connsiteY58" fmla="*/ 1634456 h 1697829"/>
                  <a:gd name="connsiteX59" fmla="*/ 1181693 w 1881147"/>
                  <a:gd name="connsiteY59" fmla="*/ 1627976 h 1697829"/>
                  <a:gd name="connsiteX60" fmla="*/ 1224792 w 1881147"/>
                  <a:gd name="connsiteY60" fmla="*/ 1657239 h 1697829"/>
                  <a:gd name="connsiteX61" fmla="*/ 1258367 w 1881147"/>
                  <a:gd name="connsiteY61" fmla="*/ 1616585 h 1697829"/>
                  <a:gd name="connsiteX62" fmla="*/ 1277188 w 1881147"/>
                  <a:gd name="connsiteY62" fmla="*/ 1621202 h 1697829"/>
                  <a:gd name="connsiteX63" fmla="*/ 1311230 w 1881147"/>
                  <a:gd name="connsiteY63" fmla="*/ 1687679 h 1697829"/>
                  <a:gd name="connsiteX64" fmla="*/ 1367786 w 1881147"/>
                  <a:gd name="connsiteY64" fmla="*/ 1664210 h 1697829"/>
                  <a:gd name="connsiteX65" fmla="*/ 1419818 w 1881147"/>
                  <a:gd name="connsiteY65" fmla="*/ 1608089 h 1697829"/>
                  <a:gd name="connsiteX66" fmla="*/ 1470595 w 1881147"/>
                  <a:gd name="connsiteY66" fmla="*/ 1591546 h 1697829"/>
                  <a:gd name="connsiteX67" fmla="*/ 1488274 w 1881147"/>
                  <a:gd name="connsiteY67" fmla="*/ 1647368 h 1697829"/>
                  <a:gd name="connsiteX68" fmla="*/ 1558169 w 1881147"/>
                  <a:gd name="connsiteY68" fmla="*/ 1621690 h 1697829"/>
                  <a:gd name="connsiteX69" fmla="*/ 1588947 w 1881147"/>
                  <a:gd name="connsiteY69" fmla="*/ 1534934 h 1697829"/>
                  <a:gd name="connsiteX70" fmla="*/ 1670383 w 1881147"/>
                  <a:gd name="connsiteY70" fmla="*/ 1444792 h 1697829"/>
                  <a:gd name="connsiteX71" fmla="*/ 1714974 w 1881147"/>
                  <a:gd name="connsiteY71" fmla="*/ 1413662 h 1697829"/>
                  <a:gd name="connsiteX72" fmla="*/ 1743343 w 1881147"/>
                  <a:gd name="connsiteY72" fmla="*/ 1416957 h 1697829"/>
                  <a:gd name="connsiteX73" fmla="*/ 1820935 w 1881147"/>
                  <a:gd name="connsiteY73" fmla="*/ 1406349 h 1697829"/>
                  <a:gd name="connsiteX74" fmla="*/ 1816054 w 1881147"/>
                  <a:gd name="connsiteY74" fmla="*/ 1459913 h 1697829"/>
                  <a:gd name="connsiteX75" fmla="*/ 1874221 w 1881147"/>
                  <a:gd name="connsiteY75" fmla="*/ 1483234 h 1697829"/>
                  <a:gd name="connsiteX76" fmla="*/ 1875829 w 1881147"/>
                  <a:gd name="connsiteY76" fmla="*/ 1460600 h 1697829"/>
                  <a:gd name="connsiteX77" fmla="*/ 1875051 w 1881147"/>
                  <a:gd name="connsiteY77" fmla="*/ 1399866 h 1697829"/>
                  <a:gd name="connsiteX78" fmla="*/ 1853086 w 1881147"/>
                  <a:gd name="connsiteY78" fmla="*/ 1309723 h 1697829"/>
                  <a:gd name="connsiteX79" fmla="*/ 1853086 w 1881147"/>
                  <a:gd name="connsiteY79" fmla="*/ 1252573 h 1697829"/>
                  <a:gd name="connsiteX80" fmla="*/ 1810224 w 1881147"/>
                  <a:gd name="connsiteY80" fmla="*/ 1243048 h 1697829"/>
                  <a:gd name="connsiteX81" fmla="*/ 1734024 w 1881147"/>
                  <a:gd name="connsiteY81" fmla="*/ 1162085 h 1697829"/>
                  <a:gd name="connsiteX82" fmla="*/ 1695924 w 1881147"/>
                  <a:gd name="connsiteY82" fmla="*/ 981110 h 1697829"/>
                  <a:gd name="connsiteX83" fmla="*/ 1643536 w 1881147"/>
                  <a:gd name="connsiteY83" fmla="*/ 947773 h 1697829"/>
                  <a:gd name="connsiteX84" fmla="*/ 1605436 w 1881147"/>
                  <a:gd name="connsiteY84" fmla="*/ 890623 h 1697829"/>
                  <a:gd name="connsiteX85" fmla="*/ 1557811 w 1881147"/>
                  <a:gd name="connsiteY85" fmla="*/ 842998 h 1697829"/>
                  <a:gd name="connsiteX86" fmla="*/ 1505424 w 1881147"/>
                  <a:gd name="connsiteY86" fmla="*/ 823948 h 1697829"/>
                  <a:gd name="connsiteX87" fmla="*/ 1453036 w 1881147"/>
                  <a:gd name="connsiteY87" fmla="*/ 819185 h 1697829"/>
                  <a:gd name="connsiteX88" fmla="*/ 1510186 w 1881147"/>
                  <a:gd name="connsiteY88" fmla="*/ 785848 h 1697829"/>
                  <a:gd name="connsiteX89" fmla="*/ 1476849 w 1881147"/>
                  <a:gd name="connsiteY89" fmla="*/ 752510 h 1697829"/>
                  <a:gd name="connsiteX90" fmla="*/ 1481611 w 1881147"/>
                  <a:gd name="connsiteY90" fmla="*/ 728698 h 1697829"/>
                  <a:gd name="connsiteX91" fmla="*/ 1572099 w 1881147"/>
                  <a:gd name="connsiteY91" fmla="*/ 766798 h 1697829"/>
                  <a:gd name="connsiteX92" fmla="*/ 1624486 w 1881147"/>
                  <a:gd name="connsiteY92" fmla="*/ 700123 h 1697829"/>
                  <a:gd name="connsiteX93" fmla="*/ 1622283 w 1881147"/>
                  <a:gd name="connsiteY93" fmla="*/ 557248 h 1697829"/>
                  <a:gd name="connsiteX94" fmla="*/ 1639486 w 1881147"/>
                  <a:gd name="connsiteY94" fmla="*/ 408922 h 1697829"/>
                  <a:gd name="connsiteX0" fmla="*/ 1639486 w 1881147"/>
                  <a:gd name="connsiteY0" fmla="*/ 409649 h 1698556"/>
                  <a:gd name="connsiteX1" fmla="*/ 1567336 w 1881147"/>
                  <a:gd name="connsiteY1" fmla="*/ 377000 h 1698556"/>
                  <a:gd name="connsiteX2" fmla="*/ 1477087 w 1881147"/>
                  <a:gd name="connsiteY2" fmla="*/ 353187 h 1698556"/>
                  <a:gd name="connsiteX3" fmla="*/ 1423767 w 1881147"/>
                  <a:gd name="connsiteY3" fmla="*/ 276103 h 1698556"/>
                  <a:gd name="connsiteX4" fmla="*/ 1395785 w 1881147"/>
                  <a:gd name="connsiteY4" fmla="*/ 174258 h 1698556"/>
                  <a:gd name="connsiteX5" fmla="*/ 1364769 w 1881147"/>
                  <a:gd name="connsiteY5" fmla="*/ 6196 h 1698556"/>
                  <a:gd name="connsiteX6" fmla="*/ 1282757 w 1881147"/>
                  <a:gd name="connsiteY6" fmla="*/ 42788 h 1698556"/>
                  <a:gd name="connsiteX7" fmla="*/ 1291832 w 1881147"/>
                  <a:gd name="connsiteY7" fmla="*/ 105417 h 1698556"/>
                  <a:gd name="connsiteX8" fmla="*/ 1275927 w 1881147"/>
                  <a:gd name="connsiteY8" fmla="*/ 156630 h 1698556"/>
                  <a:gd name="connsiteX9" fmla="*/ 1214911 w 1881147"/>
                  <a:gd name="connsiteY9" fmla="*/ 162687 h 1698556"/>
                  <a:gd name="connsiteX10" fmla="*/ 1186336 w 1881147"/>
                  <a:gd name="connsiteY10" fmla="*/ 191262 h 1698556"/>
                  <a:gd name="connsiteX11" fmla="*/ 1176811 w 1881147"/>
                  <a:gd name="connsiteY11" fmla="*/ 262700 h 1698556"/>
                  <a:gd name="connsiteX12" fmla="*/ 1114899 w 1881147"/>
                  <a:gd name="connsiteY12" fmla="*/ 305562 h 1698556"/>
                  <a:gd name="connsiteX13" fmla="*/ 1005361 w 1881147"/>
                  <a:gd name="connsiteY13" fmla="*/ 319850 h 1698556"/>
                  <a:gd name="connsiteX14" fmla="*/ 962499 w 1881147"/>
                  <a:gd name="connsiteY14" fmla="*/ 362712 h 1698556"/>
                  <a:gd name="connsiteX15" fmla="*/ 838674 w 1881147"/>
                  <a:gd name="connsiteY15" fmla="*/ 362712 h 1698556"/>
                  <a:gd name="connsiteX16" fmla="*/ 781524 w 1881147"/>
                  <a:gd name="connsiteY16" fmla="*/ 434150 h 1698556"/>
                  <a:gd name="connsiteX17" fmla="*/ 781524 w 1881147"/>
                  <a:gd name="connsiteY17" fmla="*/ 467487 h 1698556"/>
                  <a:gd name="connsiteX18" fmla="*/ 743424 w 1881147"/>
                  <a:gd name="connsiteY18" fmla="*/ 491300 h 1698556"/>
                  <a:gd name="connsiteX19" fmla="*/ 671986 w 1881147"/>
                  <a:gd name="connsiteY19" fmla="*/ 424625 h 1698556"/>
                  <a:gd name="connsiteX20" fmla="*/ 519586 w 1881147"/>
                  <a:gd name="connsiteY20" fmla="*/ 419862 h 1698556"/>
                  <a:gd name="connsiteX21" fmla="*/ 457674 w 1881147"/>
                  <a:gd name="connsiteY21" fmla="*/ 438912 h 1698556"/>
                  <a:gd name="connsiteX22" fmla="*/ 419574 w 1881147"/>
                  <a:gd name="connsiteY22" fmla="*/ 424625 h 1698556"/>
                  <a:gd name="connsiteX23" fmla="*/ 400524 w 1881147"/>
                  <a:gd name="connsiteY23" fmla="*/ 362712 h 1698556"/>
                  <a:gd name="connsiteX24" fmla="*/ 333849 w 1881147"/>
                  <a:gd name="connsiteY24" fmla="*/ 310325 h 1698556"/>
                  <a:gd name="connsiteX25" fmla="*/ 286224 w 1881147"/>
                  <a:gd name="connsiteY25" fmla="*/ 243650 h 1698556"/>
                  <a:gd name="connsiteX26" fmla="*/ 143349 w 1881147"/>
                  <a:gd name="connsiteY26" fmla="*/ 262700 h 1698556"/>
                  <a:gd name="connsiteX27" fmla="*/ 124299 w 1881147"/>
                  <a:gd name="connsiteY27" fmla="*/ 338900 h 1698556"/>
                  <a:gd name="connsiteX28" fmla="*/ 110011 w 1881147"/>
                  <a:gd name="connsiteY28" fmla="*/ 372237 h 1698556"/>
                  <a:gd name="connsiteX29" fmla="*/ 133824 w 1881147"/>
                  <a:gd name="connsiteY29" fmla="*/ 419862 h 1698556"/>
                  <a:gd name="connsiteX30" fmla="*/ 81436 w 1881147"/>
                  <a:gd name="connsiteY30" fmla="*/ 457962 h 1698556"/>
                  <a:gd name="connsiteX31" fmla="*/ 33811 w 1881147"/>
                  <a:gd name="connsiteY31" fmla="*/ 453200 h 1698556"/>
                  <a:gd name="connsiteX32" fmla="*/ 33811 w 1881147"/>
                  <a:gd name="connsiteY32" fmla="*/ 524637 h 1698556"/>
                  <a:gd name="connsiteX33" fmla="*/ 474 w 1881147"/>
                  <a:gd name="connsiteY33" fmla="*/ 629412 h 1698556"/>
                  <a:gd name="connsiteX34" fmla="*/ 62386 w 1881147"/>
                  <a:gd name="connsiteY34" fmla="*/ 705612 h 1698556"/>
                  <a:gd name="connsiteX35" fmla="*/ 111977 w 1881147"/>
                  <a:gd name="connsiteY35" fmla="*/ 685874 h 1698556"/>
                  <a:gd name="connsiteX36" fmla="*/ 112334 w 1881147"/>
                  <a:gd name="connsiteY36" fmla="*/ 756133 h 1698556"/>
                  <a:gd name="connsiteX37" fmla="*/ 167161 w 1881147"/>
                  <a:gd name="connsiteY37" fmla="*/ 786575 h 1698556"/>
                  <a:gd name="connsiteX38" fmla="*/ 236159 w 1881147"/>
                  <a:gd name="connsiteY38" fmla="*/ 796787 h 1698556"/>
                  <a:gd name="connsiteX39" fmla="*/ 271462 w 1881147"/>
                  <a:gd name="connsiteY39" fmla="*/ 852758 h 1698556"/>
                  <a:gd name="connsiteX40" fmla="*/ 270869 w 1881147"/>
                  <a:gd name="connsiteY40" fmla="*/ 897830 h 1698556"/>
                  <a:gd name="connsiteX41" fmla="*/ 295393 w 1881147"/>
                  <a:gd name="connsiteY41" fmla="*/ 937305 h 1698556"/>
                  <a:gd name="connsiteX42" fmla="*/ 341051 w 1881147"/>
                  <a:gd name="connsiteY42" fmla="*/ 975897 h 1698556"/>
                  <a:gd name="connsiteX43" fmla="*/ 426184 w 1881147"/>
                  <a:gd name="connsiteY43" fmla="*/ 1030149 h 1698556"/>
                  <a:gd name="connsiteX44" fmla="*/ 461961 w 1881147"/>
                  <a:gd name="connsiteY44" fmla="*/ 1101242 h 1698556"/>
                  <a:gd name="connsiteX45" fmla="*/ 441064 w 1881147"/>
                  <a:gd name="connsiteY45" fmla="*/ 1170815 h 1698556"/>
                  <a:gd name="connsiteX46" fmla="*/ 519111 w 1881147"/>
                  <a:gd name="connsiteY46" fmla="*/ 1227278 h 1698556"/>
                  <a:gd name="connsiteX47" fmla="*/ 591143 w 1881147"/>
                  <a:gd name="connsiteY47" fmla="*/ 1260272 h 1698556"/>
                  <a:gd name="connsiteX48" fmla="*/ 571974 w 1881147"/>
                  <a:gd name="connsiteY48" fmla="*/ 1319975 h 1698556"/>
                  <a:gd name="connsiteX49" fmla="*/ 662461 w 1881147"/>
                  <a:gd name="connsiteY49" fmla="*/ 1472375 h 1698556"/>
                  <a:gd name="connsiteX50" fmla="*/ 755271 w 1881147"/>
                  <a:gd name="connsiteY50" fmla="*/ 1545529 h 1698556"/>
                  <a:gd name="connsiteX51" fmla="*/ 805336 w 1881147"/>
                  <a:gd name="connsiteY51" fmla="*/ 1496187 h 1698556"/>
                  <a:gd name="connsiteX52" fmla="*/ 869926 w 1881147"/>
                  <a:gd name="connsiteY52" fmla="*/ 1523584 h 1698556"/>
                  <a:gd name="connsiteX53" fmla="*/ 924399 w 1881147"/>
                  <a:gd name="connsiteY53" fmla="*/ 1491425 h 1698556"/>
                  <a:gd name="connsiteX54" fmla="*/ 941246 w 1881147"/>
                  <a:gd name="connsiteY54" fmla="*/ 1449249 h 1698556"/>
                  <a:gd name="connsiteX55" fmla="*/ 1005123 w 1881147"/>
                  <a:gd name="connsiteY55" fmla="*/ 1535661 h 1698556"/>
                  <a:gd name="connsiteX56" fmla="*/ 1050190 w 1881147"/>
                  <a:gd name="connsiteY56" fmla="*/ 1606755 h 1698556"/>
                  <a:gd name="connsiteX57" fmla="*/ 1120136 w 1881147"/>
                  <a:gd name="connsiteY57" fmla="*/ 1698274 h 1698556"/>
                  <a:gd name="connsiteX58" fmla="*/ 1151034 w 1881147"/>
                  <a:gd name="connsiteY58" fmla="*/ 1635183 h 1698556"/>
                  <a:gd name="connsiteX59" fmla="*/ 1181693 w 1881147"/>
                  <a:gd name="connsiteY59" fmla="*/ 1628703 h 1698556"/>
                  <a:gd name="connsiteX60" fmla="*/ 1224792 w 1881147"/>
                  <a:gd name="connsiteY60" fmla="*/ 1657966 h 1698556"/>
                  <a:gd name="connsiteX61" fmla="*/ 1258367 w 1881147"/>
                  <a:gd name="connsiteY61" fmla="*/ 1617312 h 1698556"/>
                  <a:gd name="connsiteX62" fmla="*/ 1277188 w 1881147"/>
                  <a:gd name="connsiteY62" fmla="*/ 1621929 h 1698556"/>
                  <a:gd name="connsiteX63" fmla="*/ 1311230 w 1881147"/>
                  <a:gd name="connsiteY63" fmla="*/ 1688406 h 1698556"/>
                  <a:gd name="connsiteX64" fmla="*/ 1367786 w 1881147"/>
                  <a:gd name="connsiteY64" fmla="*/ 1664937 h 1698556"/>
                  <a:gd name="connsiteX65" fmla="*/ 1419818 w 1881147"/>
                  <a:gd name="connsiteY65" fmla="*/ 1608816 h 1698556"/>
                  <a:gd name="connsiteX66" fmla="*/ 1470595 w 1881147"/>
                  <a:gd name="connsiteY66" fmla="*/ 1592273 h 1698556"/>
                  <a:gd name="connsiteX67" fmla="*/ 1488274 w 1881147"/>
                  <a:gd name="connsiteY67" fmla="*/ 1648095 h 1698556"/>
                  <a:gd name="connsiteX68" fmla="*/ 1558169 w 1881147"/>
                  <a:gd name="connsiteY68" fmla="*/ 1622417 h 1698556"/>
                  <a:gd name="connsiteX69" fmla="*/ 1588947 w 1881147"/>
                  <a:gd name="connsiteY69" fmla="*/ 1535661 h 1698556"/>
                  <a:gd name="connsiteX70" fmla="*/ 1670383 w 1881147"/>
                  <a:gd name="connsiteY70" fmla="*/ 1445519 h 1698556"/>
                  <a:gd name="connsiteX71" fmla="*/ 1714974 w 1881147"/>
                  <a:gd name="connsiteY71" fmla="*/ 1414389 h 1698556"/>
                  <a:gd name="connsiteX72" fmla="*/ 1743343 w 1881147"/>
                  <a:gd name="connsiteY72" fmla="*/ 1417684 h 1698556"/>
                  <a:gd name="connsiteX73" fmla="*/ 1820935 w 1881147"/>
                  <a:gd name="connsiteY73" fmla="*/ 1407076 h 1698556"/>
                  <a:gd name="connsiteX74" fmla="*/ 1816054 w 1881147"/>
                  <a:gd name="connsiteY74" fmla="*/ 1460640 h 1698556"/>
                  <a:gd name="connsiteX75" fmla="*/ 1874221 w 1881147"/>
                  <a:gd name="connsiteY75" fmla="*/ 1483961 h 1698556"/>
                  <a:gd name="connsiteX76" fmla="*/ 1875829 w 1881147"/>
                  <a:gd name="connsiteY76" fmla="*/ 1461327 h 1698556"/>
                  <a:gd name="connsiteX77" fmla="*/ 1875051 w 1881147"/>
                  <a:gd name="connsiteY77" fmla="*/ 1400593 h 1698556"/>
                  <a:gd name="connsiteX78" fmla="*/ 1853086 w 1881147"/>
                  <a:gd name="connsiteY78" fmla="*/ 1310450 h 1698556"/>
                  <a:gd name="connsiteX79" fmla="*/ 1853086 w 1881147"/>
                  <a:gd name="connsiteY79" fmla="*/ 1253300 h 1698556"/>
                  <a:gd name="connsiteX80" fmla="*/ 1810224 w 1881147"/>
                  <a:gd name="connsiteY80" fmla="*/ 1243775 h 1698556"/>
                  <a:gd name="connsiteX81" fmla="*/ 1734024 w 1881147"/>
                  <a:gd name="connsiteY81" fmla="*/ 1162812 h 1698556"/>
                  <a:gd name="connsiteX82" fmla="*/ 1695924 w 1881147"/>
                  <a:gd name="connsiteY82" fmla="*/ 981837 h 1698556"/>
                  <a:gd name="connsiteX83" fmla="*/ 1643536 w 1881147"/>
                  <a:gd name="connsiteY83" fmla="*/ 948500 h 1698556"/>
                  <a:gd name="connsiteX84" fmla="*/ 1605436 w 1881147"/>
                  <a:gd name="connsiteY84" fmla="*/ 891350 h 1698556"/>
                  <a:gd name="connsiteX85" fmla="*/ 1557811 w 1881147"/>
                  <a:gd name="connsiteY85" fmla="*/ 843725 h 1698556"/>
                  <a:gd name="connsiteX86" fmla="*/ 1505424 w 1881147"/>
                  <a:gd name="connsiteY86" fmla="*/ 824675 h 1698556"/>
                  <a:gd name="connsiteX87" fmla="*/ 1453036 w 1881147"/>
                  <a:gd name="connsiteY87" fmla="*/ 819912 h 1698556"/>
                  <a:gd name="connsiteX88" fmla="*/ 1510186 w 1881147"/>
                  <a:gd name="connsiteY88" fmla="*/ 786575 h 1698556"/>
                  <a:gd name="connsiteX89" fmla="*/ 1476849 w 1881147"/>
                  <a:gd name="connsiteY89" fmla="*/ 753237 h 1698556"/>
                  <a:gd name="connsiteX90" fmla="*/ 1481611 w 1881147"/>
                  <a:gd name="connsiteY90" fmla="*/ 729425 h 1698556"/>
                  <a:gd name="connsiteX91" fmla="*/ 1572099 w 1881147"/>
                  <a:gd name="connsiteY91" fmla="*/ 767525 h 1698556"/>
                  <a:gd name="connsiteX92" fmla="*/ 1624486 w 1881147"/>
                  <a:gd name="connsiteY92" fmla="*/ 700850 h 1698556"/>
                  <a:gd name="connsiteX93" fmla="*/ 1622283 w 1881147"/>
                  <a:gd name="connsiteY93" fmla="*/ 557975 h 1698556"/>
                  <a:gd name="connsiteX94" fmla="*/ 1639486 w 1881147"/>
                  <a:gd name="connsiteY94" fmla="*/ 409649 h 1698556"/>
                  <a:gd name="connsiteX0" fmla="*/ 1639486 w 1881147"/>
                  <a:gd name="connsiteY0" fmla="*/ 411844 h 1700751"/>
                  <a:gd name="connsiteX1" fmla="*/ 1567336 w 1881147"/>
                  <a:gd name="connsiteY1" fmla="*/ 379195 h 1700751"/>
                  <a:gd name="connsiteX2" fmla="*/ 1477087 w 1881147"/>
                  <a:gd name="connsiteY2" fmla="*/ 355382 h 1700751"/>
                  <a:gd name="connsiteX3" fmla="*/ 1423767 w 1881147"/>
                  <a:gd name="connsiteY3" fmla="*/ 278298 h 1700751"/>
                  <a:gd name="connsiteX4" fmla="*/ 1395785 w 1881147"/>
                  <a:gd name="connsiteY4" fmla="*/ 176453 h 1700751"/>
                  <a:gd name="connsiteX5" fmla="*/ 1364769 w 1881147"/>
                  <a:gd name="connsiteY5" fmla="*/ 8391 h 1700751"/>
                  <a:gd name="connsiteX6" fmla="*/ 1282757 w 1881147"/>
                  <a:gd name="connsiteY6" fmla="*/ 44983 h 1700751"/>
                  <a:gd name="connsiteX7" fmla="*/ 1291832 w 1881147"/>
                  <a:gd name="connsiteY7" fmla="*/ 107612 h 1700751"/>
                  <a:gd name="connsiteX8" fmla="*/ 1275927 w 1881147"/>
                  <a:gd name="connsiteY8" fmla="*/ 158825 h 1700751"/>
                  <a:gd name="connsiteX9" fmla="*/ 1214911 w 1881147"/>
                  <a:gd name="connsiteY9" fmla="*/ 164882 h 1700751"/>
                  <a:gd name="connsiteX10" fmla="*/ 1186336 w 1881147"/>
                  <a:gd name="connsiteY10" fmla="*/ 193457 h 1700751"/>
                  <a:gd name="connsiteX11" fmla="*/ 1176811 w 1881147"/>
                  <a:gd name="connsiteY11" fmla="*/ 264895 h 1700751"/>
                  <a:gd name="connsiteX12" fmla="*/ 1114899 w 1881147"/>
                  <a:gd name="connsiteY12" fmla="*/ 307757 h 1700751"/>
                  <a:gd name="connsiteX13" fmla="*/ 1005361 w 1881147"/>
                  <a:gd name="connsiteY13" fmla="*/ 322045 h 1700751"/>
                  <a:gd name="connsiteX14" fmla="*/ 962499 w 1881147"/>
                  <a:gd name="connsiteY14" fmla="*/ 364907 h 1700751"/>
                  <a:gd name="connsiteX15" fmla="*/ 838674 w 1881147"/>
                  <a:gd name="connsiteY15" fmla="*/ 364907 h 1700751"/>
                  <a:gd name="connsiteX16" fmla="*/ 781524 w 1881147"/>
                  <a:gd name="connsiteY16" fmla="*/ 436345 h 1700751"/>
                  <a:gd name="connsiteX17" fmla="*/ 781524 w 1881147"/>
                  <a:gd name="connsiteY17" fmla="*/ 469682 h 1700751"/>
                  <a:gd name="connsiteX18" fmla="*/ 743424 w 1881147"/>
                  <a:gd name="connsiteY18" fmla="*/ 493495 h 1700751"/>
                  <a:gd name="connsiteX19" fmla="*/ 671986 w 1881147"/>
                  <a:gd name="connsiteY19" fmla="*/ 426820 h 1700751"/>
                  <a:gd name="connsiteX20" fmla="*/ 519586 w 1881147"/>
                  <a:gd name="connsiteY20" fmla="*/ 422057 h 1700751"/>
                  <a:gd name="connsiteX21" fmla="*/ 457674 w 1881147"/>
                  <a:gd name="connsiteY21" fmla="*/ 441107 h 1700751"/>
                  <a:gd name="connsiteX22" fmla="*/ 419574 w 1881147"/>
                  <a:gd name="connsiteY22" fmla="*/ 426820 h 1700751"/>
                  <a:gd name="connsiteX23" fmla="*/ 400524 w 1881147"/>
                  <a:gd name="connsiteY23" fmla="*/ 364907 h 1700751"/>
                  <a:gd name="connsiteX24" fmla="*/ 333849 w 1881147"/>
                  <a:gd name="connsiteY24" fmla="*/ 312520 h 1700751"/>
                  <a:gd name="connsiteX25" fmla="*/ 286224 w 1881147"/>
                  <a:gd name="connsiteY25" fmla="*/ 245845 h 1700751"/>
                  <a:gd name="connsiteX26" fmla="*/ 143349 w 1881147"/>
                  <a:gd name="connsiteY26" fmla="*/ 264895 h 1700751"/>
                  <a:gd name="connsiteX27" fmla="*/ 124299 w 1881147"/>
                  <a:gd name="connsiteY27" fmla="*/ 341095 h 1700751"/>
                  <a:gd name="connsiteX28" fmla="*/ 110011 w 1881147"/>
                  <a:gd name="connsiteY28" fmla="*/ 374432 h 1700751"/>
                  <a:gd name="connsiteX29" fmla="*/ 133824 w 1881147"/>
                  <a:gd name="connsiteY29" fmla="*/ 422057 h 1700751"/>
                  <a:gd name="connsiteX30" fmla="*/ 81436 w 1881147"/>
                  <a:gd name="connsiteY30" fmla="*/ 460157 h 1700751"/>
                  <a:gd name="connsiteX31" fmla="*/ 33811 w 1881147"/>
                  <a:gd name="connsiteY31" fmla="*/ 455395 h 1700751"/>
                  <a:gd name="connsiteX32" fmla="*/ 33811 w 1881147"/>
                  <a:gd name="connsiteY32" fmla="*/ 526832 h 1700751"/>
                  <a:gd name="connsiteX33" fmla="*/ 474 w 1881147"/>
                  <a:gd name="connsiteY33" fmla="*/ 631607 h 1700751"/>
                  <a:gd name="connsiteX34" fmla="*/ 62386 w 1881147"/>
                  <a:gd name="connsiteY34" fmla="*/ 707807 h 1700751"/>
                  <a:gd name="connsiteX35" fmla="*/ 111977 w 1881147"/>
                  <a:gd name="connsiteY35" fmla="*/ 688069 h 1700751"/>
                  <a:gd name="connsiteX36" fmla="*/ 112334 w 1881147"/>
                  <a:gd name="connsiteY36" fmla="*/ 758328 h 1700751"/>
                  <a:gd name="connsiteX37" fmla="*/ 167161 w 1881147"/>
                  <a:gd name="connsiteY37" fmla="*/ 788770 h 1700751"/>
                  <a:gd name="connsiteX38" fmla="*/ 236159 w 1881147"/>
                  <a:gd name="connsiteY38" fmla="*/ 798982 h 1700751"/>
                  <a:gd name="connsiteX39" fmla="*/ 271462 w 1881147"/>
                  <a:gd name="connsiteY39" fmla="*/ 854953 h 1700751"/>
                  <a:gd name="connsiteX40" fmla="*/ 270869 w 1881147"/>
                  <a:gd name="connsiteY40" fmla="*/ 900025 h 1700751"/>
                  <a:gd name="connsiteX41" fmla="*/ 295393 w 1881147"/>
                  <a:gd name="connsiteY41" fmla="*/ 939500 h 1700751"/>
                  <a:gd name="connsiteX42" fmla="*/ 341051 w 1881147"/>
                  <a:gd name="connsiteY42" fmla="*/ 978092 h 1700751"/>
                  <a:gd name="connsiteX43" fmla="*/ 426184 w 1881147"/>
                  <a:gd name="connsiteY43" fmla="*/ 1032344 h 1700751"/>
                  <a:gd name="connsiteX44" fmla="*/ 461961 w 1881147"/>
                  <a:gd name="connsiteY44" fmla="*/ 1103437 h 1700751"/>
                  <a:gd name="connsiteX45" fmla="*/ 441064 w 1881147"/>
                  <a:gd name="connsiteY45" fmla="*/ 1173010 h 1700751"/>
                  <a:gd name="connsiteX46" fmla="*/ 519111 w 1881147"/>
                  <a:gd name="connsiteY46" fmla="*/ 1229473 h 1700751"/>
                  <a:gd name="connsiteX47" fmla="*/ 591143 w 1881147"/>
                  <a:gd name="connsiteY47" fmla="*/ 1262467 h 1700751"/>
                  <a:gd name="connsiteX48" fmla="*/ 571974 w 1881147"/>
                  <a:gd name="connsiteY48" fmla="*/ 1322170 h 1700751"/>
                  <a:gd name="connsiteX49" fmla="*/ 662461 w 1881147"/>
                  <a:gd name="connsiteY49" fmla="*/ 1474570 h 1700751"/>
                  <a:gd name="connsiteX50" fmla="*/ 755271 w 1881147"/>
                  <a:gd name="connsiteY50" fmla="*/ 1547724 h 1700751"/>
                  <a:gd name="connsiteX51" fmla="*/ 805336 w 1881147"/>
                  <a:gd name="connsiteY51" fmla="*/ 1498382 h 1700751"/>
                  <a:gd name="connsiteX52" fmla="*/ 869926 w 1881147"/>
                  <a:gd name="connsiteY52" fmla="*/ 1525779 h 1700751"/>
                  <a:gd name="connsiteX53" fmla="*/ 924399 w 1881147"/>
                  <a:gd name="connsiteY53" fmla="*/ 1493620 h 1700751"/>
                  <a:gd name="connsiteX54" fmla="*/ 941246 w 1881147"/>
                  <a:gd name="connsiteY54" fmla="*/ 1451444 h 1700751"/>
                  <a:gd name="connsiteX55" fmla="*/ 1005123 w 1881147"/>
                  <a:gd name="connsiteY55" fmla="*/ 1537856 h 1700751"/>
                  <a:gd name="connsiteX56" fmla="*/ 1050190 w 1881147"/>
                  <a:gd name="connsiteY56" fmla="*/ 1608950 h 1700751"/>
                  <a:gd name="connsiteX57" fmla="*/ 1120136 w 1881147"/>
                  <a:gd name="connsiteY57" fmla="*/ 1700469 h 1700751"/>
                  <a:gd name="connsiteX58" fmla="*/ 1151034 w 1881147"/>
                  <a:gd name="connsiteY58" fmla="*/ 1637378 h 1700751"/>
                  <a:gd name="connsiteX59" fmla="*/ 1181693 w 1881147"/>
                  <a:gd name="connsiteY59" fmla="*/ 1630898 h 1700751"/>
                  <a:gd name="connsiteX60" fmla="*/ 1224792 w 1881147"/>
                  <a:gd name="connsiteY60" fmla="*/ 1660161 h 1700751"/>
                  <a:gd name="connsiteX61" fmla="*/ 1258367 w 1881147"/>
                  <a:gd name="connsiteY61" fmla="*/ 1619507 h 1700751"/>
                  <a:gd name="connsiteX62" fmla="*/ 1277188 w 1881147"/>
                  <a:gd name="connsiteY62" fmla="*/ 1624124 h 1700751"/>
                  <a:gd name="connsiteX63" fmla="*/ 1311230 w 1881147"/>
                  <a:gd name="connsiteY63" fmla="*/ 1690601 h 1700751"/>
                  <a:gd name="connsiteX64" fmla="*/ 1367786 w 1881147"/>
                  <a:gd name="connsiteY64" fmla="*/ 1667132 h 1700751"/>
                  <a:gd name="connsiteX65" fmla="*/ 1419818 w 1881147"/>
                  <a:gd name="connsiteY65" fmla="*/ 1611011 h 1700751"/>
                  <a:gd name="connsiteX66" fmla="*/ 1470595 w 1881147"/>
                  <a:gd name="connsiteY66" fmla="*/ 1594468 h 1700751"/>
                  <a:gd name="connsiteX67" fmla="*/ 1488274 w 1881147"/>
                  <a:gd name="connsiteY67" fmla="*/ 1650290 h 1700751"/>
                  <a:gd name="connsiteX68" fmla="*/ 1558169 w 1881147"/>
                  <a:gd name="connsiteY68" fmla="*/ 1624612 h 1700751"/>
                  <a:gd name="connsiteX69" fmla="*/ 1588947 w 1881147"/>
                  <a:gd name="connsiteY69" fmla="*/ 1537856 h 1700751"/>
                  <a:gd name="connsiteX70" fmla="*/ 1670383 w 1881147"/>
                  <a:gd name="connsiteY70" fmla="*/ 1447714 h 1700751"/>
                  <a:gd name="connsiteX71" fmla="*/ 1714974 w 1881147"/>
                  <a:gd name="connsiteY71" fmla="*/ 1416584 h 1700751"/>
                  <a:gd name="connsiteX72" fmla="*/ 1743343 w 1881147"/>
                  <a:gd name="connsiteY72" fmla="*/ 1419879 h 1700751"/>
                  <a:gd name="connsiteX73" fmla="*/ 1820935 w 1881147"/>
                  <a:gd name="connsiteY73" fmla="*/ 1409271 h 1700751"/>
                  <a:gd name="connsiteX74" fmla="*/ 1816054 w 1881147"/>
                  <a:gd name="connsiteY74" fmla="*/ 1462835 h 1700751"/>
                  <a:gd name="connsiteX75" fmla="*/ 1874221 w 1881147"/>
                  <a:gd name="connsiteY75" fmla="*/ 1486156 h 1700751"/>
                  <a:gd name="connsiteX76" fmla="*/ 1875829 w 1881147"/>
                  <a:gd name="connsiteY76" fmla="*/ 1463522 h 1700751"/>
                  <a:gd name="connsiteX77" fmla="*/ 1875051 w 1881147"/>
                  <a:gd name="connsiteY77" fmla="*/ 1402788 h 1700751"/>
                  <a:gd name="connsiteX78" fmla="*/ 1853086 w 1881147"/>
                  <a:gd name="connsiteY78" fmla="*/ 1312645 h 1700751"/>
                  <a:gd name="connsiteX79" fmla="*/ 1853086 w 1881147"/>
                  <a:gd name="connsiteY79" fmla="*/ 1255495 h 1700751"/>
                  <a:gd name="connsiteX80" fmla="*/ 1810224 w 1881147"/>
                  <a:gd name="connsiteY80" fmla="*/ 1245970 h 1700751"/>
                  <a:gd name="connsiteX81" fmla="*/ 1734024 w 1881147"/>
                  <a:gd name="connsiteY81" fmla="*/ 1165007 h 1700751"/>
                  <a:gd name="connsiteX82" fmla="*/ 1695924 w 1881147"/>
                  <a:gd name="connsiteY82" fmla="*/ 984032 h 1700751"/>
                  <a:gd name="connsiteX83" fmla="*/ 1643536 w 1881147"/>
                  <a:gd name="connsiteY83" fmla="*/ 950695 h 1700751"/>
                  <a:gd name="connsiteX84" fmla="*/ 1605436 w 1881147"/>
                  <a:gd name="connsiteY84" fmla="*/ 893545 h 1700751"/>
                  <a:gd name="connsiteX85" fmla="*/ 1557811 w 1881147"/>
                  <a:gd name="connsiteY85" fmla="*/ 845920 h 1700751"/>
                  <a:gd name="connsiteX86" fmla="*/ 1505424 w 1881147"/>
                  <a:gd name="connsiteY86" fmla="*/ 826870 h 1700751"/>
                  <a:gd name="connsiteX87" fmla="*/ 1453036 w 1881147"/>
                  <a:gd name="connsiteY87" fmla="*/ 822107 h 1700751"/>
                  <a:gd name="connsiteX88" fmla="*/ 1510186 w 1881147"/>
                  <a:gd name="connsiteY88" fmla="*/ 788770 h 1700751"/>
                  <a:gd name="connsiteX89" fmla="*/ 1476849 w 1881147"/>
                  <a:gd name="connsiteY89" fmla="*/ 755432 h 1700751"/>
                  <a:gd name="connsiteX90" fmla="*/ 1481611 w 1881147"/>
                  <a:gd name="connsiteY90" fmla="*/ 731620 h 1700751"/>
                  <a:gd name="connsiteX91" fmla="*/ 1572099 w 1881147"/>
                  <a:gd name="connsiteY91" fmla="*/ 769720 h 1700751"/>
                  <a:gd name="connsiteX92" fmla="*/ 1624486 w 1881147"/>
                  <a:gd name="connsiteY92" fmla="*/ 703045 h 1700751"/>
                  <a:gd name="connsiteX93" fmla="*/ 1622283 w 1881147"/>
                  <a:gd name="connsiteY93" fmla="*/ 560170 h 1700751"/>
                  <a:gd name="connsiteX94" fmla="*/ 1639486 w 1881147"/>
                  <a:gd name="connsiteY94" fmla="*/ 411844 h 1700751"/>
                  <a:gd name="connsiteX0" fmla="*/ 1639486 w 1881147"/>
                  <a:gd name="connsiteY0" fmla="*/ 410679 h 1699586"/>
                  <a:gd name="connsiteX1" fmla="*/ 1567336 w 1881147"/>
                  <a:gd name="connsiteY1" fmla="*/ 378030 h 1699586"/>
                  <a:gd name="connsiteX2" fmla="*/ 1477087 w 1881147"/>
                  <a:gd name="connsiteY2" fmla="*/ 354217 h 1699586"/>
                  <a:gd name="connsiteX3" fmla="*/ 1423767 w 1881147"/>
                  <a:gd name="connsiteY3" fmla="*/ 277133 h 1699586"/>
                  <a:gd name="connsiteX4" fmla="*/ 1395785 w 1881147"/>
                  <a:gd name="connsiteY4" fmla="*/ 175288 h 1699586"/>
                  <a:gd name="connsiteX5" fmla="*/ 1364769 w 1881147"/>
                  <a:gd name="connsiteY5" fmla="*/ 7226 h 1699586"/>
                  <a:gd name="connsiteX6" fmla="*/ 1297400 w 1881147"/>
                  <a:gd name="connsiteY6" fmla="*/ 48924 h 1699586"/>
                  <a:gd name="connsiteX7" fmla="*/ 1291832 w 1881147"/>
                  <a:gd name="connsiteY7" fmla="*/ 106447 h 1699586"/>
                  <a:gd name="connsiteX8" fmla="*/ 1275927 w 1881147"/>
                  <a:gd name="connsiteY8" fmla="*/ 157660 h 1699586"/>
                  <a:gd name="connsiteX9" fmla="*/ 1214911 w 1881147"/>
                  <a:gd name="connsiteY9" fmla="*/ 163717 h 1699586"/>
                  <a:gd name="connsiteX10" fmla="*/ 1186336 w 1881147"/>
                  <a:gd name="connsiteY10" fmla="*/ 192292 h 1699586"/>
                  <a:gd name="connsiteX11" fmla="*/ 1176811 w 1881147"/>
                  <a:gd name="connsiteY11" fmla="*/ 263730 h 1699586"/>
                  <a:gd name="connsiteX12" fmla="*/ 1114899 w 1881147"/>
                  <a:gd name="connsiteY12" fmla="*/ 306592 h 1699586"/>
                  <a:gd name="connsiteX13" fmla="*/ 1005361 w 1881147"/>
                  <a:gd name="connsiteY13" fmla="*/ 320880 h 1699586"/>
                  <a:gd name="connsiteX14" fmla="*/ 962499 w 1881147"/>
                  <a:gd name="connsiteY14" fmla="*/ 363742 h 1699586"/>
                  <a:gd name="connsiteX15" fmla="*/ 838674 w 1881147"/>
                  <a:gd name="connsiteY15" fmla="*/ 363742 h 1699586"/>
                  <a:gd name="connsiteX16" fmla="*/ 781524 w 1881147"/>
                  <a:gd name="connsiteY16" fmla="*/ 435180 h 1699586"/>
                  <a:gd name="connsiteX17" fmla="*/ 781524 w 1881147"/>
                  <a:gd name="connsiteY17" fmla="*/ 468517 h 1699586"/>
                  <a:gd name="connsiteX18" fmla="*/ 743424 w 1881147"/>
                  <a:gd name="connsiteY18" fmla="*/ 492330 h 1699586"/>
                  <a:gd name="connsiteX19" fmla="*/ 671986 w 1881147"/>
                  <a:gd name="connsiteY19" fmla="*/ 425655 h 1699586"/>
                  <a:gd name="connsiteX20" fmla="*/ 519586 w 1881147"/>
                  <a:gd name="connsiteY20" fmla="*/ 420892 h 1699586"/>
                  <a:gd name="connsiteX21" fmla="*/ 457674 w 1881147"/>
                  <a:gd name="connsiteY21" fmla="*/ 439942 h 1699586"/>
                  <a:gd name="connsiteX22" fmla="*/ 419574 w 1881147"/>
                  <a:gd name="connsiteY22" fmla="*/ 425655 h 1699586"/>
                  <a:gd name="connsiteX23" fmla="*/ 400524 w 1881147"/>
                  <a:gd name="connsiteY23" fmla="*/ 363742 h 1699586"/>
                  <a:gd name="connsiteX24" fmla="*/ 333849 w 1881147"/>
                  <a:gd name="connsiteY24" fmla="*/ 311355 h 1699586"/>
                  <a:gd name="connsiteX25" fmla="*/ 286224 w 1881147"/>
                  <a:gd name="connsiteY25" fmla="*/ 244680 h 1699586"/>
                  <a:gd name="connsiteX26" fmla="*/ 143349 w 1881147"/>
                  <a:gd name="connsiteY26" fmla="*/ 263730 h 1699586"/>
                  <a:gd name="connsiteX27" fmla="*/ 124299 w 1881147"/>
                  <a:gd name="connsiteY27" fmla="*/ 339930 h 1699586"/>
                  <a:gd name="connsiteX28" fmla="*/ 110011 w 1881147"/>
                  <a:gd name="connsiteY28" fmla="*/ 373267 h 1699586"/>
                  <a:gd name="connsiteX29" fmla="*/ 133824 w 1881147"/>
                  <a:gd name="connsiteY29" fmla="*/ 420892 h 1699586"/>
                  <a:gd name="connsiteX30" fmla="*/ 81436 w 1881147"/>
                  <a:gd name="connsiteY30" fmla="*/ 458992 h 1699586"/>
                  <a:gd name="connsiteX31" fmla="*/ 33811 w 1881147"/>
                  <a:gd name="connsiteY31" fmla="*/ 454230 h 1699586"/>
                  <a:gd name="connsiteX32" fmla="*/ 33811 w 1881147"/>
                  <a:gd name="connsiteY32" fmla="*/ 525667 h 1699586"/>
                  <a:gd name="connsiteX33" fmla="*/ 474 w 1881147"/>
                  <a:gd name="connsiteY33" fmla="*/ 630442 h 1699586"/>
                  <a:gd name="connsiteX34" fmla="*/ 62386 w 1881147"/>
                  <a:gd name="connsiteY34" fmla="*/ 706642 h 1699586"/>
                  <a:gd name="connsiteX35" fmla="*/ 111977 w 1881147"/>
                  <a:gd name="connsiteY35" fmla="*/ 686904 h 1699586"/>
                  <a:gd name="connsiteX36" fmla="*/ 112334 w 1881147"/>
                  <a:gd name="connsiteY36" fmla="*/ 757163 h 1699586"/>
                  <a:gd name="connsiteX37" fmla="*/ 167161 w 1881147"/>
                  <a:gd name="connsiteY37" fmla="*/ 787605 h 1699586"/>
                  <a:gd name="connsiteX38" fmla="*/ 236159 w 1881147"/>
                  <a:gd name="connsiteY38" fmla="*/ 797817 h 1699586"/>
                  <a:gd name="connsiteX39" fmla="*/ 271462 w 1881147"/>
                  <a:gd name="connsiteY39" fmla="*/ 853788 h 1699586"/>
                  <a:gd name="connsiteX40" fmla="*/ 270869 w 1881147"/>
                  <a:gd name="connsiteY40" fmla="*/ 898860 h 1699586"/>
                  <a:gd name="connsiteX41" fmla="*/ 295393 w 1881147"/>
                  <a:gd name="connsiteY41" fmla="*/ 938335 h 1699586"/>
                  <a:gd name="connsiteX42" fmla="*/ 341051 w 1881147"/>
                  <a:gd name="connsiteY42" fmla="*/ 976927 h 1699586"/>
                  <a:gd name="connsiteX43" fmla="*/ 426184 w 1881147"/>
                  <a:gd name="connsiteY43" fmla="*/ 1031179 h 1699586"/>
                  <a:gd name="connsiteX44" fmla="*/ 461961 w 1881147"/>
                  <a:gd name="connsiteY44" fmla="*/ 1102272 h 1699586"/>
                  <a:gd name="connsiteX45" fmla="*/ 441064 w 1881147"/>
                  <a:gd name="connsiteY45" fmla="*/ 1171845 h 1699586"/>
                  <a:gd name="connsiteX46" fmla="*/ 519111 w 1881147"/>
                  <a:gd name="connsiteY46" fmla="*/ 1228308 h 1699586"/>
                  <a:gd name="connsiteX47" fmla="*/ 591143 w 1881147"/>
                  <a:gd name="connsiteY47" fmla="*/ 1261302 h 1699586"/>
                  <a:gd name="connsiteX48" fmla="*/ 571974 w 1881147"/>
                  <a:gd name="connsiteY48" fmla="*/ 1321005 h 1699586"/>
                  <a:gd name="connsiteX49" fmla="*/ 662461 w 1881147"/>
                  <a:gd name="connsiteY49" fmla="*/ 1473405 h 1699586"/>
                  <a:gd name="connsiteX50" fmla="*/ 755271 w 1881147"/>
                  <a:gd name="connsiteY50" fmla="*/ 1546559 h 1699586"/>
                  <a:gd name="connsiteX51" fmla="*/ 805336 w 1881147"/>
                  <a:gd name="connsiteY51" fmla="*/ 1497217 h 1699586"/>
                  <a:gd name="connsiteX52" fmla="*/ 869926 w 1881147"/>
                  <a:gd name="connsiteY52" fmla="*/ 1524614 h 1699586"/>
                  <a:gd name="connsiteX53" fmla="*/ 924399 w 1881147"/>
                  <a:gd name="connsiteY53" fmla="*/ 1492455 h 1699586"/>
                  <a:gd name="connsiteX54" fmla="*/ 941246 w 1881147"/>
                  <a:gd name="connsiteY54" fmla="*/ 1450279 h 1699586"/>
                  <a:gd name="connsiteX55" fmla="*/ 1005123 w 1881147"/>
                  <a:gd name="connsiteY55" fmla="*/ 1536691 h 1699586"/>
                  <a:gd name="connsiteX56" fmla="*/ 1050190 w 1881147"/>
                  <a:gd name="connsiteY56" fmla="*/ 1607785 h 1699586"/>
                  <a:gd name="connsiteX57" fmla="*/ 1120136 w 1881147"/>
                  <a:gd name="connsiteY57" fmla="*/ 1699304 h 1699586"/>
                  <a:gd name="connsiteX58" fmla="*/ 1151034 w 1881147"/>
                  <a:gd name="connsiteY58" fmla="*/ 1636213 h 1699586"/>
                  <a:gd name="connsiteX59" fmla="*/ 1181693 w 1881147"/>
                  <a:gd name="connsiteY59" fmla="*/ 1629733 h 1699586"/>
                  <a:gd name="connsiteX60" fmla="*/ 1224792 w 1881147"/>
                  <a:gd name="connsiteY60" fmla="*/ 1658996 h 1699586"/>
                  <a:gd name="connsiteX61" fmla="*/ 1258367 w 1881147"/>
                  <a:gd name="connsiteY61" fmla="*/ 1618342 h 1699586"/>
                  <a:gd name="connsiteX62" fmla="*/ 1277188 w 1881147"/>
                  <a:gd name="connsiteY62" fmla="*/ 1622959 h 1699586"/>
                  <a:gd name="connsiteX63" fmla="*/ 1311230 w 1881147"/>
                  <a:gd name="connsiteY63" fmla="*/ 1689436 h 1699586"/>
                  <a:gd name="connsiteX64" fmla="*/ 1367786 w 1881147"/>
                  <a:gd name="connsiteY64" fmla="*/ 1665967 h 1699586"/>
                  <a:gd name="connsiteX65" fmla="*/ 1419818 w 1881147"/>
                  <a:gd name="connsiteY65" fmla="*/ 1609846 h 1699586"/>
                  <a:gd name="connsiteX66" fmla="*/ 1470595 w 1881147"/>
                  <a:gd name="connsiteY66" fmla="*/ 1593303 h 1699586"/>
                  <a:gd name="connsiteX67" fmla="*/ 1488274 w 1881147"/>
                  <a:gd name="connsiteY67" fmla="*/ 1649125 h 1699586"/>
                  <a:gd name="connsiteX68" fmla="*/ 1558169 w 1881147"/>
                  <a:gd name="connsiteY68" fmla="*/ 1623447 h 1699586"/>
                  <a:gd name="connsiteX69" fmla="*/ 1588947 w 1881147"/>
                  <a:gd name="connsiteY69" fmla="*/ 1536691 h 1699586"/>
                  <a:gd name="connsiteX70" fmla="*/ 1670383 w 1881147"/>
                  <a:gd name="connsiteY70" fmla="*/ 1446549 h 1699586"/>
                  <a:gd name="connsiteX71" fmla="*/ 1714974 w 1881147"/>
                  <a:gd name="connsiteY71" fmla="*/ 1415419 h 1699586"/>
                  <a:gd name="connsiteX72" fmla="*/ 1743343 w 1881147"/>
                  <a:gd name="connsiteY72" fmla="*/ 1418714 h 1699586"/>
                  <a:gd name="connsiteX73" fmla="*/ 1820935 w 1881147"/>
                  <a:gd name="connsiteY73" fmla="*/ 1408106 h 1699586"/>
                  <a:gd name="connsiteX74" fmla="*/ 1816054 w 1881147"/>
                  <a:gd name="connsiteY74" fmla="*/ 1461670 h 1699586"/>
                  <a:gd name="connsiteX75" fmla="*/ 1874221 w 1881147"/>
                  <a:gd name="connsiteY75" fmla="*/ 1484991 h 1699586"/>
                  <a:gd name="connsiteX76" fmla="*/ 1875829 w 1881147"/>
                  <a:gd name="connsiteY76" fmla="*/ 1462357 h 1699586"/>
                  <a:gd name="connsiteX77" fmla="*/ 1875051 w 1881147"/>
                  <a:gd name="connsiteY77" fmla="*/ 1401623 h 1699586"/>
                  <a:gd name="connsiteX78" fmla="*/ 1853086 w 1881147"/>
                  <a:gd name="connsiteY78" fmla="*/ 1311480 h 1699586"/>
                  <a:gd name="connsiteX79" fmla="*/ 1853086 w 1881147"/>
                  <a:gd name="connsiteY79" fmla="*/ 1254330 h 1699586"/>
                  <a:gd name="connsiteX80" fmla="*/ 1810224 w 1881147"/>
                  <a:gd name="connsiteY80" fmla="*/ 1244805 h 1699586"/>
                  <a:gd name="connsiteX81" fmla="*/ 1734024 w 1881147"/>
                  <a:gd name="connsiteY81" fmla="*/ 1163842 h 1699586"/>
                  <a:gd name="connsiteX82" fmla="*/ 1695924 w 1881147"/>
                  <a:gd name="connsiteY82" fmla="*/ 982867 h 1699586"/>
                  <a:gd name="connsiteX83" fmla="*/ 1643536 w 1881147"/>
                  <a:gd name="connsiteY83" fmla="*/ 949530 h 1699586"/>
                  <a:gd name="connsiteX84" fmla="*/ 1605436 w 1881147"/>
                  <a:gd name="connsiteY84" fmla="*/ 892380 h 1699586"/>
                  <a:gd name="connsiteX85" fmla="*/ 1557811 w 1881147"/>
                  <a:gd name="connsiteY85" fmla="*/ 844755 h 1699586"/>
                  <a:gd name="connsiteX86" fmla="*/ 1505424 w 1881147"/>
                  <a:gd name="connsiteY86" fmla="*/ 825705 h 1699586"/>
                  <a:gd name="connsiteX87" fmla="*/ 1453036 w 1881147"/>
                  <a:gd name="connsiteY87" fmla="*/ 820942 h 1699586"/>
                  <a:gd name="connsiteX88" fmla="*/ 1510186 w 1881147"/>
                  <a:gd name="connsiteY88" fmla="*/ 787605 h 1699586"/>
                  <a:gd name="connsiteX89" fmla="*/ 1476849 w 1881147"/>
                  <a:gd name="connsiteY89" fmla="*/ 754267 h 1699586"/>
                  <a:gd name="connsiteX90" fmla="*/ 1481611 w 1881147"/>
                  <a:gd name="connsiteY90" fmla="*/ 730455 h 1699586"/>
                  <a:gd name="connsiteX91" fmla="*/ 1572099 w 1881147"/>
                  <a:gd name="connsiteY91" fmla="*/ 768555 h 1699586"/>
                  <a:gd name="connsiteX92" fmla="*/ 1624486 w 1881147"/>
                  <a:gd name="connsiteY92" fmla="*/ 701880 h 1699586"/>
                  <a:gd name="connsiteX93" fmla="*/ 1622283 w 1881147"/>
                  <a:gd name="connsiteY93" fmla="*/ 559005 h 1699586"/>
                  <a:gd name="connsiteX94" fmla="*/ 1639486 w 1881147"/>
                  <a:gd name="connsiteY94" fmla="*/ 410679 h 1699586"/>
                  <a:gd name="connsiteX0" fmla="*/ 1639486 w 1881147"/>
                  <a:gd name="connsiteY0" fmla="*/ 403727 h 1692634"/>
                  <a:gd name="connsiteX1" fmla="*/ 1567336 w 1881147"/>
                  <a:gd name="connsiteY1" fmla="*/ 371078 h 1692634"/>
                  <a:gd name="connsiteX2" fmla="*/ 1477087 w 1881147"/>
                  <a:gd name="connsiteY2" fmla="*/ 347265 h 1692634"/>
                  <a:gd name="connsiteX3" fmla="*/ 1423767 w 1881147"/>
                  <a:gd name="connsiteY3" fmla="*/ 270181 h 1692634"/>
                  <a:gd name="connsiteX4" fmla="*/ 1395785 w 1881147"/>
                  <a:gd name="connsiteY4" fmla="*/ 168336 h 1692634"/>
                  <a:gd name="connsiteX5" fmla="*/ 1364769 w 1881147"/>
                  <a:gd name="connsiteY5" fmla="*/ 274 h 1692634"/>
                  <a:gd name="connsiteX6" fmla="*/ 1297400 w 1881147"/>
                  <a:gd name="connsiteY6" fmla="*/ 41972 h 1692634"/>
                  <a:gd name="connsiteX7" fmla="*/ 1291832 w 1881147"/>
                  <a:gd name="connsiteY7" fmla="*/ 99495 h 1692634"/>
                  <a:gd name="connsiteX8" fmla="*/ 1275927 w 1881147"/>
                  <a:gd name="connsiteY8" fmla="*/ 150708 h 1692634"/>
                  <a:gd name="connsiteX9" fmla="*/ 1214911 w 1881147"/>
                  <a:gd name="connsiteY9" fmla="*/ 156765 h 1692634"/>
                  <a:gd name="connsiteX10" fmla="*/ 1186336 w 1881147"/>
                  <a:gd name="connsiteY10" fmla="*/ 185340 h 1692634"/>
                  <a:gd name="connsiteX11" fmla="*/ 1176811 w 1881147"/>
                  <a:gd name="connsiteY11" fmla="*/ 256778 h 1692634"/>
                  <a:gd name="connsiteX12" fmla="*/ 1114899 w 1881147"/>
                  <a:gd name="connsiteY12" fmla="*/ 299640 h 1692634"/>
                  <a:gd name="connsiteX13" fmla="*/ 1005361 w 1881147"/>
                  <a:gd name="connsiteY13" fmla="*/ 313928 h 1692634"/>
                  <a:gd name="connsiteX14" fmla="*/ 962499 w 1881147"/>
                  <a:gd name="connsiteY14" fmla="*/ 356790 h 1692634"/>
                  <a:gd name="connsiteX15" fmla="*/ 838674 w 1881147"/>
                  <a:gd name="connsiteY15" fmla="*/ 356790 h 1692634"/>
                  <a:gd name="connsiteX16" fmla="*/ 781524 w 1881147"/>
                  <a:gd name="connsiteY16" fmla="*/ 428228 h 1692634"/>
                  <a:gd name="connsiteX17" fmla="*/ 781524 w 1881147"/>
                  <a:gd name="connsiteY17" fmla="*/ 461565 h 1692634"/>
                  <a:gd name="connsiteX18" fmla="*/ 743424 w 1881147"/>
                  <a:gd name="connsiteY18" fmla="*/ 485378 h 1692634"/>
                  <a:gd name="connsiteX19" fmla="*/ 671986 w 1881147"/>
                  <a:gd name="connsiteY19" fmla="*/ 418703 h 1692634"/>
                  <a:gd name="connsiteX20" fmla="*/ 519586 w 1881147"/>
                  <a:gd name="connsiteY20" fmla="*/ 413940 h 1692634"/>
                  <a:gd name="connsiteX21" fmla="*/ 457674 w 1881147"/>
                  <a:gd name="connsiteY21" fmla="*/ 432990 h 1692634"/>
                  <a:gd name="connsiteX22" fmla="*/ 419574 w 1881147"/>
                  <a:gd name="connsiteY22" fmla="*/ 418703 h 1692634"/>
                  <a:gd name="connsiteX23" fmla="*/ 400524 w 1881147"/>
                  <a:gd name="connsiteY23" fmla="*/ 356790 h 1692634"/>
                  <a:gd name="connsiteX24" fmla="*/ 333849 w 1881147"/>
                  <a:gd name="connsiteY24" fmla="*/ 304403 h 1692634"/>
                  <a:gd name="connsiteX25" fmla="*/ 286224 w 1881147"/>
                  <a:gd name="connsiteY25" fmla="*/ 237728 h 1692634"/>
                  <a:gd name="connsiteX26" fmla="*/ 143349 w 1881147"/>
                  <a:gd name="connsiteY26" fmla="*/ 256778 h 1692634"/>
                  <a:gd name="connsiteX27" fmla="*/ 124299 w 1881147"/>
                  <a:gd name="connsiteY27" fmla="*/ 332978 h 1692634"/>
                  <a:gd name="connsiteX28" fmla="*/ 110011 w 1881147"/>
                  <a:gd name="connsiteY28" fmla="*/ 366315 h 1692634"/>
                  <a:gd name="connsiteX29" fmla="*/ 133824 w 1881147"/>
                  <a:gd name="connsiteY29" fmla="*/ 413940 h 1692634"/>
                  <a:gd name="connsiteX30" fmla="*/ 81436 w 1881147"/>
                  <a:gd name="connsiteY30" fmla="*/ 452040 h 1692634"/>
                  <a:gd name="connsiteX31" fmla="*/ 33811 w 1881147"/>
                  <a:gd name="connsiteY31" fmla="*/ 447278 h 1692634"/>
                  <a:gd name="connsiteX32" fmla="*/ 33811 w 1881147"/>
                  <a:gd name="connsiteY32" fmla="*/ 518715 h 1692634"/>
                  <a:gd name="connsiteX33" fmla="*/ 474 w 1881147"/>
                  <a:gd name="connsiteY33" fmla="*/ 623490 h 1692634"/>
                  <a:gd name="connsiteX34" fmla="*/ 62386 w 1881147"/>
                  <a:gd name="connsiteY34" fmla="*/ 699690 h 1692634"/>
                  <a:gd name="connsiteX35" fmla="*/ 111977 w 1881147"/>
                  <a:gd name="connsiteY35" fmla="*/ 679952 h 1692634"/>
                  <a:gd name="connsiteX36" fmla="*/ 112334 w 1881147"/>
                  <a:gd name="connsiteY36" fmla="*/ 750211 h 1692634"/>
                  <a:gd name="connsiteX37" fmla="*/ 167161 w 1881147"/>
                  <a:gd name="connsiteY37" fmla="*/ 780653 h 1692634"/>
                  <a:gd name="connsiteX38" fmla="*/ 236159 w 1881147"/>
                  <a:gd name="connsiteY38" fmla="*/ 790865 h 1692634"/>
                  <a:gd name="connsiteX39" fmla="*/ 271462 w 1881147"/>
                  <a:gd name="connsiteY39" fmla="*/ 846836 h 1692634"/>
                  <a:gd name="connsiteX40" fmla="*/ 270869 w 1881147"/>
                  <a:gd name="connsiteY40" fmla="*/ 891908 h 1692634"/>
                  <a:gd name="connsiteX41" fmla="*/ 295393 w 1881147"/>
                  <a:gd name="connsiteY41" fmla="*/ 931383 h 1692634"/>
                  <a:gd name="connsiteX42" fmla="*/ 341051 w 1881147"/>
                  <a:gd name="connsiteY42" fmla="*/ 969975 h 1692634"/>
                  <a:gd name="connsiteX43" fmla="*/ 426184 w 1881147"/>
                  <a:gd name="connsiteY43" fmla="*/ 1024227 h 1692634"/>
                  <a:gd name="connsiteX44" fmla="*/ 461961 w 1881147"/>
                  <a:gd name="connsiteY44" fmla="*/ 1095320 h 1692634"/>
                  <a:gd name="connsiteX45" fmla="*/ 441064 w 1881147"/>
                  <a:gd name="connsiteY45" fmla="*/ 1164893 h 1692634"/>
                  <a:gd name="connsiteX46" fmla="*/ 519111 w 1881147"/>
                  <a:gd name="connsiteY46" fmla="*/ 1221356 h 1692634"/>
                  <a:gd name="connsiteX47" fmla="*/ 591143 w 1881147"/>
                  <a:gd name="connsiteY47" fmla="*/ 1254350 h 1692634"/>
                  <a:gd name="connsiteX48" fmla="*/ 571974 w 1881147"/>
                  <a:gd name="connsiteY48" fmla="*/ 1314053 h 1692634"/>
                  <a:gd name="connsiteX49" fmla="*/ 662461 w 1881147"/>
                  <a:gd name="connsiteY49" fmla="*/ 1466453 h 1692634"/>
                  <a:gd name="connsiteX50" fmla="*/ 755271 w 1881147"/>
                  <a:gd name="connsiteY50" fmla="*/ 1539607 h 1692634"/>
                  <a:gd name="connsiteX51" fmla="*/ 805336 w 1881147"/>
                  <a:gd name="connsiteY51" fmla="*/ 1490265 h 1692634"/>
                  <a:gd name="connsiteX52" fmla="*/ 869926 w 1881147"/>
                  <a:gd name="connsiteY52" fmla="*/ 1517662 h 1692634"/>
                  <a:gd name="connsiteX53" fmla="*/ 924399 w 1881147"/>
                  <a:gd name="connsiteY53" fmla="*/ 1485503 h 1692634"/>
                  <a:gd name="connsiteX54" fmla="*/ 941246 w 1881147"/>
                  <a:gd name="connsiteY54" fmla="*/ 1443327 h 1692634"/>
                  <a:gd name="connsiteX55" fmla="*/ 1005123 w 1881147"/>
                  <a:gd name="connsiteY55" fmla="*/ 1529739 h 1692634"/>
                  <a:gd name="connsiteX56" fmla="*/ 1050190 w 1881147"/>
                  <a:gd name="connsiteY56" fmla="*/ 1600833 h 1692634"/>
                  <a:gd name="connsiteX57" fmla="*/ 1120136 w 1881147"/>
                  <a:gd name="connsiteY57" fmla="*/ 1692352 h 1692634"/>
                  <a:gd name="connsiteX58" fmla="*/ 1151034 w 1881147"/>
                  <a:gd name="connsiteY58" fmla="*/ 1629261 h 1692634"/>
                  <a:gd name="connsiteX59" fmla="*/ 1181693 w 1881147"/>
                  <a:gd name="connsiteY59" fmla="*/ 1622781 h 1692634"/>
                  <a:gd name="connsiteX60" fmla="*/ 1224792 w 1881147"/>
                  <a:gd name="connsiteY60" fmla="*/ 1652044 h 1692634"/>
                  <a:gd name="connsiteX61" fmla="*/ 1258367 w 1881147"/>
                  <a:gd name="connsiteY61" fmla="*/ 1611390 h 1692634"/>
                  <a:gd name="connsiteX62" fmla="*/ 1277188 w 1881147"/>
                  <a:gd name="connsiteY62" fmla="*/ 1616007 h 1692634"/>
                  <a:gd name="connsiteX63" fmla="*/ 1311230 w 1881147"/>
                  <a:gd name="connsiteY63" fmla="*/ 1682484 h 1692634"/>
                  <a:gd name="connsiteX64" fmla="*/ 1367786 w 1881147"/>
                  <a:gd name="connsiteY64" fmla="*/ 1659015 h 1692634"/>
                  <a:gd name="connsiteX65" fmla="*/ 1419818 w 1881147"/>
                  <a:gd name="connsiteY65" fmla="*/ 1602894 h 1692634"/>
                  <a:gd name="connsiteX66" fmla="*/ 1470595 w 1881147"/>
                  <a:gd name="connsiteY66" fmla="*/ 1586351 h 1692634"/>
                  <a:gd name="connsiteX67" fmla="*/ 1488274 w 1881147"/>
                  <a:gd name="connsiteY67" fmla="*/ 1642173 h 1692634"/>
                  <a:gd name="connsiteX68" fmla="*/ 1558169 w 1881147"/>
                  <a:gd name="connsiteY68" fmla="*/ 1616495 h 1692634"/>
                  <a:gd name="connsiteX69" fmla="*/ 1588947 w 1881147"/>
                  <a:gd name="connsiteY69" fmla="*/ 1529739 h 1692634"/>
                  <a:gd name="connsiteX70" fmla="*/ 1670383 w 1881147"/>
                  <a:gd name="connsiteY70" fmla="*/ 1439597 h 1692634"/>
                  <a:gd name="connsiteX71" fmla="*/ 1714974 w 1881147"/>
                  <a:gd name="connsiteY71" fmla="*/ 1408467 h 1692634"/>
                  <a:gd name="connsiteX72" fmla="*/ 1743343 w 1881147"/>
                  <a:gd name="connsiteY72" fmla="*/ 1411762 h 1692634"/>
                  <a:gd name="connsiteX73" fmla="*/ 1820935 w 1881147"/>
                  <a:gd name="connsiteY73" fmla="*/ 1401154 h 1692634"/>
                  <a:gd name="connsiteX74" fmla="*/ 1816054 w 1881147"/>
                  <a:gd name="connsiteY74" fmla="*/ 1454718 h 1692634"/>
                  <a:gd name="connsiteX75" fmla="*/ 1874221 w 1881147"/>
                  <a:gd name="connsiteY75" fmla="*/ 1478039 h 1692634"/>
                  <a:gd name="connsiteX76" fmla="*/ 1875829 w 1881147"/>
                  <a:gd name="connsiteY76" fmla="*/ 1455405 h 1692634"/>
                  <a:gd name="connsiteX77" fmla="*/ 1875051 w 1881147"/>
                  <a:gd name="connsiteY77" fmla="*/ 1394671 h 1692634"/>
                  <a:gd name="connsiteX78" fmla="*/ 1853086 w 1881147"/>
                  <a:gd name="connsiteY78" fmla="*/ 1304528 h 1692634"/>
                  <a:gd name="connsiteX79" fmla="*/ 1853086 w 1881147"/>
                  <a:gd name="connsiteY79" fmla="*/ 1247378 h 1692634"/>
                  <a:gd name="connsiteX80" fmla="*/ 1810224 w 1881147"/>
                  <a:gd name="connsiteY80" fmla="*/ 1237853 h 1692634"/>
                  <a:gd name="connsiteX81" fmla="*/ 1734024 w 1881147"/>
                  <a:gd name="connsiteY81" fmla="*/ 1156890 h 1692634"/>
                  <a:gd name="connsiteX82" fmla="*/ 1695924 w 1881147"/>
                  <a:gd name="connsiteY82" fmla="*/ 975915 h 1692634"/>
                  <a:gd name="connsiteX83" fmla="*/ 1643536 w 1881147"/>
                  <a:gd name="connsiteY83" fmla="*/ 942578 h 1692634"/>
                  <a:gd name="connsiteX84" fmla="*/ 1605436 w 1881147"/>
                  <a:gd name="connsiteY84" fmla="*/ 885428 h 1692634"/>
                  <a:gd name="connsiteX85" fmla="*/ 1557811 w 1881147"/>
                  <a:gd name="connsiteY85" fmla="*/ 837803 h 1692634"/>
                  <a:gd name="connsiteX86" fmla="*/ 1505424 w 1881147"/>
                  <a:gd name="connsiteY86" fmla="*/ 818753 h 1692634"/>
                  <a:gd name="connsiteX87" fmla="*/ 1453036 w 1881147"/>
                  <a:gd name="connsiteY87" fmla="*/ 813990 h 1692634"/>
                  <a:gd name="connsiteX88" fmla="*/ 1510186 w 1881147"/>
                  <a:gd name="connsiteY88" fmla="*/ 780653 h 1692634"/>
                  <a:gd name="connsiteX89" fmla="*/ 1476849 w 1881147"/>
                  <a:gd name="connsiteY89" fmla="*/ 747315 h 1692634"/>
                  <a:gd name="connsiteX90" fmla="*/ 1481611 w 1881147"/>
                  <a:gd name="connsiteY90" fmla="*/ 723503 h 1692634"/>
                  <a:gd name="connsiteX91" fmla="*/ 1572099 w 1881147"/>
                  <a:gd name="connsiteY91" fmla="*/ 761603 h 1692634"/>
                  <a:gd name="connsiteX92" fmla="*/ 1624486 w 1881147"/>
                  <a:gd name="connsiteY92" fmla="*/ 694928 h 1692634"/>
                  <a:gd name="connsiteX93" fmla="*/ 1622283 w 1881147"/>
                  <a:gd name="connsiteY93" fmla="*/ 552053 h 1692634"/>
                  <a:gd name="connsiteX94" fmla="*/ 1639486 w 1881147"/>
                  <a:gd name="connsiteY94" fmla="*/ 403727 h 1692634"/>
                  <a:gd name="connsiteX0" fmla="*/ 1639486 w 1881147"/>
                  <a:gd name="connsiteY0" fmla="*/ 403995 h 1692902"/>
                  <a:gd name="connsiteX1" fmla="*/ 1567336 w 1881147"/>
                  <a:gd name="connsiteY1" fmla="*/ 371346 h 1692902"/>
                  <a:gd name="connsiteX2" fmla="*/ 1477087 w 1881147"/>
                  <a:gd name="connsiteY2" fmla="*/ 347533 h 1692902"/>
                  <a:gd name="connsiteX3" fmla="*/ 1423767 w 1881147"/>
                  <a:gd name="connsiteY3" fmla="*/ 270449 h 1692902"/>
                  <a:gd name="connsiteX4" fmla="*/ 1395785 w 1881147"/>
                  <a:gd name="connsiteY4" fmla="*/ 168604 h 1692902"/>
                  <a:gd name="connsiteX5" fmla="*/ 1364769 w 1881147"/>
                  <a:gd name="connsiteY5" fmla="*/ 542 h 1692902"/>
                  <a:gd name="connsiteX6" fmla="*/ 1297400 w 1881147"/>
                  <a:gd name="connsiteY6" fmla="*/ 42240 h 1692902"/>
                  <a:gd name="connsiteX7" fmla="*/ 1291832 w 1881147"/>
                  <a:gd name="connsiteY7" fmla="*/ 99763 h 1692902"/>
                  <a:gd name="connsiteX8" fmla="*/ 1275927 w 1881147"/>
                  <a:gd name="connsiteY8" fmla="*/ 150976 h 1692902"/>
                  <a:gd name="connsiteX9" fmla="*/ 1214911 w 1881147"/>
                  <a:gd name="connsiteY9" fmla="*/ 157033 h 1692902"/>
                  <a:gd name="connsiteX10" fmla="*/ 1186336 w 1881147"/>
                  <a:gd name="connsiteY10" fmla="*/ 185608 h 1692902"/>
                  <a:gd name="connsiteX11" fmla="*/ 1176811 w 1881147"/>
                  <a:gd name="connsiteY11" fmla="*/ 257046 h 1692902"/>
                  <a:gd name="connsiteX12" fmla="*/ 1114899 w 1881147"/>
                  <a:gd name="connsiteY12" fmla="*/ 299908 h 1692902"/>
                  <a:gd name="connsiteX13" fmla="*/ 1005361 w 1881147"/>
                  <a:gd name="connsiteY13" fmla="*/ 314196 h 1692902"/>
                  <a:gd name="connsiteX14" fmla="*/ 962499 w 1881147"/>
                  <a:gd name="connsiteY14" fmla="*/ 357058 h 1692902"/>
                  <a:gd name="connsiteX15" fmla="*/ 838674 w 1881147"/>
                  <a:gd name="connsiteY15" fmla="*/ 357058 h 1692902"/>
                  <a:gd name="connsiteX16" fmla="*/ 781524 w 1881147"/>
                  <a:gd name="connsiteY16" fmla="*/ 428496 h 1692902"/>
                  <a:gd name="connsiteX17" fmla="*/ 781524 w 1881147"/>
                  <a:gd name="connsiteY17" fmla="*/ 461833 h 1692902"/>
                  <a:gd name="connsiteX18" fmla="*/ 743424 w 1881147"/>
                  <a:gd name="connsiteY18" fmla="*/ 485646 h 1692902"/>
                  <a:gd name="connsiteX19" fmla="*/ 671986 w 1881147"/>
                  <a:gd name="connsiteY19" fmla="*/ 418971 h 1692902"/>
                  <a:gd name="connsiteX20" fmla="*/ 519586 w 1881147"/>
                  <a:gd name="connsiteY20" fmla="*/ 414208 h 1692902"/>
                  <a:gd name="connsiteX21" fmla="*/ 457674 w 1881147"/>
                  <a:gd name="connsiteY21" fmla="*/ 433258 h 1692902"/>
                  <a:gd name="connsiteX22" fmla="*/ 419574 w 1881147"/>
                  <a:gd name="connsiteY22" fmla="*/ 418971 h 1692902"/>
                  <a:gd name="connsiteX23" fmla="*/ 400524 w 1881147"/>
                  <a:gd name="connsiteY23" fmla="*/ 357058 h 1692902"/>
                  <a:gd name="connsiteX24" fmla="*/ 333849 w 1881147"/>
                  <a:gd name="connsiteY24" fmla="*/ 304671 h 1692902"/>
                  <a:gd name="connsiteX25" fmla="*/ 286224 w 1881147"/>
                  <a:gd name="connsiteY25" fmla="*/ 237996 h 1692902"/>
                  <a:gd name="connsiteX26" fmla="*/ 143349 w 1881147"/>
                  <a:gd name="connsiteY26" fmla="*/ 257046 h 1692902"/>
                  <a:gd name="connsiteX27" fmla="*/ 124299 w 1881147"/>
                  <a:gd name="connsiteY27" fmla="*/ 333246 h 1692902"/>
                  <a:gd name="connsiteX28" fmla="*/ 110011 w 1881147"/>
                  <a:gd name="connsiteY28" fmla="*/ 366583 h 1692902"/>
                  <a:gd name="connsiteX29" fmla="*/ 133824 w 1881147"/>
                  <a:gd name="connsiteY29" fmla="*/ 414208 h 1692902"/>
                  <a:gd name="connsiteX30" fmla="*/ 81436 w 1881147"/>
                  <a:gd name="connsiteY30" fmla="*/ 452308 h 1692902"/>
                  <a:gd name="connsiteX31" fmla="*/ 33811 w 1881147"/>
                  <a:gd name="connsiteY31" fmla="*/ 447546 h 1692902"/>
                  <a:gd name="connsiteX32" fmla="*/ 33811 w 1881147"/>
                  <a:gd name="connsiteY32" fmla="*/ 518983 h 1692902"/>
                  <a:gd name="connsiteX33" fmla="*/ 474 w 1881147"/>
                  <a:gd name="connsiteY33" fmla="*/ 623758 h 1692902"/>
                  <a:gd name="connsiteX34" fmla="*/ 62386 w 1881147"/>
                  <a:gd name="connsiteY34" fmla="*/ 699958 h 1692902"/>
                  <a:gd name="connsiteX35" fmla="*/ 111977 w 1881147"/>
                  <a:gd name="connsiteY35" fmla="*/ 680220 h 1692902"/>
                  <a:gd name="connsiteX36" fmla="*/ 112334 w 1881147"/>
                  <a:gd name="connsiteY36" fmla="*/ 750479 h 1692902"/>
                  <a:gd name="connsiteX37" fmla="*/ 167161 w 1881147"/>
                  <a:gd name="connsiteY37" fmla="*/ 780921 h 1692902"/>
                  <a:gd name="connsiteX38" fmla="*/ 236159 w 1881147"/>
                  <a:gd name="connsiteY38" fmla="*/ 791133 h 1692902"/>
                  <a:gd name="connsiteX39" fmla="*/ 271462 w 1881147"/>
                  <a:gd name="connsiteY39" fmla="*/ 847104 h 1692902"/>
                  <a:gd name="connsiteX40" fmla="*/ 270869 w 1881147"/>
                  <a:gd name="connsiteY40" fmla="*/ 892176 h 1692902"/>
                  <a:gd name="connsiteX41" fmla="*/ 295393 w 1881147"/>
                  <a:gd name="connsiteY41" fmla="*/ 931651 h 1692902"/>
                  <a:gd name="connsiteX42" fmla="*/ 341051 w 1881147"/>
                  <a:gd name="connsiteY42" fmla="*/ 970243 h 1692902"/>
                  <a:gd name="connsiteX43" fmla="*/ 426184 w 1881147"/>
                  <a:gd name="connsiteY43" fmla="*/ 1024495 h 1692902"/>
                  <a:gd name="connsiteX44" fmla="*/ 461961 w 1881147"/>
                  <a:gd name="connsiteY44" fmla="*/ 1095588 h 1692902"/>
                  <a:gd name="connsiteX45" fmla="*/ 441064 w 1881147"/>
                  <a:gd name="connsiteY45" fmla="*/ 1165161 h 1692902"/>
                  <a:gd name="connsiteX46" fmla="*/ 519111 w 1881147"/>
                  <a:gd name="connsiteY46" fmla="*/ 1221624 h 1692902"/>
                  <a:gd name="connsiteX47" fmla="*/ 591143 w 1881147"/>
                  <a:gd name="connsiteY47" fmla="*/ 1254618 h 1692902"/>
                  <a:gd name="connsiteX48" fmla="*/ 571974 w 1881147"/>
                  <a:gd name="connsiteY48" fmla="*/ 1314321 h 1692902"/>
                  <a:gd name="connsiteX49" fmla="*/ 662461 w 1881147"/>
                  <a:gd name="connsiteY49" fmla="*/ 1466721 h 1692902"/>
                  <a:gd name="connsiteX50" fmla="*/ 755271 w 1881147"/>
                  <a:gd name="connsiteY50" fmla="*/ 1539875 h 1692902"/>
                  <a:gd name="connsiteX51" fmla="*/ 805336 w 1881147"/>
                  <a:gd name="connsiteY51" fmla="*/ 1490533 h 1692902"/>
                  <a:gd name="connsiteX52" fmla="*/ 869926 w 1881147"/>
                  <a:gd name="connsiteY52" fmla="*/ 1517930 h 1692902"/>
                  <a:gd name="connsiteX53" fmla="*/ 924399 w 1881147"/>
                  <a:gd name="connsiteY53" fmla="*/ 1485771 h 1692902"/>
                  <a:gd name="connsiteX54" fmla="*/ 941246 w 1881147"/>
                  <a:gd name="connsiteY54" fmla="*/ 1443595 h 1692902"/>
                  <a:gd name="connsiteX55" fmla="*/ 1005123 w 1881147"/>
                  <a:gd name="connsiteY55" fmla="*/ 1530007 h 1692902"/>
                  <a:gd name="connsiteX56" fmla="*/ 1050190 w 1881147"/>
                  <a:gd name="connsiteY56" fmla="*/ 1601101 h 1692902"/>
                  <a:gd name="connsiteX57" fmla="*/ 1120136 w 1881147"/>
                  <a:gd name="connsiteY57" fmla="*/ 1692620 h 1692902"/>
                  <a:gd name="connsiteX58" fmla="*/ 1151034 w 1881147"/>
                  <a:gd name="connsiteY58" fmla="*/ 1629529 h 1692902"/>
                  <a:gd name="connsiteX59" fmla="*/ 1181693 w 1881147"/>
                  <a:gd name="connsiteY59" fmla="*/ 1623049 h 1692902"/>
                  <a:gd name="connsiteX60" fmla="*/ 1224792 w 1881147"/>
                  <a:gd name="connsiteY60" fmla="*/ 1652312 h 1692902"/>
                  <a:gd name="connsiteX61" fmla="*/ 1258367 w 1881147"/>
                  <a:gd name="connsiteY61" fmla="*/ 1611658 h 1692902"/>
                  <a:gd name="connsiteX62" fmla="*/ 1277188 w 1881147"/>
                  <a:gd name="connsiteY62" fmla="*/ 1616275 h 1692902"/>
                  <a:gd name="connsiteX63" fmla="*/ 1311230 w 1881147"/>
                  <a:gd name="connsiteY63" fmla="*/ 1682752 h 1692902"/>
                  <a:gd name="connsiteX64" fmla="*/ 1367786 w 1881147"/>
                  <a:gd name="connsiteY64" fmla="*/ 1659283 h 1692902"/>
                  <a:gd name="connsiteX65" fmla="*/ 1419818 w 1881147"/>
                  <a:gd name="connsiteY65" fmla="*/ 1603162 h 1692902"/>
                  <a:gd name="connsiteX66" fmla="*/ 1470595 w 1881147"/>
                  <a:gd name="connsiteY66" fmla="*/ 1586619 h 1692902"/>
                  <a:gd name="connsiteX67" fmla="*/ 1488274 w 1881147"/>
                  <a:gd name="connsiteY67" fmla="*/ 1642441 h 1692902"/>
                  <a:gd name="connsiteX68" fmla="*/ 1558169 w 1881147"/>
                  <a:gd name="connsiteY68" fmla="*/ 1616763 h 1692902"/>
                  <a:gd name="connsiteX69" fmla="*/ 1588947 w 1881147"/>
                  <a:gd name="connsiteY69" fmla="*/ 1530007 h 1692902"/>
                  <a:gd name="connsiteX70" fmla="*/ 1670383 w 1881147"/>
                  <a:gd name="connsiteY70" fmla="*/ 1439865 h 1692902"/>
                  <a:gd name="connsiteX71" fmla="*/ 1714974 w 1881147"/>
                  <a:gd name="connsiteY71" fmla="*/ 1408735 h 1692902"/>
                  <a:gd name="connsiteX72" fmla="*/ 1743343 w 1881147"/>
                  <a:gd name="connsiteY72" fmla="*/ 1412030 h 1692902"/>
                  <a:gd name="connsiteX73" fmla="*/ 1820935 w 1881147"/>
                  <a:gd name="connsiteY73" fmla="*/ 1401422 h 1692902"/>
                  <a:gd name="connsiteX74" fmla="*/ 1816054 w 1881147"/>
                  <a:gd name="connsiteY74" fmla="*/ 1454986 h 1692902"/>
                  <a:gd name="connsiteX75" fmla="*/ 1874221 w 1881147"/>
                  <a:gd name="connsiteY75" fmla="*/ 1478307 h 1692902"/>
                  <a:gd name="connsiteX76" fmla="*/ 1875829 w 1881147"/>
                  <a:gd name="connsiteY76" fmla="*/ 1455673 h 1692902"/>
                  <a:gd name="connsiteX77" fmla="*/ 1875051 w 1881147"/>
                  <a:gd name="connsiteY77" fmla="*/ 1394939 h 1692902"/>
                  <a:gd name="connsiteX78" fmla="*/ 1853086 w 1881147"/>
                  <a:gd name="connsiteY78" fmla="*/ 1304796 h 1692902"/>
                  <a:gd name="connsiteX79" fmla="*/ 1853086 w 1881147"/>
                  <a:gd name="connsiteY79" fmla="*/ 1247646 h 1692902"/>
                  <a:gd name="connsiteX80" fmla="*/ 1810224 w 1881147"/>
                  <a:gd name="connsiteY80" fmla="*/ 1238121 h 1692902"/>
                  <a:gd name="connsiteX81" fmla="*/ 1734024 w 1881147"/>
                  <a:gd name="connsiteY81" fmla="*/ 1157158 h 1692902"/>
                  <a:gd name="connsiteX82" fmla="*/ 1695924 w 1881147"/>
                  <a:gd name="connsiteY82" fmla="*/ 976183 h 1692902"/>
                  <a:gd name="connsiteX83" fmla="*/ 1643536 w 1881147"/>
                  <a:gd name="connsiteY83" fmla="*/ 942846 h 1692902"/>
                  <a:gd name="connsiteX84" fmla="*/ 1605436 w 1881147"/>
                  <a:gd name="connsiteY84" fmla="*/ 885696 h 1692902"/>
                  <a:gd name="connsiteX85" fmla="*/ 1557811 w 1881147"/>
                  <a:gd name="connsiteY85" fmla="*/ 838071 h 1692902"/>
                  <a:gd name="connsiteX86" fmla="*/ 1505424 w 1881147"/>
                  <a:gd name="connsiteY86" fmla="*/ 819021 h 1692902"/>
                  <a:gd name="connsiteX87" fmla="*/ 1453036 w 1881147"/>
                  <a:gd name="connsiteY87" fmla="*/ 814258 h 1692902"/>
                  <a:gd name="connsiteX88" fmla="*/ 1510186 w 1881147"/>
                  <a:gd name="connsiteY88" fmla="*/ 780921 h 1692902"/>
                  <a:gd name="connsiteX89" fmla="*/ 1476849 w 1881147"/>
                  <a:gd name="connsiteY89" fmla="*/ 747583 h 1692902"/>
                  <a:gd name="connsiteX90" fmla="*/ 1481611 w 1881147"/>
                  <a:gd name="connsiteY90" fmla="*/ 723771 h 1692902"/>
                  <a:gd name="connsiteX91" fmla="*/ 1572099 w 1881147"/>
                  <a:gd name="connsiteY91" fmla="*/ 761871 h 1692902"/>
                  <a:gd name="connsiteX92" fmla="*/ 1624486 w 1881147"/>
                  <a:gd name="connsiteY92" fmla="*/ 695196 h 1692902"/>
                  <a:gd name="connsiteX93" fmla="*/ 1622283 w 1881147"/>
                  <a:gd name="connsiteY93" fmla="*/ 552321 h 1692902"/>
                  <a:gd name="connsiteX94" fmla="*/ 1639486 w 1881147"/>
                  <a:gd name="connsiteY94" fmla="*/ 403995 h 1692902"/>
                  <a:gd name="connsiteX0" fmla="*/ 1639486 w 1881147"/>
                  <a:gd name="connsiteY0" fmla="*/ 410678 h 1699585"/>
                  <a:gd name="connsiteX1" fmla="*/ 1567336 w 1881147"/>
                  <a:gd name="connsiteY1" fmla="*/ 378029 h 1699585"/>
                  <a:gd name="connsiteX2" fmla="*/ 1477087 w 1881147"/>
                  <a:gd name="connsiteY2" fmla="*/ 354216 h 1699585"/>
                  <a:gd name="connsiteX3" fmla="*/ 1423767 w 1881147"/>
                  <a:gd name="connsiteY3" fmla="*/ 277132 h 1699585"/>
                  <a:gd name="connsiteX4" fmla="*/ 1400666 w 1881147"/>
                  <a:gd name="connsiteY4" fmla="*/ 175287 h 1699585"/>
                  <a:gd name="connsiteX5" fmla="*/ 1364769 w 1881147"/>
                  <a:gd name="connsiteY5" fmla="*/ 7225 h 1699585"/>
                  <a:gd name="connsiteX6" fmla="*/ 1297400 w 1881147"/>
                  <a:gd name="connsiteY6" fmla="*/ 48923 h 1699585"/>
                  <a:gd name="connsiteX7" fmla="*/ 1291832 w 1881147"/>
                  <a:gd name="connsiteY7" fmla="*/ 106446 h 1699585"/>
                  <a:gd name="connsiteX8" fmla="*/ 1275927 w 1881147"/>
                  <a:gd name="connsiteY8" fmla="*/ 157659 h 1699585"/>
                  <a:gd name="connsiteX9" fmla="*/ 1214911 w 1881147"/>
                  <a:gd name="connsiteY9" fmla="*/ 163716 h 1699585"/>
                  <a:gd name="connsiteX10" fmla="*/ 1186336 w 1881147"/>
                  <a:gd name="connsiteY10" fmla="*/ 192291 h 1699585"/>
                  <a:gd name="connsiteX11" fmla="*/ 1176811 w 1881147"/>
                  <a:gd name="connsiteY11" fmla="*/ 263729 h 1699585"/>
                  <a:gd name="connsiteX12" fmla="*/ 1114899 w 1881147"/>
                  <a:gd name="connsiteY12" fmla="*/ 306591 h 1699585"/>
                  <a:gd name="connsiteX13" fmla="*/ 1005361 w 1881147"/>
                  <a:gd name="connsiteY13" fmla="*/ 320879 h 1699585"/>
                  <a:gd name="connsiteX14" fmla="*/ 962499 w 1881147"/>
                  <a:gd name="connsiteY14" fmla="*/ 363741 h 1699585"/>
                  <a:gd name="connsiteX15" fmla="*/ 838674 w 1881147"/>
                  <a:gd name="connsiteY15" fmla="*/ 363741 h 1699585"/>
                  <a:gd name="connsiteX16" fmla="*/ 781524 w 1881147"/>
                  <a:gd name="connsiteY16" fmla="*/ 435179 h 1699585"/>
                  <a:gd name="connsiteX17" fmla="*/ 781524 w 1881147"/>
                  <a:gd name="connsiteY17" fmla="*/ 468516 h 1699585"/>
                  <a:gd name="connsiteX18" fmla="*/ 743424 w 1881147"/>
                  <a:gd name="connsiteY18" fmla="*/ 492329 h 1699585"/>
                  <a:gd name="connsiteX19" fmla="*/ 671986 w 1881147"/>
                  <a:gd name="connsiteY19" fmla="*/ 425654 h 1699585"/>
                  <a:gd name="connsiteX20" fmla="*/ 519586 w 1881147"/>
                  <a:gd name="connsiteY20" fmla="*/ 420891 h 1699585"/>
                  <a:gd name="connsiteX21" fmla="*/ 457674 w 1881147"/>
                  <a:gd name="connsiteY21" fmla="*/ 439941 h 1699585"/>
                  <a:gd name="connsiteX22" fmla="*/ 419574 w 1881147"/>
                  <a:gd name="connsiteY22" fmla="*/ 425654 h 1699585"/>
                  <a:gd name="connsiteX23" fmla="*/ 400524 w 1881147"/>
                  <a:gd name="connsiteY23" fmla="*/ 363741 h 1699585"/>
                  <a:gd name="connsiteX24" fmla="*/ 333849 w 1881147"/>
                  <a:gd name="connsiteY24" fmla="*/ 311354 h 1699585"/>
                  <a:gd name="connsiteX25" fmla="*/ 286224 w 1881147"/>
                  <a:gd name="connsiteY25" fmla="*/ 244679 h 1699585"/>
                  <a:gd name="connsiteX26" fmla="*/ 143349 w 1881147"/>
                  <a:gd name="connsiteY26" fmla="*/ 263729 h 1699585"/>
                  <a:gd name="connsiteX27" fmla="*/ 124299 w 1881147"/>
                  <a:gd name="connsiteY27" fmla="*/ 339929 h 1699585"/>
                  <a:gd name="connsiteX28" fmla="*/ 110011 w 1881147"/>
                  <a:gd name="connsiteY28" fmla="*/ 373266 h 1699585"/>
                  <a:gd name="connsiteX29" fmla="*/ 133824 w 1881147"/>
                  <a:gd name="connsiteY29" fmla="*/ 420891 h 1699585"/>
                  <a:gd name="connsiteX30" fmla="*/ 81436 w 1881147"/>
                  <a:gd name="connsiteY30" fmla="*/ 458991 h 1699585"/>
                  <a:gd name="connsiteX31" fmla="*/ 33811 w 1881147"/>
                  <a:gd name="connsiteY31" fmla="*/ 454229 h 1699585"/>
                  <a:gd name="connsiteX32" fmla="*/ 33811 w 1881147"/>
                  <a:gd name="connsiteY32" fmla="*/ 525666 h 1699585"/>
                  <a:gd name="connsiteX33" fmla="*/ 474 w 1881147"/>
                  <a:gd name="connsiteY33" fmla="*/ 630441 h 1699585"/>
                  <a:gd name="connsiteX34" fmla="*/ 62386 w 1881147"/>
                  <a:gd name="connsiteY34" fmla="*/ 706641 h 1699585"/>
                  <a:gd name="connsiteX35" fmla="*/ 111977 w 1881147"/>
                  <a:gd name="connsiteY35" fmla="*/ 686903 h 1699585"/>
                  <a:gd name="connsiteX36" fmla="*/ 112334 w 1881147"/>
                  <a:gd name="connsiteY36" fmla="*/ 757162 h 1699585"/>
                  <a:gd name="connsiteX37" fmla="*/ 167161 w 1881147"/>
                  <a:gd name="connsiteY37" fmla="*/ 787604 h 1699585"/>
                  <a:gd name="connsiteX38" fmla="*/ 236159 w 1881147"/>
                  <a:gd name="connsiteY38" fmla="*/ 797816 h 1699585"/>
                  <a:gd name="connsiteX39" fmla="*/ 271462 w 1881147"/>
                  <a:gd name="connsiteY39" fmla="*/ 853787 h 1699585"/>
                  <a:gd name="connsiteX40" fmla="*/ 270869 w 1881147"/>
                  <a:gd name="connsiteY40" fmla="*/ 898859 h 1699585"/>
                  <a:gd name="connsiteX41" fmla="*/ 295393 w 1881147"/>
                  <a:gd name="connsiteY41" fmla="*/ 938334 h 1699585"/>
                  <a:gd name="connsiteX42" fmla="*/ 341051 w 1881147"/>
                  <a:gd name="connsiteY42" fmla="*/ 976926 h 1699585"/>
                  <a:gd name="connsiteX43" fmla="*/ 426184 w 1881147"/>
                  <a:gd name="connsiteY43" fmla="*/ 1031178 h 1699585"/>
                  <a:gd name="connsiteX44" fmla="*/ 461961 w 1881147"/>
                  <a:gd name="connsiteY44" fmla="*/ 1102271 h 1699585"/>
                  <a:gd name="connsiteX45" fmla="*/ 441064 w 1881147"/>
                  <a:gd name="connsiteY45" fmla="*/ 1171844 h 1699585"/>
                  <a:gd name="connsiteX46" fmla="*/ 519111 w 1881147"/>
                  <a:gd name="connsiteY46" fmla="*/ 1228307 h 1699585"/>
                  <a:gd name="connsiteX47" fmla="*/ 591143 w 1881147"/>
                  <a:gd name="connsiteY47" fmla="*/ 1261301 h 1699585"/>
                  <a:gd name="connsiteX48" fmla="*/ 571974 w 1881147"/>
                  <a:gd name="connsiteY48" fmla="*/ 1321004 h 1699585"/>
                  <a:gd name="connsiteX49" fmla="*/ 662461 w 1881147"/>
                  <a:gd name="connsiteY49" fmla="*/ 1473404 h 1699585"/>
                  <a:gd name="connsiteX50" fmla="*/ 755271 w 1881147"/>
                  <a:gd name="connsiteY50" fmla="*/ 1546558 h 1699585"/>
                  <a:gd name="connsiteX51" fmla="*/ 805336 w 1881147"/>
                  <a:gd name="connsiteY51" fmla="*/ 1497216 h 1699585"/>
                  <a:gd name="connsiteX52" fmla="*/ 869926 w 1881147"/>
                  <a:gd name="connsiteY52" fmla="*/ 1524613 h 1699585"/>
                  <a:gd name="connsiteX53" fmla="*/ 924399 w 1881147"/>
                  <a:gd name="connsiteY53" fmla="*/ 1492454 h 1699585"/>
                  <a:gd name="connsiteX54" fmla="*/ 941246 w 1881147"/>
                  <a:gd name="connsiteY54" fmla="*/ 1450278 h 1699585"/>
                  <a:gd name="connsiteX55" fmla="*/ 1005123 w 1881147"/>
                  <a:gd name="connsiteY55" fmla="*/ 1536690 h 1699585"/>
                  <a:gd name="connsiteX56" fmla="*/ 1050190 w 1881147"/>
                  <a:gd name="connsiteY56" fmla="*/ 1607784 h 1699585"/>
                  <a:gd name="connsiteX57" fmla="*/ 1120136 w 1881147"/>
                  <a:gd name="connsiteY57" fmla="*/ 1699303 h 1699585"/>
                  <a:gd name="connsiteX58" fmla="*/ 1151034 w 1881147"/>
                  <a:gd name="connsiteY58" fmla="*/ 1636212 h 1699585"/>
                  <a:gd name="connsiteX59" fmla="*/ 1181693 w 1881147"/>
                  <a:gd name="connsiteY59" fmla="*/ 1629732 h 1699585"/>
                  <a:gd name="connsiteX60" fmla="*/ 1224792 w 1881147"/>
                  <a:gd name="connsiteY60" fmla="*/ 1658995 h 1699585"/>
                  <a:gd name="connsiteX61" fmla="*/ 1258367 w 1881147"/>
                  <a:gd name="connsiteY61" fmla="*/ 1618341 h 1699585"/>
                  <a:gd name="connsiteX62" fmla="*/ 1277188 w 1881147"/>
                  <a:gd name="connsiteY62" fmla="*/ 1622958 h 1699585"/>
                  <a:gd name="connsiteX63" fmla="*/ 1311230 w 1881147"/>
                  <a:gd name="connsiteY63" fmla="*/ 1689435 h 1699585"/>
                  <a:gd name="connsiteX64" fmla="*/ 1367786 w 1881147"/>
                  <a:gd name="connsiteY64" fmla="*/ 1665966 h 1699585"/>
                  <a:gd name="connsiteX65" fmla="*/ 1419818 w 1881147"/>
                  <a:gd name="connsiteY65" fmla="*/ 1609845 h 1699585"/>
                  <a:gd name="connsiteX66" fmla="*/ 1470595 w 1881147"/>
                  <a:gd name="connsiteY66" fmla="*/ 1593302 h 1699585"/>
                  <a:gd name="connsiteX67" fmla="*/ 1488274 w 1881147"/>
                  <a:gd name="connsiteY67" fmla="*/ 1649124 h 1699585"/>
                  <a:gd name="connsiteX68" fmla="*/ 1558169 w 1881147"/>
                  <a:gd name="connsiteY68" fmla="*/ 1623446 h 1699585"/>
                  <a:gd name="connsiteX69" fmla="*/ 1588947 w 1881147"/>
                  <a:gd name="connsiteY69" fmla="*/ 1536690 h 1699585"/>
                  <a:gd name="connsiteX70" fmla="*/ 1670383 w 1881147"/>
                  <a:gd name="connsiteY70" fmla="*/ 1446548 h 1699585"/>
                  <a:gd name="connsiteX71" fmla="*/ 1714974 w 1881147"/>
                  <a:gd name="connsiteY71" fmla="*/ 1415418 h 1699585"/>
                  <a:gd name="connsiteX72" fmla="*/ 1743343 w 1881147"/>
                  <a:gd name="connsiteY72" fmla="*/ 1418713 h 1699585"/>
                  <a:gd name="connsiteX73" fmla="*/ 1820935 w 1881147"/>
                  <a:gd name="connsiteY73" fmla="*/ 1408105 h 1699585"/>
                  <a:gd name="connsiteX74" fmla="*/ 1816054 w 1881147"/>
                  <a:gd name="connsiteY74" fmla="*/ 1461669 h 1699585"/>
                  <a:gd name="connsiteX75" fmla="*/ 1874221 w 1881147"/>
                  <a:gd name="connsiteY75" fmla="*/ 1484990 h 1699585"/>
                  <a:gd name="connsiteX76" fmla="*/ 1875829 w 1881147"/>
                  <a:gd name="connsiteY76" fmla="*/ 1462356 h 1699585"/>
                  <a:gd name="connsiteX77" fmla="*/ 1875051 w 1881147"/>
                  <a:gd name="connsiteY77" fmla="*/ 1401622 h 1699585"/>
                  <a:gd name="connsiteX78" fmla="*/ 1853086 w 1881147"/>
                  <a:gd name="connsiteY78" fmla="*/ 1311479 h 1699585"/>
                  <a:gd name="connsiteX79" fmla="*/ 1853086 w 1881147"/>
                  <a:gd name="connsiteY79" fmla="*/ 1254329 h 1699585"/>
                  <a:gd name="connsiteX80" fmla="*/ 1810224 w 1881147"/>
                  <a:gd name="connsiteY80" fmla="*/ 1244804 h 1699585"/>
                  <a:gd name="connsiteX81" fmla="*/ 1734024 w 1881147"/>
                  <a:gd name="connsiteY81" fmla="*/ 1163841 h 1699585"/>
                  <a:gd name="connsiteX82" fmla="*/ 1695924 w 1881147"/>
                  <a:gd name="connsiteY82" fmla="*/ 982866 h 1699585"/>
                  <a:gd name="connsiteX83" fmla="*/ 1643536 w 1881147"/>
                  <a:gd name="connsiteY83" fmla="*/ 949529 h 1699585"/>
                  <a:gd name="connsiteX84" fmla="*/ 1605436 w 1881147"/>
                  <a:gd name="connsiteY84" fmla="*/ 892379 h 1699585"/>
                  <a:gd name="connsiteX85" fmla="*/ 1557811 w 1881147"/>
                  <a:gd name="connsiteY85" fmla="*/ 844754 h 1699585"/>
                  <a:gd name="connsiteX86" fmla="*/ 1505424 w 1881147"/>
                  <a:gd name="connsiteY86" fmla="*/ 825704 h 1699585"/>
                  <a:gd name="connsiteX87" fmla="*/ 1453036 w 1881147"/>
                  <a:gd name="connsiteY87" fmla="*/ 820941 h 1699585"/>
                  <a:gd name="connsiteX88" fmla="*/ 1510186 w 1881147"/>
                  <a:gd name="connsiteY88" fmla="*/ 787604 h 1699585"/>
                  <a:gd name="connsiteX89" fmla="*/ 1476849 w 1881147"/>
                  <a:gd name="connsiteY89" fmla="*/ 754266 h 1699585"/>
                  <a:gd name="connsiteX90" fmla="*/ 1481611 w 1881147"/>
                  <a:gd name="connsiteY90" fmla="*/ 730454 h 1699585"/>
                  <a:gd name="connsiteX91" fmla="*/ 1572099 w 1881147"/>
                  <a:gd name="connsiteY91" fmla="*/ 768554 h 1699585"/>
                  <a:gd name="connsiteX92" fmla="*/ 1624486 w 1881147"/>
                  <a:gd name="connsiteY92" fmla="*/ 701879 h 1699585"/>
                  <a:gd name="connsiteX93" fmla="*/ 1622283 w 1881147"/>
                  <a:gd name="connsiteY93" fmla="*/ 559004 h 1699585"/>
                  <a:gd name="connsiteX94" fmla="*/ 1639486 w 1881147"/>
                  <a:gd name="connsiteY94" fmla="*/ 410678 h 1699585"/>
                  <a:gd name="connsiteX0" fmla="*/ 1639486 w 1881147"/>
                  <a:gd name="connsiteY0" fmla="*/ 419377 h 1708284"/>
                  <a:gd name="connsiteX1" fmla="*/ 1567336 w 1881147"/>
                  <a:gd name="connsiteY1" fmla="*/ 386728 h 1708284"/>
                  <a:gd name="connsiteX2" fmla="*/ 1477087 w 1881147"/>
                  <a:gd name="connsiteY2" fmla="*/ 362915 h 1708284"/>
                  <a:gd name="connsiteX3" fmla="*/ 1423767 w 1881147"/>
                  <a:gd name="connsiteY3" fmla="*/ 285831 h 1708284"/>
                  <a:gd name="connsiteX4" fmla="*/ 1400666 w 1881147"/>
                  <a:gd name="connsiteY4" fmla="*/ 183986 h 1708284"/>
                  <a:gd name="connsiteX5" fmla="*/ 1364769 w 1881147"/>
                  <a:gd name="connsiteY5" fmla="*/ 15924 h 1708284"/>
                  <a:gd name="connsiteX6" fmla="*/ 1297400 w 1881147"/>
                  <a:gd name="connsiteY6" fmla="*/ 57622 h 1708284"/>
                  <a:gd name="connsiteX7" fmla="*/ 1291832 w 1881147"/>
                  <a:gd name="connsiteY7" fmla="*/ 115145 h 1708284"/>
                  <a:gd name="connsiteX8" fmla="*/ 1275927 w 1881147"/>
                  <a:gd name="connsiteY8" fmla="*/ 166358 h 1708284"/>
                  <a:gd name="connsiteX9" fmla="*/ 1214911 w 1881147"/>
                  <a:gd name="connsiteY9" fmla="*/ 172415 h 1708284"/>
                  <a:gd name="connsiteX10" fmla="*/ 1186336 w 1881147"/>
                  <a:gd name="connsiteY10" fmla="*/ 200990 h 1708284"/>
                  <a:gd name="connsiteX11" fmla="*/ 1176811 w 1881147"/>
                  <a:gd name="connsiteY11" fmla="*/ 272428 h 1708284"/>
                  <a:gd name="connsiteX12" fmla="*/ 1114899 w 1881147"/>
                  <a:gd name="connsiteY12" fmla="*/ 315290 h 1708284"/>
                  <a:gd name="connsiteX13" fmla="*/ 1005361 w 1881147"/>
                  <a:gd name="connsiteY13" fmla="*/ 329578 h 1708284"/>
                  <a:gd name="connsiteX14" fmla="*/ 962499 w 1881147"/>
                  <a:gd name="connsiteY14" fmla="*/ 372440 h 1708284"/>
                  <a:gd name="connsiteX15" fmla="*/ 838674 w 1881147"/>
                  <a:gd name="connsiteY15" fmla="*/ 372440 h 1708284"/>
                  <a:gd name="connsiteX16" fmla="*/ 781524 w 1881147"/>
                  <a:gd name="connsiteY16" fmla="*/ 443878 h 1708284"/>
                  <a:gd name="connsiteX17" fmla="*/ 781524 w 1881147"/>
                  <a:gd name="connsiteY17" fmla="*/ 477215 h 1708284"/>
                  <a:gd name="connsiteX18" fmla="*/ 743424 w 1881147"/>
                  <a:gd name="connsiteY18" fmla="*/ 501028 h 1708284"/>
                  <a:gd name="connsiteX19" fmla="*/ 671986 w 1881147"/>
                  <a:gd name="connsiteY19" fmla="*/ 434353 h 1708284"/>
                  <a:gd name="connsiteX20" fmla="*/ 519586 w 1881147"/>
                  <a:gd name="connsiteY20" fmla="*/ 429590 h 1708284"/>
                  <a:gd name="connsiteX21" fmla="*/ 457674 w 1881147"/>
                  <a:gd name="connsiteY21" fmla="*/ 448640 h 1708284"/>
                  <a:gd name="connsiteX22" fmla="*/ 419574 w 1881147"/>
                  <a:gd name="connsiteY22" fmla="*/ 434353 h 1708284"/>
                  <a:gd name="connsiteX23" fmla="*/ 400524 w 1881147"/>
                  <a:gd name="connsiteY23" fmla="*/ 372440 h 1708284"/>
                  <a:gd name="connsiteX24" fmla="*/ 333849 w 1881147"/>
                  <a:gd name="connsiteY24" fmla="*/ 320053 h 1708284"/>
                  <a:gd name="connsiteX25" fmla="*/ 286224 w 1881147"/>
                  <a:gd name="connsiteY25" fmla="*/ 253378 h 1708284"/>
                  <a:gd name="connsiteX26" fmla="*/ 143349 w 1881147"/>
                  <a:gd name="connsiteY26" fmla="*/ 272428 h 1708284"/>
                  <a:gd name="connsiteX27" fmla="*/ 124299 w 1881147"/>
                  <a:gd name="connsiteY27" fmla="*/ 348628 h 1708284"/>
                  <a:gd name="connsiteX28" fmla="*/ 110011 w 1881147"/>
                  <a:gd name="connsiteY28" fmla="*/ 381965 h 1708284"/>
                  <a:gd name="connsiteX29" fmla="*/ 133824 w 1881147"/>
                  <a:gd name="connsiteY29" fmla="*/ 429590 h 1708284"/>
                  <a:gd name="connsiteX30" fmla="*/ 81436 w 1881147"/>
                  <a:gd name="connsiteY30" fmla="*/ 467690 h 1708284"/>
                  <a:gd name="connsiteX31" fmla="*/ 33811 w 1881147"/>
                  <a:gd name="connsiteY31" fmla="*/ 462928 h 1708284"/>
                  <a:gd name="connsiteX32" fmla="*/ 33811 w 1881147"/>
                  <a:gd name="connsiteY32" fmla="*/ 534365 h 1708284"/>
                  <a:gd name="connsiteX33" fmla="*/ 474 w 1881147"/>
                  <a:gd name="connsiteY33" fmla="*/ 639140 h 1708284"/>
                  <a:gd name="connsiteX34" fmla="*/ 62386 w 1881147"/>
                  <a:gd name="connsiteY34" fmla="*/ 715340 h 1708284"/>
                  <a:gd name="connsiteX35" fmla="*/ 111977 w 1881147"/>
                  <a:gd name="connsiteY35" fmla="*/ 695602 h 1708284"/>
                  <a:gd name="connsiteX36" fmla="*/ 112334 w 1881147"/>
                  <a:gd name="connsiteY36" fmla="*/ 765861 h 1708284"/>
                  <a:gd name="connsiteX37" fmla="*/ 167161 w 1881147"/>
                  <a:gd name="connsiteY37" fmla="*/ 796303 h 1708284"/>
                  <a:gd name="connsiteX38" fmla="*/ 236159 w 1881147"/>
                  <a:gd name="connsiteY38" fmla="*/ 806515 h 1708284"/>
                  <a:gd name="connsiteX39" fmla="*/ 271462 w 1881147"/>
                  <a:gd name="connsiteY39" fmla="*/ 862486 h 1708284"/>
                  <a:gd name="connsiteX40" fmla="*/ 270869 w 1881147"/>
                  <a:gd name="connsiteY40" fmla="*/ 907558 h 1708284"/>
                  <a:gd name="connsiteX41" fmla="*/ 295393 w 1881147"/>
                  <a:gd name="connsiteY41" fmla="*/ 947033 h 1708284"/>
                  <a:gd name="connsiteX42" fmla="*/ 341051 w 1881147"/>
                  <a:gd name="connsiteY42" fmla="*/ 985625 h 1708284"/>
                  <a:gd name="connsiteX43" fmla="*/ 426184 w 1881147"/>
                  <a:gd name="connsiteY43" fmla="*/ 1039877 h 1708284"/>
                  <a:gd name="connsiteX44" fmla="*/ 461961 w 1881147"/>
                  <a:gd name="connsiteY44" fmla="*/ 1110970 h 1708284"/>
                  <a:gd name="connsiteX45" fmla="*/ 441064 w 1881147"/>
                  <a:gd name="connsiteY45" fmla="*/ 1180543 h 1708284"/>
                  <a:gd name="connsiteX46" fmla="*/ 519111 w 1881147"/>
                  <a:gd name="connsiteY46" fmla="*/ 1237006 h 1708284"/>
                  <a:gd name="connsiteX47" fmla="*/ 591143 w 1881147"/>
                  <a:gd name="connsiteY47" fmla="*/ 1270000 h 1708284"/>
                  <a:gd name="connsiteX48" fmla="*/ 571974 w 1881147"/>
                  <a:gd name="connsiteY48" fmla="*/ 1329703 h 1708284"/>
                  <a:gd name="connsiteX49" fmla="*/ 662461 w 1881147"/>
                  <a:gd name="connsiteY49" fmla="*/ 1482103 h 1708284"/>
                  <a:gd name="connsiteX50" fmla="*/ 755271 w 1881147"/>
                  <a:gd name="connsiteY50" fmla="*/ 1555257 h 1708284"/>
                  <a:gd name="connsiteX51" fmla="*/ 805336 w 1881147"/>
                  <a:gd name="connsiteY51" fmla="*/ 1505915 h 1708284"/>
                  <a:gd name="connsiteX52" fmla="*/ 869926 w 1881147"/>
                  <a:gd name="connsiteY52" fmla="*/ 1533312 h 1708284"/>
                  <a:gd name="connsiteX53" fmla="*/ 924399 w 1881147"/>
                  <a:gd name="connsiteY53" fmla="*/ 1501153 h 1708284"/>
                  <a:gd name="connsiteX54" fmla="*/ 941246 w 1881147"/>
                  <a:gd name="connsiteY54" fmla="*/ 1458977 h 1708284"/>
                  <a:gd name="connsiteX55" fmla="*/ 1005123 w 1881147"/>
                  <a:gd name="connsiteY55" fmla="*/ 1545389 h 1708284"/>
                  <a:gd name="connsiteX56" fmla="*/ 1050190 w 1881147"/>
                  <a:gd name="connsiteY56" fmla="*/ 1616483 h 1708284"/>
                  <a:gd name="connsiteX57" fmla="*/ 1120136 w 1881147"/>
                  <a:gd name="connsiteY57" fmla="*/ 1708002 h 1708284"/>
                  <a:gd name="connsiteX58" fmla="*/ 1151034 w 1881147"/>
                  <a:gd name="connsiteY58" fmla="*/ 1644911 h 1708284"/>
                  <a:gd name="connsiteX59" fmla="*/ 1181693 w 1881147"/>
                  <a:gd name="connsiteY59" fmla="*/ 1638431 h 1708284"/>
                  <a:gd name="connsiteX60" fmla="*/ 1224792 w 1881147"/>
                  <a:gd name="connsiteY60" fmla="*/ 1667694 h 1708284"/>
                  <a:gd name="connsiteX61" fmla="*/ 1258367 w 1881147"/>
                  <a:gd name="connsiteY61" fmla="*/ 1627040 h 1708284"/>
                  <a:gd name="connsiteX62" fmla="*/ 1277188 w 1881147"/>
                  <a:gd name="connsiteY62" fmla="*/ 1631657 h 1708284"/>
                  <a:gd name="connsiteX63" fmla="*/ 1311230 w 1881147"/>
                  <a:gd name="connsiteY63" fmla="*/ 1698134 h 1708284"/>
                  <a:gd name="connsiteX64" fmla="*/ 1367786 w 1881147"/>
                  <a:gd name="connsiteY64" fmla="*/ 1674665 h 1708284"/>
                  <a:gd name="connsiteX65" fmla="*/ 1419818 w 1881147"/>
                  <a:gd name="connsiteY65" fmla="*/ 1618544 h 1708284"/>
                  <a:gd name="connsiteX66" fmla="*/ 1470595 w 1881147"/>
                  <a:gd name="connsiteY66" fmla="*/ 1602001 h 1708284"/>
                  <a:gd name="connsiteX67" fmla="*/ 1488274 w 1881147"/>
                  <a:gd name="connsiteY67" fmla="*/ 1657823 h 1708284"/>
                  <a:gd name="connsiteX68" fmla="*/ 1558169 w 1881147"/>
                  <a:gd name="connsiteY68" fmla="*/ 1632145 h 1708284"/>
                  <a:gd name="connsiteX69" fmla="*/ 1588947 w 1881147"/>
                  <a:gd name="connsiteY69" fmla="*/ 1545389 h 1708284"/>
                  <a:gd name="connsiteX70" fmla="*/ 1670383 w 1881147"/>
                  <a:gd name="connsiteY70" fmla="*/ 1455247 h 1708284"/>
                  <a:gd name="connsiteX71" fmla="*/ 1714974 w 1881147"/>
                  <a:gd name="connsiteY71" fmla="*/ 1424117 h 1708284"/>
                  <a:gd name="connsiteX72" fmla="*/ 1743343 w 1881147"/>
                  <a:gd name="connsiteY72" fmla="*/ 1427412 h 1708284"/>
                  <a:gd name="connsiteX73" fmla="*/ 1820935 w 1881147"/>
                  <a:gd name="connsiteY73" fmla="*/ 1416804 h 1708284"/>
                  <a:gd name="connsiteX74" fmla="*/ 1816054 w 1881147"/>
                  <a:gd name="connsiteY74" fmla="*/ 1470368 h 1708284"/>
                  <a:gd name="connsiteX75" fmla="*/ 1874221 w 1881147"/>
                  <a:gd name="connsiteY75" fmla="*/ 1493689 h 1708284"/>
                  <a:gd name="connsiteX76" fmla="*/ 1875829 w 1881147"/>
                  <a:gd name="connsiteY76" fmla="*/ 1471055 h 1708284"/>
                  <a:gd name="connsiteX77" fmla="*/ 1875051 w 1881147"/>
                  <a:gd name="connsiteY77" fmla="*/ 1410321 h 1708284"/>
                  <a:gd name="connsiteX78" fmla="*/ 1853086 w 1881147"/>
                  <a:gd name="connsiteY78" fmla="*/ 1320178 h 1708284"/>
                  <a:gd name="connsiteX79" fmla="*/ 1853086 w 1881147"/>
                  <a:gd name="connsiteY79" fmla="*/ 1263028 h 1708284"/>
                  <a:gd name="connsiteX80" fmla="*/ 1810224 w 1881147"/>
                  <a:gd name="connsiteY80" fmla="*/ 1253503 h 1708284"/>
                  <a:gd name="connsiteX81" fmla="*/ 1734024 w 1881147"/>
                  <a:gd name="connsiteY81" fmla="*/ 1172540 h 1708284"/>
                  <a:gd name="connsiteX82" fmla="*/ 1695924 w 1881147"/>
                  <a:gd name="connsiteY82" fmla="*/ 991565 h 1708284"/>
                  <a:gd name="connsiteX83" fmla="*/ 1643536 w 1881147"/>
                  <a:gd name="connsiteY83" fmla="*/ 958228 h 1708284"/>
                  <a:gd name="connsiteX84" fmla="*/ 1605436 w 1881147"/>
                  <a:gd name="connsiteY84" fmla="*/ 901078 h 1708284"/>
                  <a:gd name="connsiteX85" fmla="*/ 1557811 w 1881147"/>
                  <a:gd name="connsiteY85" fmla="*/ 853453 h 1708284"/>
                  <a:gd name="connsiteX86" fmla="*/ 1505424 w 1881147"/>
                  <a:gd name="connsiteY86" fmla="*/ 834403 h 1708284"/>
                  <a:gd name="connsiteX87" fmla="*/ 1453036 w 1881147"/>
                  <a:gd name="connsiteY87" fmla="*/ 829640 h 1708284"/>
                  <a:gd name="connsiteX88" fmla="*/ 1510186 w 1881147"/>
                  <a:gd name="connsiteY88" fmla="*/ 796303 h 1708284"/>
                  <a:gd name="connsiteX89" fmla="*/ 1476849 w 1881147"/>
                  <a:gd name="connsiteY89" fmla="*/ 762965 h 1708284"/>
                  <a:gd name="connsiteX90" fmla="*/ 1481611 w 1881147"/>
                  <a:gd name="connsiteY90" fmla="*/ 739153 h 1708284"/>
                  <a:gd name="connsiteX91" fmla="*/ 1572099 w 1881147"/>
                  <a:gd name="connsiteY91" fmla="*/ 777253 h 1708284"/>
                  <a:gd name="connsiteX92" fmla="*/ 1624486 w 1881147"/>
                  <a:gd name="connsiteY92" fmla="*/ 710578 h 1708284"/>
                  <a:gd name="connsiteX93" fmla="*/ 1622283 w 1881147"/>
                  <a:gd name="connsiteY93" fmla="*/ 567703 h 1708284"/>
                  <a:gd name="connsiteX94" fmla="*/ 1639486 w 1881147"/>
                  <a:gd name="connsiteY94" fmla="*/ 419377 h 1708284"/>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14911 w 1881147"/>
                  <a:gd name="connsiteY9" fmla="*/ 158360 h 1694229"/>
                  <a:gd name="connsiteX10" fmla="*/ 1186336 w 1881147"/>
                  <a:gd name="connsiteY10" fmla="*/ 186935 h 1694229"/>
                  <a:gd name="connsiteX11" fmla="*/ 1176811 w 1881147"/>
                  <a:gd name="connsiteY11" fmla="*/ 258373 h 1694229"/>
                  <a:gd name="connsiteX12" fmla="*/ 1114899 w 1881147"/>
                  <a:gd name="connsiteY12" fmla="*/ 301235 h 1694229"/>
                  <a:gd name="connsiteX13" fmla="*/ 1005361 w 1881147"/>
                  <a:gd name="connsiteY13" fmla="*/ 315523 h 1694229"/>
                  <a:gd name="connsiteX14" fmla="*/ 962499 w 1881147"/>
                  <a:gd name="connsiteY14" fmla="*/ 358385 h 1694229"/>
                  <a:gd name="connsiteX15" fmla="*/ 838674 w 1881147"/>
                  <a:gd name="connsiteY15" fmla="*/ 358385 h 1694229"/>
                  <a:gd name="connsiteX16" fmla="*/ 781524 w 1881147"/>
                  <a:gd name="connsiteY16" fmla="*/ 429823 h 1694229"/>
                  <a:gd name="connsiteX17" fmla="*/ 781524 w 1881147"/>
                  <a:gd name="connsiteY17" fmla="*/ 463160 h 1694229"/>
                  <a:gd name="connsiteX18" fmla="*/ 743424 w 1881147"/>
                  <a:gd name="connsiteY18" fmla="*/ 486973 h 1694229"/>
                  <a:gd name="connsiteX19" fmla="*/ 671986 w 1881147"/>
                  <a:gd name="connsiteY19" fmla="*/ 420298 h 1694229"/>
                  <a:gd name="connsiteX20" fmla="*/ 519586 w 1881147"/>
                  <a:gd name="connsiteY20" fmla="*/ 415535 h 1694229"/>
                  <a:gd name="connsiteX21" fmla="*/ 457674 w 1881147"/>
                  <a:gd name="connsiteY21" fmla="*/ 434585 h 1694229"/>
                  <a:gd name="connsiteX22" fmla="*/ 419574 w 1881147"/>
                  <a:gd name="connsiteY22" fmla="*/ 420298 h 1694229"/>
                  <a:gd name="connsiteX23" fmla="*/ 400524 w 1881147"/>
                  <a:gd name="connsiteY23" fmla="*/ 358385 h 1694229"/>
                  <a:gd name="connsiteX24" fmla="*/ 333849 w 1881147"/>
                  <a:gd name="connsiteY24" fmla="*/ 305998 h 1694229"/>
                  <a:gd name="connsiteX25" fmla="*/ 286224 w 1881147"/>
                  <a:gd name="connsiteY25" fmla="*/ 239323 h 1694229"/>
                  <a:gd name="connsiteX26" fmla="*/ 143349 w 1881147"/>
                  <a:gd name="connsiteY26" fmla="*/ 258373 h 1694229"/>
                  <a:gd name="connsiteX27" fmla="*/ 124299 w 1881147"/>
                  <a:gd name="connsiteY27" fmla="*/ 334573 h 1694229"/>
                  <a:gd name="connsiteX28" fmla="*/ 110011 w 1881147"/>
                  <a:gd name="connsiteY28" fmla="*/ 367910 h 1694229"/>
                  <a:gd name="connsiteX29" fmla="*/ 133824 w 1881147"/>
                  <a:gd name="connsiteY29" fmla="*/ 415535 h 1694229"/>
                  <a:gd name="connsiteX30" fmla="*/ 81436 w 1881147"/>
                  <a:gd name="connsiteY30" fmla="*/ 453635 h 1694229"/>
                  <a:gd name="connsiteX31" fmla="*/ 33811 w 1881147"/>
                  <a:gd name="connsiteY31" fmla="*/ 448873 h 1694229"/>
                  <a:gd name="connsiteX32" fmla="*/ 33811 w 1881147"/>
                  <a:gd name="connsiteY32" fmla="*/ 520310 h 1694229"/>
                  <a:gd name="connsiteX33" fmla="*/ 474 w 1881147"/>
                  <a:gd name="connsiteY33" fmla="*/ 625085 h 1694229"/>
                  <a:gd name="connsiteX34" fmla="*/ 62386 w 1881147"/>
                  <a:gd name="connsiteY34" fmla="*/ 701285 h 1694229"/>
                  <a:gd name="connsiteX35" fmla="*/ 111977 w 1881147"/>
                  <a:gd name="connsiteY35" fmla="*/ 681547 h 1694229"/>
                  <a:gd name="connsiteX36" fmla="*/ 112334 w 1881147"/>
                  <a:gd name="connsiteY36" fmla="*/ 751806 h 1694229"/>
                  <a:gd name="connsiteX37" fmla="*/ 167161 w 1881147"/>
                  <a:gd name="connsiteY37" fmla="*/ 782248 h 1694229"/>
                  <a:gd name="connsiteX38" fmla="*/ 236159 w 1881147"/>
                  <a:gd name="connsiteY38" fmla="*/ 792460 h 1694229"/>
                  <a:gd name="connsiteX39" fmla="*/ 271462 w 1881147"/>
                  <a:gd name="connsiteY39" fmla="*/ 848431 h 1694229"/>
                  <a:gd name="connsiteX40" fmla="*/ 270869 w 1881147"/>
                  <a:gd name="connsiteY40" fmla="*/ 893503 h 1694229"/>
                  <a:gd name="connsiteX41" fmla="*/ 295393 w 1881147"/>
                  <a:gd name="connsiteY41" fmla="*/ 932978 h 1694229"/>
                  <a:gd name="connsiteX42" fmla="*/ 341051 w 1881147"/>
                  <a:gd name="connsiteY42" fmla="*/ 971570 h 1694229"/>
                  <a:gd name="connsiteX43" fmla="*/ 426184 w 1881147"/>
                  <a:gd name="connsiteY43" fmla="*/ 1025822 h 1694229"/>
                  <a:gd name="connsiteX44" fmla="*/ 461961 w 1881147"/>
                  <a:gd name="connsiteY44" fmla="*/ 1096915 h 1694229"/>
                  <a:gd name="connsiteX45" fmla="*/ 441064 w 1881147"/>
                  <a:gd name="connsiteY45" fmla="*/ 1166488 h 1694229"/>
                  <a:gd name="connsiteX46" fmla="*/ 519111 w 1881147"/>
                  <a:gd name="connsiteY46" fmla="*/ 1222951 h 1694229"/>
                  <a:gd name="connsiteX47" fmla="*/ 591143 w 1881147"/>
                  <a:gd name="connsiteY47" fmla="*/ 1255945 h 1694229"/>
                  <a:gd name="connsiteX48" fmla="*/ 571974 w 1881147"/>
                  <a:gd name="connsiteY48" fmla="*/ 1315648 h 1694229"/>
                  <a:gd name="connsiteX49" fmla="*/ 662461 w 1881147"/>
                  <a:gd name="connsiteY49" fmla="*/ 1468048 h 1694229"/>
                  <a:gd name="connsiteX50" fmla="*/ 755271 w 1881147"/>
                  <a:gd name="connsiteY50" fmla="*/ 1541202 h 1694229"/>
                  <a:gd name="connsiteX51" fmla="*/ 805336 w 1881147"/>
                  <a:gd name="connsiteY51" fmla="*/ 1491860 h 1694229"/>
                  <a:gd name="connsiteX52" fmla="*/ 869926 w 1881147"/>
                  <a:gd name="connsiteY52" fmla="*/ 1519257 h 1694229"/>
                  <a:gd name="connsiteX53" fmla="*/ 924399 w 1881147"/>
                  <a:gd name="connsiteY53" fmla="*/ 1487098 h 1694229"/>
                  <a:gd name="connsiteX54" fmla="*/ 941246 w 1881147"/>
                  <a:gd name="connsiteY54" fmla="*/ 1444922 h 1694229"/>
                  <a:gd name="connsiteX55" fmla="*/ 1005123 w 1881147"/>
                  <a:gd name="connsiteY55" fmla="*/ 1531334 h 1694229"/>
                  <a:gd name="connsiteX56" fmla="*/ 1050190 w 1881147"/>
                  <a:gd name="connsiteY56" fmla="*/ 1602428 h 1694229"/>
                  <a:gd name="connsiteX57" fmla="*/ 1120136 w 1881147"/>
                  <a:gd name="connsiteY57" fmla="*/ 1693947 h 1694229"/>
                  <a:gd name="connsiteX58" fmla="*/ 1151034 w 1881147"/>
                  <a:gd name="connsiteY58" fmla="*/ 1630856 h 1694229"/>
                  <a:gd name="connsiteX59" fmla="*/ 1181693 w 1881147"/>
                  <a:gd name="connsiteY59" fmla="*/ 1624376 h 1694229"/>
                  <a:gd name="connsiteX60" fmla="*/ 1224792 w 1881147"/>
                  <a:gd name="connsiteY60" fmla="*/ 1653639 h 1694229"/>
                  <a:gd name="connsiteX61" fmla="*/ 1258367 w 1881147"/>
                  <a:gd name="connsiteY61" fmla="*/ 1612985 h 1694229"/>
                  <a:gd name="connsiteX62" fmla="*/ 1277188 w 1881147"/>
                  <a:gd name="connsiteY62" fmla="*/ 1617602 h 1694229"/>
                  <a:gd name="connsiteX63" fmla="*/ 1311230 w 1881147"/>
                  <a:gd name="connsiteY63" fmla="*/ 1684079 h 1694229"/>
                  <a:gd name="connsiteX64" fmla="*/ 1367786 w 1881147"/>
                  <a:gd name="connsiteY64" fmla="*/ 1660610 h 1694229"/>
                  <a:gd name="connsiteX65" fmla="*/ 1419818 w 1881147"/>
                  <a:gd name="connsiteY65" fmla="*/ 1604489 h 1694229"/>
                  <a:gd name="connsiteX66" fmla="*/ 1470595 w 1881147"/>
                  <a:gd name="connsiteY66" fmla="*/ 1587946 h 1694229"/>
                  <a:gd name="connsiteX67" fmla="*/ 1488274 w 1881147"/>
                  <a:gd name="connsiteY67" fmla="*/ 1643768 h 1694229"/>
                  <a:gd name="connsiteX68" fmla="*/ 1558169 w 1881147"/>
                  <a:gd name="connsiteY68" fmla="*/ 1618090 h 1694229"/>
                  <a:gd name="connsiteX69" fmla="*/ 1588947 w 1881147"/>
                  <a:gd name="connsiteY69" fmla="*/ 1531334 h 1694229"/>
                  <a:gd name="connsiteX70" fmla="*/ 1670383 w 1881147"/>
                  <a:gd name="connsiteY70" fmla="*/ 1441192 h 1694229"/>
                  <a:gd name="connsiteX71" fmla="*/ 1714974 w 1881147"/>
                  <a:gd name="connsiteY71" fmla="*/ 1410062 h 1694229"/>
                  <a:gd name="connsiteX72" fmla="*/ 1743343 w 1881147"/>
                  <a:gd name="connsiteY72" fmla="*/ 1413357 h 1694229"/>
                  <a:gd name="connsiteX73" fmla="*/ 1820935 w 1881147"/>
                  <a:gd name="connsiteY73" fmla="*/ 1402749 h 1694229"/>
                  <a:gd name="connsiteX74" fmla="*/ 1816054 w 1881147"/>
                  <a:gd name="connsiteY74" fmla="*/ 1456313 h 1694229"/>
                  <a:gd name="connsiteX75" fmla="*/ 1874221 w 1881147"/>
                  <a:gd name="connsiteY75" fmla="*/ 1479634 h 1694229"/>
                  <a:gd name="connsiteX76" fmla="*/ 1875829 w 1881147"/>
                  <a:gd name="connsiteY76" fmla="*/ 1457000 h 1694229"/>
                  <a:gd name="connsiteX77" fmla="*/ 1875051 w 1881147"/>
                  <a:gd name="connsiteY77" fmla="*/ 1396266 h 1694229"/>
                  <a:gd name="connsiteX78" fmla="*/ 1853086 w 1881147"/>
                  <a:gd name="connsiteY78" fmla="*/ 1306123 h 1694229"/>
                  <a:gd name="connsiteX79" fmla="*/ 1853086 w 1881147"/>
                  <a:gd name="connsiteY79" fmla="*/ 1248973 h 1694229"/>
                  <a:gd name="connsiteX80" fmla="*/ 1810224 w 1881147"/>
                  <a:gd name="connsiteY80" fmla="*/ 1239448 h 1694229"/>
                  <a:gd name="connsiteX81" fmla="*/ 1734024 w 1881147"/>
                  <a:gd name="connsiteY81" fmla="*/ 1158485 h 1694229"/>
                  <a:gd name="connsiteX82" fmla="*/ 1695924 w 1881147"/>
                  <a:gd name="connsiteY82" fmla="*/ 977510 h 1694229"/>
                  <a:gd name="connsiteX83" fmla="*/ 1643536 w 1881147"/>
                  <a:gd name="connsiteY83" fmla="*/ 944173 h 1694229"/>
                  <a:gd name="connsiteX84" fmla="*/ 1605436 w 1881147"/>
                  <a:gd name="connsiteY84" fmla="*/ 887023 h 1694229"/>
                  <a:gd name="connsiteX85" fmla="*/ 1557811 w 1881147"/>
                  <a:gd name="connsiteY85" fmla="*/ 839398 h 1694229"/>
                  <a:gd name="connsiteX86" fmla="*/ 1505424 w 1881147"/>
                  <a:gd name="connsiteY86" fmla="*/ 820348 h 1694229"/>
                  <a:gd name="connsiteX87" fmla="*/ 1453036 w 1881147"/>
                  <a:gd name="connsiteY87" fmla="*/ 815585 h 1694229"/>
                  <a:gd name="connsiteX88" fmla="*/ 1510186 w 1881147"/>
                  <a:gd name="connsiteY88" fmla="*/ 782248 h 1694229"/>
                  <a:gd name="connsiteX89" fmla="*/ 1476849 w 1881147"/>
                  <a:gd name="connsiteY89" fmla="*/ 748910 h 1694229"/>
                  <a:gd name="connsiteX90" fmla="*/ 1481611 w 1881147"/>
                  <a:gd name="connsiteY90" fmla="*/ 725098 h 1694229"/>
                  <a:gd name="connsiteX91" fmla="*/ 1572099 w 1881147"/>
                  <a:gd name="connsiteY91" fmla="*/ 763198 h 1694229"/>
                  <a:gd name="connsiteX92" fmla="*/ 1624486 w 1881147"/>
                  <a:gd name="connsiteY92" fmla="*/ 696523 h 1694229"/>
                  <a:gd name="connsiteX93" fmla="*/ 1622283 w 1881147"/>
                  <a:gd name="connsiteY93" fmla="*/ 553648 h 1694229"/>
                  <a:gd name="connsiteX94" fmla="*/ 1639486 w 1881147"/>
                  <a:gd name="connsiteY94"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1520 w 1881147"/>
                  <a:gd name="connsiteY9" fmla="*/ 206869 h 1694229"/>
                  <a:gd name="connsiteX10" fmla="*/ 1186336 w 1881147"/>
                  <a:gd name="connsiteY10" fmla="*/ 186935 h 1694229"/>
                  <a:gd name="connsiteX11" fmla="*/ 1176811 w 1881147"/>
                  <a:gd name="connsiteY11" fmla="*/ 258373 h 1694229"/>
                  <a:gd name="connsiteX12" fmla="*/ 1114899 w 1881147"/>
                  <a:gd name="connsiteY12" fmla="*/ 301235 h 1694229"/>
                  <a:gd name="connsiteX13" fmla="*/ 1005361 w 1881147"/>
                  <a:gd name="connsiteY13" fmla="*/ 315523 h 1694229"/>
                  <a:gd name="connsiteX14" fmla="*/ 962499 w 1881147"/>
                  <a:gd name="connsiteY14" fmla="*/ 358385 h 1694229"/>
                  <a:gd name="connsiteX15" fmla="*/ 838674 w 1881147"/>
                  <a:gd name="connsiteY15" fmla="*/ 358385 h 1694229"/>
                  <a:gd name="connsiteX16" fmla="*/ 781524 w 1881147"/>
                  <a:gd name="connsiteY16" fmla="*/ 429823 h 1694229"/>
                  <a:gd name="connsiteX17" fmla="*/ 781524 w 1881147"/>
                  <a:gd name="connsiteY17" fmla="*/ 463160 h 1694229"/>
                  <a:gd name="connsiteX18" fmla="*/ 743424 w 1881147"/>
                  <a:gd name="connsiteY18" fmla="*/ 486973 h 1694229"/>
                  <a:gd name="connsiteX19" fmla="*/ 671986 w 1881147"/>
                  <a:gd name="connsiteY19" fmla="*/ 420298 h 1694229"/>
                  <a:gd name="connsiteX20" fmla="*/ 519586 w 1881147"/>
                  <a:gd name="connsiteY20" fmla="*/ 415535 h 1694229"/>
                  <a:gd name="connsiteX21" fmla="*/ 457674 w 1881147"/>
                  <a:gd name="connsiteY21" fmla="*/ 434585 h 1694229"/>
                  <a:gd name="connsiteX22" fmla="*/ 419574 w 1881147"/>
                  <a:gd name="connsiteY22" fmla="*/ 420298 h 1694229"/>
                  <a:gd name="connsiteX23" fmla="*/ 400524 w 1881147"/>
                  <a:gd name="connsiteY23" fmla="*/ 358385 h 1694229"/>
                  <a:gd name="connsiteX24" fmla="*/ 333849 w 1881147"/>
                  <a:gd name="connsiteY24" fmla="*/ 305998 h 1694229"/>
                  <a:gd name="connsiteX25" fmla="*/ 286224 w 1881147"/>
                  <a:gd name="connsiteY25" fmla="*/ 239323 h 1694229"/>
                  <a:gd name="connsiteX26" fmla="*/ 143349 w 1881147"/>
                  <a:gd name="connsiteY26" fmla="*/ 258373 h 1694229"/>
                  <a:gd name="connsiteX27" fmla="*/ 124299 w 1881147"/>
                  <a:gd name="connsiteY27" fmla="*/ 334573 h 1694229"/>
                  <a:gd name="connsiteX28" fmla="*/ 110011 w 1881147"/>
                  <a:gd name="connsiteY28" fmla="*/ 367910 h 1694229"/>
                  <a:gd name="connsiteX29" fmla="*/ 133824 w 1881147"/>
                  <a:gd name="connsiteY29" fmla="*/ 415535 h 1694229"/>
                  <a:gd name="connsiteX30" fmla="*/ 81436 w 1881147"/>
                  <a:gd name="connsiteY30" fmla="*/ 453635 h 1694229"/>
                  <a:gd name="connsiteX31" fmla="*/ 33811 w 1881147"/>
                  <a:gd name="connsiteY31" fmla="*/ 448873 h 1694229"/>
                  <a:gd name="connsiteX32" fmla="*/ 33811 w 1881147"/>
                  <a:gd name="connsiteY32" fmla="*/ 520310 h 1694229"/>
                  <a:gd name="connsiteX33" fmla="*/ 474 w 1881147"/>
                  <a:gd name="connsiteY33" fmla="*/ 625085 h 1694229"/>
                  <a:gd name="connsiteX34" fmla="*/ 62386 w 1881147"/>
                  <a:gd name="connsiteY34" fmla="*/ 701285 h 1694229"/>
                  <a:gd name="connsiteX35" fmla="*/ 111977 w 1881147"/>
                  <a:gd name="connsiteY35" fmla="*/ 681547 h 1694229"/>
                  <a:gd name="connsiteX36" fmla="*/ 112334 w 1881147"/>
                  <a:gd name="connsiteY36" fmla="*/ 751806 h 1694229"/>
                  <a:gd name="connsiteX37" fmla="*/ 167161 w 1881147"/>
                  <a:gd name="connsiteY37" fmla="*/ 782248 h 1694229"/>
                  <a:gd name="connsiteX38" fmla="*/ 236159 w 1881147"/>
                  <a:gd name="connsiteY38" fmla="*/ 792460 h 1694229"/>
                  <a:gd name="connsiteX39" fmla="*/ 271462 w 1881147"/>
                  <a:gd name="connsiteY39" fmla="*/ 848431 h 1694229"/>
                  <a:gd name="connsiteX40" fmla="*/ 270869 w 1881147"/>
                  <a:gd name="connsiteY40" fmla="*/ 893503 h 1694229"/>
                  <a:gd name="connsiteX41" fmla="*/ 295393 w 1881147"/>
                  <a:gd name="connsiteY41" fmla="*/ 932978 h 1694229"/>
                  <a:gd name="connsiteX42" fmla="*/ 341051 w 1881147"/>
                  <a:gd name="connsiteY42" fmla="*/ 971570 h 1694229"/>
                  <a:gd name="connsiteX43" fmla="*/ 426184 w 1881147"/>
                  <a:gd name="connsiteY43" fmla="*/ 1025822 h 1694229"/>
                  <a:gd name="connsiteX44" fmla="*/ 461961 w 1881147"/>
                  <a:gd name="connsiteY44" fmla="*/ 1096915 h 1694229"/>
                  <a:gd name="connsiteX45" fmla="*/ 441064 w 1881147"/>
                  <a:gd name="connsiteY45" fmla="*/ 1166488 h 1694229"/>
                  <a:gd name="connsiteX46" fmla="*/ 519111 w 1881147"/>
                  <a:gd name="connsiteY46" fmla="*/ 1222951 h 1694229"/>
                  <a:gd name="connsiteX47" fmla="*/ 591143 w 1881147"/>
                  <a:gd name="connsiteY47" fmla="*/ 1255945 h 1694229"/>
                  <a:gd name="connsiteX48" fmla="*/ 571974 w 1881147"/>
                  <a:gd name="connsiteY48" fmla="*/ 1315648 h 1694229"/>
                  <a:gd name="connsiteX49" fmla="*/ 662461 w 1881147"/>
                  <a:gd name="connsiteY49" fmla="*/ 1468048 h 1694229"/>
                  <a:gd name="connsiteX50" fmla="*/ 755271 w 1881147"/>
                  <a:gd name="connsiteY50" fmla="*/ 1541202 h 1694229"/>
                  <a:gd name="connsiteX51" fmla="*/ 805336 w 1881147"/>
                  <a:gd name="connsiteY51" fmla="*/ 1491860 h 1694229"/>
                  <a:gd name="connsiteX52" fmla="*/ 869926 w 1881147"/>
                  <a:gd name="connsiteY52" fmla="*/ 1519257 h 1694229"/>
                  <a:gd name="connsiteX53" fmla="*/ 924399 w 1881147"/>
                  <a:gd name="connsiteY53" fmla="*/ 1487098 h 1694229"/>
                  <a:gd name="connsiteX54" fmla="*/ 941246 w 1881147"/>
                  <a:gd name="connsiteY54" fmla="*/ 1444922 h 1694229"/>
                  <a:gd name="connsiteX55" fmla="*/ 1005123 w 1881147"/>
                  <a:gd name="connsiteY55" fmla="*/ 1531334 h 1694229"/>
                  <a:gd name="connsiteX56" fmla="*/ 1050190 w 1881147"/>
                  <a:gd name="connsiteY56" fmla="*/ 1602428 h 1694229"/>
                  <a:gd name="connsiteX57" fmla="*/ 1120136 w 1881147"/>
                  <a:gd name="connsiteY57" fmla="*/ 1693947 h 1694229"/>
                  <a:gd name="connsiteX58" fmla="*/ 1151034 w 1881147"/>
                  <a:gd name="connsiteY58" fmla="*/ 1630856 h 1694229"/>
                  <a:gd name="connsiteX59" fmla="*/ 1181693 w 1881147"/>
                  <a:gd name="connsiteY59" fmla="*/ 1624376 h 1694229"/>
                  <a:gd name="connsiteX60" fmla="*/ 1224792 w 1881147"/>
                  <a:gd name="connsiteY60" fmla="*/ 1653639 h 1694229"/>
                  <a:gd name="connsiteX61" fmla="*/ 1258367 w 1881147"/>
                  <a:gd name="connsiteY61" fmla="*/ 1612985 h 1694229"/>
                  <a:gd name="connsiteX62" fmla="*/ 1277188 w 1881147"/>
                  <a:gd name="connsiteY62" fmla="*/ 1617602 h 1694229"/>
                  <a:gd name="connsiteX63" fmla="*/ 1311230 w 1881147"/>
                  <a:gd name="connsiteY63" fmla="*/ 1684079 h 1694229"/>
                  <a:gd name="connsiteX64" fmla="*/ 1367786 w 1881147"/>
                  <a:gd name="connsiteY64" fmla="*/ 1660610 h 1694229"/>
                  <a:gd name="connsiteX65" fmla="*/ 1419818 w 1881147"/>
                  <a:gd name="connsiteY65" fmla="*/ 1604489 h 1694229"/>
                  <a:gd name="connsiteX66" fmla="*/ 1470595 w 1881147"/>
                  <a:gd name="connsiteY66" fmla="*/ 1587946 h 1694229"/>
                  <a:gd name="connsiteX67" fmla="*/ 1488274 w 1881147"/>
                  <a:gd name="connsiteY67" fmla="*/ 1643768 h 1694229"/>
                  <a:gd name="connsiteX68" fmla="*/ 1558169 w 1881147"/>
                  <a:gd name="connsiteY68" fmla="*/ 1618090 h 1694229"/>
                  <a:gd name="connsiteX69" fmla="*/ 1588947 w 1881147"/>
                  <a:gd name="connsiteY69" fmla="*/ 1531334 h 1694229"/>
                  <a:gd name="connsiteX70" fmla="*/ 1670383 w 1881147"/>
                  <a:gd name="connsiteY70" fmla="*/ 1441192 h 1694229"/>
                  <a:gd name="connsiteX71" fmla="*/ 1714974 w 1881147"/>
                  <a:gd name="connsiteY71" fmla="*/ 1410062 h 1694229"/>
                  <a:gd name="connsiteX72" fmla="*/ 1743343 w 1881147"/>
                  <a:gd name="connsiteY72" fmla="*/ 1413357 h 1694229"/>
                  <a:gd name="connsiteX73" fmla="*/ 1820935 w 1881147"/>
                  <a:gd name="connsiteY73" fmla="*/ 1402749 h 1694229"/>
                  <a:gd name="connsiteX74" fmla="*/ 1816054 w 1881147"/>
                  <a:gd name="connsiteY74" fmla="*/ 1456313 h 1694229"/>
                  <a:gd name="connsiteX75" fmla="*/ 1874221 w 1881147"/>
                  <a:gd name="connsiteY75" fmla="*/ 1479634 h 1694229"/>
                  <a:gd name="connsiteX76" fmla="*/ 1875829 w 1881147"/>
                  <a:gd name="connsiteY76" fmla="*/ 1457000 h 1694229"/>
                  <a:gd name="connsiteX77" fmla="*/ 1875051 w 1881147"/>
                  <a:gd name="connsiteY77" fmla="*/ 1396266 h 1694229"/>
                  <a:gd name="connsiteX78" fmla="*/ 1853086 w 1881147"/>
                  <a:gd name="connsiteY78" fmla="*/ 1306123 h 1694229"/>
                  <a:gd name="connsiteX79" fmla="*/ 1853086 w 1881147"/>
                  <a:gd name="connsiteY79" fmla="*/ 1248973 h 1694229"/>
                  <a:gd name="connsiteX80" fmla="*/ 1810224 w 1881147"/>
                  <a:gd name="connsiteY80" fmla="*/ 1239448 h 1694229"/>
                  <a:gd name="connsiteX81" fmla="*/ 1734024 w 1881147"/>
                  <a:gd name="connsiteY81" fmla="*/ 1158485 h 1694229"/>
                  <a:gd name="connsiteX82" fmla="*/ 1695924 w 1881147"/>
                  <a:gd name="connsiteY82" fmla="*/ 977510 h 1694229"/>
                  <a:gd name="connsiteX83" fmla="*/ 1643536 w 1881147"/>
                  <a:gd name="connsiteY83" fmla="*/ 944173 h 1694229"/>
                  <a:gd name="connsiteX84" fmla="*/ 1605436 w 1881147"/>
                  <a:gd name="connsiteY84" fmla="*/ 887023 h 1694229"/>
                  <a:gd name="connsiteX85" fmla="*/ 1557811 w 1881147"/>
                  <a:gd name="connsiteY85" fmla="*/ 839398 h 1694229"/>
                  <a:gd name="connsiteX86" fmla="*/ 1505424 w 1881147"/>
                  <a:gd name="connsiteY86" fmla="*/ 820348 h 1694229"/>
                  <a:gd name="connsiteX87" fmla="*/ 1453036 w 1881147"/>
                  <a:gd name="connsiteY87" fmla="*/ 815585 h 1694229"/>
                  <a:gd name="connsiteX88" fmla="*/ 1510186 w 1881147"/>
                  <a:gd name="connsiteY88" fmla="*/ 782248 h 1694229"/>
                  <a:gd name="connsiteX89" fmla="*/ 1476849 w 1881147"/>
                  <a:gd name="connsiteY89" fmla="*/ 748910 h 1694229"/>
                  <a:gd name="connsiteX90" fmla="*/ 1481611 w 1881147"/>
                  <a:gd name="connsiteY90" fmla="*/ 725098 h 1694229"/>
                  <a:gd name="connsiteX91" fmla="*/ 1572099 w 1881147"/>
                  <a:gd name="connsiteY91" fmla="*/ 763198 h 1694229"/>
                  <a:gd name="connsiteX92" fmla="*/ 1624486 w 1881147"/>
                  <a:gd name="connsiteY92" fmla="*/ 696523 h 1694229"/>
                  <a:gd name="connsiteX93" fmla="*/ 1622283 w 1881147"/>
                  <a:gd name="connsiteY93" fmla="*/ 553648 h 1694229"/>
                  <a:gd name="connsiteX94" fmla="*/ 1639486 w 1881147"/>
                  <a:gd name="connsiteY94"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1520 w 1881147"/>
                  <a:gd name="connsiteY9" fmla="*/ 206869 h 1694229"/>
                  <a:gd name="connsiteX10" fmla="*/ 1254673 w 1881147"/>
                  <a:gd name="connsiteY10" fmla="*/ 273739 h 1694229"/>
                  <a:gd name="connsiteX11" fmla="*/ 1176811 w 1881147"/>
                  <a:gd name="connsiteY11" fmla="*/ 258373 h 1694229"/>
                  <a:gd name="connsiteX12" fmla="*/ 1114899 w 1881147"/>
                  <a:gd name="connsiteY12" fmla="*/ 301235 h 1694229"/>
                  <a:gd name="connsiteX13" fmla="*/ 1005361 w 1881147"/>
                  <a:gd name="connsiteY13" fmla="*/ 315523 h 1694229"/>
                  <a:gd name="connsiteX14" fmla="*/ 962499 w 1881147"/>
                  <a:gd name="connsiteY14" fmla="*/ 358385 h 1694229"/>
                  <a:gd name="connsiteX15" fmla="*/ 838674 w 1881147"/>
                  <a:gd name="connsiteY15" fmla="*/ 358385 h 1694229"/>
                  <a:gd name="connsiteX16" fmla="*/ 781524 w 1881147"/>
                  <a:gd name="connsiteY16" fmla="*/ 429823 h 1694229"/>
                  <a:gd name="connsiteX17" fmla="*/ 781524 w 1881147"/>
                  <a:gd name="connsiteY17" fmla="*/ 463160 h 1694229"/>
                  <a:gd name="connsiteX18" fmla="*/ 743424 w 1881147"/>
                  <a:gd name="connsiteY18" fmla="*/ 486973 h 1694229"/>
                  <a:gd name="connsiteX19" fmla="*/ 671986 w 1881147"/>
                  <a:gd name="connsiteY19" fmla="*/ 420298 h 1694229"/>
                  <a:gd name="connsiteX20" fmla="*/ 519586 w 1881147"/>
                  <a:gd name="connsiteY20" fmla="*/ 415535 h 1694229"/>
                  <a:gd name="connsiteX21" fmla="*/ 457674 w 1881147"/>
                  <a:gd name="connsiteY21" fmla="*/ 434585 h 1694229"/>
                  <a:gd name="connsiteX22" fmla="*/ 419574 w 1881147"/>
                  <a:gd name="connsiteY22" fmla="*/ 420298 h 1694229"/>
                  <a:gd name="connsiteX23" fmla="*/ 400524 w 1881147"/>
                  <a:gd name="connsiteY23" fmla="*/ 358385 h 1694229"/>
                  <a:gd name="connsiteX24" fmla="*/ 333849 w 1881147"/>
                  <a:gd name="connsiteY24" fmla="*/ 305998 h 1694229"/>
                  <a:gd name="connsiteX25" fmla="*/ 286224 w 1881147"/>
                  <a:gd name="connsiteY25" fmla="*/ 239323 h 1694229"/>
                  <a:gd name="connsiteX26" fmla="*/ 143349 w 1881147"/>
                  <a:gd name="connsiteY26" fmla="*/ 258373 h 1694229"/>
                  <a:gd name="connsiteX27" fmla="*/ 124299 w 1881147"/>
                  <a:gd name="connsiteY27" fmla="*/ 334573 h 1694229"/>
                  <a:gd name="connsiteX28" fmla="*/ 110011 w 1881147"/>
                  <a:gd name="connsiteY28" fmla="*/ 367910 h 1694229"/>
                  <a:gd name="connsiteX29" fmla="*/ 133824 w 1881147"/>
                  <a:gd name="connsiteY29" fmla="*/ 415535 h 1694229"/>
                  <a:gd name="connsiteX30" fmla="*/ 81436 w 1881147"/>
                  <a:gd name="connsiteY30" fmla="*/ 453635 h 1694229"/>
                  <a:gd name="connsiteX31" fmla="*/ 33811 w 1881147"/>
                  <a:gd name="connsiteY31" fmla="*/ 448873 h 1694229"/>
                  <a:gd name="connsiteX32" fmla="*/ 33811 w 1881147"/>
                  <a:gd name="connsiteY32" fmla="*/ 520310 h 1694229"/>
                  <a:gd name="connsiteX33" fmla="*/ 474 w 1881147"/>
                  <a:gd name="connsiteY33" fmla="*/ 625085 h 1694229"/>
                  <a:gd name="connsiteX34" fmla="*/ 62386 w 1881147"/>
                  <a:gd name="connsiteY34" fmla="*/ 701285 h 1694229"/>
                  <a:gd name="connsiteX35" fmla="*/ 111977 w 1881147"/>
                  <a:gd name="connsiteY35" fmla="*/ 681547 h 1694229"/>
                  <a:gd name="connsiteX36" fmla="*/ 112334 w 1881147"/>
                  <a:gd name="connsiteY36" fmla="*/ 751806 h 1694229"/>
                  <a:gd name="connsiteX37" fmla="*/ 167161 w 1881147"/>
                  <a:gd name="connsiteY37" fmla="*/ 782248 h 1694229"/>
                  <a:gd name="connsiteX38" fmla="*/ 236159 w 1881147"/>
                  <a:gd name="connsiteY38" fmla="*/ 792460 h 1694229"/>
                  <a:gd name="connsiteX39" fmla="*/ 271462 w 1881147"/>
                  <a:gd name="connsiteY39" fmla="*/ 848431 h 1694229"/>
                  <a:gd name="connsiteX40" fmla="*/ 270869 w 1881147"/>
                  <a:gd name="connsiteY40" fmla="*/ 893503 h 1694229"/>
                  <a:gd name="connsiteX41" fmla="*/ 295393 w 1881147"/>
                  <a:gd name="connsiteY41" fmla="*/ 932978 h 1694229"/>
                  <a:gd name="connsiteX42" fmla="*/ 341051 w 1881147"/>
                  <a:gd name="connsiteY42" fmla="*/ 971570 h 1694229"/>
                  <a:gd name="connsiteX43" fmla="*/ 426184 w 1881147"/>
                  <a:gd name="connsiteY43" fmla="*/ 1025822 h 1694229"/>
                  <a:gd name="connsiteX44" fmla="*/ 461961 w 1881147"/>
                  <a:gd name="connsiteY44" fmla="*/ 1096915 h 1694229"/>
                  <a:gd name="connsiteX45" fmla="*/ 441064 w 1881147"/>
                  <a:gd name="connsiteY45" fmla="*/ 1166488 h 1694229"/>
                  <a:gd name="connsiteX46" fmla="*/ 519111 w 1881147"/>
                  <a:gd name="connsiteY46" fmla="*/ 1222951 h 1694229"/>
                  <a:gd name="connsiteX47" fmla="*/ 591143 w 1881147"/>
                  <a:gd name="connsiteY47" fmla="*/ 1255945 h 1694229"/>
                  <a:gd name="connsiteX48" fmla="*/ 571974 w 1881147"/>
                  <a:gd name="connsiteY48" fmla="*/ 1315648 h 1694229"/>
                  <a:gd name="connsiteX49" fmla="*/ 662461 w 1881147"/>
                  <a:gd name="connsiteY49" fmla="*/ 1468048 h 1694229"/>
                  <a:gd name="connsiteX50" fmla="*/ 755271 w 1881147"/>
                  <a:gd name="connsiteY50" fmla="*/ 1541202 h 1694229"/>
                  <a:gd name="connsiteX51" fmla="*/ 805336 w 1881147"/>
                  <a:gd name="connsiteY51" fmla="*/ 1491860 h 1694229"/>
                  <a:gd name="connsiteX52" fmla="*/ 869926 w 1881147"/>
                  <a:gd name="connsiteY52" fmla="*/ 1519257 h 1694229"/>
                  <a:gd name="connsiteX53" fmla="*/ 924399 w 1881147"/>
                  <a:gd name="connsiteY53" fmla="*/ 1487098 h 1694229"/>
                  <a:gd name="connsiteX54" fmla="*/ 941246 w 1881147"/>
                  <a:gd name="connsiteY54" fmla="*/ 1444922 h 1694229"/>
                  <a:gd name="connsiteX55" fmla="*/ 1005123 w 1881147"/>
                  <a:gd name="connsiteY55" fmla="*/ 1531334 h 1694229"/>
                  <a:gd name="connsiteX56" fmla="*/ 1050190 w 1881147"/>
                  <a:gd name="connsiteY56" fmla="*/ 1602428 h 1694229"/>
                  <a:gd name="connsiteX57" fmla="*/ 1120136 w 1881147"/>
                  <a:gd name="connsiteY57" fmla="*/ 1693947 h 1694229"/>
                  <a:gd name="connsiteX58" fmla="*/ 1151034 w 1881147"/>
                  <a:gd name="connsiteY58" fmla="*/ 1630856 h 1694229"/>
                  <a:gd name="connsiteX59" fmla="*/ 1181693 w 1881147"/>
                  <a:gd name="connsiteY59" fmla="*/ 1624376 h 1694229"/>
                  <a:gd name="connsiteX60" fmla="*/ 1224792 w 1881147"/>
                  <a:gd name="connsiteY60" fmla="*/ 1653639 h 1694229"/>
                  <a:gd name="connsiteX61" fmla="*/ 1258367 w 1881147"/>
                  <a:gd name="connsiteY61" fmla="*/ 1612985 h 1694229"/>
                  <a:gd name="connsiteX62" fmla="*/ 1277188 w 1881147"/>
                  <a:gd name="connsiteY62" fmla="*/ 1617602 h 1694229"/>
                  <a:gd name="connsiteX63" fmla="*/ 1311230 w 1881147"/>
                  <a:gd name="connsiteY63" fmla="*/ 1684079 h 1694229"/>
                  <a:gd name="connsiteX64" fmla="*/ 1367786 w 1881147"/>
                  <a:gd name="connsiteY64" fmla="*/ 1660610 h 1694229"/>
                  <a:gd name="connsiteX65" fmla="*/ 1419818 w 1881147"/>
                  <a:gd name="connsiteY65" fmla="*/ 1604489 h 1694229"/>
                  <a:gd name="connsiteX66" fmla="*/ 1470595 w 1881147"/>
                  <a:gd name="connsiteY66" fmla="*/ 1587946 h 1694229"/>
                  <a:gd name="connsiteX67" fmla="*/ 1488274 w 1881147"/>
                  <a:gd name="connsiteY67" fmla="*/ 1643768 h 1694229"/>
                  <a:gd name="connsiteX68" fmla="*/ 1558169 w 1881147"/>
                  <a:gd name="connsiteY68" fmla="*/ 1618090 h 1694229"/>
                  <a:gd name="connsiteX69" fmla="*/ 1588947 w 1881147"/>
                  <a:gd name="connsiteY69" fmla="*/ 1531334 h 1694229"/>
                  <a:gd name="connsiteX70" fmla="*/ 1670383 w 1881147"/>
                  <a:gd name="connsiteY70" fmla="*/ 1441192 h 1694229"/>
                  <a:gd name="connsiteX71" fmla="*/ 1714974 w 1881147"/>
                  <a:gd name="connsiteY71" fmla="*/ 1410062 h 1694229"/>
                  <a:gd name="connsiteX72" fmla="*/ 1743343 w 1881147"/>
                  <a:gd name="connsiteY72" fmla="*/ 1413357 h 1694229"/>
                  <a:gd name="connsiteX73" fmla="*/ 1820935 w 1881147"/>
                  <a:gd name="connsiteY73" fmla="*/ 1402749 h 1694229"/>
                  <a:gd name="connsiteX74" fmla="*/ 1816054 w 1881147"/>
                  <a:gd name="connsiteY74" fmla="*/ 1456313 h 1694229"/>
                  <a:gd name="connsiteX75" fmla="*/ 1874221 w 1881147"/>
                  <a:gd name="connsiteY75" fmla="*/ 1479634 h 1694229"/>
                  <a:gd name="connsiteX76" fmla="*/ 1875829 w 1881147"/>
                  <a:gd name="connsiteY76" fmla="*/ 1457000 h 1694229"/>
                  <a:gd name="connsiteX77" fmla="*/ 1875051 w 1881147"/>
                  <a:gd name="connsiteY77" fmla="*/ 1396266 h 1694229"/>
                  <a:gd name="connsiteX78" fmla="*/ 1853086 w 1881147"/>
                  <a:gd name="connsiteY78" fmla="*/ 1306123 h 1694229"/>
                  <a:gd name="connsiteX79" fmla="*/ 1853086 w 1881147"/>
                  <a:gd name="connsiteY79" fmla="*/ 1248973 h 1694229"/>
                  <a:gd name="connsiteX80" fmla="*/ 1810224 w 1881147"/>
                  <a:gd name="connsiteY80" fmla="*/ 1239448 h 1694229"/>
                  <a:gd name="connsiteX81" fmla="*/ 1734024 w 1881147"/>
                  <a:gd name="connsiteY81" fmla="*/ 1158485 h 1694229"/>
                  <a:gd name="connsiteX82" fmla="*/ 1695924 w 1881147"/>
                  <a:gd name="connsiteY82" fmla="*/ 977510 h 1694229"/>
                  <a:gd name="connsiteX83" fmla="*/ 1643536 w 1881147"/>
                  <a:gd name="connsiteY83" fmla="*/ 944173 h 1694229"/>
                  <a:gd name="connsiteX84" fmla="*/ 1605436 w 1881147"/>
                  <a:gd name="connsiteY84" fmla="*/ 887023 h 1694229"/>
                  <a:gd name="connsiteX85" fmla="*/ 1557811 w 1881147"/>
                  <a:gd name="connsiteY85" fmla="*/ 839398 h 1694229"/>
                  <a:gd name="connsiteX86" fmla="*/ 1505424 w 1881147"/>
                  <a:gd name="connsiteY86" fmla="*/ 820348 h 1694229"/>
                  <a:gd name="connsiteX87" fmla="*/ 1453036 w 1881147"/>
                  <a:gd name="connsiteY87" fmla="*/ 815585 h 1694229"/>
                  <a:gd name="connsiteX88" fmla="*/ 1510186 w 1881147"/>
                  <a:gd name="connsiteY88" fmla="*/ 782248 h 1694229"/>
                  <a:gd name="connsiteX89" fmla="*/ 1476849 w 1881147"/>
                  <a:gd name="connsiteY89" fmla="*/ 748910 h 1694229"/>
                  <a:gd name="connsiteX90" fmla="*/ 1481611 w 1881147"/>
                  <a:gd name="connsiteY90" fmla="*/ 725098 h 1694229"/>
                  <a:gd name="connsiteX91" fmla="*/ 1572099 w 1881147"/>
                  <a:gd name="connsiteY91" fmla="*/ 763198 h 1694229"/>
                  <a:gd name="connsiteX92" fmla="*/ 1624486 w 1881147"/>
                  <a:gd name="connsiteY92" fmla="*/ 696523 h 1694229"/>
                  <a:gd name="connsiteX93" fmla="*/ 1622283 w 1881147"/>
                  <a:gd name="connsiteY93" fmla="*/ 553648 h 1694229"/>
                  <a:gd name="connsiteX94" fmla="*/ 1639486 w 1881147"/>
                  <a:gd name="connsiteY94"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76811 w 1881147"/>
                  <a:gd name="connsiteY11" fmla="*/ 258373 h 1694229"/>
                  <a:gd name="connsiteX12" fmla="*/ 1114899 w 1881147"/>
                  <a:gd name="connsiteY12" fmla="*/ 301235 h 1694229"/>
                  <a:gd name="connsiteX13" fmla="*/ 1005361 w 1881147"/>
                  <a:gd name="connsiteY13" fmla="*/ 315523 h 1694229"/>
                  <a:gd name="connsiteX14" fmla="*/ 962499 w 1881147"/>
                  <a:gd name="connsiteY14" fmla="*/ 358385 h 1694229"/>
                  <a:gd name="connsiteX15" fmla="*/ 838674 w 1881147"/>
                  <a:gd name="connsiteY15" fmla="*/ 358385 h 1694229"/>
                  <a:gd name="connsiteX16" fmla="*/ 781524 w 1881147"/>
                  <a:gd name="connsiteY16" fmla="*/ 429823 h 1694229"/>
                  <a:gd name="connsiteX17" fmla="*/ 781524 w 1881147"/>
                  <a:gd name="connsiteY17" fmla="*/ 463160 h 1694229"/>
                  <a:gd name="connsiteX18" fmla="*/ 743424 w 1881147"/>
                  <a:gd name="connsiteY18" fmla="*/ 486973 h 1694229"/>
                  <a:gd name="connsiteX19" fmla="*/ 671986 w 1881147"/>
                  <a:gd name="connsiteY19" fmla="*/ 420298 h 1694229"/>
                  <a:gd name="connsiteX20" fmla="*/ 519586 w 1881147"/>
                  <a:gd name="connsiteY20" fmla="*/ 415535 h 1694229"/>
                  <a:gd name="connsiteX21" fmla="*/ 457674 w 1881147"/>
                  <a:gd name="connsiteY21" fmla="*/ 434585 h 1694229"/>
                  <a:gd name="connsiteX22" fmla="*/ 419574 w 1881147"/>
                  <a:gd name="connsiteY22" fmla="*/ 420298 h 1694229"/>
                  <a:gd name="connsiteX23" fmla="*/ 400524 w 1881147"/>
                  <a:gd name="connsiteY23" fmla="*/ 358385 h 1694229"/>
                  <a:gd name="connsiteX24" fmla="*/ 333849 w 1881147"/>
                  <a:gd name="connsiteY24" fmla="*/ 305998 h 1694229"/>
                  <a:gd name="connsiteX25" fmla="*/ 286224 w 1881147"/>
                  <a:gd name="connsiteY25" fmla="*/ 239323 h 1694229"/>
                  <a:gd name="connsiteX26" fmla="*/ 143349 w 1881147"/>
                  <a:gd name="connsiteY26" fmla="*/ 258373 h 1694229"/>
                  <a:gd name="connsiteX27" fmla="*/ 124299 w 1881147"/>
                  <a:gd name="connsiteY27" fmla="*/ 334573 h 1694229"/>
                  <a:gd name="connsiteX28" fmla="*/ 110011 w 1881147"/>
                  <a:gd name="connsiteY28" fmla="*/ 367910 h 1694229"/>
                  <a:gd name="connsiteX29" fmla="*/ 133824 w 1881147"/>
                  <a:gd name="connsiteY29" fmla="*/ 415535 h 1694229"/>
                  <a:gd name="connsiteX30" fmla="*/ 81436 w 1881147"/>
                  <a:gd name="connsiteY30" fmla="*/ 453635 h 1694229"/>
                  <a:gd name="connsiteX31" fmla="*/ 33811 w 1881147"/>
                  <a:gd name="connsiteY31" fmla="*/ 448873 h 1694229"/>
                  <a:gd name="connsiteX32" fmla="*/ 33811 w 1881147"/>
                  <a:gd name="connsiteY32" fmla="*/ 520310 h 1694229"/>
                  <a:gd name="connsiteX33" fmla="*/ 474 w 1881147"/>
                  <a:gd name="connsiteY33" fmla="*/ 625085 h 1694229"/>
                  <a:gd name="connsiteX34" fmla="*/ 62386 w 1881147"/>
                  <a:gd name="connsiteY34" fmla="*/ 701285 h 1694229"/>
                  <a:gd name="connsiteX35" fmla="*/ 111977 w 1881147"/>
                  <a:gd name="connsiteY35" fmla="*/ 681547 h 1694229"/>
                  <a:gd name="connsiteX36" fmla="*/ 112334 w 1881147"/>
                  <a:gd name="connsiteY36" fmla="*/ 751806 h 1694229"/>
                  <a:gd name="connsiteX37" fmla="*/ 167161 w 1881147"/>
                  <a:gd name="connsiteY37" fmla="*/ 782248 h 1694229"/>
                  <a:gd name="connsiteX38" fmla="*/ 236159 w 1881147"/>
                  <a:gd name="connsiteY38" fmla="*/ 792460 h 1694229"/>
                  <a:gd name="connsiteX39" fmla="*/ 271462 w 1881147"/>
                  <a:gd name="connsiteY39" fmla="*/ 848431 h 1694229"/>
                  <a:gd name="connsiteX40" fmla="*/ 270869 w 1881147"/>
                  <a:gd name="connsiteY40" fmla="*/ 893503 h 1694229"/>
                  <a:gd name="connsiteX41" fmla="*/ 295393 w 1881147"/>
                  <a:gd name="connsiteY41" fmla="*/ 932978 h 1694229"/>
                  <a:gd name="connsiteX42" fmla="*/ 341051 w 1881147"/>
                  <a:gd name="connsiteY42" fmla="*/ 971570 h 1694229"/>
                  <a:gd name="connsiteX43" fmla="*/ 426184 w 1881147"/>
                  <a:gd name="connsiteY43" fmla="*/ 1025822 h 1694229"/>
                  <a:gd name="connsiteX44" fmla="*/ 461961 w 1881147"/>
                  <a:gd name="connsiteY44" fmla="*/ 1096915 h 1694229"/>
                  <a:gd name="connsiteX45" fmla="*/ 441064 w 1881147"/>
                  <a:gd name="connsiteY45" fmla="*/ 1166488 h 1694229"/>
                  <a:gd name="connsiteX46" fmla="*/ 519111 w 1881147"/>
                  <a:gd name="connsiteY46" fmla="*/ 1222951 h 1694229"/>
                  <a:gd name="connsiteX47" fmla="*/ 591143 w 1881147"/>
                  <a:gd name="connsiteY47" fmla="*/ 1255945 h 1694229"/>
                  <a:gd name="connsiteX48" fmla="*/ 571974 w 1881147"/>
                  <a:gd name="connsiteY48" fmla="*/ 1315648 h 1694229"/>
                  <a:gd name="connsiteX49" fmla="*/ 662461 w 1881147"/>
                  <a:gd name="connsiteY49" fmla="*/ 1468048 h 1694229"/>
                  <a:gd name="connsiteX50" fmla="*/ 755271 w 1881147"/>
                  <a:gd name="connsiteY50" fmla="*/ 1541202 h 1694229"/>
                  <a:gd name="connsiteX51" fmla="*/ 805336 w 1881147"/>
                  <a:gd name="connsiteY51" fmla="*/ 1491860 h 1694229"/>
                  <a:gd name="connsiteX52" fmla="*/ 869926 w 1881147"/>
                  <a:gd name="connsiteY52" fmla="*/ 1519257 h 1694229"/>
                  <a:gd name="connsiteX53" fmla="*/ 924399 w 1881147"/>
                  <a:gd name="connsiteY53" fmla="*/ 1487098 h 1694229"/>
                  <a:gd name="connsiteX54" fmla="*/ 941246 w 1881147"/>
                  <a:gd name="connsiteY54" fmla="*/ 1444922 h 1694229"/>
                  <a:gd name="connsiteX55" fmla="*/ 1005123 w 1881147"/>
                  <a:gd name="connsiteY55" fmla="*/ 1531334 h 1694229"/>
                  <a:gd name="connsiteX56" fmla="*/ 1050190 w 1881147"/>
                  <a:gd name="connsiteY56" fmla="*/ 1602428 h 1694229"/>
                  <a:gd name="connsiteX57" fmla="*/ 1120136 w 1881147"/>
                  <a:gd name="connsiteY57" fmla="*/ 1693947 h 1694229"/>
                  <a:gd name="connsiteX58" fmla="*/ 1151034 w 1881147"/>
                  <a:gd name="connsiteY58" fmla="*/ 1630856 h 1694229"/>
                  <a:gd name="connsiteX59" fmla="*/ 1181693 w 1881147"/>
                  <a:gd name="connsiteY59" fmla="*/ 1624376 h 1694229"/>
                  <a:gd name="connsiteX60" fmla="*/ 1224792 w 1881147"/>
                  <a:gd name="connsiteY60" fmla="*/ 1653639 h 1694229"/>
                  <a:gd name="connsiteX61" fmla="*/ 1258367 w 1881147"/>
                  <a:gd name="connsiteY61" fmla="*/ 1612985 h 1694229"/>
                  <a:gd name="connsiteX62" fmla="*/ 1277188 w 1881147"/>
                  <a:gd name="connsiteY62" fmla="*/ 1617602 h 1694229"/>
                  <a:gd name="connsiteX63" fmla="*/ 1311230 w 1881147"/>
                  <a:gd name="connsiteY63" fmla="*/ 1684079 h 1694229"/>
                  <a:gd name="connsiteX64" fmla="*/ 1367786 w 1881147"/>
                  <a:gd name="connsiteY64" fmla="*/ 1660610 h 1694229"/>
                  <a:gd name="connsiteX65" fmla="*/ 1419818 w 1881147"/>
                  <a:gd name="connsiteY65" fmla="*/ 1604489 h 1694229"/>
                  <a:gd name="connsiteX66" fmla="*/ 1470595 w 1881147"/>
                  <a:gd name="connsiteY66" fmla="*/ 1587946 h 1694229"/>
                  <a:gd name="connsiteX67" fmla="*/ 1488274 w 1881147"/>
                  <a:gd name="connsiteY67" fmla="*/ 1643768 h 1694229"/>
                  <a:gd name="connsiteX68" fmla="*/ 1558169 w 1881147"/>
                  <a:gd name="connsiteY68" fmla="*/ 1618090 h 1694229"/>
                  <a:gd name="connsiteX69" fmla="*/ 1588947 w 1881147"/>
                  <a:gd name="connsiteY69" fmla="*/ 1531334 h 1694229"/>
                  <a:gd name="connsiteX70" fmla="*/ 1670383 w 1881147"/>
                  <a:gd name="connsiteY70" fmla="*/ 1441192 h 1694229"/>
                  <a:gd name="connsiteX71" fmla="*/ 1714974 w 1881147"/>
                  <a:gd name="connsiteY71" fmla="*/ 1410062 h 1694229"/>
                  <a:gd name="connsiteX72" fmla="*/ 1743343 w 1881147"/>
                  <a:gd name="connsiteY72" fmla="*/ 1413357 h 1694229"/>
                  <a:gd name="connsiteX73" fmla="*/ 1820935 w 1881147"/>
                  <a:gd name="connsiteY73" fmla="*/ 1402749 h 1694229"/>
                  <a:gd name="connsiteX74" fmla="*/ 1816054 w 1881147"/>
                  <a:gd name="connsiteY74" fmla="*/ 1456313 h 1694229"/>
                  <a:gd name="connsiteX75" fmla="*/ 1874221 w 1881147"/>
                  <a:gd name="connsiteY75" fmla="*/ 1479634 h 1694229"/>
                  <a:gd name="connsiteX76" fmla="*/ 1875829 w 1881147"/>
                  <a:gd name="connsiteY76" fmla="*/ 1457000 h 1694229"/>
                  <a:gd name="connsiteX77" fmla="*/ 1875051 w 1881147"/>
                  <a:gd name="connsiteY77" fmla="*/ 1396266 h 1694229"/>
                  <a:gd name="connsiteX78" fmla="*/ 1853086 w 1881147"/>
                  <a:gd name="connsiteY78" fmla="*/ 1306123 h 1694229"/>
                  <a:gd name="connsiteX79" fmla="*/ 1853086 w 1881147"/>
                  <a:gd name="connsiteY79" fmla="*/ 1248973 h 1694229"/>
                  <a:gd name="connsiteX80" fmla="*/ 1810224 w 1881147"/>
                  <a:gd name="connsiteY80" fmla="*/ 1239448 h 1694229"/>
                  <a:gd name="connsiteX81" fmla="*/ 1734024 w 1881147"/>
                  <a:gd name="connsiteY81" fmla="*/ 1158485 h 1694229"/>
                  <a:gd name="connsiteX82" fmla="*/ 1695924 w 1881147"/>
                  <a:gd name="connsiteY82" fmla="*/ 977510 h 1694229"/>
                  <a:gd name="connsiteX83" fmla="*/ 1643536 w 1881147"/>
                  <a:gd name="connsiteY83" fmla="*/ 944173 h 1694229"/>
                  <a:gd name="connsiteX84" fmla="*/ 1605436 w 1881147"/>
                  <a:gd name="connsiteY84" fmla="*/ 887023 h 1694229"/>
                  <a:gd name="connsiteX85" fmla="*/ 1557811 w 1881147"/>
                  <a:gd name="connsiteY85" fmla="*/ 839398 h 1694229"/>
                  <a:gd name="connsiteX86" fmla="*/ 1505424 w 1881147"/>
                  <a:gd name="connsiteY86" fmla="*/ 820348 h 1694229"/>
                  <a:gd name="connsiteX87" fmla="*/ 1453036 w 1881147"/>
                  <a:gd name="connsiteY87" fmla="*/ 815585 h 1694229"/>
                  <a:gd name="connsiteX88" fmla="*/ 1510186 w 1881147"/>
                  <a:gd name="connsiteY88" fmla="*/ 782248 h 1694229"/>
                  <a:gd name="connsiteX89" fmla="*/ 1476849 w 1881147"/>
                  <a:gd name="connsiteY89" fmla="*/ 748910 h 1694229"/>
                  <a:gd name="connsiteX90" fmla="*/ 1481611 w 1881147"/>
                  <a:gd name="connsiteY90" fmla="*/ 725098 h 1694229"/>
                  <a:gd name="connsiteX91" fmla="*/ 1572099 w 1881147"/>
                  <a:gd name="connsiteY91" fmla="*/ 763198 h 1694229"/>
                  <a:gd name="connsiteX92" fmla="*/ 1624486 w 1881147"/>
                  <a:gd name="connsiteY92" fmla="*/ 696523 h 1694229"/>
                  <a:gd name="connsiteX93" fmla="*/ 1622283 w 1881147"/>
                  <a:gd name="connsiteY93" fmla="*/ 553648 h 1694229"/>
                  <a:gd name="connsiteX94" fmla="*/ 1639486 w 1881147"/>
                  <a:gd name="connsiteY94"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74371 w 1881147"/>
                  <a:gd name="connsiteY11" fmla="*/ 291563 h 1694229"/>
                  <a:gd name="connsiteX12" fmla="*/ 1114899 w 1881147"/>
                  <a:gd name="connsiteY12" fmla="*/ 301235 h 1694229"/>
                  <a:gd name="connsiteX13" fmla="*/ 1005361 w 1881147"/>
                  <a:gd name="connsiteY13" fmla="*/ 315523 h 1694229"/>
                  <a:gd name="connsiteX14" fmla="*/ 962499 w 1881147"/>
                  <a:gd name="connsiteY14" fmla="*/ 358385 h 1694229"/>
                  <a:gd name="connsiteX15" fmla="*/ 838674 w 1881147"/>
                  <a:gd name="connsiteY15" fmla="*/ 358385 h 1694229"/>
                  <a:gd name="connsiteX16" fmla="*/ 781524 w 1881147"/>
                  <a:gd name="connsiteY16" fmla="*/ 429823 h 1694229"/>
                  <a:gd name="connsiteX17" fmla="*/ 781524 w 1881147"/>
                  <a:gd name="connsiteY17" fmla="*/ 463160 h 1694229"/>
                  <a:gd name="connsiteX18" fmla="*/ 743424 w 1881147"/>
                  <a:gd name="connsiteY18" fmla="*/ 486973 h 1694229"/>
                  <a:gd name="connsiteX19" fmla="*/ 671986 w 1881147"/>
                  <a:gd name="connsiteY19" fmla="*/ 420298 h 1694229"/>
                  <a:gd name="connsiteX20" fmla="*/ 519586 w 1881147"/>
                  <a:gd name="connsiteY20" fmla="*/ 415535 h 1694229"/>
                  <a:gd name="connsiteX21" fmla="*/ 457674 w 1881147"/>
                  <a:gd name="connsiteY21" fmla="*/ 434585 h 1694229"/>
                  <a:gd name="connsiteX22" fmla="*/ 419574 w 1881147"/>
                  <a:gd name="connsiteY22" fmla="*/ 420298 h 1694229"/>
                  <a:gd name="connsiteX23" fmla="*/ 400524 w 1881147"/>
                  <a:gd name="connsiteY23" fmla="*/ 358385 h 1694229"/>
                  <a:gd name="connsiteX24" fmla="*/ 333849 w 1881147"/>
                  <a:gd name="connsiteY24" fmla="*/ 305998 h 1694229"/>
                  <a:gd name="connsiteX25" fmla="*/ 286224 w 1881147"/>
                  <a:gd name="connsiteY25" fmla="*/ 239323 h 1694229"/>
                  <a:gd name="connsiteX26" fmla="*/ 143349 w 1881147"/>
                  <a:gd name="connsiteY26" fmla="*/ 258373 h 1694229"/>
                  <a:gd name="connsiteX27" fmla="*/ 124299 w 1881147"/>
                  <a:gd name="connsiteY27" fmla="*/ 334573 h 1694229"/>
                  <a:gd name="connsiteX28" fmla="*/ 110011 w 1881147"/>
                  <a:gd name="connsiteY28" fmla="*/ 367910 h 1694229"/>
                  <a:gd name="connsiteX29" fmla="*/ 133824 w 1881147"/>
                  <a:gd name="connsiteY29" fmla="*/ 415535 h 1694229"/>
                  <a:gd name="connsiteX30" fmla="*/ 81436 w 1881147"/>
                  <a:gd name="connsiteY30" fmla="*/ 453635 h 1694229"/>
                  <a:gd name="connsiteX31" fmla="*/ 33811 w 1881147"/>
                  <a:gd name="connsiteY31" fmla="*/ 448873 h 1694229"/>
                  <a:gd name="connsiteX32" fmla="*/ 33811 w 1881147"/>
                  <a:gd name="connsiteY32" fmla="*/ 520310 h 1694229"/>
                  <a:gd name="connsiteX33" fmla="*/ 474 w 1881147"/>
                  <a:gd name="connsiteY33" fmla="*/ 625085 h 1694229"/>
                  <a:gd name="connsiteX34" fmla="*/ 62386 w 1881147"/>
                  <a:gd name="connsiteY34" fmla="*/ 701285 h 1694229"/>
                  <a:gd name="connsiteX35" fmla="*/ 111977 w 1881147"/>
                  <a:gd name="connsiteY35" fmla="*/ 681547 h 1694229"/>
                  <a:gd name="connsiteX36" fmla="*/ 112334 w 1881147"/>
                  <a:gd name="connsiteY36" fmla="*/ 751806 h 1694229"/>
                  <a:gd name="connsiteX37" fmla="*/ 167161 w 1881147"/>
                  <a:gd name="connsiteY37" fmla="*/ 782248 h 1694229"/>
                  <a:gd name="connsiteX38" fmla="*/ 236159 w 1881147"/>
                  <a:gd name="connsiteY38" fmla="*/ 792460 h 1694229"/>
                  <a:gd name="connsiteX39" fmla="*/ 271462 w 1881147"/>
                  <a:gd name="connsiteY39" fmla="*/ 848431 h 1694229"/>
                  <a:gd name="connsiteX40" fmla="*/ 270869 w 1881147"/>
                  <a:gd name="connsiteY40" fmla="*/ 893503 h 1694229"/>
                  <a:gd name="connsiteX41" fmla="*/ 295393 w 1881147"/>
                  <a:gd name="connsiteY41" fmla="*/ 932978 h 1694229"/>
                  <a:gd name="connsiteX42" fmla="*/ 341051 w 1881147"/>
                  <a:gd name="connsiteY42" fmla="*/ 971570 h 1694229"/>
                  <a:gd name="connsiteX43" fmla="*/ 426184 w 1881147"/>
                  <a:gd name="connsiteY43" fmla="*/ 1025822 h 1694229"/>
                  <a:gd name="connsiteX44" fmla="*/ 461961 w 1881147"/>
                  <a:gd name="connsiteY44" fmla="*/ 1096915 h 1694229"/>
                  <a:gd name="connsiteX45" fmla="*/ 441064 w 1881147"/>
                  <a:gd name="connsiteY45" fmla="*/ 1166488 h 1694229"/>
                  <a:gd name="connsiteX46" fmla="*/ 519111 w 1881147"/>
                  <a:gd name="connsiteY46" fmla="*/ 1222951 h 1694229"/>
                  <a:gd name="connsiteX47" fmla="*/ 591143 w 1881147"/>
                  <a:gd name="connsiteY47" fmla="*/ 1255945 h 1694229"/>
                  <a:gd name="connsiteX48" fmla="*/ 571974 w 1881147"/>
                  <a:gd name="connsiteY48" fmla="*/ 1315648 h 1694229"/>
                  <a:gd name="connsiteX49" fmla="*/ 662461 w 1881147"/>
                  <a:gd name="connsiteY49" fmla="*/ 1468048 h 1694229"/>
                  <a:gd name="connsiteX50" fmla="*/ 755271 w 1881147"/>
                  <a:gd name="connsiteY50" fmla="*/ 1541202 h 1694229"/>
                  <a:gd name="connsiteX51" fmla="*/ 805336 w 1881147"/>
                  <a:gd name="connsiteY51" fmla="*/ 1491860 h 1694229"/>
                  <a:gd name="connsiteX52" fmla="*/ 869926 w 1881147"/>
                  <a:gd name="connsiteY52" fmla="*/ 1519257 h 1694229"/>
                  <a:gd name="connsiteX53" fmla="*/ 924399 w 1881147"/>
                  <a:gd name="connsiteY53" fmla="*/ 1487098 h 1694229"/>
                  <a:gd name="connsiteX54" fmla="*/ 941246 w 1881147"/>
                  <a:gd name="connsiteY54" fmla="*/ 1444922 h 1694229"/>
                  <a:gd name="connsiteX55" fmla="*/ 1005123 w 1881147"/>
                  <a:gd name="connsiteY55" fmla="*/ 1531334 h 1694229"/>
                  <a:gd name="connsiteX56" fmla="*/ 1050190 w 1881147"/>
                  <a:gd name="connsiteY56" fmla="*/ 1602428 h 1694229"/>
                  <a:gd name="connsiteX57" fmla="*/ 1120136 w 1881147"/>
                  <a:gd name="connsiteY57" fmla="*/ 1693947 h 1694229"/>
                  <a:gd name="connsiteX58" fmla="*/ 1151034 w 1881147"/>
                  <a:gd name="connsiteY58" fmla="*/ 1630856 h 1694229"/>
                  <a:gd name="connsiteX59" fmla="*/ 1181693 w 1881147"/>
                  <a:gd name="connsiteY59" fmla="*/ 1624376 h 1694229"/>
                  <a:gd name="connsiteX60" fmla="*/ 1224792 w 1881147"/>
                  <a:gd name="connsiteY60" fmla="*/ 1653639 h 1694229"/>
                  <a:gd name="connsiteX61" fmla="*/ 1258367 w 1881147"/>
                  <a:gd name="connsiteY61" fmla="*/ 1612985 h 1694229"/>
                  <a:gd name="connsiteX62" fmla="*/ 1277188 w 1881147"/>
                  <a:gd name="connsiteY62" fmla="*/ 1617602 h 1694229"/>
                  <a:gd name="connsiteX63" fmla="*/ 1311230 w 1881147"/>
                  <a:gd name="connsiteY63" fmla="*/ 1684079 h 1694229"/>
                  <a:gd name="connsiteX64" fmla="*/ 1367786 w 1881147"/>
                  <a:gd name="connsiteY64" fmla="*/ 1660610 h 1694229"/>
                  <a:gd name="connsiteX65" fmla="*/ 1419818 w 1881147"/>
                  <a:gd name="connsiteY65" fmla="*/ 1604489 h 1694229"/>
                  <a:gd name="connsiteX66" fmla="*/ 1470595 w 1881147"/>
                  <a:gd name="connsiteY66" fmla="*/ 1587946 h 1694229"/>
                  <a:gd name="connsiteX67" fmla="*/ 1488274 w 1881147"/>
                  <a:gd name="connsiteY67" fmla="*/ 1643768 h 1694229"/>
                  <a:gd name="connsiteX68" fmla="*/ 1558169 w 1881147"/>
                  <a:gd name="connsiteY68" fmla="*/ 1618090 h 1694229"/>
                  <a:gd name="connsiteX69" fmla="*/ 1588947 w 1881147"/>
                  <a:gd name="connsiteY69" fmla="*/ 1531334 h 1694229"/>
                  <a:gd name="connsiteX70" fmla="*/ 1670383 w 1881147"/>
                  <a:gd name="connsiteY70" fmla="*/ 1441192 h 1694229"/>
                  <a:gd name="connsiteX71" fmla="*/ 1714974 w 1881147"/>
                  <a:gd name="connsiteY71" fmla="*/ 1410062 h 1694229"/>
                  <a:gd name="connsiteX72" fmla="*/ 1743343 w 1881147"/>
                  <a:gd name="connsiteY72" fmla="*/ 1413357 h 1694229"/>
                  <a:gd name="connsiteX73" fmla="*/ 1820935 w 1881147"/>
                  <a:gd name="connsiteY73" fmla="*/ 1402749 h 1694229"/>
                  <a:gd name="connsiteX74" fmla="*/ 1816054 w 1881147"/>
                  <a:gd name="connsiteY74" fmla="*/ 1456313 h 1694229"/>
                  <a:gd name="connsiteX75" fmla="*/ 1874221 w 1881147"/>
                  <a:gd name="connsiteY75" fmla="*/ 1479634 h 1694229"/>
                  <a:gd name="connsiteX76" fmla="*/ 1875829 w 1881147"/>
                  <a:gd name="connsiteY76" fmla="*/ 1457000 h 1694229"/>
                  <a:gd name="connsiteX77" fmla="*/ 1875051 w 1881147"/>
                  <a:gd name="connsiteY77" fmla="*/ 1396266 h 1694229"/>
                  <a:gd name="connsiteX78" fmla="*/ 1853086 w 1881147"/>
                  <a:gd name="connsiteY78" fmla="*/ 1306123 h 1694229"/>
                  <a:gd name="connsiteX79" fmla="*/ 1853086 w 1881147"/>
                  <a:gd name="connsiteY79" fmla="*/ 1248973 h 1694229"/>
                  <a:gd name="connsiteX80" fmla="*/ 1810224 w 1881147"/>
                  <a:gd name="connsiteY80" fmla="*/ 1239448 h 1694229"/>
                  <a:gd name="connsiteX81" fmla="*/ 1734024 w 1881147"/>
                  <a:gd name="connsiteY81" fmla="*/ 1158485 h 1694229"/>
                  <a:gd name="connsiteX82" fmla="*/ 1695924 w 1881147"/>
                  <a:gd name="connsiteY82" fmla="*/ 977510 h 1694229"/>
                  <a:gd name="connsiteX83" fmla="*/ 1643536 w 1881147"/>
                  <a:gd name="connsiteY83" fmla="*/ 944173 h 1694229"/>
                  <a:gd name="connsiteX84" fmla="*/ 1605436 w 1881147"/>
                  <a:gd name="connsiteY84" fmla="*/ 887023 h 1694229"/>
                  <a:gd name="connsiteX85" fmla="*/ 1557811 w 1881147"/>
                  <a:gd name="connsiteY85" fmla="*/ 839398 h 1694229"/>
                  <a:gd name="connsiteX86" fmla="*/ 1505424 w 1881147"/>
                  <a:gd name="connsiteY86" fmla="*/ 820348 h 1694229"/>
                  <a:gd name="connsiteX87" fmla="*/ 1453036 w 1881147"/>
                  <a:gd name="connsiteY87" fmla="*/ 815585 h 1694229"/>
                  <a:gd name="connsiteX88" fmla="*/ 1510186 w 1881147"/>
                  <a:gd name="connsiteY88" fmla="*/ 782248 h 1694229"/>
                  <a:gd name="connsiteX89" fmla="*/ 1476849 w 1881147"/>
                  <a:gd name="connsiteY89" fmla="*/ 748910 h 1694229"/>
                  <a:gd name="connsiteX90" fmla="*/ 1481611 w 1881147"/>
                  <a:gd name="connsiteY90" fmla="*/ 725098 h 1694229"/>
                  <a:gd name="connsiteX91" fmla="*/ 1572099 w 1881147"/>
                  <a:gd name="connsiteY91" fmla="*/ 763198 h 1694229"/>
                  <a:gd name="connsiteX92" fmla="*/ 1624486 w 1881147"/>
                  <a:gd name="connsiteY92" fmla="*/ 696523 h 1694229"/>
                  <a:gd name="connsiteX93" fmla="*/ 1622283 w 1881147"/>
                  <a:gd name="connsiteY93" fmla="*/ 553648 h 1694229"/>
                  <a:gd name="connsiteX94" fmla="*/ 1639486 w 1881147"/>
                  <a:gd name="connsiteY94"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74371 w 1881147"/>
                  <a:gd name="connsiteY11" fmla="*/ 291563 h 1694229"/>
                  <a:gd name="connsiteX12" fmla="*/ 1117339 w 1881147"/>
                  <a:gd name="connsiteY12" fmla="*/ 285917 h 1694229"/>
                  <a:gd name="connsiteX13" fmla="*/ 1005361 w 1881147"/>
                  <a:gd name="connsiteY13" fmla="*/ 315523 h 1694229"/>
                  <a:gd name="connsiteX14" fmla="*/ 962499 w 1881147"/>
                  <a:gd name="connsiteY14" fmla="*/ 358385 h 1694229"/>
                  <a:gd name="connsiteX15" fmla="*/ 838674 w 1881147"/>
                  <a:gd name="connsiteY15" fmla="*/ 358385 h 1694229"/>
                  <a:gd name="connsiteX16" fmla="*/ 781524 w 1881147"/>
                  <a:gd name="connsiteY16" fmla="*/ 429823 h 1694229"/>
                  <a:gd name="connsiteX17" fmla="*/ 781524 w 1881147"/>
                  <a:gd name="connsiteY17" fmla="*/ 463160 h 1694229"/>
                  <a:gd name="connsiteX18" fmla="*/ 743424 w 1881147"/>
                  <a:gd name="connsiteY18" fmla="*/ 486973 h 1694229"/>
                  <a:gd name="connsiteX19" fmla="*/ 671986 w 1881147"/>
                  <a:gd name="connsiteY19" fmla="*/ 420298 h 1694229"/>
                  <a:gd name="connsiteX20" fmla="*/ 519586 w 1881147"/>
                  <a:gd name="connsiteY20" fmla="*/ 415535 h 1694229"/>
                  <a:gd name="connsiteX21" fmla="*/ 457674 w 1881147"/>
                  <a:gd name="connsiteY21" fmla="*/ 434585 h 1694229"/>
                  <a:gd name="connsiteX22" fmla="*/ 419574 w 1881147"/>
                  <a:gd name="connsiteY22" fmla="*/ 420298 h 1694229"/>
                  <a:gd name="connsiteX23" fmla="*/ 400524 w 1881147"/>
                  <a:gd name="connsiteY23" fmla="*/ 358385 h 1694229"/>
                  <a:gd name="connsiteX24" fmla="*/ 333849 w 1881147"/>
                  <a:gd name="connsiteY24" fmla="*/ 305998 h 1694229"/>
                  <a:gd name="connsiteX25" fmla="*/ 286224 w 1881147"/>
                  <a:gd name="connsiteY25" fmla="*/ 239323 h 1694229"/>
                  <a:gd name="connsiteX26" fmla="*/ 143349 w 1881147"/>
                  <a:gd name="connsiteY26" fmla="*/ 258373 h 1694229"/>
                  <a:gd name="connsiteX27" fmla="*/ 124299 w 1881147"/>
                  <a:gd name="connsiteY27" fmla="*/ 334573 h 1694229"/>
                  <a:gd name="connsiteX28" fmla="*/ 110011 w 1881147"/>
                  <a:gd name="connsiteY28" fmla="*/ 367910 h 1694229"/>
                  <a:gd name="connsiteX29" fmla="*/ 133824 w 1881147"/>
                  <a:gd name="connsiteY29" fmla="*/ 415535 h 1694229"/>
                  <a:gd name="connsiteX30" fmla="*/ 81436 w 1881147"/>
                  <a:gd name="connsiteY30" fmla="*/ 453635 h 1694229"/>
                  <a:gd name="connsiteX31" fmla="*/ 33811 w 1881147"/>
                  <a:gd name="connsiteY31" fmla="*/ 448873 h 1694229"/>
                  <a:gd name="connsiteX32" fmla="*/ 33811 w 1881147"/>
                  <a:gd name="connsiteY32" fmla="*/ 520310 h 1694229"/>
                  <a:gd name="connsiteX33" fmla="*/ 474 w 1881147"/>
                  <a:gd name="connsiteY33" fmla="*/ 625085 h 1694229"/>
                  <a:gd name="connsiteX34" fmla="*/ 62386 w 1881147"/>
                  <a:gd name="connsiteY34" fmla="*/ 701285 h 1694229"/>
                  <a:gd name="connsiteX35" fmla="*/ 111977 w 1881147"/>
                  <a:gd name="connsiteY35" fmla="*/ 681547 h 1694229"/>
                  <a:gd name="connsiteX36" fmla="*/ 112334 w 1881147"/>
                  <a:gd name="connsiteY36" fmla="*/ 751806 h 1694229"/>
                  <a:gd name="connsiteX37" fmla="*/ 167161 w 1881147"/>
                  <a:gd name="connsiteY37" fmla="*/ 782248 h 1694229"/>
                  <a:gd name="connsiteX38" fmla="*/ 236159 w 1881147"/>
                  <a:gd name="connsiteY38" fmla="*/ 792460 h 1694229"/>
                  <a:gd name="connsiteX39" fmla="*/ 271462 w 1881147"/>
                  <a:gd name="connsiteY39" fmla="*/ 848431 h 1694229"/>
                  <a:gd name="connsiteX40" fmla="*/ 270869 w 1881147"/>
                  <a:gd name="connsiteY40" fmla="*/ 893503 h 1694229"/>
                  <a:gd name="connsiteX41" fmla="*/ 295393 w 1881147"/>
                  <a:gd name="connsiteY41" fmla="*/ 932978 h 1694229"/>
                  <a:gd name="connsiteX42" fmla="*/ 341051 w 1881147"/>
                  <a:gd name="connsiteY42" fmla="*/ 971570 h 1694229"/>
                  <a:gd name="connsiteX43" fmla="*/ 426184 w 1881147"/>
                  <a:gd name="connsiteY43" fmla="*/ 1025822 h 1694229"/>
                  <a:gd name="connsiteX44" fmla="*/ 461961 w 1881147"/>
                  <a:gd name="connsiteY44" fmla="*/ 1096915 h 1694229"/>
                  <a:gd name="connsiteX45" fmla="*/ 441064 w 1881147"/>
                  <a:gd name="connsiteY45" fmla="*/ 1166488 h 1694229"/>
                  <a:gd name="connsiteX46" fmla="*/ 519111 w 1881147"/>
                  <a:gd name="connsiteY46" fmla="*/ 1222951 h 1694229"/>
                  <a:gd name="connsiteX47" fmla="*/ 591143 w 1881147"/>
                  <a:gd name="connsiteY47" fmla="*/ 1255945 h 1694229"/>
                  <a:gd name="connsiteX48" fmla="*/ 571974 w 1881147"/>
                  <a:gd name="connsiteY48" fmla="*/ 1315648 h 1694229"/>
                  <a:gd name="connsiteX49" fmla="*/ 662461 w 1881147"/>
                  <a:gd name="connsiteY49" fmla="*/ 1468048 h 1694229"/>
                  <a:gd name="connsiteX50" fmla="*/ 755271 w 1881147"/>
                  <a:gd name="connsiteY50" fmla="*/ 1541202 h 1694229"/>
                  <a:gd name="connsiteX51" fmla="*/ 805336 w 1881147"/>
                  <a:gd name="connsiteY51" fmla="*/ 1491860 h 1694229"/>
                  <a:gd name="connsiteX52" fmla="*/ 869926 w 1881147"/>
                  <a:gd name="connsiteY52" fmla="*/ 1519257 h 1694229"/>
                  <a:gd name="connsiteX53" fmla="*/ 924399 w 1881147"/>
                  <a:gd name="connsiteY53" fmla="*/ 1487098 h 1694229"/>
                  <a:gd name="connsiteX54" fmla="*/ 941246 w 1881147"/>
                  <a:gd name="connsiteY54" fmla="*/ 1444922 h 1694229"/>
                  <a:gd name="connsiteX55" fmla="*/ 1005123 w 1881147"/>
                  <a:gd name="connsiteY55" fmla="*/ 1531334 h 1694229"/>
                  <a:gd name="connsiteX56" fmla="*/ 1050190 w 1881147"/>
                  <a:gd name="connsiteY56" fmla="*/ 1602428 h 1694229"/>
                  <a:gd name="connsiteX57" fmla="*/ 1120136 w 1881147"/>
                  <a:gd name="connsiteY57" fmla="*/ 1693947 h 1694229"/>
                  <a:gd name="connsiteX58" fmla="*/ 1151034 w 1881147"/>
                  <a:gd name="connsiteY58" fmla="*/ 1630856 h 1694229"/>
                  <a:gd name="connsiteX59" fmla="*/ 1181693 w 1881147"/>
                  <a:gd name="connsiteY59" fmla="*/ 1624376 h 1694229"/>
                  <a:gd name="connsiteX60" fmla="*/ 1224792 w 1881147"/>
                  <a:gd name="connsiteY60" fmla="*/ 1653639 h 1694229"/>
                  <a:gd name="connsiteX61" fmla="*/ 1258367 w 1881147"/>
                  <a:gd name="connsiteY61" fmla="*/ 1612985 h 1694229"/>
                  <a:gd name="connsiteX62" fmla="*/ 1277188 w 1881147"/>
                  <a:gd name="connsiteY62" fmla="*/ 1617602 h 1694229"/>
                  <a:gd name="connsiteX63" fmla="*/ 1311230 w 1881147"/>
                  <a:gd name="connsiteY63" fmla="*/ 1684079 h 1694229"/>
                  <a:gd name="connsiteX64" fmla="*/ 1367786 w 1881147"/>
                  <a:gd name="connsiteY64" fmla="*/ 1660610 h 1694229"/>
                  <a:gd name="connsiteX65" fmla="*/ 1419818 w 1881147"/>
                  <a:gd name="connsiteY65" fmla="*/ 1604489 h 1694229"/>
                  <a:gd name="connsiteX66" fmla="*/ 1470595 w 1881147"/>
                  <a:gd name="connsiteY66" fmla="*/ 1587946 h 1694229"/>
                  <a:gd name="connsiteX67" fmla="*/ 1488274 w 1881147"/>
                  <a:gd name="connsiteY67" fmla="*/ 1643768 h 1694229"/>
                  <a:gd name="connsiteX68" fmla="*/ 1558169 w 1881147"/>
                  <a:gd name="connsiteY68" fmla="*/ 1618090 h 1694229"/>
                  <a:gd name="connsiteX69" fmla="*/ 1588947 w 1881147"/>
                  <a:gd name="connsiteY69" fmla="*/ 1531334 h 1694229"/>
                  <a:gd name="connsiteX70" fmla="*/ 1670383 w 1881147"/>
                  <a:gd name="connsiteY70" fmla="*/ 1441192 h 1694229"/>
                  <a:gd name="connsiteX71" fmla="*/ 1714974 w 1881147"/>
                  <a:gd name="connsiteY71" fmla="*/ 1410062 h 1694229"/>
                  <a:gd name="connsiteX72" fmla="*/ 1743343 w 1881147"/>
                  <a:gd name="connsiteY72" fmla="*/ 1413357 h 1694229"/>
                  <a:gd name="connsiteX73" fmla="*/ 1820935 w 1881147"/>
                  <a:gd name="connsiteY73" fmla="*/ 1402749 h 1694229"/>
                  <a:gd name="connsiteX74" fmla="*/ 1816054 w 1881147"/>
                  <a:gd name="connsiteY74" fmla="*/ 1456313 h 1694229"/>
                  <a:gd name="connsiteX75" fmla="*/ 1874221 w 1881147"/>
                  <a:gd name="connsiteY75" fmla="*/ 1479634 h 1694229"/>
                  <a:gd name="connsiteX76" fmla="*/ 1875829 w 1881147"/>
                  <a:gd name="connsiteY76" fmla="*/ 1457000 h 1694229"/>
                  <a:gd name="connsiteX77" fmla="*/ 1875051 w 1881147"/>
                  <a:gd name="connsiteY77" fmla="*/ 1396266 h 1694229"/>
                  <a:gd name="connsiteX78" fmla="*/ 1853086 w 1881147"/>
                  <a:gd name="connsiteY78" fmla="*/ 1306123 h 1694229"/>
                  <a:gd name="connsiteX79" fmla="*/ 1853086 w 1881147"/>
                  <a:gd name="connsiteY79" fmla="*/ 1248973 h 1694229"/>
                  <a:gd name="connsiteX80" fmla="*/ 1810224 w 1881147"/>
                  <a:gd name="connsiteY80" fmla="*/ 1239448 h 1694229"/>
                  <a:gd name="connsiteX81" fmla="*/ 1734024 w 1881147"/>
                  <a:gd name="connsiteY81" fmla="*/ 1158485 h 1694229"/>
                  <a:gd name="connsiteX82" fmla="*/ 1695924 w 1881147"/>
                  <a:gd name="connsiteY82" fmla="*/ 977510 h 1694229"/>
                  <a:gd name="connsiteX83" fmla="*/ 1643536 w 1881147"/>
                  <a:gd name="connsiteY83" fmla="*/ 944173 h 1694229"/>
                  <a:gd name="connsiteX84" fmla="*/ 1605436 w 1881147"/>
                  <a:gd name="connsiteY84" fmla="*/ 887023 h 1694229"/>
                  <a:gd name="connsiteX85" fmla="*/ 1557811 w 1881147"/>
                  <a:gd name="connsiteY85" fmla="*/ 839398 h 1694229"/>
                  <a:gd name="connsiteX86" fmla="*/ 1505424 w 1881147"/>
                  <a:gd name="connsiteY86" fmla="*/ 820348 h 1694229"/>
                  <a:gd name="connsiteX87" fmla="*/ 1453036 w 1881147"/>
                  <a:gd name="connsiteY87" fmla="*/ 815585 h 1694229"/>
                  <a:gd name="connsiteX88" fmla="*/ 1510186 w 1881147"/>
                  <a:gd name="connsiteY88" fmla="*/ 782248 h 1694229"/>
                  <a:gd name="connsiteX89" fmla="*/ 1476849 w 1881147"/>
                  <a:gd name="connsiteY89" fmla="*/ 748910 h 1694229"/>
                  <a:gd name="connsiteX90" fmla="*/ 1481611 w 1881147"/>
                  <a:gd name="connsiteY90" fmla="*/ 725098 h 1694229"/>
                  <a:gd name="connsiteX91" fmla="*/ 1572099 w 1881147"/>
                  <a:gd name="connsiteY91" fmla="*/ 763198 h 1694229"/>
                  <a:gd name="connsiteX92" fmla="*/ 1624486 w 1881147"/>
                  <a:gd name="connsiteY92" fmla="*/ 696523 h 1694229"/>
                  <a:gd name="connsiteX93" fmla="*/ 1622283 w 1881147"/>
                  <a:gd name="connsiteY93" fmla="*/ 553648 h 1694229"/>
                  <a:gd name="connsiteX94" fmla="*/ 1639486 w 1881147"/>
                  <a:gd name="connsiteY94"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05361 w 1881147"/>
                  <a:gd name="connsiteY13" fmla="*/ 315523 h 1694229"/>
                  <a:gd name="connsiteX14" fmla="*/ 962499 w 1881147"/>
                  <a:gd name="connsiteY14" fmla="*/ 358385 h 1694229"/>
                  <a:gd name="connsiteX15" fmla="*/ 838674 w 1881147"/>
                  <a:gd name="connsiteY15" fmla="*/ 358385 h 1694229"/>
                  <a:gd name="connsiteX16" fmla="*/ 781524 w 1881147"/>
                  <a:gd name="connsiteY16" fmla="*/ 429823 h 1694229"/>
                  <a:gd name="connsiteX17" fmla="*/ 781524 w 1881147"/>
                  <a:gd name="connsiteY17" fmla="*/ 463160 h 1694229"/>
                  <a:gd name="connsiteX18" fmla="*/ 743424 w 1881147"/>
                  <a:gd name="connsiteY18" fmla="*/ 486973 h 1694229"/>
                  <a:gd name="connsiteX19" fmla="*/ 671986 w 1881147"/>
                  <a:gd name="connsiteY19" fmla="*/ 420298 h 1694229"/>
                  <a:gd name="connsiteX20" fmla="*/ 519586 w 1881147"/>
                  <a:gd name="connsiteY20" fmla="*/ 415535 h 1694229"/>
                  <a:gd name="connsiteX21" fmla="*/ 457674 w 1881147"/>
                  <a:gd name="connsiteY21" fmla="*/ 434585 h 1694229"/>
                  <a:gd name="connsiteX22" fmla="*/ 419574 w 1881147"/>
                  <a:gd name="connsiteY22" fmla="*/ 420298 h 1694229"/>
                  <a:gd name="connsiteX23" fmla="*/ 400524 w 1881147"/>
                  <a:gd name="connsiteY23" fmla="*/ 358385 h 1694229"/>
                  <a:gd name="connsiteX24" fmla="*/ 333849 w 1881147"/>
                  <a:gd name="connsiteY24" fmla="*/ 305998 h 1694229"/>
                  <a:gd name="connsiteX25" fmla="*/ 286224 w 1881147"/>
                  <a:gd name="connsiteY25" fmla="*/ 239323 h 1694229"/>
                  <a:gd name="connsiteX26" fmla="*/ 143349 w 1881147"/>
                  <a:gd name="connsiteY26" fmla="*/ 258373 h 1694229"/>
                  <a:gd name="connsiteX27" fmla="*/ 124299 w 1881147"/>
                  <a:gd name="connsiteY27" fmla="*/ 334573 h 1694229"/>
                  <a:gd name="connsiteX28" fmla="*/ 110011 w 1881147"/>
                  <a:gd name="connsiteY28" fmla="*/ 367910 h 1694229"/>
                  <a:gd name="connsiteX29" fmla="*/ 133824 w 1881147"/>
                  <a:gd name="connsiteY29" fmla="*/ 415535 h 1694229"/>
                  <a:gd name="connsiteX30" fmla="*/ 81436 w 1881147"/>
                  <a:gd name="connsiteY30" fmla="*/ 453635 h 1694229"/>
                  <a:gd name="connsiteX31" fmla="*/ 33811 w 1881147"/>
                  <a:gd name="connsiteY31" fmla="*/ 448873 h 1694229"/>
                  <a:gd name="connsiteX32" fmla="*/ 33811 w 1881147"/>
                  <a:gd name="connsiteY32" fmla="*/ 520310 h 1694229"/>
                  <a:gd name="connsiteX33" fmla="*/ 474 w 1881147"/>
                  <a:gd name="connsiteY33" fmla="*/ 625085 h 1694229"/>
                  <a:gd name="connsiteX34" fmla="*/ 62386 w 1881147"/>
                  <a:gd name="connsiteY34" fmla="*/ 701285 h 1694229"/>
                  <a:gd name="connsiteX35" fmla="*/ 111977 w 1881147"/>
                  <a:gd name="connsiteY35" fmla="*/ 681547 h 1694229"/>
                  <a:gd name="connsiteX36" fmla="*/ 112334 w 1881147"/>
                  <a:gd name="connsiteY36" fmla="*/ 751806 h 1694229"/>
                  <a:gd name="connsiteX37" fmla="*/ 167161 w 1881147"/>
                  <a:gd name="connsiteY37" fmla="*/ 782248 h 1694229"/>
                  <a:gd name="connsiteX38" fmla="*/ 236159 w 1881147"/>
                  <a:gd name="connsiteY38" fmla="*/ 792460 h 1694229"/>
                  <a:gd name="connsiteX39" fmla="*/ 271462 w 1881147"/>
                  <a:gd name="connsiteY39" fmla="*/ 848431 h 1694229"/>
                  <a:gd name="connsiteX40" fmla="*/ 270869 w 1881147"/>
                  <a:gd name="connsiteY40" fmla="*/ 893503 h 1694229"/>
                  <a:gd name="connsiteX41" fmla="*/ 295393 w 1881147"/>
                  <a:gd name="connsiteY41" fmla="*/ 932978 h 1694229"/>
                  <a:gd name="connsiteX42" fmla="*/ 341051 w 1881147"/>
                  <a:gd name="connsiteY42" fmla="*/ 971570 h 1694229"/>
                  <a:gd name="connsiteX43" fmla="*/ 426184 w 1881147"/>
                  <a:gd name="connsiteY43" fmla="*/ 1025822 h 1694229"/>
                  <a:gd name="connsiteX44" fmla="*/ 461961 w 1881147"/>
                  <a:gd name="connsiteY44" fmla="*/ 1096915 h 1694229"/>
                  <a:gd name="connsiteX45" fmla="*/ 441064 w 1881147"/>
                  <a:gd name="connsiteY45" fmla="*/ 1166488 h 1694229"/>
                  <a:gd name="connsiteX46" fmla="*/ 519111 w 1881147"/>
                  <a:gd name="connsiteY46" fmla="*/ 1222951 h 1694229"/>
                  <a:gd name="connsiteX47" fmla="*/ 591143 w 1881147"/>
                  <a:gd name="connsiteY47" fmla="*/ 1255945 h 1694229"/>
                  <a:gd name="connsiteX48" fmla="*/ 571974 w 1881147"/>
                  <a:gd name="connsiteY48" fmla="*/ 1315648 h 1694229"/>
                  <a:gd name="connsiteX49" fmla="*/ 662461 w 1881147"/>
                  <a:gd name="connsiteY49" fmla="*/ 1468048 h 1694229"/>
                  <a:gd name="connsiteX50" fmla="*/ 755271 w 1881147"/>
                  <a:gd name="connsiteY50" fmla="*/ 1541202 h 1694229"/>
                  <a:gd name="connsiteX51" fmla="*/ 805336 w 1881147"/>
                  <a:gd name="connsiteY51" fmla="*/ 1491860 h 1694229"/>
                  <a:gd name="connsiteX52" fmla="*/ 869926 w 1881147"/>
                  <a:gd name="connsiteY52" fmla="*/ 1519257 h 1694229"/>
                  <a:gd name="connsiteX53" fmla="*/ 924399 w 1881147"/>
                  <a:gd name="connsiteY53" fmla="*/ 1487098 h 1694229"/>
                  <a:gd name="connsiteX54" fmla="*/ 941246 w 1881147"/>
                  <a:gd name="connsiteY54" fmla="*/ 1444922 h 1694229"/>
                  <a:gd name="connsiteX55" fmla="*/ 1005123 w 1881147"/>
                  <a:gd name="connsiteY55" fmla="*/ 1531334 h 1694229"/>
                  <a:gd name="connsiteX56" fmla="*/ 1050190 w 1881147"/>
                  <a:gd name="connsiteY56" fmla="*/ 1602428 h 1694229"/>
                  <a:gd name="connsiteX57" fmla="*/ 1120136 w 1881147"/>
                  <a:gd name="connsiteY57" fmla="*/ 1693947 h 1694229"/>
                  <a:gd name="connsiteX58" fmla="*/ 1151034 w 1881147"/>
                  <a:gd name="connsiteY58" fmla="*/ 1630856 h 1694229"/>
                  <a:gd name="connsiteX59" fmla="*/ 1181693 w 1881147"/>
                  <a:gd name="connsiteY59" fmla="*/ 1624376 h 1694229"/>
                  <a:gd name="connsiteX60" fmla="*/ 1224792 w 1881147"/>
                  <a:gd name="connsiteY60" fmla="*/ 1653639 h 1694229"/>
                  <a:gd name="connsiteX61" fmla="*/ 1258367 w 1881147"/>
                  <a:gd name="connsiteY61" fmla="*/ 1612985 h 1694229"/>
                  <a:gd name="connsiteX62" fmla="*/ 1277188 w 1881147"/>
                  <a:gd name="connsiteY62" fmla="*/ 1617602 h 1694229"/>
                  <a:gd name="connsiteX63" fmla="*/ 1311230 w 1881147"/>
                  <a:gd name="connsiteY63" fmla="*/ 1684079 h 1694229"/>
                  <a:gd name="connsiteX64" fmla="*/ 1367786 w 1881147"/>
                  <a:gd name="connsiteY64" fmla="*/ 1660610 h 1694229"/>
                  <a:gd name="connsiteX65" fmla="*/ 1419818 w 1881147"/>
                  <a:gd name="connsiteY65" fmla="*/ 1604489 h 1694229"/>
                  <a:gd name="connsiteX66" fmla="*/ 1470595 w 1881147"/>
                  <a:gd name="connsiteY66" fmla="*/ 1587946 h 1694229"/>
                  <a:gd name="connsiteX67" fmla="*/ 1488274 w 1881147"/>
                  <a:gd name="connsiteY67" fmla="*/ 1643768 h 1694229"/>
                  <a:gd name="connsiteX68" fmla="*/ 1558169 w 1881147"/>
                  <a:gd name="connsiteY68" fmla="*/ 1618090 h 1694229"/>
                  <a:gd name="connsiteX69" fmla="*/ 1588947 w 1881147"/>
                  <a:gd name="connsiteY69" fmla="*/ 1531334 h 1694229"/>
                  <a:gd name="connsiteX70" fmla="*/ 1670383 w 1881147"/>
                  <a:gd name="connsiteY70" fmla="*/ 1441192 h 1694229"/>
                  <a:gd name="connsiteX71" fmla="*/ 1714974 w 1881147"/>
                  <a:gd name="connsiteY71" fmla="*/ 1410062 h 1694229"/>
                  <a:gd name="connsiteX72" fmla="*/ 1743343 w 1881147"/>
                  <a:gd name="connsiteY72" fmla="*/ 1413357 h 1694229"/>
                  <a:gd name="connsiteX73" fmla="*/ 1820935 w 1881147"/>
                  <a:gd name="connsiteY73" fmla="*/ 1402749 h 1694229"/>
                  <a:gd name="connsiteX74" fmla="*/ 1816054 w 1881147"/>
                  <a:gd name="connsiteY74" fmla="*/ 1456313 h 1694229"/>
                  <a:gd name="connsiteX75" fmla="*/ 1874221 w 1881147"/>
                  <a:gd name="connsiteY75" fmla="*/ 1479634 h 1694229"/>
                  <a:gd name="connsiteX76" fmla="*/ 1875829 w 1881147"/>
                  <a:gd name="connsiteY76" fmla="*/ 1457000 h 1694229"/>
                  <a:gd name="connsiteX77" fmla="*/ 1875051 w 1881147"/>
                  <a:gd name="connsiteY77" fmla="*/ 1396266 h 1694229"/>
                  <a:gd name="connsiteX78" fmla="*/ 1853086 w 1881147"/>
                  <a:gd name="connsiteY78" fmla="*/ 1306123 h 1694229"/>
                  <a:gd name="connsiteX79" fmla="*/ 1853086 w 1881147"/>
                  <a:gd name="connsiteY79" fmla="*/ 1248973 h 1694229"/>
                  <a:gd name="connsiteX80" fmla="*/ 1810224 w 1881147"/>
                  <a:gd name="connsiteY80" fmla="*/ 1239448 h 1694229"/>
                  <a:gd name="connsiteX81" fmla="*/ 1734024 w 1881147"/>
                  <a:gd name="connsiteY81" fmla="*/ 1158485 h 1694229"/>
                  <a:gd name="connsiteX82" fmla="*/ 1695924 w 1881147"/>
                  <a:gd name="connsiteY82" fmla="*/ 977510 h 1694229"/>
                  <a:gd name="connsiteX83" fmla="*/ 1643536 w 1881147"/>
                  <a:gd name="connsiteY83" fmla="*/ 944173 h 1694229"/>
                  <a:gd name="connsiteX84" fmla="*/ 1605436 w 1881147"/>
                  <a:gd name="connsiteY84" fmla="*/ 887023 h 1694229"/>
                  <a:gd name="connsiteX85" fmla="*/ 1557811 w 1881147"/>
                  <a:gd name="connsiteY85" fmla="*/ 839398 h 1694229"/>
                  <a:gd name="connsiteX86" fmla="*/ 1505424 w 1881147"/>
                  <a:gd name="connsiteY86" fmla="*/ 820348 h 1694229"/>
                  <a:gd name="connsiteX87" fmla="*/ 1453036 w 1881147"/>
                  <a:gd name="connsiteY87" fmla="*/ 815585 h 1694229"/>
                  <a:gd name="connsiteX88" fmla="*/ 1510186 w 1881147"/>
                  <a:gd name="connsiteY88" fmla="*/ 782248 h 1694229"/>
                  <a:gd name="connsiteX89" fmla="*/ 1476849 w 1881147"/>
                  <a:gd name="connsiteY89" fmla="*/ 748910 h 1694229"/>
                  <a:gd name="connsiteX90" fmla="*/ 1481611 w 1881147"/>
                  <a:gd name="connsiteY90" fmla="*/ 725098 h 1694229"/>
                  <a:gd name="connsiteX91" fmla="*/ 1572099 w 1881147"/>
                  <a:gd name="connsiteY91" fmla="*/ 763198 h 1694229"/>
                  <a:gd name="connsiteX92" fmla="*/ 1624486 w 1881147"/>
                  <a:gd name="connsiteY92" fmla="*/ 696523 h 1694229"/>
                  <a:gd name="connsiteX93" fmla="*/ 1622283 w 1881147"/>
                  <a:gd name="connsiteY93" fmla="*/ 553648 h 1694229"/>
                  <a:gd name="connsiteX94" fmla="*/ 1639486 w 1881147"/>
                  <a:gd name="connsiteY94"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05361 w 1881147"/>
                  <a:gd name="connsiteY13" fmla="*/ 315523 h 1694229"/>
                  <a:gd name="connsiteX14" fmla="*/ 962499 w 1881147"/>
                  <a:gd name="connsiteY14" fmla="*/ 358385 h 1694229"/>
                  <a:gd name="connsiteX15" fmla="*/ 838674 w 1881147"/>
                  <a:gd name="connsiteY15" fmla="*/ 358385 h 1694229"/>
                  <a:gd name="connsiteX16" fmla="*/ 781524 w 1881147"/>
                  <a:gd name="connsiteY16" fmla="*/ 429823 h 1694229"/>
                  <a:gd name="connsiteX17" fmla="*/ 781524 w 1881147"/>
                  <a:gd name="connsiteY17" fmla="*/ 463160 h 1694229"/>
                  <a:gd name="connsiteX18" fmla="*/ 743424 w 1881147"/>
                  <a:gd name="connsiteY18" fmla="*/ 486973 h 1694229"/>
                  <a:gd name="connsiteX19" fmla="*/ 671986 w 1881147"/>
                  <a:gd name="connsiteY19" fmla="*/ 420298 h 1694229"/>
                  <a:gd name="connsiteX20" fmla="*/ 519586 w 1881147"/>
                  <a:gd name="connsiteY20" fmla="*/ 415535 h 1694229"/>
                  <a:gd name="connsiteX21" fmla="*/ 457674 w 1881147"/>
                  <a:gd name="connsiteY21" fmla="*/ 434585 h 1694229"/>
                  <a:gd name="connsiteX22" fmla="*/ 419574 w 1881147"/>
                  <a:gd name="connsiteY22" fmla="*/ 420298 h 1694229"/>
                  <a:gd name="connsiteX23" fmla="*/ 400524 w 1881147"/>
                  <a:gd name="connsiteY23" fmla="*/ 358385 h 1694229"/>
                  <a:gd name="connsiteX24" fmla="*/ 333849 w 1881147"/>
                  <a:gd name="connsiteY24" fmla="*/ 305998 h 1694229"/>
                  <a:gd name="connsiteX25" fmla="*/ 286224 w 1881147"/>
                  <a:gd name="connsiteY25" fmla="*/ 239323 h 1694229"/>
                  <a:gd name="connsiteX26" fmla="*/ 143349 w 1881147"/>
                  <a:gd name="connsiteY26" fmla="*/ 258373 h 1694229"/>
                  <a:gd name="connsiteX27" fmla="*/ 124299 w 1881147"/>
                  <a:gd name="connsiteY27" fmla="*/ 334573 h 1694229"/>
                  <a:gd name="connsiteX28" fmla="*/ 110011 w 1881147"/>
                  <a:gd name="connsiteY28" fmla="*/ 367910 h 1694229"/>
                  <a:gd name="connsiteX29" fmla="*/ 133824 w 1881147"/>
                  <a:gd name="connsiteY29" fmla="*/ 415535 h 1694229"/>
                  <a:gd name="connsiteX30" fmla="*/ 81436 w 1881147"/>
                  <a:gd name="connsiteY30" fmla="*/ 453635 h 1694229"/>
                  <a:gd name="connsiteX31" fmla="*/ 33811 w 1881147"/>
                  <a:gd name="connsiteY31" fmla="*/ 448873 h 1694229"/>
                  <a:gd name="connsiteX32" fmla="*/ 33811 w 1881147"/>
                  <a:gd name="connsiteY32" fmla="*/ 520310 h 1694229"/>
                  <a:gd name="connsiteX33" fmla="*/ 474 w 1881147"/>
                  <a:gd name="connsiteY33" fmla="*/ 625085 h 1694229"/>
                  <a:gd name="connsiteX34" fmla="*/ 62386 w 1881147"/>
                  <a:gd name="connsiteY34" fmla="*/ 701285 h 1694229"/>
                  <a:gd name="connsiteX35" fmla="*/ 111977 w 1881147"/>
                  <a:gd name="connsiteY35" fmla="*/ 681547 h 1694229"/>
                  <a:gd name="connsiteX36" fmla="*/ 112334 w 1881147"/>
                  <a:gd name="connsiteY36" fmla="*/ 751806 h 1694229"/>
                  <a:gd name="connsiteX37" fmla="*/ 167161 w 1881147"/>
                  <a:gd name="connsiteY37" fmla="*/ 782248 h 1694229"/>
                  <a:gd name="connsiteX38" fmla="*/ 236159 w 1881147"/>
                  <a:gd name="connsiteY38" fmla="*/ 792460 h 1694229"/>
                  <a:gd name="connsiteX39" fmla="*/ 271462 w 1881147"/>
                  <a:gd name="connsiteY39" fmla="*/ 848431 h 1694229"/>
                  <a:gd name="connsiteX40" fmla="*/ 270869 w 1881147"/>
                  <a:gd name="connsiteY40" fmla="*/ 893503 h 1694229"/>
                  <a:gd name="connsiteX41" fmla="*/ 295393 w 1881147"/>
                  <a:gd name="connsiteY41" fmla="*/ 932978 h 1694229"/>
                  <a:gd name="connsiteX42" fmla="*/ 341051 w 1881147"/>
                  <a:gd name="connsiteY42" fmla="*/ 971570 h 1694229"/>
                  <a:gd name="connsiteX43" fmla="*/ 426184 w 1881147"/>
                  <a:gd name="connsiteY43" fmla="*/ 1025822 h 1694229"/>
                  <a:gd name="connsiteX44" fmla="*/ 461961 w 1881147"/>
                  <a:gd name="connsiteY44" fmla="*/ 1096915 h 1694229"/>
                  <a:gd name="connsiteX45" fmla="*/ 441064 w 1881147"/>
                  <a:gd name="connsiteY45" fmla="*/ 1166488 h 1694229"/>
                  <a:gd name="connsiteX46" fmla="*/ 519111 w 1881147"/>
                  <a:gd name="connsiteY46" fmla="*/ 1222951 h 1694229"/>
                  <a:gd name="connsiteX47" fmla="*/ 591143 w 1881147"/>
                  <a:gd name="connsiteY47" fmla="*/ 1255945 h 1694229"/>
                  <a:gd name="connsiteX48" fmla="*/ 571974 w 1881147"/>
                  <a:gd name="connsiteY48" fmla="*/ 1315648 h 1694229"/>
                  <a:gd name="connsiteX49" fmla="*/ 662461 w 1881147"/>
                  <a:gd name="connsiteY49" fmla="*/ 1468048 h 1694229"/>
                  <a:gd name="connsiteX50" fmla="*/ 755271 w 1881147"/>
                  <a:gd name="connsiteY50" fmla="*/ 1541202 h 1694229"/>
                  <a:gd name="connsiteX51" fmla="*/ 805336 w 1881147"/>
                  <a:gd name="connsiteY51" fmla="*/ 1491860 h 1694229"/>
                  <a:gd name="connsiteX52" fmla="*/ 869926 w 1881147"/>
                  <a:gd name="connsiteY52" fmla="*/ 1519257 h 1694229"/>
                  <a:gd name="connsiteX53" fmla="*/ 924399 w 1881147"/>
                  <a:gd name="connsiteY53" fmla="*/ 1487098 h 1694229"/>
                  <a:gd name="connsiteX54" fmla="*/ 941246 w 1881147"/>
                  <a:gd name="connsiteY54" fmla="*/ 1444922 h 1694229"/>
                  <a:gd name="connsiteX55" fmla="*/ 1005123 w 1881147"/>
                  <a:gd name="connsiteY55" fmla="*/ 1531334 h 1694229"/>
                  <a:gd name="connsiteX56" fmla="*/ 1050190 w 1881147"/>
                  <a:gd name="connsiteY56" fmla="*/ 1602428 h 1694229"/>
                  <a:gd name="connsiteX57" fmla="*/ 1120136 w 1881147"/>
                  <a:gd name="connsiteY57" fmla="*/ 1693947 h 1694229"/>
                  <a:gd name="connsiteX58" fmla="*/ 1151034 w 1881147"/>
                  <a:gd name="connsiteY58" fmla="*/ 1630856 h 1694229"/>
                  <a:gd name="connsiteX59" fmla="*/ 1181693 w 1881147"/>
                  <a:gd name="connsiteY59" fmla="*/ 1624376 h 1694229"/>
                  <a:gd name="connsiteX60" fmla="*/ 1224792 w 1881147"/>
                  <a:gd name="connsiteY60" fmla="*/ 1653639 h 1694229"/>
                  <a:gd name="connsiteX61" fmla="*/ 1258367 w 1881147"/>
                  <a:gd name="connsiteY61" fmla="*/ 1612985 h 1694229"/>
                  <a:gd name="connsiteX62" fmla="*/ 1277188 w 1881147"/>
                  <a:gd name="connsiteY62" fmla="*/ 1617602 h 1694229"/>
                  <a:gd name="connsiteX63" fmla="*/ 1311230 w 1881147"/>
                  <a:gd name="connsiteY63" fmla="*/ 1684079 h 1694229"/>
                  <a:gd name="connsiteX64" fmla="*/ 1367786 w 1881147"/>
                  <a:gd name="connsiteY64" fmla="*/ 1660610 h 1694229"/>
                  <a:gd name="connsiteX65" fmla="*/ 1419818 w 1881147"/>
                  <a:gd name="connsiteY65" fmla="*/ 1604489 h 1694229"/>
                  <a:gd name="connsiteX66" fmla="*/ 1470595 w 1881147"/>
                  <a:gd name="connsiteY66" fmla="*/ 1587946 h 1694229"/>
                  <a:gd name="connsiteX67" fmla="*/ 1488274 w 1881147"/>
                  <a:gd name="connsiteY67" fmla="*/ 1643768 h 1694229"/>
                  <a:gd name="connsiteX68" fmla="*/ 1558169 w 1881147"/>
                  <a:gd name="connsiteY68" fmla="*/ 1618090 h 1694229"/>
                  <a:gd name="connsiteX69" fmla="*/ 1588947 w 1881147"/>
                  <a:gd name="connsiteY69" fmla="*/ 1531334 h 1694229"/>
                  <a:gd name="connsiteX70" fmla="*/ 1670383 w 1881147"/>
                  <a:gd name="connsiteY70" fmla="*/ 1441192 h 1694229"/>
                  <a:gd name="connsiteX71" fmla="*/ 1714974 w 1881147"/>
                  <a:gd name="connsiteY71" fmla="*/ 1410062 h 1694229"/>
                  <a:gd name="connsiteX72" fmla="*/ 1743343 w 1881147"/>
                  <a:gd name="connsiteY72" fmla="*/ 1413357 h 1694229"/>
                  <a:gd name="connsiteX73" fmla="*/ 1820935 w 1881147"/>
                  <a:gd name="connsiteY73" fmla="*/ 1402749 h 1694229"/>
                  <a:gd name="connsiteX74" fmla="*/ 1816054 w 1881147"/>
                  <a:gd name="connsiteY74" fmla="*/ 1456313 h 1694229"/>
                  <a:gd name="connsiteX75" fmla="*/ 1874221 w 1881147"/>
                  <a:gd name="connsiteY75" fmla="*/ 1479634 h 1694229"/>
                  <a:gd name="connsiteX76" fmla="*/ 1875829 w 1881147"/>
                  <a:gd name="connsiteY76" fmla="*/ 1457000 h 1694229"/>
                  <a:gd name="connsiteX77" fmla="*/ 1875051 w 1881147"/>
                  <a:gd name="connsiteY77" fmla="*/ 1396266 h 1694229"/>
                  <a:gd name="connsiteX78" fmla="*/ 1853086 w 1881147"/>
                  <a:gd name="connsiteY78" fmla="*/ 1306123 h 1694229"/>
                  <a:gd name="connsiteX79" fmla="*/ 1853086 w 1881147"/>
                  <a:gd name="connsiteY79" fmla="*/ 1248973 h 1694229"/>
                  <a:gd name="connsiteX80" fmla="*/ 1810224 w 1881147"/>
                  <a:gd name="connsiteY80" fmla="*/ 1239448 h 1694229"/>
                  <a:gd name="connsiteX81" fmla="*/ 1734024 w 1881147"/>
                  <a:gd name="connsiteY81" fmla="*/ 1158485 h 1694229"/>
                  <a:gd name="connsiteX82" fmla="*/ 1695924 w 1881147"/>
                  <a:gd name="connsiteY82" fmla="*/ 977510 h 1694229"/>
                  <a:gd name="connsiteX83" fmla="*/ 1643536 w 1881147"/>
                  <a:gd name="connsiteY83" fmla="*/ 944173 h 1694229"/>
                  <a:gd name="connsiteX84" fmla="*/ 1605436 w 1881147"/>
                  <a:gd name="connsiteY84" fmla="*/ 887023 h 1694229"/>
                  <a:gd name="connsiteX85" fmla="*/ 1557811 w 1881147"/>
                  <a:gd name="connsiteY85" fmla="*/ 839398 h 1694229"/>
                  <a:gd name="connsiteX86" fmla="*/ 1505424 w 1881147"/>
                  <a:gd name="connsiteY86" fmla="*/ 820348 h 1694229"/>
                  <a:gd name="connsiteX87" fmla="*/ 1453036 w 1881147"/>
                  <a:gd name="connsiteY87" fmla="*/ 815585 h 1694229"/>
                  <a:gd name="connsiteX88" fmla="*/ 1510186 w 1881147"/>
                  <a:gd name="connsiteY88" fmla="*/ 782248 h 1694229"/>
                  <a:gd name="connsiteX89" fmla="*/ 1476849 w 1881147"/>
                  <a:gd name="connsiteY89" fmla="*/ 748910 h 1694229"/>
                  <a:gd name="connsiteX90" fmla="*/ 1481611 w 1881147"/>
                  <a:gd name="connsiteY90" fmla="*/ 725098 h 1694229"/>
                  <a:gd name="connsiteX91" fmla="*/ 1572099 w 1881147"/>
                  <a:gd name="connsiteY91" fmla="*/ 763198 h 1694229"/>
                  <a:gd name="connsiteX92" fmla="*/ 1624486 w 1881147"/>
                  <a:gd name="connsiteY92" fmla="*/ 696523 h 1694229"/>
                  <a:gd name="connsiteX93" fmla="*/ 1622283 w 1881147"/>
                  <a:gd name="connsiteY93" fmla="*/ 553648 h 1694229"/>
                  <a:gd name="connsiteX94" fmla="*/ 1639486 w 1881147"/>
                  <a:gd name="connsiteY94"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4856 w 1881147"/>
                  <a:gd name="connsiteY13" fmla="*/ 323206 h 1694229"/>
                  <a:gd name="connsiteX14" fmla="*/ 1005361 w 1881147"/>
                  <a:gd name="connsiteY14" fmla="*/ 315523 h 1694229"/>
                  <a:gd name="connsiteX15" fmla="*/ 962499 w 1881147"/>
                  <a:gd name="connsiteY15" fmla="*/ 358385 h 1694229"/>
                  <a:gd name="connsiteX16" fmla="*/ 838674 w 1881147"/>
                  <a:gd name="connsiteY16" fmla="*/ 358385 h 1694229"/>
                  <a:gd name="connsiteX17" fmla="*/ 781524 w 1881147"/>
                  <a:gd name="connsiteY17" fmla="*/ 429823 h 1694229"/>
                  <a:gd name="connsiteX18" fmla="*/ 781524 w 1881147"/>
                  <a:gd name="connsiteY18" fmla="*/ 463160 h 1694229"/>
                  <a:gd name="connsiteX19" fmla="*/ 743424 w 1881147"/>
                  <a:gd name="connsiteY19" fmla="*/ 486973 h 1694229"/>
                  <a:gd name="connsiteX20" fmla="*/ 671986 w 1881147"/>
                  <a:gd name="connsiteY20" fmla="*/ 420298 h 1694229"/>
                  <a:gd name="connsiteX21" fmla="*/ 519586 w 1881147"/>
                  <a:gd name="connsiteY21" fmla="*/ 415535 h 1694229"/>
                  <a:gd name="connsiteX22" fmla="*/ 457674 w 1881147"/>
                  <a:gd name="connsiteY22" fmla="*/ 434585 h 1694229"/>
                  <a:gd name="connsiteX23" fmla="*/ 419574 w 1881147"/>
                  <a:gd name="connsiteY23" fmla="*/ 420298 h 1694229"/>
                  <a:gd name="connsiteX24" fmla="*/ 400524 w 1881147"/>
                  <a:gd name="connsiteY24" fmla="*/ 358385 h 1694229"/>
                  <a:gd name="connsiteX25" fmla="*/ 333849 w 1881147"/>
                  <a:gd name="connsiteY25" fmla="*/ 305998 h 1694229"/>
                  <a:gd name="connsiteX26" fmla="*/ 286224 w 1881147"/>
                  <a:gd name="connsiteY26" fmla="*/ 239323 h 1694229"/>
                  <a:gd name="connsiteX27" fmla="*/ 143349 w 1881147"/>
                  <a:gd name="connsiteY27" fmla="*/ 258373 h 1694229"/>
                  <a:gd name="connsiteX28" fmla="*/ 124299 w 1881147"/>
                  <a:gd name="connsiteY28" fmla="*/ 334573 h 1694229"/>
                  <a:gd name="connsiteX29" fmla="*/ 110011 w 1881147"/>
                  <a:gd name="connsiteY29" fmla="*/ 367910 h 1694229"/>
                  <a:gd name="connsiteX30" fmla="*/ 133824 w 1881147"/>
                  <a:gd name="connsiteY30" fmla="*/ 415535 h 1694229"/>
                  <a:gd name="connsiteX31" fmla="*/ 81436 w 1881147"/>
                  <a:gd name="connsiteY31" fmla="*/ 453635 h 1694229"/>
                  <a:gd name="connsiteX32" fmla="*/ 33811 w 1881147"/>
                  <a:gd name="connsiteY32" fmla="*/ 448873 h 1694229"/>
                  <a:gd name="connsiteX33" fmla="*/ 33811 w 1881147"/>
                  <a:gd name="connsiteY33" fmla="*/ 520310 h 1694229"/>
                  <a:gd name="connsiteX34" fmla="*/ 474 w 1881147"/>
                  <a:gd name="connsiteY34" fmla="*/ 625085 h 1694229"/>
                  <a:gd name="connsiteX35" fmla="*/ 62386 w 1881147"/>
                  <a:gd name="connsiteY35" fmla="*/ 701285 h 1694229"/>
                  <a:gd name="connsiteX36" fmla="*/ 111977 w 1881147"/>
                  <a:gd name="connsiteY36" fmla="*/ 681547 h 1694229"/>
                  <a:gd name="connsiteX37" fmla="*/ 112334 w 1881147"/>
                  <a:gd name="connsiteY37" fmla="*/ 751806 h 1694229"/>
                  <a:gd name="connsiteX38" fmla="*/ 167161 w 1881147"/>
                  <a:gd name="connsiteY38" fmla="*/ 782248 h 1694229"/>
                  <a:gd name="connsiteX39" fmla="*/ 236159 w 1881147"/>
                  <a:gd name="connsiteY39" fmla="*/ 792460 h 1694229"/>
                  <a:gd name="connsiteX40" fmla="*/ 271462 w 1881147"/>
                  <a:gd name="connsiteY40" fmla="*/ 848431 h 1694229"/>
                  <a:gd name="connsiteX41" fmla="*/ 270869 w 1881147"/>
                  <a:gd name="connsiteY41" fmla="*/ 893503 h 1694229"/>
                  <a:gd name="connsiteX42" fmla="*/ 295393 w 1881147"/>
                  <a:gd name="connsiteY42" fmla="*/ 932978 h 1694229"/>
                  <a:gd name="connsiteX43" fmla="*/ 341051 w 1881147"/>
                  <a:gd name="connsiteY43" fmla="*/ 971570 h 1694229"/>
                  <a:gd name="connsiteX44" fmla="*/ 426184 w 1881147"/>
                  <a:gd name="connsiteY44" fmla="*/ 1025822 h 1694229"/>
                  <a:gd name="connsiteX45" fmla="*/ 461961 w 1881147"/>
                  <a:gd name="connsiteY45" fmla="*/ 1096915 h 1694229"/>
                  <a:gd name="connsiteX46" fmla="*/ 441064 w 1881147"/>
                  <a:gd name="connsiteY46" fmla="*/ 1166488 h 1694229"/>
                  <a:gd name="connsiteX47" fmla="*/ 519111 w 1881147"/>
                  <a:gd name="connsiteY47" fmla="*/ 1222951 h 1694229"/>
                  <a:gd name="connsiteX48" fmla="*/ 591143 w 1881147"/>
                  <a:gd name="connsiteY48" fmla="*/ 1255945 h 1694229"/>
                  <a:gd name="connsiteX49" fmla="*/ 571974 w 1881147"/>
                  <a:gd name="connsiteY49" fmla="*/ 1315648 h 1694229"/>
                  <a:gd name="connsiteX50" fmla="*/ 662461 w 1881147"/>
                  <a:gd name="connsiteY50" fmla="*/ 1468048 h 1694229"/>
                  <a:gd name="connsiteX51" fmla="*/ 755271 w 1881147"/>
                  <a:gd name="connsiteY51" fmla="*/ 1541202 h 1694229"/>
                  <a:gd name="connsiteX52" fmla="*/ 805336 w 1881147"/>
                  <a:gd name="connsiteY52" fmla="*/ 1491860 h 1694229"/>
                  <a:gd name="connsiteX53" fmla="*/ 869926 w 1881147"/>
                  <a:gd name="connsiteY53" fmla="*/ 1519257 h 1694229"/>
                  <a:gd name="connsiteX54" fmla="*/ 924399 w 1881147"/>
                  <a:gd name="connsiteY54" fmla="*/ 1487098 h 1694229"/>
                  <a:gd name="connsiteX55" fmla="*/ 941246 w 1881147"/>
                  <a:gd name="connsiteY55" fmla="*/ 1444922 h 1694229"/>
                  <a:gd name="connsiteX56" fmla="*/ 1005123 w 1881147"/>
                  <a:gd name="connsiteY56" fmla="*/ 1531334 h 1694229"/>
                  <a:gd name="connsiteX57" fmla="*/ 1050190 w 1881147"/>
                  <a:gd name="connsiteY57" fmla="*/ 1602428 h 1694229"/>
                  <a:gd name="connsiteX58" fmla="*/ 1120136 w 1881147"/>
                  <a:gd name="connsiteY58" fmla="*/ 1693947 h 1694229"/>
                  <a:gd name="connsiteX59" fmla="*/ 1151034 w 1881147"/>
                  <a:gd name="connsiteY59" fmla="*/ 1630856 h 1694229"/>
                  <a:gd name="connsiteX60" fmla="*/ 1181693 w 1881147"/>
                  <a:gd name="connsiteY60" fmla="*/ 1624376 h 1694229"/>
                  <a:gd name="connsiteX61" fmla="*/ 1224792 w 1881147"/>
                  <a:gd name="connsiteY61" fmla="*/ 1653639 h 1694229"/>
                  <a:gd name="connsiteX62" fmla="*/ 1258367 w 1881147"/>
                  <a:gd name="connsiteY62" fmla="*/ 1612985 h 1694229"/>
                  <a:gd name="connsiteX63" fmla="*/ 1277188 w 1881147"/>
                  <a:gd name="connsiteY63" fmla="*/ 1617602 h 1694229"/>
                  <a:gd name="connsiteX64" fmla="*/ 1311230 w 1881147"/>
                  <a:gd name="connsiteY64" fmla="*/ 1684079 h 1694229"/>
                  <a:gd name="connsiteX65" fmla="*/ 1367786 w 1881147"/>
                  <a:gd name="connsiteY65" fmla="*/ 1660610 h 1694229"/>
                  <a:gd name="connsiteX66" fmla="*/ 1419818 w 1881147"/>
                  <a:gd name="connsiteY66" fmla="*/ 1604489 h 1694229"/>
                  <a:gd name="connsiteX67" fmla="*/ 1470595 w 1881147"/>
                  <a:gd name="connsiteY67" fmla="*/ 1587946 h 1694229"/>
                  <a:gd name="connsiteX68" fmla="*/ 1488274 w 1881147"/>
                  <a:gd name="connsiteY68" fmla="*/ 1643768 h 1694229"/>
                  <a:gd name="connsiteX69" fmla="*/ 1558169 w 1881147"/>
                  <a:gd name="connsiteY69" fmla="*/ 1618090 h 1694229"/>
                  <a:gd name="connsiteX70" fmla="*/ 1588947 w 1881147"/>
                  <a:gd name="connsiteY70" fmla="*/ 1531334 h 1694229"/>
                  <a:gd name="connsiteX71" fmla="*/ 1670383 w 1881147"/>
                  <a:gd name="connsiteY71" fmla="*/ 1441192 h 1694229"/>
                  <a:gd name="connsiteX72" fmla="*/ 1714974 w 1881147"/>
                  <a:gd name="connsiteY72" fmla="*/ 1410062 h 1694229"/>
                  <a:gd name="connsiteX73" fmla="*/ 1743343 w 1881147"/>
                  <a:gd name="connsiteY73" fmla="*/ 1413357 h 1694229"/>
                  <a:gd name="connsiteX74" fmla="*/ 1820935 w 1881147"/>
                  <a:gd name="connsiteY74" fmla="*/ 1402749 h 1694229"/>
                  <a:gd name="connsiteX75" fmla="*/ 1816054 w 1881147"/>
                  <a:gd name="connsiteY75" fmla="*/ 1456313 h 1694229"/>
                  <a:gd name="connsiteX76" fmla="*/ 1874221 w 1881147"/>
                  <a:gd name="connsiteY76" fmla="*/ 1479634 h 1694229"/>
                  <a:gd name="connsiteX77" fmla="*/ 1875829 w 1881147"/>
                  <a:gd name="connsiteY77" fmla="*/ 1457000 h 1694229"/>
                  <a:gd name="connsiteX78" fmla="*/ 1875051 w 1881147"/>
                  <a:gd name="connsiteY78" fmla="*/ 1396266 h 1694229"/>
                  <a:gd name="connsiteX79" fmla="*/ 1853086 w 1881147"/>
                  <a:gd name="connsiteY79" fmla="*/ 1306123 h 1694229"/>
                  <a:gd name="connsiteX80" fmla="*/ 1853086 w 1881147"/>
                  <a:gd name="connsiteY80" fmla="*/ 1248973 h 1694229"/>
                  <a:gd name="connsiteX81" fmla="*/ 1810224 w 1881147"/>
                  <a:gd name="connsiteY81" fmla="*/ 1239448 h 1694229"/>
                  <a:gd name="connsiteX82" fmla="*/ 1734024 w 1881147"/>
                  <a:gd name="connsiteY82" fmla="*/ 1158485 h 1694229"/>
                  <a:gd name="connsiteX83" fmla="*/ 1695924 w 1881147"/>
                  <a:gd name="connsiteY83" fmla="*/ 977510 h 1694229"/>
                  <a:gd name="connsiteX84" fmla="*/ 1643536 w 1881147"/>
                  <a:gd name="connsiteY84" fmla="*/ 944173 h 1694229"/>
                  <a:gd name="connsiteX85" fmla="*/ 1605436 w 1881147"/>
                  <a:gd name="connsiteY85" fmla="*/ 887023 h 1694229"/>
                  <a:gd name="connsiteX86" fmla="*/ 1557811 w 1881147"/>
                  <a:gd name="connsiteY86" fmla="*/ 839398 h 1694229"/>
                  <a:gd name="connsiteX87" fmla="*/ 1505424 w 1881147"/>
                  <a:gd name="connsiteY87" fmla="*/ 820348 h 1694229"/>
                  <a:gd name="connsiteX88" fmla="*/ 1453036 w 1881147"/>
                  <a:gd name="connsiteY88" fmla="*/ 815585 h 1694229"/>
                  <a:gd name="connsiteX89" fmla="*/ 1510186 w 1881147"/>
                  <a:gd name="connsiteY89" fmla="*/ 782248 h 1694229"/>
                  <a:gd name="connsiteX90" fmla="*/ 1476849 w 1881147"/>
                  <a:gd name="connsiteY90" fmla="*/ 748910 h 1694229"/>
                  <a:gd name="connsiteX91" fmla="*/ 1481611 w 1881147"/>
                  <a:gd name="connsiteY91" fmla="*/ 725098 h 1694229"/>
                  <a:gd name="connsiteX92" fmla="*/ 1572099 w 1881147"/>
                  <a:gd name="connsiteY92" fmla="*/ 763198 h 1694229"/>
                  <a:gd name="connsiteX93" fmla="*/ 1624486 w 1881147"/>
                  <a:gd name="connsiteY93" fmla="*/ 696523 h 1694229"/>
                  <a:gd name="connsiteX94" fmla="*/ 1622283 w 1881147"/>
                  <a:gd name="connsiteY94" fmla="*/ 553648 h 1694229"/>
                  <a:gd name="connsiteX95" fmla="*/ 1639486 w 1881147"/>
                  <a:gd name="connsiteY95"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4856 w 1881147"/>
                  <a:gd name="connsiteY13" fmla="*/ 323206 h 1694229"/>
                  <a:gd name="connsiteX14" fmla="*/ 1005361 w 1881147"/>
                  <a:gd name="connsiteY14" fmla="*/ 315523 h 1694229"/>
                  <a:gd name="connsiteX15" fmla="*/ 962499 w 1881147"/>
                  <a:gd name="connsiteY15" fmla="*/ 358385 h 1694229"/>
                  <a:gd name="connsiteX16" fmla="*/ 838674 w 1881147"/>
                  <a:gd name="connsiteY16" fmla="*/ 358385 h 1694229"/>
                  <a:gd name="connsiteX17" fmla="*/ 781524 w 1881147"/>
                  <a:gd name="connsiteY17" fmla="*/ 429823 h 1694229"/>
                  <a:gd name="connsiteX18" fmla="*/ 781524 w 1881147"/>
                  <a:gd name="connsiteY18" fmla="*/ 463160 h 1694229"/>
                  <a:gd name="connsiteX19" fmla="*/ 743424 w 1881147"/>
                  <a:gd name="connsiteY19" fmla="*/ 486973 h 1694229"/>
                  <a:gd name="connsiteX20" fmla="*/ 671986 w 1881147"/>
                  <a:gd name="connsiteY20" fmla="*/ 420298 h 1694229"/>
                  <a:gd name="connsiteX21" fmla="*/ 519586 w 1881147"/>
                  <a:gd name="connsiteY21" fmla="*/ 415535 h 1694229"/>
                  <a:gd name="connsiteX22" fmla="*/ 457674 w 1881147"/>
                  <a:gd name="connsiteY22" fmla="*/ 434585 h 1694229"/>
                  <a:gd name="connsiteX23" fmla="*/ 419574 w 1881147"/>
                  <a:gd name="connsiteY23" fmla="*/ 420298 h 1694229"/>
                  <a:gd name="connsiteX24" fmla="*/ 400524 w 1881147"/>
                  <a:gd name="connsiteY24" fmla="*/ 358385 h 1694229"/>
                  <a:gd name="connsiteX25" fmla="*/ 333849 w 1881147"/>
                  <a:gd name="connsiteY25" fmla="*/ 305998 h 1694229"/>
                  <a:gd name="connsiteX26" fmla="*/ 286224 w 1881147"/>
                  <a:gd name="connsiteY26" fmla="*/ 239323 h 1694229"/>
                  <a:gd name="connsiteX27" fmla="*/ 143349 w 1881147"/>
                  <a:gd name="connsiteY27" fmla="*/ 258373 h 1694229"/>
                  <a:gd name="connsiteX28" fmla="*/ 124299 w 1881147"/>
                  <a:gd name="connsiteY28" fmla="*/ 334573 h 1694229"/>
                  <a:gd name="connsiteX29" fmla="*/ 110011 w 1881147"/>
                  <a:gd name="connsiteY29" fmla="*/ 367910 h 1694229"/>
                  <a:gd name="connsiteX30" fmla="*/ 133824 w 1881147"/>
                  <a:gd name="connsiteY30" fmla="*/ 415535 h 1694229"/>
                  <a:gd name="connsiteX31" fmla="*/ 81436 w 1881147"/>
                  <a:gd name="connsiteY31" fmla="*/ 453635 h 1694229"/>
                  <a:gd name="connsiteX32" fmla="*/ 33811 w 1881147"/>
                  <a:gd name="connsiteY32" fmla="*/ 448873 h 1694229"/>
                  <a:gd name="connsiteX33" fmla="*/ 33811 w 1881147"/>
                  <a:gd name="connsiteY33" fmla="*/ 520310 h 1694229"/>
                  <a:gd name="connsiteX34" fmla="*/ 474 w 1881147"/>
                  <a:gd name="connsiteY34" fmla="*/ 625085 h 1694229"/>
                  <a:gd name="connsiteX35" fmla="*/ 62386 w 1881147"/>
                  <a:gd name="connsiteY35" fmla="*/ 701285 h 1694229"/>
                  <a:gd name="connsiteX36" fmla="*/ 111977 w 1881147"/>
                  <a:gd name="connsiteY36" fmla="*/ 681547 h 1694229"/>
                  <a:gd name="connsiteX37" fmla="*/ 112334 w 1881147"/>
                  <a:gd name="connsiteY37" fmla="*/ 751806 h 1694229"/>
                  <a:gd name="connsiteX38" fmla="*/ 167161 w 1881147"/>
                  <a:gd name="connsiteY38" fmla="*/ 782248 h 1694229"/>
                  <a:gd name="connsiteX39" fmla="*/ 236159 w 1881147"/>
                  <a:gd name="connsiteY39" fmla="*/ 792460 h 1694229"/>
                  <a:gd name="connsiteX40" fmla="*/ 271462 w 1881147"/>
                  <a:gd name="connsiteY40" fmla="*/ 848431 h 1694229"/>
                  <a:gd name="connsiteX41" fmla="*/ 270869 w 1881147"/>
                  <a:gd name="connsiteY41" fmla="*/ 893503 h 1694229"/>
                  <a:gd name="connsiteX42" fmla="*/ 295393 w 1881147"/>
                  <a:gd name="connsiteY42" fmla="*/ 932978 h 1694229"/>
                  <a:gd name="connsiteX43" fmla="*/ 341051 w 1881147"/>
                  <a:gd name="connsiteY43" fmla="*/ 971570 h 1694229"/>
                  <a:gd name="connsiteX44" fmla="*/ 426184 w 1881147"/>
                  <a:gd name="connsiteY44" fmla="*/ 1025822 h 1694229"/>
                  <a:gd name="connsiteX45" fmla="*/ 461961 w 1881147"/>
                  <a:gd name="connsiteY45" fmla="*/ 1096915 h 1694229"/>
                  <a:gd name="connsiteX46" fmla="*/ 441064 w 1881147"/>
                  <a:gd name="connsiteY46" fmla="*/ 1166488 h 1694229"/>
                  <a:gd name="connsiteX47" fmla="*/ 519111 w 1881147"/>
                  <a:gd name="connsiteY47" fmla="*/ 1222951 h 1694229"/>
                  <a:gd name="connsiteX48" fmla="*/ 591143 w 1881147"/>
                  <a:gd name="connsiteY48" fmla="*/ 1255945 h 1694229"/>
                  <a:gd name="connsiteX49" fmla="*/ 571974 w 1881147"/>
                  <a:gd name="connsiteY49" fmla="*/ 1315648 h 1694229"/>
                  <a:gd name="connsiteX50" fmla="*/ 662461 w 1881147"/>
                  <a:gd name="connsiteY50" fmla="*/ 1468048 h 1694229"/>
                  <a:gd name="connsiteX51" fmla="*/ 755271 w 1881147"/>
                  <a:gd name="connsiteY51" fmla="*/ 1541202 h 1694229"/>
                  <a:gd name="connsiteX52" fmla="*/ 805336 w 1881147"/>
                  <a:gd name="connsiteY52" fmla="*/ 1491860 h 1694229"/>
                  <a:gd name="connsiteX53" fmla="*/ 869926 w 1881147"/>
                  <a:gd name="connsiteY53" fmla="*/ 1519257 h 1694229"/>
                  <a:gd name="connsiteX54" fmla="*/ 924399 w 1881147"/>
                  <a:gd name="connsiteY54" fmla="*/ 1487098 h 1694229"/>
                  <a:gd name="connsiteX55" fmla="*/ 941246 w 1881147"/>
                  <a:gd name="connsiteY55" fmla="*/ 1444922 h 1694229"/>
                  <a:gd name="connsiteX56" fmla="*/ 1005123 w 1881147"/>
                  <a:gd name="connsiteY56" fmla="*/ 1531334 h 1694229"/>
                  <a:gd name="connsiteX57" fmla="*/ 1050190 w 1881147"/>
                  <a:gd name="connsiteY57" fmla="*/ 1602428 h 1694229"/>
                  <a:gd name="connsiteX58" fmla="*/ 1120136 w 1881147"/>
                  <a:gd name="connsiteY58" fmla="*/ 1693947 h 1694229"/>
                  <a:gd name="connsiteX59" fmla="*/ 1151034 w 1881147"/>
                  <a:gd name="connsiteY59" fmla="*/ 1630856 h 1694229"/>
                  <a:gd name="connsiteX60" fmla="*/ 1181693 w 1881147"/>
                  <a:gd name="connsiteY60" fmla="*/ 1624376 h 1694229"/>
                  <a:gd name="connsiteX61" fmla="*/ 1224792 w 1881147"/>
                  <a:gd name="connsiteY61" fmla="*/ 1653639 h 1694229"/>
                  <a:gd name="connsiteX62" fmla="*/ 1258367 w 1881147"/>
                  <a:gd name="connsiteY62" fmla="*/ 1612985 h 1694229"/>
                  <a:gd name="connsiteX63" fmla="*/ 1277188 w 1881147"/>
                  <a:gd name="connsiteY63" fmla="*/ 1617602 h 1694229"/>
                  <a:gd name="connsiteX64" fmla="*/ 1311230 w 1881147"/>
                  <a:gd name="connsiteY64" fmla="*/ 1684079 h 1694229"/>
                  <a:gd name="connsiteX65" fmla="*/ 1367786 w 1881147"/>
                  <a:gd name="connsiteY65" fmla="*/ 1660610 h 1694229"/>
                  <a:gd name="connsiteX66" fmla="*/ 1419818 w 1881147"/>
                  <a:gd name="connsiteY66" fmla="*/ 1604489 h 1694229"/>
                  <a:gd name="connsiteX67" fmla="*/ 1470595 w 1881147"/>
                  <a:gd name="connsiteY67" fmla="*/ 1587946 h 1694229"/>
                  <a:gd name="connsiteX68" fmla="*/ 1488274 w 1881147"/>
                  <a:gd name="connsiteY68" fmla="*/ 1643768 h 1694229"/>
                  <a:gd name="connsiteX69" fmla="*/ 1558169 w 1881147"/>
                  <a:gd name="connsiteY69" fmla="*/ 1618090 h 1694229"/>
                  <a:gd name="connsiteX70" fmla="*/ 1588947 w 1881147"/>
                  <a:gd name="connsiteY70" fmla="*/ 1531334 h 1694229"/>
                  <a:gd name="connsiteX71" fmla="*/ 1670383 w 1881147"/>
                  <a:gd name="connsiteY71" fmla="*/ 1441192 h 1694229"/>
                  <a:gd name="connsiteX72" fmla="*/ 1714974 w 1881147"/>
                  <a:gd name="connsiteY72" fmla="*/ 1410062 h 1694229"/>
                  <a:gd name="connsiteX73" fmla="*/ 1743343 w 1881147"/>
                  <a:gd name="connsiteY73" fmla="*/ 1413357 h 1694229"/>
                  <a:gd name="connsiteX74" fmla="*/ 1820935 w 1881147"/>
                  <a:gd name="connsiteY74" fmla="*/ 1402749 h 1694229"/>
                  <a:gd name="connsiteX75" fmla="*/ 1816054 w 1881147"/>
                  <a:gd name="connsiteY75" fmla="*/ 1456313 h 1694229"/>
                  <a:gd name="connsiteX76" fmla="*/ 1874221 w 1881147"/>
                  <a:gd name="connsiteY76" fmla="*/ 1479634 h 1694229"/>
                  <a:gd name="connsiteX77" fmla="*/ 1875829 w 1881147"/>
                  <a:gd name="connsiteY77" fmla="*/ 1457000 h 1694229"/>
                  <a:gd name="connsiteX78" fmla="*/ 1875051 w 1881147"/>
                  <a:gd name="connsiteY78" fmla="*/ 1396266 h 1694229"/>
                  <a:gd name="connsiteX79" fmla="*/ 1853086 w 1881147"/>
                  <a:gd name="connsiteY79" fmla="*/ 1306123 h 1694229"/>
                  <a:gd name="connsiteX80" fmla="*/ 1853086 w 1881147"/>
                  <a:gd name="connsiteY80" fmla="*/ 1248973 h 1694229"/>
                  <a:gd name="connsiteX81" fmla="*/ 1810224 w 1881147"/>
                  <a:gd name="connsiteY81" fmla="*/ 1239448 h 1694229"/>
                  <a:gd name="connsiteX82" fmla="*/ 1734024 w 1881147"/>
                  <a:gd name="connsiteY82" fmla="*/ 1158485 h 1694229"/>
                  <a:gd name="connsiteX83" fmla="*/ 1695924 w 1881147"/>
                  <a:gd name="connsiteY83" fmla="*/ 977510 h 1694229"/>
                  <a:gd name="connsiteX84" fmla="*/ 1643536 w 1881147"/>
                  <a:gd name="connsiteY84" fmla="*/ 944173 h 1694229"/>
                  <a:gd name="connsiteX85" fmla="*/ 1605436 w 1881147"/>
                  <a:gd name="connsiteY85" fmla="*/ 887023 h 1694229"/>
                  <a:gd name="connsiteX86" fmla="*/ 1557811 w 1881147"/>
                  <a:gd name="connsiteY86" fmla="*/ 839398 h 1694229"/>
                  <a:gd name="connsiteX87" fmla="*/ 1505424 w 1881147"/>
                  <a:gd name="connsiteY87" fmla="*/ 820348 h 1694229"/>
                  <a:gd name="connsiteX88" fmla="*/ 1453036 w 1881147"/>
                  <a:gd name="connsiteY88" fmla="*/ 815585 h 1694229"/>
                  <a:gd name="connsiteX89" fmla="*/ 1510186 w 1881147"/>
                  <a:gd name="connsiteY89" fmla="*/ 782248 h 1694229"/>
                  <a:gd name="connsiteX90" fmla="*/ 1476849 w 1881147"/>
                  <a:gd name="connsiteY90" fmla="*/ 748910 h 1694229"/>
                  <a:gd name="connsiteX91" fmla="*/ 1481611 w 1881147"/>
                  <a:gd name="connsiteY91" fmla="*/ 725098 h 1694229"/>
                  <a:gd name="connsiteX92" fmla="*/ 1572099 w 1881147"/>
                  <a:gd name="connsiteY92" fmla="*/ 763198 h 1694229"/>
                  <a:gd name="connsiteX93" fmla="*/ 1624486 w 1881147"/>
                  <a:gd name="connsiteY93" fmla="*/ 696523 h 1694229"/>
                  <a:gd name="connsiteX94" fmla="*/ 1622283 w 1881147"/>
                  <a:gd name="connsiteY94" fmla="*/ 553648 h 1694229"/>
                  <a:gd name="connsiteX95" fmla="*/ 1639486 w 1881147"/>
                  <a:gd name="connsiteY95"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4856 w 1881147"/>
                  <a:gd name="connsiteY13" fmla="*/ 323206 h 1694229"/>
                  <a:gd name="connsiteX14" fmla="*/ 1015123 w 1881147"/>
                  <a:gd name="connsiteY14" fmla="*/ 371690 h 1694229"/>
                  <a:gd name="connsiteX15" fmla="*/ 962499 w 1881147"/>
                  <a:gd name="connsiteY15" fmla="*/ 358385 h 1694229"/>
                  <a:gd name="connsiteX16" fmla="*/ 838674 w 1881147"/>
                  <a:gd name="connsiteY16" fmla="*/ 358385 h 1694229"/>
                  <a:gd name="connsiteX17" fmla="*/ 781524 w 1881147"/>
                  <a:gd name="connsiteY17" fmla="*/ 429823 h 1694229"/>
                  <a:gd name="connsiteX18" fmla="*/ 781524 w 1881147"/>
                  <a:gd name="connsiteY18" fmla="*/ 463160 h 1694229"/>
                  <a:gd name="connsiteX19" fmla="*/ 743424 w 1881147"/>
                  <a:gd name="connsiteY19" fmla="*/ 486973 h 1694229"/>
                  <a:gd name="connsiteX20" fmla="*/ 671986 w 1881147"/>
                  <a:gd name="connsiteY20" fmla="*/ 420298 h 1694229"/>
                  <a:gd name="connsiteX21" fmla="*/ 519586 w 1881147"/>
                  <a:gd name="connsiteY21" fmla="*/ 415535 h 1694229"/>
                  <a:gd name="connsiteX22" fmla="*/ 457674 w 1881147"/>
                  <a:gd name="connsiteY22" fmla="*/ 434585 h 1694229"/>
                  <a:gd name="connsiteX23" fmla="*/ 419574 w 1881147"/>
                  <a:gd name="connsiteY23" fmla="*/ 420298 h 1694229"/>
                  <a:gd name="connsiteX24" fmla="*/ 400524 w 1881147"/>
                  <a:gd name="connsiteY24" fmla="*/ 358385 h 1694229"/>
                  <a:gd name="connsiteX25" fmla="*/ 333849 w 1881147"/>
                  <a:gd name="connsiteY25" fmla="*/ 305998 h 1694229"/>
                  <a:gd name="connsiteX26" fmla="*/ 286224 w 1881147"/>
                  <a:gd name="connsiteY26" fmla="*/ 239323 h 1694229"/>
                  <a:gd name="connsiteX27" fmla="*/ 143349 w 1881147"/>
                  <a:gd name="connsiteY27" fmla="*/ 258373 h 1694229"/>
                  <a:gd name="connsiteX28" fmla="*/ 124299 w 1881147"/>
                  <a:gd name="connsiteY28" fmla="*/ 334573 h 1694229"/>
                  <a:gd name="connsiteX29" fmla="*/ 110011 w 1881147"/>
                  <a:gd name="connsiteY29" fmla="*/ 367910 h 1694229"/>
                  <a:gd name="connsiteX30" fmla="*/ 133824 w 1881147"/>
                  <a:gd name="connsiteY30" fmla="*/ 415535 h 1694229"/>
                  <a:gd name="connsiteX31" fmla="*/ 81436 w 1881147"/>
                  <a:gd name="connsiteY31" fmla="*/ 453635 h 1694229"/>
                  <a:gd name="connsiteX32" fmla="*/ 33811 w 1881147"/>
                  <a:gd name="connsiteY32" fmla="*/ 448873 h 1694229"/>
                  <a:gd name="connsiteX33" fmla="*/ 33811 w 1881147"/>
                  <a:gd name="connsiteY33" fmla="*/ 520310 h 1694229"/>
                  <a:gd name="connsiteX34" fmla="*/ 474 w 1881147"/>
                  <a:gd name="connsiteY34" fmla="*/ 625085 h 1694229"/>
                  <a:gd name="connsiteX35" fmla="*/ 62386 w 1881147"/>
                  <a:gd name="connsiteY35" fmla="*/ 701285 h 1694229"/>
                  <a:gd name="connsiteX36" fmla="*/ 111977 w 1881147"/>
                  <a:gd name="connsiteY36" fmla="*/ 681547 h 1694229"/>
                  <a:gd name="connsiteX37" fmla="*/ 112334 w 1881147"/>
                  <a:gd name="connsiteY37" fmla="*/ 751806 h 1694229"/>
                  <a:gd name="connsiteX38" fmla="*/ 167161 w 1881147"/>
                  <a:gd name="connsiteY38" fmla="*/ 782248 h 1694229"/>
                  <a:gd name="connsiteX39" fmla="*/ 236159 w 1881147"/>
                  <a:gd name="connsiteY39" fmla="*/ 792460 h 1694229"/>
                  <a:gd name="connsiteX40" fmla="*/ 271462 w 1881147"/>
                  <a:gd name="connsiteY40" fmla="*/ 848431 h 1694229"/>
                  <a:gd name="connsiteX41" fmla="*/ 270869 w 1881147"/>
                  <a:gd name="connsiteY41" fmla="*/ 893503 h 1694229"/>
                  <a:gd name="connsiteX42" fmla="*/ 295393 w 1881147"/>
                  <a:gd name="connsiteY42" fmla="*/ 932978 h 1694229"/>
                  <a:gd name="connsiteX43" fmla="*/ 341051 w 1881147"/>
                  <a:gd name="connsiteY43" fmla="*/ 971570 h 1694229"/>
                  <a:gd name="connsiteX44" fmla="*/ 426184 w 1881147"/>
                  <a:gd name="connsiteY44" fmla="*/ 1025822 h 1694229"/>
                  <a:gd name="connsiteX45" fmla="*/ 461961 w 1881147"/>
                  <a:gd name="connsiteY45" fmla="*/ 1096915 h 1694229"/>
                  <a:gd name="connsiteX46" fmla="*/ 441064 w 1881147"/>
                  <a:gd name="connsiteY46" fmla="*/ 1166488 h 1694229"/>
                  <a:gd name="connsiteX47" fmla="*/ 519111 w 1881147"/>
                  <a:gd name="connsiteY47" fmla="*/ 1222951 h 1694229"/>
                  <a:gd name="connsiteX48" fmla="*/ 591143 w 1881147"/>
                  <a:gd name="connsiteY48" fmla="*/ 1255945 h 1694229"/>
                  <a:gd name="connsiteX49" fmla="*/ 571974 w 1881147"/>
                  <a:gd name="connsiteY49" fmla="*/ 1315648 h 1694229"/>
                  <a:gd name="connsiteX50" fmla="*/ 662461 w 1881147"/>
                  <a:gd name="connsiteY50" fmla="*/ 1468048 h 1694229"/>
                  <a:gd name="connsiteX51" fmla="*/ 755271 w 1881147"/>
                  <a:gd name="connsiteY51" fmla="*/ 1541202 h 1694229"/>
                  <a:gd name="connsiteX52" fmla="*/ 805336 w 1881147"/>
                  <a:gd name="connsiteY52" fmla="*/ 1491860 h 1694229"/>
                  <a:gd name="connsiteX53" fmla="*/ 869926 w 1881147"/>
                  <a:gd name="connsiteY53" fmla="*/ 1519257 h 1694229"/>
                  <a:gd name="connsiteX54" fmla="*/ 924399 w 1881147"/>
                  <a:gd name="connsiteY54" fmla="*/ 1487098 h 1694229"/>
                  <a:gd name="connsiteX55" fmla="*/ 941246 w 1881147"/>
                  <a:gd name="connsiteY55" fmla="*/ 1444922 h 1694229"/>
                  <a:gd name="connsiteX56" fmla="*/ 1005123 w 1881147"/>
                  <a:gd name="connsiteY56" fmla="*/ 1531334 h 1694229"/>
                  <a:gd name="connsiteX57" fmla="*/ 1050190 w 1881147"/>
                  <a:gd name="connsiteY57" fmla="*/ 1602428 h 1694229"/>
                  <a:gd name="connsiteX58" fmla="*/ 1120136 w 1881147"/>
                  <a:gd name="connsiteY58" fmla="*/ 1693947 h 1694229"/>
                  <a:gd name="connsiteX59" fmla="*/ 1151034 w 1881147"/>
                  <a:gd name="connsiteY59" fmla="*/ 1630856 h 1694229"/>
                  <a:gd name="connsiteX60" fmla="*/ 1181693 w 1881147"/>
                  <a:gd name="connsiteY60" fmla="*/ 1624376 h 1694229"/>
                  <a:gd name="connsiteX61" fmla="*/ 1224792 w 1881147"/>
                  <a:gd name="connsiteY61" fmla="*/ 1653639 h 1694229"/>
                  <a:gd name="connsiteX62" fmla="*/ 1258367 w 1881147"/>
                  <a:gd name="connsiteY62" fmla="*/ 1612985 h 1694229"/>
                  <a:gd name="connsiteX63" fmla="*/ 1277188 w 1881147"/>
                  <a:gd name="connsiteY63" fmla="*/ 1617602 h 1694229"/>
                  <a:gd name="connsiteX64" fmla="*/ 1311230 w 1881147"/>
                  <a:gd name="connsiteY64" fmla="*/ 1684079 h 1694229"/>
                  <a:gd name="connsiteX65" fmla="*/ 1367786 w 1881147"/>
                  <a:gd name="connsiteY65" fmla="*/ 1660610 h 1694229"/>
                  <a:gd name="connsiteX66" fmla="*/ 1419818 w 1881147"/>
                  <a:gd name="connsiteY66" fmla="*/ 1604489 h 1694229"/>
                  <a:gd name="connsiteX67" fmla="*/ 1470595 w 1881147"/>
                  <a:gd name="connsiteY67" fmla="*/ 1587946 h 1694229"/>
                  <a:gd name="connsiteX68" fmla="*/ 1488274 w 1881147"/>
                  <a:gd name="connsiteY68" fmla="*/ 1643768 h 1694229"/>
                  <a:gd name="connsiteX69" fmla="*/ 1558169 w 1881147"/>
                  <a:gd name="connsiteY69" fmla="*/ 1618090 h 1694229"/>
                  <a:gd name="connsiteX70" fmla="*/ 1588947 w 1881147"/>
                  <a:gd name="connsiteY70" fmla="*/ 1531334 h 1694229"/>
                  <a:gd name="connsiteX71" fmla="*/ 1670383 w 1881147"/>
                  <a:gd name="connsiteY71" fmla="*/ 1441192 h 1694229"/>
                  <a:gd name="connsiteX72" fmla="*/ 1714974 w 1881147"/>
                  <a:gd name="connsiteY72" fmla="*/ 1410062 h 1694229"/>
                  <a:gd name="connsiteX73" fmla="*/ 1743343 w 1881147"/>
                  <a:gd name="connsiteY73" fmla="*/ 1413357 h 1694229"/>
                  <a:gd name="connsiteX74" fmla="*/ 1820935 w 1881147"/>
                  <a:gd name="connsiteY74" fmla="*/ 1402749 h 1694229"/>
                  <a:gd name="connsiteX75" fmla="*/ 1816054 w 1881147"/>
                  <a:gd name="connsiteY75" fmla="*/ 1456313 h 1694229"/>
                  <a:gd name="connsiteX76" fmla="*/ 1874221 w 1881147"/>
                  <a:gd name="connsiteY76" fmla="*/ 1479634 h 1694229"/>
                  <a:gd name="connsiteX77" fmla="*/ 1875829 w 1881147"/>
                  <a:gd name="connsiteY77" fmla="*/ 1457000 h 1694229"/>
                  <a:gd name="connsiteX78" fmla="*/ 1875051 w 1881147"/>
                  <a:gd name="connsiteY78" fmla="*/ 1396266 h 1694229"/>
                  <a:gd name="connsiteX79" fmla="*/ 1853086 w 1881147"/>
                  <a:gd name="connsiteY79" fmla="*/ 1306123 h 1694229"/>
                  <a:gd name="connsiteX80" fmla="*/ 1853086 w 1881147"/>
                  <a:gd name="connsiteY80" fmla="*/ 1248973 h 1694229"/>
                  <a:gd name="connsiteX81" fmla="*/ 1810224 w 1881147"/>
                  <a:gd name="connsiteY81" fmla="*/ 1239448 h 1694229"/>
                  <a:gd name="connsiteX82" fmla="*/ 1734024 w 1881147"/>
                  <a:gd name="connsiteY82" fmla="*/ 1158485 h 1694229"/>
                  <a:gd name="connsiteX83" fmla="*/ 1695924 w 1881147"/>
                  <a:gd name="connsiteY83" fmla="*/ 977510 h 1694229"/>
                  <a:gd name="connsiteX84" fmla="*/ 1643536 w 1881147"/>
                  <a:gd name="connsiteY84" fmla="*/ 944173 h 1694229"/>
                  <a:gd name="connsiteX85" fmla="*/ 1605436 w 1881147"/>
                  <a:gd name="connsiteY85" fmla="*/ 887023 h 1694229"/>
                  <a:gd name="connsiteX86" fmla="*/ 1557811 w 1881147"/>
                  <a:gd name="connsiteY86" fmla="*/ 839398 h 1694229"/>
                  <a:gd name="connsiteX87" fmla="*/ 1505424 w 1881147"/>
                  <a:gd name="connsiteY87" fmla="*/ 820348 h 1694229"/>
                  <a:gd name="connsiteX88" fmla="*/ 1453036 w 1881147"/>
                  <a:gd name="connsiteY88" fmla="*/ 815585 h 1694229"/>
                  <a:gd name="connsiteX89" fmla="*/ 1510186 w 1881147"/>
                  <a:gd name="connsiteY89" fmla="*/ 782248 h 1694229"/>
                  <a:gd name="connsiteX90" fmla="*/ 1476849 w 1881147"/>
                  <a:gd name="connsiteY90" fmla="*/ 748910 h 1694229"/>
                  <a:gd name="connsiteX91" fmla="*/ 1481611 w 1881147"/>
                  <a:gd name="connsiteY91" fmla="*/ 725098 h 1694229"/>
                  <a:gd name="connsiteX92" fmla="*/ 1572099 w 1881147"/>
                  <a:gd name="connsiteY92" fmla="*/ 763198 h 1694229"/>
                  <a:gd name="connsiteX93" fmla="*/ 1624486 w 1881147"/>
                  <a:gd name="connsiteY93" fmla="*/ 696523 h 1694229"/>
                  <a:gd name="connsiteX94" fmla="*/ 1622283 w 1881147"/>
                  <a:gd name="connsiteY94" fmla="*/ 553648 h 1694229"/>
                  <a:gd name="connsiteX95" fmla="*/ 1639486 w 1881147"/>
                  <a:gd name="connsiteY95"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38674 w 1881147"/>
                  <a:gd name="connsiteY16" fmla="*/ 358385 h 1694229"/>
                  <a:gd name="connsiteX17" fmla="*/ 781524 w 1881147"/>
                  <a:gd name="connsiteY17" fmla="*/ 429823 h 1694229"/>
                  <a:gd name="connsiteX18" fmla="*/ 781524 w 1881147"/>
                  <a:gd name="connsiteY18" fmla="*/ 463160 h 1694229"/>
                  <a:gd name="connsiteX19" fmla="*/ 743424 w 1881147"/>
                  <a:gd name="connsiteY19" fmla="*/ 486973 h 1694229"/>
                  <a:gd name="connsiteX20" fmla="*/ 671986 w 1881147"/>
                  <a:gd name="connsiteY20" fmla="*/ 420298 h 1694229"/>
                  <a:gd name="connsiteX21" fmla="*/ 519586 w 1881147"/>
                  <a:gd name="connsiteY21" fmla="*/ 415535 h 1694229"/>
                  <a:gd name="connsiteX22" fmla="*/ 457674 w 1881147"/>
                  <a:gd name="connsiteY22" fmla="*/ 434585 h 1694229"/>
                  <a:gd name="connsiteX23" fmla="*/ 419574 w 1881147"/>
                  <a:gd name="connsiteY23" fmla="*/ 420298 h 1694229"/>
                  <a:gd name="connsiteX24" fmla="*/ 400524 w 1881147"/>
                  <a:gd name="connsiteY24" fmla="*/ 358385 h 1694229"/>
                  <a:gd name="connsiteX25" fmla="*/ 333849 w 1881147"/>
                  <a:gd name="connsiteY25" fmla="*/ 305998 h 1694229"/>
                  <a:gd name="connsiteX26" fmla="*/ 286224 w 1881147"/>
                  <a:gd name="connsiteY26" fmla="*/ 239323 h 1694229"/>
                  <a:gd name="connsiteX27" fmla="*/ 143349 w 1881147"/>
                  <a:gd name="connsiteY27" fmla="*/ 258373 h 1694229"/>
                  <a:gd name="connsiteX28" fmla="*/ 124299 w 1881147"/>
                  <a:gd name="connsiteY28" fmla="*/ 334573 h 1694229"/>
                  <a:gd name="connsiteX29" fmla="*/ 110011 w 1881147"/>
                  <a:gd name="connsiteY29" fmla="*/ 367910 h 1694229"/>
                  <a:gd name="connsiteX30" fmla="*/ 133824 w 1881147"/>
                  <a:gd name="connsiteY30" fmla="*/ 415535 h 1694229"/>
                  <a:gd name="connsiteX31" fmla="*/ 81436 w 1881147"/>
                  <a:gd name="connsiteY31" fmla="*/ 453635 h 1694229"/>
                  <a:gd name="connsiteX32" fmla="*/ 33811 w 1881147"/>
                  <a:gd name="connsiteY32" fmla="*/ 448873 h 1694229"/>
                  <a:gd name="connsiteX33" fmla="*/ 33811 w 1881147"/>
                  <a:gd name="connsiteY33" fmla="*/ 520310 h 1694229"/>
                  <a:gd name="connsiteX34" fmla="*/ 474 w 1881147"/>
                  <a:gd name="connsiteY34" fmla="*/ 625085 h 1694229"/>
                  <a:gd name="connsiteX35" fmla="*/ 62386 w 1881147"/>
                  <a:gd name="connsiteY35" fmla="*/ 701285 h 1694229"/>
                  <a:gd name="connsiteX36" fmla="*/ 111977 w 1881147"/>
                  <a:gd name="connsiteY36" fmla="*/ 681547 h 1694229"/>
                  <a:gd name="connsiteX37" fmla="*/ 112334 w 1881147"/>
                  <a:gd name="connsiteY37" fmla="*/ 751806 h 1694229"/>
                  <a:gd name="connsiteX38" fmla="*/ 167161 w 1881147"/>
                  <a:gd name="connsiteY38" fmla="*/ 782248 h 1694229"/>
                  <a:gd name="connsiteX39" fmla="*/ 236159 w 1881147"/>
                  <a:gd name="connsiteY39" fmla="*/ 792460 h 1694229"/>
                  <a:gd name="connsiteX40" fmla="*/ 271462 w 1881147"/>
                  <a:gd name="connsiteY40" fmla="*/ 848431 h 1694229"/>
                  <a:gd name="connsiteX41" fmla="*/ 270869 w 1881147"/>
                  <a:gd name="connsiteY41" fmla="*/ 893503 h 1694229"/>
                  <a:gd name="connsiteX42" fmla="*/ 295393 w 1881147"/>
                  <a:gd name="connsiteY42" fmla="*/ 932978 h 1694229"/>
                  <a:gd name="connsiteX43" fmla="*/ 341051 w 1881147"/>
                  <a:gd name="connsiteY43" fmla="*/ 971570 h 1694229"/>
                  <a:gd name="connsiteX44" fmla="*/ 426184 w 1881147"/>
                  <a:gd name="connsiteY44" fmla="*/ 1025822 h 1694229"/>
                  <a:gd name="connsiteX45" fmla="*/ 461961 w 1881147"/>
                  <a:gd name="connsiteY45" fmla="*/ 1096915 h 1694229"/>
                  <a:gd name="connsiteX46" fmla="*/ 441064 w 1881147"/>
                  <a:gd name="connsiteY46" fmla="*/ 1166488 h 1694229"/>
                  <a:gd name="connsiteX47" fmla="*/ 519111 w 1881147"/>
                  <a:gd name="connsiteY47" fmla="*/ 1222951 h 1694229"/>
                  <a:gd name="connsiteX48" fmla="*/ 591143 w 1881147"/>
                  <a:gd name="connsiteY48" fmla="*/ 1255945 h 1694229"/>
                  <a:gd name="connsiteX49" fmla="*/ 571974 w 1881147"/>
                  <a:gd name="connsiteY49" fmla="*/ 1315648 h 1694229"/>
                  <a:gd name="connsiteX50" fmla="*/ 662461 w 1881147"/>
                  <a:gd name="connsiteY50" fmla="*/ 1468048 h 1694229"/>
                  <a:gd name="connsiteX51" fmla="*/ 755271 w 1881147"/>
                  <a:gd name="connsiteY51" fmla="*/ 1541202 h 1694229"/>
                  <a:gd name="connsiteX52" fmla="*/ 805336 w 1881147"/>
                  <a:gd name="connsiteY52" fmla="*/ 1491860 h 1694229"/>
                  <a:gd name="connsiteX53" fmla="*/ 869926 w 1881147"/>
                  <a:gd name="connsiteY53" fmla="*/ 1519257 h 1694229"/>
                  <a:gd name="connsiteX54" fmla="*/ 924399 w 1881147"/>
                  <a:gd name="connsiteY54" fmla="*/ 1487098 h 1694229"/>
                  <a:gd name="connsiteX55" fmla="*/ 941246 w 1881147"/>
                  <a:gd name="connsiteY55" fmla="*/ 1444922 h 1694229"/>
                  <a:gd name="connsiteX56" fmla="*/ 1005123 w 1881147"/>
                  <a:gd name="connsiteY56" fmla="*/ 1531334 h 1694229"/>
                  <a:gd name="connsiteX57" fmla="*/ 1050190 w 1881147"/>
                  <a:gd name="connsiteY57" fmla="*/ 1602428 h 1694229"/>
                  <a:gd name="connsiteX58" fmla="*/ 1120136 w 1881147"/>
                  <a:gd name="connsiteY58" fmla="*/ 1693947 h 1694229"/>
                  <a:gd name="connsiteX59" fmla="*/ 1151034 w 1881147"/>
                  <a:gd name="connsiteY59" fmla="*/ 1630856 h 1694229"/>
                  <a:gd name="connsiteX60" fmla="*/ 1181693 w 1881147"/>
                  <a:gd name="connsiteY60" fmla="*/ 1624376 h 1694229"/>
                  <a:gd name="connsiteX61" fmla="*/ 1224792 w 1881147"/>
                  <a:gd name="connsiteY61" fmla="*/ 1653639 h 1694229"/>
                  <a:gd name="connsiteX62" fmla="*/ 1258367 w 1881147"/>
                  <a:gd name="connsiteY62" fmla="*/ 1612985 h 1694229"/>
                  <a:gd name="connsiteX63" fmla="*/ 1277188 w 1881147"/>
                  <a:gd name="connsiteY63" fmla="*/ 1617602 h 1694229"/>
                  <a:gd name="connsiteX64" fmla="*/ 1311230 w 1881147"/>
                  <a:gd name="connsiteY64" fmla="*/ 1684079 h 1694229"/>
                  <a:gd name="connsiteX65" fmla="*/ 1367786 w 1881147"/>
                  <a:gd name="connsiteY65" fmla="*/ 1660610 h 1694229"/>
                  <a:gd name="connsiteX66" fmla="*/ 1419818 w 1881147"/>
                  <a:gd name="connsiteY66" fmla="*/ 1604489 h 1694229"/>
                  <a:gd name="connsiteX67" fmla="*/ 1470595 w 1881147"/>
                  <a:gd name="connsiteY67" fmla="*/ 1587946 h 1694229"/>
                  <a:gd name="connsiteX68" fmla="*/ 1488274 w 1881147"/>
                  <a:gd name="connsiteY68" fmla="*/ 1643768 h 1694229"/>
                  <a:gd name="connsiteX69" fmla="*/ 1558169 w 1881147"/>
                  <a:gd name="connsiteY69" fmla="*/ 1618090 h 1694229"/>
                  <a:gd name="connsiteX70" fmla="*/ 1588947 w 1881147"/>
                  <a:gd name="connsiteY70" fmla="*/ 1531334 h 1694229"/>
                  <a:gd name="connsiteX71" fmla="*/ 1670383 w 1881147"/>
                  <a:gd name="connsiteY71" fmla="*/ 1441192 h 1694229"/>
                  <a:gd name="connsiteX72" fmla="*/ 1714974 w 1881147"/>
                  <a:gd name="connsiteY72" fmla="*/ 1410062 h 1694229"/>
                  <a:gd name="connsiteX73" fmla="*/ 1743343 w 1881147"/>
                  <a:gd name="connsiteY73" fmla="*/ 1413357 h 1694229"/>
                  <a:gd name="connsiteX74" fmla="*/ 1820935 w 1881147"/>
                  <a:gd name="connsiteY74" fmla="*/ 1402749 h 1694229"/>
                  <a:gd name="connsiteX75" fmla="*/ 1816054 w 1881147"/>
                  <a:gd name="connsiteY75" fmla="*/ 1456313 h 1694229"/>
                  <a:gd name="connsiteX76" fmla="*/ 1874221 w 1881147"/>
                  <a:gd name="connsiteY76" fmla="*/ 1479634 h 1694229"/>
                  <a:gd name="connsiteX77" fmla="*/ 1875829 w 1881147"/>
                  <a:gd name="connsiteY77" fmla="*/ 1457000 h 1694229"/>
                  <a:gd name="connsiteX78" fmla="*/ 1875051 w 1881147"/>
                  <a:gd name="connsiteY78" fmla="*/ 1396266 h 1694229"/>
                  <a:gd name="connsiteX79" fmla="*/ 1853086 w 1881147"/>
                  <a:gd name="connsiteY79" fmla="*/ 1306123 h 1694229"/>
                  <a:gd name="connsiteX80" fmla="*/ 1853086 w 1881147"/>
                  <a:gd name="connsiteY80" fmla="*/ 1248973 h 1694229"/>
                  <a:gd name="connsiteX81" fmla="*/ 1810224 w 1881147"/>
                  <a:gd name="connsiteY81" fmla="*/ 1239448 h 1694229"/>
                  <a:gd name="connsiteX82" fmla="*/ 1734024 w 1881147"/>
                  <a:gd name="connsiteY82" fmla="*/ 1158485 h 1694229"/>
                  <a:gd name="connsiteX83" fmla="*/ 1695924 w 1881147"/>
                  <a:gd name="connsiteY83" fmla="*/ 977510 h 1694229"/>
                  <a:gd name="connsiteX84" fmla="*/ 1643536 w 1881147"/>
                  <a:gd name="connsiteY84" fmla="*/ 944173 h 1694229"/>
                  <a:gd name="connsiteX85" fmla="*/ 1605436 w 1881147"/>
                  <a:gd name="connsiteY85" fmla="*/ 887023 h 1694229"/>
                  <a:gd name="connsiteX86" fmla="*/ 1557811 w 1881147"/>
                  <a:gd name="connsiteY86" fmla="*/ 839398 h 1694229"/>
                  <a:gd name="connsiteX87" fmla="*/ 1505424 w 1881147"/>
                  <a:gd name="connsiteY87" fmla="*/ 820348 h 1694229"/>
                  <a:gd name="connsiteX88" fmla="*/ 1453036 w 1881147"/>
                  <a:gd name="connsiteY88" fmla="*/ 815585 h 1694229"/>
                  <a:gd name="connsiteX89" fmla="*/ 1510186 w 1881147"/>
                  <a:gd name="connsiteY89" fmla="*/ 782248 h 1694229"/>
                  <a:gd name="connsiteX90" fmla="*/ 1476849 w 1881147"/>
                  <a:gd name="connsiteY90" fmla="*/ 748910 h 1694229"/>
                  <a:gd name="connsiteX91" fmla="*/ 1481611 w 1881147"/>
                  <a:gd name="connsiteY91" fmla="*/ 725098 h 1694229"/>
                  <a:gd name="connsiteX92" fmla="*/ 1572099 w 1881147"/>
                  <a:gd name="connsiteY92" fmla="*/ 763198 h 1694229"/>
                  <a:gd name="connsiteX93" fmla="*/ 1624486 w 1881147"/>
                  <a:gd name="connsiteY93" fmla="*/ 696523 h 1694229"/>
                  <a:gd name="connsiteX94" fmla="*/ 1622283 w 1881147"/>
                  <a:gd name="connsiteY94" fmla="*/ 553648 h 1694229"/>
                  <a:gd name="connsiteX95" fmla="*/ 1639486 w 1881147"/>
                  <a:gd name="connsiteY95"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55759 w 1881147"/>
                  <a:gd name="connsiteY16" fmla="*/ 376257 h 1694229"/>
                  <a:gd name="connsiteX17" fmla="*/ 781524 w 1881147"/>
                  <a:gd name="connsiteY17" fmla="*/ 429823 h 1694229"/>
                  <a:gd name="connsiteX18" fmla="*/ 781524 w 1881147"/>
                  <a:gd name="connsiteY18" fmla="*/ 463160 h 1694229"/>
                  <a:gd name="connsiteX19" fmla="*/ 743424 w 1881147"/>
                  <a:gd name="connsiteY19" fmla="*/ 486973 h 1694229"/>
                  <a:gd name="connsiteX20" fmla="*/ 671986 w 1881147"/>
                  <a:gd name="connsiteY20" fmla="*/ 420298 h 1694229"/>
                  <a:gd name="connsiteX21" fmla="*/ 519586 w 1881147"/>
                  <a:gd name="connsiteY21" fmla="*/ 415535 h 1694229"/>
                  <a:gd name="connsiteX22" fmla="*/ 457674 w 1881147"/>
                  <a:gd name="connsiteY22" fmla="*/ 434585 h 1694229"/>
                  <a:gd name="connsiteX23" fmla="*/ 419574 w 1881147"/>
                  <a:gd name="connsiteY23" fmla="*/ 420298 h 1694229"/>
                  <a:gd name="connsiteX24" fmla="*/ 400524 w 1881147"/>
                  <a:gd name="connsiteY24" fmla="*/ 358385 h 1694229"/>
                  <a:gd name="connsiteX25" fmla="*/ 333849 w 1881147"/>
                  <a:gd name="connsiteY25" fmla="*/ 305998 h 1694229"/>
                  <a:gd name="connsiteX26" fmla="*/ 286224 w 1881147"/>
                  <a:gd name="connsiteY26" fmla="*/ 239323 h 1694229"/>
                  <a:gd name="connsiteX27" fmla="*/ 143349 w 1881147"/>
                  <a:gd name="connsiteY27" fmla="*/ 258373 h 1694229"/>
                  <a:gd name="connsiteX28" fmla="*/ 124299 w 1881147"/>
                  <a:gd name="connsiteY28" fmla="*/ 334573 h 1694229"/>
                  <a:gd name="connsiteX29" fmla="*/ 110011 w 1881147"/>
                  <a:gd name="connsiteY29" fmla="*/ 367910 h 1694229"/>
                  <a:gd name="connsiteX30" fmla="*/ 133824 w 1881147"/>
                  <a:gd name="connsiteY30" fmla="*/ 415535 h 1694229"/>
                  <a:gd name="connsiteX31" fmla="*/ 81436 w 1881147"/>
                  <a:gd name="connsiteY31" fmla="*/ 453635 h 1694229"/>
                  <a:gd name="connsiteX32" fmla="*/ 33811 w 1881147"/>
                  <a:gd name="connsiteY32" fmla="*/ 448873 h 1694229"/>
                  <a:gd name="connsiteX33" fmla="*/ 33811 w 1881147"/>
                  <a:gd name="connsiteY33" fmla="*/ 520310 h 1694229"/>
                  <a:gd name="connsiteX34" fmla="*/ 474 w 1881147"/>
                  <a:gd name="connsiteY34" fmla="*/ 625085 h 1694229"/>
                  <a:gd name="connsiteX35" fmla="*/ 62386 w 1881147"/>
                  <a:gd name="connsiteY35" fmla="*/ 701285 h 1694229"/>
                  <a:gd name="connsiteX36" fmla="*/ 111977 w 1881147"/>
                  <a:gd name="connsiteY36" fmla="*/ 681547 h 1694229"/>
                  <a:gd name="connsiteX37" fmla="*/ 112334 w 1881147"/>
                  <a:gd name="connsiteY37" fmla="*/ 751806 h 1694229"/>
                  <a:gd name="connsiteX38" fmla="*/ 167161 w 1881147"/>
                  <a:gd name="connsiteY38" fmla="*/ 782248 h 1694229"/>
                  <a:gd name="connsiteX39" fmla="*/ 236159 w 1881147"/>
                  <a:gd name="connsiteY39" fmla="*/ 792460 h 1694229"/>
                  <a:gd name="connsiteX40" fmla="*/ 271462 w 1881147"/>
                  <a:gd name="connsiteY40" fmla="*/ 848431 h 1694229"/>
                  <a:gd name="connsiteX41" fmla="*/ 270869 w 1881147"/>
                  <a:gd name="connsiteY41" fmla="*/ 893503 h 1694229"/>
                  <a:gd name="connsiteX42" fmla="*/ 295393 w 1881147"/>
                  <a:gd name="connsiteY42" fmla="*/ 932978 h 1694229"/>
                  <a:gd name="connsiteX43" fmla="*/ 341051 w 1881147"/>
                  <a:gd name="connsiteY43" fmla="*/ 971570 h 1694229"/>
                  <a:gd name="connsiteX44" fmla="*/ 426184 w 1881147"/>
                  <a:gd name="connsiteY44" fmla="*/ 1025822 h 1694229"/>
                  <a:gd name="connsiteX45" fmla="*/ 461961 w 1881147"/>
                  <a:gd name="connsiteY45" fmla="*/ 1096915 h 1694229"/>
                  <a:gd name="connsiteX46" fmla="*/ 441064 w 1881147"/>
                  <a:gd name="connsiteY46" fmla="*/ 1166488 h 1694229"/>
                  <a:gd name="connsiteX47" fmla="*/ 519111 w 1881147"/>
                  <a:gd name="connsiteY47" fmla="*/ 1222951 h 1694229"/>
                  <a:gd name="connsiteX48" fmla="*/ 591143 w 1881147"/>
                  <a:gd name="connsiteY48" fmla="*/ 1255945 h 1694229"/>
                  <a:gd name="connsiteX49" fmla="*/ 571974 w 1881147"/>
                  <a:gd name="connsiteY49" fmla="*/ 1315648 h 1694229"/>
                  <a:gd name="connsiteX50" fmla="*/ 662461 w 1881147"/>
                  <a:gd name="connsiteY50" fmla="*/ 1468048 h 1694229"/>
                  <a:gd name="connsiteX51" fmla="*/ 755271 w 1881147"/>
                  <a:gd name="connsiteY51" fmla="*/ 1541202 h 1694229"/>
                  <a:gd name="connsiteX52" fmla="*/ 805336 w 1881147"/>
                  <a:gd name="connsiteY52" fmla="*/ 1491860 h 1694229"/>
                  <a:gd name="connsiteX53" fmla="*/ 869926 w 1881147"/>
                  <a:gd name="connsiteY53" fmla="*/ 1519257 h 1694229"/>
                  <a:gd name="connsiteX54" fmla="*/ 924399 w 1881147"/>
                  <a:gd name="connsiteY54" fmla="*/ 1487098 h 1694229"/>
                  <a:gd name="connsiteX55" fmla="*/ 941246 w 1881147"/>
                  <a:gd name="connsiteY55" fmla="*/ 1444922 h 1694229"/>
                  <a:gd name="connsiteX56" fmla="*/ 1005123 w 1881147"/>
                  <a:gd name="connsiteY56" fmla="*/ 1531334 h 1694229"/>
                  <a:gd name="connsiteX57" fmla="*/ 1050190 w 1881147"/>
                  <a:gd name="connsiteY57" fmla="*/ 1602428 h 1694229"/>
                  <a:gd name="connsiteX58" fmla="*/ 1120136 w 1881147"/>
                  <a:gd name="connsiteY58" fmla="*/ 1693947 h 1694229"/>
                  <a:gd name="connsiteX59" fmla="*/ 1151034 w 1881147"/>
                  <a:gd name="connsiteY59" fmla="*/ 1630856 h 1694229"/>
                  <a:gd name="connsiteX60" fmla="*/ 1181693 w 1881147"/>
                  <a:gd name="connsiteY60" fmla="*/ 1624376 h 1694229"/>
                  <a:gd name="connsiteX61" fmla="*/ 1224792 w 1881147"/>
                  <a:gd name="connsiteY61" fmla="*/ 1653639 h 1694229"/>
                  <a:gd name="connsiteX62" fmla="*/ 1258367 w 1881147"/>
                  <a:gd name="connsiteY62" fmla="*/ 1612985 h 1694229"/>
                  <a:gd name="connsiteX63" fmla="*/ 1277188 w 1881147"/>
                  <a:gd name="connsiteY63" fmla="*/ 1617602 h 1694229"/>
                  <a:gd name="connsiteX64" fmla="*/ 1311230 w 1881147"/>
                  <a:gd name="connsiteY64" fmla="*/ 1684079 h 1694229"/>
                  <a:gd name="connsiteX65" fmla="*/ 1367786 w 1881147"/>
                  <a:gd name="connsiteY65" fmla="*/ 1660610 h 1694229"/>
                  <a:gd name="connsiteX66" fmla="*/ 1419818 w 1881147"/>
                  <a:gd name="connsiteY66" fmla="*/ 1604489 h 1694229"/>
                  <a:gd name="connsiteX67" fmla="*/ 1470595 w 1881147"/>
                  <a:gd name="connsiteY67" fmla="*/ 1587946 h 1694229"/>
                  <a:gd name="connsiteX68" fmla="*/ 1488274 w 1881147"/>
                  <a:gd name="connsiteY68" fmla="*/ 1643768 h 1694229"/>
                  <a:gd name="connsiteX69" fmla="*/ 1558169 w 1881147"/>
                  <a:gd name="connsiteY69" fmla="*/ 1618090 h 1694229"/>
                  <a:gd name="connsiteX70" fmla="*/ 1588947 w 1881147"/>
                  <a:gd name="connsiteY70" fmla="*/ 1531334 h 1694229"/>
                  <a:gd name="connsiteX71" fmla="*/ 1670383 w 1881147"/>
                  <a:gd name="connsiteY71" fmla="*/ 1441192 h 1694229"/>
                  <a:gd name="connsiteX72" fmla="*/ 1714974 w 1881147"/>
                  <a:gd name="connsiteY72" fmla="*/ 1410062 h 1694229"/>
                  <a:gd name="connsiteX73" fmla="*/ 1743343 w 1881147"/>
                  <a:gd name="connsiteY73" fmla="*/ 1413357 h 1694229"/>
                  <a:gd name="connsiteX74" fmla="*/ 1820935 w 1881147"/>
                  <a:gd name="connsiteY74" fmla="*/ 1402749 h 1694229"/>
                  <a:gd name="connsiteX75" fmla="*/ 1816054 w 1881147"/>
                  <a:gd name="connsiteY75" fmla="*/ 1456313 h 1694229"/>
                  <a:gd name="connsiteX76" fmla="*/ 1874221 w 1881147"/>
                  <a:gd name="connsiteY76" fmla="*/ 1479634 h 1694229"/>
                  <a:gd name="connsiteX77" fmla="*/ 1875829 w 1881147"/>
                  <a:gd name="connsiteY77" fmla="*/ 1457000 h 1694229"/>
                  <a:gd name="connsiteX78" fmla="*/ 1875051 w 1881147"/>
                  <a:gd name="connsiteY78" fmla="*/ 1396266 h 1694229"/>
                  <a:gd name="connsiteX79" fmla="*/ 1853086 w 1881147"/>
                  <a:gd name="connsiteY79" fmla="*/ 1306123 h 1694229"/>
                  <a:gd name="connsiteX80" fmla="*/ 1853086 w 1881147"/>
                  <a:gd name="connsiteY80" fmla="*/ 1248973 h 1694229"/>
                  <a:gd name="connsiteX81" fmla="*/ 1810224 w 1881147"/>
                  <a:gd name="connsiteY81" fmla="*/ 1239448 h 1694229"/>
                  <a:gd name="connsiteX82" fmla="*/ 1734024 w 1881147"/>
                  <a:gd name="connsiteY82" fmla="*/ 1158485 h 1694229"/>
                  <a:gd name="connsiteX83" fmla="*/ 1695924 w 1881147"/>
                  <a:gd name="connsiteY83" fmla="*/ 977510 h 1694229"/>
                  <a:gd name="connsiteX84" fmla="*/ 1643536 w 1881147"/>
                  <a:gd name="connsiteY84" fmla="*/ 944173 h 1694229"/>
                  <a:gd name="connsiteX85" fmla="*/ 1605436 w 1881147"/>
                  <a:gd name="connsiteY85" fmla="*/ 887023 h 1694229"/>
                  <a:gd name="connsiteX86" fmla="*/ 1557811 w 1881147"/>
                  <a:gd name="connsiteY86" fmla="*/ 839398 h 1694229"/>
                  <a:gd name="connsiteX87" fmla="*/ 1505424 w 1881147"/>
                  <a:gd name="connsiteY87" fmla="*/ 820348 h 1694229"/>
                  <a:gd name="connsiteX88" fmla="*/ 1453036 w 1881147"/>
                  <a:gd name="connsiteY88" fmla="*/ 815585 h 1694229"/>
                  <a:gd name="connsiteX89" fmla="*/ 1510186 w 1881147"/>
                  <a:gd name="connsiteY89" fmla="*/ 782248 h 1694229"/>
                  <a:gd name="connsiteX90" fmla="*/ 1476849 w 1881147"/>
                  <a:gd name="connsiteY90" fmla="*/ 748910 h 1694229"/>
                  <a:gd name="connsiteX91" fmla="*/ 1481611 w 1881147"/>
                  <a:gd name="connsiteY91" fmla="*/ 725098 h 1694229"/>
                  <a:gd name="connsiteX92" fmla="*/ 1572099 w 1881147"/>
                  <a:gd name="connsiteY92" fmla="*/ 763198 h 1694229"/>
                  <a:gd name="connsiteX93" fmla="*/ 1624486 w 1881147"/>
                  <a:gd name="connsiteY93" fmla="*/ 696523 h 1694229"/>
                  <a:gd name="connsiteX94" fmla="*/ 1622283 w 1881147"/>
                  <a:gd name="connsiteY94" fmla="*/ 553648 h 1694229"/>
                  <a:gd name="connsiteX95" fmla="*/ 1639486 w 1881147"/>
                  <a:gd name="connsiteY95"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55759 w 1881147"/>
                  <a:gd name="connsiteY16" fmla="*/ 376257 h 1694229"/>
                  <a:gd name="connsiteX17" fmla="*/ 781524 w 1881147"/>
                  <a:gd name="connsiteY17" fmla="*/ 429823 h 1694229"/>
                  <a:gd name="connsiteX18" fmla="*/ 781524 w 1881147"/>
                  <a:gd name="connsiteY18" fmla="*/ 463160 h 1694229"/>
                  <a:gd name="connsiteX19" fmla="*/ 743424 w 1881147"/>
                  <a:gd name="connsiteY19" fmla="*/ 486973 h 1694229"/>
                  <a:gd name="connsiteX20" fmla="*/ 671986 w 1881147"/>
                  <a:gd name="connsiteY20" fmla="*/ 420298 h 1694229"/>
                  <a:gd name="connsiteX21" fmla="*/ 519586 w 1881147"/>
                  <a:gd name="connsiteY21" fmla="*/ 415535 h 1694229"/>
                  <a:gd name="connsiteX22" fmla="*/ 457674 w 1881147"/>
                  <a:gd name="connsiteY22" fmla="*/ 434585 h 1694229"/>
                  <a:gd name="connsiteX23" fmla="*/ 419574 w 1881147"/>
                  <a:gd name="connsiteY23" fmla="*/ 420298 h 1694229"/>
                  <a:gd name="connsiteX24" fmla="*/ 400524 w 1881147"/>
                  <a:gd name="connsiteY24" fmla="*/ 358385 h 1694229"/>
                  <a:gd name="connsiteX25" fmla="*/ 333849 w 1881147"/>
                  <a:gd name="connsiteY25" fmla="*/ 305998 h 1694229"/>
                  <a:gd name="connsiteX26" fmla="*/ 286224 w 1881147"/>
                  <a:gd name="connsiteY26" fmla="*/ 239323 h 1694229"/>
                  <a:gd name="connsiteX27" fmla="*/ 143349 w 1881147"/>
                  <a:gd name="connsiteY27" fmla="*/ 258373 h 1694229"/>
                  <a:gd name="connsiteX28" fmla="*/ 124299 w 1881147"/>
                  <a:gd name="connsiteY28" fmla="*/ 334573 h 1694229"/>
                  <a:gd name="connsiteX29" fmla="*/ 110011 w 1881147"/>
                  <a:gd name="connsiteY29" fmla="*/ 367910 h 1694229"/>
                  <a:gd name="connsiteX30" fmla="*/ 133824 w 1881147"/>
                  <a:gd name="connsiteY30" fmla="*/ 415535 h 1694229"/>
                  <a:gd name="connsiteX31" fmla="*/ 81436 w 1881147"/>
                  <a:gd name="connsiteY31" fmla="*/ 453635 h 1694229"/>
                  <a:gd name="connsiteX32" fmla="*/ 33811 w 1881147"/>
                  <a:gd name="connsiteY32" fmla="*/ 448873 h 1694229"/>
                  <a:gd name="connsiteX33" fmla="*/ 33811 w 1881147"/>
                  <a:gd name="connsiteY33" fmla="*/ 520310 h 1694229"/>
                  <a:gd name="connsiteX34" fmla="*/ 474 w 1881147"/>
                  <a:gd name="connsiteY34" fmla="*/ 625085 h 1694229"/>
                  <a:gd name="connsiteX35" fmla="*/ 62386 w 1881147"/>
                  <a:gd name="connsiteY35" fmla="*/ 701285 h 1694229"/>
                  <a:gd name="connsiteX36" fmla="*/ 111977 w 1881147"/>
                  <a:gd name="connsiteY36" fmla="*/ 681547 h 1694229"/>
                  <a:gd name="connsiteX37" fmla="*/ 112334 w 1881147"/>
                  <a:gd name="connsiteY37" fmla="*/ 751806 h 1694229"/>
                  <a:gd name="connsiteX38" fmla="*/ 167161 w 1881147"/>
                  <a:gd name="connsiteY38" fmla="*/ 782248 h 1694229"/>
                  <a:gd name="connsiteX39" fmla="*/ 236159 w 1881147"/>
                  <a:gd name="connsiteY39" fmla="*/ 792460 h 1694229"/>
                  <a:gd name="connsiteX40" fmla="*/ 271462 w 1881147"/>
                  <a:gd name="connsiteY40" fmla="*/ 848431 h 1694229"/>
                  <a:gd name="connsiteX41" fmla="*/ 270869 w 1881147"/>
                  <a:gd name="connsiteY41" fmla="*/ 893503 h 1694229"/>
                  <a:gd name="connsiteX42" fmla="*/ 295393 w 1881147"/>
                  <a:gd name="connsiteY42" fmla="*/ 932978 h 1694229"/>
                  <a:gd name="connsiteX43" fmla="*/ 341051 w 1881147"/>
                  <a:gd name="connsiteY43" fmla="*/ 971570 h 1694229"/>
                  <a:gd name="connsiteX44" fmla="*/ 426184 w 1881147"/>
                  <a:gd name="connsiteY44" fmla="*/ 1025822 h 1694229"/>
                  <a:gd name="connsiteX45" fmla="*/ 461961 w 1881147"/>
                  <a:gd name="connsiteY45" fmla="*/ 1096915 h 1694229"/>
                  <a:gd name="connsiteX46" fmla="*/ 441064 w 1881147"/>
                  <a:gd name="connsiteY46" fmla="*/ 1166488 h 1694229"/>
                  <a:gd name="connsiteX47" fmla="*/ 519111 w 1881147"/>
                  <a:gd name="connsiteY47" fmla="*/ 1222951 h 1694229"/>
                  <a:gd name="connsiteX48" fmla="*/ 591143 w 1881147"/>
                  <a:gd name="connsiteY48" fmla="*/ 1255945 h 1694229"/>
                  <a:gd name="connsiteX49" fmla="*/ 571974 w 1881147"/>
                  <a:gd name="connsiteY49" fmla="*/ 1315648 h 1694229"/>
                  <a:gd name="connsiteX50" fmla="*/ 662461 w 1881147"/>
                  <a:gd name="connsiteY50" fmla="*/ 1468048 h 1694229"/>
                  <a:gd name="connsiteX51" fmla="*/ 755271 w 1881147"/>
                  <a:gd name="connsiteY51" fmla="*/ 1541202 h 1694229"/>
                  <a:gd name="connsiteX52" fmla="*/ 805336 w 1881147"/>
                  <a:gd name="connsiteY52" fmla="*/ 1491860 h 1694229"/>
                  <a:gd name="connsiteX53" fmla="*/ 869926 w 1881147"/>
                  <a:gd name="connsiteY53" fmla="*/ 1519257 h 1694229"/>
                  <a:gd name="connsiteX54" fmla="*/ 924399 w 1881147"/>
                  <a:gd name="connsiteY54" fmla="*/ 1487098 h 1694229"/>
                  <a:gd name="connsiteX55" fmla="*/ 941246 w 1881147"/>
                  <a:gd name="connsiteY55" fmla="*/ 1444922 h 1694229"/>
                  <a:gd name="connsiteX56" fmla="*/ 1005123 w 1881147"/>
                  <a:gd name="connsiteY56" fmla="*/ 1531334 h 1694229"/>
                  <a:gd name="connsiteX57" fmla="*/ 1050190 w 1881147"/>
                  <a:gd name="connsiteY57" fmla="*/ 1602428 h 1694229"/>
                  <a:gd name="connsiteX58" fmla="*/ 1120136 w 1881147"/>
                  <a:gd name="connsiteY58" fmla="*/ 1693947 h 1694229"/>
                  <a:gd name="connsiteX59" fmla="*/ 1151034 w 1881147"/>
                  <a:gd name="connsiteY59" fmla="*/ 1630856 h 1694229"/>
                  <a:gd name="connsiteX60" fmla="*/ 1181693 w 1881147"/>
                  <a:gd name="connsiteY60" fmla="*/ 1624376 h 1694229"/>
                  <a:gd name="connsiteX61" fmla="*/ 1224792 w 1881147"/>
                  <a:gd name="connsiteY61" fmla="*/ 1653639 h 1694229"/>
                  <a:gd name="connsiteX62" fmla="*/ 1258367 w 1881147"/>
                  <a:gd name="connsiteY62" fmla="*/ 1612985 h 1694229"/>
                  <a:gd name="connsiteX63" fmla="*/ 1277188 w 1881147"/>
                  <a:gd name="connsiteY63" fmla="*/ 1617602 h 1694229"/>
                  <a:gd name="connsiteX64" fmla="*/ 1311230 w 1881147"/>
                  <a:gd name="connsiteY64" fmla="*/ 1684079 h 1694229"/>
                  <a:gd name="connsiteX65" fmla="*/ 1367786 w 1881147"/>
                  <a:gd name="connsiteY65" fmla="*/ 1660610 h 1694229"/>
                  <a:gd name="connsiteX66" fmla="*/ 1419818 w 1881147"/>
                  <a:gd name="connsiteY66" fmla="*/ 1604489 h 1694229"/>
                  <a:gd name="connsiteX67" fmla="*/ 1470595 w 1881147"/>
                  <a:gd name="connsiteY67" fmla="*/ 1587946 h 1694229"/>
                  <a:gd name="connsiteX68" fmla="*/ 1488274 w 1881147"/>
                  <a:gd name="connsiteY68" fmla="*/ 1643768 h 1694229"/>
                  <a:gd name="connsiteX69" fmla="*/ 1558169 w 1881147"/>
                  <a:gd name="connsiteY69" fmla="*/ 1618090 h 1694229"/>
                  <a:gd name="connsiteX70" fmla="*/ 1588947 w 1881147"/>
                  <a:gd name="connsiteY70" fmla="*/ 1531334 h 1694229"/>
                  <a:gd name="connsiteX71" fmla="*/ 1670383 w 1881147"/>
                  <a:gd name="connsiteY71" fmla="*/ 1441192 h 1694229"/>
                  <a:gd name="connsiteX72" fmla="*/ 1714974 w 1881147"/>
                  <a:gd name="connsiteY72" fmla="*/ 1410062 h 1694229"/>
                  <a:gd name="connsiteX73" fmla="*/ 1743343 w 1881147"/>
                  <a:gd name="connsiteY73" fmla="*/ 1413357 h 1694229"/>
                  <a:gd name="connsiteX74" fmla="*/ 1820935 w 1881147"/>
                  <a:gd name="connsiteY74" fmla="*/ 1402749 h 1694229"/>
                  <a:gd name="connsiteX75" fmla="*/ 1816054 w 1881147"/>
                  <a:gd name="connsiteY75" fmla="*/ 1456313 h 1694229"/>
                  <a:gd name="connsiteX76" fmla="*/ 1874221 w 1881147"/>
                  <a:gd name="connsiteY76" fmla="*/ 1479634 h 1694229"/>
                  <a:gd name="connsiteX77" fmla="*/ 1875829 w 1881147"/>
                  <a:gd name="connsiteY77" fmla="*/ 1457000 h 1694229"/>
                  <a:gd name="connsiteX78" fmla="*/ 1875051 w 1881147"/>
                  <a:gd name="connsiteY78" fmla="*/ 1396266 h 1694229"/>
                  <a:gd name="connsiteX79" fmla="*/ 1853086 w 1881147"/>
                  <a:gd name="connsiteY79" fmla="*/ 1306123 h 1694229"/>
                  <a:gd name="connsiteX80" fmla="*/ 1853086 w 1881147"/>
                  <a:gd name="connsiteY80" fmla="*/ 1248973 h 1694229"/>
                  <a:gd name="connsiteX81" fmla="*/ 1810224 w 1881147"/>
                  <a:gd name="connsiteY81" fmla="*/ 1239448 h 1694229"/>
                  <a:gd name="connsiteX82" fmla="*/ 1734024 w 1881147"/>
                  <a:gd name="connsiteY82" fmla="*/ 1158485 h 1694229"/>
                  <a:gd name="connsiteX83" fmla="*/ 1695924 w 1881147"/>
                  <a:gd name="connsiteY83" fmla="*/ 977510 h 1694229"/>
                  <a:gd name="connsiteX84" fmla="*/ 1643536 w 1881147"/>
                  <a:gd name="connsiteY84" fmla="*/ 944173 h 1694229"/>
                  <a:gd name="connsiteX85" fmla="*/ 1605436 w 1881147"/>
                  <a:gd name="connsiteY85" fmla="*/ 887023 h 1694229"/>
                  <a:gd name="connsiteX86" fmla="*/ 1557811 w 1881147"/>
                  <a:gd name="connsiteY86" fmla="*/ 839398 h 1694229"/>
                  <a:gd name="connsiteX87" fmla="*/ 1505424 w 1881147"/>
                  <a:gd name="connsiteY87" fmla="*/ 820348 h 1694229"/>
                  <a:gd name="connsiteX88" fmla="*/ 1453036 w 1881147"/>
                  <a:gd name="connsiteY88" fmla="*/ 815585 h 1694229"/>
                  <a:gd name="connsiteX89" fmla="*/ 1510186 w 1881147"/>
                  <a:gd name="connsiteY89" fmla="*/ 782248 h 1694229"/>
                  <a:gd name="connsiteX90" fmla="*/ 1476849 w 1881147"/>
                  <a:gd name="connsiteY90" fmla="*/ 748910 h 1694229"/>
                  <a:gd name="connsiteX91" fmla="*/ 1481611 w 1881147"/>
                  <a:gd name="connsiteY91" fmla="*/ 725098 h 1694229"/>
                  <a:gd name="connsiteX92" fmla="*/ 1572099 w 1881147"/>
                  <a:gd name="connsiteY92" fmla="*/ 763198 h 1694229"/>
                  <a:gd name="connsiteX93" fmla="*/ 1624486 w 1881147"/>
                  <a:gd name="connsiteY93" fmla="*/ 696523 h 1694229"/>
                  <a:gd name="connsiteX94" fmla="*/ 1622283 w 1881147"/>
                  <a:gd name="connsiteY94" fmla="*/ 553648 h 1694229"/>
                  <a:gd name="connsiteX95" fmla="*/ 1639486 w 1881147"/>
                  <a:gd name="connsiteY95"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55759 w 1881147"/>
                  <a:gd name="connsiteY16" fmla="*/ 376257 h 1694229"/>
                  <a:gd name="connsiteX17" fmla="*/ 781524 w 1881147"/>
                  <a:gd name="connsiteY17" fmla="*/ 429823 h 1694229"/>
                  <a:gd name="connsiteX18" fmla="*/ 781524 w 1881147"/>
                  <a:gd name="connsiteY18" fmla="*/ 463160 h 1694229"/>
                  <a:gd name="connsiteX19" fmla="*/ 743424 w 1881147"/>
                  <a:gd name="connsiteY19" fmla="*/ 486973 h 1694229"/>
                  <a:gd name="connsiteX20" fmla="*/ 671986 w 1881147"/>
                  <a:gd name="connsiteY20" fmla="*/ 420298 h 1694229"/>
                  <a:gd name="connsiteX21" fmla="*/ 519586 w 1881147"/>
                  <a:gd name="connsiteY21" fmla="*/ 415535 h 1694229"/>
                  <a:gd name="connsiteX22" fmla="*/ 457674 w 1881147"/>
                  <a:gd name="connsiteY22" fmla="*/ 434585 h 1694229"/>
                  <a:gd name="connsiteX23" fmla="*/ 419574 w 1881147"/>
                  <a:gd name="connsiteY23" fmla="*/ 420298 h 1694229"/>
                  <a:gd name="connsiteX24" fmla="*/ 400524 w 1881147"/>
                  <a:gd name="connsiteY24" fmla="*/ 358385 h 1694229"/>
                  <a:gd name="connsiteX25" fmla="*/ 333849 w 1881147"/>
                  <a:gd name="connsiteY25" fmla="*/ 305998 h 1694229"/>
                  <a:gd name="connsiteX26" fmla="*/ 286224 w 1881147"/>
                  <a:gd name="connsiteY26" fmla="*/ 239323 h 1694229"/>
                  <a:gd name="connsiteX27" fmla="*/ 143349 w 1881147"/>
                  <a:gd name="connsiteY27" fmla="*/ 258373 h 1694229"/>
                  <a:gd name="connsiteX28" fmla="*/ 124299 w 1881147"/>
                  <a:gd name="connsiteY28" fmla="*/ 334573 h 1694229"/>
                  <a:gd name="connsiteX29" fmla="*/ 110011 w 1881147"/>
                  <a:gd name="connsiteY29" fmla="*/ 367910 h 1694229"/>
                  <a:gd name="connsiteX30" fmla="*/ 133824 w 1881147"/>
                  <a:gd name="connsiteY30" fmla="*/ 415535 h 1694229"/>
                  <a:gd name="connsiteX31" fmla="*/ 81436 w 1881147"/>
                  <a:gd name="connsiteY31" fmla="*/ 453635 h 1694229"/>
                  <a:gd name="connsiteX32" fmla="*/ 33811 w 1881147"/>
                  <a:gd name="connsiteY32" fmla="*/ 448873 h 1694229"/>
                  <a:gd name="connsiteX33" fmla="*/ 33811 w 1881147"/>
                  <a:gd name="connsiteY33" fmla="*/ 520310 h 1694229"/>
                  <a:gd name="connsiteX34" fmla="*/ 474 w 1881147"/>
                  <a:gd name="connsiteY34" fmla="*/ 625085 h 1694229"/>
                  <a:gd name="connsiteX35" fmla="*/ 62386 w 1881147"/>
                  <a:gd name="connsiteY35" fmla="*/ 701285 h 1694229"/>
                  <a:gd name="connsiteX36" fmla="*/ 111977 w 1881147"/>
                  <a:gd name="connsiteY36" fmla="*/ 681547 h 1694229"/>
                  <a:gd name="connsiteX37" fmla="*/ 112334 w 1881147"/>
                  <a:gd name="connsiteY37" fmla="*/ 751806 h 1694229"/>
                  <a:gd name="connsiteX38" fmla="*/ 167161 w 1881147"/>
                  <a:gd name="connsiteY38" fmla="*/ 782248 h 1694229"/>
                  <a:gd name="connsiteX39" fmla="*/ 236159 w 1881147"/>
                  <a:gd name="connsiteY39" fmla="*/ 792460 h 1694229"/>
                  <a:gd name="connsiteX40" fmla="*/ 271462 w 1881147"/>
                  <a:gd name="connsiteY40" fmla="*/ 848431 h 1694229"/>
                  <a:gd name="connsiteX41" fmla="*/ 270869 w 1881147"/>
                  <a:gd name="connsiteY41" fmla="*/ 893503 h 1694229"/>
                  <a:gd name="connsiteX42" fmla="*/ 295393 w 1881147"/>
                  <a:gd name="connsiteY42" fmla="*/ 932978 h 1694229"/>
                  <a:gd name="connsiteX43" fmla="*/ 341051 w 1881147"/>
                  <a:gd name="connsiteY43" fmla="*/ 971570 h 1694229"/>
                  <a:gd name="connsiteX44" fmla="*/ 426184 w 1881147"/>
                  <a:gd name="connsiteY44" fmla="*/ 1025822 h 1694229"/>
                  <a:gd name="connsiteX45" fmla="*/ 461961 w 1881147"/>
                  <a:gd name="connsiteY45" fmla="*/ 1096915 h 1694229"/>
                  <a:gd name="connsiteX46" fmla="*/ 441064 w 1881147"/>
                  <a:gd name="connsiteY46" fmla="*/ 1166488 h 1694229"/>
                  <a:gd name="connsiteX47" fmla="*/ 519111 w 1881147"/>
                  <a:gd name="connsiteY47" fmla="*/ 1222951 h 1694229"/>
                  <a:gd name="connsiteX48" fmla="*/ 591143 w 1881147"/>
                  <a:gd name="connsiteY48" fmla="*/ 1255945 h 1694229"/>
                  <a:gd name="connsiteX49" fmla="*/ 571974 w 1881147"/>
                  <a:gd name="connsiteY49" fmla="*/ 1315648 h 1694229"/>
                  <a:gd name="connsiteX50" fmla="*/ 662461 w 1881147"/>
                  <a:gd name="connsiteY50" fmla="*/ 1468048 h 1694229"/>
                  <a:gd name="connsiteX51" fmla="*/ 755271 w 1881147"/>
                  <a:gd name="connsiteY51" fmla="*/ 1541202 h 1694229"/>
                  <a:gd name="connsiteX52" fmla="*/ 805336 w 1881147"/>
                  <a:gd name="connsiteY52" fmla="*/ 1491860 h 1694229"/>
                  <a:gd name="connsiteX53" fmla="*/ 869926 w 1881147"/>
                  <a:gd name="connsiteY53" fmla="*/ 1519257 h 1694229"/>
                  <a:gd name="connsiteX54" fmla="*/ 924399 w 1881147"/>
                  <a:gd name="connsiteY54" fmla="*/ 1487098 h 1694229"/>
                  <a:gd name="connsiteX55" fmla="*/ 941246 w 1881147"/>
                  <a:gd name="connsiteY55" fmla="*/ 1444922 h 1694229"/>
                  <a:gd name="connsiteX56" fmla="*/ 1005123 w 1881147"/>
                  <a:gd name="connsiteY56" fmla="*/ 1531334 h 1694229"/>
                  <a:gd name="connsiteX57" fmla="*/ 1050190 w 1881147"/>
                  <a:gd name="connsiteY57" fmla="*/ 1602428 h 1694229"/>
                  <a:gd name="connsiteX58" fmla="*/ 1120136 w 1881147"/>
                  <a:gd name="connsiteY58" fmla="*/ 1693947 h 1694229"/>
                  <a:gd name="connsiteX59" fmla="*/ 1151034 w 1881147"/>
                  <a:gd name="connsiteY59" fmla="*/ 1630856 h 1694229"/>
                  <a:gd name="connsiteX60" fmla="*/ 1181693 w 1881147"/>
                  <a:gd name="connsiteY60" fmla="*/ 1624376 h 1694229"/>
                  <a:gd name="connsiteX61" fmla="*/ 1224792 w 1881147"/>
                  <a:gd name="connsiteY61" fmla="*/ 1653639 h 1694229"/>
                  <a:gd name="connsiteX62" fmla="*/ 1258367 w 1881147"/>
                  <a:gd name="connsiteY62" fmla="*/ 1612985 h 1694229"/>
                  <a:gd name="connsiteX63" fmla="*/ 1277188 w 1881147"/>
                  <a:gd name="connsiteY63" fmla="*/ 1617602 h 1694229"/>
                  <a:gd name="connsiteX64" fmla="*/ 1311230 w 1881147"/>
                  <a:gd name="connsiteY64" fmla="*/ 1684079 h 1694229"/>
                  <a:gd name="connsiteX65" fmla="*/ 1367786 w 1881147"/>
                  <a:gd name="connsiteY65" fmla="*/ 1660610 h 1694229"/>
                  <a:gd name="connsiteX66" fmla="*/ 1419818 w 1881147"/>
                  <a:gd name="connsiteY66" fmla="*/ 1604489 h 1694229"/>
                  <a:gd name="connsiteX67" fmla="*/ 1470595 w 1881147"/>
                  <a:gd name="connsiteY67" fmla="*/ 1587946 h 1694229"/>
                  <a:gd name="connsiteX68" fmla="*/ 1488274 w 1881147"/>
                  <a:gd name="connsiteY68" fmla="*/ 1643768 h 1694229"/>
                  <a:gd name="connsiteX69" fmla="*/ 1558169 w 1881147"/>
                  <a:gd name="connsiteY69" fmla="*/ 1618090 h 1694229"/>
                  <a:gd name="connsiteX70" fmla="*/ 1588947 w 1881147"/>
                  <a:gd name="connsiteY70" fmla="*/ 1531334 h 1694229"/>
                  <a:gd name="connsiteX71" fmla="*/ 1670383 w 1881147"/>
                  <a:gd name="connsiteY71" fmla="*/ 1441192 h 1694229"/>
                  <a:gd name="connsiteX72" fmla="*/ 1714974 w 1881147"/>
                  <a:gd name="connsiteY72" fmla="*/ 1410062 h 1694229"/>
                  <a:gd name="connsiteX73" fmla="*/ 1743343 w 1881147"/>
                  <a:gd name="connsiteY73" fmla="*/ 1413357 h 1694229"/>
                  <a:gd name="connsiteX74" fmla="*/ 1820935 w 1881147"/>
                  <a:gd name="connsiteY74" fmla="*/ 1402749 h 1694229"/>
                  <a:gd name="connsiteX75" fmla="*/ 1816054 w 1881147"/>
                  <a:gd name="connsiteY75" fmla="*/ 1456313 h 1694229"/>
                  <a:gd name="connsiteX76" fmla="*/ 1874221 w 1881147"/>
                  <a:gd name="connsiteY76" fmla="*/ 1479634 h 1694229"/>
                  <a:gd name="connsiteX77" fmla="*/ 1875829 w 1881147"/>
                  <a:gd name="connsiteY77" fmla="*/ 1457000 h 1694229"/>
                  <a:gd name="connsiteX78" fmla="*/ 1875051 w 1881147"/>
                  <a:gd name="connsiteY78" fmla="*/ 1396266 h 1694229"/>
                  <a:gd name="connsiteX79" fmla="*/ 1853086 w 1881147"/>
                  <a:gd name="connsiteY79" fmla="*/ 1306123 h 1694229"/>
                  <a:gd name="connsiteX80" fmla="*/ 1853086 w 1881147"/>
                  <a:gd name="connsiteY80" fmla="*/ 1248973 h 1694229"/>
                  <a:gd name="connsiteX81" fmla="*/ 1810224 w 1881147"/>
                  <a:gd name="connsiteY81" fmla="*/ 1239448 h 1694229"/>
                  <a:gd name="connsiteX82" fmla="*/ 1734024 w 1881147"/>
                  <a:gd name="connsiteY82" fmla="*/ 1158485 h 1694229"/>
                  <a:gd name="connsiteX83" fmla="*/ 1695924 w 1881147"/>
                  <a:gd name="connsiteY83" fmla="*/ 977510 h 1694229"/>
                  <a:gd name="connsiteX84" fmla="*/ 1643536 w 1881147"/>
                  <a:gd name="connsiteY84" fmla="*/ 944173 h 1694229"/>
                  <a:gd name="connsiteX85" fmla="*/ 1605436 w 1881147"/>
                  <a:gd name="connsiteY85" fmla="*/ 887023 h 1694229"/>
                  <a:gd name="connsiteX86" fmla="*/ 1557811 w 1881147"/>
                  <a:gd name="connsiteY86" fmla="*/ 839398 h 1694229"/>
                  <a:gd name="connsiteX87" fmla="*/ 1505424 w 1881147"/>
                  <a:gd name="connsiteY87" fmla="*/ 820348 h 1694229"/>
                  <a:gd name="connsiteX88" fmla="*/ 1453036 w 1881147"/>
                  <a:gd name="connsiteY88" fmla="*/ 815585 h 1694229"/>
                  <a:gd name="connsiteX89" fmla="*/ 1510186 w 1881147"/>
                  <a:gd name="connsiteY89" fmla="*/ 782248 h 1694229"/>
                  <a:gd name="connsiteX90" fmla="*/ 1476849 w 1881147"/>
                  <a:gd name="connsiteY90" fmla="*/ 748910 h 1694229"/>
                  <a:gd name="connsiteX91" fmla="*/ 1481611 w 1881147"/>
                  <a:gd name="connsiteY91" fmla="*/ 725098 h 1694229"/>
                  <a:gd name="connsiteX92" fmla="*/ 1572099 w 1881147"/>
                  <a:gd name="connsiteY92" fmla="*/ 763198 h 1694229"/>
                  <a:gd name="connsiteX93" fmla="*/ 1624486 w 1881147"/>
                  <a:gd name="connsiteY93" fmla="*/ 696523 h 1694229"/>
                  <a:gd name="connsiteX94" fmla="*/ 1622283 w 1881147"/>
                  <a:gd name="connsiteY94" fmla="*/ 553648 h 1694229"/>
                  <a:gd name="connsiteX95" fmla="*/ 1639486 w 1881147"/>
                  <a:gd name="connsiteY95"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55759 w 1881147"/>
                  <a:gd name="connsiteY16" fmla="*/ 376257 h 1694229"/>
                  <a:gd name="connsiteX17" fmla="*/ 832776 w 1881147"/>
                  <a:gd name="connsiteY17" fmla="*/ 440035 h 1694229"/>
                  <a:gd name="connsiteX18" fmla="*/ 781524 w 1881147"/>
                  <a:gd name="connsiteY18" fmla="*/ 463160 h 1694229"/>
                  <a:gd name="connsiteX19" fmla="*/ 743424 w 1881147"/>
                  <a:gd name="connsiteY19" fmla="*/ 486973 h 1694229"/>
                  <a:gd name="connsiteX20" fmla="*/ 671986 w 1881147"/>
                  <a:gd name="connsiteY20" fmla="*/ 420298 h 1694229"/>
                  <a:gd name="connsiteX21" fmla="*/ 519586 w 1881147"/>
                  <a:gd name="connsiteY21" fmla="*/ 415535 h 1694229"/>
                  <a:gd name="connsiteX22" fmla="*/ 457674 w 1881147"/>
                  <a:gd name="connsiteY22" fmla="*/ 434585 h 1694229"/>
                  <a:gd name="connsiteX23" fmla="*/ 419574 w 1881147"/>
                  <a:gd name="connsiteY23" fmla="*/ 420298 h 1694229"/>
                  <a:gd name="connsiteX24" fmla="*/ 400524 w 1881147"/>
                  <a:gd name="connsiteY24" fmla="*/ 358385 h 1694229"/>
                  <a:gd name="connsiteX25" fmla="*/ 333849 w 1881147"/>
                  <a:gd name="connsiteY25" fmla="*/ 305998 h 1694229"/>
                  <a:gd name="connsiteX26" fmla="*/ 286224 w 1881147"/>
                  <a:gd name="connsiteY26" fmla="*/ 239323 h 1694229"/>
                  <a:gd name="connsiteX27" fmla="*/ 143349 w 1881147"/>
                  <a:gd name="connsiteY27" fmla="*/ 258373 h 1694229"/>
                  <a:gd name="connsiteX28" fmla="*/ 124299 w 1881147"/>
                  <a:gd name="connsiteY28" fmla="*/ 334573 h 1694229"/>
                  <a:gd name="connsiteX29" fmla="*/ 110011 w 1881147"/>
                  <a:gd name="connsiteY29" fmla="*/ 367910 h 1694229"/>
                  <a:gd name="connsiteX30" fmla="*/ 133824 w 1881147"/>
                  <a:gd name="connsiteY30" fmla="*/ 415535 h 1694229"/>
                  <a:gd name="connsiteX31" fmla="*/ 81436 w 1881147"/>
                  <a:gd name="connsiteY31" fmla="*/ 453635 h 1694229"/>
                  <a:gd name="connsiteX32" fmla="*/ 33811 w 1881147"/>
                  <a:gd name="connsiteY32" fmla="*/ 448873 h 1694229"/>
                  <a:gd name="connsiteX33" fmla="*/ 33811 w 1881147"/>
                  <a:gd name="connsiteY33" fmla="*/ 520310 h 1694229"/>
                  <a:gd name="connsiteX34" fmla="*/ 474 w 1881147"/>
                  <a:gd name="connsiteY34" fmla="*/ 625085 h 1694229"/>
                  <a:gd name="connsiteX35" fmla="*/ 62386 w 1881147"/>
                  <a:gd name="connsiteY35" fmla="*/ 701285 h 1694229"/>
                  <a:gd name="connsiteX36" fmla="*/ 111977 w 1881147"/>
                  <a:gd name="connsiteY36" fmla="*/ 681547 h 1694229"/>
                  <a:gd name="connsiteX37" fmla="*/ 112334 w 1881147"/>
                  <a:gd name="connsiteY37" fmla="*/ 751806 h 1694229"/>
                  <a:gd name="connsiteX38" fmla="*/ 167161 w 1881147"/>
                  <a:gd name="connsiteY38" fmla="*/ 782248 h 1694229"/>
                  <a:gd name="connsiteX39" fmla="*/ 236159 w 1881147"/>
                  <a:gd name="connsiteY39" fmla="*/ 792460 h 1694229"/>
                  <a:gd name="connsiteX40" fmla="*/ 271462 w 1881147"/>
                  <a:gd name="connsiteY40" fmla="*/ 848431 h 1694229"/>
                  <a:gd name="connsiteX41" fmla="*/ 270869 w 1881147"/>
                  <a:gd name="connsiteY41" fmla="*/ 893503 h 1694229"/>
                  <a:gd name="connsiteX42" fmla="*/ 295393 w 1881147"/>
                  <a:gd name="connsiteY42" fmla="*/ 932978 h 1694229"/>
                  <a:gd name="connsiteX43" fmla="*/ 341051 w 1881147"/>
                  <a:gd name="connsiteY43" fmla="*/ 971570 h 1694229"/>
                  <a:gd name="connsiteX44" fmla="*/ 426184 w 1881147"/>
                  <a:gd name="connsiteY44" fmla="*/ 1025822 h 1694229"/>
                  <a:gd name="connsiteX45" fmla="*/ 461961 w 1881147"/>
                  <a:gd name="connsiteY45" fmla="*/ 1096915 h 1694229"/>
                  <a:gd name="connsiteX46" fmla="*/ 441064 w 1881147"/>
                  <a:gd name="connsiteY46" fmla="*/ 1166488 h 1694229"/>
                  <a:gd name="connsiteX47" fmla="*/ 519111 w 1881147"/>
                  <a:gd name="connsiteY47" fmla="*/ 1222951 h 1694229"/>
                  <a:gd name="connsiteX48" fmla="*/ 591143 w 1881147"/>
                  <a:gd name="connsiteY48" fmla="*/ 1255945 h 1694229"/>
                  <a:gd name="connsiteX49" fmla="*/ 571974 w 1881147"/>
                  <a:gd name="connsiteY49" fmla="*/ 1315648 h 1694229"/>
                  <a:gd name="connsiteX50" fmla="*/ 662461 w 1881147"/>
                  <a:gd name="connsiteY50" fmla="*/ 1468048 h 1694229"/>
                  <a:gd name="connsiteX51" fmla="*/ 755271 w 1881147"/>
                  <a:gd name="connsiteY51" fmla="*/ 1541202 h 1694229"/>
                  <a:gd name="connsiteX52" fmla="*/ 805336 w 1881147"/>
                  <a:gd name="connsiteY52" fmla="*/ 1491860 h 1694229"/>
                  <a:gd name="connsiteX53" fmla="*/ 869926 w 1881147"/>
                  <a:gd name="connsiteY53" fmla="*/ 1519257 h 1694229"/>
                  <a:gd name="connsiteX54" fmla="*/ 924399 w 1881147"/>
                  <a:gd name="connsiteY54" fmla="*/ 1487098 h 1694229"/>
                  <a:gd name="connsiteX55" fmla="*/ 941246 w 1881147"/>
                  <a:gd name="connsiteY55" fmla="*/ 1444922 h 1694229"/>
                  <a:gd name="connsiteX56" fmla="*/ 1005123 w 1881147"/>
                  <a:gd name="connsiteY56" fmla="*/ 1531334 h 1694229"/>
                  <a:gd name="connsiteX57" fmla="*/ 1050190 w 1881147"/>
                  <a:gd name="connsiteY57" fmla="*/ 1602428 h 1694229"/>
                  <a:gd name="connsiteX58" fmla="*/ 1120136 w 1881147"/>
                  <a:gd name="connsiteY58" fmla="*/ 1693947 h 1694229"/>
                  <a:gd name="connsiteX59" fmla="*/ 1151034 w 1881147"/>
                  <a:gd name="connsiteY59" fmla="*/ 1630856 h 1694229"/>
                  <a:gd name="connsiteX60" fmla="*/ 1181693 w 1881147"/>
                  <a:gd name="connsiteY60" fmla="*/ 1624376 h 1694229"/>
                  <a:gd name="connsiteX61" fmla="*/ 1224792 w 1881147"/>
                  <a:gd name="connsiteY61" fmla="*/ 1653639 h 1694229"/>
                  <a:gd name="connsiteX62" fmla="*/ 1258367 w 1881147"/>
                  <a:gd name="connsiteY62" fmla="*/ 1612985 h 1694229"/>
                  <a:gd name="connsiteX63" fmla="*/ 1277188 w 1881147"/>
                  <a:gd name="connsiteY63" fmla="*/ 1617602 h 1694229"/>
                  <a:gd name="connsiteX64" fmla="*/ 1311230 w 1881147"/>
                  <a:gd name="connsiteY64" fmla="*/ 1684079 h 1694229"/>
                  <a:gd name="connsiteX65" fmla="*/ 1367786 w 1881147"/>
                  <a:gd name="connsiteY65" fmla="*/ 1660610 h 1694229"/>
                  <a:gd name="connsiteX66" fmla="*/ 1419818 w 1881147"/>
                  <a:gd name="connsiteY66" fmla="*/ 1604489 h 1694229"/>
                  <a:gd name="connsiteX67" fmla="*/ 1470595 w 1881147"/>
                  <a:gd name="connsiteY67" fmla="*/ 1587946 h 1694229"/>
                  <a:gd name="connsiteX68" fmla="*/ 1488274 w 1881147"/>
                  <a:gd name="connsiteY68" fmla="*/ 1643768 h 1694229"/>
                  <a:gd name="connsiteX69" fmla="*/ 1558169 w 1881147"/>
                  <a:gd name="connsiteY69" fmla="*/ 1618090 h 1694229"/>
                  <a:gd name="connsiteX70" fmla="*/ 1588947 w 1881147"/>
                  <a:gd name="connsiteY70" fmla="*/ 1531334 h 1694229"/>
                  <a:gd name="connsiteX71" fmla="*/ 1670383 w 1881147"/>
                  <a:gd name="connsiteY71" fmla="*/ 1441192 h 1694229"/>
                  <a:gd name="connsiteX72" fmla="*/ 1714974 w 1881147"/>
                  <a:gd name="connsiteY72" fmla="*/ 1410062 h 1694229"/>
                  <a:gd name="connsiteX73" fmla="*/ 1743343 w 1881147"/>
                  <a:gd name="connsiteY73" fmla="*/ 1413357 h 1694229"/>
                  <a:gd name="connsiteX74" fmla="*/ 1820935 w 1881147"/>
                  <a:gd name="connsiteY74" fmla="*/ 1402749 h 1694229"/>
                  <a:gd name="connsiteX75" fmla="*/ 1816054 w 1881147"/>
                  <a:gd name="connsiteY75" fmla="*/ 1456313 h 1694229"/>
                  <a:gd name="connsiteX76" fmla="*/ 1874221 w 1881147"/>
                  <a:gd name="connsiteY76" fmla="*/ 1479634 h 1694229"/>
                  <a:gd name="connsiteX77" fmla="*/ 1875829 w 1881147"/>
                  <a:gd name="connsiteY77" fmla="*/ 1457000 h 1694229"/>
                  <a:gd name="connsiteX78" fmla="*/ 1875051 w 1881147"/>
                  <a:gd name="connsiteY78" fmla="*/ 1396266 h 1694229"/>
                  <a:gd name="connsiteX79" fmla="*/ 1853086 w 1881147"/>
                  <a:gd name="connsiteY79" fmla="*/ 1306123 h 1694229"/>
                  <a:gd name="connsiteX80" fmla="*/ 1853086 w 1881147"/>
                  <a:gd name="connsiteY80" fmla="*/ 1248973 h 1694229"/>
                  <a:gd name="connsiteX81" fmla="*/ 1810224 w 1881147"/>
                  <a:gd name="connsiteY81" fmla="*/ 1239448 h 1694229"/>
                  <a:gd name="connsiteX82" fmla="*/ 1734024 w 1881147"/>
                  <a:gd name="connsiteY82" fmla="*/ 1158485 h 1694229"/>
                  <a:gd name="connsiteX83" fmla="*/ 1695924 w 1881147"/>
                  <a:gd name="connsiteY83" fmla="*/ 977510 h 1694229"/>
                  <a:gd name="connsiteX84" fmla="*/ 1643536 w 1881147"/>
                  <a:gd name="connsiteY84" fmla="*/ 944173 h 1694229"/>
                  <a:gd name="connsiteX85" fmla="*/ 1605436 w 1881147"/>
                  <a:gd name="connsiteY85" fmla="*/ 887023 h 1694229"/>
                  <a:gd name="connsiteX86" fmla="*/ 1557811 w 1881147"/>
                  <a:gd name="connsiteY86" fmla="*/ 839398 h 1694229"/>
                  <a:gd name="connsiteX87" fmla="*/ 1505424 w 1881147"/>
                  <a:gd name="connsiteY87" fmla="*/ 820348 h 1694229"/>
                  <a:gd name="connsiteX88" fmla="*/ 1453036 w 1881147"/>
                  <a:gd name="connsiteY88" fmla="*/ 815585 h 1694229"/>
                  <a:gd name="connsiteX89" fmla="*/ 1510186 w 1881147"/>
                  <a:gd name="connsiteY89" fmla="*/ 782248 h 1694229"/>
                  <a:gd name="connsiteX90" fmla="*/ 1476849 w 1881147"/>
                  <a:gd name="connsiteY90" fmla="*/ 748910 h 1694229"/>
                  <a:gd name="connsiteX91" fmla="*/ 1481611 w 1881147"/>
                  <a:gd name="connsiteY91" fmla="*/ 725098 h 1694229"/>
                  <a:gd name="connsiteX92" fmla="*/ 1572099 w 1881147"/>
                  <a:gd name="connsiteY92" fmla="*/ 763198 h 1694229"/>
                  <a:gd name="connsiteX93" fmla="*/ 1624486 w 1881147"/>
                  <a:gd name="connsiteY93" fmla="*/ 696523 h 1694229"/>
                  <a:gd name="connsiteX94" fmla="*/ 1622283 w 1881147"/>
                  <a:gd name="connsiteY94" fmla="*/ 553648 h 1694229"/>
                  <a:gd name="connsiteX95" fmla="*/ 1639486 w 1881147"/>
                  <a:gd name="connsiteY95"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55759 w 1881147"/>
                  <a:gd name="connsiteY16" fmla="*/ 376257 h 1694229"/>
                  <a:gd name="connsiteX17" fmla="*/ 832776 w 1881147"/>
                  <a:gd name="connsiteY17" fmla="*/ 440035 h 1694229"/>
                  <a:gd name="connsiteX18" fmla="*/ 815693 w 1881147"/>
                  <a:gd name="connsiteY18" fmla="*/ 475926 h 1694229"/>
                  <a:gd name="connsiteX19" fmla="*/ 743424 w 1881147"/>
                  <a:gd name="connsiteY19" fmla="*/ 486973 h 1694229"/>
                  <a:gd name="connsiteX20" fmla="*/ 671986 w 1881147"/>
                  <a:gd name="connsiteY20" fmla="*/ 420298 h 1694229"/>
                  <a:gd name="connsiteX21" fmla="*/ 519586 w 1881147"/>
                  <a:gd name="connsiteY21" fmla="*/ 415535 h 1694229"/>
                  <a:gd name="connsiteX22" fmla="*/ 457674 w 1881147"/>
                  <a:gd name="connsiteY22" fmla="*/ 434585 h 1694229"/>
                  <a:gd name="connsiteX23" fmla="*/ 419574 w 1881147"/>
                  <a:gd name="connsiteY23" fmla="*/ 420298 h 1694229"/>
                  <a:gd name="connsiteX24" fmla="*/ 400524 w 1881147"/>
                  <a:gd name="connsiteY24" fmla="*/ 358385 h 1694229"/>
                  <a:gd name="connsiteX25" fmla="*/ 333849 w 1881147"/>
                  <a:gd name="connsiteY25" fmla="*/ 305998 h 1694229"/>
                  <a:gd name="connsiteX26" fmla="*/ 286224 w 1881147"/>
                  <a:gd name="connsiteY26" fmla="*/ 239323 h 1694229"/>
                  <a:gd name="connsiteX27" fmla="*/ 143349 w 1881147"/>
                  <a:gd name="connsiteY27" fmla="*/ 258373 h 1694229"/>
                  <a:gd name="connsiteX28" fmla="*/ 124299 w 1881147"/>
                  <a:gd name="connsiteY28" fmla="*/ 334573 h 1694229"/>
                  <a:gd name="connsiteX29" fmla="*/ 110011 w 1881147"/>
                  <a:gd name="connsiteY29" fmla="*/ 367910 h 1694229"/>
                  <a:gd name="connsiteX30" fmla="*/ 133824 w 1881147"/>
                  <a:gd name="connsiteY30" fmla="*/ 415535 h 1694229"/>
                  <a:gd name="connsiteX31" fmla="*/ 81436 w 1881147"/>
                  <a:gd name="connsiteY31" fmla="*/ 453635 h 1694229"/>
                  <a:gd name="connsiteX32" fmla="*/ 33811 w 1881147"/>
                  <a:gd name="connsiteY32" fmla="*/ 448873 h 1694229"/>
                  <a:gd name="connsiteX33" fmla="*/ 33811 w 1881147"/>
                  <a:gd name="connsiteY33" fmla="*/ 520310 h 1694229"/>
                  <a:gd name="connsiteX34" fmla="*/ 474 w 1881147"/>
                  <a:gd name="connsiteY34" fmla="*/ 625085 h 1694229"/>
                  <a:gd name="connsiteX35" fmla="*/ 62386 w 1881147"/>
                  <a:gd name="connsiteY35" fmla="*/ 701285 h 1694229"/>
                  <a:gd name="connsiteX36" fmla="*/ 111977 w 1881147"/>
                  <a:gd name="connsiteY36" fmla="*/ 681547 h 1694229"/>
                  <a:gd name="connsiteX37" fmla="*/ 112334 w 1881147"/>
                  <a:gd name="connsiteY37" fmla="*/ 751806 h 1694229"/>
                  <a:gd name="connsiteX38" fmla="*/ 167161 w 1881147"/>
                  <a:gd name="connsiteY38" fmla="*/ 782248 h 1694229"/>
                  <a:gd name="connsiteX39" fmla="*/ 236159 w 1881147"/>
                  <a:gd name="connsiteY39" fmla="*/ 792460 h 1694229"/>
                  <a:gd name="connsiteX40" fmla="*/ 271462 w 1881147"/>
                  <a:gd name="connsiteY40" fmla="*/ 848431 h 1694229"/>
                  <a:gd name="connsiteX41" fmla="*/ 270869 w 1881147"/>
                  <a:gd name="connsiteY41" fmla="*/ 893503 h 1694229"/>
                  <a:gd name="connsiteX42" fmla="*/ 295393 w 1881147"/>
                  <a:gd name="connsiteY42" fmla="*/ 932978 h 1694229"/>
                  <a:gd name="connsiteX43" fmla="*/ 341051 w 1881147"/>
                  <a:gd name="connsiteY43" fmla="*/ 971570 h 1694229"/>
                  <a:gd name="connsiteX44" fmla="*/ 426184 w 1881147"/>
                  <a:gd name="connsiteY44" fmla="*/ 1025822 h 1694229"/>
                  <a:gd name="connsiteX45" fmla="*/ 461961 w 1881147"/>
                  <a:gd name="connsiteY45" fmla="*/ 1096915 h 1694229"/>
                  <a:gd name="connsiteX46" fmla="*/ 441064 w 1881147"/>
                  <a:gd name="connsiteY46" fmla="*/ 1166488 h 1694229"/>
                  <a:gd name="connsiteX47" fmla="*/ 519111 w 1881147"/>
                  <a:gd name="connsiteY47" fmla="*/ 1222951 h 1694229"/>
                  <a:gd name="connsiteX48" fmla="*/ 591143 w 1881147"/>
                  <a:gd name="connsiteY48" fmla="*/ 1255945 h 1694229"/>
                  <a:gd name="connsiteX49" fmla="*/ 571974 w 1881147"/>
                  <a:gd name="connsiteY49" fmla="*/ 1315648 h 1694229"/>
                  <a:gd name="connsiteX50" fmla="*/ 662461 w 1881147"/>
                  <a:gd name="connsiteY50" fmla="*/ 1468048 h 1694229"/>
                  <a:gd name="connsiteX51" fmla="*/ 755271 w 1881147"/>
                  <a:gd name="connsiteY51" fmla="*/ 1541202 h 1694229"/>
                  <a:gd name="connsiteX52" fmla="*/ 805336 w 1881147"/>
                  <a:gd name="connsiteY52" fmla="*/ 1491860 h 1694229"/>
                  <a:gd name="connsiteX53" fmla="*/ 869926 w 1881147"/>
                  <a:gd name="connsiteY53" fmla="*/ 1519257 h 1694229"/>
                  <a:gd name="connsiteX54" fmla="*/ 924399 w 1881147"/>
                  <a:gd name="connsiteY54" fmla="*/ 1487098 h 1694229"/>
                  <a:gd name="connsiteX55" fmla="*/ 941246 w 1881147"/>
                  <a:gd name="connsiteY55" fmla="*/ 1444922 h 1694229"/>
                  <a:gd name="connsiteX56" fmla="*/ 1005123 w 1881147"/>
                  <a:gd name="connsiteY56" fmla="*/ 1531334 h 1694229"/>
                  <a:gd name="connsiteX57" fmla="*/ 1050190 w 1881147"/>
                  <a:gd name="connsiteY57" fmla="*/ 1602428 h 1694229"/>
                  <a:gd name="connsiteX58" fmla="*/ 1120136 w 1881147"/>
                  <a:gd name="connsiteY58" fmla="*/ 1693947 h 1694229"/>
                  <a:gd name="connsiteX59" fmla="*/ 1151034 w 1881147"/>
                  <a:gd name="connsiteY59" fmla="*/ 1630856 h 1694229"/>
                  <a:gd name="connsiteX60" fmla="*/ 1181693 w 1881147"/>
                  <a:gd name="connsiteY60" fmla="*/ 1624376 h 1694229"/>
                  <a:gd name="connsiteX61" fmla="*/ 1224792 w 1881147"/>
                  <a:gd name="connsiteY61" fmla="*/ 1653639 h 1694229"/>
                  <a:gd name="connsiteX62" fmla="*/ 1258367 w 1881147"/>
                  <a:gd name="connsiteY62" fmla="*/ 1612985 h 1694229"/>
                  <a:gd name="connsiteX63" fmla="*/ 1277188 w 1881147"/>
                  <a:gd name="connsiteY63" fmla="*/ 1617602 h 1694229"/>
                  <a:gd name="connsiteX64" fmla="*/ 1311230 w 1881147"/>
                  <a:gd name="connsiteY64" fmla="*/ 1684079 h 1694229"/>
                  <a:gd name="connsiteX65" fmla="*/ 1367786 w 1881147"/>
                  <a:gd name="connsiteY65" fmla="*/ 1660610 h 1694229"/>
                  <a:gd name="connsiteX66" fmla="*/ 1419818 w 1881147"/>
                  <a:gd name="connsiteY66" fmla="*/ 1604489 h 1694229"/>
                  <a:gd name="connsiteX67" fmla="*/ 1470595 w 1881147"/>
                  <a:gd name="connsiteY67" fmla="*/ 1587946 h 1694229"/>
                  <a:gd name="connsiteX68" fmla="*/ 1488274 w 1881147"/>
                  <a:gd name="connsiteY68" fmla="*/ 1643768 h 1694229"/>
                  <a:gd name="connsiteX69" fmla="*/ 1558169 w 1881147"/>
                  <a:gd name="connsiteY69" fmla="*/ 1618090 h 1694229"/>
                  <a:gd name="connsiteX70" fmla="*/ 1588947 w 1881147"/>
                  <a:gd name="connsiteY70" fmla="*/ 1531334 h 1694229"/>
                  <a:gd name="connsiteX71" fmla="*/ 1670383 w 1881147"/>
                  <a:gd name="connsiteY71" fmla="*/ 1441192 h 1694229"/>
                  <a:gd name="connsiteX72" fmla="*/ 1714974 w 1881147"/>
                  <a:gd name="connsiteY72" fmla="*/ 1410062 h 1694229"/>
                  <a:gd name="connsiteX73" fmla="*/ 1743343 w 1881147"/>
                  <a:gd name="connsiteY73" fmla="*/ 1413357 h 1694229"/>
                  <a:gd name="connsiteX74" fmla="*/ 1820935 w 1881147"/>
                  <a:gd name="connsiteY74" fmla="*/ 1402749 h 1694229"/>
                  <a:gd name="connsiteX75" fmla="*/ 1816054 w 1881147"/>
                  <a:gd name="connsiteY75" fmla="*/ 1456313 h 1694229"/>
                  <a:gd name="connsiteX76" fmla="*/ 1874221 w 1881147"/>
                  <a:gd name="connsiteY76" fmla="*/ 1479634 h 1694229"/>
                  <a:gd name="connsiteX77" fmla="*/ 1875829 w 1881147"/>
                  <a:gd name="connsiteY77" fmla="*/ 1457000 h 1694229"/>
                  <a:gd name="connsiteX78" fmla="*/ 1875051 w 1881147"/>
                  <a:gd name="connsiteY78" fmla="*/ 1396266 h 1694229"/>
                  <a:gd name="connsiteX79" fmla="*/ 1853086 w 1881147"/>
                  <a:gd name="connsiteY79" fmla="*/ 1306123 h 1694229"/>
                  <a:gd name="connsiteX80" fmla="*/ 1853086 w 1881147"/>
                  <a:gd name="connsiteY80" fmla="*/ 1248973 h 1694229"/>
                  <a:gd name="connsiteX81" fmla="*/ 1810224 w 1881147"/>
                  <a:gd name="connsiteY81" fmla="*/ 1239448 h 1694229"/>
                  <a:gd name="connsiteX82" fmla="*/ 1734024 w 1881147"/>
                  <a:gd name="connsiteY82" fmla="*/ 1158485 h 1694229"/>
                  <a:gd name="connsiteX83" fmla="*/ 1695924 w 1881147"/>
                  <a:gd name="connsiteY83" fmla="*/ 977510 h 1694229"/>
                  <a:gd name="connsiteX84" fmla="*/ 1643536 w 1881147"/>
                  <a:gd name="connsiteY84" fmla="*/ 944173 h 1694229"/>
                  <a:gd name="connsiteX85" fmla="*/ 1605436 w 1881147"/>
                  <a:gd name="connsiteY85" fmla="*/ 887023 h 1694229"/>
                  <a:gd name="connsiteX86" fmla="*/ 1557811 w 1881147"/>
                  <a:gd name="connsiteY86" fmla="*/ 839398 h 1694229"/>
                  <a:gd name="connsiteX87" fmla="*/ 1505424 w 1881147"/>
                  <a:gd name="connsiteY87" fmla="*/ 820348 h 1694229"/>
                  <a:gd name="connsiteX88" fmla="*/ 1453036 w 1881147"/>
                  <a:gd name="connsiteY88" fmla="*/ 815585 h 1694229"/>
                  <a:gd name="connsiteX89" fmla="*/ 1510186 w 1881147"/>
                  <a:gd name="connsiteY89" fmla="*/ 782248 h 1694229"/>
                  <a:gd name="connsiteX90" fmla="*/ 1476849 w 1881147"/>
                  <a:gd name="connsiteY90" fmla="*/ 748910 h 1694229"/>
                  <a:gd name="connsiteX91" fmla="*/ 1481611 w 1881147"/>
                  <a:gd name="connsiteY91" fmla="*/ 725098 h 1694229"/>
                  <a:gd name="connsiteX92" fmla="*/ 1572099 w 1881147"/>
                  <a:gd name="connsiteY92" fmla="*/ 763198 h 1694229"/>
                  <a:gd name="connsiteX93" fmla="*/ 1624486 w 1881147"/>
                  <a:gd name="connsiteY93" fmla="*/ 696523 h 1694229"/>
                  <a:gd name="connsiteX94" fmla="*/ 1622283 w 1881147"/>
                  <a:gd name="connsiteY94" fmla="*/ 553648 h 1694229"/>
                  <a:gd name="connsiteX95" fmla="*/ 1639486 w 1881147"/>
                  <a:gd name="connsiteY95"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55759 w 1881147"/>
                  <a:gd name="connsiteY16" fmla="*/ 376257 h 1694229"/>
                  <a:gd name="connsiteX17" fmla="*/ 832776 w 1881147"/>
                  <a:gd name="connsiteY17" fmla="*/ 440035 h 1694229"/>
                  <a:gd name="connsiteX18" fmla="*/ 815693 w 1881147"/>
                  <a:gd name="connsiteY18" fmla="*/ 475926 h 1694229"/>
                  <a:gd name="connsiteX19" fmla="*/ 733662 w 1881147"/>
                  <a:gd name="connsiteY19" fmla="*/ 494632 h 1694229"/>
                  <a:gd name="connsiteX20" fmla="*/ 671986 w 1881147"/>
                  <a:gd name="connsiteY20" fmla="*/ 420298 h 1694229"/>
                  <a:gd name="connsiteX21" fmla="*/ 519586 w 1881147"/>
                  <a:gd name="connsiteY21" fmla="*/ 415535 h 1694229"/>
                  <a:gd name="connsiteX22" fmla="*/ 457674 w 1881147"/>
                  <a:gd name="connsiteY22" fmla="*/ 434585 h 1694229"/>
                  <a:gd name="connsiteX23" fmla="*/ 419574 w 1881147"/>
                  <a:gd name="connsiteY23" fmla="*/ 420298 h 1694229"/>
                  <a:gd name="connsiteX24" fmla="*/ 400524 w 1881147"/>
                  <a:gd name="connsiteY24" fmla="*/ 358385 h 1694229"/>
                  <a:gd name="connsiteX25" fmla="*/ 333849 w 1881147"/>
                  <a:gd name="connsiteY25" fmla="*/ 305998 h 1694229"/>
                  <a:gd name="connsiteX26" fmla="*/ 286224 w 1881147"/>
                  <a:gd name="connsiteY26" fmla="*/ 239323 h 1694229"/>
                  <a:gd name="connsiteX27" fmla="*/ 143349 w 1881147"/>
                  <a:gd name="connsiteY27" fmla="*/ 258373 h 1694229"/>
                  <a:gd name="connsiteX28" fmla="*/ 124299 w 1881147"/>
                  <a:gd name="connsiteY28" fmla="*/ 334573 h 1694229"/>
                  <a:gd name="connsiteX29" fmla="*/ 110011 w 1881147"/>
                  <a:gd name="connsiteY29" fmla="*/ 367910 h 1694229"/>
                  <a:gd name="connsiteX30" fmla="*/ 133824 w 1881147"/>
                  <a:gd name="connsiteY30" fmla="*/ 415535 h 1694229"/>
                  <a:gd name="connsiteX31" fmla="*/ 81436 w 1881147"/>
                  <a:gd name="connsiteY31" fmla="*/ 453635 h 1694229"/>
                  <a:gd name="connsiteX32" fmla="*/ 33811 w 1881147"/>
                  <a:gd name="connsiteY32" fmla="*/ 448873 h 1694229"/>
                  <a:gd name="connsiteX33" fmla="*/ 33811 w 1881147"/>
                  <a:gd name="connsiteY33" fmla="*/ 520310 h 1694229"/>
                  <a:gd name="connsiteX34" fmla="*/ 474 w 1881147"/>
                  <a:gd name="connsiteY34" fmla="*/ 625085 h 1694229"/>
                  <a:gd name="connsiteX35" fmla="*/ 62386 w 1881147"/>
                  <a:gd name="connsiteY35" fmla="*/ 701285 h 1694229"/>
                  <a:gd name="connsiteX36" fmla="*/ 111977 w 1881147"/>
                  <a:gd name="connsiteY36" fmla="*/ 681547 h 1694229"/>
                  <a:gd name="connsiteX37" fmla="*/ 112334 w 1881147"/>
                  <a:gd name="connsiteY37" fmla="*/ 751806 h 1694229"/>
                  <a:gd name="connsiteX38" fmla="*/ 167161 w 1881147"/>
                  <a:gd name="connsiteY38" fmla="*/ 782248 h 1694229"/>
                  <a:gd name="connsiteX39" fmla="*/ 236159 w 1881147"/>
                  <a:gd name="connsiteY39" fmla="*/ 792460 h 1694229"/>
                  <a:gd name="connsiteX40" fmla="*/ 271462 w 1881147"/>
                  <a:gd name="connsiteY40" fmla="*/ 848431 h 1694229"/>
                  <a:gd name="connsiteX41" fmla="*/ 270869 w 1881147"/>
                  <a:gd name="connsiteY41" fmla="*/ 893503 h 1694229"/>
                  <a:gd name="connsiteX42" fmla="*/ 295393 w 1881147"/>
                  <a:gd name="connsiteY42" fmla="*/ 932978 h 1694229"/>
                  <a:gd name="connsiteX43" fmla="*/ 341051 w 1881147"/>
                  <a:gd name="connsiteY43" fmla="*/ 971570 h 1694229"/>
                  <a:gd name="connsiteX44" fmla="*/ 426184 w 1881147"/>
                  <a:gd name="connsiteY44" fmla="*/ 1025822 h 1694229"/>
                  <a:gd name="connsiteX45" fmla="*/ 461961 w 1881147"/>
                  <a:gd name="connsiteY45" fmla="*/ 1096915 h 1694229"/>
                  <a:gd name="connsiteX46" fmla="*/ 441064 w 1881147"/>
                  <a:gd name="connsiteY46" fmla="*/ 1166488 h 1694229"/>
                  <a:gd name="connsiteX47" fmla="*/ 519111 w 1881147"/>
                  <a:gd name="connsiteY47" fmla="*/ 1222951 h 1694229"/>
                  <a:gd name="connsiteX48" fmla="*/ 591143 w 1881147"/>
                  <a:gd name="connsiteY48" fmla="*/ 1255945 h 1694229"/>
                  <a:gd name="connsiteX49" fmla="*/ 571974 w 1881147"/>
                  <a:gd name="connsiteY49" fmla="*/ 1315648 h 1694229"/>
                  <a:gd name="connsiteX50" fmla="*/ 662461 w 1881147"/>
                  <a:gd name="connsiteY50" fmla="*/ 1468048 h 1694229"/>
                  <a:gd name="connsiteX51" fmla="*/ 755271 w 1881147"/>
                  <a:gd name="connsiteY51" fmla="*/ 1541202 h 1694229"/>
                  <a:gd name="connsiteX52" fmla="*/ 805336 w 1881147"/>
                  <a:gd name="connsiteY52" fmla="*/ 1491860 h 1694229"/>
                  <a:gd name="connsiteX53" fmla="*/ 869926 w 1881147"/>
                  <a:gd name="connsiteY53" fmla="*/ 1519257 h 1694229"/>
                  <a:gd name="connsiteX54" fmla="*/ 924399 w 1881147"/>
                  <a:gd name="connsiteY54" fmla="*/ 1487098 h 1694229"/>
                  <a:gd name="connsiteX55" fmla="*/ 941246 w 1881147"/>
                  <a:gd name="connsiteY55" fmla="*/ 1444922 h 1694229"/>
                  <a:gd name="connsiteX56" fmla="*/ 1005123 w 1881147"/>
                  <a:gd name="connsiteY56" fmla="*/ 1531334 h 1694229"/>
                  <a:gd name="connsiteX57" fmla="*/ 1050190 w 1881147"/>
                  <a:gd name="connsiteY57" fmla="*/ 1602428 h 1694229"/>
                  <a:gd name="connsiteX58" fmla="*/ 1120136 w 1881147"/>
                  <a:gd name="connsiteY58" fmla="*/ 1693947 h 1694229"/>
                  <a:gd name="connsiteX59" fmla="*/ 1151034 w 1881147"/>
                  <a:gd name="connsiteY59" fmla="*/ 1630856 h 1694229"/>
                  <a:gd name="connsiteX60" fmla="*/ 1181693 w 1881147"/>
                  <a:gd name="connsiteY60" fmla="*/ 1624376 h 1694229"/>
                  <a:gd name="connsiteX61" fmla="*/ 1224792 w 1881147"/>
                  <a:gd name="connsiteY61" fmla="*/ 1653639 h 1694229"/>
                  <a:gd name="connsiteX62" fmla="*/ 1258367 w 1881147"/>
                  <a:gd name="connsiteY62" fmla="*/ 1612985 h 1694229"/>
                  <a:gd name="connsiteX63" fmla="*/ 1277188 w 1881147"/>
                  <a:gd name="connsiteY63" fmla="*/ 1617602 h 1694229"/>
                  <a:gd name="connsiteX64" fmla="*/ 1311230 w 1881147"/>
                  <a:gd name="connsiteY64" fmla="*/ 1684079 h 1694229"/>
                  <a:gd name="connsiteX65" fmla="*/ 1367786 w 1881147"/>
                  <a:gd name="connsiteY65" fmla="*/ 1660610 h 1694229"/>
                  <a:gd name="connsiteX66" fmla="*/ 1419818 w 1881147"/>
                  <a:gd name="connsiteY66" fmla="*/ 1604489 h 1694229"/>
                  <a:gd name="connsiteX67" fmla="*/ 1470595 w 1881147"/>
                  <a:gd name="connsiteY67" fmla="*/ 1587946 h 1694229"/>
                  <a:gd name="connsiteX68" fmla="*/ 1488274 w 1881147"/>
                  <a:gd name="connsiteY68" fmla="*/ 1643768 h 1694229"/>
                  <a:gd name="connsiteX69" fmla="*/ 1558169 w 1881147"/>
                  <a:gd name="connsiteY69" fmla="*/ 1618090 h 1694229"/>
                  <a:gd name="connsiteX70" fmla="*/ 1588947 w 1881147"/>
                  <a:gd name="connsiteY70" fmla="*/ 1531334 h 1694229"/>
                  <a:gd name="connsiteX71" fmla="*/ 1670383 w 1881147"/>
                  <a:gd name="connsiteY71" fmla="*/ 1441192 h 1694229"/>
                  <a:gd name="connsiteX72" fmla="*/ 1714974 w 1881147"/>
                  <a:gd name="connsiteY72" fmla="*/ 1410062 h 1694229"/>
                  <a:gd name="connsiteX73" fmla="*/ 1743343 w 1881147"/>
                  <a:gd name="connsiteY73" fmla="*/ 1413357 h 1694229"/>
                  <a:gd name="connsiteX74" fmla="*/ 1820935 w 1881147"/>
                  <a:gd name="connsiteY74" fmla="*/ 1402749 h 1694229"/>
                  <a:gd name="connsiteX75" fmla="*/ 1816054 w 1881147"/>
                  <a:gd name="connsiteY75" fmla="*/ 1456313 h 1694229"/>
                  <a:gd name="connsiteX76" fmla="*/ 1874221 w 1881147"/>
                  <a:gd name="connsiteY76" fmla="*/ 1479634 h 1694229"/>
                  <a:gd name="connsiteX77" fmla="*/ 1875829 w 1881147"/>
                  <a:gd name="connsiteY77" fmla="*/ 1457000 h 1694229"/>
                  <a:gd name="connsiteX78" fmla="*/ 1875051 w 1881147"/>
                  <a:gd name="connsiteY78" fmla="*/ 1396266 h 1694229"/>
                  <a:gd name="connsiteX79" fmla="*/ 1853086 w 1881147"/>
                  <a:gd name="connsiteY79" fmla="*/ 1306123 h 1694229"/>
                  <a:gd name="connsiteX80" fmla="*/ 1853086 w 1881147"/>
                  <a:gd name="connsiteY80" fmla="*/ 1248973 h 1694229"/>
                  <a:gd name="connsiteX81" fmla="*/ 1810224 w 1881147"/>
                  <a:gd name="connsiteY81" fmla="*/ 1239448 h 1694229"/>
                  <a:gd name="connsiteX82" fmla="*/ 1734024 w 1881147"/>
                  <a:gd name="connsiteY82" fmla="*/ 1158485 h 1694229"/>
                  <a:gd name="connsiteX83" fmla="*/ 1695924 w 1881147"/>
                  <a:gd name="connsiteY83" fmla="*/ 977510 h 1694229"/>
                  <a:gd name="connsiteX84" fmla="*/ 1643536 w 1881147"/>
                  <a:gd name="connsiteY84" fmla="*/ 944173 h 1694229"/>
                  <a:gd name="connsiteX85" fmla="*/ 1605436 w 1881147"/>
                  <a:gd name="connsiteY85" fmla="*/ 887023 h 1694229"/>
                  <a:gd name="connsiteX86" fmla="*/ 1557811 w 1881147"/>
                  <a:gd name="connsiteY86" fmla="*/ 839398 h 1694229"/>
                  <a:gd name="connsiteX87" fmla="*/ 1505424 w 1881147"/>
                  <a:gd name="connsiteY87" fmla="*/ 820348 h 1694229"/>
                  <a:gd name="connsiteX88" fmla="*/ 1453036 w 1881147"/>
                  <a:gd name="connsiteY88" fmla="*/ 815585 h 1694229"/>
                  <a:gd name="connsiteX89" fmla="*/ 1510186 w 1881147"/>
                  <a:gd name="connsiteY89" fmla="*/ 782248 h 1694229"/>
                  <a:gd name="connsiteX90" fmla="*/ 1476849 w 1881147"/>
                  <a:gd name="connsiteY90" fmla="*/ 748910 h 1694229"/>
                  <a:gd name="connsiteX91" fmla="*/ 1481611 w 1881147"/>
                  <a:gd name="connsiteY91" fmla="*/ 725098 h 1694229"/>
                  <a:gd name="connsiteX92" fmla="*/ 1572099 w 1881147"/>
                  <a:gd name="connsiteY92" fmla="*/ 763198 h 1694229"/>
                  <a:gd name="connsiteX93" fmla="*/ 1624486 w 1881147"/>
                  <a:gd name="connsiteY93" fmla="*/ 696523 h 1694229"/>
                  <a:gd name="connsiteX94" fmla="*/ 1622283 w 1881147"/>
                  <a:gd name="connsiteY94" fmla="*/ 553648 h 1694229"/>
                  <a:gd name="connsiteX95" fmla="*/ 1639486 w 1881147"/>
                  <a:gd name="connsiteY95"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55759 w 1881147"/>
                  <a:gd name="connsiteY16" fmla="*/ 376257 h 1694229"/>
                  <a:gd name="connsiteX17" fmla="*/ 832776 w 1881147"/>
                  <a:gd name="connsiteY17" fmla="*/ 440035 h 1694229"/>
                  <a:gd name="connsiteX18" fmla="*/ 815693 w 1881147"/>
                  <a:gd name="connsiteY18" fmla="*/ 475926 h 1694229"/>
                  <a:gd name="connsiteX19" fmla="*/ 733662 w 1881147"/>
                  <a:gd name="connsiteY19" fmla="*/ 494632 h 1694229"/>
                  <a:gd name="connsiteX20" fmla="*/ 715850 w 1881147"/>
                  <a:gd name="connsiteY20" fmla="*/ 440647 h 1694229"/>
                  <a:gd name="connsiteX21" fmla="*/ 671986 w 1881147"/>
                  <a:gd name="connsiteY21" fmla="*/ 420298 h 1694229"/>
                  <a:gd name="connsiteX22" fmla="*/ 519586 w 1881147"/>
                  <a:gd name="connsiteY22" fmla="*/ 415535 h 1694229"/>
                  <a:gd name="connsiteX23" fmla="*/ 457674 w 1881147"/>
                  <a:gd name="connsiteY23" fmla="*/ 434585 h 1694229"/>
                  <a:gd name="connsiteX24" fmla="*/ 419574 w 1881147"/>
                  <a:gd name="connsiteY24" fmla="*/ 420298 h 1694229"/>
                  <a:gd name="connsiteX25" fmla="*/ 400524 w 1881147"/>
                  <a:gd name="connsiteY25" fmla="*/ 358385 h 1694229"/>
                  <a:gd name="connsiteX26" fmla="*/ 333849 w 1881147"/>
                  <a:gd name="connsiteY26" fmla="*/ 305998 h 1694229"/>
                  <a:gd name="connsiteX27" fmla="*/ 286224 w 1881147"/>
                  <a:gd name="connsiteY27" fmla="*/ 239323 h 1694229"/>
                  <a:gd name="connsiteX28" fmla="*/ 143349 w 1881147"/>
                  <a:gd name="connsiteY28" fmla="*/ 258373 h 1694229"/>
                  <a:gd name="connsiteX29" fmla="*/ 124299 w 1881147"/>
                  <a:gd name="connsiteY29" fmla="*/ 334573 h 1694229"/>
                  <a:gd name="connsiteX30" fmla="*/ 110011 w 1881147"/>
                  <a:gd name="connsiteY30" fmla="*/ 367910 h 1694229"/>
                  <a:gd name="connsiteX31" fmla="*/ 133824 w 1881147"/>
                  <a:gd name="connsiteY31" fmla="*/ 415535 h 1694229"/>
                  <a:gd name="connsiteX32" fmla="*/ 81436 w 1881147"/>
                  <a:gd name="connsiteY32" fmla="*/ 453635 h 1694229"/>
                  <a:gd name="connsiteX33" fmla="*/ 33811 w 1881147"/>
                  <a:gd name="connsiteY33" fmla="*/ 448873 h 1694229"/>
                  <a:gd name="connsiteX34" fmla="*/ 33811 w 1881147"/>
                  <a:gd name="connsiteY34" fmla="*/ 520310 h 1694229"/>
                  <a:gd name="connsiteX35" fmla="*/ 474 w 1881147"/>
                  <a:gd name="connsiteY35" fmla="*/ 625085 h 1694229"/>
                  <a:gd name="connsiteX36" fmla="*/ 62386 w 1881147"/>
                  <a:gd name="connsiteY36" fmla="*/ 701285 h 1694229"/>
                  <a:gd name="connsiteX37" fmla="*/ 111977 w 1881147"/>
                  <a:gd name="connsiteY37" fmla="*/ 681547 h 1694229"/>
                  <a:gd name="connsiteX38" fmla="*/ 112334 w 1881147"/>
                  <a:gd name="connsiteY38" fmla="*/ 751806 h 1694229"/>
                  <a:gd name="connsiteX39" fmla="*/ 167161 w 1881147"/>
                  <a:gd name="connsiteY39" fmla="*/ 782248 h 1694229"/>
                  <a:gd name="connsiteX40" fmla="*/ 236159 w 1881147"/>
                  <a:gd name="connsiteY40" fmla="*/ 792460 h 1694229"/>
                  <a:gd name="connsiteX41" fmla="*/ 271462 w 1881147"/>
                  <a:gd name="connsiteY41" fmla="*/ 848431 h 1694229"/>
                  <a:gd name="connsiteX42" fmla="*/ 270869 w 1881147"/>
                  <a:gd name="connsiteY42" fmla="*/ 893503 h 1694229"/>
                  <a:gd name="connsiteX43" fmla="*/ 295393 w 1881147"/>
                  <a:gd name="connsiteY43" fmla="*/ 932978 h 1694229"/>
                  <a:gd name="connsiteX44" fmla="*/ 341051 w 1881147"/>
                  <a:gd name="connsiteY44" fmla="*/ 971570 h 1694229"/>
                  <a:gd name="connsiteX45" fmla="*/ 426184 w 1881147"/>
                  <a:gd name="connsiteY45" fmla="*/ 1025822 h 1694229"/>
                  <a:gd name="connsiteX46" fmla="*/ 461961 w 1881147"/>
                  <a:gd name="connsiteY46" fmla="*/ 1096915 h 1694229"/>
                  <a:gd name="connsiteX47" fmla="*/ 441064 w 1881147"/>
                  <a:gd name="connsiteY47" fmla="*/ 1166488 h 1694229"/>
                  <a:gd name="connsiteX48" fmla="*/ 519111 w 1881147"/>
                  <a:gd name="connsiteY48" fmla="*/ 1222951 h 1694229"/>
                  <a:gd name="connsiteX49" fmla="*/ 591143 w 1881147"/>
                  <a:gd name="connsiteY49" fmla="*/ 1255945 h 1694229"/>
                  <a:gd name="connsiteX50" fmla="*/ 571974 w 1881147"/>
                  <a:gd name="connsiteY50" fmla="*/ 1315648 h 1694229"/>
                  <a:gd name="connsiteX51" fmla="*/ 662461 w 1881147"/>
                  <a:gd name="connsiteY51" fmla="*/ 1468048 h 1694229"/>
                  <a:gd name="connsiteX52" fmla="*/ 755271 w 1881147"/>
                  <a:gd name="connsiteY52" fmla="*/ 1541202 h 1694229"/>
                  <a:gd name="connsiteX53" fmla="*/ 805336 w 1881147"/>
                  <a:gd name="connsiteY53" fmla="*/ 1491860 h 1694229"/>
                  <a:gd name="connsiteX54" fmla="*/ 869926 w 1881147"/>
                  <a:gd name="connsiteY54" fmla="*/ 1519257 h 1694229"/>
                  <a:gd name="connsiteX55" fmla="*/ 924399 w 1881147"/>
                  <a:gd name="connsiteY55" fmla="*/ 1487098 h 1694229"/>
                  <a:gd name="connsiteX56" fmla="*/ 941246 w 1881147"/>
                  <a:gd name="connsiteY56" fmla="*/ 1444922 h 1694229"/>
                  <a:gd name="connsiteX57" fmla="*/ 1005123 w 1881147"/>
                  <a:gd name="connsiteY57" fmla="*/ 1531334 h 1694229"/>
                  <a:gd name="connsiteX58" fmla="*/ 1050190 w 1881147"/>
                  <a:gd name="connsiteY58" fmla="*/ 1602428 h 1694229"/>
                  <a:gd name="connsiteX59" fmla="*/ 1120136 w 1881147"/>
                  <a:gd name="connsiteY59" fmla="*/ 1693947 h 1694229"/>
                  <a:gd name="connsiteX60" fmla="*/ 1151034 w 1881147"/>
                  <a:gd name="connsiteY60" fmla="*/ 1630856 h 1694229"/>
                  <a:gd name="connsiteX61" fmla="*/ 1181693 w 1881147"/>
                  <a:gd name="connsiteY61" fmla="*/ 1624376 h 1694229"/>
                  <a:gd name="connsiteX62" fmla="*/ 1224792 w 1881147"/>
                  <a:gd name="connsiteY62" fmla="*/ 1653639 h 1694229"/>
                  <a:gd name="connsiteX63" fmla="*/ 1258367 w 1881147"/>
                  <a:gd name="connsiteY63" fmla="*/ 1612985 h 1694229"/>
                  <a:gd name="connsiteX64" fmla="*/ 1277188 w 1881147"/>
                  <a:gd name="connsiteY64" fmla="*/ 1617602 h 1694229"/>
                  <a:gd name="connsiteX65" fmla="*/ 1311230 w 1881147"/>
                  <a:gd name="connsiteY65" fmla="*/ 1684079 h 1694229"/>
                  <a:gd name="connsiteX66" fmla="*/ 1367786 w 1881147"/>
                  <a:gd name="connsiteY66" fmla="*/ 1660610 h 1694229"/>
                  <a:gd name="connsiteX67" fmla="*/ 1419818 w 1881147"/>
                  <a:gd name="connsiteY67" fmla="*/ 1604489 h 1694229"/>
                  <a:gd name="connsiteX68" fmla="*/ 1470595 w 1881147"/>
                  <a:gd name="connsiteY68" fmla="*/ 1587946 h 1694229"/>
                  <a:gd name="connsiteX69" fmla="*/ 1488274 w 1881147"/>
                  <a:gd name="connsiteY69" fmla="*/ 1643768 h 1694229"/>
                  <a:gd name="connsiteX70" fmla="*/ 1558169 w 1881147"/>
                  <a:gd name="connsiteY70" fmla="*/ 1618090 h 1694229"/>
                  <a:gd name="connsiteX71" fmla="*/ 1588947 w 1881147"/>
                  <a:gd name="connsiteY71" fmla="*/ 1531334 h 1694229"/>
                  <a:gd name="connsiteX72" fmla="*/ 1670383 w 1881147"/>
                  <a:gd name="connsiteY72" fmla="*/ 1441192 h 1694229"/>
                  <a:gd name="connsiteX73" fmla="*/ 1714974 w 1881147"/>
                  <a:gd name="connsiteY73" fmla="*/ 1410062 h 1694229"/>
                  <a:gd name="connsiteX74" fmla="*/ 1743343 w 1881147"/>
                  <a:gd name="connsiteY74" fmla="*/ 1413357 h 1694229"/>
                  <a:gd name="connsiteX75" fmla="*/ 1820935 w 1881147"/>
                  <a:gd name="connsiteY75" fmla="*/ 1402749 h 1694229"/>
                  <a:gd name="connsiteX76" fmla="*/ 1816054 w 1881147"/>
                  <a:gd name="connsiteY76" fmla="*/ 1456313 h 1694229"/>
                  <a:gd name="connsiteX77" fmla="*/ 1874221 w 1881147"/>
                  <a:gd name="connsiteY77" fmla="*/ 1479634 h 1694229"/>
                  <a:gd name="connsiteX78" fmla="*/ 1875829 w 1881147"/>
                  <a:gd name="connsiteY78" fmla="*/ 1457000 h 1694229"/>
                  <a:gd name="connsiteX79" fmla="*/ 1875051 w 1881147"/>
                  <a:gd name="connsiteY79" fmla="*/ 1396266 h 1694229"/>
                  <a:gd name="connsiteX80" fmla="*/ 1853086 w 1881147"/>
                  <a:gd name="connsiteY80" fmla="*/ 1306123 h 1694229"/>
                  <a:gd name="connsiteX81" fmla="*/ 1853086 w 1881147"/>
                  <a:gd name="connsiteY81" fmla="*/ 1248973 h 1694229"/>
                  <a:gd name="connsiteX82" fmla="*/ 1810224 w 1881147"/>
                  <a:gd name="connsiteY82" fmla="*/ 1239448 h 1694229"/>
                  <a:gd name="connsiteX83" fmla="*/ 1734024 w 1881147"/>
                  <a:gd name="connsiteY83" fmla="*/ 1158485 h 1694229"/>
                  <a:gd name="connsiteX84" fmla="*/ 1695924 w 1881147"/>
                  <a:gd name="connsiteY84" fmla="*/ 977510 h 1694229"/>
                  <a:gd name="connsiteX85" fmla="*/ 1643536 w 1881147"/>
                  <a:gd name="connsiteY85" fmla="*/ 944173 h 1694229"/>
                  <a:gd name="connsiteX86" fmla="*/ 1605436 w 1881147"/>
                  <a:gd name="connsiteY86" fmla="*/ 887023 h 1694229"/>
                  <a:gd name="connsiteX87" fmla="*/ 1557811 w 1881147"/>
                  <a:gd name="connsiteY87" fmla="*/ 839398 h 1694229"/>
                  <a:gd name="connsiteX88" fmla="*/ 1505424 w 1881147"/>
                  <a:gd name="connsiteY88" fmla="*/ 820348 h 1694229"/>
                  <a:gd name="connsiteX89" fmla="*/ 1453036 w 1881147"/>
                  <a:gd name="connsiteY89" fmla="*/ 815585 h 1694229"/>
                  <a:gd name="connsiteX90" fmla="*/ 1510186 w 1881147"/>
                  <a:gd name="connsiteY90" fmla="*/ 782248 h 1694229"/>
                  <a:gd name="connsiteX91" fmla="*/ 1476849 w 1881147"/>
                  <a:gd name="connsiteY91" fmla="*/ 748910 h 1694229"/>
                  <a:gd name="connsiteX92" fmla="*/ 1481611 w 1881147"/>
                  <a:gd name="connsiteY92" fmla="*/ 725098 h 1694229"/>
                  <a:gd name="connsiteX93" fmla="*/ 1572099 w 1881147"/>
                  <a:gd name="connsiteY93" fmla="*/ 763198 h 1694229"/>
                  <a:gd name="connsiteX94" fmla="*/ 1624486 w 1881147"/>
                  <a:gd name="connsiteY94" fmla="*/ 696523 h 1694229"/>
                  <a:gd name="connsiteX95" fmla="*/ 1622283 w 1881147"/>
                  <a:gd name="connsiteY95" fmla="*/ 553648 h 1694229"/>
                  <a:gd name="connsiteX96" fmla="*/ 1639486 w 1881147"/>
                  <a:gd name="connsiteY96"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55759 w 1881147"/>
                  <a:gd name="connsiteY16" fmla="*/ 376257 h 1694229"/>
                  <a:gd name="connsiteX17" fmla="*/ 832776 w 1881147"/>
                  <a:gd name="connsiteY17" fmla="*/ 440035 h 1694229"/>
                  <a:gd name="connsiteX18" fmla="*/ 815693 w 1881147"/>
                  <a:gd name="connsiteY18" fmla="*/ 475926 h 1694229"/>
                  <a:gd name="connsiteX19" fmla="*/ 733662 w 1881147"/>
                  <a:gd name="connsiteY19" fmla="*/ 494632 h 1694229"/>
                  <a:gd name="connsiteX20" fmla="*/ 715850 w 1881147"/>
                  <a:gd name="connsiteY20" fmla="*/ 440647 h 1694229"/>
                  <a:gd name="connsiteX21" fmla="*/ 671986 w 1881147"/>
                  <a:gd name="connsiteY21" fmla="*/ 420298 h 1694229"/>
                  <a:gd name="connsiteX22" fmla="*/ 536670 w 1881147"/>
                  <a:gd name="connsiteY22" fmla="*/ 420641 h 1694229"/>
                  <a:gd name="connsiteX23" fmla="*/ 457674 w 1881147"/>
                  <a:gd name="connsiteY23" fmla="*/ 434585 h 1694229"/>
                  <a:gd name="connsiteX24" fmla="*/ 419574 w 1881147"/>
                  <a:gd name="connsiteY24" fmla="*/ 420298 h 1694229"/>
                  <a:gd name="connsiteX25" fmla="*/ 400524 w 1881147"/>
                  <a:gd name="connsiteY25" fmla="*/ 358385 h 1694229"/>
                  <a:gd name="connsiteX26" fmla="*/ 333849 w 1881147"/>
                  <a:gd name="connsiteY26" fmla="*/ 305998 h 1694229"/>
                  <a:gd name="connsiteX27" fmla="*/ 286224 w 1881147"/>
                  <a:gd name="connsiteY27" fmla="*/ 239323 h 1694229"/>
                  <a:gd name="connsiteX28" fmla="*/ 143349 w 1881147"/>
                  <a:gd name="connsiteY28" fmla="*/ 258373 h 1694229"/>
                  <a:gd name="connsiteX29" fmla="*/ 124299 w 1881147"/>
                  <a:gd name="connsiteY29" fmla="*/ 334573 h 1694229"/>
                  <a:gd name="connsiteX30" fmla="*/ 110011 w 1881147"/>
                  <a:gd name="connsiteY30" fmla="*/ 367910 h 1694229"/>
                  <a:gd name="connsiteX31" fmla="*/ 133824 w 1881147"/>
                  <a:gd name="connsiteY31" fmla="*/ 415535 h 1694229"/>
                  <a:gd name="connsiteX32" fmla="*/ 81436 w 1881147"/>
                  <a:gd name="connsiteY32" fmla="*/ 453635 h 1694229"/>
                  <a:gd name="connsiteX33" fmla="*/ 33811 w 1881147"/>
                  <a:gd name="connsiteY33" fmla="*/ 448873 h 1694229"/>
                  <a:gd name="connsiteX34" fmla="*/ 33811 w 1881147"/>
                  <a:gd name="connsiteY34" fmla="*/ 520310 h 1694229"/>
                  <a:gd name="connsiteX35" fmla="*/ 474 w 1881147"/>
                  <a:gd name="connsiteY35" fmla="*/ 625085 h 1694229"/>
                  <a:gd name="connsiteX36" fmla="*/ 62386 w 1881147"/>
                  <a:gd name="connsiteY36" fmla="*/ 701285 h 1694229"/>
                  <a:gd name="connsiteX37" fmla="*/ 111977 w 1881147"/>
                  <a:gd name="connsiteY37" fmla="*/ 681547 h 1694229"/>
                  <a:gd name="connsiteX38" fmla="*/ 112334 w 1881147"/>
                  <a:gd name="connsiteY38" fmla="*/ 751806 h 1694229"/>
                  <a:gd name="connsiteX39" fmla="*/ 167161 w 1881147"/>
                  <a:gd name="connsiteY39" fmla="*/ 782248 h 1694229"/>
                  <a:gd name="connsiteX40" fmla="*/ 236159 w 1881147"/>
                  <a:gd name="connsiteY40" fmla="*/ 792460 h 1694229"/>
                  <a:gd name="connsiteX41" fmla="*/ 271462 w 1881147"/>
                  <a:gd name="connsiteY41" fmla="*/ 848431 h 1694229"/>
                  <a:gd name="connsiteX42" fmla="*/ 270869 w 1881147"/>
                  <a:gd name="connsiteY42" fmla="*/ 893503 h 1694229"/>
                  <a:gd name="connsiteX43" fmla="*/ 295393 w 1881147"/>
                  <a:gd name="connsiteY43" fmla="*/ 932978 h 1694229"/>
                  <a:gd name="connsiteX44" fmla="*/ 341051 w 1881147"/>
                  <a:gd name="connsiteY44" fmla="*/ 971570 h 1694229"/>
                  <a:gd name="connsiteX45" fmla="*/ 426184 w 1881147"/>
                  <a:gd name="connsiteY45" fmla="*/ 1025822 h 1694229"/>
                  <a:gd name="connsiteX46" fmla="*/ 461961 w 1881147"/>
                  <a:gd name="connsiteY46" fmla="*/ 1096915 h 1694229"/>
                  <a:gd name="connsiteX47" fmla="*/ 441064 w 1881147"/>
                  <a:gd name="connsiteY47" fmla="*/ 1166488 h 1694229"/>
                  <a:gd name="connsiteX48" fmla="*/ 519111 w 1881147"/>
                  <a:gd name="connsiteY48" fmla="*/ 1222951 h 1694229"/>
                  <a:gd name="connsiteX49" fmla="*/ 591143 w 1881147"/>
                  <a:gd name="connsiteY49" fmla="*/ 1255945 h 1694229"/>
                  <a:gd name="connsiteX50" fmla="*/ 571974 w 1881147"/>
                  <a:gd name="connsiteY50" fmla="*/ 1315648 h 1694229"/>
                  <a:gd name="connsiteX51" fmla="*/ 662461 w 1881147"/>
                  <a:gd name="connsiteY51" fmla="*/ 1468048 h 1694229"/>
                  <a:gd name="connsiteX52" fmla="*/ 755271 w 1881147"/>
                  <a:gd name="connsiteY52" fmla="*/ 1541202 h 1694229"/>
                  <a:gd name="connsiteX53" fmla="*/ 805336 w 1881147"/>
                  <a:gd name="connsiteY53" fmla="*/ 1491860 h 1694229"/>
                  <a:gd name="connsiteX54" fmla="*/ 869926 w 1881147"/>
                  <a:gd name="connsiteY54" fmla="*/ 1519257 h 1694229"/>
                  <a:gd name="connsiteX55" fmla="*/ 924399 w 1881147"/>
                  <a:gd name="connsiteY55" fmla="*/ 1487098 h 1694229"/>
                  <a:gd name="connsiteX56" fmla="*/ 941246 w 1881147"/>
                  <a:gd name="connsiteY56" fmla="*/ 1444922 h 1694229"/>
                  <a:gd name="connsiteX57" fmla="*/ 1005123 w 1881147"/>
                  <a:gd name="connsiteY57" fmla="*/ 1531334 h 1694229"/>
                  <a:gd name="connsiteX58" fmla="*/ 1050190 w 1881147"/>
                  <a:gd name="connsiteY58" fmla="*/ 1602428 h 1694229"/>
                  <a:gd name="connsiteX59" fmla="*/ 1120136 w 1881147"/>
                  <a:gd name="connsiteY59" fmla="*/ 1693947 h 1694229"/>
                  <a:gd name="connsiteX60" fmla="*/ 1151034 w 1881147"/>
                  <a:gd name="connsiteY60" fmla="*/ 1630856 h 1694229"/>
                  <a:gd name="connsiteX61" fmla="*/ 1181693 w 1881147"/>
                  <a:gd name="connsiteY61" fmla="*/ 1624376 h 1694229"/>
                  <a:gd name="connsiteX62" fmla="*/ 1224792 w 1881147"/>
                  <a:gd name="connsiteY62" fmla="*/ 1653639 h 1694229"/>
                  <a:gd name="connsiteX63" fmla="*/ 1258367 w 1881147"/>
                  <a:gd name="connsiteY63" fmla="*/ 1612985 h 1694229"/>
                  <a:gd name="connsiteX64" fmla="*/ 1277188 w 1881147"/>
                  <a:gd name="connsiteY64" fmla="*/ 1617602 h 1694229"/>
                  <a:gd name="connsiteX65" fmla="*/ 1311230 w 1881147"/>
                  <a:gd name="connsiteY65" fmla="*/ 1684079 h 1694229"/>
                  <a:gd name="connsiteX66" fmla="*/ 1367786 w 1881147"/>
                  <a:gd name="connsiteY66" fmla="*/ 1660610 h 1694229"/>
                  <a:gd name="connsiteX67" fmla="*/ 1419818 w 1881147"/>
                  <a:gd name="connsiteY67" fmla="*/ 1604489 h 1694229"/>
                  <a:gd name="connsiteX68" fmla="*/ 1470595 w 1881147"/>
                  <a:gd name="connsiteY68" fmla="*/ 1587946 h 1694229"/>
                  <a:gd name="connsiteX69" fmla="*/ 1488274 w 1881147"/>
                  <a:gd name="connsiteY69" fmla="*/ 1643768 h 1694229"/>
                  <a:gd name="connsiteX70" fmla="*/ 1558169 w 1881147"/>
                  <a:gd name="connsiteY70" fmla="*/ 1618090 h 1694229"/>
                  <a:gd name="connsiteX71" fmla="*/ 1588947 w 1881147"/>
                  <a:gd name="connsiteY71" fmla="*/ 1531334 h 1694229"/>
                  <a:gd name="connsiteX72" fmla="*/ 1670383 w 1881147"/>
                  <a:gd name="connsiteY72" fmla="*/ 1441192 h 1694229"/>
                  <a:gd name="connsiteX73" fmla="*/ 1714974 w 1881147"/>
                  <a:gd name="connsiteY73" fmla="*/ 1410062 h 1694229"/>
                  <a:gd name="connsiteX74" fmla="*/ 1743343 w 1881147"/>
                  <a:gd name="connsiteY74" fmla="*/ 1413357 h 1694229"/>
                  <a:gd name="connsiteX75" fmla="*/ 1820935 w 1881147"/>
                  <a:gd name="connsiteY75" fmla="*/ 1402749 h 1694229"/>
                  <a:gd name="connsiteX76" fmla="*/ 1816054 w 1881147"/>
                  <a:gd name="connsiteY76" fmla="*/ 1456313 h 1694229"/>
                  <a:gd name="connsiteX77" fmla="*/ 1874221 w 1881147"/>
                  <a:gd name="connsiteY77" fmla="*/ 1479634 h 1694229"/>
                  <a:gd name="connsiteX78" fmla="*/ 1875829 w 1881147"/>
                  <a:gd name="connsiteY78" fmla="*/ 1457000 h 1694229"/>
                  <a:gd name="connsiteX79" fmla="*/ 1875051 w 1881147"/>
                  <a:gd name="connsiteY79" fmla="*/ 1396266 h 1694229"/>
                  <a:gd name="connsiteX80" fmla="*/ 1853086 w 1881147"/>
                  <a:gd name="connsiteY80" fmla="*/ 1306123 h 1694229"/>
                  <a:gd name="connsiteX81" fmla="*/ 1853086 w 1881147"/>
                  <a:gd name="connsiteY81" fmla="*/ 1248973 h 1694229"/>
                  <a:gd name="connsiteX82" fmla="*/ 1810224 w 1881147"/>
                  <a:gd name="connsiteY82" fmla="*/ 1239448 h 1694229"/>
                  <a:gd name="connsiteX83" fmla="*/ 1734024 w 1881147"/>
                  <a:gd name="connsiteY83" fmla="*/ 1158485 h 1694229"/>
                  <a:gd name="connsiteX84" fmla="*/ 1695924 w 1881147"/>
                  <a:gd name="connsiteY84" fmla="*/ 977510 h 1694229"/>
                  <a:gd name="connsiteX85" fmla="*/ 1643536 w 1881147"/>
                  <a:gd name="connsiteY85" fmla="*/ 944173 h 1694229"/>
                  <a:gd name="connsiteX86" fmla="*/ 1605436 w 1881147"/>
                  <a:gd name="connsiteY86" fmla="*/ 887023 h 1694229"/>
                  <a:gd name="connsiteX87" fmla="*/ 1557811 w 1881147"/>
                  <a:gd name="connsiteY87" fmla="*/ 839398 h 1694229"/>
                  <a:gd name="connsiteX88" fmla="*/ 1505424 w 1881147"/>
                  <a:gd name="connsiteY88" fmla="*/ 820348 h 1694229"/>
                  <a:gd name="connsiteX89" fmla="*/ 1453036 w 1881147"/>
                  <a:gd name="connsiteY89" fmla="*/ 815585 h 1694229"/>
                  <a:gd name="connsiteX90" fmla="*/ 1510186 w 1881147"/>
                  <a:gd name="connsiteY90" fmla="*/ 782248 h 1694229"/>
                  <a:gd name="connsiteX91" fmla="*/ 1476849 w 1881147"/>
                  <a:gd name="connsiteY91" fmla="*/ 748910 h 1694229"/>
                  <a:gd name="connsiteX92" fmla="*/ 1481611 w 1881147"/>
                  <a:gd name="connsiteY92" fmla="*/ 725098 h 1694229"/>
                  <a:gd name="connsiteX93" fmla="*/ 1572099 w 1881147"/>
                  <a:gd name="connsiteY93" fmla="*/ 763198 h 1694229"/>
                  <a:gd name="connsiteX94" fmla="*/ 1624486 w 1881147"/>
                  <a:gd name="connsiteY94" fmla="*/ 696523 h 1694229"/>
                  <a:gd name="connsiteX95" fmla="*/ 1622283 w 1881147"/>
                  <a:gd name="connsiteY95" fmla="*/ 553648 h 1694229"/>
                  <a:gd name="connsiteX96" fmla="*/ 1639486 w 1881147"/>
                  <a:gd name="connsiteY96"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55759 w 1881147"/>
                  <a:gd name="connsiteY16" fmla="*/ 376257 h 1694229"/>
                  <a:gd name="connsiteX17" fmla="*/ 832776 w 1881147"/>
                  <a:gd name="connsiteY17" fmla="*/ 440035 h 1694229"/>
                  <a:gd name="connsiteX18" fmla="*/ 815693 w 1881147"/>
                  <a:gd name="connsiteY18" fmla="*/ 475926 h 1694229"/>
                  <a:gd name="connsiteX19" fmla="*/ 733662 w 1881147"/>
                  <a:gd name="connsiteY19" fmla="*/ 494632 h 1694229"/>
                  <a:gd name="connsiteX20" fmla="*/ 715850 w 1881147"/>
                  <a:gd name="connsiteY20" fmla="*/ 440647 h 1694229"/>
                  <a:gd name="connsiteX21" fmla="*/ 671986 w 1881147"/>
                  <a:gd name="connsiteY21" fmla="*/ 420298 h 1694229"/>
                  <a:gd name="connsiteX22" fmla="*/ 536670 w 1881147"/>
                  <a:gd name="connsiteY22" fmla="*/ 420641 h 1694229"/>
                  <a:gd name="connsiteX23" fmla="*/ 452793 w 1881147"/>
                  <a:gd name="connsiteY23" fmla="*/ 447350 h 1694229"/>
                  <a:gd name="connsiteX24" fmla="*/ 419574 w 1881147"/>
                  <a:gd name="connsiteY24" fmla="*/ 420298 h 1694229"/>
                  <a:gd name="connsiteX25" fmla="*/ 400524 w 1881147"/>
                  <a:gd name="connsiteY25" fmla="*/ 358385 h 1694229"/>
                  <a:gd name="connsiteX26" fmla="*/ 333849 w 1881147"/>
                  <a:gd name="connsiteY26" fmla="*/ 305998 h 1694229"/>
                  <a:gd name="connsiteX27" fmla="*/ 286224 w 1881147"/>
                  <a:gd name="connsiteY27" fmla="*/ 239323 h 1694229"/>
                  <a:gd name="connsiteX28" fmla="*/ 143349 w 1881147"/>
                  <a:gd name="connsiteY28" fmla="*/ 258373 h 1694229"/>
                  <a:gd name="connsiteX29" fmla="*/ 124299 w 1881147"/>
                  <a:gd name="connsiteY29" fmla="*/ 334573 h 1694229"/>
                  <a:gd name="connsiteX30" fmla="*/ 110011 w 1881147"/>
                  <a:gd name="connsiteY30" fmla="*/ 367910 h 1694229"/>
                  <a:gd name="connsiteX31" fmla="*/ 133824 w 1881147"/>
                  <a:gd name="connsiteY31" fmla="*/ 415535 h 1694229"/>
                  <a:gd name="connsiteX32" fmla="*/ 81436 w 1881147"/>
                  <a:gd name="connsiteY32" fmla="*/ 453635 h 1694229"/>
                  <a:gd name="connsiteX33" fmla="*/ 33811 w 1881147"/>
                  <a:gd name="connsiteY33" fmla="*/ 448873 h 1694229"/>
                  <a:gd name="connsiteX34" fmla="*/ 33811 w 1881147"/>
                  <a:gd name="connsiteY34" fmla="*/ 520310 h 1694229"/>
                  <a:gd name="connsiteX35" fmla="*/ 474 w 1881147"/>
                  <a:gd name="connsiteY35" fmla="*/ 625085 h 1694229"/>
                  <a:gd name="connsiteX36" fmla="*/ 62386 w 1881147"/>
                  <a:gd name="connsiteY36" fmla="*/ 701285 h 1694229"/>
                  <a:gd name="connsiteX37" fmla="*/ 111977 w 1881147"/>
                  <a:gd name="connsiteY37" fmla="*/ 681547 h 1694229"/>
                  <a:gd name="connsiteX38" fmla="*/ 112334 w 1881147"/>
                  <a:gd name="connsiteY38" fmla="*/ 751806 h 1694229"/>
                  <a:gd name="connsiteX39" fmla="*/ 167161 w 1881147"/>
                  <a:gd name="connsiteY39" fmla="*/ 782248 h 1694229"/>
                  <a:gd name="connsiteX40" fmla="*/ 236159 w 1881147"/>
                  <a:gd name="connsiteY40" fmla="*/ 792460 h 1694229"/>
                  <a:gd name="connsiteX41" fmla="*/ 271462 w 1881147"/>
                  <a:gd name="connsiteY41" fmla="*/ 848431 h 1694229"/>
                  <a:gd name="connsiteX42" fmla="*/ 270869 w 1881147"/>
                  <a:gd name="connsiteY42" fmla="*/ 893503 h 1694229"/>
                  <a:gd name="connsiteX43" fmla="*/ 295393 w 1881147"/>
                  <a:gd name="connsiteY43" fmla="*/ 932978 h 1694229"/>
                  <a:gd name="connsiteX44" fmla="*/ 341051 w 1881147"/>
                  <a:gd name="connsiteY44" fmla="*/ 971570 h 1694229"/>
                  <a:gd name="connsiteX45" fmla="*/ 426184 w 1881147"/>
                  <a:gd name="connsiteY45" fmla="*/ 1025822 h 1694229"/>
                  <a:gd name="connsiteX46" fmla="*/ 461961 w 1881147"/>
                  <a:gd name="connsiteY46" fmla="*/ 1096915 h 1694229"/>
                  <a:gd name="connsiteX47" fmla="*/ 441064 w 1881147"/>
                  <a:gd name="connsiteY47" fmla="*/ 1166488 h 1694229"/>
                  <a:gd name="connsiteX48" fmla="*/ 519111 w 1881147"/>
                  <a:gd name="connsiteY48" fmla="*/ 1222951 h 1694229"/>
                  <a:gd name="connsiteX49" fmla="*/ 591143 w 1881147"/>
                  <a:gd name="connsiteY49" fmla="*/ 1255945 h 1694229"/>
                  <a:gd name="connsiteX50" fmla="*/ 571974 w 1881147"/>
                  <a:gd name="connsiteY50" fmla="*/ 1315648 h 1694229"/>
                  <a:gd name="connsiteX51" fmla="*/ 662461 w 1881147"/>
                  <a:gd name="connsiteY51" fmla="*/ 1468048 h 1694229"/>
                  <a:gd name="connsiteX52" fmla="*/ 755271 w 1881147"/>
                  <a:gd name="connsiteY52" fmla="*/ 1541202 h 1694229"/>
                  <a:gd name="connsiteX53" fmla="*/ 805336 w 1881147"/>
                  <a:gd name="connsiteY53" fmla="*/ 1491860 h 1694229"/>
                  <a:gd name="connsiteX54" fmla="*/ 869926 w 1881147"/>
                  <a:gd name="connsiteY54" fmla="*/ 1519257 h 1694229"/>
                  <a:gd name="connsiteX55" fmla="*/ 924399 w 1881147"/>
                  <a:gd name="connsiteY55" fmla="*/ 1487098 h 1694229"/>
                  <a:gd name="connsiteX56" fmla="*/ 941246 w 1881147"/>
                  <a:gd name="connsiteY56" fmla="*/ 1444922 h 1694229"/>
                  <a:gd name="connsiteX57" fmla="*/ 1005123 w 1881147"/>
                  <a:gd name="connsiteY57" fmla="*/ 1531334 h 1694229"/>
                  <a:gd name="connsiteX58" fmla="*/ 1050190 w 1881147"/>
                  <a:gd name="connsiteY58" fmla="*/ 1602428 h 1694229"/>
                  <a:gd name="connsiteX59" fmla="*/ 1120136 w 1881147"/>
                  <a:gd name="connsiteY59" fmla="*/ 1693947 h 1694229"/>
                  <a:gd name="connsiteX60" fmla="*/ 1151034 w 1881147"/>
                  <a:gd name="connsiteY60" fmla="*/ 1630856 h 1694229"/>
                  <a:gd name="connsiteX61" fmla="*/ 1181693 w 1881147"/>
                  <a:gd name="connsiteY61" fmla="*/ 1624376 h 1694229"/>
                  <a:gd name="connsiteX62" fmla="*/ 1224792 w 1881147"/>
                  <a:gd name="connsiteY62" fmla="*/ 1653639 h 1694229"/>
                  <a:gd name="connsiteX63" fmla="*/ 1258367 w 1881147"/>
                  <a:gd name="connsiteY63" fmla="*/ 1612985 h 1694229"/>
                  <a:gd name="connsiteX64" fmla="*/ 1277188 w 1881147"/>
                  <a:gd name="connsiteY64" fmla="*/ 1617602 h 1694229"/>
                  <a:gd name="connsiteX65" fmla="*/ 1311230 w 1881147"/>
                  <a:gd name="connsiteY65" fmla="*/ 1684079 h 1694229"/>
                  <a:gd name="connsiteX66" fmla="*/ 1367786 w 1881147"/>
                  <a:gd name="connsiteY66" fmla="*/ 1660610 h 1694229"/>
                  <a:gd name="connsiteX67" fmla="*/ 1419818 w 1881147"/>
                  <a:gd name="connsiteY67" fmla="*/ 1604489 h 1694229"/>
                  <a:gd name="connsiteX68" fmla="*/ 1470595 w 1881147"/>
                  <a:gd name="connsiteY68" fmla="*/ 1587946 h 1694229"/>
                  <a:gd name="connsiteX69" fmla="*/ 1488274 w 1881147"/>
                  <a:gd name="connsiteY69" fmla="*/ 1643768 h 1694229"/>
                  <a:gd name="connsiteX70" fmla="*/ 1558169 w 1881147"/>
                  <a:gd name="connsiteY70" fmla="*/ 1618090 h 1694229"/>
                  <a:gd name="connsiteX71" fmla="*/ 1588947 w 1881147"/>
                  <a:gd name="connsiteY71" fmla="*/ 1531334 h 1694229"/>
                  <a:gd name="connsiteX72" fmla="*/ 1670383 w 1881147"/>
                  <a:gd name="connsiteY72" fmla="*/ 1441192 h 1694229"/>
                  <a:gd name="connsiteX73" fmla="*/ 1714974 w 1881147"/>
                  <a:gd name="connsiteY73" fmla="*/ 1410062 h 1694229"/>
                  <a:gd name="connsiteX74" fmla="*/ 1743343 w 1881147"/>
                  <a:gd name="connsiteY74" fmla="*/ 1413357 h 1694229"/>
                  <a:gd name="connsiteX75" fmla="*/ 1820935 w 1881147"/>
                  <a:gd name="connsiteY75" fmla="*/ 1402749 h 1694229"/>
                  <a:gd name="connsiteX76" fmla="*/ 1816054 w 1881147"/>
                  <a:gd name="connsiteY76" fmla="*/ 1456313 h 1694229"/>
                  <a:gd name="connsiteX77" fmla="*/ 1874221 w 1881147"/>
                  <a:gd name="connsiteY77" fmla="*/ 1479634 h 1694229"/>
                  <a:gd name="connsiteX78" fmla="*/ 1875829 w 1881147"/>
                  <a:gd name="connsiteY78" fmla="*/ 1457000 h 1694229"/>
                  <a:gd name="connsiteX79" fmla="*/ 1875051 w 1881147"/>
                  <a:gd name="connsiteY79" fmla="*/ 1396266 h 1694229"/>
                  <a:gd name="connsiteX80" fmla="*/ 1853086 w 1881147"/>
                  <a:gd name="connsiteY80" fmla="*/ 1306123 h 1694229"/>
                  <a:gd name="connsiteX81" fmla="*/ 1853086 w 1881147"/>
                  <a:gd name="connsiteY81" fmla="*/ 1248973 h 1694229"/>
                  <a:gd name="connsiteX82" fmla="*/ 1810224 w 1881147"/>
                  <a:gd name="connsiteY82" fmla="*/ 1239448 h 1694229"/>
                  <a:gd name="connsiteX83" fmla="*/ 1734024 w 1881147"/>
                  <a:gd name="connsiteY83" fmla="*/ 1158485 h 1694229"/>
                  <a:gd name="connsiteX84" fmla="*/ 1695924 w 1881147"/>
                  <a:gd name="connsiteY84" fmla="*/ 977510 h 1694229"/>
                  <a:gd name="connsiteX85" fmla="*/ 1643536 w 1881147"/>
                  <a:gd name="connsiteY85" fmla="*/ 944173 h 1694229"/>
                  <a:gd name="connsiteX86" fmla="*/ 1605436 w 1881147"/>
                  <a:gd name="connsiteY86" fmla="*/ 887023 h 1694229"/>
                  <a:gd name="connsiteX87" fmla="*/ 1557811 w 1881147"/>
                  <a:gd name="connsiteY87" fmla="*/ 839398 h 1694229"/>
                  <a:gd name="connsiteX88" fmla="*/ 1505424 w 1881147"/>
                  <a:gd name="connsiteY88" fmla="*/ 820348 h 1694229"/>
                  <a:gd name="connsiteX89" fmla="*/ 1453036 w 1881147"/>
                  <a:gd name="connsiteY89" fmla="*/ 815585 h 1694229"/>
                  <a:gd name="connsiteX90" fmla="*/ 1510186 w 1881147"/>
                  <a:gd name="connsiteY90" fmla="*/ 782248 h 1694229"/>
                  <a:gd name="connsiteX91" fmla="*/ 1476849 w 1881147"/>
                  <a:gd name="connsiteY91" fmla="*/ 748910 h 1694229"/>
                  <a:gd name="connsiteX92" fmla="*/ 1481611 w 1881147"/>
                  <a:gd name="connsiteY92" fmla="*/ 725098 h 1694229"/>
                  <a:gd name="connsiteX93" fmla="*/ 1572099 w 1881147"/>
                  <a:gd name="connsiteY93" fmla="*/ 763198 h 1694229"/>
                  <a:gd name="connsiteX94" fmla="*/ 1624486 w 1881147"/>
                  <a:gd name="connsiteY94" fmla="*/ 696523 h 1694229"/>
                  <a:gd name="connsiteX95" fmla="*/ 1622283 w 1881147"/>
                  <a:gd name="connsiteY95" fmla="*/ 553648 h 1694229"/>
                  <a:gd name="connsiteX96" fmla="*/ 1639486 w 1881147"/>
                  <a:gd name="connsiteY96"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55759 w 1881147"/>
                  <a:gd name="connsiteY16" fmla="*/ 376257 h 1694229"/>
                  <a:gd name="connsiteX17" fmla="*/ 832776 w 1881147"/>
                  <a:gd name="connsiteY17" fmla="*/ 440035 h 1694229"/>
                  <a:gd name="connsiteX18" fmla="*/ 815693 w 1881147"/>
                  <a:gd name="connsiteY18" fmla="*/ 475926 h 1694229"/>
                  <a:gd name="connsiteX19" fmla="*/ 733662 w 1881147"/>
                  <a:gd name="connsiteY19" fmla="*/ 494632 h 1694229"/>
                  <a:gd name="connsiteX20" fmla="*/ 715850 w 1881147"/>
                  <a:gd name="connsiteY20" fmla="*/ 440647 h 1694229"/>
                  <a:gd name="connsiteX21" fmla="*/ 671986 w 1881147"/>
                  <a:gd name="connsiteY21" fmla="*/ 420298 h 1694229"/>
                  <a:gd name="connsiteX22" fmla="*/ 536670 w 1881147"/>
                  <a:gd name="connsiteY22" fmla="*/ 420641 h 1694229"/>
                  <a:gd name="connsiteX23" fmla="*/ 452793 w 1881147"/>
                  <a:gd name="connsiteY23" fmla="*/ 447350 h 1694229"/>
                  <a:gd name="connsiteX24" fmla="*/ 419574 w 1881147"/>
                  <a:gd name="connsiteY24" fmla="*/ 420298 h 1694229"/>
                  <a:gd name="connsiteX25" fmla="*/ 400524 w 1881147"/>
                  <a:gd name="connsiteY25" fmla="*/ 358385 h 1694229"/>
                  <a:gd name="connsiteX26" fmla="*/ 333849 w 1881147"/>
                  <a:gd name="connsiteY26" fmla="*/ 305998 h 1694229"/>
                  <a:gd name="connsiteX27" fmla="*/ 286224 w 1881147"/>
                  <a:gd name="connsiteY27" fmla="*/ 239323 h 1694229"/>
                  <a:gd name="connsiteX28" fmla="*/ 165314 w 1881147"/>
                  <a:gd name="connsiteY28" fmla="*/ 258373 h 1694229"/>
                  <a:gd name="connsiteX29" fmla="*/ 124299 w 1881147"/>
                  <a:gd name="connsiteY29" fmla="*/ 334573 h 1694229"/>
                  <a:gd name="connsiteX30" fmla="*/ 110011 w 1881147"/>
                  <a:gd name="connsiteY30" fmla="*/ 367910 h 1694229"/>
                  <a:gd name="connsiteX31" fmla="*/ 133824 w 1881147"/>
                  <a:gd name="connsiteY31" fmla="*/ 415535 h 1694229"/>
                  <a:gd name="connsiteX32" fmla="*/ 81436 w 1881147"/>
                  <a:gd name="connsiteY32" fmla="*/ 453635 h 1694229"/>
                  <a:gd name="connsiteX33" fmla="*/ 33811 w 1881147"/>
                  <a:gd name="connsiteY33" fmla="*/ 448873 h 1694229"/>
                  <a:gd name="connsiteX34" fmla="*/ 33811 w 1881147"/>
                  <a:gd name="connsiteY34" fmla="*/ 520310 h 1694229"/>
                  <a:gd name="connsiteX35" fmla="*/ 474 w 1881147"/>
                  <a:gd name="connsiteY35" fmla="*/ 625085 h 1694229"/>
                  <a:gd name="connsiteX36" fmla="*/ 62386 w 1881147"/>
                  <a:gd name="connsiteY36" fmla="*/ 701285 h 1694229"/>
                  <a:gd name="connsiteX37" fmla="*/ 111977 w 1881147"/>
                  <a:gd name="connsiteY37" fmla="*/ 681547 h 1694229"/>
                  <a:gd name="connsiteX38" fmla="*/ 112334 w 1881147"/>
                  <a:gd name="connsiteY38" fmla="*/ 751806 h 1694229"/>
                  <a:gd name="connsiteX39" fmla="*/ 167161 w 1881147"/>
                  <a:gd name="connsiteY39" fmla="*/ 782248 h 1694229"/>
                  <a:gd name="connsiteX40" fmla="*/ 236159 w 1881147"/>
                  <a:gd name="connsiteY40" fmla="*/ 792460 h 1694229"/>
                  <a:gd name="connsiteX41" fmla="*/ 271462 w 1881147"/>
                  <a:gd name="connsiteY41" fmla="*/ 848431 h 1694229"/>
                  <a:gd name="connsiteX42" fmla="*/ 270869 w 1881147"/>
                  <a:gd name="connsiteY42" fmla="*/ 893503 h 1694229"/>
                  <a:gd name="connsiteX43" fmla="*/ 295393 w 1881147"/>
                  <a:gd name="connsiteY43" fmla="*/ 932978 h 1694229"/>
                  <a:gd name="connsiteX44" fmla="*/ 341051 w 1881147"/>
                  <a:gd name="connsiteY44" fmla="*/ 971570 h 1694229"/>
                  <a:gd name="connsiteX45" fmla="*/ 426184 w 1881147"/>
                  <a:gd name="connsiteY45" fmla="*/ 1025822 h 1694229"/>
                  <a:gd name="connsiteX46" fmla="*/ 461961 w 1881147"/>
                  <a:gd name="connsiteY46" fmla="*/ 1096915 h 1694229"/>
                  <a:gd name="connsiteX47" fmla="*/ 441064 w 1881147"/>
                  <a:gd name="connsiteY47" fmla="*/ 1166488 h 1694229"/>
                  <a:gd name="connsiteX48" fmla="*/ 519111 w 1881147"/>
                  <a:gd name="connsiteY48" fmla="*/ 1222951 h 1694229"/>
                  <a:gd name="connsiteX49" fmla="*/ 591143 w 1881147"/>
                  <a:gd name="connsiteY49" fmla="*/ 1255945 h 1694229"/>
                  <a:gd name="connsiteX50" fmla="*/ 571974 w 1881147"/>
                  <a:gd name="connsiteY50" fmla="*/ 1315648 h 1694229"/>
                  <a:gd name="connsiteX51" fmla="*/ 662461 w 1881147"/>
                  <a:gd name="connsiteY51" fmla="*/ 1468048 h 1694229"/>
                  <a:gd name="connsiteX52" fmla="*/ 755271 w 1881147"/>
                  <a:gd name="connsiteY52" fmla="*/ 1541202 h 1694229"/>
                  <a:gd name="connsiteX53" fmla="*/ 805336 w 1881147"/>
                  <a:gd name="connsiteY53" fmla="*/ 1491860 h 1694229"/>
                  <a:gd name="connsiteX54" fmla="*/ 869926 w 1881147"/>
                  <a:gd name="connsiteY54" fmla="*/ 1519257 h 1694229"/>
                  <a:gd name="connsiteX55" fmla="*/ 924399 w 1881147"/>
                  <a:gd name="connsiteY55" fmla="*/ 1487098 h 1694229"/>
                  <a:gd name="connsiteX56" fmla="*/ 941246 w 1881147"/>
                  <a:gd name="connsiteY56" fmla="*/ 1444922 h 1694229"/>
                  <a:gd name="connsiteX57" fmla="*/ 1005123 w 1881147"/>
                  <a:gd name="connsiteY57" fmla="*/ 1531334 h 1694229"/>
                  <a:gd name="connsiteX58" fmla="*/ 1050190 w 1881147"/>
                  <a:gd name="connsiteY58" fmla="*/ 1602428 h 1694229"/>
                  <a:gd name="connsiteX59" fmla="*/ 1120136 w 1881147"/>
                  <a:gd name="connsiteY59" fmla="*/ 1693947 h 1694229"/>
                  <a:gd name="connsiteX60" fmla="*/ 1151034 w 1881147"/>
                  <a:gd name="connsiteY60" fmla="*/ 1630856 h 1694229"/>
                  <a:gd name="connsiteX61" fmla="*/ 1181693 w 1881147"/>
                  <a:gd name="connsiteY61" fmla="*/ 1624376 h 1694229"/>
                  <a:gd name="connsiteX62" fmla="*/ 1224792 w 1881147"/>
                  <a:gd name="connsiteY62" fmla="*/ 1653639 h 1694229"/>
                  <a:gd name="connsiteX63" fmla="*/ 1258367 w 1881147"/>
                  <a:gd name="connsiteY63" fmla="*/ 1612985 h 1694229"/>
                  <a:gd name="connsiteX64" fmla="*/ 1277188 w 1881147"/>
                  <a:gd name="connsiteY64" fmla="*/ 1617602 h 1694229"/>
                  <a:gd name="connsiteX65" fmla="*/ 1311230 w 1881147"/>
                  <a:gd name="connsiteY65" fmla="*/ 1684079 h 1694229"/>
                  <a:gd name="connsiteX66" fmla="*/ 1367786 w 1881147"/>
                  <a:gd name="connsiteY66" fmla="*/ 1660610 h 1694229"/>
                  <a:gd name="connsiteX67" fmla="*/ 1419818 w 1881147"/>
                  <a:gd name="connsiteY67" fmla="*/ 1604489 h 1694229"/>
                  <a:gd name="connsiteX68" fmla="*/ 1470595 w 1881147"/>
                  <a:gd name="connsiteY68" fmla="*/ 1587946 h 1694229"/>
                  <a:gd name="connsiteX69" fmla="*/ 1488274 w 1881147"/>
                  <a:gd name="connsiteY69" fmla="*/ 1643768 h 1694229"/>
                  <a:gd name="connsiteX70" fmla="*/ 1558169 w 1881147"/>
                  <a:gd name="connsiteY70" fmla="*/ 1618090 h 1694229"/>
                  <a:gd name="connsiteX71" fmla="*/ 1588947 w 1881147"/>
                  <a:gd name="connsiteY71" fmla="*/ 1531334 h 1694229"/>
                  <a:gd name="connsiteX72" fmla="*/ 1670383 w 1881147"/>
                  <a:gd name="connsiteY72" fmla="*/ 1441192 h 1694229"/>
                  <a:gd name="connsiteX73" fmla="*/ 1714974 w 1881147"/>
                  <a:gd name="connsiteY73" fmla="*/ 1410062 h 1694229"/>
                  <a:gd name="connsiteX74" fmla="*/ 1743343 w 1881147"/>
                  <a:gd name="connsiteY74" fmla="*/ 1413357 h 1694229"/>
                  <a:gd name="connsiteX75" fmla="*/ 1820935 w 1881147"/>
                  <a:gd name="connsiteY75" fmla="*/ 1402749 h 1694229"/>
                  <a:gd name="connsiteX76" fmla="*/ 1816054 w 1881147"/>
                  <a:gd name="connsiteY76" fmla="*/ 1456313 h 1694229"/>
                  <a:gd name="connsiteX77" fmla="*/ 1874221 w 1881147"/>
                  <a:gd name="connsiteY77" fmla="*/ 1479634 h 1694229"/>
                  <a:gd name="connsiteX78" fmla="*/ 1875829 w 1881147"/>
                  <a:gd name="connsiteY78" fmla="*/ 1457000 h 1694229"/>
                  <a:gd name="connsiteX79" fmla="*/ 1875051 w 1881147"/>
                  <a:gd name="connsiteY79" fmla="*/ 1396266 h 1694229"/>
                  <a:gd name="connsiteX80" fmla="*/ 1853086 w 1881147"/>
                  <a:gd name="connsiteY80" fmla="*/ 1306123 h 1694229"/>
                  <a:gd name="connsiteX81" fmla="*/ 1853086 w 1881147"/>
                  <a:gd name="connsiteY81" fmla="*/ 1248973 h 1694229"/>
                  <a:gd name="connsiteX82" fmla="*/ 1810224 w 1881147"/>
                  <a:gd name="connsiteY82" fmla="*/ 1239448 h 1694229"/>
                  <a:gd name="connsiteX83" fmla="*/ 1734024 w 1881147"/>
                  <a:gd name="connsiteY83" fmla="*/ 1158485 h 1694229"/>
                  <a:gd name="connsiteX84" fmla="*/ 1695924 w 1881147"/>
                  <a:gd name="connsiteY84" fmla="*/ 977510 h 1694229"/>
                  <a:gd name="connsiteX85" fmla="*/ 1643536 w 1881147"/>
                  <a:gd name="connsiteY85" fmla="*/ 944173 h 1694229"/>
                  <a:gd name="connsiteX86" fmla="*/ 1605436 w 1881147"/>
                  <a:gd name="connsiteY86" fmla="*/ 887023 h 1694229"/>
                  <a:gd name="connsiteX87" fmla="*/ 1557811 w 1881147"/>
                  <a:gd name="connsiteY87" fmla="*/ 839398 h 1694229"/>
                  <a:gd name="connsiteX88" fmla="*/ 1505424 w 1881147"/>
                  <a:gd name="connsiteY88" fmla="*/ 820348 h 1694229"/>
                  <a:gd name="connsiteX89" fmla="*/ 1453036 w 1881147"/>
                  <a:gd name="connsiteY89" fmla="*/ 815585 h 1694229"/>
                  <a:gd name="connsiteX90" fmla="*/ 1510186 w 1881147"/>
                  <a:gd name="connsiteY90" fmla="*/ 782248 h 1694229"/>
                  <a:gd name="connsiteX91" fmla="*/ 1476849 w 1881147"/>
                  <a:gd name="connsiteY91" fmla="*/ 748910 h 1694229"/>
                  <a:gd name="connsiteX92" fmla="*/ 1481611 w 1881147"/>
                  <a:gd name="connsiteY92" fmla="*/ 725098 h 1694229"/>
                  <a:gd name="connsiteX93" fmla="*/ 1572099 w 1881147"/>
                  <a:gd name="connsiteY93" fmla="*/ 763198 h 1694229"/>
                  <a:gd name="connsiteX94" fmla="*/ 1624486 w 1881147"/>
                  <a:gd name="connsiteY94" fmla="*/ 696523 h 1694229"/>
                  <a:gd name="connsiteX95" fmla="*/ 1622283 w 1881147"/>
                  <a:gd name="connsiteY95" fmla="*/ 553648 h 1694229"/>
                  <a:gd name="connsiteX96" fmla="*/ 1639486 w 1881147"/>
                  <a:gd name="connsiteY96"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55759 w 1881147"/>
                  <a:gd name="connsiteY16" fmla="*/ 376257 h 1694229"/>
                  <a:gd name="connsiteX17" fmla="*/ 832776 w 1881147"/>
                  <a:gd name="connsiteY17" fmla="*/ 440035 h 1694229"/>
                  <a:gd name="connsiteX18" fmla="*/ 815693 w 1881147"/>
                  <a:gd name="connsiteY18" fmla="*/ 475926 h 1694229"/>
                  <a:gd name="connsiteX19" fmla="*/ 733662 w 1881147"/>
                  <a:gd name="connsiteY19" fmla="*/ 494632 h 1694229"/>
                  <a:gd name="connsiteX20" fmla="*/ 715850 w 1881147"/>
                  <a:gd name="connsiteY20" fmla="*/ 440647 h 1694229"/>
                  <a:gd name="connsiteX21" fmla="*/ 671986 w 1881147"/>
                  <a:gd name="connsiteY21" fmla="*/ 420298 h 1694229"/>
                  <a:gd name="connsiteX22" fmla="*/ 536670 w 1881147"/>
                  <a:gd name="connsiteY22" fmla="*/ 420641 h 1694229"/>
                  <a:gd name="connsiteX23" fmla="*/ 452793 w 1881147"/>
                  <a:gd name="connsiteY23" fmla="*/ 447350 h 1694229"/>
                  <a:gd name="connsiteX24" fmla="*/ 419574 w 1881147"/>
                  <a:gd name="connsiteY24" fmla="*/ 420298 h 1694229"/>
                  <a:gd name="connsiteX25" fmla="*/ 400524 w 1881147"/>
                  <a:gd name="connsiteY25" fmla="*/ 358385 h 1694229"/>
                  <a:gd name="connsiteX26" fmla="*/ 333849 w 1881147"/>
                  <a:gd name="connsiteY26" fmla="*/ 305998 h 1694229"/>
                  <a:gd name="connsiteX27" fmla="*/ 288664 w 1881147"/>
                  <a:gd name="connsiteY27" fmla="*/ 229110 h 1694229"/>
                  <a:gd name="connsiteX28" fmla="*/ 165314 w 1881147"/>
                  <a:gd name="connsiteY28" fmla="*/ 258373 h 1694229"/>
                  <a:gd name="connsiteX29" fmla="*/ 124299 w 1881147"/>
                  <a:gd name="connsiteY29" fmla="*/ 334573 h 1694229"/>
                  <a:gd name="connsiteX30" fmla="*/ 110011 w 1881147"/>
                  <a:gd name="connsiteY30" fmla="*/ 367910 h 1694229"/>
                  <a:gd name="connsiteX31" fmla="*/ 133824 w 1881147"/>
                  <a:gd name="connsiteY31" fmla="*/ 415535 h 1694229"/>
                  <a:gd name="connsiteX32" fmla="*/ 81436 w 1881147"/>
                  <a:gd name="connsiteY32" fmla="*/ 453635 h 1694229"/>
                  <a:gd name="connsiteX33" fmla="*/ 33811 w 1881147"/>
                  <a:gd name="connsiteY33" fmla="*/ 448873 h 1694229"/>
                  <a:gd name="connsiteX34" fmla="*/ 33811 w 1881147"/>
                  <a:gd name="connsiteY34" fmla="*/ 520310 h 1694229"/>
                  <a:gd name="connsiteX35" fmla="*/ 474 w 1881147"/>
                  <a:gd name="connsiteY35" fmla="*/ 625085 h 1694229"/>
                  <a:gd name="connsiteX36" fmla="*/ 62386 w 1881147"/>
                  <a:gd name="connsiteY36" fmla="*/ 701285 h 1694229"/>
                  <a:gd name="connsiteX37" fmla="*/ 111977 w 1881147"/>
                  <a:gd name="connsiteY37" fmla="*/ 681547 h 1694229"/>
                  <a:gd name="connsiteX38" fmla="*/ 112334 w 1881147"/>
                  <a:gd name="connsiteY38" fmla="*/ 751806 h 1694229"/>
                  <a:gd name="connsiteX39" fmla="*/ 167161 w 1881147"/>
                  <a:gd name="connsiteY39" fmla="*/ 782248 h 1694229"/>
                  <a:gd name="connsiteX40" fmla="*/ 236159 w 1881147"/>
                  <a:gd name="connsiteY40" fmla="*/ 792460 h 1694229"/>
                  <a:gd name="connsiteX41" fmla="*/ 271462 w 1881147"/>
                  <a:gd name="connsiteY41" fmla="*/ 848431 h 1694229"/>
                  <a:gd name="connsiteX42" fmla="*/ 270869 w 1881147"/>
                  <a:gd name="connsiteY42" fmla="*/ 893503 h 1694229"/>
                  <a:gd name="connsiteX43" fmla="*/ 295393 w 1881147"/>
                  <a:gd name="connsiteY43" fmla="*/ 932978 h 1694229"/>
                  <a:gd name="connsiteX44" fmla="*/ 341051 w 1881147"/>
                  <a:gd name="connsiteY44" fmla="*/ 971570 h 1694229"/>
                  <a:gd name="connsiteX45" fmla="*/ 426184 w 1881147"/>
                  <a:gd name="connsiteY45" fmla="*/ 1025822 h 1694229"/>
                  <a:gd name="connsiteX46" fmla="*/ 461961 w 1881147"/>
                  <a:gd name="connsiteY46" fmla="*/ 1096915 h 1694229"/>
                  <a:gd name="connsiteX47" fmla="*/ 441064 w 1881147"/>
                  <a:gd name="connsiteY47" fmla="*/ 1166488 h 1694229"/>
                  <a:gd name="connsiteX48" fmla="*/ 519111 w 1881147"/>
                  <a:gd name="connsiteY48" fmla="*/ 1222951 h 1694229"/>
                  <a:gd name="connsiteX49" fmla="*/ 591143 w 1881147"/>
                  <a:gd name="connsiteY49" fmla="*/ 1255945 h 1694229"/>
                  <a:gd name="connsiteX50" fmla="*/ 571974 w 1881147"/>
                  <a:gd name="connsiteY50" fmla="*/ 1315648 h 1694229"/>
                  <a:gd name="connsiteX51" fmla="*/ 662461 w 1881147"/>
                  <a:gd name="connsiteY51" fmla="*/ 1468048 h 1694229"/>
                  <a:gd name="connsiteX52" fmla="*/ 755271 w 1881147"/>
                  <a:gd name="connsiteY52" fmla="*/ 1541202 h 1694229"/>
                  <a:gd name="connsiteX53" fmla="*/ 805336 w 1881147"/>
                  <a:gd name="connsiteY53" fmla="*/ 1491860 h 1694229"/>
                  <a:gd name="connsiteX54" fmla="*/ 869926 w 1881147"/>
                  <a:gd name="connsiteY54" fmla="*/ 1519257 h 1694229"/>
                  <a:gd name="connsiteX55" fmla="*/ 924399 w 1881147"/>
                  <a:gd name="connsiteY55" fmla="*/ 1487098 h 1694229"/>
                  <a:gd name="connsiteX56" fmla="*/ 941246 w 1881147"/>
                  <a:gd name="connsiteY56" fmla="*/ 1444922 h 1694229"/>
                  <a:gd name="connsiteX57" fmla="*/ 1005123 w 1881147"/>
                  <a:gd name="connsiteY57" fmla="*/ 1531334 h 1694229"/>
                  <a:gd name="connsiteX58" fmla="*/ 1050190 w 1881147"/>
                  <a:gd name="connsiteY58" fmla="*/ 1602428 h 1694229"/>
                  <a:gd name="connsiteX59" fmla="*/ 1120136 w 1881147"/>
                  <a:gd name="connsiteY59" fmla="*/ 1693947 h 1694229"/>
                  <a:gd name="connsiteX60" fmla="*/ 1151034 w 1881147"/>
                  <a:gd name="connsiteY60" fmla="*/ 1630856 h 1694229"/>
                  <a:gd name="connsiteX61" fmla="*/ 1181693 w 1881147"/>
                  <a:gd name="connsiteY61" fmla="*/ 1624376 h 1694229"/>
                  <a:gd name="connsiteX62" fmla="*/ 1224792 w 1881147"/>
                  <a:gd name="connsiteY62" fmla="*/ 1653639 h 1694229"/>
                  <a:gd name="connsiteX63" fmla="*/ 1258367 w 1881147"/>
                  <a:gd name="connsiteY63" fmla="*/ 1612985 h 1694229"/>
                  <a:gd name="connsiteX64" fmla="*/ 1277188 w 1881147"/>
                  <a:gd name="connsiteY64" fmla="*/ 1617602 h 1694229"/>
                  <a:gd name="connsiteX65" fmla="*/ 1311230 w 1881147"/>
                  <a:gd name="connsiteY65" fmla="*/ 1684079 h 1694229"/>
                  <a:gd name="connsiteX66" fmla="*/ 1367786 w 1881147"/>
                  <a:gd name="connsiteY66" fmla="*/ 1660610 h 1694229"/>
                  <a:gd name="connsiteX67" fmla="*/ 1419818 w 1881147"/>
                  <a:gd name="connsiteY67" fmla="*/ 1604489 h 1694229"/>
                  <a:gd name="connsiteX68" fmla="*/ 1470595 w 1881147"/>
                  <a:gd name="connsiteY68" fmla="*/ 1587946 h 1694229"/>
                  <a:gd name="connsiteX69" fmla="*/ 1488274 w 1881147"/>
                  <a:gd name="connsiteY69" fmla="*/ 1643768 h 1694229"/>
                  <a:gd name="connsiteX70" fmla="*/ 1558169 w 1881147"/>
                  <a:gd name="connsiteY70" fmla="*/ 1618090 h 1694229"/>
                  <a:gd name="connsiteX71" fmla="*/ 1588947 w 1881147"/>
                  <a:gd name="connsiteY71" fmla="*/ 1531334 h 1694229"/>
                  <a:gd name="connsiteX72" fmla="*/ 1670383 w 1881147"/>
                  <a:gd name="connsiteY72" fmla="*/ 1441192 h 1694229"/>
                  <a:gd name="connsiteX73" fmla="*/ 1714974 w 1881147"/>
                  <a:gd name="connsiteY73" fmla="*/ 1410062 h 1694229"/>
                  <a:gd name="connsiteX74" fmla="*/ 1743343 w 1881147"/>
                  <a:gd name="connsiteY74" fmla="*/ 1413357 h 1694229"/>
                  <a:gd name="connsiteX75" fmla="*/ 1820935 w 1881147"/>
                  <a:gd name="connsiteY75" fmla="*/ 1402749 h 1694229"/>
                  <a:gd name="connsiteX76" fmla="*/ 1816054 w 1881147"/>
                  <a:gd name="connsiteY76" fmla="*/ 1456313 h 1694229"/>
                  <a:gd name="connsiteX77" fmla="*/ 1874221 w 1881147"/>
                  <a:gd name="connsiteY77" fmla="*/ 1479634 h 1694229"/>
                  <a:gd name="connsiteX78" fmla="*/ 1875829 w 1881147"/>
                  <a:gd name="connsiteY78" fmla="*/ 1457000 h 1694229"/>
                  <a:gd name="connsiteX79" fmla="*/ 1875051 w 1881147"/>
                  <a:gd name="connsiteY79" fmla="*/ 1396266 h 1694229"/>
                  <a:gd name="connsiteX80" fmla="*/ 1853086 w 1881147"/>
                  <a:gd name="connsiteY80" fmla="*/ 1306123 h 1694229"/>
                  <a:gd name="connsiteX81" fmla="*/ 1853086 w 1881147"/>
                  <a:gd name="connsiteY81" fmla="*/ 1248973 h 1694229"/>
                  <a:gd name="connsiteX82" fmla="*/ 1810224 w 1881147"/>
                  <a:gd name="connsiteY82" fmla="*/ 1239448 h 1694229"/>
                  <a:gd name="connsiteX83" fmla="*/ 1734024 w 1881147"/>
                  <a:gd name="connsiteY83" fmla="*/ 1158485 h 1694229"/>
                  <a:gd name="connsiteX84" fmla="*/ 1695924 w 1881147"/>
                  <a:gd name="connsiteY84" fmla="*/ 977510 h 1694229"/>
                  <a:gd name="connsiteX85" fmla="*/ 1643536 w 1881147"/>
                  <a:gd name="connsiteY85" fmla="*/ 944173 h 1694229"/>
                  <a:gd name="connsiteX86" fmla="*/ 1605436 w 1881147"/>
                  <a:gd name="connsiteY86" fmla="*/ 887023 h 1694229"/>
                  <a:gd name="connsiteX87" fmla="*/ 1557811 w 1881147"/>
                  <a:gd name="connsiteY87" fmla="*/ 839398 h 1694229"/>
                  <a:gd name="connsiteX88" fmla="*/ 1505424 w 1881147"/>
                  <a:gd name="connsiteY88" fmla="*/ 820348 h 1694229"/>
                  <a:gd name="connsiteX89" fmla="*/ 1453036 w 1881147"/>
                  <a:gd name="connsiteY89" fmla="*/ 815585 h 1694229"/>
                  <a:gd name="connsiteX90" fmla="*/ 1510186 w 1881147"/>
                  <a:gd name="connsiteY90" fmla="*/ 782248 h 1694229"/>
                  <a:gd name="connsiteX91" fmla="*/ 1476849 w 1881147"/>
                  <a:gd name="connsiteY91" fmla="*/ 748910 h 1694229"/>
                  <a:gd name="connsiteX92" fmla="*/ 1481611 w 1881147"/>
                  <a:gd name="connsiteY92" fmla="*/ 725098 h 1694229"/>
                  <a:gd name="connsiteX93" fmla="*/ 1572099 w 1881147"/>
                  <a:gd name="connsiteY93" fmla="*/ 763198 h 1694229"/>
                  <a:gd name="connsiteX94" fmla="*/ 1624486 w 1881147"/>
                  <a:gd name="connsiteY94" fmla="*/ 696523 h 1694229"/>
                  <a:gd name="connsiteX95" fmla="*/ 1622283 w 1881147"/>
                  <a:gd name="connsiteY95" fmla="*/ 553648 h 1694229"/>
                  <a:gd name="connsiteX96" fmla="*/ 1639486 w 1881147"/>
                  <a:gd name="connsiteY96"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55759 w 1881147"/>
                  <a:gd name="connsiteY16" fmla="*/ 376257 h 1694229"/>
                  <a:gd name="connsiteX17" fmla="*/ 832776 w 1881147"/>
                  <a:gd name="connsiteY17" fmla="*/ 440035 h 1694229"/>
                  <a:gd name="connsiteX18" fmla="*/ 815693 w 1881147"/>
                  <a:gd name="connsiteY18" fmla="*/ 475926 h 1694229"/>
                  <a:gd name="connsiteX19" fmla="*/ 733662 w 1881147"/>
                  <a:gd name="connsiteY19" fmla="*/ 494632 h 1694229"/>
                  <a:gd name="connsiteX20" fmla="*/ 715850 w 1881147"/>
                  <a:gd name="connsiteY20" fmla="*/ 440647 h 1694229"/>
                  <a:gd name="connsiteX21" fmla="*/ 671986 w 1881147"/>
                  <a:gd name="connsiteY21" fmla="*/ 420298 h 1694229"/>
                  <a:gd name="connsiteX22" fmla="*/ 536670 w 1881147"/>
                  <a:gd name="connsiteY22" fmla="*/ 420641 h 1694229"/>
                  <a:gd name="connsiteX23" fmla="*/ 452793 w 1881147"/>
                  <a:gd name="connsiteY23" fmla="*/ 447350 h 1694229"/>
                  <a:gd name="connsiteX24" fmla="*/ 419574 w 1881147"/>
                  <a:gd name="connsiteY24" fmla="*/ 420298 h 1694229"/>
                  <a:gd name="connsiteX25" fmla="*/ 400524 w 1881147"/>
                  <a:gd name="connsiteY25" fmla="*/ 358385 h 1694229"/>
                  <a:gd name="connsiteX26" fmla="*/ 333849 w 1881147"/>
                  <a:gd name="connsiteY26" fmla="*/ 305998 h 1694229"/>
                  <a:gd name="connsiteX27" fmla="*/ 288664 w 1881147"/>
                  <a:gd name="connsiteY27" fmla="*/ 229110 h 1694229"/>
                  <a:gd name="connsiteX28" fmla="*/ 165314 w 1881147"/>
                  <a:gd name="connsiteY28" fmla="*/ 258373 h 1694229"/>
                  <a:gd name="connsiteX29" fmla="*/ 146264 w 1881147"/>
                  <a:gd name="connsiteY29" fmla="*/ 344785 h 1694229"/>
                  <a:gd name="connsiteX30" fmla="*/ 110011 w 1881147"/>
                  <a:gd name="connsiteY30" fmla="*/ 367910 h 1694229"/>
                  <a:gd name="connsiteX31" fmla="*/ 133824 w 1881147"/>
                  <a:gd name="connsiteY31" fmla="*/ 415535 h 1694229"/>
                  <a:gd name="connsiteX32" fmla="*/ 81436 w 1881147"/>
                  <a:gd name="connsiteY32" fmla="*/ 453635 h 1694229"/>
                  <a:gd name="connsiteX33" fmla="*/ 33811 w 1881147"/>
                  <a:gd name="connsiteY33" fmla="*/ 448873 h 1694229"/>
                  <a:gd name="connsiteX34" fmla="*/ 33811 w 1881147"/>
                  <a:gd name="connsiteY34" fmla="*/ 520310 h 1694229"/>
                  <a:gd name="connsiteX35" fmla="*/ 474 w 1881147"/>
                  <a:gd name="connsiteY35" fmla="*/ 625085 h 1694229"/>
                  <a:gd name="connsiteX36" fmla="*/ 62386 w 1881147"/>
                  <a:gd name="connsiteY36" fmla="*/ 701285 h 1694229"/>
                  <a:gd name="connsiteX37" fmla="*/ 111977 w 1881147"/>
                  <a:gd name="connsiteY37" fmla="*/ 681547 h 1694229"/>
                  <a:gd name="connsiteX38" fmla="*/ 112334 w 1881147"/>
                  <a:gd name="connsiteY38" fmla="*/ 751806 h 1694229"/>
                  <a:gd name="connsiteX39" fmla="*/ 167161 w 1881147"/>
                  <a:gd name="connsiteY39" fmla="*/ 782248 h 1694229"/>
                  <a:gd name="connsiteX40" fmla="*/ 236159 w 1881147"/>
                  <a:gd name="connsiteY40" fmla="*/ 792460 h 1694229"/>
                  <a:gd name="connsiteX41" fmla="*/ 271462 w 1881147"/>
                  <a:gd name="connsiteY41" fmla="*/ 848431 h 1694229"/>
                  <a:gd name="connsiteX42" fmla="*/ 270869 w 1881147"/>
                  <a:gd name="connsiteY42" fmla="*/ 893503 h 1694229"/>
                  <a:gd name="connsiteX43" fmla="*/ 295393 w 1881147"/>
                  <a:gd name="connsiteY43" fmla="*/ 932978 h 1694229"/>
                  <a:gd name="connsiteX44" fmla="*/ 341051 w 1881147"/>
                  <a:gd name="connsiteY44" fmla="*/ 971570 h 1694229"/>
                  <a:gd name="connsiteX45" fmla="*/ 426184 w 1881147"/>
                  <a:gd name="connsiteY45" fmla="*/ 1025822 h 1694229"/>
                  <a:gd name="connsiteX46" fmla="*/ 461961 w 1881147"/>
                  <a:gd name="connsiteY46" fmla="*/ 1096915 h 1694229"/>
                  <a:gd name="connsiteX47" fmla="*/ 441064 w 1881147"/>
                  <a:gd name="connsiteY47" fmla="*/ 1166488 h 1694229"/>
                  <a:gd name="connsiteX48" fmla="*/ 519111 w 1881147"/>
                  <a:gd name="connsiteY48" fmla="*/ 1222951 h 1694229"/>
                  <a:gd name="connsiteX49" fmla="*/ 591143 w 1881147"/>
                  <a:gd name="connsiteY49" fmla="*/ 1255945 h 1694229"/>
                  <a:gd name="connsiteX50" fmla="*/ 571974 w 1881147"/>
                  <a:gd name="connsiteY50" fmla="*/ 1315648 h 1694229"/>
                  <a:gd name="connsiteX51" fmla="*/ 662461 w 1881147"/>
                  <a:gd name="connsiteY51" fmla="*/ 1468048 h 1694229"/>
                  <a:gd name="connsiteX52" fmla="*/ 755271 w 1881147"/>
                  <a:gd name="connsiteY52" fmla="*/ 1541202 h 1694229"/>
                  <a:gd name="connsiteX53" fmla="*/ 805336 w 1881147"/>
                  <a:gd name="connsiteY53" fmla="*/ 1491860 h 1694229"/>
                  <a:gd name="connsiteX54" fmla="*/ 869926 w 1881147"/>
                  <a:gd name="connsiteY54" fmla="*/ 1519257 h 1694229"/>
                  <a:gd name="connsiteX55" fmla="*/ 924399 w 1881147"/>
                  <a:gd name="connsiteY55" fmla="*/ 1487098 h 1694229"/>
                  <a:gd name="connsiteX56" fmla="*/ 941246 w 1881147"/>
                  <a:gd name="connsiteY56" fmla="*/ 1444922 h 1694229"/>
                  <a:gd name="connsiteX57" fmla="*/ 1005123 w 1881147"/>
                  <a:gd name="connsiteY57" fmla="*/ 1531334 h 1694229"/>
                  <a:gd name="connsiteX58" fmla="*/ 1050190 w 1881147"/>
                  <a:gd name="connsiteY58" fmla="*/ 1602428 h 1694229"/>
                  <a:gd name="connsiteX59" fmla="*/ 1120136 w 1881147"/>
                  <a:gd name="connsiteY59" fmla="*/ 1693947 h 1694229"/>
                  <a:gd name="connsiteX60" fmla="*/ 1151034 w 1881147"/>
                  <a:gd name="connsiteY60" fmla="*/ 1630856 h 1694229"/>
                  <a:gd name="connsiteX61" fmla="*/ 1181693 w 1881147"/>
                  <a:gd name="connsiteY61" fmla="*/ 1624376 h 1694229"/>
                  <a:gd name="connsiteX62" fmla="*/ 1224792 w 1881147"/>
                  <a:gd name="connsiteY62" fmla="*/ 1653639 h 1694229"/>
                  <a:gd name="connsiteX63" fmla="*/ 1258367 w 1881147"/>
                  <a:gd name="connsiteY63" fmla="*/ 1612985 h 1694229"/>
                  <a:gd name="connsiteX64" fmla="*/ 1277188 w 1881147"/>
                  <a:gd name="connsiteY64" fmla="*/ 1617602 h 1694229"/>
                  <a:gd name="connsiteX65" fmla="*/ 1311230 w 1881147"/>
                  <a:gd name="connsiteY65" fmla="*/ 1684079 h 1694229"/>
                  <a:gd name="connsiteX66" fmla="*/ 1367786 w 1881147"/>
                  <a:gd name="connsiteY66" fmla="*/ 1660610 h 1694229"/>
                  <a:gd name="connsiteX67" fmla="*/ 1419818 w 1881147"/>
                  <a:gd name="connsiteY67" fmla="*/ 1604489 h 1694229"/>
                  <a:gd name="connsiteX68" fmla="*/ 1470595 w 1881147"/>
                  <a:gd name="connsiteY68" fmla="*/ 1587946 h 1694229"/>
                  <a:gd name="connsiteX69" fmla="*/ 1488274 w 1881147"/>
                  <a:gd name="connsiteY69" fmla="*/ 1643768 h 1694229"/>
                  <a:gd name="connsiteX70" fmla="*/ 1558169 w 1881147"/>
                  <a:gd name="connsiteY70" fmla="*/ 1618090 h 1694229"/>
                  <a:gd name="connsiteX71" fmla="*/ 1588947 w 1881147"/>
                  <a:gd name="connsiteY71" fmla="*/ 1531334 h 1694229"/>
                  <a:gd name="connsiteX72" fmla="*/ 1670383 w 1881147"/>
                  <a:gd name="connsiteY72" fmla="*/ 1441192 h 1694229"/>
                  <a:gd name="connsiteX73" fmla="*/ 1714974 w 1881147"/>
                  <a:gd name="connsiteY73" fmla="*/ 1410062 h 1694229"/>
                  <a:gd name="connsiteX74" fmla="*/ 1743343 w 1881147"/>
                  <a:gd name="connsiteY74" fmla="*/ 1413357 h 1694229"/>
                  <a:gd name="connsiteX75" fmla="*/ 1820935 w 1881147"/>
                  <a:gd name="connsiteY75" fmla="*/ 1402749 h 1694229"/>
                  <a:gd name="connsiteX76" fmla="*/ 1816054 w 1881147"/>
                  <a:gd name="connsiteY76" fmla="*/ 1456313 h 1694229"/>
                  <a:gd name="connsiteX77" fmla="*/ 1874221 w 1881147"/>
                  <a:gd name="connsiteY77" fmla="*/ 1479634 h 1694229"/>
                  <a:gd name="connsiteX78" fmla="*/ 1875829 w 1881147"/>
                  <a:gd name="connsiteY78" fmla="*/ 1457000 h 1694229"/>
                  <a:gd name="connsiteX79" fmla="*/ 1875051 w 1881147"/>
                  <a:gd name="connsiteY79" fmla="*/ 1396266 h 1694229"/>
                  <a:gd name="connsiteX80" fmla="*/ 1853086 w 1881147"/>
                  <a:gd name="connsiteY80" fmla="*/ 1306123 h 1694229"/>
                  <a:gd name="connsiteX81" fmla="*/ 1853086 w 1881147"/>
                  <a:gd name="connsiteY81" fmla="*/ 1248973 h 1694229"/>
                  <a:gd name="connsiteX82" fmla="*/ 1810224 w 1881147"/>
                  <a:gd name="connsiteY82" fmla="*/ 1239448 h 1694229"/>
                  <a:gd name="connsiteX83" fmla="*/ 1734024 w 1881147"/>
                  <a:gd name="connsiteY83" fmla="*/ 1158485 h 1694229"/>
                  <a:gd name="connsiteX84" fmla="*/ 1695924 w 1881147"/>
                  <a:gd name="connsiteY84" fmla="*/ 977510 h 1694229"/>
                  <a:gd name="connsiteX85" fmla="*/ 1643536 w 1881147"/>
                  <a:gd name="connsiteY85" fmla="*/ 944173 h 1694229"/>
                  <a:gd name="connsiteX86" fmla="*/ 1605436 w 1881147"/>
                  <a:gd name="connsiteY86" fmla="*/ 887023 h 1694229"/>
                  <a:gd name="connsiteX87" fmla="*/ 1557811 w 1881147"/>
                  <a:gd name="connsiteY87" fmla="*/ 839398 h 1694229"/>
                  <a:gd name="connsiteX88" fmla="*/ 1505424 w 1881147"/>
                  <a:gd name="connsiteY88" fmla="*/ 820348 h 1694229"/>
                  <a:gd name="connsiteX89" fmla="*/ 1453036 w 1881147"/>
                  <a:gd name="connsiteY89" fmla="*/ 815585 h 1694229"/>
                  <a:gd name="connsiteX90" fmla="*/ 1510186 w 1881147"/>
                  <a:gd name="connsiteY90" fmla="*/ 782248 h 1694229"/>
                  <a:gd name="connsiteX91" fmla="*/ 1476849 w 1881147"/>
                  <a:gd name="connsiteY91" fmla="*/ 748910 h 1694229"/>
                  <a:gd name="connsiteX92" fmla="*/ 1481611 w 1881147"/>
                  <a:gd name="connsiteY92" fmla="*/ 725098 h 1694229"/>
                  <a:gd name="connsiteX93" fmla="*/ 1572099 w 1881147"/>
                  <a:gd name="connsiteY93" fmla="*/ 763198 h 1694229"/>
                  <a:gd name="connsiteX94" fmla="*/ 1624486 w 1881147"/>
                  <a:gd name="connsiteY94" fmla="*/ 696523 h 1694229"/>
                  <a:gd name="connsiteX95" fmla="*/ 1622283 w 1881147"/>
                  <a:gd name="connsiteY95" fmla="*/ 553648 h 1694229"/>
                  <a:gd name="connsiteX96" fmla="*/ 1639486 w 1881147"/>
                  <a:gd name="connsiteY96"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55759 w 1881147"/>
                  <a:gd name="connsiteY16" fmla="*/ 376257 h 1694229"/>
                  <a:gd name="connsiteX17" fmla="*/ 832776 w 1881147"/>
                  <a:gd name="connsiteY17" fmla="*/ 440035 h 1694229"/>
                  <a:gd name="connsiteX18" fmla="*/ 815693 w 1881147"/>
                  <a:gd name="connsiteY18" fmla="*/ 475926 h 1694229"/>
                  <a:gd name="connsiteX19" fmla="*/ 733662 w 1881147"/>
                  <a:gd name="connsiteY19" fmla="*/ 494632 h 1694229"/>
                  <a:gd name="connsiteX20" fmla="*/ 715850 w 1881147"/>
                  <a:gd name="connsiteY20" fmla="*/ 440647 h 1694229"/>
                  <a:gd name="connsiteX21" fmla="*/ 671986 w 1881147"/>
                  <a:gd name="connsiteY21" fmla="*/ 420298 h 1694229"/>
                  <a:gd name="connsiteX22" fmla="*/ 536670 w 1881147"/>
                  <a:gd name="connsiteY22" fmla="*/ 420641 h 1694229"/>
                  <a:gd name="connsiteX23" fmla="*/ 452793 w 1881147"/>
                  <a:gd name="connsiteY23" fmla="*/ 447350 h 1694229"/>
                  <a:gd name="connsiteX24" fmla="*/ 419574 w 1881147"/>
                  <a:gd name="connsiteY24" fmla="*/ 420298 h 1694229"/>
                  <a:gd name="connsiteX25" fmla="*/ 400524 w 1881147"/>
                  <a:gd name="connsiteY25" fmla="*/ 358385 h 1694229"/>
                  <a:gd name="connsiteX26" fmla="*/ 333849 w 1881147"/>
                  <a:gd name="connsiteY26" fmla="*/ 305998 h 1694229"/>
                  <a:gd name="connsiteX27" fmla="*/ 288664 w 1881147"/>
                  <a:gd name="connsiteY27" fmla="*/ 229110 h 1694229"/>
                  <a:gd name="connsiteX28" fmla="*/ 165314 w 1881147"/>
                  <a:gd name="connsiteY28" fmla="*/ 258373 h 1694229"/>
                  <a:gd name="connsiteX29" fmla="*/ 146264 w 1881147"/>
                  <a:gd name="connsiteY29" fmla="*/ 344785 h 1694229"/>
                  <a:gd name="connsiteX30" fmla="*/ 146620 w 1881147"/>
                  <a:gd name="connsiteY30" fmla="*/ 390888 h 1694229"/>
                  <a:gd name="connsiteX31" fmla="*/ 133824 w 1881147"/>
                  <a:gd name="connsiteY31" fmla="*/ 415535 h 1694229"/>
                  <a:gd name="connsiteX32" fmla="*/ 81436 w 1881147"/>
                  <a:gd name="connsiteY32" fmla="*/ 453635 h 1694229"/>
                  <a:gd name="connsiteX33" fmla="*/ 33811 w 1881147"/>
                  <a:gd name="connsiteY33" fmla="*/ 448873 h 1694229"/>
                  <a:gd name="connsiteX34" fmla="*/ 33811 w 1881147"/>
                  <a:gd name="connsiteY34" fmla="*/ 520310 h 1694229"/>
                  <a:gd name="connsiteX35" fmla="*/ 474 w 1881147"/>
                  <a:gd name="connsiteY35" fmla="*/ 625085 h 1694229"/>
                  <a:gd name="connsiteX36" fmla="*/ 62386 w 1881147"/>
                  <a:gd name="connsiteY36" fmla="*/ 701285 h 1694229"/>
                  <a:gd name="connsiteX37" fmla="*/ 111977 w 1881147"/>
                  <a:gd name="connsiteY37" fmla="*/ 681547 h 1694229"/>
                  <a:gd name="connsiteX38" fmla="*/ 112334 w 1881147"/>
                  <a:gd name="connsiteY38" fmla="*/ 751806 h 1694229"/>
                  <a:gd name="connsiteX39" fmla="*/ 167161 w 1881147"/>
                  <a:gd name="connsiteY39" fmla="*/ 782248 h 1694229"/>
                  <a:gd name="connsiteX40" fmla="*/ 236159 w 1881147"/>
                  <a:gd name="connsiteY40" fmla="*/ 792460 h 1694229"/>
                  <a:gd name="connsiteX41" fmla="*/ 271462 w 1881147"/>
                  <a:gd name="connsiteY41" fmla="*/ 848431 h 1694229"/>
                  <a:gd name="connsiteX42" fmla="*/ 270869 w 1881147"/>
                  <a:gd name="connsiteY42" fmla="*/ 893503 h 1694229"/>
                  <a:gd name="connsiteX43" fmla="*/ 295393 w 1881147"/>
                  <a:gd name="connsiteY43" fmla="*/ 932978 h 1694229"/>
                  <a:gd name="connsiteX44" fmla="*/ 341051 w 1881147"/>
                  <a:gd name="connsiteY44" fmla="*/ 971570 h 1694229"/>
                  <a:gd name="connsiteX45" fmla="*/ 426184 w 1881147"/>
                  <a:gd name="connsiteY45" fmla="*/ 1025822 h 1694229"/>
                  <a:gd name="connsiteX46" fmla="*/ 461961 w 1881147"/>
                  <a:gd name="connsiteY46" fmla="*/ 1096915 h 1694229"/>
                  <a:gd name="connsiteX47" fmla="*/ 441064 w 1881147"/>
                  <a:gd name="connsiteY47" fmla="*/ 1166488 h 1694229"/>
                  <a:gd name="connsiteX48" fmla="*/ 519111 w 1881147"/>
                  <a:gd name="connsiteY48" fmla="*/ 1222951 h 1694229"/>
                  <a:gd name="connsiteX49" fmla="*/ 591143 w 1881147"/>
                  <a:gd name="connsiteY49" fmla="*/ 1255945 h 1694229"/>
                  <a:gd name="connsiteX50" fmla="*/ 571974 w 1881147"/>
                  <a:gd name="connsiteY50" fmla="*/ 1315648 h 1694229"/>
                  <a:gd name="connsiteX51" fmla="*/ 662461 w 1881147"/>
                  <a:gd name="connsiteY51" fmla="*/ 1468048 h 1694229"/>
                  <a:gd name="connsiteX52" fmla="*/ 755271 w 1881147"/>
                  <a:gd name="connsiteY52" fmla="*/ 1541202 h 1694229"/>
                  <a:gd name="connsiteX53" fmla="*/ 805336 w 1881147"/>
                  <a:gd name="connsiteY53" fmla="*/ 1491860 h 1694229"/>
                  <a:gd name="connsiteX54" fmla="*/ 869926 w 1881147"/>
                  <a:gd name="connsiteY54" fmla="*/ 1519257 h 1694229"/>
                  <a:gd name="connsiteX55" fmla="*/ 924399 w 1881147"/>
                  <a:gd name="connsiteY55" fmla="*/ 1487098 h 1694229"/>
                  <a:gd name="connsiteX56" fmla="*/ 941246 w 1881147"/>
                  <a:gd name="connsiteY56" fmla="*/ 1444922 h 1694229"/>
                  <a:gd name="connsiteX57" fmla="*/ 1005123 w 1881147"/>
                  <a:gd name="connsiteY57" fmla="*/ 1531334 h 1694229"/>
                  <a:gd name="connsiteX58" fmla="*/ 1050190 w 1881147"/>
                  <a:gd name="connsiteY58" fmla="*/ 1602428 h 1694229"/>
                  <a:gd name="connsiteX59" fmla="*/ 1120136 w 1881147"/>
                  <a:gd name="connsiteY59" fmla="*/ 1693947 h 1694229"/>
                  <a:gd name="connsiteX60" fmla="*/ 1151034 w 1881147"/>
                  <a:gd name="connsiteY60" fmla="*/ 1630856 h 1694229"/>
                  <a:gd name="connsiteX61" fmla="*/ 1181693 w 1881147"/>
                  <a:gd name="connsiteY61" fmla="*/ 1624376 h 1694229"/>
                  <a:gd name="connsiteX62" fmla="*/ 1224792 w 1881147"/>
                  <a:gd name="connsiteY62" fmla="*/ 1653639 h 1694229"/>
                  <a:gd name="connsiteX63" fmla="*/ 1258367 w 1881147"/>
                  <a:gd name="connsiteY63" fmla="*/ 1612985 h 1694229"/>
                  <a:gd name="connsiteX64" fmla="*/ 1277188 w 1881147"/>
                  <a:gd name="connsiteY64" fmla="*/ 1617602 h 1694229"/>
                  <a:gd name="connsiteX65" fmla="*/ 1311230 w 1881147"/>
                  <a:gd name="connsiteY65" fmla="*/ 1684079 h 1694229"/>
                  <a:gd name="connsiteX66" fmla="*/ 1367786 w 1881147"/>
                  <a:gd name="connsiteY66" fmla="*/ 1660610 h 1694229"/>
                  <a:gd name="connsiteX67" fmla="*/ 1419818 w 1881147"/>
                  <a:gd name="connsiteY67" fmla="*/ 1604489 h 1694229"/>
                  <a:gd name="connsiteX68" fmla="*/ 1470595 w 1881147"/>
                  <a:gd name="connsiteY68" fmla="*/ 1587946 h 1694229"/>
                  <a:gd name="connsiteX69" fmla="*/ 1488274 w 1881147"/>
                  <a:gd name="connsiteY69" fmla="*/ 1643768 h 1694229"/>
                  <a:gd name="connsiteX70" fmla="*/ 1558169 w 1881147"/>
                  <a:gd name="connsiteY70" fmla="*/ 1618090 h 1694229"/>
                  <a:gd name="connsiteX71" fmla="*/ 1588947 w 1881147"/>
                  <a:gd name="connsiteY71" fmla="*/ 1531334 h 1694229"/>
                  <a:gd name="connsiteX72" fmla="*/ 1670383 w 1881147"/>
                  <a:gd name="connsiteY72" fmla="*/ 1441192 h 1694229"/>
                  <a:gd name="connsiteX73" fmla="*/ 1714974 w 1881147"/>
                  <a:gd name="connsiteY73" fmla="*/ 1410062 h 1694229"/>
                  <a:gd name="connsiteX74" fmla="*/ 1743343 w 1881147"/>
                  <a:gd name="connsiteY74" fmla="*/ 1413357 h 1694229"/>
                  <a:gd name="connsiteX75" fmla="*/ 1820935 w 1881147"/>
                  <a:gd name="connsiteY75" fmla="*/ 1402749 h 1694229"/>
                  <a:gd name="connsiteX76" fmla="*/ 1816054 w 1881147"/>
                  <a:gd name="connsiteY76" fmla="*/ 1456313 h 1694229"/>
                  <a:gd name="connsiteX77" fmla="*/ 1874221 w 1881147"/>
                  <a:gd name="connsiteY77" fmla="*/ 1479634 h 1694229"/>
                  <a:gd name="connsiteX78" fmla="*/ 1875829 w 1881147"/>
                  <a:gd name="connsiteY78" fmla="*/ 1457000 h 1694229"/>
                  <a:gd name="connsiteX79" fmla="*/ 1875051 w 1881147"/>
                  <a:gd name="connsiteY79" fmla="*/ 1396266 h 1694229"/>
                  <a:gd name="connsiteX80" fmla="*/ 1853086 w 1881147"/>
                  <a:gd name="connsiteY80" fmla="*/ 1306123 h 1694229"/>
                  <a:gd name="connsiteX81" fmla="*/ 1853086 w 1881147"/>
                  <a:gd name="connsiteY81" fmla="*/ 1248973 h 1694229"/>
                  <a:gd name="connsiteX82" fmla="*/ 1810224 w 1881147"/>
                  <a:gd name="connsiteY82" fmla="*/ 1239448 h 1694229"/>
                  <a:gd name="connsiteX83" fmla="*/ 1734024 w 1881147"/>
                  <a:gd name="connsiteY83" fmla="*/ 1158485 h 1694229"/>
                  <a:gd name="connsiteX84" fmla="*/ 1695924 w 1881147"/>
                  <a:gd name="connsiteY84" fmla="*/ 977510 h 1694229"/>
                  <a:gd name="connsiteX85" fmla="*/ 1643536 w 1881147"/>
                  <a:gd name="connsiteY85" fmla="*/ 944173 h 1694229"/>
                  <a:gd name="connsiteX86" fmla="*/ 1605436 w 1881147"/>
                  <a:gd name="connsiteY86" fmla="*/ 887023 h 1694229"/>
                  <a:gd name="connsiteX87" fmla="*/ 1557811 w 1881147"/>
                  <a:gd name="connsiteY87" fmla="*/ 839398 h 1694229"/>
                  <a:gd name="connsiteX88" fmla="*/ 1505424 w 1881147"/>
                  <a:gd name="connsiteY88" fmla="*/ 820348 h 1694229"/>
                  <a:gd name="connsiteX89" fmla="*/ 1453036 w 1881147"/>
                  <a:gd name="connsiteY89" fmla="*/ 815585 h 1694229"/>
                  <a:gd name="connsiteX90" fmla="*/ 1510186 w 1881147"/>
                  <a:gd name="connsiteY90" fmla="*/ 782248 h 1694229"/>
                  <a:gd name="connsiteX91" fmla="*/ 1476849 w 1881147"/>
                  <a:gd name="connsiteY91" fmla="*/ 748910 h 1694229"/>
                  <a:gd name="connsiteX92" fmla="*/ 1481611 w 1881147"/>
                  <a:gd name="connsiteY92" fmla="*/ 725098 h 1694229"/>
                  <a:gd name="connsiteX93" fmla="*/ 1572099 w 1881147"/>
                  <a:gd name="connsiteY93" fmla="*/ 763198 h 1694229"/>
                  <a:gd name="connsiteX94" fmla="*/ 1624486 w 1881147"/>
                  <a:gd name="connsiteY94" fmla="*/ 696523 h 1694229"/>
                  <a:gd name="connsiteX95" fmla="*/ 1622283 w 1881147"/>
                  <a:gd name="connsiteY95" fmla="*/ 553648 h 1694229"/>
                  <a:gd name="connsiteX96" fmla="*/ 1639486 w 1881147"/>
                  <a:gd name="connsiteY96"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55759 w 1881147"/>
                  <a:gd name="connsiteY16" fmla="*/ 376257 h 1694229"/>
                  <a:gd name="connsiteX17" fmla="*/ 832776 w 1881147"/>
                  <a:gd name="connsiteY17" fmla="*/ 440035 h 1694229"/>
                  <a:gd name="connsiteX18" fmla="*/ 815693 w 1881147"/>
                  <a:gd name="connsiteY18" fmla="*/ 475926 h 1694229"/>
                  <a:gd name="connsiteX19" fmla="*/ 733662 w 1881147"/>
                  <a:gd name="connsiteY19" fmla="*/ 494632 h 1694229"/>
                  <a:gd name="connsiteX20" fmla="*/ 715850 w 1881147"/>
                  <a:gd name="connsiteY20" fmla="*/ 440647 h 1694229"/>
                  <a:gd name="connsiteX21" fmla="*/ 671986 w 1881147"/>
                  <a:gd name="connsiteY21" fmla="*/ 420298 h 1694229"/>
                  <a:gd name="connsiteX22" fmla="*/ 536670 w 1881147"/>
                  <a:gd name="connsiteY22" fmla="*/ 420641 h 1694229"/>
                  <a:gd name="connsiteX23" fmla="*/ 452793 w 1881147"/>
                  <a:gd name="connsiteY23" fmla="*/ 447350 h 1694229"/>
                  <a:gd name="connsiteX24" fmla="*/ 419574 w 1881147"/>
                  <a:gd name="connsiteY24" fmla="*/ 420298 h 1694229"/>
                  <a:gd name="connsiteX25" fmla="*/ 400524 w 1881147"/>
                  <a:gd name="connsiteY25" fmla="*/ 358385 h 1694229"/>
                  <a:gd name="connsiteX26" fmla="*/ 333849 w 1881147"/>
                  <a:gd name="connsiteY26" fmla="*/ 305998 h 1694229"/>
                  <a:gd name="connsiteX27" fmla="*/ 288664 w 1881147"/>
                  <a:gd name="connsiteY27" fmla="*/ 229110 h 1694229"/>
                  <a:gd name="connsiteX28" fmla="*/ 165314 w 1881147"/>
                  <a:gd name="connsiteY28" fmla="*/ 258373 h 1694229"/>
                  <a:gd name="connsiteX29" fmla="*/ 146264 w 1881147"/>
                  <a:gd name="connsiteY29" fmla="*/ 344785 h 1694229"/>
                  <a:gd name="connsiteX30" fmla="*/ 163704 w 1881147"/>
                  <a:gd name="connsiteY30" fmla="*/ 411312 h 1694229"/>
                  <a:gd name="connsiteX31" fmla="*/ 133824 w 1881147"/>
                  <a:gd name="connsiteY31" fmla="*/ 415535 h 1694229"/>
                  <a:gd name="connsiteX32" fmla="*/ 81436 w 1881147"/>
                  <a:gd name="connsiteY32" fmla="*/ 453635 h 1694229"/>
                  <a:gd name="connsiteX33" fmla="*/ 33811 w 1881147"/>
                  <a:gd name="connsiteY33" fmla="*/ 448873 h 1694229"/>
                  <a:gd name="connsiteX34" fmla="*/ 33811 w 1881147"/>
                  <a:gd name="connsiteY34" fmla="*/ 520310 h 1694229"/>
                  <a:gd name="connsiteX35" fmla="*/ 474 w 1881147"/>
                  <a:gd name="connsiteY35" fmla="*/ 625085 h 1694229"/>
                  <a:gd name="connsiteX36" fmla="*/ 62386 w 1881147"/>
                  <a:gd name="connsiteY36" fmla="*/ 701285 h 1694229"/>
                  <a:gd name="connsiteX37" fmla="*/ 111977 w 1881147"/>
                  <a:gd name="connsiteY37" fmla="*/ 681547 h 1694229"/>
                  <a:gd name="connsiteX38" fmla="*/ 112334 w 1881147"/>
                  <a:gd name="connsiteY38" fmla="*/ 751806 h 1694229"/>
                  <a:gd name="connsiteX39" fmla="*/ 167161 w 1881147"/>
                  <a:gd name="connsiteY39" fmla="*/ 782248 h 1694229"/>
                  <a:gd name="connsiteX40" fmla="*/ 236159 w 1881147"/>
                  <a:gd name="connsiteY40" fmla="*/ 792460 h 1694229"/>
                  <a:gd name="connsiteX41" fmla="*/ 271462 w 1881147"/>
                  <a:gd name="connsiteY41" fmla="*/ 848431 h 1694229"/>
                  <a:gd name="connsiteX42" fmla="*/ 270869 w 1881147"/>
                  <a:gd name="connsiteY42" fmla="*/ 893503 h 1694229"/>
                  <a:gd name="connsiteX43" fmla="*/ 295393 w 1881147"/>
                  <a:gd name="connsiteY43" fmla="*/ 932978 h 1694229"/>
                  <a:gd name="connsiteX44" fmla="*/ 341051 w 1881147"/>
                  <a:gd name="connsiteY44" fmla="*/ 971570 h 1694229"/>
                  <a:gd name="connsiteX45" fmla="*/ 426184 w 1881147"/>
                  <a:gd name="connsiteY45" fmla="*/ 1025822 h 1694229"/>
                  <a:gd name="connsiteX46" fmla="*/ 461961 w 1881147"/>
                  <a:gd name="connsiteY46" fmla="*/ 1096915 h 1694229"/>
                  <a:gd name="connsiteX47" fmla="*/ 441064 w 1881147"/>
                  <a:gd name="connsiteY47" fmla="*/ 1166488 h 1694229"/>
                  <a:gd name="connsiteX48" fmla="*/ 519111 w 1881147"/>
                  <a:gd name="connsiteY48" fmla="*/ 1222951 h 1694229"/>
                  <a:gd name="connsiteX49" fmla="*/ 591143 w 1881147"/>
                  <a:gd name="connsiteY49" fmla="*/ 1255945 h 1694229"/>
                  <a:gd name="connsiteX50" fmla="*/ 571974 w 1881147"/>
                  <a:gd name="connsiteY50" fmla="*/ 1315648 h 1694229"/>
                  <a:gd name="connsiteX51" fmla="*/ 662461 w 1881147"/>
                  <a:gd name="connsiteY51" fmla="*/ 1468048 h 1694229"/>
                  <a:gd name="connsiteX52" fmla="*/ 755271 w 1881147"/>
                  <a:gd name="connsiteY52" fmla="*/ 1541202 h 1694229"/>
                  <a:gd name="connsiteX53" fmla="*/ 805336 w 1881147"/>
                  <a:gd name="connsiteY53" fmla="*/ 1491860 h 1694229"/>
                  <a:gd name="connsiteX54" fmla="*/ 869926 w 1881147"/>
                  <a:gd name="connsiteY54" fmla="*/ 1519257 h 1694229"/>
                  <a:gd name="connsiteX55" fmla="*/ 924399 w 1881147"/>
                  <a:gd name="connsiteY55" fmla="*/ 1487098 h 1694229"/>
                  <a:gd name="connsiteX56" fmla="*/ 941246 w 1881147"/>
                  <a:gd name="connsiteY56" fmla="*/ 1444922 h 1694229"/>
                  <a:gd name="connsiteX57" fmla="*/ 1005123 w 1881147"/>
                  <a:gd name="connsiteY57" fmla="*/ 1531334 h 1694229"/>
                  <a:gd name="connsiteX58" fmla="*/ 1050190 w 1881147"/>
                  <a:gd name="connsiteY58" fmla="*/ 1602428 h 1694229"/>
                  <a:gd name="connsiteX59" fmla="*/ 1120136 w 1881147"/>
                  <a:gd name="connsiteY59" fmla="*/ 1693947 h 1694229"/>
                  <a:gd name="connsiteX60" fmla="*/ 1151034 w 1881147"/>
                  <a:gd name="connsiteY60" fmla="*/ 1630856 h 1694229"/>
                  <a:gd name="connsiteX61" fmla="*/ 1181693 w 1881147"/>
                  <a:gd name="connsiteY61" fmla="*/ 1624376 h 1694229"/>
                  <a:gd name="connsiteX62" fmla="*/ 1224792 w 1881147"/>
                  <a:gd name="connsiteY62" fmla="*/ 1653639 h 1694229"/>
                  <a:gd name="connsiteX63" fmla="*/ 1258367 w 1881147"/>
                  <a:gd name="connsiteY63" fmla="*/ 1612985 h 1694229"/>
                  <a:gd name="connsiteX64" fmla="*/ 1277188 w 1881147"/>
                  <a:gd name="connsiteY64" fmla="*/ 1617602 h 1694229"/>
                  <a:gd name="connsiteX65" fmla="*/ 1311230 w 1881147"/>
                  <a:gd name="connsiteY65" fmla="*/ 1684079 h 1694229"/>
                  <a:gd name="connsiteX66" fmla="*/ 1367786 w 1881147"/>
                  <a:gd name="connsiteY66" fmla="*/ 1660610 h 1694229"/>
                  <a:gd name="connsiteX67" fmla="*/ 1419818 w 1881147"/>
                  <a:gd name="connsiteY67" fmla="*/ 1604489 h 1694229"/>
                  <a:gd name="connsiteX68" fmla="*/ 1470595 w 1881147"/>
                  <a:gd name="connsiteY68" fmla="*/ 1587946 h 1694229"/>
                  <a:gd name="connsiteX69" fmla="*/ 1488274 w 1881147"/>
                  <a:gd name="connsiteY69" fmla="*/ 1643768 h 1694229"/>
                  <a:gd name="connsiteX70" fmla="*/ 1558169 w 1881147"/>
                  <a:gd name="connsiteY70" fmla="*/ 1618090 h 1694229"/>
                  <a:gd name="connsiteX71" fmla="*/ 1588947 w 1881147"/>
                  <a:gd name="connsiteY71" fmla="*/ 1531334 h 1694229"/>
                  <a:gd name="connsiteX72" fmla="*/ 1670383 w 1881147"/>
                  <a:gd name="connsiteY72" fmla="*/ 1441192 h 1694229"/>
                  <a:gd name="connsiteX73" fmla="*/ 1714974 w 1881147"/>
                  <a:gd name="connsiteY73" fmla="*/ 1410062 h 1694229"/>
                  <a:gd name="connsiteX74" fmla="*/ 1743343 w 1881147"/>
                  <a:gd name="connsiteY74" fmla="*/ 1413357 h 1694229"/>
                  <a:gd name="connsiteX75" fmla="*/ 1820935 w 1881147"/>
                  <a:gd name="connsiteY75" fmla="*/ 1402749 h 1694229"/>
                  <a:gd name="connsiteX76" fmla="*/ 1816054 w 1881147"/>
                  <a:gd name="connsiteY76" fmla="*/ 1456313 h 1694229"/>
                  <a:gd name="connsiteX77" fmla="*/ 1874221 w 1881147"/>
                  <a:gd name="connsiteY77" fmla="*/ 1479634 h 1694229"/>
                  <a:gd name="connsiteX78" fmla="*/ 1875829 w 1881147"/>
                  <a:gd name="connsiteY78" fmla="*/ 1457000 h 1694229"/>
                  <a:gd name="connsiteX79" fmla="*/ 1875051 w 1881147"/>
                  <a:gd name="connsiteY79" fmla="*/ 1396266 h 1694229"/>
                  <a:gd name="connsiteX80" fmla="*/ 1853086 w 1881147"/>
                  <a:gd name="connsiteY80" fmla="*/ 1306123 h 1694229"/>
                  <a:gd name="connsiteX81" fmla="*/ 1853086 w 1881147"/>
                  <a:gd name="connsiteY81" fmla="*/ 1248973 h 1694229"/>
                  <a:gd name="connsiteX82" fmla="*/ 1810224 w 1881147"/>
                  <a:gd name="connsiteY82" fmla="*/ 1239448 h 1694229"/>
                  <a:gd name="connsiteX83" fmla="*/ 1734024 w 1881147"/>
                  <a:gd name="connsiteY83" fmla="*/ 1158485 h 1694229"/>
                  <a:gd name="connsiteX84" fmla="*/ 1695924 w 1881147"/>
                  <a:gd name="connsiteY84" fmla="*/ 977510 h 1694229"/>
                  <a:gd name="connsiteX85" fmla="*/ 1643536 w 1881147"/>
                  <a:gd name="connsiteY85" fmla="*/ 944173 h 1694229"/>
                  <a:gd name="connsiteX86" fmla="*/ 1605436 w 1881147"/>
                  <a:gd name="connsiteY86" fmla="*/ 887023 h 1694229"/>
                  <a:gd name="connsiteX87" fmla="*/ 1557811 w 1881147"/>
                  <a:gd name="connsiteY87" fmla="*/ 839398 h 1694229"/>
                  <a:gd name="connsiteX88" fmla="*/ 1505424 w 1881147"/>
                  <a:gd name="connsiteY88" fmla="*/ 820348 h 1694229"/>
                  <a:gd name="connsiteX89" fmla="*/ 1453036 w 1881147"/>
                  <a:gd name="connsiteY89" fmla="*/ 815585 h 1694229"/>
                  <a:gd name="connsiteX90" fmla="*/ 1510186 w 1881147"/>
                  <a:gd name="connsiteY90" fmla="*/ 782248 h 1694229"/>
                  <a:gd name="connsiteX91" fmla="*/ 1476849 w 1881147"/>
                  <a:gd name="connsiteY91" fmla="*/ 748910 h 1694229"/>
                  <a:gd name="connsiteX92" fmla="*/ 1481611 w 1881147"/>
                  <a:gd name="connsiteY92" fmla="*/ 725098 h 1694229"/>
                  <a:gd name="connsiteX93" fmla="*/ 1572099 w 1881147"/>
                  <a:gd name="connsiteY93" fmla="*/ 763198 h 1694229"/>
                  <a:gd name="connsiteX94" fmla="*/ 1624486 w 1881147"/>
                  <a:gd name="connsiteY94" fmla="*/ 696523 h 1694229"/>
                  <a:gd name="connsiteX95" fmla="*/ 1622283 w 1881147"/>
                  <a:gd name="connsiteY95" fmla="*/ 553648 h 1694229"/>
                  <a:gd name="connsiteX96" fmla="*/ 1639486 w 1881147"/>
                  <a:gd name="connsiteY96"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55759 w 1881147"/>
                  <a:gd name="connsiteY16" fmla="*/ 376257 h 1694229"/>
                  <a:gd name="connsiteX17" fmla="*/ 832776 w 1881147"/>
                  <a:gd name="connsiteY17" fmla="*/ 440035 h 1694229"/>
                  <a:gd name="connsiteX18" fmla="*/ 815693 w 1881147"/>
                  <a:gd name="connsiteY18" fmla="*/ 475926 h 1694229"/>
                  <a:gd name="connsiteX19" fmla="*/ 733662 w 1881147"/>
                  <a:gd name="connsiteY19" fmla="*/ 494632 h 1694229"/>
                  <a:gd name="connsiteX20" fmla="*/ 715850 w 1881147"/>
                  <a:gd name="connsiteY20" fmla="*/ 440647 h 1694229"/>
                  <a:gd name="connsiteX21" fmla="*/ 671986 w 1881147"/>
                  <a:gd name="connsiteY21" fmla="*/ 420298 h 1694229"/>
                  <a:gd name="connsiteX22" fmla="*/ 536670 w 1881147"/>
                  <a:gd name="connsiteY22" fmla="*/ 420641 h 1694229"/>
                  <a:gd name="connsiteX23" fmla="*/ 452793 w 1881147"/>
                  <a:gd name="connsiteY23" fmla="*/ 447350 h 1694229"/>
                  <a:gd name="connsiteX24" fmla="*/ 419574 w 1881147"/>
                  <a:gd name="connsiteY24" fmla="*/ 420298 h 1694229"/>
                  <a:gd name="connsiteX25" fmla="*/ 400524 w 1881147"/>
                  <a:gd name="connsiteY25" fmla="*/ 358385 h 1694229"/>
                  <a:gd name="connsiteX26" fmla="*/ 333849 w 1881147"/>
                  <a:gd name="connsiteY26" fmla="*/ 305998 h 1694229"/>
                  <a:gd name="connsiteX27" fmla="*/ 288664 w 1881147"/>
                  <a:gd name="connsiteY27" fmla="*/ 229110 h 1694229"/>
                  <a:gd name="connsiteX28" fmla="*/ 165314 w 1881147"/>
                  <a:gd name="connsiteY28" fmla="*/ 258373 h 1694229"/>
                  <a:gd name="connsiteX29" fmla="*/ 146264 w 1881147"/>
                  <a:gd name="connsiteY29" fmla="*/ 344785 h 1694229"/>
                  <a:gd name="connsiteX30" fmla="*/ 163704 w 1881147"/>
                  <a:gd name="connsiteY30" fmla="*/ 411312 h 1694229"/>
                  <a:gd name="connsiteX31" fmla="*/ 136265 w 1881147"/>
                  <a:gd name="connsiteY31" fmla="*/ 446172 h 1694229"/>
                  <a:gd name="connsiteX32" fmla="*/ 81436 w 1881147"/>
                  <a:gd name="connsiteY32" fmla="*/ 453635 h 1694229"/>
                  <a:gd name="connsiteX33" fmla="*/ 33811 w 1881147"/>
                  <a:gd name="connsiteY33" fmla="*/ 448873 h 1694229"/>
                  <a:gd name="connsiteX34" fmla="*/ 33811 w 1881147"/>
                  <a:gd name="connsiteY34" fmla="*/ 520310 h 1694229"/>
                  <a:gd name="connsiteX35" fmla="*/ 474 w 1881147"/>
                  <a:gd name="connsiteY35" fmla="*/ 625085 h 1694229"/>
                  <a:gd name="connsiteX36" fmla="*/ 62386 w 1881147"/>
                  <a:gd name="connsiteY36" fmla="*/ 701285 h 1694229"/>
                  <a:gd name="connsiteX37" fmla="*/ 111977 w 1881147"/>
                  <a:gd name="connsiteY37" fmla="*/ 681547 h 1694229"/>
                  <a:gd name="connsiteX38" fmla="*/ 112334 w 1881147"/>
                  <a:gd name="connsiteY38" fmla="*/ 751806 h 1694229"/>
                  <a:gd name="connsiteX39" fmla="*/ 167161 w 1881147"/>
                  <a:gd name="connsiteY39" fmla="*/ 782248 h 1694229"/>
                  <a:gd name="connsiteX40" fmla="*/ 236159 w 1881147"/>
                  <a:gd name="connsiteY40" fmla="*/ 792460 h 1694229"/>
                  <a:gd name="connsiteX41" fmla="*/ 271462 w 1881147"/>
                  <a:gd name="connsiteY41" fmla="*/ 848431 h 1694229"/>
                  <a:gd name="connsiteX42" fmla="*/ 270869 w 1881147"/>
                  <a:gd name="connsiteY42" fmla="*/ 893503 h 1694229"/>
                  <a:gd name="connsiteX43" fmla="*/ 295393 w 1881147"/>
                  <a:gd name="connsiteY43" fmla="*/ 932978 h 1694229"/>
                  <a:gd name="connsiteX44" fmla="*/ 341051 w 1881147"/>
                  <a:gd name="connsiteY44" fmla="*/ 971570 h 1694229"/>
                  <a:gd name="connsiteX45" fmla="*/ 426184 w 1881147"/>
                  <a:gd name="connsiteY45" fmla="*/ 1025822 h 1694229"/>
                  <a:gd name="connsiteX46" fmla="*/ 461961 w 1881147"/>
                  <a:gd name="connsiteY46" fmla="*/ 1096915 h 1694229"/>
                  <a:gd name="connsiteX47" fmla="*/ 441064 w 1881147"/>
                  <a:gd name="connsiteY47" fmla="*/ 1166488 h 1694229"/>
                  <a:gd name="connsiteX48" fmla="*/ 519111 w 1881147"/>
                  <a:gd name="connsiteY48" fmla="*/ 1222951 h 1694229"/>
                  <a:gd name="connsiteX49" fmla="*/ 591143 w 1881147"/>
                  <a:gd name="connsiteY49" fmla="*/ 1255945 h 1694229"/>
                  <a:gd name="connsiteX50" fmla="*/ 571974 w 1881147"/>
                  <a:gd name="connsiteY50" fmla="*/ 1315648 h 1694229"/>
                  <a:gd name="connsiteX51" fmla="*/ 662461 w 1881147"/>
                  <a:gd name="connsiteY51" fmla="*/ 1468048 h 1694229"/>
                  <a:gd name="connsiteX52" fmla="*/ 755271 w 1881147"/>
                  <a:gd name="connsiteY52" fmla="*/ 1541202 h 1694229"/>
                  <a:gd name="connsiteX53" fmla="*/ 805336 w 1881147"/>
                  <a:gd name="connsiteY53" fmla="*/ 1491860 h 1694229"/>
                  <a:gd name="connsiteX54" fmla="*/ 869926 w 1881147"/>
                  <a:gd name="connsiteY54" fmla="*/ 1519257 h 1694229"/>
                  <a:gd name="connsiteX55" fmla="*/ 924399 w 1881147"/>
                  <a:gd name="connsiteY55" fmla="*/ 1487098 h 1694229"/>
                  <a:gd name="connsiteX56" fmla="*/ 941246 w 1881147"/>
                  <a:gd name="connsiteY56" fmla="*/ 1444922 h 1694229"/>
                  <a:gd name="connsiteX57" fmla="*/ 1005123 w 1881147"/>
                  <a:gd name="connsiteY57" fmla="*/ 1531334 h 1694229"/>
                  <a:gd name="connsiteX58" fmla="*/ 1050190 w 1881147"/>
                  <a:gd name="connsiteY58" fmla="*/ 1602428 h 1694229"/>
                  <a:gd name="connsiteX59" fmla="*/ 1120136 w 1881147"/>
                  <a:gd name="connsiteY59" fmla="*/ 1693947 h 1694229"/>
                  <a:gd name="connsiteX60" fmla="*/ 1151034 w 1881147"/>
                  <a:gd name="connsiteY60" fmla="*/ 1630856 h 1694229"/>
                  <a:gd name="connsiteX61" fmla="*/ 1181693 w 1881147"/>
                  <a:gd name="connsiteY61" fmla="*/ 1624376 h 1694229"/>
                  <a:gd name="connsiteX62" fmla="*/ 1224792 w 1881147"/>
                  <a:gd name="connsiteY62" fmla="*/ 1653639 h 1694229"/>
                  <a:gd name="connsiteX63" fmla="*/ 1258367 w 1881147"/>
                  <a:gd name="connsiteY63" fmla="*/ 1612985 h 1694229"/>
                  <a:gd name="connsiteX64" fmla="*/ 1277188 w 1881147"/>
                  <a:gd name="connsiteY64" fmla="*/ 1617602 h 1694229"/>
                  <a:gd name="connsiteX65" fmla="*/ 1311230 w 1881147"/>
                  <a:gd name="connsiteY65" fmla="*/ 1684079 h 1694229"/>
                  <a:gd name="connsiteX66" fmla="*/ 1367786 w 1881147"/>
                  <a:gd name="connsiteY66" fmla="*/ 1660610 h 1694229"/>
                  <a:gd name="connsiteX67" fmla="*/ 1419818 w 1881147"/>
                  <a:gd name="connsiteY67" fmla="*/ 1604489 h 1694229"/>
                  <a:gd name="connsiteX68" fmla="*/ 1470595 w 1881147"/>
                  <a:gd name="connsiteY68" fmla="*/ 1587946 h 1694229"/>
                  <a:gd name="connsiteX69" fmla="*/ 1488274 w 1881147"/>
                  <a:gd name="connsiteY69" fmla="*/ 1643768 h 1694229"/>
                  <a:gd name="connsiteX70" fmla="*/ 1558169 w 1881147"/>
                  <a:gd name="connsiteY70" fmla="*/ 1618090 h 1694229"/>
                  <a:gd name="connsiteX71" fmla="*/ 1588947 w 1881147"/>
                  <a:gd name="connsiteY71" fmla="*/ 1531334 h 1694229"/>
                  <a:gd name="connsiteX72" fmla="*/ 1670383 w 1881147"/>
                  <a:gd name="connsiteY72" fmla="*/ 1441192 h 1694229"/>
                  <a:gd name="connsiteX73" fmla="*/ 1714974 w 1881147"/>
                  <a:gd name="connsiteY73" fmla="*/ 1410062 h 1694229"/>
                  <a:gd name="connsiteX74" fmla="*/ 1743343 w 1881147"/>
                  <a:gd name="connsiteY74" fmla="*/ 1413357 h 1694229"/>
                  <a:gd name="connsiteX75" fmla="*/ 1820935 w 1881147"/>
                  <a:gd name="connsiteY75" fmla="*/ 1402749 h 1694229"/>
                  <a:gd name="connsiteX76" fmla="*/ 1816054 w 1881147"/>
                  <a:gd name="connsiteY76" fmla="*/ 1456313 h 1694229"/>
                  <a:gd name="connsiteX77" fmla="*/ 1874221 w 1881147"/>
                  <a:gd name="connsiteY77" fmla="*/ 1479634 h 1694229"/>
                  <a:gd name="connsiteX78" fmla="*/ 1875829 w 1881147"/>
                  <a:gd name="connsiteY78" fmla="*/ 1457000 h 1694229"/>
                  <a:gd name="connsiteX79" fmla="*/ 1875051 w 1881147"/>
                  <a:gd name="connsiteY79" fmla="*/ 1396266 h 1694229"/>
                  <a:gd name="connsiteX80" fmla="*/ 1853086 w 1881147"/>
                  <a:gd name="connsiteY80" fmla="*/ 1306123 h 1694229"/>
                  <a:gd name="connsiteX81" fmla="*/ 1853086 w 1881147"/>
                  <a:gd name="connsiteY81" fmla="*/ 1248973 h 1694229"/>
                  <a:gd name="connsiteX82" fmla="*/ 1810224 w 1881147"/>
                  <a:gd name="connsiteY82" fmla="*/ 1239448 h 1694229"/>
                  <a:gd name="connsiteX83" fmla="*/ 1734024 w 1881147"/>
                  <a:gd name="connsiteY83" fmla="*/ 1158485 h 1694229"/>
                  <a:gd name="connsiteX84" fmla="*/ 1695924 w 1881147"/>
                  <a:gd name="connsiteY84" fmla="*/ 977510 h 1694229"/>
                  <a:gd name="connsiteX85" fmla="*/ 1643536 w 1881147"/>
                  <a:gd name="connsiteY85" fmla="*/ 944173 h 1694229"/>
                  <a:gd name="connsiteX86" fmla="*/ 1605436 w 1881147"/>
                  <a:gd name="connsiteY86" fmla="*/ 887023 h 1694229"/>
                  <a:gd name="connsiteX87" fmla="*/ 1557811 w 1881147"/>
                  <a:gd name="connsiteY87" fmla="*/ 839398 h 1694229"/>
                  <a:gd name="connsiteX88" fmla="*/ 1505424 w 1881147"/>
                  <a:gd name="connsiteY88" fmla="*/ 820348 h 1694229"/>
                  <a:gd name="connsiteX89" fmla="*/ 1453036 w 1881147"/>
                  <a:gd name="connsiteY89" fmla="*/ 815585 h 1694229"/>
                  <a:gd name="connsiteX90" fmla="*/ 1510186 w 1881147"/>
                  <a:gd name="connsiteY90" fmla="*/ 782248 h 1694229"/>
                  <a:gd name="connsiteX91" fmla="*/ 1476849 w 1881147"/>
                  <a:gd name="connsiteY91" fmla="*/ 748910 h 1694229"/>
                  <a:gd name="connsiteX92" fmla="*/ 1481611 w 1881147"/>
                  <a:gd name="connsiteY92" fmla="*/ 725098 h 1694229"/>
                  <a:gd name="connsiteX93" fmla="*/ 1572099 w 1881147"/>
                  <a:gd name="connsiteY93" fmla="*/ 763198 h 1694229"/>
                  <a:gd name="connsiteX94" fmla="*/ 1624486 w 1881147"/>
                  <a:gd name="connsiteY94" fmla="*/ 696523 h 1694229"/>
                  <a:gd name="connsiteX95" fmla="*/ 1622283 w 1881147"/>
                  <a:gd name="connsiteY95" fmla="*/ 553648 h 1694229"/>
                  <a:gd name="connsiteX96" fmla="*/ 1639486 w 1881147"/>
                  <a:gd name="connsiteY96"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55759 w 1881147"/>
                  <a:gd name="connsiteY16" fmla="*/ 376257 h 1694229"/>
                  <a:gd name="connsiteX17" fmla="*/ 832776 w 1881147"/>
                  <a:gd name="connsiteY17" fmla="*/ 440035 h 1694229"/>
                  <a:gd name="connsiteX18" fmla="*/ 815693 w 1881147"/>
                  <a:gd name="connsiteY18" fmla="*/ 475926 h 1694229"/>
                  <a:gd name="connsiteX19" fmla="*/ 733662 w 1881147"/>
                  <a:gd name="connsiteY19" fmla="*/ 494632 h 1694229"/>
                  <a:gd name="connsiteX20" fmla="*/ 715850 w 1881147"/>
                  <a:gd name="connsiteY20" fmla="*/ 440647 h 1694229"/>
                  <a:gd name="connsiteX21" fmla="*/ 671986 w 1881147"/>
                  <a:gd name="connsiteY21" fmla="*/ 420298 h 1694229"/>
                  <a:gd name="connsiteX22" fmla="*/ 536670 w 1881147"/>
                  <a:gd name="connsiteY22" fmla="*/ 420641 h 1694229"/>
                  <a:gd name="connsiteX23" fmla="*/ 452793 w 1881147"/>
                  <a:gd name="connsiteY23" fmla="*/ 447350 h 1694229"/>
                  <a:gd name="connsiteX24" fmla="*/ 419574 w 1881147"/>
                  <a:gd name="connsiteY24" fmla="*/ 420298 h 1694229"/>
                  <a:gd name="connsiteX25" fmla="*/ 400524 w 1881147"/>
                  <a:gd name="connsiteY25" fmla="*/ 358385 h 1694229"/>
                  <a:gd name="connsiteX26" fmla="*/ 333849 w 1881147"/>
                  <a:gd name="connsiteY26" fmla="*/ 305998 h 1694229"/>
                  <a:gd name="connsiteX27" fmla="*/ 288664 w 1881147"/>
                  <a:gd name="connsiteY27" fmla="*/ 229110 h 1694229"/>
                  <a:gd name="connsiteX28" fmla="*/ 165314 w 1881147"/>
                  <a:gd name="connsiteY28" fmla="*/ 258373 h 1694229"/>
                  <a:gd name="connsiteX29" fmla="*/ 146264 w 1881147"/>
                  <a:gd name="connsiteY29" fmla="*/ 344785 h 1694229"/>
                  <a:gd name="connsiteX30" fmla="*/ 163704 w 1881147"/>
                  <a:gd name="connsiteY30" fmla="*/ 411312 h 1694229"/>
                  <a:gd name="connsiteX31" fmla="*/ 136265 w 1881147"/>
                  <a:gd name="connsiteY31" fmla="*/ 446172 h 1694229"/>
                  <a:gd name="connsiteX32" fmla="*/ 83877 w 1881147"/>
                  <a:gd name="connsiteY32" fmla="*/ 474059 h 1694229"/>
                  <a:gd name="connsiteX33" fmla="*/ 33811 w 1881147"/>
                  <a:gd name="connsiteY33" fmla="*/ 448873 h 1694229"/>
                  <a:gd name="connsiteX34" fmla="*/ 33811 w 1881147"/>
                  <a:gd name="connsiteY34" fmla="*/ 520310 h 1694229"/>
                  <a:gd name="connsiteX35" fmla="*/ 474 w 1881147"/>
                  <a:gd name="connsiteY35" fmla="*/ 625085 h 1694229"/>
                  <a:gd name="connsiteX36" fmla="*/ 62386 w 1881147"/>
                  <a:gd name="connsiteY36" fmla="*/ 701285 h 1694229"/>
                  <a:gd name="connsiteX37" fmla="*/ 111977 w 1881147"/>
                  <a:gd name="connsiteY37" fmla="*/ 681547 h 1694229"/>
                  <a:gd name="connsiteX38" fmla="*/ 112334 w 1881147"/>
                  <a:gd name="connsiteY38" fmla="*/ 751806 h 1694229"/>
                  <a:gd name="connsiteX39" fmla="*/ 167161 w 1881147"/>
                  <a:gd name="connsiteY39" fmla="*/ 782248 h 1694229"/>
                  <a:gd name="connsiteX40" fmla="*/ 236159 w 1881147"/>
                  <a:gd name="connsiteY40" fmla="*/ 792460 h 1694229"/>
                  <a:gd name="connsiteX41" fmla="*/ 271462 w 1881147"/>
                  <a:gd name="connsiteY41" fmla="*/ 848431 h 1694229"/>
                  <a:gd name="connsiteX42" fmla="*/ 270869 w 1881147"/>
                  <a:gd name="connsiteY42" fmla="*/ 893503 h 1694229"/>
                  <a:gd name="connsiteX43" fmla="*/ 295393 w 1881147"/>
                  <a:gd name="connsiteY43" fmla="*/ 932978 h 1694229"/>
                  <a:gd name="connsiteX44" fmla="*/ 341051 w 1881147"/>
                  <a:gd name="connsiteY44" fmla="*/ 971570 h 1694229"/>
                  <a:gd name="connsiteX45" fmla="*/ 426184 w 1881147"/>
                  <a:gd name="connsiteY45" fmla="*/ 1025822 h 1694229"/>
                  <a:gd name="connsiteX46" fmla="*/ 461961 w 1881147"/>
                  <a:gd name="connsiteY46" fmla="*/ 1096915 h 1694229"/>
                  <a:gd name="connsiteX47" fmla="*/ 441064 w 1881147"/>
                  <a:gd name="connsiteY47" fmla="*/ 1166488 h 1694229"/>
                  <a:gd name="connsiteX48" fmla="*/ 519111 w 1881147"/>
                  <a:gd name="connsiteY48" fmla="*/ 1222951 h 1694229"/>
                  <a:gd name="connsiteX49" fmla="*/ 591143 w 1881147"/>
                  <a:gd name="connsiteY49" fmla="*/ 1255945 h 1694229"/>
                  <a:gd name="connsiteX50" fmla="*/ 571974 w 1881147"/>
                  <a:gd name="connsiteY50" fmla="*/ 1315648 h 1694229"/>
                  <a:gd name="connsiteX51" fmla="*/ 662461 w 1881147"/>
                  <a:gd name="connsiteY51" fmla="*/ 1468048 h 1694229"/>
                  <a:gd name="connsiteX52" fmla="*/ 755271 w 1881147"/>
                  <a:gd name="connsiteY52" fmla="*/ 1541202 h 1694229"/>
                  <a:gd name="connsiteX53" fmla="*/ 805336 w 1881147"/>
                  <a:gd name="connsiteY53" fmla="*/ 1491860 h 1694229"/>
                  <a:gd name="connsiteX54" fmla="*/ 869926 w 1881147"/>
                  <a:gd name="connsiteY54" fmla="*/ 1519257 h 1694229"/>
                  <a:gd name="connsiteX55" fmla="*/ 924399 w 1881147"/>
                  <a:gd name="connsiteY55" fmla="*/ 1487098 h 1694229"/>
                  <a:gd name="connsiteX56" fmla="*/ 941246 w 1881147"/>
                  <a:gd name="connsiteY56" fmla="*/ 1444922 h 1694229"/>
                  <a:gd name="connsiteX57" fmla="*/ 1005123 w 1881147"/>
                  <a:gd name="connsiteY57" fmla="*/ 1531334 h 1694229"/>
                  <a:gd name="connsiteX58" fmla="*/ 1050190 w 1881147"/>
                  <a:gd name="connsiteY58" fmla="*/ 1602428 h 1694229"/>
                  <a:gd name="connsiteX59" fmla="*/ 1120136 w 1881147"/>
                  <a:gd name="connsiteY59" fmla="*/ 1693947 h 1694229"/>
                  <a:gd name="connsiteX60" fmla="*/ 1151034 w 1881147"/>
                  <a:gd name="connsiteY60" fmla="*/ 1630856 h 1694229"/>
                  <a:gd name="connsiteX61" fmla="*/ 1181693 w 1881147"/>
                  <a:gd name="connsiteY61" fmla="*/ 1624376 h 1694229"/>
                  <a:gd name="connsiteX62" fmla="*/ 1224792 w 1881147"/>
                  <a:gd name="connsiteY62" fmla="*/ 1653639 h 1694229"/>
                  <a:gd name="connsiteX63" fmla="*/ 1258367 w 1881147"/>
                  <a:gd name="connsiteY63" fmla="*/ 1612985 h 1694229"/>
                  <a:gd name="connsiteX64" fmla="*/ 1277188 w 1881147"/>
                  <a:gd name="connsiteY64" fmla="*/ 1617602 h 1694229"/>
                  <a:gd name="connsiteX65" fmla="*/ 1311230 w 1881147"/>
                  <a:gd name="connsiteY65" fmla="*/ 1684079 h 1694229"/>
                  <a:gd name="connsiteX66" fmla="*/ 1367786 w 1881147"/>
                  <a:gd name="connsiteY66" fmla="*/ 1660610 h 1694229"/>
                  <a:gd name="connsiteX67" fmla="*/ 1419818 w 1881147"/>
                  <a:gd name="connsiteY67" fmla="*/ 1604489 h 1694229"/>
                  <a:gd name="connsiteX68" fmla="*/ 1470595 w 1881147"/>
                  <a:gd name="connsiteY68" fmla="*/ 1587946 h 1694229"/>
                  <a:gd name="connsiteX69" fmla="*/ 1488274 w 1881147"/>
                  <a:gd name="connsiteY69" fmla="*/ 1643768 h 1694229"/>
                  <a:gd name="connsiteX70" fmla="*/ 1558169 w 1881147"/>
                  <a:gd name="connsiteY70" fmla="*/ 1618090 h 1694229"/>
                  <a:gd name="connsiteX71" fmla="*/ 1588947 w 1881147"/>
                  <a:gd name="connsiteY71" fmla="*/ 1531334 h 1694229"/>
                  <a:gd name="connsiteX72" fmla="*/ 1670383 w 1881147"/>
                  <a:gd name="connsiteY72" fmla="*/ 1441192 h 1694229"/>
                  <a:gd name="connsiteX73" fmla="*/ 1714974 w 1881147"/>
                  <a:gd name="connsiteY73" fmla="*/ 1410062 h 1694229"/>
                  <a:gd name="connsiteX74" fmla="*/ 1743343 w 1881147"/>
                  <a:gd name="connsiteY74" fmla="*/ 1413357 h 1694229"/>
                  <a:gd name="connsiteX75" fmla="*/ 1820935 w 1881147"/>
                  <a:gd name="connsiteY75" fmla="*/ 1402749 h 1694229"/>
                  <a:gd name="connsiteX76" fmla="*/ 1816054 w 1881147"/>
                  <a:gd name="connsiteY76" fmla="*/ 1456313 h 1694229"/>
                  <a:gd name="connsiteX77" fmla="*/ 1874221 w 1881147"/>
                  <a:gd name="connsiteY77" fmla="*/ 1479634 h 1694229"/>
                  <a:gd name="connsiteX78" fmla="*/ 1875829 w 1881147"/>
                  <a:gd name="connsiteY78" fmla="*/ 1457000 h 1694229"/>
                  <a:gd name="connsiteX79" fmla="*/ 1875051 w 1881147"/>
                  <a:gd name="connsiteY79" fmla="*/ 1396266 h 1694229"/>
                  <a:gd name="connsiteX80" fmla="*/ 1853086 w 1881147"/>
                  <a:gd name="connsiteY80" fmla="*/ 1306123 h 1694229"/>
                  <a:gd name="connsiteX81" fmla="*/ 1853086 w 1881147"/>
                  <a:gd name="connsiteY81" fmla="*/ 1248973 h 1694229"/>
                  <a:gd name="connsiteX82" fmla="*/ 1810224 w 1881147"/>
                  <a:gd name="connsiteY82" fmla="*/ 1239448 h 1694229"/>
                  <a:gd name="connsiteX83" fmla="*/ 1734024 w 1881147"/>
                  <a:gd name="connsiteY83" fmla="*/ 1158485 h 1694229"/>
                  <a:gd name="connsiteX84" fmla="*/ 1695924 w 1881147"/>
                  <a:gd name="connsiteY84" fmla="*/ 977510 h 1694229"/>
                  <a:gd name="connsiteX85" fmla="*/ 1643536 w 1881147"/>
                  <a:gd name="connsiteY85" fmla="*/ 944173 h 1694229"/>
                  <a:gd name="connsiteX86" fmla="*/ 1605436 w 1881147"/>
                  <a:gd name="connsiteY86" fmla="*/ 887023 h 1694229"/>
                  <a:gd name="connsiteX87" fmla="*/ 1557811 w 1881147"/>
                  <a:gd name="connsiteY87" fmla="*/ 839398 h 1694229"/>
                  <a:gd name="connsiteX88" fmla="*/ 1505424 w 1881147"/>
                  <a:gd name="connsiteY88" fmla="*/ 820348 h 1694229"/>
                  <a:gd name="connsiteX89" fmla="*/ 1453036 w 1881147"/>
                  <a:gd name="connsiteY89" fmla="*/ 815585 h 1694229"/>
                  <a:gd name="connsiteX90" fmla="*/ 1510186 w 1881147"/>
                  <a:gd name="connsiteY90" fmla="*/ 782248 h 1694229"/>
                  <a:gd name="connsiteX91" fmla="*/ 1476849 w 1881147"/>
                  <a:gd name="connsiteY91" fmla="*/ 748910 h 1694229"/>
                  <a:gd name="connsiteX92" fmla="*/ 1481611 w 1881147"/>
                  <a:gd name="connsiteY92" fmla="*/ 725098 h 1694229"/>
                  <a:gd name="connsiteX93" fmla="*/ 1572099 w 1881147"/>
                  <a:gd name="connsiteY93" fmla="*/ 763198 h 1694229"/>
                  <a:gd name="connsiteX94" fmla="*/ 1624486 w 1881147"/>
                  <a:gd name="connsiteY94" fmla="*/ 696523 h 1694229"/>
                  <a:gd name="connsiteX95" fmla="*/ 1622283 w 1881147"/>
                  <a:gd name="connsiteY95" fmla="*/ 553648 h 1694229"/>
                  <a:gd name="connsiteX96" fmla="*/ 1639486 w 1881147"/>
                  <a:gd name="connsiteY96" fmla="*/ 405322 h 1694229"/>
                  <a:gd name="connsiteX0" fmla="*/ 1639538 w 1881199"/>
                  <a:gd name="connsiteY0" fmla="*/ 405322 h 1694229"/>
                  <a:gd name="connsiteX1" fmla="*/ 1567388 w 1881199"/>
                  <a:gd name="connsiteY1" fmla="*/ 372673 h 1694229"/>
                  <a:gd name="connsiteX2" fmla="*/ 1477139 w 1881199"/>
                  <a:gd name="connsiteY2" fmla="*/ 348860 h 1694229"/>
                  <a:gd name="connsiteX3" fmla="*/ 1423819 w 1881199"/>
                  <a:gd name="connsiteY3" fmla="*/ 271776 h 1694229"/>
                  <a:gd name="connsiteX4" fmla="*/ 1400718 w 1881199"/>
                  <a:gd name="connsiteY4" fmla="*/ 169931 h 1694229"/>
                  <a:gd name="connsiteX5" fmla="*/ 1364821 w 1881199"/>
                  <a:gd name="connsiteY5" fmla="*/ 1869 h 1694229"/>
                  <a:gd name="connsiteX6" fmla="*/ 1297452 w 1881199"/>
                  <a:gd name="connsiteY6" fmla="*/ 43567 h 1694229"/>
                  <a:gd name="connsiteX7" fmla="*/ 1291884 w 1881199"/>
                  <a:gd name="connsiteY7" fmla="*/ 101090 h 1694229"/>
                  <a:gd name="connsiteX8" fmla="*/ 1275979 w 1881199"/>
                  <a:gd name="connsiteY8" fmla="*/ 152303 h 1694229"/>
                  <a:gd name="connsiteX9" fmla="*/ 1256454 w 1881199"/>
                  <a:gd name="connsiteY9" fmla="*/ 204316 h 1694229"/>
                  <a:gd name="connsiteX10" fmla="*/ 1254725 w 1881199"/>
                  <a:gd name="connsiteY10" fmla="*/ 273739 h 1694229"/>
                  <a:gd name="connsiteX11" fmla="*/ 1181744 w 1881199"/>
                  <a:gd name="connsiteY11" fmla="*/ 283903 h 1694229"/>
                  <a:gd name="connsiteX12" fmla="*/ 1117391 w 1881199"/>
                  <a:gd name="connsiteY12" fmla="*/ 285917 h 1694229"/>
                  <a:gd name="connsiteX13" fmla="*/ 1069790 w 1881199"/>
                  <a:gd name="connsiteY13" fmla="*/ 346183 h 1694229"/>
                  <a:gd name="connsiteX14" fmla="*/ 1015175 w 1881199"/>
                  <a:gd name="connsiteY14" fmla="*/ 371690 h 1694229"/>
                  <a:gd name="connsiteX15" fmla="*/ 962551 w 1881199"/>
                  <a:gd name="connsiteY15" fmla="*/ 358385 h 1694229"/>
                  <a:gd name="connsiteX16" fmla="*/ 855811 w 1881199"/>
                  <a:gd name="connsiteY16" fmla="*/ 376257 h 1694229"/>
                  <a:gd name="connsiteX17" fmla="*/ 832828 w 1881199"/>
                  <a:gd name="connsiteY17" fmla="*/ 440035 h 1694229"/>
                  <a:gd name="connsiteX18" fmla="*/ 815745 w 1881199"/>
                  <a:gd name="connsiteY18" fmla="*/ 475926 h 1694229"/>
                  <a:gd name="connsiteX19" fmla="*/ 733714 w 1881199"/>
                  <a:gd name="connsiteY19" fmla="*/ 494632 h 1694229"/>
                  <a:gd name="connsiteX20" fmla="*/ 715902 w 1881199"/>
                  <a:gd name="connsiteY20" fmla="*/ 440647 h 1694229"/>
                  <a:gd name="connsiteX21" fmla="*/ 672038 w 1881199"/>
                  <a:gd name="connsiteY21" fmla="*/ 420298 h 1694229"/>
                  <a:gd name="connsiteX22" fmla="*/ 536722 w 1881199"/>
                  <a:gd name="connsiteY22" fmla="*/ 420641 h 1694229"/>
                  <a:gd name="connsiteX23" fmla="*/ 452845 w 1881199"/>
                  <a:gd name="connsiteY23" fmla="*/ 447350 h 1694229"/>
                  <a:gd name="connsiteX24" fmla="*/ 419626 w 1881199"/>
                  <a:gd name="connsiteY24" fmla="*/ 420298 h 1694229"/>
                  <a:gd name="connsiteX25" fmla="*/ 400576 w 1881199"/>
                  <a:gd name="connsiteY25" fmla="*/ 358385 h 1694229"/>
                  <a:gd name="connsiteX26" fmla="*/ 333901 w 1881199"/>
                  <a:gd name="connsiteY26" fmla="*/ 305998 h 1694229"/>
                  <a:gd name="connsiteX27" fmla="*/ 288716 w 1881199"/>
                  <a:gd name="connsiteY27" fmla="*/ 229110 h 1694229"/>
                  <a:gd name="connsiteX28" fmla="*/ 165366 w 1881199"/>
                  <a:gd name="connsiteY28" fmla="*/ 258373 h 1694229"/>
                  <a:gd name="connsiteX29" fmla="*/ 146316 w 1881199"/>
                  <a:gd name="connsiteY29" fmla="*/ 344785 h 1694229"/>
                  <a:gd name="connsiteX30" fmla="*/ 163756 w 1881199"/>
                  <a:gd name="connsiteY30" fmla="*/ 411312 h 1694229"/>
                  <a:gd name="connsiteX31" fmla="*/ 136317 w 1881199"/>
                  <a:gd name="connsiteY31" fmla="*/ 446172 h 1694229"/>
                  <a:gd name="connsiteX32" fmla="*/ 83929 w 1881199"/>
                  <a:gd name="connsiteY32" fmla="*/ 474059 h 1694229"/>
                  <a:gd name="connsiteX33" fmla="*/ 55828 w 1881199"/>
                  <a:gd name="connsiteY33" fmla="*/ 482063 h 1694229"/>
                  <a:gd name="connsiteX34" fmla="*/ 33863 w 1881199"/>
                  <a:gd name="connsiteY34" fmla="*/ 520310 h 1694229"/>
                  <a:gd name="connsiteX35" fmla="*/ 526 w 1881199"/>
                  <a:gd name="connsiteY35" fmla="*/ 625085 h 1694229"/>
                  <a:gd name="connsiteX36" fmla="*/ 62438 w 1881199"/>
                  <a:gd name="connsiteY36" fmla="*/ 701285 h 1694229"/>
                  <a:gd name="connsiteX37" fmla="*/ 112029 w 1881199"/>
                  <a:gd name="connsiteY37" fmla="*/ 681547 h 1694229"/>
                  <a:gd name="connsiteX38" fmla="*/ 112386 w 1881199"/>
                  <a:gd name="connsiteY38" fmla="*/ 751806 h 1694229"/>
                  <a:gd name="connsiteX39" fmla="*/ 167213 w 1881199"/>
                  <a:gd name="connsiteY39" fmla="*/ 782248 h 1694229"/>
                  <a:gd name="connsiteX40" fmla="*/ 236211 w 1881199"/>
                  <a:gd name="connsiteY40" fmla="*/ 792460 h 1694229"/>
                  <a:gd name="connsiteX41" fmla="*/ 271514 w 1881199"/>
                  <a:gd name="connsiteY41" fmla="*/ 848431 h 1694229"/>
                  <a:gd name="connsiteX42" fmla="*/ 270921 w 1881199"/>
                  <a:gd name="connsiteY42" fmla="*/ 893503 h 1694229"/>
                  <a:gd name="connsiteX43" fmla="*/ 295445 w 1881199"/>
                  <a:gd name="connsiteY43" fmla="*/ 932978 h 1694229"/>
                  <a:gd name="connsiteX44" fmla="*/ 341103 w 1881199"/>
                  <a:gd name="connsiteY44" fmla="*/ 971570 h 1694229"/>
                  <a:gd name="connsiteX45" fmla="*/ 426236 w 1881199"/>
                  <a:gd name="connsiteY45" fmla="*/ 1025822 h 1694229"/>
                  <a:gd name="connsiteX46" fmla="*/ 462013 w 1881199"/>
                  <a:gd name="connsiteY46" fmla="*/ 1096915 h 1694229"/>
                  <a:gd name="connsiteX47" fmla="*/ 441116 w 1881199"/>
                  <a:gd name="connsiteY47" fmla="*/ 1166488 h 1694229"/>
                  <a:gd name="connsiteX48" fmla="*/ 519163 w 1881199"/>
                  <a:gd name="connsiteY48" fmla="*/ 1222951 h 1694229"/>
                  <a:gd name="connsiteX49" fmla="*/ 591195 w 1881199"/>
                  <a:gd name="connsiteY49" fmla="*/ 1255945 h 1694229"/>
                  <a:gd name="connsiteX50" fmla="*/ 572026 w 1881199"/>
                  <a:gd name="connsiteY50" fmla="*/ 1315648 h 1694229"/>
                  <a:gd name="connsiteX51" fmla="*/ 662513 w 1881199"/>
                  <a:gd name="connsiteY51" fmla="*/ 1468048 h 1694229"/>
                  <a:gd name="connsiteX52" fmla="*/ 755323 w 1881199"/>
                  <a:gd name="connsiteY52" fmla="*/ 1541202 h 1694229"/>
                  <a:gd name="connsiteX53" fmla="*/ 805388 w 1881199"/>
                  <a:gd name="connsiteY53" fmla="*/ 1491860 h 1694229"/>
                  <a:gd name="connsiteX54" fmla="*/ 869978 w 1881199"/>
                  <a:gd name="connsiteY54" fmla="*/ 1519257 h 1694229"/>
                  <a:gd name="connsiteX55" fmla="*/ 924451 w 1881199"/>
                  <a:gd name="connsiteY55" fmla="*/ 1487098 h 1694229"/>
                  <a:gd name="connsiteX56" fmla="*/ 941298 w 1881199"/>
                  <a:gd name="connsiteY56" fmla="*/ 1444922 h 1694229"/>
                  <a:gd name="connsiteX57" fmla="*/ 1005175 w 1881199"/>
                  <a:gd name="connsiteY57" fmla="*/ 1531334 h 1694229"/>
                  <a:gd name="connsiteX58" fmla="*/ 1050242 w 1881199"/>
                  <a:gd name="connsiteY58" fmla="*/ 1602428 h 1694229"/>
                  <a:gd name="connsiteX59" fmla="*/ 1120188 w 1881199"/>
                  <a:gd name="connsiteY59" fmla="*/ 1693947 h 1694229"/>
                  <a:gd name="connsiteX60" fmla="*/ 1151086 w 1881199"/>
                  <a:gd name="connsiteY60" fmla="*/ 1630856 h 1694229"/>
                  <a:gd name="connsiteX61" fmla="*/ 1181745 w 1881199"/>
                  <a:gd name="connsiteY61" fmla="*/ 1624376 h 1694229"/>
                  <a:gd name="connsiteX62" fmla="*/ 1224844 w 1881199"/>
                  <a:gd name="connsiteY62" fmla="*/ 1653639 h 1694229"/>
                  <a:gd name="connsiteX63" fmla="*/ 1258419 w 1881199"/>
                  <a:gd name="connsiteY63" fmla="*/ 1612985 h 1694229"/>
                  <a:gd name="connsiteX64" fmla="*/ 1277240 w 1881199"/>
                  <a:gd name="connsiteY64" fmla="*/ 1617602 h 1694229"/>
                  <a:gd name="connsiteX65" fmla="*/ 1311282 w 1881199"/>
                  <a:gd name="connsiteY65" fmla="*/ 1684079 h 1694229"/>
                  <a:gd name="connsiteX66" fmla="*/ 1367838 w 1881199"/>
                  <a:gd name="connsiteY66" fmla="*/ 1660610 h 1694229"/>
                  <a:gd name="connsiteX67" fmla="*/ 1419870 w 1881199"/>
                  <a:gd name="connsiteY67" fmla="*/ 1604489 h 1694229"/>
                  <a:gd name="connsiteX68" fmla="*/ 1470647 w 1881199"/>
                  <a:gd name="connsiteY68" fmla="*/ 1587946 h 1694229"/>
                  <a:gd name="connsiteX69" fmla="*/ 1488326 w 1881199"/>
                  <a:gd name="connsiteY69" fmla="*/ 1643768 h 1694229"/>
                  <a:gd name="connsiteX70" fmla="*/ 1558221 w 1881199"/>
                  <a:gd name="connsiteY70" fmla="*/ 1618090 h 1694229"/>
                  <a:gd name="connsiteX71" fmla="*/ 1588999 w 1881199"/>
                  <a:gd name="connsiteY71" fmla="*/ 1531334 h 1694229"/>
                  <a:gd name="connsiteX72" fmla="*/ 1670435 w 1881199"/>
                  <a:gd name="connsiteY72" fmla="*/ 1441192 h 1694229"/>
                  <a:gd name="connsiteX73" fmla="*/ 1715026 w 1881199"/>
                  <a:gd name="connsiteY73" fmla="*/ 1410062 h 1694229"/>
                  <a:gd name="connsiteX74" fmla="*/ 1743395 w 1881199"/>
                  <a:gd name="connsiteY74" fmla="*/ 1413357 h 1694229"/>
                  <a:gd name="connsiteX75" fmla="*/ 1820987 w 1881199"/>
                  <a:gd name="connsiteY75" fmla="*/ 1402749 h 1694229"/>
                  <a:gd name="connsiteX76" fmla="*/ 1816106 w 1881199"/>
                  <a:gd name="connsiteY76" fmla="*/ 1456313 h 1694229"/>
                  <a:gd name="connsiteX77" fmla="*/ 1874273 w 1881199"/>
                  <a:gd name="connsiteY77" fmla="*/ 1479634 h 1694229"/>
                  <a:gd name="connsiteX78" fmla="*/ 1875881 w 1881199"/>
                  <a:gd name="connsiteY78" fmla="*/ 1457000 h 1694229"/>
                  <a:gd name="connsiteX79" fmla="*/ 1875103 w 1881199"/>
                  <a:gd name="connsiteY79" fmla="*/ 1396266 h 1694229"/>
                  <a:gd name="connsiteX80" fmla="*/ 1853138 w 1881199"/>
                  <a:gd name="connsiteY80" fmla="*/ 1306123 h 1694229"/>
                  <a:gd name="connsiteX81" fmla="*/ 1853138 w 1881199"/>
                  <a:gd name="connsiteY81" fmla="*/ 1248973 h 1694229"/>
                  <a:gd name="connsiteX82" fmla="*/ 1810276 w 1881199"/>
                  <a:gd name="connsiteY82" fmla="*/ 1239448 h 1694229"/>
                  <a:gd name="connsiteX83" fmla="*/ 1734076 w 1881199"/>
                  <a:gd name="connsiteY83" fmla="*/ 1158485 h 1694229"/>
                  <a:gd name="connsiteX84" fmla="*/ 1695976 w 1881199"/>
                  <a:gd name="connsiteY84" fmla="*/ 977510 h 1694229"/>
                  <a:gd name="connsiteX85" fmla="*/ 1643588 w 1881199"/>
                  <a:gd name="connsiteY85" fmla="*/ 944173 h 1694229"/>
                  <a:gd name="connsiteX86" fmla="*/ 1605488 w 1881199"/>
                  <a:gd name="connsiteY86" fmla="*/ 887023 h 1694229"/>
                  <a:gd name="connsiteX87" fmla="*/ 1557863 w 1881199"/>
                  <a:gd name="connsiteY87" fmla="*/ 839398 h 1694229"/>
                  <a:gd name="connsiteX88" fmla="*/ 1505476 w 1881199"/>
                  <a:gd name="connsiteY88" fmla="*/ 820348 h 1694229"/>
                  <a:gd name="connsiteX89" fmla="*/ 1453088 w 1881199"/>
                  <a:gd name="connsiteY89" fmla="*/ 815585 h 1694229"/>
                  <a:gd name="connsiteX90" fmla="*/ 1510238 w 1881199"/>
                  <a:gd name="connsiteY90" fmla="*/ 782248 h 1694229"/>
                  <a:gd name="connsiteX91" fmla="*/ 1476901 w 1881199"/>
                  <a:gd name="connsiteY91" fmla="*/ 748910 h 1694229"/>
                  <a:gd name="connsiteX92" fmla="*/ 1481663 w 1881199"/>
                  <a:gd name="connsiteY92" fmla="*/ 725098 h 1694229"/>
                  <a:gd name="connsiteX93" fmla="*/ 1572151 w 1881199"/>
                  <a:gd name="connsiteY93" fmla="*/ 763198 h 1694229"/>
                  <a:gd name="connsiteX94" fmla="*/ 1624538 w 1881199"/>
                  <a:gd name="connsiteY94" fmla="*/ 696523 h 1694229"/>
                  <a:gd name="connsiteX95" fmla="*/ 1622335 w 1881199"/>
                  <a:gd name="connsiteY95" fmla="*/ 553648 h 1694229"/>
                  <a:gd name="connsiteX96" fmla="*/ 1639538 w 1881199"/>
                  <a:gd name="connsiteY96" fmla="*/ 405322 h 1694229"/>
                  <a:gd name="connsiteX0" fmla="*/ 1620540 w 1862201"/>
                  <a:gd name="connsiteY0" fmla="*/ 405322 h 1694229"/>
                  <a:gd name="connsiteX1" fmla="*/ 1548390 w 1862201"/>
                  <a:gd name="connsiteY1" fmla="*/ 372673 h 1694229"/>
                  <a:gd name="connsiteX2" fmla="*/ 1458141 w 1862201"/>
                  <a:gd name="connsiteY2" fmla="*/ 348860 h 1694229"/>
                  <a:gd name="connsiteX3" fmla="*/ 1404821 w 1862201"/>
                  <a:gd name="connsiteY3" fmla="*/ 271776 h 1694229"/>
                  <a:gd name="connsiteX4" fmla="*/ 1381720 w 1862201"/>
                  <a:gd name="connsiteY4" fmla="*/ 169931 h 1694229"/>
                  <a:gd name="connsiteX5" fmla="*/ 1345823 w 1862201"/>
                  <a:gd name="connsiteY5" fmla="*/ 1869 h 1694229"/>
                  <a:gd name="connsiteX6" fmla="*/ 1278454 w 1862201"/>
                  <a:gd name="connsiteY6" fmla="*/ 43567 h 1694229"/>
                  <a:gd name="connsiteX7" fmla="*/ 1272886 w 1862201"/>
                  <a:gd name="connsiteY7" fmla="*/ 101090 h 1694229"/>
                  <a:gd name="connsiteX8" fmla="*/ 1256981 w 1862201"/>
                  <a:gd name="connsiteY8" fmla="*/ 152303 h 1694229"/>
                  <a:gd name="connsiteX9" fmla="*/ 1237456 w 1862201"/>
                  <a:gd name="connsiteY9" fmla="*/ 204316 h 1694229"/>
                  <a:gd name="connsiteX10" fmla="*/ 1235727 w 1862201"/>
                  <a:gd name="connsiteY10" fmla="*/ 273739 h 1694229"/>
                  <a:gd name="connsiteX11" fmla="*/ 1162746 w 1862201"/>
                  <a:gd name="connsiteY11" fmla="*/ 283903 h 1694229"/>
                  <a:gd name="connsiteX12" fmla="*/ 1098393 w 1862201"/>
                  <a:gd name="connsiteY12" fmla="*/ 285917 h 1694229"/>
                  <a:gd name="connsiteX13" fmla="*/ 1050792 w 1862201"/>
                  <a:gd name="connsiteY13" fmla="*/ 346183 h 1694229"/>
                  <a:gd name="connsiteX14" fmla="*/ 996177 w 1862201"/>
                  <a:gd name="connsiteY14" fmla="*/ 371690 h 1694229"/>
                  <a:gd name="connsiteX15" fmla="*/ 943553 w 1862201"/>
                  <a:gd name="connsiteY15" fmla="*/ 358385 h 1694229"/>
                  <a:gd name="connsiteX16" fmla="*/ 836813 w 1862201"/>
                  <a:gd name="connsiteY16" fmla="*/ 376257 h 1694229"/>
                  <a:gd name="connsiteX17" fmla="*/ 813830 w 1862201"/>
                  <a:gd name="connsiteY17" fmla="*/ 440035 h 1694229"/>
                  <a:gd name="connsiteX18" fmla="*/ 796747 w 1862201"/>
                  <a:gd name="connsiteY18" fmla="*/ 475926 h 1694229"/>
                  <a:gd name="connsiteX19" fmla="*/ 714716 w 1862201"/>
                  <a:gd name="connsiteY19" fmla="*/ 494632 h 1694229"/>
                  <a:gd name="connsiteX20" fmla="*/ 696904 w 1862201"/>
                  <a:gd name="connsiteY20" fmla="*/ 440647 h 1694229"/>
                  <a:gd name="connsiteX21" fmla="*/ 653040 w 1862201"/>
                  <a:gd name="connsiteY21" fmla="*/ 420298 h 1694229"/>
                  <a:gd name="connsiteX22" fmla="*/ 517724 w 1862201"/>
                  <a:gd name="connsiteY22" fmla="*/ 420641 h 1694229"/>
                  <a:gd name="connsiteX23" fmla="*/ 433847 w 1862201"/>
                  <a:gd name="connsiteY23" fmla="*/ 447350 h 1694229"/>
                  <a:gd name="connsiteX24" fmla="*/ 400628 w 1862201"/>
                  <a:gd name="connsiteY24" fmla="*/ 420298 h 1694229"/>
                  <a:gd name="connsiteX25" fmla="*/ 381578 w 1862201"/>
                  <a:gd name="connsiteY25" fmla="*/ 358385 h 1694229"/>
                  <a:gd name="connsiteX26" fmla="*/ 314903 w 1862201"/>
                  <a:gd name="connsiteY26" fmla="*/ 305998 h 1694229"/>
                  <a:gd name="connsiteX27" fmla="*/ 269718 w 1862201"/>
                  <a:gd name="connsiteY27" fmla="*/ 229110 h 1694229"/>
                  <a:gd name="connsiteX28" fmla="*/ 146368 w 1862201"/>
                  <a:gd name="connsiteY28" fmla="*/ 258373 h 1694229"/>
                  <a:gd name="connsiteX29" fmla="*/ 127318 w 1862201"/>
                  <a:gd name="connsiteY29" fmla="*/ 344785 h 1694229"/>
                  <a:gd name="connsiteX30" fmla="*/ 144758 w 1862201"/>
                  <a:gd name="connsiteY30" fmla="*/ 411312 h 1694229"/>
                  <a:gd name="connsiteX31" fmla="*/ 117319 w 1862201"/>
                  <a:gd name="connsiteY31" fmla="*/ 446172 h 1694229"/>
                  <a:gd name="connsiteX32" fmla="*/ 64931 w 1862201"/>
                  <a:gd name="connsiteY32" fmla="*/ 474059 h 1694229"/>
                  <a:gd name="connsiteX33" fmla="*/ 36830 w 1862201"/>
                  <a:gd name="connsiteY33" fmla="*/ 482063 h 1694229"/>
                  <a:gd name="connsiteX34" fmla="*/ 14865 w 1862201"/>
                  <a:gd name="connsiteY34" fmla="*/ 520310 h 1694229"/>
                  <a:gd name="connsiteX35" fmla="*/ 1053 w 1862201"/>
                  <a:gd name="connsiteY35" fmla="*/ 632745 h 1694229"/>
                  <a:gd name="connsiteX36" fmla="*/ 43440 w 1862201"/>
                  <a:gd name="connsiteY36" fmla="*/ 701285 h 1694229"/>
                  <a:gd name="connsiteX37" fmla="*/ 93031 w 1862201"/>
                  <a:gd name="connsiteY37" fmla="*/ 681547 h 1694229"/>
                  <a:gd name="connsiteX38" fmla="*/ 93388 w 1862201"/>
                  <a:gd name="connsiteY38" fmla="*/ 751806 h 1694229"/>
                  <a:gd name="connsiteX39" fmla="*/ 148215 w 1862201"/>
                  <a:gd name="connsiteY39" fmla="*/ 782248 h 1694229"/>
                  <a:gd name="connsiteX40" fmla="*/ 217213 w 1862201"/>
                  <a:gd name="connsiteY40" fmla="*/ 792460 h 1694229"/>
                  <a:gd name="connsiteX41" fmla="*/ 252516 w 1862201"/>
                  <a:gd name="connsiteY41" fmla="*/ 848431 h 1694229"/>
                  <a:gd name="connsiteX42" fmla="*/ 251923 w 1862201"/>
                  <a:gd name="connsiteY42" fmla="*/ 893503 h 1694229"/>
                  <a:gd name="connsiteX43" fmla="*/ 276447 w 1862201"/>
                  <a:gd name="connsiteY43" fmla="*/ 932978 h 1694229"/>
                  <a:gd name="connsiteX44" fmla="*/ 322105 w 1862201"/>
                  <a:gd name="connsiteY44" fmla="*/ 971570 h 1694229"/>
                  <a:gd name="connsiteX45" fmla="*/ 407238 w 1862201"/>
                  <a:gd name="connsiteY45" fmla="*/ 1025822 h 1694229"/>
                  <a:gd name="connsiteX46" fmla="*/ 443015 w 1862201"/>
                  <a:gd name="connsiteY46" fmla="*/ 1096915 h 1694229"/>
                  <a:gd name="connsiteX47" fmla="*/ 422118 w 1862201"/>
                  <a:gd name="connsiteY47" fmla="*/ 1166488 h 1694229"/>
                  <a:gd name="connsiteX48" fmla="*/ 500165 w 1862201"/>
                  <a:gd name="connsiteY48" fmla="*/ 1222951 h 1694229"/>
                  <a:gd name="connsiteX49" fmla="*/ 572197 w 1862201"/>
                  <a:gd name="connsiteY49" fmla="*/ 1255945 h 1694229"/>
                  <a:gd name="connsiteX50" fmla="*/ 553028 w 1862201"/>
                  <a:gd name="connsiteY50" fmla="*/ 1315648 h 1694229"/>
                  <a:gd name="connsiteX51" fmla="*/ 643515 w 1862201"/>
                  <a:gd name="connsiteY51" fmla="*/ 1468048 h 1694229"/>
                  <a:gd name="connsiteX52" fmla="*/ 736325 w 1862201"/>
                  <a:gd name="connsiteY52" fmla="*/ 1541202 h 1694229"/>
                  <a:gd name="connsiteX53" fmla="*/ 786390 w 1862201"/>
                  <a:gd name="connsiteY53" fmla="*/ 1491860 h 1694229"/>
                  <a:gd name="connsiteX54" fmla="*/ 850980 w 1862201"/>
                  <a:gd name="connsiteY54" fmla="*/ 1519257 h 1694229"/>
                  <a:gd name="connsiteX55" fmla="*/ 905453 w 1862201"/>
                  <a:gd name="connsiteY55" fmla="*/ 1487098 h 1694229"/>
                  <a:gd name="connsiteX56" fmla="*/ 922300 w 1862201"/>
                  <a:gd name="connsiteY56" fmla="*/ 1444922 h 1694229"/>
                  <a:gd name="connsiteX57" fmla="*/ 986177 w 1862201"/>
                  <a:gd name="connsiteY57" fmla="*/ 1531334 h 1694229"/>
                  <a:gd name="connsiteX58" fmla="*/ 1031244 w 1862201"/>
                  <a:gd name="connsiteY58" fmla="*/ 1602428 h 1694229"/>
                  <a:gd name="connsiteX59" fmla="*/ 1101190 w 1862201"/>
                  <a:gd name="connsiteY59" fmla="*/ 1693947 h 1694229"/>
                  <a:gd name="connsiteX60" fmla="*/ 1132088 w 1862201"/>
                  <a:gd name="connsiteY60" fmla="*/ 1630856 h 1694229"/>
                  <a:gd name="connsiteX61" fmla="*/ 1162747 w 1862201"/>
                  <a:gd name="connsiteY61" fmla="*/ 1624376 h 1694229"/>
                  <a:gd name="connsiteX62" fmla="*/ 1205846 w 1862201"/>
                  <a:gd name="connsiteY62" fmla="*/ 1653639 h 1694229"/>
                  <a:gd name="connsiteX63" fmla="*/ 1239421 w 1862201"/>
                  <a:gd name="connsiteY63" fmla="*/ 1612985 h 1694229"/>
                  <a:gd name="connsiteX64" fmla="*/ 1258242 w 1862201"/>
                  <a:gd name="connsiteY64" fmla="*/ 1617602 h 1694229"/>
                  <a:gd name="connsiteX65" fmla="*/ 1292284 w 1862201"/>
                  <a:gd name="connsiteY65" fmla="*/ 1684079 h 1694229"/>
                  <a:gd name="connsiteX66" fmla="*/ 1348840 w 1862201"/>
                  <a:gd name="connsiteY66" fmla="*/ 1660610 h 1694229"/>
                  <a:gd name="connsiteX67" fmla="*/ 1400872 w 1862201"/>
                  <a:gd name="connsiteY67" fmla="*/ 1604489 h 1694229"/>
                  <a:gd name="connsiteX68" fmla="*/ 1451649 w 1862201"/>
                  <a:gd name="connsiteY68" fmla="*/ 1587946 h 1694229"/>
                  <a:gd name="connsiteX69" fmla="*/ 1469328 w 1862201"/>
                  <a:gd name="connsiteY69" fmla="*/ 1643768 h 1694229"/>
                  <a:gd name="connsiteX70" fmla="*/ 1539223 w 1862201"/>
                  <a:gd name="connsiteY70" fmla="*/ 1618090 h 1694229"/>
                  <a:gd name="connsiteX71" fmla="*/ 1570001 w 1862201"/>
                  <a:gd name="connsiteY71" fmla="*/ 1531334 h 1694229"/>
                  <a:gd name="connsiteX72" fmla="*/ 1651437 w 1862201"/>
                  <a:gd name="connsiteY72" fmla="*/ 1441192 h 1694229"/>
                  <a:gd name="connsiteX73" fmla="*/ 1696028 w 1862201"/>
                  <a:gd name="connsiteY73" fmla="*/ 1410062 h 1694229"/>
                  <a:gd name="connsiteX74" fmla="*/ 1724397 w 1862201"/>
                  <a:gd name="connsiteY74" fmla="*/ 1413357 h 1694229"/>
                  <a:gd name="connsiteX75" fmla="*/ 1801989 w 1862201"/>
                  <a:gd name="connsiteY75" fmla="*/ 1402749 h 1694229"/>
                  <a:gd name="connsiteX76" fmla="*/ 1797108 w 1862201"/>
                  <a:gd name="connsiteY76" fmla="*/ 1456313 h 1694229"/>
                  <a:gd name="connsiteX77" fmla="*/ 1855275 w 1862201"/>
                  <a:gd name="connsiteY77" fmla="*/ 1479634 h 1694229"/>
                  <a:gd name="connsiteX78" fmla="*/ 1856883 w 1862201"/>
                  <a:gd name="connsiteY78" fmla="*/ 1457000 h 1694229"/>
                  <a:gd name="connsiteX79" fmla="*/ 1856105 w 1862201"/>
                  <a:gd name="connsiteY79" fmla="*/ 1396266 h 1694229"/>
                  <a:gd name="connsiteX80" fmla="*/ 1834140 w 1862201"/>
                  <a:gd name="connsiteY80" fmla="*/ 1306123 h 1694229"/>
                  <a:gd name="connsiteX81" fmla="*/ 1834140 w 1862201"/>
                  <a:gd name="connsiteY81" fmla="*/ 1248973 h 1694229"/>
                  <a:gd name="connsiteX82" fmla="*/ 1791278 w 1862201"/>
                  <a:gd name="connsiteY82" fmla="*/ 1239448 h 1694229"/>
                  <a:gd name="connsiteX83" fmla="*/ 1715078 w 1862201"/>
                  <a:gd name="connsiteY83" fmla="*/ 1158485 h 1694229"/>
                  <a:gd name="connsiteX84" fmla="*/ 1676978 w 1862201"/>
                  <a:gd name="connsiteY84" fmla="*/ 977510 h 1694229"/>
                  <a:gd name="connsiteX85" fmla="*/ 1624590 w 1862201"/>
                  <a:gd name="connsiteY85" fmla="*/ 944173 h 1694229"/>
                  <a:gd name="connsiteX86" fmla="*/ 1586490 w 1862201"/>
                  <a:gd name="connsiteY86" fmla="*/ 887023 h 1694229"/>
                  <a:gd name="connsiteX87" fmla="*/ 1538865 w 1862201"/>
                  <a:gd name="connsiteY87" fmla="*/ 839398 h 1694229"/>
                  <a:gd name="connsiteX88" fmla="*/ 1486478 w 1862201"/>
                  <a:gd name="connsiteY88" fmla="*/ 820348 h 1694229"/>
                  <a:gd name="connsiteX89" fmla="*/ 1434090 w 1862201"/>
                  <a:gd name="connsiteY89" fmla="*/ 815585 h 1694229"/>
                  <a:gd name="connsiteX90" fmla="*/ 1491240 w 1862201"/>
                  <a:gd name="connsiteY90" fmla="*/ 782248 h 1694229"/>
                  <a:gd name="connsiteX91" fmla="*/ 1457903 w 1862201"/>
                  <a:gd name="connsiteY91" fmla="*/ 748910 h 1694229"/>
                  <a:gd name="connsiteX92" fmla="*/ 1462665 w 1862201"/>
                  <a:gd name="connsiteY92" fmla="*/ 725098 h 1694229"/>
                  <a:gd name="connsiteX93" fmla="*/ 1553153 w 1862201"/>
                  <a:gd name="connsiteY93" fmla="*/ 763198 h 1694229"/>
                  <a:gd name="connsiteX94" fmla="*/ 1605540 w 1862201"/>
                  <a:gd name="connsiteY94" fmla="*/ 696523 h 1694229"/>
                  <a:gd name="connsiteX95" fmla="*/ 1603337 w 1862201"/>
                  <a:gd name="connsiteY95" fmla="*/ 553648 h 1694229"/>
                  <a:gd name="connsiteX96" fmla="*/ 1620540 w 1862201"/>
                  <a:gd name="connsiteY96" fmla="*/ 405322 h 1694229"/>
                  <a:gd name="connsiteX0" fmla="*/ 1620956 w 1862617"/>
                  <a:gd name="connsiteY0" fmla="*/ 405322 h 1694229"/>
                  <a:gd name="connsiteX1" fmla="*/ 1548806 w 1862617"/>
                  <a:gd name="connsiteY1" fmla="*/ 372673 h 1694229"/>
                  <a:gd name="connsiteX2" fmla="*/ 1458557 w 1862617"/>
                  <a:gd name="connsiteY2" fmla="*/ 348860 h 1694229"/>
                  <a:gd name="connsiteX3" fmla="*/ 1405237 w 1862617"/>
                  <a:gd name="connsiteY3" fmla="*/ 271776 h 1694229"/>
                  <a:gd name="connsiteX4" fmla="*/ 1382136 w 1862617"/>
                  <a:gd name="connsiteY4" fmla="*/ 169931 h 1694229"/>
                  <a:gd name="connsiteX5" fmla="*/ 1346239 w 1862617"/>
                  <a:gd name="connsiteY5" fmla="*/ 1869 h 1694229"/>
                  <a:gd name="connsiteX6" fmla="*/ 1278870 w 1862617"/>
                  <a:gd name="connsiteY6" fmla="*/ 43567 h 1694229"/>
                  <a:gd name="connsiteX7" fmla="*/ 1273302 w 1862617"/>
                  <a:gd name="connsiteY7" fmla="*/ 101090 h 1694229"/>
                  <a:gd name="connsiteX8" fmla="*/ 1257397 w 1862617"/>
                  <a:gd name="connsiteY8" fmla="*/ 152303 h 1694229"/>
                  <a:gd name="connsiteX9" fmla="*/ 1237872 w 1862617"/>
                  <a:gd name="connsiteY9" fmla="*/ 204316 h 1694229"/>
                  <a:gd name="connsiteX10" fmla="*/ 1236143 w 1862617"/>
                  <a:gd name="connsiteY10" fmla="*/ 273739 h 1694229"/>
                  <a:gd name="connsiteX11" fmla="*/ 1163162 w 1862617"/>
                  <a:gd name="connsiteY11" fmla="*/ 283903 h 1694229"/>
                  <a:gd name="connsiteX12" fmla="*/ 1098809 w 1862617"/>
                  <a:gd name="connsiteY12" fmla="*/ 285917 h 1694229"/>
                  <a:gd name="connsiteX13" fmla="*/ 1051208 w 1862617"/>
                  <a:gd name="connsiteY13" fmla="*/ 346183 h 1694229"/>
                  <a:gd name="connsiteX14" fmla="*/ 996593 w 1862617"/>
                  <a:gd name="connsiteY14" fmla="*/ 371690 h 1694229"/>
                  <a:gd name="connsiteX15" fmla="*/ 943969 w 1862617"/>
                  <a:gd name="connsiteY15" fmla="*/ 358385 h 1694229"/>
                  <a:gd name="connsiteX16" fmla="*/ 837229 w 1862617"/>
                  <a:gd name="connsiteY16" fmla="*/ 376257 h 1694229"/>
                  <a:gd name="connsiteX17" fmla="*/ 814246 w 1862617"/>
                  <a:gd name="connsiteY17" fmla="*/ 440035 h 1694229"/>
                  <a:gd name="connsiteX18" fmla="*/ 797163 w 1862617"/>
                  <a:gd name="connsiteY18" fmla="*/ 475926 h 1694229"/>
                  <a:gd name="connsiteX19" fmla="*/ 715132 w 1862617"/>
                  <a:gd name="connsiteY19" fmla="*/ 494632 h 1694229"/>
                  <a:gd name="connsiteX20" fmla="*/ 697320 w 1862617"/>
                  <a:gd name="connsiteY20" fmla="*/ 440647 h 1694229"/>
                  <a:gd name="connsiteX21" fmla="*/ 653456 w 1862617"/>
                  <a:gd name="connsiteY21" fmla="*/ 420298 h 1694229"/>
                  <a:gd name="connsiteX22" fmla="*/ 518140 w 1862617"/>
                  <a:gd name="connsiteY22" fmla="*/ 420641 h 1694229"/>
                  <a:gd name="connsiteX23" fmla="*/ 434263 w 1862617"/>
                  <a:gd name="connsiteY23" fmla="*/ 447350 h 1694229"/>
                  <a:gd name="connsiteX24" fmla="*/ 401044 w 1862617"/>
                  <a:gd name="connsiteY24" fmla="*/ 420298 h 1694229"/>
                  <a:gd name="connsiteX25" fmla="*/ 381994 w 1862617"/>
                  <a:gd name="connsiteY25" fmla="*/ 358385 h 1694229"/>
                  <a:gd name="connsiteX26" fmla="*/ 315319 w 1862617"/>
                  <a:gd name="connsiteY26" fmla="*/ 305998 h 1694229"/>
                  <a:gd name="connsiteX27" fmla="*/ 270134 w 1862617"/>
                  <a:gd name="connsiteY27" fmla="*/ 229110 h 1694229"/>
                  <a:gd name="connsiteX28" fmla="*/ 146784 w 1862617"/>
                  <a:gd name="connsiteY28" fmla="*/ 258373 h 1694229"/>
                  <a:gd name="connsiteX29" fmla="*/ 127734 w 1862617"/>
                  <a:gd name="connsiteY29" fmla="*/ 344785 h 1694229"/>
                  <a:gd name="connsiteX30" fmla="*/ 145174 w 1862617"/>
                  <a:gd name="connsiteY30" fmla="*/ 411312 h 1694229"/>
                  <a:gd name="connsiteX31" fmla="*/ 117735 w 1862617"/>
                  <a:gd name="connsiteY31" fmla="*/ 446172 h 1694229"/>
                  <a:gd name="connsiteX32" fmla="*/ 65347 w 1862617"/>
                  <a:gd name="connsiteY32" fmla="*/ 474059 h 1694229"/>
                  <a:gd name="connsiteX33" fmla="*/ 37246 w 1862617"/>
                  <a:gd name="connsiteY33" fmla="*/ 482063 h 1694229"/>
                  <a:gd name="connsiteX34" fmla="*/ 15281 w 1862617"/>
                  <a:gd name="connsiteY34" fmla="*/ 520310 h 1694229"/>
                  <a:gd name="connsiteX35" fmla="*/ 1469 w 1862617"/>
                  <a:gd name="connsiteY35" fmla="*/ 632745 h 1694229"/>
                  <a:gd name="connsiteX36" fmla="*/ 51178 w 1862617"/>
                  <a:gd name="connsiteY36" fmla="*/ 685967 h 1694229"/>
                  <a:gd name="connsiteX37" fmla="*/ 93447 w 1862617"/>
                  <a:gd name="connsiteY37" fmla="*/ 681547 h 1694229"/>
                  <a:gd name="connsiteX38" fmla="*/ 93804 w 1862617"/>
                  <a:gd name="connsiteY38" fmla="*/ 751806 h 1694229"/>
                  <a:gd name="connsiteX39" fmla="*/ 148631 w 1862617"/>
                  <a:gd name="connsiteY39" fmla="*/ 782248 h 1694229"/>
                  <a:gd name="connsiteX40" fmla="*/ 217629 w 1862617"/>
                  <a:gd name="connsiteY40" fmla="*/ 792460 h 1694229"/>
                  <a:gd name="connsiteX41" fmla="*/ 252932 w 1862617"/>
                  <a:gd name="connsiteY41" fmla="*/ 848431 h 1694229"/>
                  <a:gd name="connsiteX42" fmla="*/ 252339 w 1862617"/>
                  <a:gd name="connsiteY42" fmla="*/ 893503 h 1694229"/>
                  <a:gd name="connsiteX43" fmla="*/ 276863 w 1862617"/>
                  <a:gd name="connsiteY43" fmla="*/ 932978 h 1694229"/>
                  <a:gd name="connsiteX44" fmla="*/ 322521 w 1862617"/>
                  <a:gd name="connsiteY44" fmla="*/ 971570 h 1694229"/>
                  <a:gd name="connsiteX45" fmla="*/ 407654 w 1862617"/>
                  <a:gd name="connsiteY45" fmla="*/ 1025822 h 1694229"/>
                  <a:gd name="connsiteX46" fmla="*/ 443431 w 1862617"/>
                  <a:gd name="connsiteY46" fmla="*/ 1096915 h 1694229"/>
                  <a:gd name="connsiteX47" fmla="*/ 422534 w 1862617"/>
                  <a:gd name="connsiteY47" fmla="*/ 1166488 h 1694229"/>
                  <a:gd name="connsiteX48" fmla="*/ 500581 w 1862617"/>
                  <a:gd name="connsiteY48" fmla="*/ 1222951 h 1694229"/>
                  <a:gd name="connsiteX49" fmla="*/ 572613 w 1862617"/>
                  <a:gd name="connsiteY49" fmla="*/ 1255945 h 1694229"/>
                  <a:gd name="connsiteX50" fmla="*/ 553444 w 1862617"/>
                  <a:gd name="connsiteY50" fmla="*/ 1315648 h 1694229"/>
                  <a:gd name="connsiteX51" fmla="*/ 643931 w 1862617"/>
                  <a:gd name="connsiteY51" fmla="*/ 1468048 h 1694229"/>
                  <a:gd name="connsiteX52" fmla="*/ 736741 w 1862617"/>
                  <a:gd name="connsiteY52" fmla="*/ 1541202 h 1694229"/>
                  <a:gd name="connsiteX53" fmla="*/ 786806 w 1862617"/>
                  <a:gd name="connsiteY53" fmla="*/ 1491860 h 1694229"/>
                  <a:gd name="connsiteX54" fmla="*/ 851396 w 1862617"/>
                  <a:gd name="connsiteY54" fmla="*/ 1519257 h 1694229"/>
                  <a:gd name="connsiteX55" fmla="*/ 905869 w 1862617"/>
                  <a:gd name="connsiteY55" fmla="*/ 1487098 h 1694229"/>
                  <a:gd name="connsiteX56" fmla="*/ 922716 w 1862617"/>
                  <a:gd name="connsiteY56" fmla="*/ 1444922 h 1694229"/>
                  <a:gd name="connsiteX57" fmla="*/ 986593 w 1862617"/>
                  <a:gd name="connsiteY57" fmla="*/ 1531334 h 1694229"/>
                  <a:gd name="connsiteX58" fmla="*/ 1031660 w 1862617"/>
                  <a:gd name="connsiteY58" fmla="*/ 1602428 h 1694229"/>
                  <a:gd name="connsiteX59" fmla="*/ 1101606 w 1862617"/>
                  <a:gd name="connsiteY59" fmla="*/ 1693947 h 1694229"/>
                  <a:gd name="connsiteX60" fmla="*/ 1132504 w 1862617"/>
                  <a:gd name="connsiteY60" fmla="*/ 1630856 h 1694229"/>
                  <a:gd name="connsiteX61" fmla="*/ 1163163 w 1862617"/>
                  <a:gd name="connsiteY61" fmla="*/ 1624376 h 1694229"/>
                  <a:gd name="connsiteX62" fmla="*/ 1206262 w 1862617"/>
                  <a:gd name="connsiteY62" fmla="*/ 1653639 h 1694229"/>
                  <a:gd name="connsiteX63" fmla="*/ 1239837 w 1862617"/>
                  <a:gd name="connsiteY63" fmla="*/ 1612985 h 1694229"/>
                  <a:gd name="connsiteX64" fmla="*/ 1258658 w 1862617"/>
                  <a:gd name="connsiteY64" fmla="*/ 1617602 h 1694229"/>
                  <a:gd name="connsiteX65" fmla="*/ 1292700 w 1862617"/>
                  <a:gd name="connsiteY65" fmla="*/ 1684079 h 1694229"/>
                  <a:gd name="connsiteX66" fmla="*/ 1349256 w 1862617"/>
                  <a:gd name="connsiteY66" fmla="*/ 1660610 h 1694229"/>
                  <a:gd name="connsiteX67" fmla="*/ 1401288 w 1862617"/>
                  <a:gd name="connsiteY67" fmla="*/ 1604489 h 1694229"/>
                  <a:gd name="connsiteX68" fmla="*/ 1452065 w 1862617"/>
                  <a:gd name="connsiteY68" fmla="*/ 1587946 h 1694229"/>
                  <a:gd name="connsiteX69" fmla="*/ 1469744 w 1862617"/>
                  <a:gd name="connsiteY69" fmla="*/ 1643768 h 1694229"/>
                  <a:gd name="connsiteX70" fmla="*/ 1539639 w 1862617"/>
                  <a:gd name="connsiteY70" fmla="*/ 1618090 h 1694229"/>
                  <a:gd name="connsiteX71" fmla="*/ 1570417 w 1862617"/>
                  <a:gd name="connsiteY71" fmla="*/ 1531334 h 1694229"/>
                  <a:gd name="connsiteX72" fmla="*/ 1651853 w 1862617"/>
                  <a:gd name="connsiteY72" fmla="*/ 1441192 h 1694229"/>
                  <a:gd name="connsiteX73" fmla="*/ 1696444 w 1862617"/>
                  <a:gd name="connsiteY73" fmla="*/ 1410062 h 1694229"/>
                  <a:gd name="connsiteX74" fmla="*/ 1724813 w 1862617"/>
                  <a:gd name="connsiteY74" fmla="*/ 1413357 h 1694229"/>
                  <a:gd name="connsiteX75" fmla="*/ 1802405 w 1862617"/>
                  <a:gd name="connsiteY75" fmla="*/ 1402749 h 1694229"/>
                  <a:gd name="connsiteX76" fmla="*/ 1797524 w 1862617"/>
                  <a:gd name="connsiteY76" fmla="*/ 1456313 h 1694229"/>
                  <a:gd name="connsiteX77" fmla="*/ 1855691 w 1862617"/>
                  <a:gd name="connsiteY77" fmla="*/ 1479634 h 1694229"/>
                  <a:gd name="connsiteX78" fmla="*/ 1857299 w 1862617"/>
                  <a:gd name="connsiteY78" fmla="*/ 1457000 h 1694229"/>
                  <a:gd name="connsiteX79" fmla="*/ 1856521 w 1862617"/>
                  <a:gd name="connsiteY79" fmla="*/ 1396266 h 1694229"/>
                  <a:gd name="connsiteX80" fmla="*/ 1834556 w 1862617"/>
                  <a:gd name="connsiteY80" fmla="*/ 1306123 h 1694229"/>
                  <a:gd name="connsiteX81" fmla="*/ 1834556 w 1862617"/>
                  <a:gd name="connsiteY81" fmla="*/ 1248973 h 1694229"/>
                  <a:gd name="connsiteX82" fmla="*/ 1791694 w 1862617"/>
                  <a:gd name="connsiteY82" fmla="*/ 1239448 h 1694229"/>
                  <a:gd name="connsiteX83" fmla="*/ 1715494 w 1862617"/>
                  <a:gd name="connsiteY83" fmla="*/ 1158485 h 1694229"/>
                  <a:gd name="connsiteX84" fmla="*/ 1677394 w 1862617"/>
                  <a:gd name="connsiteY84" fmla="*/ 977510 h 1694229"/>
                  <a:gd name="connsiteX85" fmla="*/ 1625006 w 1862617"/>
                  <a:gd name="connsiteY85" fmla="*/ 944173 h 1694229"/>
                  <a:gd name="connsiteX86" fmla="*/ 1586906 w 1862617"/>
                  <a:gd name="connsiteY86" fmla="*/ 887023 h 1694229"/>
                  <a:gd name="connsiteX87" fmla="*/ 1539281 w 1862617"/>
                  <a:gd name="connsiteY87" fmla="*/ 839398 h 1694229"/>
                  <a:gd name="connsiteX88" fmla="*/ 1486894 w 1862617"/>
                  <a:gd name="connsiteY88" fmla="*/ 820348 h 1694229"/>
                  <a:gd name="connsiteX89" fmla="*/ 1434506 w 1862617"/>
                  <a:gd name="connsiteY89" fmla="*/ 815585 h 1694229"/>
                  <a:gd name="connsiteX90" fmla="*/ 1491656 w 1862617"/>
                  <a:gd name="connsiteY90" fmla="*/ 782248 h 1694229"/>
                  <a:gd name="connsiteX91" fmla="*/ 1458319 w 1862617"/>
                  <a:gd name="connsiteY91" fmla="*/ 748910 h 1694229"/>
                  <a:gd name="connsiteX92" fmla="*/ 1463081 w 1862617"/>
                  <a:gd name="connsiteY92" fmla="*/ 725098 h 1694229"/>
                  <a:gd name="connsiteX93" fmla="*/ 1553569 w 1862617"/>
                  <a:gd name="connsiteY93" fmla="*/ 763198 h 1694229"/>
                  <a:gd name="connsiteX94" fmla="*/ 1605956 w 1862617"/>
                  <a:gd name="connsiteY94" fmla="*/ 696523 h 1694229"/>
                  <a:gd name="connsiteX95" fmla="*/ 1603753 w 1862617"/>
                  <a:gd name="connsiteY95" fmla="*/ 553648 h 1694229"/>
                  <a:gd name="connsiteX96" fmla="*/ 1620956 w 1862617"/>
                  <a:gd name="connsiteY96" fmla="*/ 405322 h 1694229"/>
                  <a:gd name="connsiteX0" fmla="*/ 1620956 w 1862617"/>
                  <a:gd name="connsiteY0" fmla="*/ 405322 h 1694229"/>
                  <a:gd name="connsiteX1" fmla="*/ 1548806 w 1862617"/>
                  <a:gd name="connsiteY1" fmla="*/ 372673 h 1694229"/>
                  <a:gd name="connsiteX2" fmla="*/ 1458557 w 1862617"/>
                  <a:gd name="connsiteY2" fmla="*/ 348860 h 1694229"/>
                  <a:gd name="connsiteX3" fmla="*/ 1405237 w 1862617"/>
                  <a:gd name="connsiteY3" fmla="*/ 271776 h 1694229"/>
                  <a:gd name="connsiteX4" fmla="*/ 1382136 w 1862617"/>
                  <a:gd name="connsiteY4" fmla="*/ 169931 h 1694229"/>
                  <a:gd name="connsiteX5" fmla="*/ 1346239 w 1862617"/>
                  <a:gd name="connsiteY5" fmla="*/ 1869 h 1694229"/>
                  <a:gd name="connsiteX6" fmla="*/ 1278870 w 1862617"/>
                  <a:gd name="connsiteY6" fmla="*/ 43567 h 1694229"/>
                  <a:gd name="connsiteX7" fmla="*/ 1273302 w 1862617"/>
                  <a:gd name="connsiteY7" fmla="*/ 101090 h 1694229"/>
                  <a:gd name="connsiteX8" fmla="*/ 1257397 w 1862617"/>
                  <a:gd name="connsiteY8" fmla="*/ 152303 h 1694229"/>
                  <a:gd name="connsiteX9" fmla="*/ 1237872 w 1862617"/>
                  <a:gd name="connsiteY9" fmla="*/ 204316 h 1694229"/>
                  <a:gd name="connsiteX10" fmla="*/ 1236143 w 1862617"/>
                  <a:gd name="connsiteY10" fmla="*/ 273739 h 1694229"/>
                  <a:gd name="connsiteX11" fmla="*/ 1163162 w 1862617"/>
                  <a:gd name="connsiteY11" fmla="*/ 283903 h 1694229"/>
                  <a:gd name="connsiteX12" fmla="*/ 1098809 w 1862617"/>
                  <a:gd name="connsiteY12" fmla="*/ 285917 h 1694229"/>
                  <a:gd name="connsiteX13" fmla="*/ 1051208 w 1862617"/>
                  <a:gd name="connsiteY13" fmla="*/ 346183 h 1694229"/>
                  <a:gd name="connsiteX14" fmla="*/ 996593 w 1862617"/>
                  <a:gd name="connsiteY14" fmla="*/ 371690 h 1694229"/>
                  <a:gd name="connsiteX15" fmla="*/ 943969 w 1862617"/>
                  <a:gd name="connsiteY15" fmla="*/ 358385 h 1694229"/>
                  <a:gd name="connsiteX16" fmla="*/ 837229 w 1862617"/>
                  <a:gd name="connsiteY16" fmla="*/ 376257 h 1694229"/>
                  <a:gd name="connsiteX17" fmla="*/ 814246 w 1862617"/>
                  <a:gd name="connsiteY17" fmla="*/ 440035 h 1694229"/>
                  <a:gd name="connsiteX18" fmla="*/ 797163 w 1862617"/>
                  <a:gd name="connsiteY18" fmla="*/ 475926 h 1694229"/>
                  <a:gd name="connsiteX19" fmla="*/ 715132 w 1862617"/>
                  <a:gd name="connsiteY19" fmla="*/ 494632 h 1694229"/>
                  <a:gd name="connsiteX20" fmla="*/ 697320 w 1862617"/>
                  <a:gd name="connsiteY20" fmla="*/ 440647 h 1694229"/>
                  <a:gd name="connsiteX21" fmla="*/ 653456 w 1862617"/>
                  <a:gd name="connsiteY21" fmla="*/ 420298 h 1694229"/>
                  <a:gd name="connsiteX22" fmla="*/ 518140 w 1862617"/>
                  <a:gd name="connsiteY22" fmla="*/ 420641 h 1694229"/>
                  <a:gd name="connsiteX23" fmla="*/ 434263 w 1862617"/>
                  <a:gd name="connsiteY23" fmla="*/ 447350 h 1694229"/>
                  <a:gd name="connsiteX24" fmla="*/ 401044 w 1862617"/>
                  <a:gd name="connsiteY24" fmla="*/ 420298 h 1694229"/>
                  <a:gd name="connsiteX25" fmla="*/ 381994 w 1862617"/>
                  <a:gd name="connsiteY25" fmla="*/ 358385 h 1694229"/>
                  <a:gd name="connsiteX26" fmla="*/ 315319 w 1862617"/>
                  <a:gd name="connsiteY26" fmla="*/ 305998 h 1694229"/>
                  <a:gd name="connsiteX27" fmla="*/ 270134 w 1862617"/>
                  <a:gd name="connsiteY27" fmla="*/ 229110 h 1694229"/>
                  <a:gd name="connsiteX28" fmla="*/ 146784 w 1862617"/>
                  <a:gd name="connsiteY28" fmla="*/ 258373 h 1694229"/>
                  <a:gd name="connsiteX29" fmla="*/ 127734 w 1862617"/>
                  <a:gd name="connsiteY29" fmla="*/ 344785 h 1694229"/>
                  <a:gd name="connsiteX30" fmla="*/ 145174 w 1862617"/>
                  <a:gd name="connsiteY30" fmla="*/ 411312 h 1694229"/>
                  <a:gd name="connsiteX31" fmla="*/ 117735 w 1862617"/>
                  <a:gd name="connsiteY31" fmla="*/ 446172 h 1694229"/>
                  <a:gd name="connsiteX32" fmla="*/ 65347 w 1862617"/>
                  <a:gd name="connsiteY32" fmla="*/ 474059 h 1694229"/>
                  <a:gd name="connsiteX33" fmla="*/ 37246 w 1862617"/>
                  <a:gd name="connsiteY33" fmla="*/ 482063 h 1694229"/>
                  <a:gd name="connsiteX34" fmla="*/ 15281 w 1862617"/>
                  <a:gd name="connsiteY34" fmla="*/ 520310 h 1694229"/>
                  <a:gd name="connsiteX35" fmla="*/ 1469 w 1862617"/>
                  <a:gd name="connsiteY35" fmla="*/ 632745 h 1694229"/>
                  <a:gd name="connsiteX36" fmla="*/ 51178 w 1862617"/>
                  <a:gd name="connsiteY36" fmla="*/ 685967 h 1694229"/>
                  <a:gd name="connsiteX37" fmla="*/ 108092 w 1862617"/>
                  <a:gd name="connsiteY37" fmla="*/ 681547 h 1694229"/>
                  <a:gd name="connsiteX38" fmla="*/ 93804 w 1862617"/>
                  <a:gd name="connsiteY38" fmla="*/ 751806 h 1694229"/>
                  <a:gd name="connsiteX39" fmla="*/ 148631 w 1862617"/>
                  <a:gd name="connsiteY39" fmla="*/ 782248 h 1694229"/>
                  <a:gd name="connsiteX40" fmla="*/ 217629 w 1862617"/>
                  <a:gd name="connsiteY40" fmla="*/ 792460 h 1694229"/>
                  <a:gd name="connsiteX41" fmla="*/ 252932 w 1862617"/>
                  <a:gd name="connsiteY41" fmla="*/ 848431 h 1694229"/>
                  <a:gd name="connsiteX42" fmla="*/ 252339 w 1862617"/>
                  <a:gd name="connsiteY42" fmla="*/ 893503 h 1694229"/>
                  <a:gd name="connsiteX43" fmla="*/ 276863 w 1862617"/>
                  <a:gd name="connsiteY43" fmla="*/ 932978 h 1694229"/>
                  <a:gd name="connsiteX44" fmla="*/ 322521 w 1862617"/>
                  <a:gd name="connsiteY44" fmla="*/ 971570 h 1694229"/>
                  <a:gd name="connsiteX45" fmla="*/ 407654 w 1862617"/>
                  <a:gd name="connsiteY45" fmla="*/ 1025822 h 1694229"/>
                  <a:gd name="connsiteX46" fmla="*/ 443431 w 1862617"/>
                  <a:gd name="connsiteY46" fmla="*/ 1096915 h 1694229"/>
                  <a:gd name="connsiteX47" fmla="*/ 422534 w 1862617"/>
                  <a:gd name="connsiteY47" fmla="*/ 1166488 h 1694229"/>
                  <a:gd name="connsiteX48" fmla="*/ 500581 w 1862617"/>
                  <a:gd name="connsiteY48" fmla="*/ 1222951 h 1694229"/>
                  <a:gd name="connsiteX49" fmla="*/ 572613 w 1862617"/>
                  <a:gd name="connsiteY49" fmla="*/ 1255945 h 1694229"/>
                  <a:gd name="connsiteX50" fmla="*/ 553444 w 1862617"/>
                  <a:gd name="connsiteY50" fmla="*/ 1315648 h 1694229"/>
                  <a:gd name="connsiteX51" fmla="*/ 643931 w 1862617"/>
                  <a:gd name="connsiteY51" fmla="*/ 1468048 h 1694229"/>
                  <a:gd name="connsiteX52" fmla="*/ 736741 w 1862617"/>
                  <a:gd name="connsiteY52" fmla="*/ 1541202 h 1694229"/>
                  <a:gd name="connsiteX53" fmla="*/ 786806 w 1862617"/>
                  <a:gd name="connsiteY53" fmla="*/ 1491860 h 1694229"/>
                  <a:gd name="connsiteX54" fmla="*/ 851396 w 1862617"/>
                  <a:gd name="connsiteY54" fmla="*/ 1519257 h 1694229"/>
                  <a:gd name="connsiteX55" fmla="*/ 905869 w 1862617"/>
                  <a:gd name="connsiteY55" fmla="*/ 1487098 h 1694229"/>
                  <a:gd name="connsiteX56" fmla="*/ 922716 w 1862617"/>
                  <a:gd name="connsiteY56" fmla="*/ 1444922 h 1694229"/>
                  <a:gd name="connsiteX57" fmla="*/ 986593 w 1862617"/>
                  <a:gd name="connsiteY57" fmla="*/ 1531334 h 1694229"/>
                  <a:gd name="connsiteX58" fmla="*/ 1031660 w 1862617"/>
                  <a:gd name="connsiteY58" fmla="*/ 1602428 h 1694229"/>
                  <a:gd name="connsiteX59" fmla="*/ 1101606 w 1862617"/>
                  <a:gd name="connsiteY59" fmla="*/ 1693947 h 1694229"/>
                  <a:gd name="connsiteX60" fmla="*/ 1132504 w 1862617"/>
                  <a:gd name="connsiteY60" fmla="*/ 1630856 h 1694229"/>
                  <a:gd name="connsiteX61" fmla="*/ 1163163 w 1862617"/>
                  <a:gd name="connsiteY61" fmla="*/ 1624376 h 1694229"/>
                  <a:gd name="connsiteX62" fmla="*/ 1206262 w 1862617"/>
                  <a:gd name="connsiteY62" fmla="*/ 1653639 h 1694229"/>
                  <a:gd name="connsiteX63" fmla="*/ 1239837 w 1862617"/>
                  <a:gd name="connsiteY63" fmla="*/ 1612985 h 1694229"/>
                  <a:gd name="connsiteX64" fmla="*/ 1258658 w 1862617"/>
                  <a:gd name="connsiteY64" fmla="*/ 1617602 h 1694229"/>
                  <a:gd name="connsiteX65" fmla="*/ 1292700 w 1862617"/>
                  <a:gd name="connsiteY65" fmla="*/ 1684079 h 1694229"/>
                  <a:gd name="connsiteX66" fmla="*/ 1349256 w 1862617"/>
                  <a:gd name="connsiteY66" fmla="*/ 1660610 h 1694229"/>
                  <a:gd name="connsiteX67" fmla="*/ 1401288 w 1862617"/>
                  <a:gd name="connsiteY67" fmla="*/ 1604489 h 1694229"/>
                  <a:gd name="connsiteX68" fmla="*/ 1452065 w 1862617"/>
                  <a:gd name="connsiteY68" fmla="*/ 1587946 h 1694229"/>
                  <a:gd name="connsiteX69" fmla="*/ 1469744 w 1862617"/>
                  <a:gd name="connsiteY69" fmla="*/ 1643768 h 1694229"/>
                  <a:gd name="connsiteX70" fmla="*/ 1539639 w 1862617"/>
                  <a:gd name="connsiteY70" fmla="*/ 1618090 h 1694229"/>
                  <a:gd name="connsiteX71" fmla="*/ 1570417 w 1862617"/>
                  <a:gd name="connsiteY71" fmla="*/ 1531334 h 1694229"/>
                  <a:gd name="connsiteX72" fmla="*/ 1651853 w 1862617"/>
                  <a:gd name="connsiteY72" fmla="*/ 1441192 h 1694229"/>
                  <a:gd name="connsiteX73" fmla="*/ 1696444 w 1862617"/>
                  <a:gd name="connsiteY73" fmla="*/ 1410062 h 1694229"/>
                  <a:gd name="connsiteX74" fmla="*/ 1724813 w 1862617"/>
                  <a:gd name="connsiteY74" fmla="*/ 1413357 h 1694229"/>
                  <a:gd name="connsiteX75" fmla="*/ 1802405 w 1862617"/>
                  <a:gd name="connsiteY75" fmla="*/ 1402749 h 1694229"/>
                  <a:gd name="connsiteX76" fmla="*/ 1797524 w 1862617"/>
                  <a:gd name="connsiteY76" fmla="*/ 1456313 h 1694229"/>
                  <a:gd name="connsiteX77" fmla="*/ 1855691 w 1862617"/>
                  <a:gd name="connsiteY77" fmla="*/ 1479634 h 1694229"/>
                  <a:gd name="connsiteX78" fmla="*/ 1857299 w 1862617"/>
                  <a:gd name="connsiteY78" fmla="*/ 1457000 h 1694229"/>
                  <a:gd name="connsiteX79" fmla="*/ 1856521 w 1862617"/>
                  <a:gd name="connsiteY79" fmla="*/ 1396266 h 1694229"/>
                  <a:gd name="connsiteX80" fmla="*/ 1834556 w 1862617"/>
                  <a:gd name="connsiteY80" fmla="*/ 1306123 h 1694229"/>
                  <a:gd name="connsiteX81" fmla="*/ 1834556 w 1862617"/>
                  <a:gd name="connsiteY81" fmla="*/ 1248973 h 1694229"/>
                  <a:gd name="connsiteX82" fmla="*/ 1791694 w 1862617"/>
                  <a:gd name="connsiteY82" fmla="*/ 1239448 h 1694229"/>
                  <a:gd name="connsiteX83" fmla="*/ 1715494 w 1862617"/>
                  <a:gd name="connsiteY83" fmla="*/ 1158485 h 1694229"/>
                  <a:gd name="connsiteX84" fmla="*/ 1677394 w 1862617"/>
                  <a:gd name="connsiteY84" fmla="*/ 977510 h 1694229"/>
                  <a:gd name="connsiteX85" fmla="*/ 1625006 w 1862617"/>
                  <a:gd name="connsiteY85" fmla="*/ 944173 h 1694229"/>
                  <a:gd name="connsiteX86" fmla="*/ 1586906 w 1862617"/>
                  <a:gd name="connsiteY86" fmla="*/ 887023 h 1694229"/>
                  <a:gd name="connsiteX87" fmla="*/ 1539281 w 1862617"/>
                  <a:gd name="connsiteY87" fmla="*/ 839398 h 1694229"/>
                  <a:gd name="connsiteX88" fmla="*/ 1486894 w 1862617"/>
                  <a:gd name="connsiteY88" fmla="*/ 820348 h 1694229"/>
                  <a:gd name="connsiteX89" fmla="*/ 1434506 w 1862617"/>
                  <a:gd name="connsiteY89" fmla="*/ 815585 h 1694229"/>
                  <a:gd name="connsiteX90" fmla="*/ 1491656 w 1862617"/>
                  <a:gd name="connsiteY90" fmla="*/ 782248 h 1694229"/>
                  <a:gd name="connsiteX91" fmla="*/ 1458319 w 1862617"/>
                  <a:gd name="connsiteY91" fmla="*/ 748910 h 1694229"/>
                  <a:gd name="connsiteX92" fmla="*/ 1463081 w 1862617"/>
                  <a:gd name="connsiteY92" fmla="*/ 725098 h 1694229"/>
                  <a:gd name="connsiteX93" fmla="*/ 1553569 w 1862617"/>
                  <a:gd name="connsiteY93" fmla="*/ 763198 h 1694229"/>
                  <a:gd name="connsiteX94" fmla="*/ 1605956 w 1862617"/>
                  <a:gd name="connsiteY94" fmla="*/ 696523 h 1694229"/>
                  <a:gd name="connsiteX95" fmla="*/ 1603753 w 1862617"/>
                  <a:gd name="connsiteY95" fmla="*/ 553648 h 1694229"/>
                  <a:gd name="connsiteX96" fmla="*/ 1620956 w 1862617"/>
                  <a:gd name="connsiteY96" fmla="*/ 405322 h 1694229"/>
                  <a:gd name="connsiteX0" fmla="*/ 1620956 w 1862617"/>
                  <a:gd name="connsiteY0" fmla="*/ 405322 h 1694229"/>
                  <a:gd name="connsiteX1" fmla="*/ 1548806 w 1862617"/>
                  <a:gd name="connsiteY1" fmla="*/ 372673 h 1694229"/>
                  <a:gd name="connsiteX2" fmla="*/ 1458557 w 1862617"/>
                  <a:gd name="connsiteY2" fmla="*/ 348860 h 1694229"/>
                  <a:gd name="connsiteX3" fmla="*/ 1405237 w 1862617"/>
                  <a:gd name="connsiteY3" fmla="*/ 271776 h 1694229"/>
                  <a:gd name="connsiteX4" fmla="*/ 1382136 w 1862617"/>
                  <a:gd name="connsiteY4" fmla="*/ 169931 h 1694229"/>
                  <a:gd name="connsiteX5" fmla="*/ 1346239 w 1862617"/>
                  <a:gd name="connsiteY5" fmla="*/ 1869 h 1694229"/>
                  <a:gd name="connsiteX6" fmla="*/ 1278870 w 1862617"/>
                  <a:gd name="connsiteY6" fmla="*/ 43567 h 1694229"/>
                  <a:gd name="connsiteX7" fmla="*/ 1273302 w 1862617"/>
                  <a:gd name="connsiteY7" fmla="*/ 101090 h 1694229"/>
                  <a:gd name="connsiteX8" fmla="*/ 1257397 w 1862617"/>
                  <a:gd name="connsiteY8" fmla="*/ 152303 h 1694229"/>
                  <a:gd name="connsiteX9" fmla="*/ 1237872 w 1862617"/>
                  <a:gd name="connsiteY9" fmla="*/ 204316 h 1694229"/>
                  <a:gd name="connsiteX10" fmla="*/ 1236143 w 1862617"/>
                  <a:gd name="connsiteY10" fmla="*/ 273739 h 1694229"/>
                  <a:gd name="connsiteX11" fmla="*/ 1163162 w 1862617"/>
                  <a:gd name="connsiteY11" fmla="*/ 283903 h 1694229"/>
                  <a:gd name="connsiteX12" fmla="*/ 1098809 w 1862617"/>
                  <a:gd name="connsiteY12" fmla="*/ 285917 h 1694229"/>
                  <a:gd name="connsiteX13" fmla="*/ 1051208 w 1862617"/>
                  <a:gd name="connsiteY13" fmla="*/ 346183 h 1694229"/>
                  <a:gd name="connsiteX14" fmla="*/ 996593 w 1862617"/>
                  <a:gd name="connsiteY14" fmla="*/ 371690 h 1694229"/>
                  <a:gd name="connsiteX15" fmla="*/ 943969 w 1862617"/>
                  <a:gd name="connsiteY15" fmla="*/ 358385 h 1694229"/>
                  <a:gd name="connsiteX16" fmla="*/ 837229 w 1862617"/>
                  <a:gd name="connsiteY16" fmla="*/ 376257 h 1694229"/>
                  <a:gd name="connsiteX17" fmla="*/ 814246 w 1862617"/>
                  <a:gd name="connsiteY17" fmla="*/ 440035 h 1694229"/>
                  <a:gd name="connsiteX18" fmla="*/ 797163 w 1862617"/>
                  <a:gd name="connsiteY18" fmla="*/ 475926 h 1694229"/>
                  <a:gd name="connsiteX19" fmla="*/ 715132 w 1862617"/>
                  <a:gd name="connsiteY19" fmla="*/ 494632 h 1694229"/>
                  <a:gd name="connsiteX20" fmla="*/ 697320 w 1862617"/>
                  <a:gd name="connsiteY20" fmla="*/ 440647 h 1694229"/>
                  <a:gd name="connsiteX21" fmla="*/ 653456 w 1862617"/>
                  <a:gd name="connsiteY21" fmla="*/ 420298 h 1694229"/>
                  <a:gd name="connsiteX22" fmla="*/ 518140 w 1862617"/>
                  <a:gd name="connsiteY22" fmla="*/ 420641 h 1694229"/>
                  <a:gd name="connsiteX23" fmla="*/ 434263 w 1862617"/>
                  <a:gd name="connsiteY23" fmla="*/ 447350 h 1694229"/>
                  <a:gd name="connsiteX24" fmla="*/ 401044 w 1862617"/>
                  <a:gd name="connsiteY24" fmla="*/ 420298 h 1694229"/>
                  <a:gd name="connsiteX25" fmla="*/ 381994 w 1862617"/>
                  <a:gd name="connsiteY25" fmla="*/ 358385 h 1694229"/>
                  <a:gd name="connsiteX26" fmla="*/ 315319 w 1862617"/>
                  <a:gd name="connsiteY26" fmla="*/ 305998 h 1694229"/>
                  <a:gd name="connsiteX27" fmla="*/ 270134 w 1862617"/>
                  <a:gd name="connsiteY27" fmla="*/ 229110 h 1694229"/>
                  <a:gd name="connsiteX28" fmla="*/ 146784 w 1862617"/>
                  <a:gd name="connsiteY28" fmla="*/ 258373 h 1694229"/>
                  <a:gd name="connsiteX29" fmla="*/ 127734 w 1862617"/>
                  <a:gd name="connsiteY29" fmla="*/ 344785 h 1694229"/>
                  <a:gd name="connsiteX30" fmla="*/ 145174 w 1862617"/>
                  <a:gd name="connsiteY30" fmla="*/ 411312 h 1694229"/>
                  <a:gd name="connsiteX31" fmla="*/ 117735 w 1862617"/>
                  <a:gd name="connsiteY31" fmla="*/ 446172 h 1694229"/>
                  <a:gd name="connsiteX32" fmla="*/ 65347 w 1862617"/>
                  <a:gd name="connsiteY32" fmla="*/ 474059 h 1694229"/>
                  <a:gd name="connsiteX33" fmla="*/ 37246 w 1862617"/>
                  <a:gd name="connsiteY33" fmla="*/ 482063 h 1694229"/>
                  <a:gd name="connsiteX34" fmla="*/ 15281 w 1862617"/>
                  <a:gd name="connsiteY34" fmla="*/ 520310 h 1694229"/>
                  <a:gd name="connsiteX35" fmla="*/ 1469 w 1862617"/>
                  <a:gd name="connsiteY35" fmla="*/ 632745 h 1694229"/>
                  <a:gd name="connsiteX36" fmla="*/ 51178 w 1862617"/>
                  <a:gd name="connsiteY36" fmla="*/ 685967 h 1694229"/>
                  <a:gd name="connsiteX37" fmla="*/ 108092 w 1862617"/>
                  <a:gd name="connsiteY37" fmla="*/ 681547 h 1694229"/>
                  <a:gd name="connsiteX38" fmla="*/ 93804 w 1862617"/>
                  <a:gd name="connsiteY38" fmla="*/ 751806 h 1694229"/>
                  <a:gd name="connsiteX39" fmla="*/ 148631 w 1862617"/>
                  <a:gd name="connsiteY39" fmla="*/ 782248 h 1694229"/>
                  <a:gd name="connsiteX40" fmla="*/ 217629 w 1862617"/>
                  <a:gd name="connsiteY40" fmla="*/ 792460 h 1694229"/>
                  <a:gd name="connsiteX41" fmla="*/ 252932 w 1862617"/>
                  <a:gd name="connsiteY41" fmla="*/ 848431 h 1694229"/>
                  <a:gd name="connsiteX42" fmla="*/ 252339 w 1862617"/>
                  <a:gd name="connsiteY42" fmla="*/ 893503 h 1694229"/>
                  <a:gd name="connsiteX43" fmla="*/ 276863 w 1862617"/>
                  <a:gd name="connsiteY43" fmla="*/ 932978 h 1694229"/>
                  <a:gd name="connsiteX44" fmla="*/ 322521 w 1862617"/>
                  <a:gd name="connsiteY44" fmla="*/ 971570 h 1694229"/>
                  <a:gd name="connsiteX45" fmla="*/ 407654 w 1862617"/>
                  <a:gd name="connsiteY45" fmla="*/ 1025822 h 1694229"/>
                  <a:gd name="connsiteX46" fmla="*/ 443431 w 1862617"/>
                  <a:gd name="connsiteY46" fmla="*/ 1096915 h 1694229"/>
                  <a:gd name="connsiteX47" fmla="*/ 422534 w 1862617"/>
                  <a:gd name="connsiteY47" fmla="*/ 1166488 h 1694229"/>
                  <a:gd name="connsiteX48" fmla="*/ 500581 w 1862617"/>
                  <a:gd name="connsiteY48" fmla="*/ 1222951 h 1694229"/>
                  <a:gd name="connsiteX49" fmla="*/ 572613 w 1862617"/>
                  <a:gd name="connsiteY49" fmla="*/ 1255945 h 1694229"/>
                  <a:gd name="connsiteX50" fmla="*/ 553444 w 1862617"/>
                  <a:gd name="connsiteY50" fmla="*/ 1315648 h 1694229"/>
                  <a:gd name="connsiteX51" fmla="*/ 643931 w 1862617"/>
                  <a:gd name="connsiteY51" fmla="*/ 1468048 h 1694229"/>
                  <a:gd name="connsiteX52" fmla="*/ 736741 w 1862617"/>
                  <a:gd name="connsiteY52" fmla="*/ 1541202 h 1694229"/>
                  <a:gd name="connsiteX53" fmla="*/ 786806 w 1862617"/>
                  <a:gd name="connsiteY53" fmla="*/ 1491860 h 1694229"/>
                  <a:gd name="connsiteX54" fmla="*/ 851396 w 1862617"/>
                  <a:gd name="connsiteY54" fmla="*/ 1519257 h 1694229"/>
                  <a:gd name="connsiteX55" fmla="*/ 905869 w 1862617"/>
                  <a:gd name="connsiteY55" fmla="*/ 1487098 h 1694229"/>
                  <a:gd name="connsiteX56" fmla="*/ 922716 w 1862617"/>
                  <a:gd name="connsiteY56" fmla="*/ 1444922 h 1694229"/>
                  <a:gd name="connsiteX57" fmla="*/ 986593 w 1862617"/>
                  <a:gd name="connsiteY57" fmla="*/ 1531334 h 1694229"/>
                  <a:gd name="connsiteX58" fmla="*/ 1031660 w 1862617"/>
                  <a:gd name="connsiteY58" fmla="*/ 1602428 h 1694229"/>
                  <a:gd name="connsiteX59" fmla="*/ 1101606 w 1862617"/>
                  <a:gd name="connsiteY59" fmla="*/ 1693947 h 1694229"/>
                  <a:gd name="connsiteX60" fmla="*/ 1132504 w 1862617"/>
                  <a:gd name="connsiteY60" fmla="*/ 1630856 h 1694229"/>
                  <a:gd name="connsiteX61" fmla="*/ 1163163 w 1862617"/>
                  <a:gd name="connsiteY61" fmla="*/ 1624376 h 1694229"/>
                  <a:gd name="connsiteX62" fmla="*/ 1206262 w 1862617"/>
                  <a:gd name="connsiteY62" fmla="*/ 1653639 h 1694229"/>
                  <a:gd name="connsiteX63" fmla="*/ 1239837 w 1862617"/>
                  <a:gd name="connsiteY63" fmla="*/ 1612985 h 1694229"/>
                  <a:gd name="connsiteX64" fmla="*/ 1258658 w 1862617"/>
                  <a:gd name="connsiteY64" fmla="*/ 1617602 h 1694229"/>
                  <a:gd name="connsiteX65" fmla="*/ 1292700 w 1862617"/>
                  <a:gd name="connsiteY65" fmla="*/ 1684079 h 1694229"/>
                  <a:gd name="connsiteX66" fmla="*/ 1349256 w 1862617"/>
                  <a:gd name="connsiteY66" fmla="*/ 1660610 h 1694229"/>
                  <a:gd name="connsiteX67" fmla="*/ 1401288 w 1862617"/>
                  <a:gd name="connsiteY67" fmla="*/ 1604489 h 1694229"/>
                  <a:gd name="connsiteX68" fmla="*/ 1452065 w 1862617"/>
                  <a:gd name="connsiteY68" fmla="*/ 1587946 h 1694229"/>
                  <a:gd name="connsiteX69" fmla="*/ 1469744 w 1862617"/>
                  <a:gd name="connsiteY69" fmla="*/ 1643768 h 1694229"/>
                  <a:gd name="connsiteX70" fmla="*/ 1539639 w 1862617"/>
                  <a:gd name="connsiteY70" fmla="*/ 1618090 h 1694229"/>
                  <a:gd name="connsiteX71" fmla="*/ 1570417 w 1862617"/>
                  <a:gd name="connsiteY71" fmla="*/ 1531334 h 1694229"/>
                  <a:gd name="connsiteX72" fmla="*/ 1651853 w 1862617"/>
                  <a:gd name="connsiteY72" fmla="*/ 1441192 h 1694229"/>
                  <a:gd name="connsiteX73" fmla="*/ 1696444 w 1862617"/>
                  <a:gd name="connsiteY73" fmla="*/ 1410062 h 1694229"/>
                  <a:gd name="connsiteX74" fmla="*/ 1724813 w 1862617"/>
                  <a:gd name="connsiteY74" fmla="*/ 1413357 h 1694229"/>
                  <a:gd name="connsiteX75" fmla="*/ 1802405 w 1862617"/>
                  <a:gd name="connsiteY75" fmla="*/ 1402749 h 1694229"/>
                  <a:gd name="connsiteX76" fmla="*/ 1797524 w 1862617"/>
                  <a:gd name="connsiteY76" fmla="*/ 1456313 h 1694229"/>
                  <a:gd name="connsiteX77" fmla="*/ 1855691 w 1862617"/>
                  <a:gd name="connsiteY77" fmla="*/ 1479634 h 1694229"/>
                  <a:gd name="connsiteX78" fmla="*/ 1857299 w 1862617"/>
                  <a:gd name="connsiteY78" fmla="*/ 1457000 h 1694229"/>
                  <a:gd name="connsiteX79" fmla="*/ 1856521 w 1862617"/>
                  <a:gd name="connsiteY79" fmla="*/ 1396266 h 1694229"/>
                  <a:gd name="connsiteX80" fmla="*/ 1834556 w 1862617"/>
                  <a:gd name="connsiteY80" fmla="*/ 1306123 h 1694229"/>
                  <a:gd name="connsiteX81" fmla="*/ 1834556 w 1862617"/>
                  <a:gd name="connsiteY81" fmla="*/ 1248973 h 1694229"/>
                  <a:gd name="connsiteX82" fmla="*/ 1791694 w 1862617"/>
                  <a:gd name="connsiteY82" fmla="*/ 1239448 h 1694229"/>
                  <a:gd name="connsiteX83" fmla="*/ 1715494 w 1862617"/>
                  <a:gd name="connsiteY83" fmla="*/ 1158485 h 1694229"/>
                  <a:gd name="connsiteX84" fmla="*/ 1677394 w 1862617"/>
                  <a:gd name="connsiteY84" fmla="*/ 977510 h 1694229"/>
                  <a:gd name="connsiteX85" fmla="*/ 1625006 w 1862617"/>
                  <a:gd name="connsiteY85" fmla="*/ 944173 h 1694229"/>
                  <a:gd name="connsiteX86" fmla="*/ 1586906 w 1862617"/>
                  <a:gd name="connsiteY86" fmla="*/ 887023 h 1694229"/>
                  <a:gd name="connsiteX87" fmla="*/ 1539281 w 1862617"/>
                  <a:gd name="connsiteY87" fmla="*/ 839398 h 1694229"/>
                  <a:gd name="connsiteX88" fmla="*/ 1472251 w 1862617"/>
                  <a:gd name="connsiteY88" fmla="*/ 845878 h 1694229"/>
                  <a:gd name="connsiteX89" fmla="*/ 1434506 w 1862617"/>
                  <a:gd name="connsiteY89" fmla="*/ 815585 h 1694229"/>
                  <a:gd name="connsiteX90" fmla="*/ 1491656 w 1862617"/>
                  <a:gd name="connsiteY90" fmla="*/ 782248 h 1694229"/>
                  <a:gd name="connsiteX91" fmla="*/ 1458319 w 1862617"/>
                  <a:gd name="connsiteY91" fmla="*/ 748910 h 1694229"/>
                  <a:gd name="connsiteX92" fmla="*/ 1463081 w 1862617"/>
                  <a:gd name="connsiteY92" fmla="*/ 725098 h 1694229"/>
                  <a:gd name="connsiteX93" fmla="*/ 1553569 w 1862617"/>
                  <a:gd name="connsiteY93" fmla="*/ 763198 h 1694229"/>
                  <a:gd name="connsiteX94" fmla="*/ 1605956 w 1862617"/>
                  <a:gd name="connsiteY94" fmla="*/ 696523 h 1694229"/>
                  <a:gd name="connsiteX95" fmla="*/ 1603753 w 1862617"/>
                  <a:gd name="connsiteY95" fmla="*/ 553648 h 1694229"/>
                  <a:gd name="connsiteX96" fmla="*/ 1620956 w 1862617"/>
                  <a:gd name="connsiteY96" fmla="*/ 405322 h 1694229"/>
                  <a:gd name="connsiteX0" fmla="*/ 1620956 w 1862617"/>
                  <a:gd name="connsiteY0" fmla="*/ 405322 h 1694229"/>
                  <a:gd name="connsiteX1" fmla="*/ 1548806 w 1862617"/>
                  <a:gd name="connsiteY1" fmla="*/ 372673 h 1694229"/>
                  <a:gd name="connsiteX2" fmla="*/ 1458557 w 1862617"/>
                  <a:gd name="connsiteY2" fmla="*/ 348860 h 1694229"/>
                  <a:gd name="connsiteX3" fmla="*/ 1405237 w 1862617"/>
                  <a:gd name="connsiteY3" fmla="*/ 271776 h 1694229"/>
                  <a:gd name="connsiteX4" fmla="*/ 1382136 w 1862617"/>
                  <a:gd name="connsiteY4" fmla="*/ 169931 h 1694229"/>
                  <a:gd name="connsiteX5" fmla="*/ 1346239 w 1862617"/>
                  <a:gd name="connsiteY5" fmla="*/ 1869 h 1694229"/>
                  <a:gd name="connsiteX6" fmla="*/ 1278870 w 1862617"/>
                  <a:gd name="connsiteY6" fmla="*/ 43567 h 1694229"/>
                  <a:gd name="connsiteX7" fmla="*/ 1273302 w 1862617"/>
                  <a:gd name="connsiteY7" fmla="*/ 101090 h 1694229"/>
                  <a:gd name="connsiteX8" fmla="*/ 1257397 w 1862617"/>
                  <a:gd name="connsiteY8" fmla="*/ 152303 h 1694229"/>
                  <a:gd name="connsiteX9" fmla="*/ 1237872 w 1862617"/>
                  <a:gd name="connsiteY9" fmla="*/ 204316 h 1694229"/>
                  <a:gd name="connsiteX10" fmla="*/ 1236143 w 1862617"/>
                  <a:gd name="connsiteY10" fmla="*/ 273739 h 1694229"/>
                  <a:gd name="connsiteX11" fmla="*/ 1163162 w 1862617"/>
                  <a:gd name="connsiteY11" fmla="*/ 283903 h 1694229"/>
                  <a:gd name="connsiteX12" fmla="*/ 1098809 w 1862617"/>
                  <a:gd name="connsiteY12" fmla="*/ 285917 h 1694229"/>
                  <a:gd name="connsiteX13" fmla="*/ 1051208 w 1862617"/>
                  <a:gd name="connsiteY13" fmla="*/ 346183 h 1694229"/>
                  <a:gd name="connsiteX14" fmla="*/ 996593 w 1862617"/>
                  <a:gd name="connsiteY14" fmla="*/ 371690 h 1694229"/>
                  <a:gd name="connsiteX15" fmla="*/ 943969 w 1862617"/>
                  <a:gd name="connsiteY15" fmla="*/ 358385 h 1694229"/>
                  <a:gd name="connsiteX16" fmla="*/ 837229 w 1862617"/>
                  <a:gd name="connsiteY16" fmla="*/ 376257 h 1694229"/>
                  <a:gd name="connsiteX17" fmla="*/ 814246 w 1862617"/>
                  <a:gd name="connsiteY17" fmla="*/ 440035 h 1694229"/>
                  <a:gd name="connsiteX18" fmla="*/ 797163 w 1862617"/>
                  <a:gd name="connsiteY18" fmla="*/ 475926 h 1694229"/>
                  <a:gd name="connsiteX19" fmla="*/ 715132 w 1862617"/>
                  <a:gd name="connsiteY19" fmla="*/ 494632 h 1694229"/>
                  <a:gd name="connsiteX20" fmla="*/ 697320 w 1862617"/>
                  <a:gd name="connsiteY20" fmla="*/ 440647 h 1694229"/>
                  <a:gd name="connsiteX21" fmla="*/ 653456 w 1862617"/>
                  <a:gd name="connsiteY21" fmla="*/ 420298 h 1694229"/>
                  <a:gd name="connsiteX22" fmla="*/ 518140 w 1862617"/>
                  <a:gd name="connsiteY22" fmla="*/ 420641 h 1694229"/>
                  <a:gd name="connsiteX23" fmla="*/ 434263 w 1862617"/>
                  <a:gd name="connsiteY23" fmla="*/ 447350 h 1694229"/>
                  <a:gd name="connsiteX24" fmla="*/ 401044 w 1862617"/>
                  <a:gd name="connsiteY24" fmla="*/ 420298 h 1694229"/>
                  <a:gd name="connsiteX25" fmla="*/ 381994 w 1862617"/>
                  <a:gd name="connsiteY25" fmla="*/ 358385 h 1694229"/>
                  <a:gd name="connsiteX26" fmla="*/ 315319 w 1862617"/>
                  <a:gd name="connsiteY26" fmla="*/ 305998 h 1694229"/>
                  <a:gd name="connsiteX27" fmla="*/ 270134 w 1862617"/>
                  <a:gd name="connsiteY27" fmla="*/ 229110 h 1694229"/>
                  <a:gd name="connsiteX28" fmla="*/ 146784 w 1862617"/>
                  <a:gd name="connsiteY28" fmla="*/ 258373 h 1694229"/>
                  <a:gd name="connsiteX29" fmla="*/ 127734 w 1862617"/>
                  <a:gd name="connsiteY29" fmla="*/ 344785 h 1694229"/>
                  <a:gd name="connsiteX30" fmla="*/ 145174 w 1862617"/>
                  <a:gd name="connsiteY30" fmla="*/ 411312 h 1694229"/>
                  <a:gd name="connsiteX31" fmla="*/ 117735 w 1862617"/>
                  <a:gd name="connsiteY31" fmla="*/ 446172 h 1694229"/>
                  <a:gd name="connsiteX32" fmla="*/ 65347 w 1862617"/>
                  <a:gd name="connsiteY32" fmla="*/ 474059 h 1694229"/>
                  <a:gd name="connsiteX33" fmla="*/ 37246 w 1862617"/>
                  <a:gd name="connsiteY33" fmla="*/ 482063 h 1694229"/>
                  <a:gd name="connsiteX34" fmla="*/ 15281 w 1862617"/>
                  <a:gd name="connsiteY34" fmla="*/ 520310 h 1694229"/>
                  <a:gd name="connsiteX35" fmla="*/ 1469 w 1862617"/>
                  <a:gd name="connsiteY35" fmla="*/ 632745 h 1694229"/>
                  <a:gd name="connsiteX36" fmla="*/ 51178 w 1862617"/>
                  <a:gd name="connsiteY36" fmla="*/ 685967 h 1694229"/>
                  <a:gd name="connsiteX37" fmla="*/ 108092 w 1862617"/>
                  <a:gd name="connsiteY37" fmla="*/ 681547 h 1694229"/>
                  <a:gd name="connsiteX38" fmla="*/ 93804 w 1862617"/>
                  <a:gd name="connsiteY38" fmla="*/ 751806 h 1694229"/>
                  <a:gd name="connsiteX39" fmla="*/ 148631 w 1862617"/>
                  <a:gd name="connsiteY39" fmla="*/ 782248 h 1694229"/>
                  <a:gd name="connsiteX40" fmla="*/ 217629 w 1862617"/>
                  <a:gd name="connsiteY40" fmla="*/ 792460 h 1694229"/>
                  <a:gd name="connsiteX41" fmla="*/ 252932 w 1862617"/>
                  <a:gd name="connsiteY41" fmla="*/ 848431 h 1694229"/>
                  <a:gd name="connsiteX42" fmla="*/ 252339 w 1862617"/>
                  <a:gd name="connsiteY42" fmla="*/ 893503 h 1694229"/>
                  <a:gd name="connsiteX43" fmla="*/ 276863 w 1862617"/>
                  <a:gd name="connsiteY43" fmla="*/ 932978 h 1694229"/>
                  <a:gd name="connsiteX44" fmla="*/ 322521 w 1862617"/>
                  <a:gd name="connsiteY44" fmla="*/ 971570 h 1694229"/>
                  <a:gd name="connsiteX45" fmla="*/ 407654 w 1862617"/>
                  <a:gd name="connsiteY45" fmla="*/ 1025822 h 1694229"/>
                  <a:gd name="connsiteX46" fmla="*/ 443431 w 1862617"/>
                  <a:gd name="connsiteY46" fmla="*/ 1096915 h 1694229"/>
                  <a:gd name="connsiteX47" fmla="*/ 422534 w 1862617"/>
                  <a:gd name="connsiteY47" fmla="*/ 1166488 h 1694229"/>
                  <a:gd name="connsiteX48" fmla="*/ 500581 w 1862617"/>
                  <a:gd name="connsiteY48" fmla="*/ 1222951 h 1694229"/>
                  <a:gd name="connsiteX49" fmla="*/ 572613 w 1862617"/>
                  <a:gd name="connsiteY49" fmla="*/ 1255945 h 1694229"/>
                  <a:gd name="connsiteX50" fmla="*/ 553444 w 1862617"/>
                  <a:gd name="connsiteY50" fmla="*/ 1315648 h 1694229"/>
                  <a:gd name="connsiteX51" fmla="*/ 643931 w 1862617"/>
                  <a:gd name="connsiteY51" fmla="*/ 1468048 h 1694229"/>
                  <a:gd name="connsiteX52" fmla="*/ 736741 w 1862617"/>
                  <a:gd name="connsiteY52" fmla="*/ 1541202 h 1694229"/>
                  <a:gd name="connsiteX53" fmla="*/ 786806 w 1862617"/>
                  <a:gd name="connsiteY53" fmla="*/ 1491860 h 1694229"/>
                  <a:gd name="connsiteX54" fmla="*/ 851396 w 1862617"/>
                  <a:gd name="connsiteY54" fmla="*/ 1519257 h 1694229"/>
                  <a:gd name="connsiteX55" fmla="*/ 905869 w 1862617"/>
                  <a:gd name="connsiteY55" fmla="*/ 1487098 h 1694229"/>
                  <a:gd name="connsiteX56" fmla="*/ 922716 w 1862617"/>
                  <a:gd name="connsiteY56" fmla="*/ 1444922 h 1694229"/>
                  <a:gd name="connsiteX57" fmla="*/ 986593 w 1862617"/>
                  <a:gd name="connsiteY57" fmla="*/ 1531334 h 1694229"/>
                  <a:gd name="connsiteX58" fmla="*/ 1031660 w 1862617"/>
                  <a:gd name="connsiteY58" fmla="*/ 1602428 h 1694229"/>
                  <a:gd name="connsiteX59" fmla="*/ 1101606 w 1862617"/>
                  <a:gd name="connsiteY59" fmla="*/ 1693947 h 1694229"/>
                  <a:gd name="connsiteX60" fmla="*/ 1132504 w 1862617"/>
                  <a:gd name="connsiteY60" fmla="*/ 1630856 h 1694229"/>
                  <a:gd name="connsiteX61" fmla="*/ 1163163 w 1862617"/>
                  <a:gd name="connsiteY61" fmla="*/ 1624376 h 1694229"/>
                  <a:gd name="connsiteX62" fmla="*/ 1206262 w 1862617"/>
                  <a:gd name="connsiteY62" fmla="*/ 1653639 h 1694229"/>
                  <a:gd name="connsiteX63" fmla="*/ 1239837 w 1862617"/>
                  <a:gd name="connsiteY63" fmla="*/ 1612985 h 1694229"/>
                  <a:gd name="connsiteX64" fmla="*/ 1258658 w 1862617"/>
                  <a:gd name="connsiteY64" fmla="*/ 1617602 h 1694229"/>
                  <a:gd name="connsiteX65" fmla="*/ 1292700 w 1862617"/>
                  <a:gd name="connsiteY65" fmla="*/ 1684079 h 1694229"/>
                  <a:gd name="connsiteX66" fmla="*/ 1349256 w 1862617"/>
                  <a:gd name="connsiteY66" fmla="*/ 1660610 h 1694229"/>
                  <a:gd name="connsiteX67" fmla="*/ 1401288 w 1862617"/>
                  <a:gd name="connsiteY67" fmla="*/ 1604489 h 1694229"/>
                  <a:gd name="connsiteX68" fmla="*/ 1452065 w 1862617"/>
                  <a:gd name="connsiteY68" fmla="*/ 1587946 h 1694229"/>
                  <a:gd name="connsiteX69" fmla="*/ 1469744 w 1862617"/>
                  <a:gd name="connsiteY69" fmla="*/ 1643768 h 1694229"/>
                  <a:gd name="connsiteX70" fmla="*/ 1539639 w 1862617"/>
                  <a:gd name="connsiteY70" fmla="*/ 1618090 h 1694229"/>
                  <a:gd name="connsiteX71" fmla="*/ 1570417 w 1862617"/>
                  <a:gd name="connsiteY71" fmla="*/ 1531334 h 1694229"/>
                  <a:gd name="connsiteX72" fmla="*/ 1651853 w 1862617"/>
                  <a:gd name="connsiteY72" fmla="*/ 1441192 h 1694229"/>
                  <a:gd name="connsiteX73" fmla="*/ 1696444 w 1862617"/>
                  <a:gd name="connsiteY73" fmla="*/ 1410062 h 1694229"/>
                  <a:gd name="connsiteX74" fmla="*/ 1724813 w 1862617"/>
                  <a:gd name="connsiteY74" fmla="*/ 1413357 h 1694229"/>
                  <a:gd name="connsiteX75" fmla="*/ 1802405 w 1862617"/>
                  <a:gd name="connsiteY75" fmla="*/ 1402749 h 1694229"/>
                  <a:gd name="connsiteX76" fmla="*/ 1797524 w 1862617"/>
                  <a:gd name="connsiteY76" fmla="*/ 1456313 h 1694229"/>
                  <a:gd name="connsiteX77" fmla="*/ 1855691 w 1862617"/>
                  <a:gd name="connsiteY77" fmla="*/ 1479634 h 1694229"/>
                  <a:gd name="connsiteX78" fmla="*/ 1857299 w 1862617"/>
                  <a:gd name="connsiteY78" fmla="*/ 1457000 h 1694229"/>
                  <a:gd name="connsiteX79" fmla="*/ 1856521 w 1862617"/>
                  <a:gd name="connsiteY79" fmla="*/ 1396266 h 1694229"/>
                  <a:gd name="connsiteX80" fmla="*/ 1834556 w 1862617"/>
                  <a:gd name="connsiteY80" fmla="*/ 1306123 h 1694229"/>
                  <a:gd name="connsiteX81" fmla="*/ 1834556 w 1862617"/>
                  <a:gd name="connsiteY81" fmla="*/ 1248973 h 1694229"/>
                  <a:gd name="connsiteX82" fmla="*/ 1791694 w 1862617"/>
                  <a:gd name="connsiteY82" fmla="*/ 1239448 h 1694229"/>
                  <a:gd name="connsiteX83" fmla="*/ 1715494 w 1862617"/>
                  <a:gd name="connsiteY83" fmla="*/ 1158485 h 1694229"/>
                  <a:gd name="connsiteX84" fmla="*/ 1677394 w 1862617"/>
                  <a:gd name="connsiteY84" fmla="*/ 977510 h 1694229"/>
                  <a:gd name="connsiteX85" fmla="*/ 1625006 w 1862617"/>
                  <a:gd name="connsiteY85" fmla="*/ 944173 h 1694229"/>
                  <a:gd name="connsiteX86" fmla="*/ 1586906 w 1862617"/>
                  <a:gd name="connsiteY86" fmla="*/ 887023 h 1694229"/>
                  <a:gd name="connsiteX87" fmla="*/ 1539281 w 1862617"/>
                  <a:gd name="connsiteY87" fmla="*/ 839398 h 1694229"/>
                  <a:gd name="connsiteX88" fmla="*/ 1472251 w 1862617"/>
                  <a:gd name="connsiteY88" fmla="*/ 845878 h 1694229"/>
                  <a:gd name="connsiteX89" fmla="*/ 1434506 w 1862617"/>
                  <a:gd name="connsiteY89" fmla="*/ 815585 h 1694229"/>
                  <a:gd name="connsiteX90" fmla="*/ 1491656 w 1862617"/>
                  <a:gd name="connsiteY90" fmla="*/ 782248 h 1694229"/>
                  <a:gd name="connsiteX91" fmla="*/ 1458319 w 1862617"/>
                  <a:gd name="connsiteY91" fmla="*/ 748910 h 1694229"/>
                  <a:gd name="connsiteX92" fmla="*/ 1463081 w 1862617"/>
                  <a:gd name="connsiteY92" fmla="*/ 725098 h 1694229"/>
                  <a:gd name="connsiteX93" fmla="*/ 1488076 w 1862617"/>
                  <a:gd name="connsiteY93" fmla="*/ 724035 h 1694229"/>
                  <a:gd name="connsiteX94" fmla="*/ 1553569 w 1862617"/>
                  <a:gd name="connsiteY94" fmla="*/ 763198 h 1694229"/>
                  <a:gd name="connsiteX95" fmla="*/ 1605956 w 1862617"/>
                  <a:gd name="connsiteY95" fmla="*/ 696523 h 1694229"/>
                  <a:gd name="connsiteX96" fmla="*/ 1603753 w 1862617"/>
                  <a:gd name="connsiteY96" fmla="*/ 553648 h 1694229"/>
                  <a:gd name="connsiteX97" fmla="*/ 1620956 w 1862617"/>
                  <a:gd name="connsiteY97" fmla="*/ 405322 h 1694229"/>
                  <a:gd name="connsiteX0" fmla="*/ 1620956 w 1862617"/>
                  <a:gd name="connsiteY0" fmla="*/ 405322 h 1694229"/>
                  <a:gd name="connsiteX1" fmla="*/ 1548806 w 1862617"/>
                  <a:gd name="connsiteY1" fmla="*/ 372673 h 1694229"/>
                  <a:gd name="connsiteX2" fmla="*/ 1458557 w 1862617"/>
                  <a:gd name="connsiteY2" fmla="*/ 348860 h 1694229"/>
                  <a:gd name="connsiteX3" fmla="*/ 1405237 w 1862617"/>
                  <a:gd name="connsiteY3" fmla="*/ 271776 h 1694229"/>
                  <a:gd name="connsiteX4" fmla="*/ 1382136 w 1862617"/>
                  <a:gd name="connsiteY4" fmla="*/ 169931 h 1694229"/>
                  <a:gd name="connsiteX5" fmla="*/ 1346239 w 1862617"/>
                  <a:gd name="connsiteY5" fmla="*/ 1869 h 1694229"/>
                  <a:gd name="connsiteX6" fmla="*/ 1278870 w 1862617"/>
                  <a:gd name="connsiteY6" fmla="*/ 43567 h 1694229"/>
                  <a:gd name="connsiteX7" fmla="*/ 1273302 w 1862617"/>
                  <a:gd name="connsiteY7" fmla="*/ 101090 h 1694229"/>
                  <a:gd name="connsiteX8" fmla="*/ 1257397 w 1862617"/>
                  <a:gd name="connsiteY8" fmla="*/ 152303 h 1694229"/>
                  <a:gd name="connsiteX9" fmla="*/ 1237872 w 1862617"/>
                  <a:gd name="connsiteY9" fmla="*/ 204316 h 1694229"/>
                  <a:gd name="connsiteX10" fmla="*/ 1236143 w 1862617"/>
                  <a:gd name="connsiteY10" fmla="*/ 273739 h 1694229"/>
                  <a:gd name="connsiteX11" fmla="*/ 1163162 w 1862617"/>
                  <a:gd name="connsiteY11" fmla="*/ 283903 h 1694229"/>
                  <a:gd name="connsiteX12" fmla="*/ 1098809 w 1862617"/>
                  <a:gd name="connsiteY12" fmla="*/ 285917 h 1694229"/>
                  <a:gd name="connsiteX13" fmla="*/ 1051208 w 1862617"/>
                  <a:gd name="connsiteY13" fmla="*/ 346183 h 1694229"/>
                  <a:gd name="connsiteX14" fmla="*/ 996593 w 1862617"/>
                  <a:gd name="connsiteY14" fmla="*/ 371690 h 1694229"/>
                  <a:gd name="connsiteX15" fmla="*/ 943969 w 1862617"/>
                  <a:gd name="connsiteY15" fmla="*/ 358385 h 1694229"/>
                  <a:gd name="connsiteX16" fmla="*/ 837229 w 1862617"/>
                  <a:gd name="connsiteY16" fmla="*/ 376257 h 1694229"/>
                  <a:gd name="connsiteX17" fmla="*/ 814246 w 1862617"/>
                  <a:gd name="connsiteY17" fmla="*/ 440035 h 1694229"/>
                  <a:gd name="connsiteX18" fmla="*/ 797163 w 1862617"/>
                  <a:gd name="connsiteY18" fmla="*/ 475926 h 1694229"/>
                  <a:gd name="connsiteX19" fmla="*/ 715132 w 1862617"/>
                  <a:gd name="connsiteY19" fmla="*/ 494632 h 1694229"/>
                  <a:gd name="connsiteX20" fmla="*/ 697320 w 1862617"/>
                  <a:gd name="connsiteY20" fmla="*/ 440647 h 1694229"/>
                  <a:gd name="connsiteX21" fmla="*/ 653456 w 1862617"/>
                  <a:gd name="connsiteY21" fmla="*/ 420298 h 1694229"/>
                  <a:gd name="connsiteX22" fmla="*/ 518140 w 1862617"/>
                  <a:gd name="connsiteY22" fmla="*/ 420641 h 1694229"/>
                  <a:gd name="connsiteX23" fmla="*/ 434263 w 1862617"/>
                  <a:gd name="connsiteY23" fmla="*/ 447350 h 1694229"/>
                  <a:gd name="connsiteX24" fmla="*/ 401044 w 1862617"/>
                  <a:gd name="connsiteY24" fmla="*/ 420298 h 1694229"/>
                  <a:gd name="connsiteX25" fmla="*/ 381994 w 1862617"/>
                  <a:gd name="connsiteY25" fmla="*/ 358385 h 1694229"/>
                  <a:gd name="connsiteX26" fmla="*/ 315319 w 1862617"/>
                  <a:gd name="connsiteY26" fmla="*/ 305998 h 1694229"/>
                  <a:gd name="connsiteX27" fmla="*/ 270134 w 1862617"/>
                  <a:gd name="connsiteY27" fmla="*/ 229110 h 1694229"/>
                  <a:gd name="connsiteX28" fmla="*/ 146784 w 1862617"/>
                  <a:gd name="connsiteY28" fmla="*/ 258373 h 1694229"/>
                  <a:gd name="connsiteX29" fmla="*/ 127734 w 1862617"/>
                  <a:gd name="connsiteY29" fmla="*/ 344785 h 1694229"/>
                  <a:gd name="connsiteX30" fmla="*/ 145174 w 1862617"/>
                  <a:gd name="connsiteY30" fmla="*/ 411312 h 1694229"/>
                  <a:gd name="connsiteX31" fmla="*/ 117735 w 1862617"/>
                  <a:gd name="connsiteY31" fmla="*/ 446172 h 1694229"/>
                  <a:gd name="connsiteX32" fmla="*/ 65347 w 1862617"/>
                  <a:gd name="connsiteY32" fmla="*/ 474059 h 1694229"/>
                  <a:gd name="connsiteX33" fmla="*/ 37246 w 1862617"/>
                  <a:gd name="connsiteY33" fmla="*/ 482063 h 1694229"/>
                  <a:gd name="connsiteX34" fmla="*/ 15281 w 1862617"/>
                  <a:gd name="connsiteY34" fmla="*/ 520310 h 1694229"/>
                  <a:gd name="connsiteX35" fmla="*/ 1469 w 1862617"/>
                  <a:gd name="connsiteY35" fmla="*/ 632745 h 1694229"/>
                  <a:gd name="connsiteX36" fmla="*/ 51178 w 1862617"/>
                  <a:gd name="connsiteY36" fmla="*/ 685967 h 1694229"/>
                  <a:gd name="connsiteX37" fmla="*/ 108092 w 1862617"/>
                  <a:gd name="connsiteY37" fmla="*/ 681547 h 1694229"/>
                  <a:gd name="connsiteX38" fmla="*/ 93804 w 1862617"/>
                  <a:gd name="connsiteY38" fmla="*/ 751806 h 1694229"/>
                  <a:gd name="connsiteX39" fmla="*/ 148631 w 1862617"/>
                  <a:gd name="connsiteY39" fmla="*/ 782248 h 1694229"/>
                  <a:gd name="connsiteX40" fmla="*/ 217629 w 1862617"/>
                  <a:gd name="connsiteY40" fmla="*/ 792460 h 1694229"/>
                  <a:gd name="connsiteX41" fmla="*/ 252932 w 1862617"/>
                  <a:gd name="connsiteY41" fmla="*/ 848431 h 1694229"/>
                  <a:gd name="connsiteX42" fmla="*/ 252339 w 1862617"/>
                  <a:gd name="connsiteY42" fmla="*/ 893503 h 1694229"/>
                  <a:gd name="connsiteX43" fmla="*/ 276863 w 1862617"/>
                  <a:gd name="connsiteY43" fmla="*/ 932978 h 1694229"/>
                  <a:gd name="connsiteX44" fmla="*/ 322521 w 1862617"/>
                  <a:gd name="connsiteY44" fmla="*/ 971570 h 1694229"/>
                  <a:gd name="connsiteX45" fmla="*/ 407654 w 1862617"/>
                  <a:gd name="connsiteY45" fmla="*/ 1025822 h 1694229"/>
                  <a:gd name="connsiteX46" fmla="*/ 443431 w 1862617"/>
                  <a:gd name="connsiteY46" fmla="*/ 1096915 h 1694229"/>
                  <a:gd name="connsiteX47" fmla="*/ 422534 w 1862617"/>
                  <a:gd name="connsiteY47" fmla="*/ 1166488 h 1694229"/>
                  <a:gd name="connsiteX48" fmla="*/ 500581 w 1862617"/>
                  <a:gd name="connsiteY48" fmla="*/ 1222951 h 1694229"/>
                  <a:gd name="connsiteX49" fmla="*/ 572613 w 1862617"/>
                  <a:gd name="connsiteY49" fmla="*/ 1255945 h 1694229"/>
                  <a:gd name="connsiteX50" fmla="*/ 553444 w 1862617"/>
                  <a:gd name="connsiteY50" fmla="*/ 1315648 h 1694229"/>
                  <a:gd name="connsiteX51" fmla="*/ 643931 w 1862617"/>
                  <a:gd name="connsiteY51" fmla="*/ 1468048 h 1694229"/>
                  <a:gd name="connsiteX52" fmla="*/ 736741 w 1862617"/>
                  <a:gd name="connsiteY52" fmla="*/ 1541202 h 1694229"/>
                  <a:gd name="connsiteX53" fmla="*/ 786806 w 1862617"/>
                  <a:gd name="connsiteY53" fmla="*/ 1491860 h 1694229"/>
                  <a:gd name="connsiteX54" fmla="*/ 851396 w 1862617"/>
                  <a:gd name="connsiteY54" fmla="*/ 1519257 h 1694229"/>
                  <a:gd name="connsiteX55" fmla="*/ 905869 w 1862617"/>
                  <a:gd name="connsiteY55" fmla="*/ 1487098 h 1694229"/>
                  <a:gd name="connsiteX56" fmla="*/ 922716 w 1862617"/>
                  <a:gd name="connsiteY56" fmla="*/ 1444922 h 1694229"/>
                  <a:gd name="connsiteX57" fmla="*/ 986593 w 1862617"/>
                  <a:gd name="connsiteY57" fmla="*/ 1531334 h 1694229"/>
                  <a:gd name="connsiteX58" fmla="*/ 1031660 w 1862617"/>
                  <a:gd name="connsiteY58" fmla="*/ 1602428 h 1694229"/>
                  <a:gd name="connsiteX59" fmla="*/ 1101606 w 1862617"/>
                  <a:gd name="connsiteY59" fmla="*/ 1693947 h 1694229"/>
                  <a:gd name="connsiteX60" fmla="*/ 1132504 w 1862617"/>
                  <a:gd name="connsiteY60" fmla="*/ 1630856 h 1694229"/>
                  <a:gd name="connsiteX61" fmla="*/ 1163163 w 1862617"/>
                  <a:gd name="connsiteY61" fmla="*/ 1624376 h 1694229"/>
                  <a:gd name="connsiteX62" fmla="*/ 1206262 w 1862617"/>
                  <a:gd name="connsiteY62" fmla="*/ 1653639 h 1694229"/>
                  <a:gd name="connsiteX63" fmla="*/ 1239837 w 1862617"/>
                  <a:gd name="connsiteY63" fmla="*/ 1612985 h 1694229"/>
                  <a:gd name="connsiteX64" fmla="*/ 1258658 w 1862617"/>
                  <a:gd name="connsiteY64" fmla="*/ 1617602 h 1694229"/>
                  <a:gd name="connsiteX65" fmla="*/ 1292700 w 1862617"/>
                  <a:gd name="connsiteY65" fmla="*/ 1684079 h 1694229"/>
                  <a:gd name="connsiteX66" fmla="*/ 1349256 w 1862617"/>
                  <a:gd name="connsiteY66" fmla="*/ 1660610 h 1694229"/>
                  <a:gd name="connsiteX67" fmla="*/ 1401288 w 1862617"/>
                  <a:gd name="connsiteY67" fmla="*/ 1604489 h 1694229"/>
                  <a:gd name="connsiteX68" fmla="*/ 1452065 w 1862617"/>
                  <a:gd name="connsiteY68" fmla="*/ 1587946 h 1694229"/>
                  <a:gd name="connsiteX69" fmla="*/ 1469744 w 1862617"/>
                  <a:gd name="connsiteY69" fmla="*/ 1643768 h 1694229"/>
                  <a:gd name="connsiteX70" fmla="*/ 1539639 w 1862617"/>
                  <a:gd name="connsiteY70" fmla="*/ 1618090 h 1694229"/>
                  <a:gd name="connsiteX71" fmla="*/ 1570417 w 1862617"/>
                  <a:gd name="connsiteY71" fmla="*/ 1531334 h 1694229"/>
                  <a:gd name="connsiteX72" fmla="*/ 1651853 w 1862617"/>
                  <a:gd name="connsiteY72" fmla="*/ 1441192 h 1694229"/>
                  <a:gd name="connsiteX73" fmla="*/ 1696444 w 1862617"/>
                  <a:gd name="connsiteY73" fmla="*/ 1410062 h 1694229"/>
                  <a:gd name="connsiteX74" fmla="*/ 1724813 w 1862617"/>
                  <a:gd name="connsiteY74" fmla="*/ 1413357 h 1694229"/>
                  <a:gd name="connsiteX75" fmla="*/ 1802405 w 1862617"/>
                  <a:gd name="connsiteY75" fmla="*/ 1402749 h 1694229"/>
                  <a:gd name="connsiteX76" fmla="*/ 1797524 w 1862617"/>
                  <a:gd name="connsiteY76" fmla="*/ 1456313 h 1694229"/>
                  <a:gd name="connsiteX77" fmla="*/ 1855691 w 1862617"/>
                  <a:gd name="connsiteY77" fmla="*/ 1479634 h 1694229"/>
                  <a:gd name="connsiteX78" fmla="*/ 1857299 w 1862617"/>
                  <a:gd name="connsiteY78" fmla="*/ 1457000 h 1694229"/>
                  <a:gd name="connsiteX79" fmla="*/ 1856521 w 1862617"/>
                  <a:gd name="connsiteY79" fmla="*/ 1396266 h 1694229"/>
                  <a:gd name="connsiteX80" fmla="*/ 1834556 w 1862617"/>
                  <a:gd name="connsiteY80" fmla="*/ 1306123 h 1694229"/>
                  <a:gd name="connsiteX81" fmla="*/ 1834556 w 1862617"/>
                  <a:gd name="connsiteY81" fmla="*/ 1248973 h 1694229"/>
                  <a:gd name="connsiteX82" fmla="*/ 1791694 w 1862617"/>
                  <a:gd name="connsiteY82" fmla="*/ 1239448 h 1694229"/>
                  <a:gd name="connsiteX83" fmla="*/ 1715494 w 1862617"/>
                  <a:gd name="connsiteY83" fmla="*/ 1158485 h 1694229"/>
                  <a:gd name="connsiteX84" fmla="*/ 1677394 w 1862617"/>
                  <a:gd name="connsiteY84" fmla="*/ 977510 h 1694229"/>
                  <a:gd name="connsiteX85" fmla="*/ 1625006 w 1862617"/>
                  <a:gd name="connsiteY85" fmla="*/ 944173 h 1694229"/>
                  <a:gd name="connsiteX86" fmla="*/ 1586906 w 1862617"/>
                  <a:gd name="connsiteY86" fmla="*/ 887023 h 1694229"/>
                  <a:gd name="connsiteX87" fmla="*/ 1539281 w 1862617"/>
                  <a:gd name="connsiteY87" fmla="*/ 839398 h 1694229"/>
                  <a:gd name="connsiteX88" fmla="*/ 1472251 w 1862617"/>
                  <a:gd name="connsiteY88" fmla="*/ 845878 h 1694229"/>
                  <a:gd name="connsiteX89" fmla="*/ 1434506 w 1862617"/>
                  <a:gd name="connsiteY89" fmla="*/ 815585 h 1694229"/>
                  <a:gd name="connsiteX90" fmla="*/ 1491656 w 1862617"/>
                  <a:gd name="connsiteY90" fmla="*/ 782248 h 1694229"/>
                  <a:gd name="connsiteX91" fmla="*/ 1458319 w 1862617"/>
                  <a:gd name="connsiteY91" fmla="*/ 748910 h 1694229"/>
                  <a:gd name="connsiteX92" fmla="*/ 1463081 w 1862617"/>
                  <a:gd name="connsiteY92" fmla="*/ 725098 h 1694229"/>
                  <a:gd name="connsiteX93" fmla="*/ 1488076 w 1862617"/>
                  <a:gd name="connsiteY93" fmla="*/ 724035 h 1694229"/>
                  <a:gd name="connsiteX94" fmla="*/ 1580416 w 1862617"/>
                  <a:gd name="connsiteY94" fmla="*/ 740220 h 1694229"/>
                  <a:gd name="connsiteX95" fmla="*/ 1605956 w 1862617"/>
                  <a:gd name="connsiteY95" fmla="*/ 696523 h 1694229"/>
                  <a:gd name="connsiteX96" fmla="*/ 1603753 w 1862617"/>
                  <a:gd name="connsiteY96" fmla="*/ 553648 h 1694229"/>
                  <a:gd name="connsiteX97" fmla="*/ 1620956 w 1862617"/>
                  <a:gd name="connsiteY97" fmla="*/ 405322 h 1694229"/>
                  <a:gd name="connsiteX0" fmla="*/ 1620956 w 1862617"/>
                  <a:gd name="connsiteY0" fmla="*/ 405322 h 1694229"/>
                  <a:gd name="connsiteX1" fmla="*/ 1548806 w 1862617"/>
                  <a:gd name="connsiteY1" fmla="*/ 372673 h 1694229"/>
                  <a:gd name="connsiteX2" fmla="*/ 1458557 w 1862617"/>
                  <a:gd name="connsiteY2" fmla="*/ 348860 h 1694229"/>
                  <a:gd name="connsiteX3" fmla="*/ 1405237 w 1862617"/>
                  <a:gd name="connsiteY3" fmla="*/ 271776 h 1694229"/>
                  <a:gd name="connsiteX4" fmla="*/ 1382136 w 1862617"/>
                  <a:gd name="connsiteY4" fmla="*/ 169931 h 1694229"/>
                  <a:gd name="connsiteX5" fmla="*/ 1346239 w 1862617"/>
                  <a:gd name="connsiteY5" fmla="*/ 1869 h 1694229"/>
                  <a:gd name="connsiteX6" fmla="*/ 1278870 w 1862617"/>
                  <a:gd name="connsiteY6" fmla="*/ 43567 h 1694229"/>
                  <a:gd name="connsiteX7" fmla="*/ 1273302 w 1862617"/>
                  <a:gd name="connsiteY7" fmla="*/ 101090 h 1694229"/>
                  <a:gd name="connsiteX8" fmla="*/ 1257397 w 1862617"/>
                  <a:gd name="connsiteY8" fmla="*/ 152303 h 1694229"/>
                  <a:gd name="connsiteX9" fmla="*/ 1237872 w 1862617"/>
                  <a:gd name="connsiteY9" fmla="*/ 204316 h 1694229"/>
                  <a:gd name="connsiteX10" fmla="*/ 1236143 w 1862617"/>
                  <a:gd name="connsiteY10" fmla="*/ 273739 h 1694229"/>
                  <a:gd name="connsiteX11" fmla="*/ 1163162 w 1862617"/>
                  <a:gd name="connsiteY11" fmla="*/ 283903 h 1694229"/>
                  <a:gd name="connsiteX12" fmla="*/ 1098809 w 1862617"/>
                  <a:gd name="connsiteY12" fmla="*/ 285917 h 1694229"/>
                  <a:gd name="connsiteX13" fmla="*/ 1051208 w 1862617"/>
                  <a:gd name="connsiteY13" fmla="*/ 346183 h 1694229"/>
                  <a:gd name="connsiteX14" fmla="*/ 996593 w 1862617"/>
                  <a:gd name="connsiteY14" fmla="*/ 371690 h 1694229"/>
                  <a:gd name="connsiteX15" fmla="*/ 943969 w 1862617"/>
                  <a:gd name="connsiteY15" fmla="*/ 358385 h 1694229"/>
                  <a:gd name="connsiteX16" fmla="*/ 837229 w 1862617"/>
                  <a:gd name="connsiteY16" fmla="*/ 376257 h 1694229"/>
                  <a:gd name="connsiteX17" fmla="*/ 814246 w 1862617"/>
                  <a:gd name="connsiteY17" fmla="*/ 440035 h 1694229"/>
                  <a:gd name="connsiteX18" fmla="*/ 797163 w 1862617"/>
                  <a:gd name="connsiteY18" fmla="*/ 475926 h 1694229"/>
                  <a:gd name="connsiteX19" fmla="*/ 715132 w 1862617"/>
                  <a:gd name="connsiteY19" fmla="*/ 494632 h 1694229"/>
                  <a:gd name="connsiteX20" fmla="*/ 697320 w 1862617"/>
                  <a:gd name="connsiteY20" fmla="*/ 440647 h 1694229"/>
                  <a:gd name="connsiteX21" fmla="*/ 653456 w 1862617"/>
                  <a:gd name="connsiteY21" fmla="*/ 420298 h 1694229"/>
                  <a:gd name="connsiteX22" fmla="*/ 518140 w 1862617"/>
                  <a:gd name="connsiteY22" fmla="*/ 420641 h 1694229"/>
                  <a:gd name="connsiteX23" fmla="*/ 434263 w 1862617"/>
                  <a:gd name="connsiteY23" fmla="*/ 447350 h 1694229"/>
                  <a:gd name="connsiteX24" fmla="*/ 401044 w 1862617"/>
                  <a:gd name="connsiteY24" fmla="*/ 420298 h 1694229"/>
                  <a:gd name="connsiteX25" fmla="*/ 381994 w 1862617"/>
                  <a:gd name="connsiteY25" fmla="*/ 358385 h 1694229"/>
                  <a:gd name="connsiteX26" fmla="*/ 315319 w 1862617"/>
                  <a:gd name="connsiteY26" fmla="*/ 305998 h 1694229"/>
                  <a:gd name="connsiteX27" fmla="*/ 270134 w 1862617"/>
                  <a:gd name="connsiteY27" fmla="*/ 229110 h 1694229"/>
                  <a:gd name="connsiteX28" fmla="*/ 146784 w 1862617"/>
                  <a:gd name="connsiteY28" fmla="*/ 258373 h 1694229"/>
                  <a:gd name="connsiteX29" fmla="*/ 127734 w 1862617"/>
                  <a:gd name="connsiteY29" fmla="*/ 344785 h 1694229"/>
                  <a:gd name="connsiteX30" fmla="*/ 145174 w 1862617"/>
                  <a:gd name="connsiteY30" fmla="*/ 411312 h 1694229"/>
                  <a:gd name="connsiteX31" fmla="*/ 117735 w 1862617"/>
                  <a:gd name="connsiteY31" fmla="*/ 446172 h 1694229"/>
                  <a:gd name="connsiteX32" fmla="*/ 65347 w 1862617"/>
                  <a:gd name="connsiteY32" fmla="*/ 474059 h 1694229"/>
                  <a:gd name="connsiteX33" fmla="*/ 37246 w 1862617"/>
                  <a:gd name="connsiteY33" fmla="*/ 482063 h 1694229"/>
                  <a:gd name="connsiteX34" fmla="*/ 15281 w 1862617"/>
                  <a:gd name="connsiteY34" fmla="*/ 520310 h 1694229"/>
                  <a:gd name="connsiteX35" fmla="*/ 1469 w 1862617"/>
                  <a:gd name="connsiteY35" fmla="*/ 632745 h 1694229"/>
                  <a:gd name="connsiteX36" fmla="*/ 51178 w 1862617"/>
                  <a:gd name="connsiteY36" fmla="*/ 685967 h 1694229"/>
                  <a:gd name="connsiteX37" fmla="*/ 108092 w 1862617"/>
                  <a:gd name="connsiteY37" fmla="*/ 681547 h 1694229"/>
                  <a:gd name="connsiteX38" fmla="*/ 93804 w 1862617"/>
                  <a:gd name="connsiteY38" fmla="*/ 751806 h 1694229"/>
                  <a:gd name="connsiteX39" fmla="*/ 148631 w 1862617"/>
                  <a:gd name="connsiteY39" fmla="*/ 782248 h 1694229"/>
                  <a:gd name="connsiteX40" fmla="*/ 217629 w 1862617"/>
                  <a:gd name="connsiteY40" fmla="*/ 792460 h 1694229"/>
                  <a:gd name="connsiteX41" fmla="*/ 252932 w 1862617"/>
                  <a:gd name="connsiteY41" fmla="*/ 848431 h 1694229"/>
                  <a:gd name="connsiteX42" fmla="*/ 252339 w 1862617"/>
                  <a:gd name="connsiteY42" fmla="*/ 893503 h 1694229"/>
                  <a:gd name="connsiteX43" fmla="*/ 276863 w 1862617"/>
                  <a:gd name="connsiteY43" fmla="*/ 932978 h 1694229"/>
                  <a:gd name="connsiteX44" fmla="*/ 322521 w 1862617"/>
                  <a:gd name="connsiteY44" fmla="*/ 971570 h 1694229"/>
                  <a:gd name="connsiteX45" fmla="*/ 407654 w 1862617"/>
                  <a:gd name="connsiteY45" fmla="*/ 1025822 h 1694229"/>
                  <a:gd name="connsiteX46" fmla="*/ 443431 w 1862617"/>
                  <a:gd name="connsiteY46" fmla="*/ 1096915 h 1694229"/>
                  <a:gd name="connsiteX47" fmla="*/ 422534 w 1862617"/>
                  <a:gd name="connsiteY47" fmla="*/ 1166488 h 1694229"/>
                  <a:gd name="connsiteX48" fmla="*/ 500581 w 1862617"/>
                  <a:gd name="connsiteY48" fmla="*/ 1222951 h 1694229"/>
                  <a:gd name="connsiteX49" fmla="*/ 572613 w 1862617"/>
                  <a:gd name="connsiteY49" fmla="*/ 1255945 h 1694229"/>
                  <a:gd name="connsiteX50" fmla="*/ 553444 w 1862617"/>
                  <a:gd name="connsiteY50" fmla="*/ 1315648 h 1694229"/>
                  <a:gd name="connsiteX51" fmla="*/ 643931 w 1862617"/>
                  <a:gd name="connsiteY51" fmla="*/ 1468048 h 1694229"/>
                  <a:gd name="connsiteX52" fmla="*/ 736741 w 1862617"/>
                  <a:gd name="connsiteY52" fmla="*/ 1541202 h 1694229"/>
                  <a:gd name="connsiteX53" fmla="*/ 786806 w 1862617"/>
                  <a:gd name="connsiteY53" fmla="*/ 1491860 h 1694229"/>
                  <a:gd name="connsiteX54" fmla="*/ 851396 w 1862617"/>
                  <a:gd name="connsiteY54" fmla="*/ 1519257 h 1694229"/>
                  <a:gd name="connsiteX55" fmla="*/ 905869 w 1862617"/>
                  <a:gd name="connsiteY55" fmla="*/ 1487098 h 1694229"/>
                  <a:gd name="connsiteX56" fmla="*/ 922716 w 1862617"/>
                  <a:gd name="connsiteY56" fmla="*/ 1444922 h 1694229"/>
                  <a:gd name="connsiteX57" fmla="*/ 986593 w 1862617"/>
                  <a:gd name="connsiteY57" fmla="*/ 1531334 h 1694229"/>
                  <a:gd name="connsiteX58" fmla="*/ 1031660 w 1862617"/>
                  <a:gd name="connsiteY58" fmla="*/ 1602428 h 1694229"/>
                  <a:gd name="connsiteX59" fmla="*/ 1101606 w 1862617"/>
                  <a:gd name="connsiteY59" fmla="*/ 1693947 h 1694229"/>
                  <a:gd name="connsiteX60" fmla="*/ 1132504 w 1862617"/>
                  <a:gd name="connsiteY60" fmla="*/ 1630856 h 1694229"/>
                  <a:gd name="connsiteX61" fmla="*/ 1163163 w 1862617"/>
                  <a:gd name="connsiteY61" fmla="*/ 1624376 h 1694229"/>
                  <a:gd name="connsiteX62" fmla="*/ 1206262 w 1862617"/>
                  <a:gd name="connsiteY62" fmla="*/ 1653639 h 1694229"/>
                  <a:gd name="connsiteX63" fmla="*/ 1239837 w 1862617"/>
                  <a:gd name="connsiteY63" fmla="*/ 1612985 h 1694229"/>
                  <a:gd name="connsiteX64" fmla="*/ 1258658 w 1862617"/>
                  <a:gd name="connsiteY64" fmla="*/ 1617602 h 1694229"/>
                  <a:gd name="connsiteX65" fmla="*/ 1292700 w 1862617"/>
                  <a:gd name="connsiteY65" fmla="*/ 1684079 h 1694229"/>
                  <a:gd name="connsiteX66" fmla="*/ 1349256 w 1862617"/>
                  <a:gd name="connsiteY66" fmla="*/ 1660610 h 1694229"/>
                  <a:gd name="connsiteX67" fmla="*/ 1401288 w 1862617"/>
                  <a:gd name="connsiteY67" fmla="*/ 1604489 h 1694229"/>
                  <a:gd name="connsiteX68" fmla="*/ 1452065 w 1862617"/>
                  <a:gd name="connsiteY68" fmla="*/ 1587946 h 1694229"/>
                  <a:gd name="connsiteX69" fmla="*/ 1469744 w 1862617"/>
                  <a:gd name="connsiteY69" fmla="*/ 1643768 h 1694229"/>
                  <a:gd name="connsiteX70" fmla="*/ 1539639 w 1862617"/>
                  <a:gd name="connsiteY70" fmla="*/ 1618090 h 1694229"/>
                  <a:gd name="connsiteX71" fmla="*/ 1570417 w 1862617"/>
                  <a:gd name="connsiteY71" fmla="*/ 1531334 h 1694229"/>
                  <a:gd name="connsiteX72" fmla="*/ 1651853 w 1862617"/>
                  <a:gd name="connsiteY72" fmla="*/ 1441192 h 1694229"/>
                  <a:gd name="connsiteX73" fmla="*/ 1696444 w 1862617"/>
                  <a:gd name="connsiteY73" fmla="*/ 1410062 h 1694229"/>
                  <a:gd name="connsiteX74" fmla="*/ 1724813 w 1862617"/>
                  <a:gd name="connsiteY74" fmla="*/ 1413357 h 1694229"/>
                  <a:gd name="connsiteX75" fmla="*/ 1802405 w 1862617"/>
                  <a:gd name="connsiteY75" fmla="*/ 1402749 h 1694229"/>
                  <a:gd name="connsiteX76" fmla="*/ 1797524 w 1862617"/>
                  <a:gd name="connsiteY76" fmla="*/ 1456313 h 1694229"/>
                  <a:gd name="connsiteX77" fmla="*/ 1855691 w 1862617"/>
                  <a:gd name="connsiteY77" fmla="*/ 1479634 h 1694229"/>
                  <a:gd name="connsiteX78" fmla="*/ 1857299 w 1862617"/>
                  <a:gd name="connsiteY78" fmla="*/ 1457000 h 1694229"/>
                  <a:gd name="connsiteX79" fmla="*/ 1856521 w 1862617"/>
                  <a:gd name="connsiteY79" fmla="*/ 1396266 h 1694229"/>
                  <a:gd name="connsiteX80" fmla="*/ 1834556 w 1862617"/>
                  <a:gd name="connsiteY80" fmla="*/ 1306123 h 1694229"/>
                  <a:gd name="connsiteX81" fmla="*/ 1834556 w 1862617"/>
                  <a:gd name="connsiteY81" fmla="*/ 1248973 h 1694229"/>
                  <a:gd name="connsiteX82" fmla="*/ 1791694 w 1862617"/>
                  <a:gd name="connsiteY82" fmla="*/ 1239448 h 1694229"/>
                  <a:gd name="connsiteX83" fmla="*/ 1715494 w 1862617"/>
                  <a:gd name="connsiteY83" fmla="*/ 1158485 h 1694229"/>
                  <a:gd name="connsiteX84" fmla="*/ 1677394 w 1862617"/>
                  <a:gd name="connsiteY84" fmla="*/ 977510 h 1694229"/>
                  <a:gd name="connsiteX85" fmla="*/ 1625006 w 1862617"/>
                  <a:gd name="connsiteY85" fmla="*/ 944173 h 1694229"/>
                  <a:gd name="connsiteX86" fmla="*/ 1586906 w 1862617"/>
                  <a:gd name="connsiteY86" fmla="*/ 887023 h 1694229"/>
                  <a:gd name="connsiteX87" fmla="*/ 1539281 w 1862617"/>
                  <a:gd name="connsiteY87" fmla="*/ 839398 h 1694229"/>
                  <a:gd name="connsiteX88" fmla="*/ 1472251 w 1862617"/>
                  <a:gd name="connsiteY88" fmla="*/ 845878 h 1694229"/>
                  <a:gd name="connsiteX89" fmla="*/ 1434506 w 1862617"/>
                  <a:gd name="connsiteY89" fmla="*/ 815585 h 1694229"/>
                  <a:gd name="connsiteX90" fmla="*/ 1491656 w 1862617"/>
                  <a:gd name="connsiteY90" fmla="*/ 782248 h 1694229"/>
                  <a:gd name="connsiteX91" fmla="*/ 1458319 w 1862617"/>
                  <a:gd name="connsiteY91" fmla="*/ 748910 h 1694229"/>
                  <a:gd name="connsiteX92" fmla="*/ 1463081 w 1862617"/>
                  <a:gd name="connsiteY92" fmla="*/ 725098 h 1694229"/>
                  <a:gd name="connsiteX93" fmla="*/ 1488076 w 1862617"/>
                  <a:gd name="connsiteY93" fmla="*/ 724035 h 1694229"/>
                  <a:gd name="connsiteX94" fmla="*/ 1580416 w 1862617"/>
                  <a:gd name="connsiteY94" fmla="*/ 740220 h 1694229"/>
                  <a:gd name="connsiteX95" fmla="*/ 1615719 w 1862617"/>
                  <a:gd name="connsiteY95" fmla="*/ 683758 h 1694229"/>
                  <a:gd name="connsiteX96" fmla="*/ 1603753 w 1862617"/>
                  <a:gd name="connsiteY96" fmla="*/ 553648 h 1694229"/>
                  <a:gd name="connsiteX97" fmla="*/ 1620956 w 1862617"/>
                  <a:gd name="connsiteY97" fmla="*/ 405322 h 1694229"/>
                  <a:gd name="connsiteX0" fmla="*/ 1620956 w 1862617"/>
                  <a:gd name="connsiteY0" fmla="*/ 405322 h 1694229"/>
                  <a:gd name="connsiteX1" fmla="*/ 1548806 w 1862617"/>
                  <a:gd name="connsiteY1" fmla="*/ 372673 h 1694229"/>
                  <a:gd name="connsiteX2" fmla="*/ 1458557 w 1862617"/>
                  <a:gd name="connsiteY2" fmla="*/ 348860 h 1694229"/>
                  <a:gd name="connsiteX3" fmla="*/ 1405237 w 1862617"/>
                  <a:gd name="connsiteY3" fmla="*/ 271776 h 1694229"/>
                  <a:gd name="connsiteX4" fmla="*/ 1382136 w 1862617"/>
                  <a:gd name="connsiteY4" fmla="*/ 169931 h 1694229"/>
                  <a:gd name="connsiteX5" fmla="*/ 1346239 w 1862617"/>
                  <a:gd name="connsiteY5" fmla="*/ 1869 h 1694229"/>
                  <a:gd name="connsiteX6" fmla="*/ 1278870 w 1862617"/>
                  <a:gd name="connsiteY6" fmla="*/ 43567 h 1694229"/>
                  <a:gd name="connsiteX7" fmla="*/ 1273302 w 1862617"/>
                  <a:gd name="connsiteY7" fmla="*/ 101090 h 1694229"/>
                  <a:gd name="connsiteX8" fmla="*/ 1257397 w 1862617"/>
                  <a:gd name="connsiteY8" fmla="*/ 152303 h 1694229"/>
                  <a:gd name="connsiteX9" fmla="*/ 1237872 w 1862617"/>
                  <a:gd name="connsiteY9" fmla="*/ 204316 h 1694229"/>
                  <a:gd name="connsiteX10" fmla="*/ 1236143 w 1862617"/>
                  <a:gd name="connsiteY10" fmla="*/ 273739 h 1694229"/>
                  <a:gd name="connsiteX11" fmla="*/ 1163162 w 1862617"/>
                  <a:gd name="connsiteY11" fmla="*/ 283903 h 1694229"/>
                  <a:gd name="connsiteX12" fmla="*/ 1098809 w 1862617"/>
                  <a:gd name="connsiteY12" fmla="*/ 285917 h 1694229"/>
                  <a:gd name="connsiteX13" fmla="*/ 1051208 w 1862617"/>
                  <a:gd name="connsiteY13" fmla="*/ 346183 h 1694229"/>
                  <a:gd name="connsiteX14" fmla="*/ 996593 w 1862617"/>
                  <a:gd name="connsiteY14" fmla="*/ 371690 h 1694229"/>
                  <a:gd name="connsiteX15" fmla="*/ 943969 w 1862617"/>
                  <a:gd name="connsiteY15" fmla="*/ 358385 h 1694229"/>
                  <a:gd name="connsiteX16" fmla="*/ 837229 w 1862617"/>
                  <a:gd name="connsiteY16" fmla="*/ 376257 h 1694229"/>
                  <a:gd name="connsiteX17" fmla="*/ 814246 w 1862617"/>
                  <a:gd name="connsiteY17" fmla="*/ 440035 h 1694229"/>
                  <a:gd name="connsiteX18" fmla="*/ 797163 w 1862617"/>
                  <a:gd name="connsiteY18" fmla="*/ 475926 h 1694229"/>
                  <a:gd name="connsiteX19" fmla="*/ 715132 w 1862617"/>
                  <a:gd name="connsiteY19" fmla="*/ 494632 h 1694229"/>
                  <a:gd name="connsiteX20" fmla="*/ 697320 w 1862617"/>
                  <a:gd name="connsiteY20" fmla="*/ 440647 h 1694229"/>
                  <a:gd name="connsiteX21" fmla="*/ 653456 w 1862617"/>
                  <a:gd name="connsiteY21" fmla="*/ 420298 h 1694229"/>
                  <a:gd name="connsiteX22" fmla="*/ 518140 w 1862617"/>
                  <a:gd name="connsiteY22" fmla="*/ 420641 h 1694229"/>
                  <a:gd name="connsiteX23" fmla="*/ 434263 w 1862617"/>
                  <a:gd name="connsiteY23" fmla="*/ 447350 h 1694229"/>
                  <a:gd name="connsiteX24" fmla="*/ 401044 w 1862617"/>
                  <a:gd name="connsiteY24" fmla="*/ 420298 h 1694229"/>
                  <a:gd name="connsiteX25" fmla="*/ 381994 w 1862617"/>
                  <a:gd name="connsiteY25" fmla="*/ 358385 h 1694229"/>
                  <a:gd name="connsiteX26" fmla="*/ 315319 w 1862617"/>
                  <a:gd name="connsiteY26" fmla="*/ 305998 h 1694229"/>
                  <a:gd name="connsiteX27" fmla="*/ 270134 w 1862617"/>
                  <a:gd name="connsiteY27" fmla="*/ 229110 h 1694229"/>
                  <a:gd name="connsiteX28" fmla="*/ 146784 w 1862617"/>
                  <a:gd name="connsiteY28" fmla="*/ 258373 h 1694229"/>
                  <a:gd name="connsiteX29" fmla="*/ 127734 w 1862617"/>
                  <a:gd name="connsiteY29" fmla="*/ 344785 h 1694229"/>
                  <a:gd name="connsiteX30" fmla="*/ 145174 w 1862617"/>
                  <a:gd name="connsiteY30" fmla="*/ 411312 h 1694229"/>
                  <a:gd name="connsiteX31" fmla="*/ 117735 w 1862617"/>
                  <a:gd name="connsiteY31" fmla="*/ 446172 h 1694229"/>
                  <a:gd name="connsiteX32" fmla="*/ 65347 w 1862617"/>
                  <a:gd name="connsiteY32" fmla="*/ 474059 h 1694229"/>
                  <a:gd name="connsiteX33" fmla="*/ 37246 w 1862617"/>
                  <a:gd name="connsiteY33" fmla="*/ 482063 h 1694229"/>
                  <a:gd name="connsiteX34" fmla="*/ 15281 w 1862617"/>
                  <a:gd name="connsiteY34" fmla="*/ 520310 h 1694229"/>
                  <a:gd name="connsiteX35" fmla="*/ 1469 w 1862617"/>
                  <a:gd name="connsiteY35" fmla="*/ 632745 h 1694229"/>
                  <a:gd name="connsiteX36" fmla="*/ 51178 w 1862617"/>
                  <a:gd name="connsiteY36" fmla="*/ 685967 h 1694229"/>
                  <a:gd name="connsiteX37" fmla="*/ 108092 w 1862617"/>
                  <a:gd name="connsiteY37" fmla="*/ 681547 h 1694229"/>
                  <a:gd name="connsiteX38" fmla="*/ 93804 w 1862617"/>
                  <a:gd name="connsiteY38" fmla="*/ 751806 h 1694229"/>
                  <a:gd name="connsiteX39" fmla="*/ 148631 w 1862617"/>
                  <a:gd name="connsiteY39" fmla="*/ 782248 h 1694229"/>
                  <a:gd name="connsiteX40" fmla="*/ 217629 w 1862617"/>
                  <a:gd name="connsiteY40" fmla="*/ 792460 h 1694229"/>
                  <a:gd name="connsiteX41" fmla="*/ 252932 w 1862617"/>
                  <a:gd name="connsiteY41" fmla="*/ 848431 h 1694229"/>
                  <a:gd name="connsiteX42" fmla="*/ 252339 w 1862617"/>
                  <a:gd name="connsiteY42" fmla="*/ 893503 h 1694229"/>
                  <a:gd name="connsiteX43" fmla="*/ 276863 w 1862617"/>
                  <a:gd name="connsiteY43" fmla="*/ 932978 h 1694229"/>
                  <a:gd name="connsiteX44" fmla="*/ 322521 w 1862617"/>
                  <a:gd name="connsiteY44" fmla="*/ 971570 h 1694229"/>
                  <a:gd name="connsiteX45" fmla="*/ 407654 w 1862617"/>
                  <a:gd name="connsiteY45" fmla="*/ 1025822 h 1694229"/>
                  <a:gd name="connsiteX46" fmla="*/ 443431 w 1862617"/>
                  <a:gd name="connsiteY46" fmla="*/ 1096915 h 1694229"/>
                  <a:gd name="connsiteX47" fmla="*/ 422534 w 1862617"/>
                  <a:gd name="connsiteY47" fmla="*/ 1166488 h 1694229"/>
                  <a:gd name="connsiteX48" fmla="*/ 500581 w 1862617"/>
                  <a:gd name="connsiteY48" fmla="*/ 1222951 h 1694229"/>
                  <a:gd name="connsiteX49" fmla="*/ 572613 w 1862617"/>
                  <a:gd name="connsiteY49" fmla="*/ 1255945 h 1694229"/>
                  <a:gd name="connsiteX50" fmla="*/ 553444 w 1862617"/>
                  <a:gd name="connsiteY50" fmla="*/ 1315648 h 1694229"/>
                  <a:gd name="connsiteX51" fmla="*/ 643931 w 1862617"/>
                  <a:gd name="connsiteY51" fmla="*/ 1468048 h 1694229"/>
                  <a:gd name="connsiteX52" fmla="*/ 736741 w 1862617"/>
                  <a:gd name="connsiteY52" fmla="*/ 1541202 h 1694229"/>
                  <a:gd name="connsiteX53" fmla="*/ 786806 w 1862617"/>
                  <a:gd name="connsiteY53" fmla="*/ 1491860 h 1694229"/>
                  <a:gd name="connsiteX54" fmla="*/ 851396 w 1862617"/>
                  <a:gd name="connsiteY54" fmla="*/ 1519257 h 1694229"/>
                  <a:gd name="connsiteX55" fmla="*/ 905869 w 1862617"/>
                  <a:gd name="connsiteY55" fmla="*/ 1487098 h 1694229"/>
                  <a:gd name="connsiteX56" fmla="*/ 922716 w 1862617"/>
                  <a:gd name="connsiteY56" fmla="*/ 1444922 h 1694229"/>
                  <a:gd name="connsiteX57" fmla="*/ 986593 w 1862617"/>
                  <a:gd name="connsiteY57" fmla="*/ 1531334 h 1694229"/>
                  <a:gd name="connsiteX58" fmla="*/ 1031660 w 1862617"/>
                  <a:gd name="connsiteY58" fmla="*/ 1602428 h 1694229"/>
                  <a:gd name="connsiteX59" fmla="*/ 1101606 w 1862617"/>
                  <a:gd name="connsiteY59" fmla="*/ 1693947 h 1694229"/>
                  <a:gd name="connsiteX60" fmla="*/ 1132504 w 1862617"/>
                  <a:gd name="connsiteY60" fmla="*/ 1630856 h 1694229"/>
                  <a:gd name="connsiteX61" fmla="*/ 1163163 w 1862617"/>
                  <a:gd name="connsiteY61" fmla="*/ 1624376 h 1694229"/>
                  <a:gd name="connsiteX62" fmla="*/ 1206262 w 1862617"/>
                  <a:gd name="connsiteY62" fmla="*/ 1653639 h 1694229"/>
                  <a:gd name="connsiteX63" fmla="*/ 1239837 w 1862617"/>
                  <a:gd name="connsiteY63" fmla="*/ 1612985 h 1694229"/>
                  <a:gd name="connsiteX64" fmla="*/ 1258658 w 1862617"/>
                  <a:gd name="connsiteY64" fmla="*/ 1617602 h 1694229"/>
                  <a:gd name="connsiteX65" fmla="*/ 1292700 w 1862617"/>
                  <a:gd name="connsiteY65" fmla="*/ 1684079 h 1694229"/>
                  <a:gd name="connsiteX66" fmla="*/ 1349256 w 1862617"/>
                  <a:gd name="connsiteY66" fmla="*/ 1660610 h 1694229"/>
                  <a:gd name="connsiteX67" fmla="*/ 1401288 w 1862617"/>
                  <a:gd name="connsiteY67" fmla="*/ 1604489 h 1694229"/>
                  <a:gd name="connsiteX68" fmla="*/ 1452065 w 1862617"/>
                  <a:gd name="connsiteY68" fmla="*/ 1587946 h 1694229"/>
                  <a:gd name="connsiteX69" fmla="*/ 1469744 w 1862617"/>
                  <a:gd name="connsiteY69" fmla="*/ 1643768 h 1694229"/>
                  <a:gd name="connsiteX70" fmla="*/ 1539639 w 1862617"/>
                  <a:gd name="connsiteY70" fmla="*/ 1618090 h 1694229"/>
                  <a:gd name="connsiteX71" fmla="*/ 1570417 w 1862617"/>
                  <a:gd name="connsiteY71" fmla="*/ 1531334 h 1694229"/>
                  <a:gd name="connsiteX72" fmla="*/ 1651853 w 1862617"/>
                  <a:gd name="connsiteY72" fmla="*/ 1441192 h 1694229"/>
                  <a:gd name="connsiteX73" fmla="*/ 1696444 w 1862617"/>
                  <a:gd name="connsiteY73" fmla="*/ 1410062 h 1694229"/>
                  <a:gd name="connsiteX74" fmla="*/ 1724813 w 1862617"/>
                  <a:gd name="connsiteY74" fmla="*/ 1413357 h 1694229"/>
                  <a:gd name="connsiteX75" fmla="*/ 1802405 w 1862617"/>
                  <a:gd name="connsiteY75" fmla="*/ 1402749 h 1694229"/>
                  <a:gd name="connsiteX76" fmla="*/ 1797524 w 1862617"/>
                  <a:gd name="connsiteY76" fmla="*/ 1456313 h 1694229"/>
                  <a:gd name="connsiteX77" fmla="*/ 1855691 w 1862617"/>
                  <a:gd name="connsiteY77" fmla="*/ 1479634 h 1694229"/>
                  <a:gd name="connsiteX78" fmla="*/ 1857299 w 1862617"/>
                  <a:gd name="connsiteY78" fmla="*/ 1457000 h 1694229"/>
                  <a:gd name="connsiteX79" fmla="*/ 1856521 w 1862617"/>
                  <a:gd name="connsiteY79" fmla="*/ 1396266 h 1694229"/>
                  <a:gd name="connsiteX80" fmla="*/ 1834556 w 1862617"/>
                  <a:gd name="connsiteY80" fmla="*/ 1306123 h 1694229"/>
                  <a:gd name="connsiteX81" fmla="*/ 1834556 w 1862617"/>
                  <a:gd name="connsiteY81" fmla="*/ 1248973 h 1694229"/>
                  <a:gd name="connsiteX82" fmla="*/ 1791694 w 1862617"/>
                  <a:gd name="connsiteY82" fmla="*/ 1239448 h 1694229"/>
                  <a:gd name="connsiteX83" fmla="*/ 1715494 w 1862617"/>
                  <a:gd name="connsiteY83" fmla="*/ 1158485 h 1694229"/>
                  <a:gd name="connsiteX84" fmla="*/ 1677394 w 1862617"/>
                  <a:gd name="connsiteY84" fmla="*/ 977510 h 1694229"/>
                  <a:gd name="connsiteX85" fmla="*/ 1625006 w 1862617"/>
                  <a:gd name="connsiteY85" fmla="*/ 944173 h 1694229"/>
                  <a:gd name="connsiteX86" fmla="*/ 1586906 w 1862617"/>
                  <a:gd name="connsiteY86" fmla="*/ 887023 h 1694229"/>
                  <a:gd name="connsiteX87" fmla="*/ 1539281 w 1862617"/>
                  <a:gd name="connsiteY87" fmla="*/ 839398 h 1694229"/>
                  <a:gd name="connsiteX88" fmla="*/ 1472251 w 1862617"/>
                  <a:gd name="connsiteY88" fmla="*/ 845878 h 1694229"/>
                  <a:gd name="connsiteX89" fmla="*/ 1434506 w 1862617"/>
                  <a:gd name="connsiteY89" fmla="*/ 815585 h 1694229"/>
                  <a:gd name="connsiteX90" fmla="*/ 1477013 w 1862617"/>
                  <a:gd name="connsiteY90" fmla="*/ 784801 h 1694229"/>
                  <a:gd name="connsiteX91" fmla="*/ 1458319 w 1862617"/>
                  <a:gd name="connsiteY91" fmla="*/ 748910 h 1694229"/>
                  <a:gd name="connsiteX92" fmla="*/ 1463081 w 1862617"/>
                  <a:gd name="connsiteY92" fmla="*/ 725098 h 1694229"/>
                  <a:gd name="connsiteX93" fmla="*/ 1488076 w 1862617"/>
                  <a:gd name="connsiteY93" fmla="*/ 724035 h 1694229"/>
                  <a:gd name="connsiteX94" fmla="*/ 1580416 w 1862617"/>
                  <a:gd name="connsiteY94" fmla="*/ 740220 h 1694229"/>
                  <a:gd name="connsiteX95" fmla="*/ 1615719 w 1862617"/>
                  <a:gd name="connsiteY95" fmla="*/ 683758 h 1694229"/>
                  <a:gd name="connsiteX96" fmla="*/ 1603753 w 1862617"/>
                  <a:gd name="connsiteY96" fmla="*/ 553648 h 1694229"/>
                  <a:gd name="connsiteX97" fmla="*/ 1620956 w 1862617"/>
                  <a:gd name="connsiteY97" fmla="*/ 405322 h 1694229"/>
                  <a:gd name="connsiteX0" fmla="*/ 1620956 w 1862617"/>
                  <a:gd name="connsiteY0" fmla="*/ 405322 h 1694229"/>
                  <a:gd name="connsiteX1" fmla="*/ 1548806 w 1862617"/>
                  <a:gd name="connsiteY1" fmla="*/ 372673 h 1694229"/>
                  <a:gd name="connsiteX2" fmla="*/ 1458557 w 1862617"/>
                  <a:gd name="connsiteY2" fmla="*/ 348860 h 1694229"/>
                  <a:gd name="connsiteX3" fmla="*/ 1405237 w 1862617"/>
                  <a:gd name="connsiteY3" fmla="*/ 271776 h 1694229"/>
                  <a:gd name="connsiteX4" fmla="*/ 1382136 w 1862617"/>
                  <a:gd name="connsiteY4" fmla="*/ 169931 h 1694229"/>
                  <a:gd name="connsiteX5" fmla="*/ 1346239 w 1862617"/>
                  <a:gd name="connsiteY5" fmla="*/ 1869 h 1694229"/>
                  <a:gd name="connsiteX6" fmla="*/ 1278870 w 1862617"/>
                  <a:gd name="connsiteY6" fmla="*/ 43567 h 1694229"/>
                  <a:gd name="connsiteX7" fmla="*/ 1273302 w 1862617"/>
                  <a:gd name="connsiteY7" fmla="*/ 101090 h 1694229"/>
                  <a:gd name="connsiteX8" fmla="*/ 1257397 w 1862617"/>
                  <a:gd name="connsiteY8" fmla="*/ 152303 h 1694229"/>
                  <a:gd name="connsiteX9" fmla="*/ 1237872 w 1862617"/>
                  <a:gd name="connsiteY9" fmla="*/ 204316 h 1694229"/>
                  <a:gd name="connsiteX10" fmla="*/ 1236143 w 1862617"/>
                  <a:gd name="connsiteY10" fmla="*/ 273739 h 1694229"/>
                  <a:gd name="connsiteX11" fmla="*/ 1163162 w 1862617"/>
                  <a:gd name="connsiteY11" fmla="*/ 283903 h 1694229"/>
                  <a:gd name="connsiteX12" fmla="*/ 1098809 w 1862617"/>
                  <a:gd name="connsiteY12" fmla="*/ 285917 h 1694229"/>
                  <a:gd name="connsiteX13" fmla="*/ 1051208 w 1862617"/>
                  <a:gd name="connsiteY13" fmla="*/ 346183 h 1694229"/>
                  <a:gd name="connsiteX14" fmla="*/ 996593 w 1862617"/>
                  <a:gd name="connsiteY14" fmla="*/ 371690 h 1694229"/>
                  <a:gd name="connsiteX15" fmla="*/ 943969 w 1862617"/>
                  <a:gd name="connsiteY15" fmla="*/ 358385 h 1694229"/>
                  <a:gd name="connsiteX16" fmla="*/ 837229 w 1862617"/>
                  <a:gd name="connsiteY16" fmla="*/ 376257 h 1694229"/>
                  <a:gd name="connsiteX17" fmla="*/ 814246 w 1862617"/>
                  <a:gd name="connsiteY17" fmla="*/ 440035 h 1694229"/>
                  <a:gd name="connsiteX18" fmla="*/ 797163 w 1862617"/>
                  <a:gd name="connsiteY18" fmla="*/ 475926 h 1694229"/>
                  <a:gd name="connsiteX19" fmla="*/ 715132 w 1862617"/>
                  <a:gd name="connsiteY19" fmla="*/ 494632 h 1694229"/>
                  <a:gd name="connsiteX20" fmla="*/ 697320 w 1862617"/>
                  <a:gd name="connsiteY20" fmla="*/ 440647 h 1694229"/>
                  <a:gd name="connsiteX21" fmla="*/ 653456 w 1862617"/>
                  <a:gd name="connsiteY21" fmla="*/ 420298 h 1694229"/>
                  <a:gd name="connsiteX22" fmla="*/ 518140 w 1862617"/>
                  <a:gd name="connsiteY22" fmla="*/ 420641 h 1694229"/>
                  <a:gd name="connsiteX23" fmla="*/ 434263 w 1862617"/>
                  <a:gd name="connsiteY23" fmla="*/ 447350 h 1694229"/>
                  <a:gd name="connsiteX24" fmla="*/ 401044 w 1862617"/>
                  <a:gd name="connsiteY24" fmla="*/ 420298 h 1694229"/>
                  <a:gd name="connsiteX25" fmla="*/ 381994 w 1862617"/>
                  <a:gd name="connsiteY25" fmla="*/ 358385 h 1694229"/>
                  <a:gd name="connsiteX26" fmla="*/ 315319 w 1862617"/>
                  <a:gd name="connsiteY26" fmla="*/ 305998 h 1694229"/>
                  <a:gd name="connsiteX27" fmla="*/ 270134 w 1862617"/>
                  <a:gd name="connsiteY27" fmla="*/ 229110 h 1694229"/>
                  <a:gd name="connsiteX28" fmla="*/ 146784 w 1862617"/>
                  <a:gd name="connsiteY28" fmla="*/ 258373 h 1694229"/>
                  <a:gd name="connsiteX29" fmla="*/ 127734 w 1862617"/>
                  <a:gd name="connsiteY29" fmla="*/ 344785 h 1694229"/>
                  <a:gd name="connsiteX30" fmla="*/ 145174 w 1862617"/>
                  <a:gd name="connsiteY30" fmla="*/ 411312 h 1694229"/>
                  <a:gd name="connsiteX31" fmla="*/ 117735 w 1862617"/>
                  <a:gd name="connsiteY31" fmla="*/ 446172 h 1694229"/>
                  <a:gd name="connsiteX32" fmla="*/ 65347 w 1862617"/>
                  <a:gd name="connsiteY32" fmla="*/ 474059 h 1694229"/>
                  <a:gd name="connsiteX33" fmla="*/ 37246 w 1862617"/>
                  <a:gd name="connsiteY33" fmla="*/ 482063 h 1694229"/>
                  <a:gd name="connsiteX34" fmla="*/ 15281 w 1862617"/>
                  <a:gd name="connsiteY34" fmla="*/ 520310 h 1694229"/>
                  <a:gd name="connsiteX35" fmla="*/ 1469 w 1862617"/>
                  <a:gd name="connsiteY35" fmla="*/ 632745 h 1694229"/>
                  <a:gd name="connsiteX36" fmla="*/ 51178 w 1862617"/>
                  <a:gd name="connsiteY36" fmla="*/ 685967 h 1694229"/>
                  <a:gd name="connsiteX37" fmla="*/ 108092 w 1862617"/>
                  <a:gd name="connsiteY37" fmla="*/ 681547 h 1694229"/>
                  <a:gd name="connsiteX38" fmla="*/ 93804 w 1862617"/>
                  <a:gd name="connsiteY38" fmla="*/ 751806 h 1694229"/>
                  <a:gd name="connsiteX39" fmla="*/ 148631 w 1862617"/>
                  <a:gd name="connsiteY39" fmla="*/ 782248 h 1694229"/>
                  <a:gd name="connsiteX40" fmla="*/ 217629 w 1862617"/>
                  <a:gd name="connsiteY40" fmla="*/ 792460 h 1694229"/>
                  <a:gd name="connsiteX41" fmla="*/ 252932 w 1862617"/>
                  <a:gd name="connsiteY41" fmla="*/ 848431 h 1694229"/>
                  <a:gd name="connsiteX42" fmla="*/ 252339 w 1862617"/>
                  <a:gd name="connsiteY42" fmla="*/ 893503 h 1694229"/>
                  <a:gd name="connsiteX43" fmla="*/ 276863 w 1862617"/>
                  <a:gd name="connsiteY43" fmla="*/ 932978 h 1694229"/>
                  <a:gd name="connsiteX44" fmla="*/ 322521 w 1862617"/>
                  <a:gd name="connsiteY44" fmla="*/ 971570 h 1694229"/>
                  <a:gd name="connsiteX45" fmla="*/ 407654 w 1862617"/>
                  <a:gd name="connsiteY45" fmla="*/ 1025822 h 1694229"/>
                  <a:gd name="connsiteX46" fmla="*/ 443431 w 1862617"/>
                  <a:gd name="connsiteY46" fmla="*/ 1096915 h 1694229"/>
                  <a:gd name="connsiteX47" fmla="*/ 422534 w 1862617"/>
                  <a:gd name="connsiteY47" fmla="*/ 1166488 h 1694229"/>
                  <a:gd name="connsiteX48" fmla="*/ 500581 w 1862617"/>
                  <a:gd name="connsiteY48" fmla="*/ 1222951 h 1694229"/>
                  <a:gd name="connsiteX49" fmla="*/ 572613 w 1862617"/>
                  <a:gd name="connsiteY49" fmla="*/ 1255945 h 1694229"/>
                  <a:gd name="connsiteX50" fmla="*/ 553444 w 1862617"/>
                  <a:gd name="connsiteY50" fmla="*/ 1315648 h 1694229"/>
                  <a:gd name="connsiteX51" fmla="*/ 643931 w 1862617"/>
                  <a:gd name="connsiteY51" fmla="*/ 1468048 h 1694229"/>
                  <a:gd name="connsiteX52" fmla="*/ 736741 w 1862617"/>
                  <a:gd name="connsiteY52" fmla="*/ 1541202 h 1694229"/>
                  <a:gd name="connsiteX53" fmla="*/ 786806 w 1862617"/>
                  <a:gd name="connsiteY53" fmla="*/ 1491860 h 1694229"/>
                  <a:gd name="connsiteX54" fmla="*/ 851396 w 1862617"/>
                  <a:gd name="connsiteY54" fmla="*/ 1519257 h 1694229"/>
                  <a:gd name="connsiteX55" fmla="*/ 905869 w 1862617"/>
                  <a:gd name="connsiteY55" fmla="*/ 1487098 h 1694229"/>
                  <a:gd name="connsiteX56" fmla="*/ 922716 w 1862617"/>
                  <a:gd name="connsiteY56" fmla="*/ 1444922 h 1694229"/>
                  <a:gd name="connsiteX57" fmla="*/ 986593 w 1862617"/>
                  <a:gd name="connsiteY57" fmla="*/ 1531334 h 1694229"/>
                  <a:gd name="connsiteX58" fmla="*/ 1031660 w 1862617"/>
                  <a:gd name="connsiteY58" fmla="*/ 1602428 h 1694229"/>
                  <a:gd name="connsiteX59" fmla="*/ 1101606 w 1862617"/>
                  <a:gd name="connsiteY59" fmla="*/ 1693947 h 1694229"/>
                  <a:gd name="connsiteX60" fmla="*/ 1132504 w 1862617"/>
                  <a:gd name="connsiteY60" fmla="*/ 1630856 h 1694229"/>
                  <a:gd name="connsiteX61" fmla="*/ 1163163 w 1862617"/>
                  <a:gd name="connsiteY61" fmla="*/ 1624376 h 1694229"/>
                  <a:gd name="connsiteX62" fmla="*/ 1206262 w 1862617"/>
                  <a:gd name="connsiteY62" fmla="*/ 1653639 h 1694229"/>
                  <a:gd name="connsiteX63" fmla="*/ 1239837 w 1862617"/>
                  <a:gd name="connsiteY63" fmla="*/ 1612985 h 1694229"/>
                  <a:gd name="connsiteX64" fmla="*/ 1258658 w 1862617"/>
                  <a:gd name="connsiteY64" fmla="*/ 1617602 h 1694229"/>
                  <a:gd name="connsiteX65" fmla="*/ 1292700 w 1862617"/>
                  <a:gd name="connsiteY65" fmla="*/ 1684079 h 1694229"/>
                  <a:gd name="connsiteX66" fmla="*/ 1349256 w 1862617"/>
                  <a:gd name="connsiteY66" fmla="*/ 1660610 h 1694229"/>
                  <a:gd name="connsiteX67" fmla="*/ 1401288 w 1862617"/>
                  <a:gd name="connsiteY67" fmla="*/ 1604489 h 1694229"/>
                  <a:gd name="connsiteX68" fmla="*/ 1452065 w 1862617"/>
                  <a:gd name="connsiteY68" fmla="*/ 1587946 h 1694229"/>
                  <a:gd name="connsiteX69" fmla="*/ 1469744 w 1862617"/>
                  <a:gd name="connsiteY69" fmla="*/ 1643768 h 1694229"/>
                  <a:gd name="connsiteX70" fmla="*/ 1539639 w 1862617"/>
                  <a:gd name="connsiteY70" fmla="*/ 1618090 h 1694229"/>
                  <a:gd name="connsiteX71" fmla="*/ 1570417 w 1862617"/>
                  <a:gd name="connsiteY71" fmla="*/ 1531334 h 1694229"/>
                  <a:gd name="connsiteX72" fmla="*/ 1651853 w 1862617"/>
                  <a:gd name="connsiteY72" fmla="*/ 1441192 h 1694229"/>
                  <a:gd name="connsiteX73" fmla="*/ 1696444 w 1862617"/>
                  <a:gd name="connsiteY73" fmla="*/ 1410062 h 1694229"/>
                  <a:gd name="connsiteX74" fmla="*/ 1724813 w 1862617"/>
                  <a:gd name="connsiteY74" fmla="*/ 1413357 h 1694229"/>
                  <a:gd name="connsiteX75" fmla="*/ 1802405 w 1862617"/>
                  <a:gd name="connsiteY75" fmla="*/ 1402749 h 1694229"/>
                  <a:gd name="connsiteX76" fmla="*/ 1797524 w 1862617"/>
                  <a:gd name="connsiteY76" fmla="*/ 1456313 h 1694229"/>
                  <a:gd name="connsiteX77" fmla="*/ 1855691 w 1862617"/>
                  <a:gd name="connsiteY77" fmla="*/ 1479634 h 1694229"/>
                  <a:gd name="connsiteX78" fmla="*/ 1857299 w 1862617"/>
                  <a:gd name="connsiteY78" fmla="*/ 1457000 h 1694229"/>
                  <a:gd name="connsiteX79" fmla="*/ 1856521 w 1862617"/>
                  <a:gd name="connsiteY79" fmla="*/ 1396266 h 1694229"/>
                  <a:gd name="connsiteX80" fmla="*/ 1834556 w 1862617"/>
                  <a:gd name="connsiteY80" fmla="*/ 1306123 h 1694229"/>
                  <a:gd name="connsiteX81" fmla="*/ 1834556 w 1862617"/>
                  <a:gd name="connsiteY81" fmla="*/ 1248973 h 1694229"/>
                  <a:gd name="connsiteX82" fmla="*/ 1791694 w 1862617"/>
                  <a:gd name="connsiteY82" fmla="*/ 1239448 h 1694229"/>
                  <a:gd name="connsiteX83" fmla="*/ 1715494 w 1862617"/>
                  <a:gd name="connsiteY83" fmla="*/ 1158485 h 1694229"/>
                  <a:gd name="connsiteX84" fmla="*/ 1677394 w 1862617"/>
                  <a:gd name="connsiteY84" fmla="*/ 977510 h 1694229"/>
                  <a:gd name="connsiteX85" fmla="*/ 1625006 w 1862617"/>
                  <a:gd name="connsiteY85" fmla="*/ 944173 h 1694229"/>
                  <a:gd name="connsiteX86" fmla="*/ 1586906 w 1862617"/>
                  <a:gd name="connsiteY86" fmla="*/ 887023 h 1694229"/>
                  <a:gd name="connsiteX87" fmla="*/ 1539281 w 1862617"/>
                  <a:gd name="connsiteY87" fmla="*/ 839398 h 1694229"/>
                  <a:gd name="connsiteX88" fmla="*/ 1472251 w 1862617"/>
                  <a:gd name="connsiteY88" fmla="*/ 845878 h 1694229"/>
                  <a:gd name="connsiteX89" fmla="*/ 1449150 w 1862617"/>
                  <a:gd name="connsiteY89" fmla="*/ 823245 h 1694229"/>
                  <a:gd name="connsiteX90" fmla="*/ 1477013 w 1862617"/>
                  <a:gd name="connsiteY90" fmla="*/ 784801 h 1694229"/>
                  <a:gd name="connsiteX91" fmla="*/ 1458319 w 1862617"/>
                  <a:gd name="connsiteY91" fmla="*/ 748910 h 1694229"/>
                  <a:gd name="connsiteX92" fmla="*/ 1463081 w 1862617"/>
                  <a:gd name="connsiteY92" fmla="*/ 725098 h 1694229"/>
                  <a:gd name="connsiteX93" fmla="*/ 1488076 w 1862617"/>
                  <a:gd name="connsiteY93" fmla="*/ 724035 h 1694229"/>
                  <a:gd name="connsiteX94" fmla="*/ 1580416 w 1862617"/>
                  <a:gd name="connsiteY94" fmla="*/ 740220 h 1694229"/>
                  <a:gd name="connsiteX95" fmla="*/ 1615719 w 1862617"/>
                  <a:gd name="connsiteY95" fmla="*/ 683758 h 1694229"/>
                  <a:gd name="connsiteX96" fmla="*/ 1603753 w 1862617"/>
                  <a:gd name="connsiteY96" fmla="*/ 553648 h 1694229"/>
                  <a:gd name="connsiteX97" fmla="*/ 1620956 w 1862617"/>
                  <a:gd name="connsiteY97" fmla="*/ 405322 h 1694229"/>
                  <a:gd name="connsiteX0" fmla="*/ 1620956 w 1862617"/>
                  <a:gd name="connsiteY0" fmla="*/ 405322 h 1694229"/>
                  <a:gd name="connsiteX1" fmla="*/ 1548806 w 1862617"/>
                  <a:gd name="connsiteY1" fmla="*/ 372673 h 1694229"/>
                  <a:gd name="connsiteX2" fmla="*/ 1458557 w 1862617"/>
                  <a:gd name="connsiteY2" fmla="*/ 348860 h 1694229"/>
                  <a:gd name="connsiteX3" fmla="*/ 1405237 w 1862617"/>
                  <a:gd name="connsiteY3" fmla="*/ 271776 h 1694229"/>
                  <a:gd name="connsiteX4" fmla="*/ 1382136 w 1862617"/>
                  <a:gd name="connsiteY4" fmla="*/ 169931 h 1694229"/>
                  <a:gd name="connsiteX5" fmla="*/ 1346239 w 1862617"/>
                  <a:gd name="connsiteY5" fmla="*/ 1869 h 1694229"/>
                  <a:gd name="connsiteX6" fmla="*/ 1278870 w 1862617"/>
                  <a:gd name="connsiteY6" fmla="*/ 43567 h 1694229"/>
                  <a:gd name="connsiteX7" fmla="*/ 1273302 w 1862617"/>
                  <a:gd name="connsiteY7" fmla="*/ 101090 h 1694229"/>
                  <a:gd name="connsiteX8" fmla="*/ 1257397 w 1862617"/>
                  <a:gd name="connsiteY8" fmla="*/ 152303 h 1694229"/>
                  <a:gd name="connsiteX9" fmla="*/ 1237872 w 1862617"/>
                  <a:gd name="connsiteY9" fmla="*/ 204316 h 1694229"/>
                  <a:gd name="connsiteX10" fmla="*/ 1236143 w 1862617"/>
                  <a:gd name="connsiteY10" fmla="*/ 273739 h 1694229"/>
                  <a:gd name="connsiteX11" fmla="*/ 1163162 w 1862617"/>
                  <a:gd name="connsiteY11" fmla="*/ 283903 h 1694229"/>
                  <a:gd name="connsiteX12" fmla="*/ 1098809 w 1862617"/>
                  <a:gd name="connsiteY12" fmla="*/ 285917 h 1694229"/>
                  <a:gd name="connsiteX13" fmla="*/ 1051208 w 1862617"/>
                  <a:gd name="connsiteY13" fmla="*/ 346183 h 1694229"/>
                  <a:gd name="connsiteX14" fmla="*/ 996593 w 1862617"/>
                  <a:gd name="connsiteY14" fmla="*/ 371690 h 1694229"/>
                  <a:gd name="connsiteX15" fmla="*/ 943969 w 1862617"/>
                  <a:gd name="connsiteY15" fmla="*/ 358385 h 1694229"/>
                  <a:gd name="connsiteX16" fmla="*/ 837229 w 1862617"/>
                  <a:gd name="connsiteY16" fmla="*/ 376257 h 1694229"/>
                  <a:gd name="connsiteX17" fmla="*/ 814246 w 1862617"/>
                  <a:gd name="connsiteY17" fmla="*/ 440035 h 1694229"/>
                  <a:gd name="connsiteX18" fmla="*/ 797163 w 1862617"/>
                  <a:gd name="connsiteY18" fmla="*/ 475926 h 1694229"/>
                  <a:gd name="connsiteX19" fmla="*/ 715132 w 1862617"/>
                  <a:gd name="connsiteY19" fmla="*/ 494632 h 1694229"/>
                  <a:gd name="connsiteX20" fmla="*/ 697320 w 1862617"/>
                  <a:gd name="connsiteY20" fmla="*/ 440647 h 1694229"/>
                  <a:gd name="connsiteX21" fmla="*/ 653456 w 1862617"/>
                  <a:gd name="connsiteY21" fmla="*/ 420298 h 1694229"/>
                  <a:gd name="connsiteX22" fmla="*/ 518140 w 1862617"/>
                  <a:gd name="connsiteY22" fmla="*/ 420641 h 1694229"/>
                  <a:gd name="connsiteX23" fmla="*/ 434263 w 1862617"/>
                  <a:gd name="connsiteY23" fmla="*/ 447350 h 1694229"/>
                  <a:gd name="connsiteX24" fmla="*/ 401044 w 1862617"/>
                  <a:gd name="connsiteY24" fmla="*/ 420298 h 1694229"/>
                  <a:gd name="connsiteX25" fmla="*/ 381994 w 1862617"/>
                  <a:gd name="connsiteY25" fmla="*/ 358385 h 1694229"/>
                  <a:gd name="connsiteX26" fmla="*/ 315319 w 1862617"/>
                  <a:gd name="connsiteY26" fmla="*/ 305998 h 1694229"/>
                  <a:gd name="connsiteX27" fmla="*/ 270134 w 1862617"/>
                  <a:gd name="connsiteY27" fmla="*/ 229110 h 1694229"/>
                  <a:gd name="connsiteX28" fmla="*/ 146784 w 1862617"/>
                  <a:gd name="connsiteY28" fmla="*/ 258373 h 1694229"/>
                  <a:gd name="connsiteX29" fmla="*/ 127734 w 1862617"/>
                  <a:gd name="connsiteY29" fmla="*/ 344785 h 1694229"/>
                  <a:gd name="connsiteX30" fmla="*/ 145174 w 1862617"/>
                  <a:gd name="connsiteY30" fmla="*/ 411312 h 1694229"/>
                  <a:gd name="connsiteX31" fmla="*/ 117735 w 1862617"/>
                  <a:gd name="connsiteY31" fmla="*/ 446172 h 1694229"/>
                  <a:gd name="connsiteX32" fmla="*/ 65347 w 1862617"/>
                  <a:gd name="connsiteY32" fmla="*/ 474059 h 1694229"/>
                  <a:gd name="connsiteX33" fmla="*/ 37246 w 1862617"/>
                  <a:gd name="connsiteY33" fmla="*/ 482063 h 1694229"/>
                  <a:gd name="connsiteX34" fmla="*/ 15281 w 1862617"/>
                  <a:gd name="connsiteY34" fmla="*/ 520310 h 1694229"/>
                  <a:gd name="connsiteX35" fmla="*/ 1469 w 1862617"/>
                  <a:gd name="connsiteY35" fmla="*/ 632745 h 1694229"/>
                  <a:gd name="connsiteX36" fmla="*/ 51178 w 1862617"/>
                  <a:gd name="connsiteY36" fmla="*/ 685967 h 1694229"/>
                  <a:gd name="connsiteX37" fmla="*/ 108092 w 1862617"/>
                  <a:gd name="connsiteY37" fmla="*/ 681547 h 1694229"/>
                  <a:gd name="connsiteX38" fmla="*/ 93804 w 1862617"/>
                  <a:gd name="connsiteY38" fmla="*/ 751806 h 1694229"/>
                  <a:gd name="connsiteX39" fmla="*/ 148631 w 1862617"/>
                  <a:gd name="connsiteY39" fmla="*/ 782248 h 1694229"/>
                  <a:gd name="connsiteX40" fmla="*/ 217629 w 1862617"/>
                  <a:gd name="connsiteY40" fmla="*/ 792460 h 1694229"/>
                  <a:gd name="connsiteX41" fmla="*/ 252932 w 1862617"/>
                  <a:gd name="connsiteY41" fmla="*/ 848431 h 1694229"/>
                  <a:gd name="connsiteX42" fmla="*/ 252339 w 1862617"/>
                  <a:gd name="connsiteY42" fmla="*/ 893503 h 1694229"/>
                  <a:gd name="connsiteX43" fmla="*/ 276863 w 1862617"/>
                  <a:gd name="connsiteY43" fmla="*/ 932978 h 1694229"/>
                  <a:gd name="connsiteX44" fmla="*/ 322521 w 1862617"/>
                  <a:gd name="connsiteY44" fmla="*/ 971570 h 1694229"/>
                  <a:gd name="connsiteX45" fmla="*/ 407654 w 1862617"/>
                  <a:gd name="connsiteY45" fmla="*/ 1025822 h 1694229"/>
                  <a:gd name="connsiteX46" fmla="*/ 443431 w 1862617"/>
                  <a:gd name="connsiteY46" fmla="*/ 1096915 h 1694229"/>
                  <a:gd name="connsiteX47" fmla="*/ 422534 w 1862617"/>
                  <a:gd name="connsiteY47" fmla="*/ 1166488 h 1694229"/>
                  <a:gd name="connsiteX48" fmla="*/ 500581 w 1862617"/>
                  <a:gd name="connsiteY48" fmla="*/ 1222951 h 1694229"/>
                  <a:gd name="connsiteX49" fmla="*/ 572613 w 1862617"/>
                  <a:gd name="connsiteY49" fmla="*/ 1255945 h 1694229"/>
                  <a:gd name="connsiteX50" fmla="*/ 553444 w 1862617"/>
                  <a:gd name="connsiteY50" fmla="*/ 1315648 h 1694229"/>
                  <a:gd name="connsiteX51" fmla="*/ 643931 w 1862617"/>
                  <a:gd name="connsiteY51" fmla="*/ 1468048 h 1694229"/>
                  <a:gd name="connsiteX52" fmla="*/ 736741 w 1862617"/>
                  <a:gd name="connsiteY52" fmla="*/ 1541202 h 1694229"/>
                  <a:gd name="connsiteX53" fmla="*/ 786806 w 1862617"/>
                  <a:gd name="connsiteY53" fmla="*/ 1491860 h 1694229"/>
                  <a:gd name="connsiteX54" fmla="*/ 851396 w 1862617"/>
                  <a:gd name="connsiteY54" fmla="*/ 1519257 h 1694229"/>
                  <a:gd name="connsiteX55" fmla="*/ 905869 w 1862617"/>
                  <a:gd name="connsiteY55" fmla="*/ 1487098 h 1694229"/>
                  <a:gd name="connsiteX56" fmla="*/ 922716 w 1862617"/>
                  <a:gd name="connsiteY56" fmla="*/ 1444922 h 1694229"/>
                  <a:gd name="connsiteX57" fmla="*/ 986593 w 1862617"/>
                  <a:gd name="connsiteY57" fmla="*/ 1531334 h 1694229"/>
                  <a:gd name="connsiteX58" fmla="*/ 1031660 w 1862617"/>
                  <a:gd name="connsiteY58" fmla="*/ 1602428 h 1694229"/>
                  <a:gd name="connsiteX59" fmla="*/ 1101606 w 1862617"/>
                  <a:gd name="connsiteY59" fmla="*/ 1693947 h 1694229"/>
                  <a:gd name="connsiteX60" fmla="*/ 1132504 w 1862617"/>
                  <a:gd name="connsiteY60" fmla="*/ 1630856 h 1694229"/>
                  <a:gd name="connsiteX61" fmla="*/ 1163163 w 1862617"/>
                  <a:gd name="connsiteY61" fmla="*/ 1624376 h 1694229"/>
                  <a:gd name="connsiteX62" fmla="*/ 1206262 w 1862617"/>
                  <a:gd name="connsiteY62" fmla="*/ 1653639 h 1694229"/>
                  <a:gd name="connsiteX63" fmla="*/ 1239837 w 1862617"/>
                  <a:gd name="connsiteY63" fmla="*/ 1612985 h 1694229"/>
                  <a:gd name="connsiteX64" fmla="*/ 1258658 w 1862617"/>
                  <a:gd name="connsiteY64" fmla="*/ 1617602 h 1694229"/>
                  <a:gd name="connsiteX65" fmla="*/ 1292700 w 1862617"/>
                  <a:gd name="connsiteY65" fmla="*/ 1684079 h 1694229"/>
                  <a:gd name="connsiteX66" fmla="*/ 1349256 w 1862617"/>
                  <a:gd name="connsiteY66" fmla="*/ 1660610 h 1694229"/>
                  <a:gd name="connsiteX67" fmla="*/ 1401288 w 1862617"/>
                  <a:gd name="connsiteY67" fmla="*/ 1604489 h 1694229"/>
                  <a:gd name="connsiteX68" fmla="*/ 1452065 w 1862617"/>
                  <a:gd name="connsiteY68" fmla="*/ 1587946 h 1694229"/>
                  <a:gd name="connsiteX69" fmla="*/ 1469744 w 1862617"/>
                  <a:gd name="connsiteY69" fmla="*/ 1643768 h 1694229"/>
                  <a:gd name="connsiteX70" fmla="*/ 1539639 w 1862617"/>
                  <a:gd name="connsiteY70" fmla="*/ 1618090 h 1694229"/>
                  <a:gd name="connsiteX71" fmla="*/ 1570417 w 1862617"/>
                  <a:gd name="connsiteY71" fmla="*/ 1531334 h 1694229"/>
                  <a:gd name="connsiteX72" fmla="*/ 1651853 w 1862617"/>
                  <a:gd name="connsiteY72" fmla="*/ 1441192 h 1694229"/>
                  <a:gd name="connsiteX73" fmla="*/ 1696444 w 1862617"/>
                  <a:gd name="connsiteY73" fmla="*/ 1410062 h 1694229"/>
                  <a:gd name="connsiteX74" fmla="*/ 1724813 w 1862617"/>
                  <a:gd name="connsiteY74" fmla="*/ 1413357 h 1694229"/>
                  <a:gd name="connsiteX75" fmla="*/ 1802405 w 1862617"/>
                  <a:gd name="connsiteY75" fmla="*/ 1402749 h 1694229"/>
                  <a:gd name="connsiteX76" fmla="*/ 1797524 w 1862617"/>
                  <a:gd name="connsiteY76" fmla="*/ 1456313 h 1694229"/>
                  <a:gd name="connsiteX77" fmla="*/ 1855691 w 1862617"/>
                  <a:gd name="connsiteY77" fmla="*/ 1479634 h 1694229"/>
                  <a:gd name="connsiteX78" fmla="*/ 1857299 w 1862617"/>
                  <a:gd name="connsiteY78" fmla="*/ 1457000 h 1694229"/>
                  <a:gd name="connsiteX79" fmla="*/ 1856521 w 1862617"/>
                  <a:gd name="connsiteY79" fmla="*/ 1396266 h 1694229"/>
                  <a:gd name="connsiteX80" fmla="*/ 1834556 w 1862617"/>
                  <a:gd name="connsiteY80" fmla="*/ 1306123 h 1694229"/>
                  <a:gd name="connsiteX81" fmla="*/ 1834556 w 1862617"/>
                  <a:gd name="connsiteY81" fmla="*/ 1248973 h 1694229"/>
                  <a:gd name="connsiteX82" fmla="*/ 1791694 w 1862617"/>
                  <a:gd name="connsiteY82" fmla="*/ 1239448 h 1694229"/>
                  <a:gd name="connsiteX83" fmla="*/ 1715494 w 1862617"/>
                  <a:gd name="connsiteY83" fmla="*/ 1158485 h 1694229"/>
                  <a:gd name="connsiteX84" fmla="*/ 1677394 w 1862617"/>
                  <a:gd name="connsiteY84" fmla="*/ 977510 h 1694229"/>
                  <a:gd name="connsiteX85" fmla="*/ 1625006 w 1862617"/>
                  <a:gd name="connsiteY85" fmla="*/ 944173 h 1694229"/>
                  <a:gd name="connsiteX86" fmla="*/ 1586906 w 1862617"/>
                  <a:gd name="connsiteY86" fmla="*/ 887023 h 1694229"/>
                  <a:gd name="connsiteX87" fmla="*/ 1544162 w 1862617"/>
                  <a:gd name="connsiteY87" fmla="*/ 872587 h 1694229"/>
                  <a:gd name="connsiteX88" fmla="*/ 1472251 w 1862617"/>
                  <a:gd name="connsiteY88" fmla="*/ 845878 h 1694229"/>
                  <a:gd name="connsiteX89" fmla="*/ 1449150 w 1862617"/>
                  <a:gd name="connsiteY89" fmla="*/ 823245 h 1694229"/>
                  <a:gd name="connsiteX90" fmla="*/ 1477013 w 1862617"/>
                  <a:gd name="connsiteY90" fmla="*/ 784801 h 1694229"/>
                  <a:gd name="connsiteX91" fmla="*/ 1458319 w 1862617"/>
                  <a:gd name="connsiteY91" fmla="*/ 748910 h 1694229"/>
                  <a:gd name="connsiteX92" fmla="*/ 1463081 w 1862617"/>
                  <a:gd name="connsiteY92" fmla="*/ 725098 h 1694229"/>
                  <a:gd name="connsiteX93" fmla="*/ 1488076 w 1862617"/>
                  <a:gd name="connsiteY93" fmla="*/ 724035 h 1694229"/>
                  <a:gd name="connsiteX94" fmla="*/ 1580416 w 1862617"/>
                  <a:gd name="connsiteY94" fmla="*/ 740220 h 1694229"/>
                  <a:gd name="connsiteX95" fmla="*/ 1615719 w 1862617"/>
                  <a:gd name="connsiteY95" fmla="*/ 683758 h 1694229"/>
                  <a:gd name="connsiteX96" fmla="*/ 1603753 w 1862617"/>
                  <a:gd name="connsiteY96" fmla="*/ 553648 h 1694229"/>
                  <a:gd name="connsiteX97" fmla="*/ 1620956 w 1862617"/>
                  <a:gd name="connsiteY97" fmla="*/ 405322 h 1694229"/>
                  <a:gd name="connsiteX0" fmla="*/ 1620956 w 1862617"/>
                  <a:gd name="connsiteY0" fmla="*/ 405322 h 1694229"/>
                  <a:gd name="connsiteX1" fmla="*/ 1548806 w 1862617"/>
                  <a:gd name="connsiteY1" fmla="*/ 372673 h 1694229"/>
                  <a:gd name="connsiteX2" fmla="*/ 1458557 w 1862617"/>
                  <a:gd name="connsiteY2" fmla="*/ 348860 h 1694229"/>
                  <a:gd name="connsiteX3" fmla="*/ 1405237 w 1862617"/>
                  <a:gd name="connsiteY3" fmla="*/ 271776 h 1694229"/>
                  <a:gd name="connsiteX4" fmla="*/ 1382136 w 1862617"/>
                  <a:gd name="connsiteY4" fmla="*/ 169931 h 1694229"/>
                  <a:gd name="connsiteX5" fmla="*/ 1346239 w 1862617"/>
                  <a:gd name="connsiteY5" fmla="*/ 1869 h 1694229"/>
                  <a:gd name="connsiteX6" fmla="*/ 1278870 w 1862617"/>
                  <a:gd name="connsiteY6" fmla="*/ 43567 h 1694229"/>
                  <a:gd name="connsiteX7" fmla="*/ 1273302 w 1862617"/>
                  <a:gd name="connsiteY7" fmla="*/ 101090 h 1694229"/>
                  <a:gd name="connsiteX8" fmla="*/ 1257397 w 1862617"/>
                  <a:gd name="connsiteY8" fmla="*/ 152303 h 1694229"/>
                  <a:gd name="connsiteX9" fmla="*/ 1237872 w 1862617"/>
                  <a:gd name="connsiteY9" fmla="*/ 204316 h 1694229"/>
                  <a:gd name="connsiteX10" fmla="*/ 1236143 w 1862617"/>
                  <a:gd name="connsiteY10" fmla="*/ 273739 h 1694229"/>
                  <a:gd name="connsiteX11" fmla="*/ 1163162 w 1862617"/>
                  <a:gd name="connsiteY11" fmla="*/ 283903 h 1694229"/>
                  <a:gd name="connsiteX12" fmla="*/ 1098809 w 1862617"/>
                  <a:gd name="connsiteY12" fmla="*/ 285917 h 1694229"/>
                  <a:gd name="connsiteX13" fmla="*/ 1051208 w 1862617"/>
                  <a:gd name="connsiteY13" fmla="*/ 346183 h 1694229"/>
                  <a:gd name="connsiteX14" fmla="*/ 996593 w 1862617"/>
                  <a:gd name="connsiteY14" fmla="*/ 371690 h 1694229"/>
                  <a:gd name="connsiteX15" fmla="*/ 943969 w 1862617"/>
                  <a:gd name="connsiteY15" fmla="*/ 358385 h 1694229"/>
                  <a:gd name="connsiteX16" fmla="*/ 837229 w 1862617"/>
                  <a:gd name="connsiteY16" fmla="*/ 376257 h 1694229"/>
                  <a:gd name="connsiteX17" fmla="*/ 814246 w 1862617"/>
                  <a:gd name="connsiteY17" fmla="*/ 440035 h 1694229"/>
                  <a:gd name="connsiteX18" fmla="*/ 797163 w 1862617"/>
                  <a:gd name="connsiteY18" fmla="*/ 475926 h 1694229"/>
                  <a:gd name="connsiteX19" fmla="*/ 715132 w 1862617"/>
                  <a:gd name="connsiteY19" fmla="*/ 494632 h 1694229"/>
                  <a:gd name="connsiteX20" fmla="*/ 697320 w 1862617"/>
                  <a:gd name="connsiteY20" fmla="*/ 440647 h 1694229"/>
                  <a:gd name="connsiteX21" fmla="*/ 653456 w 1862617"/>
                  <a:gd name="connsiteY21" fmla="*/ 420298 h 1694229"/>
                  <a:gd name="connsiteX22" fmla="*/ 518140 w 1862617"/>
                  <a:gd name="connsiteY22" fmla="*/ 420641 h 1694229"/>
                  <a:gd name="connsiteX23" fmla="*/ 434263 w 1862617"/>
                  <a:gd name="connsiteY23" fmla="*/ 447350 h 1694229"/>
                  <a:gd name="connsiteX24" fmla="*/ 401044 w 1862617"/>
                  <a:gd name="connsiteY24" fmla="*/ 420298 h 1694229"/>
                  <a:gd name="connsiteX25" fmla="*/ 381994 w 1862617"/>
                  <a:gd name="connsiteY25" fmla="*/ 358385 h 1694229"/>
                  <a:gd name="connsiteX26" fmla="*/ 315319 w 1862617"/>
                  <a:gd name="connsiteY26" fmla="*/ 305998 h 1694229"/>
                  <a:gd name="connsiteX27" fmla="*/ 270134 w 1862617"/>
                  <a:gd name="connsiteY27" fmla="*/ 229110 h 1694229"/>
                  <a:gd name="connsiteX28" fmla="*/ 146784 w 1862617"/>
                  <a:gd name="connsiteY28" fmla="*/ 258373 h 1694229"/>
                  <a:gd name="connsiteX29" fmla="*/ 127734 w 1862617"/>
                  <a:gd name="connsiteY29" fmla="*/ 344785 h 1694229"/>
                  <a:gd name="connsiteX30" fmla="*/ 145174 w 1862617"/>
                  <a:gd name="connsiteY30" fmla="*/ 411312 h 1694229"/>
                  <a:gd name="connsiteX31" fmla="*/ 117735 w 1862617"/>
                  <a:gd name="connsiteY31" fmla="*/ 446172 h 1694229"/>
                  <a:gd name="connsiteX32" fmla="*/ 65347 w 1862617"/>
                  <a:gd name="connsiteY32" fmla="*/ 474059 h 1694229"/>
                  <a:gd name="connsiteX33" fmla="*/ 37246 w 1862617"/>
                  <a:gd name="connsiteY33" fmla="*/ 482063 h 1694229"/>
                  <a:gd name="connsiteX34" fmla="*/ 15281 w 1862617"/>
                  <a:gd name="connsiteY34" fmla="*/ 520310 h 1694229"/>
                  <a:gd name="connsiteX35" fmla="*/ 1469 w 1862617"/>
                  <a:gd name="connsiteY35" fmla="*/ 632745 h 1694229"/>
                  <a:gd name="connsiteX36" fmla="*/ 51178 w 1862617"/>
                  <a:gd name="connsiteY36" fmla="*/ 685967 h 1694229"/>
                  <a:gd name="connsiteX37" fmla="*/ 108092 w 1862617"/>
                  <a:gd name="connsiteY37" fmla="*/ 681547 h 1694229"/>
                  <a:gd name="connsiteX38" fmla="*/ 93804 w 1862617"/>
                  <a:gd name="connsiteY38" fmla="*/ 751806 h 1694229"/>
                  <a:gd name="connsiteX39" fmla="*/ 148631 w 1862617"/>
                  <a:gd name="connsiteY39" fmla="*/ 782248 h 1694229"/>
                  <a:gd name="connsiteX40" fmla="*/ 217629 w 1862617"/>
                  <a:gd name="connsiteY40" fmla="*/ 792460 h 1694229"/>
                  <a:gd name="connsiteX41" fmla="*/ 252932 w 1862617"/>
                  <a:gd name="connsiteY41" fmla="*/ 848431 h 1694229"/>
                  <a:gd name="connsiteX42" fmla="*/ 252339 w 1862617"/>
                  <a:gd name="connsiteY42" fmla="*/ 893503 h 1694229"/>
                  <a:gd name="connsiteX43" fmla="*/ 276863 w 1862617"/>
                  <a:gd name="connsiteY43" fmla="*/ 932978 h 1694229"/>
                  <a:gd name="connsiteX44" fmla="*/ 322521 w 1862617"/>
                  <a:gd name="connsiteY44" fmla="*/ 971570 h 1694229"/>
                  <a:gd name="connsiteX45" fmla="*/ 407654 w 1862617"/>
                  <a:gd name="connsiteY45" fmla="*/ 1025822 h 1694229"/>
                  <a:gd name="connsiteX46" fmla="*/ 443431 w 1862617"/>
                  <a:gd name="connsiteY46" fmla="*/ 1096915 h 1694229"/>
                  <a:gd name="connsiteX47" fmla="*/ 422534 w 1862617"/>
                  <a:gd name="connsiteY47" fmla="*/ 1166488 h 1694229"/>
                  <a:gd name="connsiteX48" fmla="*/ 500581 w 1862617"/>
                  <a:gd name="connsiteY48" fmla="*/ 1222951 h 1694229"/>
                  <a:gd name="connsiteX49" fmla="*/ 572613 w 1862617"/>
                  <a:gd name="connsiteY49" fmla="*/ 1255945 h 1694229"/>
                  <a:gd name="connsiteX50" fmla="*/ 553444 w 1862617"/>
                  <a:gd name="connsiteY50" fmla="*/ 1315648 h 1694229"/>
                  <a:gd name="connsiteX51" fmla="*/ 643931 w 1862617"/>
                  <a:gd name="connsiteY51" fmla="*/ 1468048 h 1694229"/>
                  <a:gd name="connsiteX52" fmla="*/ 736741 w 1862617"/>
                  <a:gd name="connsiteY52" fmla="*/ 1541202 h 1694229"/>
                  <a:gd name="connsiteX53" fmla="*/ 786806 w 1862617"/>
                  <a:gd name="connsiteY53" fmla="*/ 1491860 h 1694229"/>
                  <a:gd name="connsiteX54" fmla="*/ 851396 w 1862617"/>
                  <a:gd name="connsiteY54" fmla="*/ 1519257 h 1694229"/>
                  <a:gd name="connsiteX55" fmla="*/ 905869 w 1862617"/>
                  <a:gd name="connsiteY55" fmla="*/ 1487098 h 1694229"/>
                  <a:gd name="connsiteX56" fmla="*/ 922716 w 1862617"/>
                  <a:gd name="connsiteY56" fmla="*/ 1444922 h 1694229"/>
                  <a:gd name="connsiteX57" fmla="*/ 986593 w 1862617"/>
                  <a:gd name="connsiteY57" fmla="*/ 1531334 h 1694229"/>
                  <a:gd name="connsiteX58" fmla="*/ 1031660 w 1862617"/>
                  <a:gd name="connsiteY58" fmla="*/ 1602428 h 1694229"/>
                  <a:gd name="connsiteX59" fmla="*/ 1101606 w 1862617"/>
                  <a:gd name="connsiteY59" fmla="*/ 1693947 h 1694229"/>
                  <a:gd name="connsiteX60" fmla="*/ 1132504 w 1862617"/>
                  <a:gd name="connsiteY60" fmla="*/ 1630856 h 1694229"/>
                  <a:gd name="connsiteX61" fmla="*/ 1163163 w 1862617"/>
                  <a:gd name="connsiteY61" fmla="*/ 1624376 h 1694229"/>
                  <a:gd name="connsiteX62" fmla="*/ 1206262 w 1862617"/>
                  <a:gd name="connsiteY62" fmla="*/ 1653639 h 1694229"/>
                  <a:gd name="connsiteX63" fmla="*/ 1239837 w 1862617"/>
                  <a:gd name="connsiteY63" fmla="*/ 1612985 h 1694229"/>
                  <a:gd name="connsiteX64" fmla="*/ 1258658 w 1862617"/>
                  <a:gd name="connsiteY64" fmla="*/ 1617602 h 1694229"/>
                  <a:gd name="connsiteX65" fmla="*/ 1292700 w 1862617"/>
                  <a:gd name="connsiteY65" fmla="*/ 1684079 h 1694229"/>
                  <a:gd name="connsiteX66" fmla="*/ 1349256 w 1862617"/>
                  <a:gd name="connsiteY66" fmla="*/ 1660610 h 1694229"/>
                  <a:gd name="connsiteX67" fmla="*/ 1401288 w 1862617"/>
                  <a:gd name="connsiteY67" fmla="*/ 1604489 h 1694229"/>
                  <a:gd name="connsiteX68" fmla="*/ 1452065 w 1862617"/>
                  <a:gd name="connsiteY68" fmla="*/ 1587946 h 1694229"/>
                  <a:gd name="connsiteX69" fmla="*/ 1469744 w 1862617"/>
                  <a:gd name="connsiteY69" fmla="*/ 1643768 h 1694229"/>
                  <a:gd name="connsiteX70" fmla="*/ 1539639 w 1862617"/>
                  <a:gd name="connsiteY70" fmla="*/ 1618090 h 1694229"/>
                  <a:gd name="connsiteX71" fmla="*/ 1570417 w 1862617"/>
                  <a:gd name="connsiteY71" fmla="*/ 1531334 h 1694229"/>
                  <a:gd name="connsiteX72" fmla="*/ 1651853 w 1862617"/>
                  <a:gd name="connsiteY72" fmla="*/ 1441192 h 1694229"/>
                  <a:gd name="connsiteX73" fmla="*/ 1696444 w 1862617"/>
                  <a:gd name="connsiteY73" fmla="*/ 1410062 h 1694229"/>
                  <a:gd name="connsiteX74" fmla="*/ 1724813 w 1862617"/>
                  <a:gd name="connsiteY74" fmla="*/ 1413357 h 1694229"/>
                  <a:gd name="connsiteX75" fmla="*/ 1802405 w 1862617"/>
                  <a:gd name="connsiteY75" fmla="*/ 1402749 h 1694229"/>
                  <a:gd name="connsiteX76" fmla="*/ 1797524 w 1862617"/>
                  <a:gd name="connsiteY76" fmla="*/ 1456313 h 1694229"/>
                  <a:gd name="connsiteX77" fmla="*/ 1855691 w 1862617"/>
                  <a:gd name="connsiteY77" fmla="*/ 1479634 h 1694229"/>
                  <a:gd name="connsiteX78" fmla="*/ 1857299 w 1862617"/>
                  <a:gd name="connsiteY78" fmla="*/ 1457000 h 1694229"/>
                  <a:gd name="connsiteX79" fmla="*/ 1856521 w 1862617"/>
                  <a:gd name="connsiteY79" fmla="*/ 1396266 h 1694229"/>
                  <a:gd name="connsiteX80" fmla="*/ 1834556 w 1862617"/>
                  <a:gd name="connsiteY80" fmla="*/ 1306123 h 1694229"/>
                  <a:gd name="connsiteX81" fmla="*/ 1834556 w 1862617"/>
                  <a:gd name="connsiteY81" fmla="*/ 1248973 h 1694229"/>
                  <a:gd name="connsiteX82" fmla="*/ 1791694 w 1862617"/>
                  <a:gd name="connsiteY82" fmla="*/ 1239448 h 1694229"/>
                  <a:gd name="connsiteX83" fmla="*/ 1715494 w 1862617"/>
                  <a:gd name="connsiteY83" fmla="*/ 1158485 h 1694229"/>
                  <a:gd name="connsiteX84" fmla="*/ 1677394 w 1862617"/>
                  <a:gd name="connsiteY84" fmla="*/ 977510 h 1694229"/>
                  <a:gd name="connsiteX85" fmla="*/ 1625006 w 1862617"/>
                  <a:gd name="connsiteY85" fmla="*/ 944173 h 1694229"/>
                  <a:gd name="connsiteX86" fmla="*/ 1594228 w 1862617"/>
                  <a:gd name="connsiteY86" fmla="*/ 917660 h 1694229"/>
                  <a:gd name="connsiteX87" fmla="*/ 1544162 w 1862617"/>
                  <a:gd name="connsiteY87" fmla="*/ 872587 h 1694229"/>
                  <a:gd name="connsiteX88" fmla="*/ 1472251 w 1862617"/>
                  <a:gd name="connsiteY88" fmla="*/ 845878 h 1694229"/>
                  <a:gd name="connsiteX89" fmla="*/ 1449150 w 1862617"/>
                  <a:gd name="connsiteY89" fmla="*/ 823245 h 1694229"/>
                  <a:gd name="connsiteX90" fmla="*/ 1477013 w 1862617"/>
                  <a:gd name="connsiteY90" fmla="*/ 784801 h 1694229"/>
                  <a:gd name="connsiteX91" fmla="*/ 1458319 w 1862617"/>
                  <a:gd name="connsiteY91" fmla="*/ 748910 h 1694229"/>
                  <a:gd name="connsiteX92" fmla="*/ 1463081 w 1862617"/>
                  <a:gd name="connsiteY92" fmla="*/ 725098 h 1694229"/>
                  <a:gd name="connsiteX93" fmla="*/ 1488076 w 1862617"/>
                  <a:gd name="connsiteY93" fmla="*/ 724035 h 1694229"/>
                  <a:gd name="connsiteX94" fmla="*/ 1580416 w 1862617"/>
                  <a:gd name="connsiteY94" fmla="*/ 740220 h 1694229"/>
                  <a:gd name="connsiteX95" fmla="*/ 1615719 w 1862617"/>
                  <a:gd name="connsiteY95" fmla="*/ 683758 h 1694229"/>
                  <a:gd name="connsiteX96" fmla="*/ 1603753 w 1862617"/>
                  <a:gd name="connsiteY96" fmla="*/ 553648 h 1694229"/>
                  <a:gd name="connsiteX97" fmla="*/ 1620956 w 1862617"/>
                  <a:gd name="connsiteY97" fmla="*/ 405322 h 1694229"/>
                  <a:gd name="connsiteX0" fmla="*/ 1620956 w 1862617"/>
                  <a:gd name="connsiteY0" fmla="*/ 405322 h 1694229"/>
                  <a:gd name="connsiteX1" fmla="*/ 1548806 w 1862617"/>
                  <a:gd name="connsiteY1" fmla="*/ 372673 h 1694229"/>
                  <a:gd name="connsiteX2" fmla="*/ 1458557 w 1862617"/>
                  <a:gd name="connsiteY2" fmla="*/ 348860 h 1694229"/>
                  <a:gd name="connsiteX3" fmla="*/ 1405237 w 1862617"/>
                  <a:gd name="connsiteY3" fmla="*/ 271776 h 1694229"/>
                  <a:gd name="connsiteX4" fmla="*/ 1382136 w 1862617"/>
                  <a:gd name="connsiteY4" fmla="*/ 169931 h 1694229"/>
                  <a:gd name="connsiteX5" fmla="*/ 1346239 w 1862617"/>
                  <a:gd name="connsiteY5" fmla="*/ 1869 h 1694229"/>
                  <a:gd name="connsiteX6" fmla="*/ 1278870 w 1862617"/>
                  <a:gd name="connsiteY6" fmla="*/ 43567 h 1694229"/>
                  <a:gd name="connsiteX7" fmla="*/ 1273302 w 1862617"/>
                  <a:gd name="connsiteY7" fmla="*/ 101090 h 1694229"/>
                  <a:gd name="connsiteX8" fmla="*/ 1257397 w 1862617"/>
                  <a:gd name="connsiteY8" fmla="*/ 152303 h 1694229"/>
                  <a:gd name="connsiteX9" fmla="*/ 1237872 w 1862617"/>
                  <a:gd name="connsiteY9" fmla="*/ 204316 h 1694229"/>
                  <a:gd name="connsiteX10" fmla="*/ 1236143 w 1862617"/>
                  <a:gd name="connsiteY10" fmla="*/ 273739 h 1694229"/>
                  <a:gd name="connsiteX11" fmla="*/ 1163162 w 1862617"/>
                  <a:gd name="connsiteY11" fmla="*/ 283903 h 1694229"/>
                  <a:gd name="connsiteX12" fmla="*/ 1098809 w 1862617"/>
                  <a:gd name="connsiteY12" fmla="*/ 285917 h 1694229"/>
                  <a:gd name="connsiteX13" fmla="*/ 1051208 w 1862617"/>
                  <a:gd name="connsiteY13" fmla="*/ 346183 h 1694229"/>
                  <a:gd name="connsiteX14" fmla="*/ 996593 w 1862617"/>
                  <a:gd name="connsiteY14" fmla="*/ 371690 h 1694229"/>
                  <a:gd name="connsiteX15" fmla="*/ 943969 w 1862617"/>
                  <a:gd name="connsiteY15" fmla="*/ 358385 h 1694229"/>
                  <a:gd name="connsiteX16" fmla="*/ 837229 w 1862617"/>
                  <a:gd name="connsiteY16" fmla="*/ 376257 h 1694229"/>
                  <a:gd name="connsiteX17" fmla="*/ 814246 w 1862617"/>
                  <a:gd name="connsiteY17" fmla="*/ 440035 h 1694229"/>
                  <a:gd name="connsiteX18" fmla="*/ 797163 w 1862617"/>
                  <a:gd name="connsiteY18" fmla="*/ 475926 h 1694229"/>
                  <a:gd name="connsiteX19" fmla="*/ 715132 w 1862617"/>
                  <a:gd name="connsiteY19" fmla="*/ 494632 h 1694229"/>
                  <a:gd name="connsiteX20" fmla="*/ 697320 w 1862617"/>
                  <a:gd name="connsiteY20" fmla="*/ 440647 h 1694229"/>
                  <a:gd name="connsiteX21" fmla="*/ 653456 w 1862617"/>
                  <a:gd name="connsiteY21" fmla="*/ 420298 h 1694229"/>
                  <a:gd name="connsiteX22" fmla="*/ 518140 w 1862617"/>
                  <a:gd name="connsiteY22" fmla="*/ 420641 h 1694229"/>
                  <a:gd name="connsiteX23" fmla="*/ 434263 w 1862617"/>
                  <a:gd name="connsiteY23" fmla="*/ 447350 h 1694229"/>
                  <a:gd name="connsiteX24" fmla="*/ 401044 w 1862617"/>
                  <a:gd name="connsiteY24" fmla="*/ 420298 h 1694229"/>
                  <a:gd name="connsiteX25" fmla="*/ 381994 w 1862617"/>
                  <a:gd name="connsiteY25" fmla="*/ 358385 h 1694229"/>
                  <a:gd name="connsiteX26" fmla="*/ 315319 w 1862617"/>
                  <a:gd name="connsiteY26" fmla="*/ 305998 h 1694229"/>
                  <a:gd name="connsiteX27" fmla="*/ 270134 w 1862617"/>
                  <a:gd name="connsiteY27" fmla="*/ 229110 h 1694229"/>
                  <a:gd name="connsiteX28" fmla="*/ 146784 w 1862617"/>
                  <a:gd name="connsiteY28" fmla="*/ 258373 h 1694229"/>
                  <a:gd name="connsiteX29" fmla="*/ 127734 w 1862617"/>
                  <a:gd name="connsiteY29" fmla="*/ 344785 h 1694229"/>
                  <a:gd name="connsiteX30" fmla="*/ 145174 w 1862617"/>
                  <a:gd name="connsiteY30" fmla="*/ 411312 h 1694229"/>
                  <a:gd name="connsiteX31" fmla="*/ 117735 w 1862617"/>
                  <a:gd name="connsiteY31" fmla="*/ 446172 h 1694229"/>
                  <a:gd name="connsiteX32" fmla="*/ 65347 w 1862617"/>
                  <a:gd name="connsiteY32" fmla="*/ 474059 h 1694229"/>
                  <a:gd name="connsiteX33" fmla="*/ 37246 w 1862617"/>
                  <a:gd name="connsiteY33" fmla="*/ 482063 h 1694229"/>
                  <a:gd name="connsiteX34" fmla="*/ 15281 w 1862617"/>
                  <a:gd name="connsiteY34" fmla="*/ 520310 h 1694229"/>
                  <a:gd name="connsiteX35" fmla="*/ 1469 w 1862617"/>
                  <a:gd name="connsiteY35" fmla="*/ 632745 h 1694229"/>
                  <a:gd name="connsiteX36" fmla="*/ 51178 w 1862617"/>
                  <a:gd name="connsiteY36" fmla="*/ 685967 h 1694229"/>
                  <a:gd name="connsiteX37" fmla="*/ 108092 w 1862617"/>
                  <a:gd name="connsiteY37" fmla="*/ 681547 h 1694229"/>
                  <a:gd name="connsiteX38" fmla="*/ 93804 w 1862617"/>
                  <a:gd name="connsiteY38" fmla="*/ 751806 h 1694229"/>
                  <a:gd name="connsiteX39" fmla="*/ 148631 w 1862617"/>
                  <a:gd name="connsiteY39" fmla="*/ 782248 h 1694229"/>
                  <a:gd name="connsiteX40" fmla="*/ 217629 w 1862617"/>
                  <a:gd name="connsiteY40" fmla="*/ 792460 h 1694229"/>
                  <a:gd name="connsiteX41" fmla="*/ 252932 w 1862617"/>
                  <a:gd name="connsiteY41" fmla="*/ 848431 h 1694229"/>
                  <a:gd name="connsiteX42" fmla="*/ 252339 w 1862617"/>
                  <a:gd name="connsiteY42" fmla="*/ 893503 h 1694229"/>
                  <a:gd name="connsiteX43" fmla="*/ 276863 w 1862617"/>
                  <a:gd name="connsiteY43" fmla="*/ 932978 h 1694229"/>
                  <a:gd name="connsiteX44" fmla="*/ 322521 w 1862617"/>
                  <a:gd name="connsiteY44" fmla="*/ 971570 h 1694229"/>
                  <a:gd name="connsiteX45" fmla="*/ 407654 w 1862617"/>
                  <a:gd name="connsiteY45" fmla="*/ 1025822 h 1694229"/>
                  <a:gd name="connsiteX46" fmla="*/ 443431 w 1862617"/>
                  <a:gd name="connsiteY46" fmla="*/ 1096915 h 1694229"/>
                  <a:gd name="connsiteX47" fmla="*/ 422534 w 1862617"/>
                  <a:gd name="connsiteY47" fmla="*/ 1166488 h 1694229"/>
                  <a:gd name="connsiteX48" fmla="*/ 500581 w 1862617"/>
                  <a:gd name="connsiteY48" fmla="*/ 1222951 h 1694229"/>
                  <a:gd name="connsiteX49" fmla="*/ 572613 w 1862617"/>
                  <a:gd name="connsiteY49" fmla="*/ 1255945 h 1694229"/>
                  <a:gd name="connsiteX50" fmla="*/ 553444 w 1862617"/>
                  <a:gd name="connsiteY50" fmla="*/ 1315648 h 1694229"/>
                  <a:gd name="connsiteX51" fmla="*/ 643931 w 1862617"/>
                  <a:gd name="connsiteY51" fmla="*/ 1468048 h 1694229"/>
                  <a:gd name="connsiteX52" fmla="*/ 736741 w 1862617"/>
                  <a:gd name="connsiteY52" fmla="*/ 1541202 h 1694229"/>
                  <a:gd name="connsiteX53" fmla="*/ 786806 w 1862617"/>
                  <a:gd name="connsiteY53" fmla="*/ 1491860 h 1694229"/>
                  <a:gd name="connsiteX54" fmla="*/ 851396 w 1862617"/>
                  <a:gd name="connsiteY54" fmla="*/ 1519257 h 1694229"/>
                  <a:gd name="connsiteX55" fmla="*/ 905869 w 1862617"/>
                  <a:gd name="connsiteY55" fmla="*/ 1487098 h 1694229"/>
                  <a:gd name="connsiteX56" fmla="*/ 922716 w 1862617"/>
                  <a:gd name="connsiteY56" fmla="*/ 1444922 h 1694229"/>
                  <a:gd name="connsiteX57" fmla="*/ 986593 w 1862617"/>
                  <a:gd name="connsiteY57" fmla="*/ 1531334 h 1694229"/>
                  <a:gd name="connsiteX58" fmla="*/ 1031660 w 1862617"/>
                  <a:gd name="connsiteY58" fmla="*/ 1602428 h 1694229"/>
                  <a:gd name="connsiteX59" fmla="*/ 1101606 w 1862617"/>
                  <a:gd name="connsiteY59" fmla="*/ 1693947 h 1694229"/>
                  <a:gd name="connsiteX60" fmla="*/ 1132504 w 1862617"/>
                  <a:gd name="connsiteY60" fmla="*/ 1630856 h 1694229"/>
                  <a:gd name="connsiteX61" fmla="*/ 1163163 w 1862617"/>
                  <a:gd name="connsiteY61" fmla="*/ 1624376 h 1694229"/>
                  <a:gd name="connsiteX62" fmla="*/ 1206262 w 1862617"/>
                  <a:gd name="connsiteY62" fmla="*/ 1653639 h 1694229"/>
                  <a:gd name="connsiteX63" fmla="*/ 1239837 w 1862617"/>
                  <a:gd name="connsiteY63" fmla="*/ 1612985 h 1694229"/>
                  <a:gd name="connsiteX64" fmla="*/ 1258658 w 1862617"/>
                  <a:gd name="connsiteY64" fmla="*/ 1617602 h 1694229"/>
                  <a:gd name="connsiteX65" fmla="*/ 1292700 w 1862617"/>
                  <a:gd name="connsiteY65" fmla="*/ 1684079 h 1694229"/>
                  <a:gd name="connsiteX66" fmla="*/ 1349256 w 1862617"/>
                  <a:gd name="connsiteY66" fmla="*/ 1660610 h 1694229"/>
                  <a:gd name="connsiteX67" fmla="*/ 1401288 w 1862617"/>
                  <a:gd name="connsiteY67" fmla="*/ 1604489 h 1694229"/>
                  <a:gd name="connsiteX68" fmla="*/ 1452065 w 1862617"/>
                  <a:gd name="connsiteY68" fmla="*/ 1587946 h 1694229"/>
                  <a:gd name="connsiteX69" fmla="*/ 1469744 w 1862617"/>
                  <a:gd name="connsiteY69" fmla="*/ 1643768 h 1694229"/>
                  <a:gd name="connsiteX70" fmla="*/ 1539639 w 1862617"/>
                  <a:gd name="connsiteY70" fmla="*/ 1618090 h 1694229"/>
                  <a:gd name="connsiteX71" fmla="*/ 1570417 w 1862617"/>
                  <a:gd name="connsiteY71" fmla="*/ 1531334 h 1694229"/>
                  <a:gd name="connsiteX72" fmla="*/ 1651853 w 1862617"/>
                  <a:gd name="connsiteY72" fmla="*/ 1441192 h 1694229"/>
                  <a:gd name="connsiteX73" fmla="*/ 1696444 w 1862617"/>
                  <a:gd name="connsiteY73" fmla="*/ 1410062 h 1694229"/>
                  <a:gd name="connsiteX74" fmla="*/ 1724813 w 1862617"/>
                  <a:gd name="connsiteY74" fmla="*/ 1413357 h 1694229"/>
                  <a:gd name="connsiteX75" fmla="*/ 1802405 w 1862617"/>
                  <a:gd name="connsiteY75" fmla="*/ 1402749 h 1694229"/>
                  <a:gd name="connsiteX76" fmla="*/ 1797524 w 1862617"/>
                  <a:gd name="connsiteY76" fmla="*/ 1456313 h 1694229"/>
                  <a:gd name="connsiteX77" fmla="*/ 1855691 w 1862617"/>
                  <a:gd name="connsiteY77" fmla="*/ 1479634 h 1694229"/>
                  <a:gd name="connsiteX78" fmla="*/ 1857299 w 1862617"/>
                  <a:gd name="connsiteY78" fmla="*/ 1457000 h 1694229"/>
                  <a:gd name="connsiteX79" fmla="*/ 1856521 w 1862617"/>
                  <a:gd name="connsiteY79" fmla="*/ 1396266 h 1694229"/>
                  <a:gd name="connsiteX80" fmla="*/ 1834556 w 1862617"/>
                  <a:gd name="connsiteY80" fmla="*/ 1306123 h 1694229"/>
                  <a:gd name="connsiteX81" fmla="*/ 1834556 w 1862617"/>
                  <a:gd name="connsiteY81" fmla="*/ 1248973 h 1694229"/>
                  <a:gd name="connsiteX82" fmla="*/ 1791694 w 1862617"/>
                  <a:gd name="connsiteY82" fmla="*/ 1239448 h 1694229"/>
                  <a:gd name="connsiteX83" fmla="*/ 1715494 w 1862617"/>
                  <a:gd name="connsiteY83" fmla="*/ 1158485 h 1694229"/>
                  <a:gd name="connsiteX84" fmla="*/ 1677394 w 1862617"/>
                  <a:gd name="connsiteY84" fmla="*/ 977510 h 1694229"/>
                  <a:gd name="connsiteX85" fmla="*/ 1627446 w 1862617"/>
                  <a:gd name="connsiteY85" fmla="*/ 972257 h 1694229"/>
                  <a:gd name="connsiteX86" fmla="*/ 1594228 w 1862617"/>
                  <a:gd name="connsiteY86" fmla="*/ 917660 h 1694229"/>
                  <a:gd name="connsiteX87" fmla="*/ 1544162 w 1862617"/>
                  <a:gd name="connsiteY87" fmla="*/ 872587 h 1694229"/>
                  <a:gd name="connsiteX88" fmla="*/ 1472251 w 1862617"/>
                  <a:gd name="connsiteY88" fmla="*/ 845878 h 1694229"/>
                  <a:gd name="connsiteX89" fmla="*/ 1449150 w 1862617"/>
                  <a:gd name="connsiteY89" fmla="*/ 823245 h 1694229"/>
                  <a:gd name="connsiteX90" fmla="*/ 1477013 w 1862617"/>
                  <a:gd name="connsiteY90" fmla="*/ 784801 h 1694229"/>
                  <a:gd name="connsiteX91" fmla="*/ 1458319 w 1862617"/>
                  <a:gd name="connsiteY91" fmla="*/ 748910 h 1694229"/>
                  <a:gd name="connsiteX92" fmla="*/ 1463081 w 1862617"/>
                  <a:gd name="connsiteY92" fmla="*/ 725098 h 1694229"/>
                  <a:gd name="connsiteX93" fmla="*/ 1488076 w 1862617"/>
                  <a:gd name="connsiteY93" fmla="*/ 724035 h 1694229"/>
                  <a:gd name="connsiteX94" fmla="*/ 1580416 w 1862617"/>
                  <a:gd name="connsiteY94" fmla="*/ 740220 h 1694229"/>
                  <a:gd name="connsiteX95" fmla="*/ 1615719 w 1862617"/>
                  <a:gd name="connsiteY95" fmla="*/ 683758 h 1694229"/>
                  <a:gd name="connsiteX96" fmla="*/ 1603753 w 1862617"/>
                  <a:gd name="connsiteY96" fmla="*/ 553648 h 1694229"/>
                  <a:gd name="connsiteX97" fmla="*/ 1620956 w 1862617"/>
                  <a:gd name="connsiteY97" fmla="*/ 405322 h 1694229"/>
                  <a:gd name="connsiteX0" fmla="*/ 1620956 w 1862617"/>
                  <a:gd name="connsiteY0" fmla="*/ 405322 h 1694229"/>
                  <a:gd name="connsiteX1" fmla="*/ 1548806 w 1862617"/>
                  <a:gd name="connsiteY1" fmla="*/ 372673 h 1694229"/>
                  <a:gd name="connsiteX2" fmla="*/ 1458557 w 1862617"/>
                  <a:gd name="connsiteY2" fmla="*/ 348860 h 1694229"/>
                  <a:gd name="connsiteX3" fmla="*/ 1405237 w 1862617"/>
                  <a:gd name="connsiteY3" fmla="*/ 271776 h 1694229"/>
                  <a:gd name="connsiteX4" fmla="*/ 1382136 w 1862617"/>
                  <a:gd name="connsiteY4" fmla="*/ 169931 h 1694229"/>
                  <a:gd name="connsiteX5" fmla="*/ 1346239 w 1862617"/>
                  <a:gd name="connsiteY5" fmla="*/ 1869 h 1694229"/>
                  <a:gd name="connsiteX6" fmla="*/ 1278870 w 1862617"/>
                  <a:gd name="connsiteY6" fmla="*/ 43567 h 1694229"/>
                  <a:gd name="connsiteX7" fmla="*/ 1273302 w 1862617"/>
                  <a:gd name="connsiteY7" fmla="*/ 101090 h 1694229"/>
                  <a:gd name="connsiteX8" fmla="*/ 1257397 w 1862617"/>
                  <a:gd name="connsiteY8" fmla="*/ 152303 h 1694229"/>
                  <a:gd name="connsiteX9" fmla="*/ 1237872 w 1862617"/>
                  <a:gd name="connsiteY9" fmla="*/ 204316 h 1694229"/>
                  <a:gd name="connsiteX10" fmla="*/ 1236143 w 1862617"/>
                  <a:gd name="connsiteY10" fmla="*/ 273739 h 1694229"/>
                  <a:gd name="connsiteX11" fmla="*/ 1163162 w 1862617"/>
                  <a:gd name="connsiteY11" fmla="*/ 283903 h 1694229"/>
                  <a:gd name="connsiteX12" fmla="*/ 1098809 w 1862617"/>
                  <a:gd name="connsiteY12" fmla="*/ 285917 h 1694229"/>
                  <a:gd name="connsiteX13" fmla="*/ 1051208 w 1862617"/>
                  <a:gd name="connsiteY13" fmla="*/ 346183 h 1694229"/>
                  <a:gd name="connsiteX14" fmla="*/ 996593 w 1862617"/>
                  <a:gd name="connsiteY14" fmla="*/ 371690 h 1694229"/>
                  <a:gd name="connsiteX15" fmla="*/ 943969 w 1862617"/>
                  <a:gd name="connsiteY15" fmla="*/ 358385 h 1694229"/>
                  <a:gd name="connsiteX16" fmla="*/ 837229 w 1862617"/>
                  <a:gd name="connsiteY16" fmla="*/ 376257 h 1694229"/>
                  <a:gd name="connsiteX17" fmla="*/ 814246 w 1862617"/>
                  <a:gd name="connsiteY17" fmla="*/ 440035 h 1694229"/>
                  <a:gd name="connsiteX18" fmla="*/ 797163 w 1862617"/>
                  <a:gd name="connsiteY18" fmla="*/ 475926 h 1694229"/>
                  <a:gd name="connsiteX19" fmla="*/ 715132 w 1862617"/>
                  <a:gd name="connsiteY19" fmla="*/ 494632 h 1694229"/>
                  <a:gd name="connsiteX20" fmla="*/ 697320 w 1862617"/>
                  <a:gd name="connsiteY20" fmla="*/ 440647 h 1694229"/>
                  <a:gd name="connsiteX21" fmla="*/ 653456 w 1862617"/>
                  <a:gd name="connsiteY21" fmla="*/ 420298 h 1694229"/>
                  <a:gd name="connsiteX22" fmla="*/ 518140 w 1862617"/>
                  <a:gd name="connsiteY22" fmla="*/ 420641 h 1694229"/>
                  <a:gd name="connsiteX23" fmla="*/ 434263 w 1862617"/>
                  <a:gd name="connsiteY23" fmla="*/ 447350 h 1694229"/>
                  <a:gd name="connsiteX24" fmla="*/ 401044 w 1862617"/>
                  <a:gd name="connsiteY24" fmla="*/ 420298 h 1694229"/>
                  <a:gd name="connsiteX25" fmla="*/ 381994 w 1862617"/>
                  <a:gd name="connsiteY25" fmla="*/ 358385 h 1694229"/>
                  <a:gd name="connsiteX26" fmla="*/ 315319 w 1862617"/>
                  <a:gd name="connsiteY26" fmla="*/ 305998 h 1694229"/>
                  <a:gd name="connsiteX27" fmla="*/ 270134 w 1862617"/>
                  <a:gd name="connsiteY27" fmla="*/ 229110 h 1694229"/>
                  <a:gd name="connsiteX28" fmla="*/ 146784 w 1862617"/>
                  <a:gd name="connsiteY28" fmla="*/ 258373 h 1694229"/>
                  <a:gd name="connsiteX29" fmla="*/ 127734 w 1862617"/>
                  <a:gd name="connsiteY29" fmla="*/ 344785 h 1694229"/>
                  <a:gd name="connsiteX30" fmla="*/ 145174 w 1862617"/>
                  <a:gd name="connsiteY30" fmla="*/ 411312 h 1694229"/>
                  <a:gd name="connsiteX31" fmla="*/ 117735 w 1862617"/>
                  <a:gd name="connsiteY31" fmla="*/ 446172 h 1694229"/>
                  <a:gd name="connsiteX32" fmla="*/ 65347 w 1862617"/>
                  <a:gd name="connsiteY32" fmla="*/ 474059 h 1694229"/>
                  <a:gd name="connsiteX33" fmla="*/ 37246 w 1862617"/>
                  <a:gd name="connsiteY33" fmla="*/ 482063 h 1694229"/>
                  <a:gd name="connsiteX34" fmla="*/ 15281 w 1862617"/>
                  <a:gd name="connsiteY34" fmla="*/ 520310 h 1694229"/>
                  <a:gd name="connsiteX35" fmla="*/ 1469 w 1862617"/>
                  <a:gd name="connsiteY35" fmla="*/ 632745 h 1694229"/>
                  <a:gd name="connsiteX36" fmla="*/ 51178 w 1862617"/>
                  <a:gd name="connsiteY36" fmla="*/ 685967 h 1694229"/>
                  <a:gd name="connsiteX37" fmla="*/ 108092 w 1862617"/>
                  <a:gd name="connsiteY37" fmla="*/ 681547 h 1694229"/>
                  <a:gd name="connsiteX38" fmla="*/ 93804 w 1862617"/>
                  <a:gd name="connsiteY38" fmla="*/ 751806 h 1694229"/>
                  <a:gd name="connsiteX39" fmla="*/ 148631 w 1862617"/>
                  <a:gd name="connsiteY39" fmla="*/ 782248 h 1694229"/>
                  <a:gd name="connsiteX40" fmla="*/ 217629 w 1862617"/>
                  <a:gd name="connsiteY40" fmla="*/ 792460 h 1694229"/>
                  <a:gd name="connsiteX41" fmla="*/ 252932 w 1862617"/>
                  <a:gd name="connsiteY41" fmla="*/ 848431 h 1694229"/>
                  <a:gd name="connsiteX42" fmla="*/ 252339 w 1862617"/>
                  <a:gd name="connsiteY42" fmla="*/ 893503 h 1694229"/>
                  <a:gd name="connsiteX43" fmla="*/ 276863 w 1862617"/>
                  <a:gd name="connsiteY43" fmla="*/ 932978 h 1694229"/>
                  <a:gd name="connsiteX44" fmla="*/ 322521 w 1862617"/>
                  <a:gd name="connsiteY44" fmla="*/ 971570 h 1694229"/>
                  <a:gd name="connsiteX45" fmla="*/ 407654 w 1862617"/>
                  <a:gd name="connsiteY45" fmla="*/ 1025822 h 1694229"/>
                  <a:gd name="connsiteX46" fmla="*/ 443431 w 1862617"/>
                  <a:gd name="connsiteY46" fmla="*/ 1096915 h 1694229"/>
                  <a:gd name="connsiteX47" fmla="*/ 422534 w 1862617"/>
                  <a:gd name="connsiteY47" fmla="*/ 1166488 h 1694229"/>
                  <a:gd name="connsiteX48" fmla="*/ 500581 w 1862617"/>
                  <a:gd name="connsiteY48" fmla="*/ 1222951 h 1694229"/>
                  <a:gd name="connsiteX49" fmla="*/ 572613 w 1862617"/>
                  <a:gd name="connsiteY49" fmla="*/ 1255945 h 1694229"/>
                  <a:gd name="connsiteX50" fmla="*/ 553444 w 1862617"/>
                  <a:gd name="connsiteY50" fmla="*/ 1315648 h 1694229"/>
                  <a:gd name="connsiteX51" fmla="*/ 643931 w 1862617"/>
                  <a:gd name="connsiteY51" fmla="*/ 1468048 h 1694229"/>
                  <a:gd name="connsiteX52" fmla="*/ 736741 w 1862617"/>
                  <a:gd name="connsiteY52" fmla="*/ 1541202 h 1694229"/>
                  <a:gd name="connsiteX53" fmla="*/ 786806 w 1862617"/>
                  <a:gd name="connsiteY53" fmla="*/ 1491860 h 1694229"/>
                  <a:gd name="connsiteX54" fmla="*/ 851396 w 1862617"/>
                  <a:gd name="connsiteY54" fmla="*/ 1519257 h 1694229"/>
                  <a:gd name="connsiteX55" fmla="*/ 905869 w 1862617"/>
                  <a:gd name="connsiteY55" fmla="*/ 1487098 h 1694229"/>
                  <a:gd name="connsiteX56" fmla="*/ 922716 w 1862617"/>
                  <a:gd name="connsiteY56" fmla="*/ 1444922 h 1694229"/>
                  <a:gd name="connsiteX57" fmla="*/ 986593 w 1862617"/>
                  <a:gd name="connsiteY57" fmla="*/ 1531334 h 1694229"/>
                  <a:gd name="connsiteX58" fmla="*/ 1031660 w 1862617"/>
                  <a:gd name="connsiteY58" fmla="*/ 1602428 h 1694229"/>
                  <a:gd name="connsiteX59" fmla="*/ 1101606 w 1862617"/>
                  <a:gd name="connsiteY59" fmla="*/ 1693947 h 1694229"/>
                  <a:gd name="connsiteX60" fmla="*/ 1132504 w 1862617"/>
                  <a:gd name="connsiteY60" fmla="*/ 1630856 h 1694229"/>
                  <a:gd name="connsiteX61" fmla="*/ 1163163 w 1862617"/>
                  <a:gd name="connsiteY61" fmla="*/ 1624376 h 1694229"/>
                  <a:gd name="connsiteX62" fmla="*/ 1206262 w 1862617"/>
                  <a:gd name="connsiteY62" fmla="*/ 1653639 h 1694229"/>
                  <a:gd name="connsiteX63" fmla="*/ 1239837 w 1862617"/>
                  <a:gd name="connsiteY63" fmla="*/ 1612985 h 1694229"/>
                  <a:gd name="connsiteX64" fmla="*/ 1258658 w 1862617"/>
                  <a:gd name="connsiteY64" fmla="*/ 1617602 h 1694229"/>
                  <a:gd name="connsiteX65" fmla="*/ 1292700 w 1862617"/>
                  <a:gd name="connsiteY65" fmla="*/ 1684079 h 1694229"/>
                  <a:gd name="connsiteX66" fmla="*/ 1349256 w 1862617"/>
                  <a:gd name="connsiteY66" fmla="*/ 1660610 h 1694229"/>
                  <a:gd name="connsiteX67" fmla="*/ 1401288 w 1862617"/>
                  <a:gd name="connsiteY67" fmla="*/ 1604489 h 1694229"/>
                  <a:gd name="connsiteX68" fmla="*/ 1452065 w 1862617"/>
                  <a:gd name="connsiteY68" fmla="*/ 1587946 h 1694229"/>
                  <a:gd name="connsiteX69" fmla="*/ 1469744 w 1862617"/>
                  <a:gd name="connsiteY69" fmla="*/ 1643768 h 1694229"/>
                  <a:gd name="connsiteX70" fmla="*/ 1539639 w 1862617"/>
                  <a:gd name="connsiteY70" fmla="*/ 1618090 h 1694229"/>
                  <a:gd name="connsiteX71" fmla="*/ 1570417 w 1862617"/>
                  <a:gd name="connsiteY71" fmla="*/ 1531334 h 1694229"/>
                  <a:gd name="connsiteX72" fmla="*/ 1651853 w 1862617"/>
                  <a:gd name="connsiteY72" fmla="*/ 1441192 h 1694229"/>
                  <a:gd name="connsiteX73" fmla="*/ 1696444 w 1862617"/>
                  <a:gd name="connsiteY73" fmla="*/ 1410062 h 1694229"/>
                  <a:gd name="connsiteX74" fmla="*/ 1724813 w 1862617"/>
                  <a:gd name="connsiteY74" fmla="*/ 1413357 h 1694229"/>
                  <a:gd name="connsiteX75" fmla="*/ 1802405 w 1862617"/>
                  <a:gd name="connsiteY75" fmla="*/ 1402749 h 1694229"/>
                  <a:gd name="connsiteX76" fmla="*/ 1797524 w 1862617"/>
                  <a:gd name="connsiteY76" fmla="*/ 1456313 h 1694229"/>
                  <a:gd name="connsiteX77" fmla="*/ 1855691 w 1862617"/>
                  <a:gd name="connsiteY77" fmla="*/ 1479634 h 1694229"/>
                  <a:gd name="connsiteX78" fmla="*/ 1857299 w 1862617"/>
                  <a:gd name="connsiteY78" fmla="*/ 1457000 h 1694229"/>
                  <a:gd name="connsiteX79" fmla="*/ 1856521 w 1862617"/>
                  <a:gd name="connsiteY79" fmla="*/ 1396266 h 1694229"/>
                  <a:gd name="connsiteX80" fmla="*/ 1834556 w 1862617"/>
                  <a:gd name="connsiteY80" fmla="*/ 1306123 h 1694229"/>
                  <a:gd name="connsiteX81" fmla="*/ 1834556 w 1862617"/>
                  <a:gd name="connsiteY81" fmla="*/ 1248973 h 1694229"/>
                  <a:gd name="connsiteX82" fmla="*/ 1791694 w 1862617"/>
                  <a:gd name="connsiteY82" fmla="*/ 1239448 h 1694229"/>
                  <a:gd name="connsiteX83" fmla="*/ 1715494 w 1862617"/>
                  <a:gd name="connsiteY83" fmla="*/ 1158485 h 1694229"/>
                  <a:gd name="connsiteX84" fmla="*/ 1704241 w 1862617"/>
                  <a:gd name="connsiteY84" fmla="*/ 1038783 h 1694229"/>
                  <a:gd name="connsiteX85" fmla="*/ 1627446 w 1862617"/>
                  <a:gd name="connsiteY85" fmla="*/ 972257 h 1694229"/>
                  <a:gd name="connsiteX86" fmla="*/ 1594228 w 1862617"/>
                  <a:gd name="connsiteY86" fmla="*/ 917660 h 1694229"/>
                  <a:gd name="connsiteX87" fmla="*/ 1544162 w 1862617"/>
                  <a:gd name="connsiteY87" fmla="*/ 872587 h 1694229"/>
                  <a:gd name="connsiteX88" fmla="*/ 1472251 w 1862617"/>
                  <a:gd name="connsiteY88" fmla="*/ 845878 h 1694229"/>
                  <a:gd name="connsiteX89" fmla="*/ 1449150 w 1862617"/>
                  <a:gd name="connsiteY89" fmla="*/ 823245 h 1694229"/>
                  <a:gd name="connsiteX90" fmla="*/ 1477013 w 1862617"/>
                  <a:gd name="connsiteY90" fmla="*/ 784801 h 1694229"/>
                  <a:gd name="connsiteX91" fmla="*/ 1458319 w 1862617"/>
                  <a:gd name="connsiteY91" fmla="*/ 748910 h 1694229"/>
                  <a:gd name="connsiteX92" fmla="*/ 1463081 w 1862617"/>
                  <a:gd name="connsiteY92" fmla="*/ 725098 h 1694229"/>
                  <a:gd name="connsiteX93" fmla="*/ 1488076 w 1862617"/>
                  <a:gd name="connsiteY93" fmla="*/ 724035 h 1694229"/>
                  <a:gd name="connsiteX94" fmla="*/ 1580416 w 1862617"/>
                  <a:gd name="connsiteY94" fmla="*/ 740220 h 1694229"/>
                  <a:gd name="connsiteX95" fmla="*/ 1615719 w 1862617"/>
                  <a:gd name="connsiteY95" fmla="*/ 683758 h 1694229"/>
                  <a:gd name="connsiteX96" fmla="*/ 1603753 w 1862617"/>
                  <a:gd name="connsiteY96" fmla="*/ 553648 h 1694229"/>
                  <a:gd name="connsiteX97" fmla="*/ 1620956 w 1862617"/>
                  <a:gd name="connsiteY97" fmla="*/ 405322 h 1694229"/>
                  <a:gd name="connsiteX0" fmla="*/ 1620956 w 1862617"/>
                  <a:gd name="connsiteY0" fmla="*/ 405322 h 1694229"/>
                  <a:gd name="connsiteX1" fmla="*/ 1548806 w 1862617"/>
                  <a:gd name="connsiteY1" fmla="*/ 372673 h 1694229"/>
                  <a:gd name="connsiteX2" fmla="*/ 1458557 w 1862617"/>
                  <a:gd name="connsiteY2" fmla="*/ 348860 h 1694229"/>
                  <a:gd name="connsiteX3" fmla="*/ 1405237 w 1862617"/>
                  <a:gd name="connsiteY3" fmla="*/ 271776 h 1694229"/>
                  <a:gd name="connsiteX4" fmla="*/ 1382136 w 1862617"/>
                  <a:gd name="connsiteY4" fmla="*/ 169931 h 1694229"/>
                  <a:gd name="connsiteX5" fmla="*/ 1346239 w 1862617"/>
                  <a:gd name="connsiteY5" fmla="*/ 1869 h 1694229"/>
                  <a:gd name="connsiteX6" fmla="*/ 1278870 w 1862617"/>
                  <a:gd name="connsiteY6" fmla="*/ 43567 h 1694229"/>
                  <a:gd name="connsiteX7" fmla="*/ 1273302 w 1862617"/>
                  <a:gd name="connsiteY7" fmla="*/ 101090 h 1694229"/>
                  <a:gd name="connsiteX8" fmla="*/ 1257397 w 1862617"/>
                  <a:gd name="connsiteY8" fmla="*/ 152303 h 1694229"/>
                  <a:gd name="connsiteX9" fmla="*/ 1237872 w 1862617"/>
                  <a:gd name="connsiteY9" fmla="*/ 204316 h 1694229"/>
                  <a:gd name="connsiteX10" fmla="*/ 1236143 w 1862617"/>
                  <a:gd name="connsiteY10" fmla="*/ 273739 h 1694229"/>
                  <a:gd name="connsiteX11" fmla="*/ 1163162 w 1862617"/>
                  <a:gd name="connsiteY11" fmla="*/ 283903 h 1694229"/>
                  <a:gd name="connsiteX12" fmla="*/ 1098809 w 1862617"/>
                  <a:gd name="connsiteY12" fmla="*/ 285917 h 1694229"/>
                  <a:gd name="connsiteX13" fmla="*/ 1051208 w 1862617"/>
                  <a:gd name="connsiteY13" fmla="*/ 346183 h 1694229"/>
                  <a:gd name="connsiteX14" fmla="*/ 996593 w 1862617"/>
                  <a:gd name="connsiteY14" fmla="*/ 371690 h 1694229"/>
                  <a:gd name="connsiteX15" fmla="*/ 943969 w 1862617"/>
                  <a:gd name="connsiteY15" fmla="*/ 358385 h 1694229"/>
                  <a:gd name="connsiteX16" fmla="*/ 837229 w 1862617"/>
                  <a:gd name="connsiteY16" fmla="*/ 376257 h 1694229"/>
                  <a:gd name="connsiteX17" fmla="*/ 814246 w 1862617"/>
                  <a:gd name="connsiteY17" fmla="*/ 440035 h 1694229"/>
                  <a:gd name="connsiteX18" fmla="*/ 797163 w 1862617"/>
                  <a:gd name="connsiteY18" fmla="*/ 475926 h 1694229"/>
                  <a:gd name="connsiteX19" fmla="*/ 715132 w 1862617"/>
                  <a:gd name="connsiteY19" fmla="*/ 494632 h 1694229"/>
                  <a:gd name="connsiteX20" fmla="*/ 697320 w 1862617"/>
                  <a:gd name="connsiteY20" fmla="*/ 440647 h 1694229"/>
                  <a:gd name="connsiteX21" fmla="*/ 653456 w 1862617"/>
                  <a:gd name="connsiteY21" fmla="*/ 420298 h 1694229"/>
                  <a:gd name="connsiteX22" fmla="*/ 518140 w 1862617"/>
                  <a:gd name="connsiteY22" fmla="*/ 420641 h 1694229"/>
                  <a:gd name="connsiteX23" fmla="*/ 434263 w 1862617"/>
                  <a:gd name="connsiteY23" fmla="*/ 447350 h 1694229"/>
                  <a:gd name="connsiteX24" fmla="*/ 401044 w 1862617"/>
                  <a:gd name="connsiteY24" fmla="*/ 420298 h 1694229"/>
                  <a:gd name="connsiteX25" fmla="*/ 381994 w 1862617"/>
                  <a:gd name="connsiteY25" fmla="*/ 358385 h 1694229"/>
                  <a:gd name="connsiteX26" fmla="*/ 315319 w 1862617"/>
                  <a:gd name="connsiteY26" fmla="*/ 305998 h 1694229"/>
                  <a:gd name="connsiteX27" fmla="*/ 270134 w 1862617"/>
                  <a:gd name="connsiteY27" fmla="*/ 229110 h 1694229"/>
                  <a:gd name="connsiteX28" fmla="*/ 146784 w 1862617"/>
                  <a:gd name="connsiteY28" fmla="*/ 258373 h 1694229"/>
                  <a:gd name="connsiteX29" fmla="*/ 127734 w 1862617"/>
                  <a:gd name="connsiteY29" fmla="*/ 344785 h 1694229"/>
                  <a:gd name="connsiteX30" fmla="*/ 145174 w 1862617"/>
                  <a:gd name="connsiteY30" fmla="*/ 411312 h 1694229"/>
                  <a:gd name="connsiteX31" fmla="*/ 117735 w 1862617"/>
                  <a:gd name="connsiteY31" fmla="*/ 446172 h 1694229"/>
                  <a:gd name="connsiteX32" fmla="*/ 65347 w 1862617"/>
                  <a:gd name="connsiteY32" fmla="*/ 474059 h 1694229"/>
                  <a:gd name="connsiteX33" fmla="*/ 37246 w 1862617"/>
                  <a:gd name="connsiteY33" fmla="*/ 482063 h 1694229"/>
                  <a:gd name="connsiteX34" fmla="*/ 15281 w 1862617"/>
                  <a:gd name="connsiteY34" fmla="*/ 520310 h 1694229"/>
                  <a:gd name="connsiteX35" fmla="*/ 1469 w 1862617"/>
                  <a:gd name="connsiteY35" fmla="*/ 632745 h 1694229"/>
                  <a:gd name="connsiteX36" fmla="*/ 51178 w 1862617"/>
                  <a:gd name="connsiteY36" fmla="*/ 685967 h 1694229"/>
                  <a:gd name="connsiteX37" fmla="*/ 108092 w 1862617"/>
                  <a:gd name="connsiteY37" fmla="*/ 681547 h 1694229"/>
                  <a:gd name="connsiteX38" fmla="*/ 93804 w 1862617"/>
                  <a:gd name="connsiteY38" fmla="*/ 751806 h 1694229"/>
                  <a:gd name="connsiteX39" fmla="*/ 148631 w 1862617"/>
                  <a:gd name="connsiteY39" fmla="*/ 782248 h 1694229"/>
                  <a:gd name="connsiteX40" fmla="*/ 217629 w 1862617"/>
                  <a:gd name="connsiteY40" fmla="*/ 792460 h 1694229"/>
                  <a:gd name="connsiteX41" fmla="*/ 252932 w 1862617"/>
                  <a:gd name="connsiteY41" fmla="*/ 848431 h 1694229"/>
                  <a:gd name="connsiteX42" fmla="*/ 252339 w 1862617"/>
                  <a:gd name="connsiteY42" fmla="*/ 893503 h 1694229"/>
                  <a:gd name="connsiteX43" fmla="*/ 276863 w 1862617"/>
                  <a:gd name="connsiteY43" fmla="*/ 932978 h 1694229"/>
                  <a:gd name="connsiteX44" fmla="*/ 322521 w 1862617"/>
                  <a:gd name="connsiteY44" fmla="*/ 971570 h 1694229"/>
                  <a:gd name="connsiteX45" fmla="*/ 407654 w 1862617"/>
                  <a:gd name="connsiteY45" fmla="*/ 1025822 h 1694229"/>
                  <a:gd name="connsiteX46" fmla="*/ 443431 w 1862617"/>
                  <a:gd name="connsiteY46" fmla="*/ 1096915 h 1694229"/>
                  <a:gd name="connsiteX47" fmla="*/ 422534 w 1862617"/>
                  <a:gd name="connsiteY47" fmla="*/ 1166488 h 1694229"/>
                  <a:gd name="connsiteX48" fmla="*/ 500581 w 1862617"/>
                  <a:gd name="connsiteY48" fmla="*/ 1222951 h 1694229"/>
                  <a:gd name="connsiteX49" fmla="*/ 572613 w 1862617"/>
                  <a:gd name="connsiteY49" fmla="*/ 1255945 h 1694229"/>
                  <a:gd name="connsiteX50" fmla="*/ 553444 w 1862617"/>
                  <a:gd name="connsiteY50" fmla="*/ 1315648 h 1694229"/>
                  <a:gd name="connsiteX51" fmla="*/ 643931 w 1862617"/>
                  <a:gd name="connsiteY51" fmla="*/ 1468048 h 1694229"/>
                  <a:gd name="connsiteX52" fmla="*/ 736741 w 1862617"/>
                  <a:gd name="connsiteY52" fmla="*/ 1541202 h 1694229"/>
                  <a:gd name="connsiteX53" fmla="*/ 786806 w 1862617"/>
                  <a:gd name="connsiteY53" fmla="*/ 1491860 h 1694229"/>
                  <a:gd name="connsiteX54" fmla="*/ 851396 w 1862617"/>
                  <a:gd name="connsiteY54" fmla="*/ 1519257 h 1694229"/>
                  <a:gd name="connsiteX55" fmla="*/ 905869 w 1862617"/>
                  <a:gd name="connsiteY55" fmla="*/ 1487098 h 1694229"/>
                  <a:gd name="connsiteX56" fmla="*/ 922716 w 1862617"/>
                  <a:gd name="connsiteY56" fmla="*/ 1444922 h 1694229"/>
                  <a:gd name="connsiteX57" fmla="*/ 986593 w 1862617"/>
                  <a:gd name="connsiteY57" fmla="*/ 1531334 h 1694229"/>
                  <a:gd name="connsiteX58" fmla="*/ 1031660 w 1862617"/>
                  <a:gd name="connsiteY58" fmla="*/ 1602428 h 1694229"/>
                  <a:gd name="connsiteX59" fmla="*/ 1101606 w 1862617"/>
                  <a:gd name="connsiteY59" fmla="*/ 1693947 h 1694229"/>
                  <a:gd name="connsiteX60" fmla="*/ 1132504 w 1862617"/>
                  <a:gd name="connsiteY60" fmla="*/ 1630856 h 1694229"/>
                  <a:gd name="connsiteX61" fmla="*/ 1163163 w 1862617"/>
                  <a:gd name="connsiteY61" fmla="*/ 1624376 h 1694229"/>
                  <a:gd name="connsiteX62" fmla="*/ 1206262 w 1862617"/>
                  <a:gd name="connsiteY62" fmla="*/ 1653639 h 1694229"/>
                  <a:gd name="connsiteX63" fmla="*/ 1239837 w 1862617"/>
                  <a:gd name="connsiteY63" fmla="*/ 1612985 h 1694229"/>
                  <a:gd name="connsiteX64" fmla="*/ 1258658 w 1862617"/>
                  <a:gd name="connsiteY64" fmla="*/ 1617602 h 1694229"/>
                  <a:gd name="connsiteX65" fmla="*/ 1292700 w 1862617"/>
                  <a:gd name="connsiteY65" fmla="*/ 1684079 h 1694229"/>
                  <a:gd name="connsiteX66" fmla="*/ 1349256 w 1862617"/>
                  <a:gd name="connsiteY66" fmla="*/ 1660610 h 1694229"/>
                  <a:gd name="connsiteX67" fmla="*/ 1401288 w 1862617"/>
                  <a:gd name="connsiteY67" fmla="*/ 1604489 h 1694229"/>
                  <a:gd name="connsiteX68" fmla="*/ 1452065 w 1862617"/>
                  <a:gd name="connsiteY68" fmla="*/ 1587946 h 1694229"/>
                  <a:gd name="connsiteX69" fmla="*/ 1469744 w 1862617"/>
                  <a:gd name="connsiteY69" fmla="*/ 1643768 h 1694229"/>
                  <a:gd name="connsiteX70" fmla="*/ 1539639 w 1862617"/>
                  <a:gd name="connsiteY70" fmla="*/ 1618090 h 1694229"/>
                  <a:gd name="connsiteX71" fmla="*/ 1570417 w 1862617"/>
                  <a:gd name="connsiteY71" fmla="*/ 1531334 h 1694229"/>
                  <a:gd name="connsiteX72" fmla="*/ 1651853 w 1862617"/>
                  <a:gd name="connsiteY72" fmla="*/ 1441192 h 1694229"/>
                  <a:gd name="connsiteX73" fmla="*/ 1696444 w 1862617"/>
                  <a:gd name="connsiteY73" fmla="*/ 1410062 h 1694229"/>
                  <a:gd name="connsiteX74" fmla="*/ 1724813 w 1862617"/>
                  <a:gd name="connsiteY74" fmla="*/ 1413357 h 1694229"/>
                  <a:gd name="connsiteX75" fmla="*/ 1802405 w 1862617"/>
                  <a:gd name="connsiteY75" fmla="*/ 1402749 h 1694229"/>
                  <a:gd name="connsiteX76" fmla="*/ 1797524 w 1862617"/>
                  <a:gd name="connsiteY76" fmla="*/ 1456313 h 1694229"/>
                  <a:gd name="connsiteX77" fmla="*/ 1855691 w 1862617"/>
                  <a:gd name="connsiteY77" fmla="*/ 1479634 h 1694229"/>
                  <a:gd name="connsiteX78" fmla="*/ 1857299 w 1862617"/>
                  <a:gd name="connsiteY78" fmla="*/ 1457000 h 1694229"/>
                  <a:gd name="connsiteX79" fmla="*/ 1856521 w 1862617"/>
                  <a:gd name="connsiteY79" fmla="*/ 1396266 h 1694229"/>
                  <a:gd name="connsiteX80" fmla="*/ 1834556 w 1862617"/>
                  <a:gd name="connsiteY80" fmla="*/ 1306123 h 1694229"/>
                  <a:gd name="connsiteX81" fmla="*/ 1834556 w 1862617"/>
                  <a:gd name="connsiteY81" fmla="*/ 1248973 h 1694229"/>
                  <a:gd name="connsiteX82" fmla="*/ 1791694 w 1862617"/>
                  <a:gd name="connsiteY82" fmla="*/ 1239448 h 1694229"/>
                  <a:gd name="connsiteX83" fmla="*/ 1737459 w 1862617"/>
                  <a:gd name="connsiteY83" fmla="*/ 1176356 h 1694229"/>
                  <a:gd name="connsiteX84" fmla="*/ 1704241 w 1862617"/>
                  <a:gd name="connsiteY84" fmla="*/ 1038783 h 1694229"/>
                  <a:gd name="connsiteX85" fmla="*/ 1627446 w 1862617"/>
                  <a:gd name="connsiteY85" fmla="*/ 972257 h 1694229"/>
                  <a:gd name="connsiteX86" fmla="*/ 1594228 w 1862617"/>
                  <a:gd name="connsiteY86" fmla="*/ 917660 h 1694229"/>
                  <a:gd name="connsiteX87" fmla="*/ 1544162 w 1862617"/>
                  <a:gd name="connsiteY87" fmla="*/ 872587 h 1694229"/>
                  <a:gd name="connsiteX88" fmla="*/ 1472251 w 1862617"/>
                  <a:gd name="connsiteY88" fmla="*/ 845878 h 1694229"/>
                  <a:gd name="connsiteX89" fmla="*/ 1449150 w 1862617"/>
                  <a:gd name="connsiteY89" fmla="*/ 823245 h 1694229"/>
                  <a:gd name="connsiteX90" fmla="*/ 1477013 w 1862617"/>
                  <a:gd name="connsiteY90" fmla="*/ 784801 h 1694229"/>
                  <a:gd name="connsiteX91" fmla="*/ 1458319 w 1862617"/>
                  <a:gd name="connsiteY91" fmla="*/ 748910 h 1694229"/>
                  <a:gd name="connsiteX92" fmla="*/ 1463081 w 1862617"/>
                  <a:gd name="connsiteY92" fmla="*/ 725098 h 1694229"/>
                  <a:gd name="connsiteX93" fmla="*/ 1488076 w 1862617"/>
                  <a:gd name="connsiteY93" fmla="*/ 724035 h 1694229"/>
                  <a:gd name="connsiteX94" fmla="*/ 1580416 w 1862617"/>
                  <a:gd name="connsiteY94" fmla="*/ 740220 h 1694229"/>
                  <a:gd name="connsiteX95" fmla="*/ 1615719 w 1862617"/>
                  <a:gd name="connsiteY95" fmla="*/ 683758 h 1694229"/>
                  <a:gd name="connsiteX96" fmla="*/ 1603753 w 1862617"/>
                  <a:gd name="connsiteY96" fmla="*/ 553648 h 1694229"/>
                  <a:gd name="connsiteX97" fmla="*/ 1620956 w 1862617"/>
                  <a:gd name="connsiteY97" fmla="*/ 405322 h 1694229"/>
                  <a:gd name="connsiteX0" fmla="*/ 1620956 w 1862617"/>
                  <a:gd name="connsiteY0" fmla="*/ 405322 h 1694229"/>
                  <a:gd name="connsiteX1" fmla="*/ 1548806 w 1862617"/>
                  <a:gd name="connsiteY1" fmla="*/ 372673 h 1694229"/>
                  <a:gd name="connsiteX2" fmla="*/ 1458557 w 1862617"/>
                  <a:gd name="connsiteY2" fmla="*/ 348860 h 1694229"/>
                  <a:gd name="connsiteX3" fmla="*/ 1405237 w 1862617"/>
                  <a:gd name="connsiteY3" fmla="*/ 271776 h 1694229"/>
                  <a:gd name="connsiteX4" fmla="*/ 1382136 w 1862617"/>
                  <a:gd name="connsiteY4" fmla="*/ 169931 h 1694229"/>
                  <a:gd name="connsiteX5" fmla="*/ 1346239 w 1862617"/>
                  <a:gd name="connsiteY5" fmla="*/ 1869 h 1694229"/>
                  <a:gd name="connsiteX6" fmla="*/ 1278870 w 1862617"/>
                  <a:gd name="connsiteY6" fmla="*/ 43567 h 1694229"/>
                  <a:gd name="connsiteX7" fmla="*/ 1273302 w 1862617"/>
                  <a:gd name="connsiteY7" fmla="*/ 101090 h 1694229"/>
                  <a:gd name="connsiteX8" fmla="*/ 1257397 w 1862617"/>
                  <a:gd name="connsiteY8" fmla="*/ 152303 h 1694229"/>
                  <a:gd name="connsiteX9" fmla="*/ 1237872 w 1862617"/>
                  <a:gd name="connsiteY9" fmla="*/ 204316 h 1694229"/>
                  <a:gd name="connsiteX10" fmla="*/ 1236143 w 1862617"/>
                  <a:gd name="connsiteY10" fmla="*/ 273739 h 1694229"/>
                  <a:gd name="connsiteX11" fmla="*/ 1163162 w 1862617"/>
                  <a:gd name="connsiteY11" fmla="*/ 283903 h 1694229"/>
                  <a:gd name="connsiteX12" fmla="*/ 1098809 w 1862617"/>
                  <a:gd name="connsiteY12" fmla="*/ 285917 h 1694229"/>
                  <a:gd name="connsiteX13" fmla="*/ 1051208 w 1862617"/>
                  <a:gd name="connsiteY13" fmla="*/ 346183 h 1694229"/>
                  <a:gd name="connsiteX14" fmla="*/ 996593 w 1862617"/>
                  <a:gd name="connsiteY14" fmla="*/ 371690 h 1694229"/>
                  <a:gd name="connsiteX15" fmla="*/ 943969 w 1862617"/>
                  <a:gd name="connsiteY15" fmla="*/ 358385 h 1694229"/>
                  <a:gd name="connsiteX16" fmla="*/ 837229 w 1862617"/>
                  <a:gd name="connsiteY16" fmla="*/ 376257 h 1694229"/>
                  <a:gd name="connsiteX17" fmla="*/ 814246 w 1862617"/>
                  <a:gd name="connsiteY17" fmla="*/ 440035 h 1694229"/>
                  <a:gd name="connsiteX18" fmla="*/ 797163 w 1862617"/>
                  <a:gd name="connsiteY18" fmla="*/ 475926 h 1694229"/>
                  <a:gd name="connsiteX19" fmla="*/ 715132 w 1862617"/>
                  <a:gd name="connsiteY19" fmla="*/ 494632 h 1694229"/>
                  <a:gd name="connsiteX20" fmla="*/ 697320 w 1862617"/>
                  <a:gd name="connsiteY20" fmla="*/ 440647 h 1694229"/>
                  <a:gd name="connsiteX21" fmla="*/ 653456 w 1862617"/>
                  <a:gd name="connsiteY21" fmla="*/ 420298 h 1694229"/>
                  <a:gd name="connsiteX22" fmla="*/ 518140 w 1862617"/>
                  <a:gd name="connsiteY22" fmla="*/ 420641 h 1694229"/>
                  <a:gd name="connsiteX23" fmla="*/ 434263 w 1862617"/>
                  <a:gd name="connsiteY23" fmla="*/ 447350 h 1694229"/>
                  <a:gd name="connsiteX24" fmla="*/ 401044 w 1862617"/>
                  <a:gd name="connsiteY24" fmla="*/ 420298 h 1694229"/>
                  <a:gd name="connsiteX25" fmla="*/ 381994 w 1862617"/>
                  <a:gd name="connsiteY25" fmla="*/ 358385 h 1694229"/>
                  <a:gd name="connsiteX26" fmla="*/ 315319 w 1862617"/>
                  <a:gd name="connsiteY26" fmla="*/ 305998 h 1694229"/>
                  <a:gd name="connsiteX27" fmla="*/ 270134 w 1862617"/>
                  <a:gd name="connsiteY27" fmla="*/ 229110 h 1694229"/>
                  <a:gd name="connsiteX28" fmla="*/ 146784 w 1862617"/>
                  <a:gd name="connsiteY28" fmla="*/ 258373 h 1694229"/>
                  <a:gd name="connsiteX29" fmla="*/ 127734 w 1862617"/>
                  <a:gd name="connsiteY29" fmla="*/ 344785 h 1694229"/>
                  <a:gd name="connsiteX30" fmla="*/ 145174 w 1862617"/>
                  <a:gd name="connsiteY30" fmla="*/ 411312 h 1694229"/>
                  <a:gd name="connsiteX31" fmla="*/ 117735 w 1862617"/>
                  <a:gd name="connsiteY31" fmla="*/ 446172 h 1694229"/>
                  <a:gd name="connsiteX32" fmla="*/ 65347 w 1862617"/>
                  <a:gd name="connsiteY32" fmla="*/ 474059 h 1694229"/>
                  <a:gd name="connsiteX33" fmla="*/ 37246 w 1862617"/>
                  <a:gd name="connsiteY33" fmla="*/ 482063 h 1694229"/>
                  <a:gd name="connsiteX34" fmla="*/ 15281 w 1862617"/>
                  <a:gd name="connsiteY34" fmla="*/ 520310 h 1694229"/>
                  <a:gd name="connsiteX35" fmla="*/ 1469 w 1862617"/>
                  <a:gd name="connsiteY35" fmla="*/ 632745 h 1694229"/>
                  <a:gd name="connsiteX36" fmla="*/ 51178 w 1862617"/>
                  <a:gd name="connsiteY36" fmla="*/ 685967 h 1694229"/>
                  <a:gd name="connsiteX37" fmla="*/ 108092 w 1862617"/>
                  <a:gd name="connsiteY37" fmla="*/ 681547 h 1694229"/>
                  <a:gd name="connsiteX38" fmla="*/ 93804 w 1862617"/>
                  <a:gd name="connsiteY38" fmla="*/ 751806 h 1694229"/>
                  <a:gd name="connsiteX39" fmla="*/ 148631 w 1862617"/>
                  <a:gd name="connsiteY39" fmla="*/ 782248 h 1694229"/>
                  <a:gd name="connsiteX40" fmla="*/ 217629 w 1862617"/>
                  <a:gd name="connsiteY40" fmla="*/ 792460 h 1694229"/>
                  <a:gd name="connsiteX41" fmla="*/ 252932 w 1862617"/>
                  <a:gd name="connsiteY41" fmla="*/ 848431 h 1694229"/>
                  <a:gd name="connsiteX42" fmla="*/ 252339 w 1862617"/>
                  <a:gd name="connsiteY42" fmla="*/ 893503 h 1694229"/>
                  <a:gd name="connsiteX43" fmla="*/ 276863 w 1862617"/>
                  <a:gd name="connsiteY43" fmla="*/ 932978 h 1694229"/>
                  <a:gd name="connsiteX44" fmla="*/ 322521 w 1862617"/>
                  <a:gd name="connsiteY44" fmla="*/ 971570 h 1694229"/>
                  <a:gd name="connsiteX45" fmla="*/ 407654 w 1862617"/>
                  <a:gd name="connsiteY45" fmla="*/ 1025822 h 1694229"/>
                  <a:gd name="connsiteX46" fmla="*/ 443431 w 1862617"/>
                  <a:gd name="connsiteY46" fmla="*/ 1096915 h 1694229"/>
                  <a:gd name="connsiteX47" fmla="*/ 422534 w 1862617"/>
                  <a:gd name="connsiteY47" fmla="*/ 1166488 h 1694229"/>
                  <a:gd name="connsiteX48" fmla="*/ 500581 w 1862617"/>
                  <a:gd name="connsiteY48" fmla="*/ 1222951 h 1694229"/>
                  <a:gd name="connsiteX49" fmla="*/ 572613 w 1862617"/>
                  <a:gd name="connsiteY49" fmla="*/ 1255945 h 1694229"/>
                  <a:gd name="connsiteX50" fmla="*/ 553444 w 1862617"/>
                  <a:gd name="connsiteY50" fmla="*/ 1315648 h 1694229"/>
                  <a:gd name="connsiteX51" fmla="*/ 643931 w 1862617"/>
                  <a:gd name="connsiteY51" fmla="*/ 1468048 h 1694229"/>
                  <a:gd name="connsiteX52" fmla="*/ 736741 w 1862617"/>
                  <a:gd name="connsiteY52" fmla="*/ 1541202 h 1694229"/>
                  <a:gd name="connsiteX53" fmla="*/ 786806 w 1862617"/>
                  <a:gd name="connsiteY53" fmla="*/ 1491860 h 1694229"/>
                  <a:gd name="connsiteX54" fmla="*/ 851396 w 1862617"/>
                  <a:gd name="connsiteY54" fmla="*/ 1519257 h 1694229"/>
                  <a:gd name="connsiteX55" fmla="*/ 905869 w 1862617"/>
                  <a:gd name="connsiteY55" fmla="*/ 1487098 h 1694229"/>
                  <a:gd name="connsiteX56" fmla="*/ 922716 w 1862617"/>
                  <a:gd name="connsiteY56" fmla="*/ 1444922 h 1694229"/>
                  <a:gd name="connsiteX57" fmla="*/ 986593 w 1862617"/>
                  <a:gd name="connsiteY57" fmla="*/ 1531334 h 1694229"/>
                  <a:gd name="connsiteX58" fmla="*/ 1031660 w 1862617"/>
                  <a:gd name="connsiteY58" fmla="*/ 1602428 h 1694229"/>
                  <a:gd name="connsiteX59" fmla="*/ 1101606 w 1862617"/>
                  <a:gd name="connsiteY59" fmla="*/ 1693947 h 1694229"/>
                  <a:gd name="connsiteX60" fmla="*/ 1132504 w 1862617"/>
                  <a:gd name="connsiteY60" fmla="*/ 1630856 h 1694229"/>
                  <a:gd name="connsiteX61" fmla="*/ 1163163 w 1862617"/>
                  <a:gd name="connsiteY61" fmla="*/ 1624376 h 1694229"/>
                  <a:gd name="connsiteX62" fmla="*/ 1206262 w 1862617"/>
                  <a:gd name="connsiteY62" fmla="*/ 1653639 h 1694229"/>
                  <a:gd name="connsiteX63" fmla="*/ 1239837 w 1862617"/>
                  <a:gd name="connsiteY63" fmla="*/ 1612985 h 1694229"/>
                  <a:gd name="connsiteX64" fmla="*/ 1258658 w 1862617"/>
                  <a:gd name="connsiteY64" fmla="*/ 1617602 h 1694229"/>
                  <a:gd name="connsiteX65" fmla="*/ 1292700 w 1862617"/>
                  <a:gd name="connsiteY65" fmla="*/ 1684079 h 1694229"/>
                  <a:gd name="connsiteX66" fmla="*/ 1349256 w 1862617"/>
                  <a:gd name="connsiteY66" fmla="*/ 1660610 h 1694229"/>
                  <a:gd name="connsiteX67" fmla="*/ 1401288 w 1862617"/>
                  <a:gd name="connsiteY67" fmla="*/ 1604489 h 1694229"/>
                  <a:gd name="connsiteX68" fmla="*/ 1452065 w 1862617"/>
                  <a:gd name="connsiteY68" fmla="*/ 1587946 h 1694229"/>
                  <a:gd name="connsiteX69" fmla="*/ 1469744 w 1862617"/>
                  <a:gd name="connsiteY69" fmla="*/ 1643768 h 1694229"/>
                  <a:gd name="connsiteX70" fmla="*/ 1539639 w 1862617"/>
                  <a:gd name="connsiteY70" fmla="*/ 1618090 h 1694229"/>
                  <a:gd name="connsiteX71" fmla="*/ 1570417 w 1862617"/>
                  <a:gd name="connsiteY71" fmla="*/ 1531334 h 1694229"/>
                  <a:gd name="connsiteX72" fmla="*/ 1651853 w 1862617"/>
                  <a:gd name="connsiteY72" fmla="*/ 1441192 h 1694229"/>
                  <a:gd name="connsiteX73" fmla="*/ 1696444 w 1862617"/>
                  <a:gd name="connsiteY73" fmla="*/ 1410062 h 1694229"/>
                  <a:gd name="connsiteX74" fmla="*/ 1724813 w 1862617"/>
                  <a:gd name="connsiteY74" fmla="*/ 1413357 h 1694229"/>
                  <a:gd name="connsiteX75" fmla="*/ 1802405 w 1862617"/>
                  <a:gd name="connsiteY75" fmla="*/ 1402749 h 1694229"/>
                  <a:gd name="connsiteX76" fmla="*/ 1797524 w 1862617"/>
                  <a:gd name="connsiteY76" fmla="*/ 1456313 h 1694229"/>
                  <a:gd name="connsiteX77" fmla="*/ 1855691 w 1862617"/>
                  <a:gd name="connsiteY77" fmla="*/ 1479634 h 1694229"/>
                  <a:gd name="connsiteX78" fmla="*/ 1857299 w 1862617"/>
                  <a:gd name="connsiteY78" fmla="*/ 1457000 h 1694229"/>
                  <a:gd name="connsiteX79" fmla="*/ 1856521 w 1862617"/>
                  <a:gd name="connsiteY79" fmla="*/ 1396266 h 1694229"/>
                  <a:gd name="connsiteX80" fmla="*/ 1834556 w 1862617"/>
                  <a:gd name="connsiteY80" fmla="*/ 1306123 h 1694229"/>
                  <a:gd name="connsiteX81" fmla="*/ 1834556 w 1862617"/>
                  <a:gd name="connsiteY81" fmla="*/ 1248973 h 1694229"/>
                  <a:gd name="connsiteX82" fmla="*/ 1747763 w 1862617"/>
                  <a:gd name="connsiteY82" fmla="*/ 1264979 h 1694229"/>
                  <a:gd name="connsiteX83" fmla="*/ 1737459 w 1862617"/>
                  <a:gd name="connsiteY83" fmla="*/ 1176356 h 1694229"/>
                  <a:gd name="connsiteX84" fmla="*/ 1704241 w 1862617"/>
                  <a:gd name="connsiteY84" fmla="*/ 1038783 h 1694229"/>
                  <a:gd name="connsiteX85" fmla="*/ 1627446 w 1862617"/>
                  <a:gd name="connsiteY85" fmla="*/ 972257 h 1694229"/>
                  <a:gd name="connsiteX86" fmla="*/ 1594228 w 1862617"/>
                  <a:gd name="connsiteY86" fmla="*/ 917660 h 1694229"/>
                  <a:gd name="connsiteX87" fmla="*/ 1544162 w 1862617"/>
                  <a:gd name="connsiteY87" fmla="*/ 872587 h 1694229"/>
                  <a:gd name="connsiteX88" fmla="*/ 1472251 w 1862617"/>
                  <a:gd name="connsiteY88" fmla="*/ 845878 h 1694229"/>
                  <a:gd name="connsiteX89" fmla="*/ 1449150 w 1862617"/>
                  <a:gd name="connsiteY89" fmla="*/ 823245 h 1694229"/>
                  <a:gd name="connsiteX90" fmla="*/ 1477013 w 1862617"/>
                  <a:gd name="connsiteY90" fmla="*/ 784801 h 1694229"/>
                  <a:gd name="connsiteX91" fmla="*/ 1458319 w 1862617"/>
                  <a:gd name="connsiteY91" fmla="*/ 748910 h 1694229"/>
                  <a:gd name="connsiteX92" fmla="*/ 1463081 w 1862617"/>
                  <a:gd name="connsiteY92" fmla="*/ 725098 h 1694229"/>
                  <a:gd name="connsiteX93" fmla="*/ 1488076 w 1862617"/>
                  <a:gd name="connsiteY93" fmla="*/ 724035 h 1694229"/>
                  <a:gd name="connsiteX94" fmla="*/ 1580416 w 1862617"/>
                  <a:gd name="connsiteY94" fmla="*/ 740220 h 1694229"/>
                  <a:gd name="connsiteX95" fmla="*/ 1615719 w 1862617"/>
                  <a:gd name="connsiteY95" fmla="*/ 683758 h 1694229"/>
                  <a:gd name="connsiteX96" fmla="*/ 1603753 w 1862617"/>
                  <a:gd name="connsiteY96" fmla="*/ 553648 h 1694229"/>
                  <a:gd name="connsiteX97" fmla="*/ 1620956 w 1862617"/>
                  <a:gd name="connsiteY97" fmla="*/ 405322 h 1694229"/>
                  <a:gd name="connsiteX0" fmla="*/ 1620956 w 1878075"/>
                  <a:gd name="connsiteY0" fmla="*/ 405322 h 1694229"/>
                  <a:gd name="connsiteX1" fmla="*/ 1548806 w 1878075"/>
                  <a:gd name="connsiteY1" fmla="*/ 372673 h 1694229"/>
                  <a:gd name="connsiteX2" fmla="*/ 1458557 w 1878075"/>
                  <a:gd name="connsiteY2" fmla="*/ 348860 h 1694229"/>
                  <a:gd name="connsiteX3" fmla="*/ 1405237 w 1878075"/>
                  <a:gd name="connsiteY3" fmla="*/ 271776 h 1694229"/>
                  <a:gd name="connsiteX4" fmla="*/ 1382136 w 1878075"/>
                  <a:gd name="connsiteY4" fmla="*/ 169931 h 1694229"/>
                  <a:gd name="connsiteX5" fmla="*/ 1346239 w 1878075"/>
                  <a:gd name="connsiteY5" fmla="*/ 1869 h 1694229"/>
                  <a:gd name="connsiteX6" fmla="*/ 1278870 w 1878075"/>
                  <a:gd name="connsiteY6" fmla="*/ 43567 h 1694229"/>
                  <a:gd name="connsiteX7" fmla="*/ 1273302 w 1878075"/>
                  <a:gd name="connsiteY7" fmla="*/ 101090 h 1694229"/>
                  <a:gd name="connsiteX8" fmla="*/ 1257397 w 1878075"/>
                  <a:gd name="connsiteY8" fmla="*/ 152303 h 1694229"/>
                  <a:gd name="connsiteX9" fmla="*/ 1237872 w 1878075"/>
                  <a:gd name="connsiteY9" fmla="*/ 204316 h 1694229"/>
                  <a:gd name="connsiteX10" fmla="*/ 1236143 w 1878075"/>
                  <a:gd name="connsiteY10" fmla="*/ 273739 h 1694229"/>
                  <a:gd name="connsiteX11" fmla="*/ 1163162 w 1878075"/>
                  <a:gd name="connsiteY11" fmla="*/ 283903 h 1694229"/>
                  <a:gd name="connsiteX12" fmla="*/ 1098809 w 1878075"/>
                  <a:gd name="connsiteY12" fmla="*/ 285917 h 1694229"/>
                  <a:gd name="connsiteX13" fmla="*/ 1051208 w 1878075"/>
                  <a:gd name="connsiteY13" fmla="*/ 346183 h 1694229"/>
                  <a:gd name="connsiteX14" fmla="*/ 996593 w 1878075"/>
                  <a:gd name="connsiteY14" fmla="*/ 371690 h 1694229"/>
                  <a:gd name="connsiteX15" fmla="*/ 943969 w 1878075"/>
                  <a:gd name="connsiteY15" fmla="*/ 358385 h 1694229"/>
                  <a:gd name="connsiteX16" fmla="*/ 837229 w 1878075"/>
                  <a:gd name="connsiteY16" fmla="*/ 376257 h 1694229"/>
                  <a:gd name="connsiteX17" fmla="*/ 814246 w 1878075"/>
                  <a:gd name="connsiteY17" fmla="*/ 440035 h 1694229"/>
                  <a:gd name="connsiteX18" fmla="*/ 797163 w 1878075"/>
                  <a:gd name="connsiteY18" fmla="*/ 475926 h 1694229"/>
                  <a:gd name="connsiteX19" fmla="*/ 715132 w 1878075"/>
                  <a:gd name="connsiteY19" fmla="*/ 494632 h 1694229"/>
                  <a:gd name="connsiteX20" fmla="*/ 697320 w 1878075"/>
                  <a:gd name="connsiteY20" fmla="*/ 440647 h 1694229"/>
                  <a:gd name="connsiteX21" fmla="*/ 653456 w 1878075"/>
                  <a:gd name="connsiteY21" fmla="*/ 420298 h 1694229"/>
                  <a:gd name="connsiteX22" fmla="*/ 518140 w 1878075"/>
                  <a:gd name="connsiteY22" fmla="*/ 420641 h 1694229"/>
                  <a:gd name="connsiteX23" fmla="*/ 434263 w 1878075"/>
                  <a:gd name="connsiteY23" fmla="*/ 447350 h 1694229"/>
                  <a:gd name="connsiteX24" fmla="*/ 401044 w 1878075"/>
                  <a:gd name="connsiteY24" fmla="*/ 420298 h 1694229"/>
                  <a:gd name="connsiteX25" fmla="*/ 381994 w 1878075"/>
                  <a:gd name="connsiteY25" fmla="*/ 358385 h 1694229"/>
                  <a:gd name="connsiteX26" fmla="*/ 315319 w 1878075"/>
                  <a:gd name="connsiteY26" fmla="*/ 305998 h 1694229"/>
                  <a:gd name="connsiteX27" fmla="*/ 270134 w 1878075"/>
                  <a:gd name="connsiteY27" fmla="*/ 229110 h 1694229"/>
                  <a:gd name="connsiteX28" fmla="*/ 146784 w 1878075"/>
                  <a:gd name="connsiteY28" fmla="*/ 258373 h 1694229"/>
                  <a:gd name="connsiteX29" fmla="*/ 127734 w 1878075"/>
                  <a:gd name="connsiteY29" fmla="*/ 344785 h 1694229"/>
                  <a:gd name="connsiteX30" fmla="*/ 145174 w 1878075"/>
                  <a:gd name="connsiteY30" fmla="*/ 411312 h 1694229"/>
                  <a:gd name="connsiteX31" fmla="*/ 117735 w 1878075"/>
                  <a:gd name="connsiteY31" fmla="*/ 446172 h 1694229"/>
                  <a:gd name="connsiteX32" fmla="*/ 65347 w 1878075"/>
                  <a:gd name="connsiteY32" fmla="*/ 474059 h 1694229"/>
                  <a:gd name="connsiteX33" fmla="*/ 37246 w 1878075"/>
                  <a:gd name="connsiteY33" fmla="*/ 482063 h 1694229"/>
                  <a:gd name="connsiteX34" fmla="*/ 15281 w 1878075"/>
                  <a:gd name="connsiteY34" fmla="*/ 520310 h 1694229"/>
                  <a:gd name="connsiteX35" fmla="*/ 1469 w 1878075"/>
                  <a:gd name="connsiteY35" fmla="*/ 632745 h 1694229"/>
                  <a:gd name="connsiteX36" fmla="*/ 51178 w 1878075"/>
                  <a:gd name="connsiteY36" fmla="*/ 685967 h 1694229"/>
                  <a:gd name="connsiteX37" fmla="*/ 108092 w 1878075"/>
                  <a:gd name="connsiteY37" fmla="*/ 681547 h 1694229"/>
                  <a:gd name="connsiteX38" fmla="*/ 93804 w 1878075"/>
                  <a:gd name="connsiteY38" fmla="*/ 751806 h 1694229"/>
                  <a:gd name="connsiteX39" fmla="*/ 148631 w 1878075"/>
                  <a:gd name="connsiteY39" fmla="*/ 782248 h 1694229"/>
                  <a:gd name="connsiteX40" fmla="*/ 217629 w 1878075"/>
                  <a:gd name="connsiteY40" fmla="*/ 792460 h 1694229"/>
                  <a:gd name="connsiteX41" fmla="*/ 252932 w 1878075"/>
                  <a:gd name="connsiteY41" fmla="*/ 848431 h 1694229"/>
                  <a:gd name="connsiteX42" fmla="*/ 252339 w 1878075"/>
                  <a:gd name="connsiteY42" fmla="*/ 893503 h 1694229"/>
                  <a:gd name="connsiteX43" fmla="*/ 276863 w 1878075"/>
                  <a:gd name="connsiteY43" fmla="*/ 932978 h 1694229"/>
                  <a:gd name="connsiteX44" fmla="*/ 322521 w 1878075"/>
                  <a:gd name="connsiteY44" fmla="*/ 971570 h 1694229"/>
                  <a:gd name="connsiteX45" fmla="*/ 407654 w 1878075"/>
                  <a:gd name="connsiteY45" fmla="*/ 1025822 h 1694229"/>
                  <a:gd name="connsiteX46" fmla="*/ 443431 w 1878075"/>
                  <a:gd name="connsiteY46" fmla="*/ 1096915 h 1694229"/>
                  <a:gd name="connsiteX47" fmla="*/ 422534 w 1878075"/>
                  <a:gd name="connsiteY47" fmla="*/ 1166488 h 1694229"/>
                  <a:gd name="connsiteX48" fmla="*/ 500581 w 1878075"/>
                  <a:gd name="connsiteY48" fmla="*/ 1222951 h 1694229"/>
                  <a:gd name="connsiteX49" fmla="*/ 572613 w 1878075"/>
                  <a:gd name="connsiteY49" fmla="*/ 1255945 h 1694229"/>
                  <a:gd name="connsiteX50" fmla="*/ 553444 w 1878075"/>
                  <a:gd name="connsiteY50" fmla="*/ 1315648 h 1694229"/>
                  <a:gd name="connsiteX51" fmla="*/ 643931 w 1878075"/>
                  <a:gd name="connsiteY51" fmla="*/ 1468048 h 1694229"/>
                  <a:gd name="connsiteX52" fmla="*/ 736741 w 1878075"/>
                  <a:gd name="connsiteY52" fmla="*/ 1541202 h 1694229"/>
                  <a:gd name="connsiteX53" fmla="*/ 786806 w 1878075"/>
                  <a:gd name="connsiteY53" fmla="*/ 1491860 h 1694229"/>
                  <a:gd name="connsiteX54" fmla="*/ 851396 w 1878075"/>
                  <a:gd name="connsiteY54" fmla="*/ 1519257 h 1694229"/>
                  <a:gd name="connsiteX55" fmla="*/ 905869 w 1878075"/>
                  <a:gd name="connsiteY55" fmla="*/ 1487098 h 1694229"/>
                  <a:gd name="connsiteX56" fmla="*/ 922716 w 1878075"/>
                  <a:gd name="connsiteY56" fmla="*/ 1444922 h 1694229"/>
                  <a:gd name="connsiteX57" fmla="*/ 986593 w 1878075"/>
                  <a:gd name="connsiteY57" fmla="*/ 1531334 h 1694229"/>
                  <a:gd name="connsiteX58" fmla="*/ 1031660 w 1878075"/>
                  <a:gd name="connsiteY58" fmla="*/ 1602428 h 1694229"/>
                  <a:gd name="connsiteX59" fmla="*/ 1101606 w 1878075"/>
                  <a:gd name="connsiteY59" fmla="*/ 1693947 h 1694229"/>
                  <a:gd name="connsiteX60" fmla="*/ 1132504 w 1878075"/>
                  <a:gd name="connsiteY60" fmla="*/ 1630856 h 1694229"/>
                  <a:gd name="connsiteX61" fmla="*/ 1163163 w 1878075"/>
                  <a:gd name="connsiteY61" fmla="*/ 1624376 h 1694229"/>
                  <a:gd name="connsiteX62" fmla="*/ 1206262 w 1878075"/>
                  <a:gd name="connsiteY62" fmla="*/ 1653639 h 1694229"/>
                  <a:gd name="connsiteX63" fmla="*/ 1239837 w 1878075"/>
                  <a:gd name="connsiteY63" fmla="*/ 1612985 h 1694229"/>
                  <a:gd name="connsiteX64" fmla="*/ 1258658 w 1878075"/>
                  <a:gd name="connsiteY64" fmla="*/ 1617602 h 1694229"/>
                  <a:gd name="connsiteX65" fmla="*/ 1292700 w 1878075"/>
                  <a:gd name="connsiteY65" fmla="*/ 1684079 h 1694229"/>
                  <a:gd name="connsiteX66" fmla="*/ 1349256 w 1878075"/>
                  <a:gd name="connsiteY66" fmla="*/ 1660610 h 1694229"/>
                  <a:gd name="connsiteX67" fmla="*/ 1401288 w 1878075"/>
                  <a:gd name="connsiteY67" fmla="*/ 1604489 h 1694229"/>
                  <a:gd name="connsiteX68" fmla="*/ 1452065 w 1878075"/>
                  <a:gd name="connsiteY68" fmla="*/ 1587946 h 1694229"/>
                  <a:gd name="connsiteX69" fmla="*/ 1469744 w 1878075"/>
                  <a:gd name="connsiteY69" fmla="*/ 1643768 h 1694229"/>
                  <a:gd name="connsiteX70" fmla="*/ 1539639 w 1878075"/>
                  <a:gd name="connsiteY70" fmla="*/ 1618090 h 1694229"/>
                  <a:gd name="connsiteX71" fmla="*/ 1570417 w 1878075"/>
                  <a:gd name="connsiteY71" fmla="*/ 1531334 h 1694229"/>
                  <a:gd name="connsiteX72" fmla="*/ 1651853 w 1878075"/>
                  <a:gd name="connsiteY72" fmla="*/ 1441192 h 1694229"/>
                  <a:gd name="connsiteX73" fmla="*/ 1696444 w 1878075"/>
                  <a:gd name="connsiteY73" fmla="*/ 1410062 h 1694229"/>
                  <a:gd name="connsiteX74" fmla="*/ 1724813 w 1878075"/>
                  <a:gd name="connsiteY74" fmla="*/ 1413357 h 1694229"/>
                  <a:gd name="connsiteX75" fmla="*/ 1802405 w 1878075"/>
                  <a:gd name="connsiteY75" fmla="*/ 1402749 h 1694229"/>
                  <a:gd name="connsiteX76" fmla="*/ 1797524 w 1878075"/>
                  <a:gd name="connsiteY76" fmla="*/ 1456313 h 1694229"/>
                  <a:gd name="connsiteX77" fmla="*/ 1855691 w 1878075"/>
                  <a:gd name="connsiteY77" fmla="*/ 1479634 h 1694229"/>
                  <a:gd name="connsiteX78" fmla="*/ 1857299 w 1878075"/>
                  <a:gd name="connsiteY78" fmla="*/ 1457000 h 1694229"/>
                  <a:gd name="connsiteX79" fmla="*/ 1856521 w 1878075"/>
                  <a:gd name="connsiteY79" fmla="*/ 1396266 h 1694229"/>
                  <a:gd name="connsiteX80" fmla="*/ 1863843 w 1878075"/>
                  <a:gd name="connsiteY80" fmla="*/ 1323993 h 1694229"/>
                  <a:gd name="connsiteX81" fmla="*/ 1834556 w 1878075"/>
                  <a:gd name="connsiteY81" fmla="*/ 1248973 h 1694229"/>
                  <a:gd name="connsiteX82" fmla="*/ 1747763 w 1878075"/>
                  <a:gd name="connsiteY82" fmla="*/ 1264979 h 1694229"/>
                  <a:gd name="connsiteX83" fmla="*/ 1737459 w 1878075"/>
                  <a:gd name="connsiteY83" fmla="*/ 1176356 h 1694229"/>
                  <a:gd name="connsiteX84" fmla="*/ 1704241 w 1878075"/>
                  <a:gd name="connsiteY84" fmla="*/ 1038783 h 1694229"/>
                  <a:gd name="connsiteX85" fmla="*/ 1627446 w 1878075"/>
                  <a:gd name="connsiteY85" fmla="*/ 972257 h 1694229"/>
                  <a:gd name="connsiteX86" fmla="*/ 1594228 w 1878075"/>
                  <a:gd name="connsiteY86" fmla="*/ 917660 h 1694229"/>
                  <a:gd name="connsiteX87" fmla="*/ 1544162 w 1878075"/>
                  <a:gd name="connsiteY87" fmla="*/ 872587 h 1694229"/>
                  <a:gd name="connsiteX88" fmla="*/ 1472251 w 1878075"/>
                  <a:gd name="connsiteY88" fmla="*/ 845878 h 1694229"/>
                  <a:gd name="connsiteX89" fmla="*/ 1449150 w 1878075"/>
                  <a:gd name="connsiteY89" fmla="*/ 823245 h 1694229"/>
                  <a:gd name="connsiteX90" fmla="*/ 1477013 w 1878075"/>
                  <a:gd name="connsiteY90" fmla="*/ 784801 h 1694229"/>
                  <a:gd name="connsiteX91" fmla="*/ 1458319 w 1878075"/>
                  <a:gd name="connsiteY91" fmla="*/ 748910 h 1694229"/>
                  <a:gd name="connsiteX92" fmla="*/ 1463081 w 1878075"/>
                  <a:gd name="connsiteY92" fmla="*/ 725098 h 1694229"/>
                  <a:gd name="connsiteX93" fmla="*/ 1488076 w 1878075"/>
                  <a:gd name="connsiteY93" fmla="*/ 724035 h 1694229"/>
                  <a:gd name="connsiteX94" fmla="*/ 1580416 w 1878075"/>
                  <a:gd name="connsiteY94" fmla="*/ 740220 h 1694229"/>
                  <a:gd name="connsiteX95" fmla="*/ 1615719 w 1878075"/>
                  <a:gd name="connsiteY95" fmla="*/ 683758 h 1694229"/>
                  <a:gd name="connsiteX96" fmla="*/ 1603753 w 1878075"/>
                  <a:gd name="connsiteY96" fmla="*/ 553648 h 1694229"/>
                  <a:gd name="connsiteX97" fmla="*/ 1620956 w 1878075"/>
                  <a:gd name="connsiteY97" fmla="*/ 405322 h 1694229"/>
                  <a:gd name="connsiteX0" fmla="*/ 1620956 w 1866986"/>
                  <a:gd name="connsiteY0" fmla="*/ 405322 h 1694229"/>
                  <a:gd name="connsiteX1" fmla="*/ 1548806 w 1866986"/>
                  <a:gd name="connsiteY1" fmla="*/ 372673 h 1694229"/>
                  <a:gd name="connsiteX2" fmla="*/ 1458557 w 1866986"/>
                  <a:gd name="connsiteY2" fmla="*/ 348860 h 1694229"/>
                  <a:gd name="connsiteX3" fmla="*/ 1405237 w 1866986"/>
                  <a:gd name="connsiteY3" fmla="*/ 271776 h 1694229"/>
                  <a:gd name="connsiteX4" fmla="*/ 1382136 w 1866986"/>
                  <a:gd name="connsiteY4" fmla="*/ 169931 h 1694229"/>
                  <a:gd name="connsiteX5" fmla="*/ 1346239 w 1866986"/>
                  <a:gd name="connsiteY5" fmla="*/ 1869 h 1694229"/>
                  <a:gd name="connsiteX6" fmla="*/ 1278870 w 1866986"/>
                  <a:gd name="connsiteY6" fmla="*/ 43567 h 1694229"/>
                  <a:gd name="connsiteX7" fmla="*/ 1273302 w 1866986"/>
                  <a:gd name="connsiteY7" fmla="*/ 101090 h 1694229"/>
                  <a:gd name="connsiteX8" fmla="*/ 1257397 w 1866986"/>
                  <a:gd name="connsiteY8" fmla="*/ 152303 h 1694229"/>
                  <a:gd name="connsiteX9" fmla="*/ 1237872 w 1866986"/>
                  <a:gd name="connsiteY9" fmla="*/ 204316 h 1694229"/>
                  <a:gd name="connsiteX10" fmla="*/ 1236143 w 1866986"/>
                  <a:gd name="connsiteY10" fmla="*/ 273739 h 1694229"/>
                  <a:gd name="connsiteX11" fmla="*/ 1163162 w 1866986"/>
                  <a:gd name="connsiteY11" fmla="*/ 283903 h 1694229"/>
                  <a:gd name="connsiteX12" fmla="*/ 1098809 w 1866986"/>
                  <a:gd name="connsiteY12" fmla="*/ 285917 h 1694229"/>
                  <a:gd name="connsiteX13" fmla="*/ 1051208 w 1866986"/>
                  <a:gd name="connsiteY13" fmla="*/ 346183 h 1694229"/>
                  <a:gd name="connsiteX14" fmla="*/ 996593 w 1866986"/>
                  <a:gd name="connsiteY14" fmla="*/ 371690 h 1694229"/>
                  <a:gd name="connsiteX15" fmla="*/ 943969 w 1866986"/>
                  <a:gd name="connsiteY15" fmla="*/ 358385 h 1694229"/>
                  <a:gd name="connsiteX16" fmla="*/ 837229 w 1866986"/>
                  <a:gd name="connsiteY16" fmla="*/ 376257 h 1694229"/>
                  <a:gd name="connsiteX17" fmla="*/ 814246 w 1866986"/>
                  <a:gd name="connsiteY17" fmla="*/ 440035 h 1694229"/>
                  <a:gd name="connsiteX18" fmla="*/ 797163 w 1866986"/>
                  <a:gd name="connsiteY18" fmla="*/ 475926 h 1694229"/>
                  <a:gd name="connsiteX19" fmla="*/ 715132 w 1866986"/>
                  <a:gd name="connsiteY19" fmla="*/ 494632 h 1694229"/>
                  <a:gd name="connsiteX20" fmla="*/ 697320 w 1866986"/>
                  <a:gd name="connsiteY20" fmla="*/ 440647 h 1694229"/>
                  <a:gd name="connsiteX21" fmla="*/ 653456 w 1866986"/>
                  <a:gd name="connsiteY21" fmla="*/ 420298 h 1694229"/>
                  <a:gd name="connsiteX22" fmla="*/ 518140 w 1866986"/>
                  <a:gd name="connsiteY22" fmla="*/ 420641 h 1694229"/>
                  <a:gd name="connsiteX23" fmla="*/ 434263 w 1866986"/>
                  <a:gd name="connsiteY23" fmla="*/ 447350 h 1694229"/>
                  <a:gd name="connsiteX24" fmla="*/ 401044 w 1866986"/>
                  <a:gd name="connsiteY24" fmla="*/ 420298 h 1694229"/>
                  <a:gd name="connsiteX25" fmla="*/ 381994 w 1866986"/>
                  <a:gd name="connsiteY25" fmla="*/ 358385 h 1694229"/>
                  <a:gd name="connsiteX26" fmla="*/ 315319 w 1866986"/>
                  <a:gd name="connsiteY26" fmla="*/ 305998 h 1694229"/>
                  <a:gd name="connsiteX27" fmla="*/ 270134 w 1866986"/>
                  <a:gd name="connsiteY27" fmla="*/ 229110 h 1694229"/>
                  <a:gd name="connsiteX28" fmla="*/ 146784 w 1866986"/>
                  <a:gd name="connsiteY28" fmla="*/ 258373 h 1694229"/>
                  <a:gd name="connsiteX29" fmla="*/ 127734 w 1866986"/>
                  <a:gd name="connsiteY29" fmla="*/ 344785 h 1694229"/>
                  <a:gd name="connsiteX30" fmla="*/ 145174 w 1866986"/>
                  <a:gd name="connsiteY30" fmla="*/ 411312 h 1694229"/>
                  <a:gd name="connsiteX31" fmla="*/ 117735 w 1866986"/>
                  <a:gd name="connsiteY31" fmla="*/ 446172 h 1694229"/>
                  <a:gd name="connsiteX32" fmla="*/ 65347 w 1866986"/>
                  <a:gd name="connsiteY32" fmla="*/ 474059 h 1694229"/>
                  <a:gd name="connsiteX33" fmla="*/ 37246 w 1866986"/>
                  <a:gd name="connsiteY33" fmla="*/ 482063 h 1694229"/>
                  <a:gd name="connsiteX34" fmla="*/ 15281 w 1866986"/>
                  <a:gd name="connsiteY34" fmla="*/ 520310 h 1694229"/>
                  <a:gd name="connsiteX35" fmla="*/ 1469 w 1866986"/>
                  <a:gd name="connsiteY35" fmla="*/ 632745 h 1694229"/>
                  <a:gd name="connsiteX36" fmla="*/ 51178 w 1866986"/>
                  <a:gd name="connsiteY36" fmla="*/ 685967 h 1694229"/>
                  <a:gd name="connsiteX37" fmla="*/ 108092 w 1866986"/>
                  <a:gd name="connsiteY37" fmla="*/ 681547 h 1694229"/>
                  <a:gd name="connsiteX38" fmla="*/ 93804 w 1866986"/>
                  <a:gd name="connsiteY38" fmla="*/ 751806 h 1694229"/>
                  <a:gd name="connsiteX39" fmla="*/ 148631 w 1866986"/>
                  <a:gd name="connsiteY39" fmla="*/ 782248 h 1694229"/>
                  <a:gd name="connsiteX40" fmla="*/ 217629 w 1866986"/>
                  <a:gd name="connsiteY40" fmla="*/ 792460 h 1694229"/>
                  <a:gd name="connsiteX41" fmla="*/ 252932 w 1866986"/>
                  <a:gd name="connsiteY41" fmla="*/ 848431 h 1694229"/>
                  <a:gd name="connsiteX42" fmla="*/ 252339 w 1866986"/>
                  <a:gd name="connsiteY42" fmla="*/ 893503 h 1694229"/>
                  <a:gd name="connsiteX43" fmla="*/ 276863 w 1866986"/>
                  <a:gd name="connsiteY43" fmla="*/ 932978 h 1694229"/>
                  <a:gd name="connsiteX44" fmla="*/ 322521 w 1866986"/>
                  <a:gd name="connsiteY44" fmla="*/ 971570 h 1694229"/>
                  <a:gd name="connsiteX45" fmla="*/ 407654 w 1866986"/>
                  <a:gd name="connsiteY45" fmla="*/ 1025822 h 1694229"/>
                  <a:gd name="connsiteX46" fmla="*/ 443431 w 1866986"/>
                  <a:gd name="connsiteY46" fmla="*/ 1096915 h 1694229"/>
                  <a:gd name="connsiteX47" fmla="*/ 422534 w 1866986"/>
                  <a:gd name="connsiteY47" fmla="*/ 1166488 h 1694229"/>
                  <a:gd name="connsiteX48" fmla="*/ 500581 w 1866986"/>
                  <a:gd name="connsiteY48" fmla="*/ 1222951 h 1694229"/>
                  <a:gd name="connsiteX49" fmla="*/ 572613 w 1866986"/>
                  <a:gd name="connsiteY49" fmla="*/ 1255945 h 1694229"/>
                  <a:gd name="connsiteX50" fmla="*/ 553444 w 1866986"/>
                  <a:gd name="connsiteY50" fmla="*/ 1315648 h 1694229"/>
                  <a:gd name="connsiteX51" fmla="*/ 643931 w 1866986"/>
                  <a:gd name="connsiteY51" fmla="*/ 1468048 h 1694229"/>
                  <a:gd name="connsiteX52" fmla="*/ 736741 w 1866986"/>
                  <a:gd name="connsiteY52" fmla="*/ 1541202 h 1694229"/>
                  <a:gd name="connsiteX53" fmla="*/ 786806 w 1866986"/>
                  <a:gd name="connsiteY53" fmla="*/ 1491860 h 1694229"/>
                  <a:gd name="connsiteX54" fmla="*/ 851396 w 1866986"/>
                  <a:gd name="connsiteY54" fmla="*/ 1519257 h 1694229"/>
                  <a:gd name="connsiteX55" fmla="*/ 905869 w 1866986"/>
                  <a:gd name="connsiteY55" fmla="*/ 1487098 h 1694229"/>
                  <a:gd name="connsiteX56" fmla="*/ 922716 w 1866986"/>
                  <a:gd name="connsiteY56" fmla="*/ 1444922 h 1694229"/>
                  <a:gd name="connsiteX57" fmla="*/ 986593 w 1866986"/>
                  <a:gd name="connsiteY57" fmla="*/ 1531334 h 1694229"/>
                  <a:gd name="connsiteX58" fmla="*/ 1031660 w 1866986"/>
                  <a:gd name="connsiteY58" fmla="*/ 1602428 h 1694229"/>
                  <a:gd name="connsiteX59" fmla="*/ 1101606 w 1866986"/>
                  <a:gd name="connsiteY59" fmla="*/ 1693947 h 1694229"/>
                  <a:gd name="connsiteX60" fmla="*/ 1132504 w 1866986"/>
                  <a:gd name="connsiteY60" fmla="*/ 1630856 h 1694229"/>
                  <a:gd name="connsiteX61" fmla="*/ 1163163 w 1866986"/>
                  <a:gd name="connsiteY61" fmla="*/ 1624376 h 1694229"/>
                  <a:gd name="connsiteX62" fmla="*/ 1206262 w 1866986"/>
                  <a:gd name="connsiteY62" fmla="*/ 1653639 h 1694229"/>
                  <a:gd name="connsiteX63" fmla="*/ 1239837 w 1866986"/>
                  <a:gd name="connsiteY63" fmla="*/ 1612985 h 1694229"/>
                  <a:gd name="connsiteX64" fmla="*/ 1258658 w 1866986"/>
                  <a:gd name="connsiteY64" fmla="*/ 1617602 h 1694229"/>
                  <a:gd name="connsiteX65" fmla="*/ 1292700 w 1866986"/>
                  <a:gd name="connsiteY65" fmla="*/ 1684079 h 1694229"/>
                  <a:gd name="connsiteX66" fmla="*/ 1349256 w 1866986"/>
                  <a:gd name="connsiteY66" fmla="*/ 1660610 h 1694229"/>
                  <a:gd name="connsiteX67" fmla="*/ 1401288 w 1866986"/>
                  <a:gd name="connsiteY67" fmla="*/ 1604489 h 1694229"/>
                  <a:gd name="connsiteX68" fmla="*/ 1452065 w 1866986"/>
                  <a:gd name="connsiteY68" fmla="*/ 1587946 h 1694229"/>
                  <a:gd name="connsiteX69" fmla="*/ 1469744 w 1866986"/>
                  <a:gd name="connsiteY69" fmla="*/ 1643768 h 1694229"/>
                  <a:gd name="connsiteX70" fmla="*/ 1539639 w 1866986"/>
                  <a:gd name="connsiteY70" fmla="*/ 1618090 h 1694229"/>
                  <a:gd name="connsiteX71" fmla="*/ 1570417 w 1866986"/>
                  <a:gd name="connsiteY71" fmla="*/ 1531334 h 1694229"/>
                  <a:gd name="connsiteX72" fmla="*/ 1651853 w 1866986"/>
                  <a:gd name="connsiteY72" fmla="*/ 1441192 h 1694229"/>
                  <a:gd name="connsiteX73" fmla="*/ 1696444 w 1866986"/>
                  <a:gd name="connsiteY73" fmla="*/ 1410062 h 1694229"/>
                  <a:gd name="connsiteX74" fmla="*/ 1724813 w 1866986"/>
                  <a:gd name="connsiteY74" fmla="*/ 1413357 h 1694229"/>
                  <a:gd name="connsiteX75" fmla="*/ 1802405 w 1866986"/>
                  <a:gd name="connsiteY75" fmla="*/ 1402749 h 1694229"/>
                  <a:gd name="connsiteX76" fmla="*/ 1797524 w 1866986"/>
                  <a:gd name="connsiteY76" fmla="*/ 1456313 h 1694229"/>
                  <a:gd name="connsiteX77" fmla="*/ 1855691 w 1866986"/>
                  <a:gd name="connsiteY77" fmla="*/ 1479634 h 1694229"/>
                  <a:gd name="connsiteX78" fmla="*/ 1857299 w 1866986"/>
                  <a:gd name="connsiteY78" fmla="*/ 1457000 h 1694229"/>
                  <a:gd name="connsiteX79" fmla="*/ 1856521 w 1866986"/>
                  <a:gd name="connsiteY79" fmla="*/ 1396266 h 1694229"/>
                  <a:gd name="connsiteX80" fmla="*/ 1863843 w 1866986"/>
                  <a:gd name="connsiteY80" fmla="*/ 1323993 h 1694229"/>
                  <a:gd name="connsiteX81" fmla="*/ 1797946 w 1866986"/>
                  <a:gd name="connsiteY81" fmla="*/ 1305140 h 1694229"/>
                  <a:gd name="connsiteX82" fmla="*/ 1747763 w 1866986"/>
                  <a:gd name="connsiteY82" fmla="*/ 1264979 h 1694229"/>
                  <a:gd name="connsiteX83" fmla="*/ 1737459 w 1866986"/>
                  <a:gd name="connsiteY83" fmla="*/ 1176356 h 1694229"/>
                  <a:gd name="connsiteX84" fmla="*/ 1704241 w 1866986"/>
                  <a:gd name="connsiteY84" fmla="*/ 1038783 h 1694229"/>
                  <a:gd name="connsiteX85" fmla="*/ 1627446 w 1866986"/>
                  <a:gd name="connsiteY85" fmla="*/ 972257 h 1694229"/>
                  <a:gd name="connsiteX86" fmla="*/ 1594228 w 1866986"/>
                  <a:gd name="connsiteY86" fmla="*/ 917660 h 1694229"/>
                  <a:gd name="connsiteX87" fmla="*/ 1544162 w 1866986"/>
                  <a:gd name="connsiteY87" fmla="*/ 872587 h 1694229"/>
                  <a:gd name="connsiteX88" fmla="*/ 1472251 w 1866986"/>
                  <a:gd name="connsiteY88" fmla="*/ 845878 h 1694229"/>
                  <a:gd name="connsiteX89" fmla="*/ 1449150 w 1866986"/>
                  <a:gd name="connsiteY89" fmla="*/ 823245 h 1694229"/>
                  <a:gd name="connsiteX90" fmla="*/ 1477013 w 1866986"/>
                  <a:gd name="connsiteY90" fmla="*/ 784801 h 1694229"/>
                  <a:gd name="connsiteX91" fmla="*/ 1458319 w 1866986"/>
                  <a:gd name="connsiteY91" fmla="*/ 748910 h 1694229"/>
                  <a:gd name="connsiteX92" fmla="*/ 1463081 w 1866986"/>
                  <a:gd name="connsiteY92" fmla="*/ 725098 h 1694229"/>
                  <a:gd name="connsiteX93" fmla="*/ 1488076 w 1866986"/>
                  <a:gd name="connsiteY93" fmla="*/ 724035 h 1694229"/>
                  <a:gd name="connsiteX94" fmla="*/ 1580416 w 1866986"/>
                  <a:gd name="connsiteY94" fmla="*/ 740220 h 1694229"/>
                  <a:gd name="connsiteX95" fmla="*/ 1615719 w 1866986"/>
                  <a:gd name="connsiteY95" fmla="*/ 683758 h 1694229"/>
                  <a:gd name="connsiteX96" fmla="*/ 1603753 w 1866986"/>
                  <a:gd name="connsiteY96" fmla="*/ 553648 h 1694229"/>
                  <a:gd name="connsiteX97" fmla="*/ 1620956 w 1866986"/>
                  <a:gd name="connsiteY97" fmla="*/ 405322 h 1694229"/>
                  <a:gd name="connsiteX0" fmla="*/ 1620956 w 1880530"/>
                  <a:gd name="connsiteY0" fmla="*/ 405322 h 1694229"/>
                  <a:gd name="connsiteX1" fmla="*/ 1548806 w 1880530"/>
                  <a:gd name="connsiteY1" fmla="*/ 372673 h 1694229"/>
                  <a:gd name="connsiteX2" fmla="*/ 1458557 w 1880530"/>
                  <a:gd name="connsiteY2" fmla="*/ 348860 h 1694229"/>
                  <a:gd name="connsiteX3" fmla="*/ 1405237 w 1880530"/>
                  <a:gd name="connsiteY3" fmla="*/ 271776 h 1694229"/>
                  <a:gd name="connsiteX4" fmla="*/ 1382136 w 1880530"/>
                  <a:gd name="connsiteY4" fmla="*/ 169931 h 1694229"/>
                  <a:gd name="connsiteX5" fmla="*/ 1346239 w 1880530"/>
                  <a:gd name="connsiteY5" fmla="*/ 1869 h 1694229"/>
                  <a:gd name="connsiteX6" fmla="*/ 1278870 w 1880530"/>
                  <a:gd name="connsiteY6" fmla="*/ 43567 h 1694229"/>
                  <a:gd name="connsiteX7" fmla="*/ 1273302 w 1880530"/>
                  <a:gd name="connsiteY7" fmla="*/ 101090 h 1694229"/>
                  <a:gd name="connsiteX8" fmla="*/ 1257397 w 1880530"/>
                  <a:gd name="connsiteY8" fmla="*/ 152303 h 1694229"/>
                  <a:gd name="connsiteX9" fmla="*/ 1237872 w 1880530"/>
                  <a:gd name="connsiteY9" fmla="*/ 204316 h 1694229"/>
                  <a:gd name="connsiteX10" fmla="*/ 1236143 w 1880530"/>
                  <a:gd name="connsiteY10" fmla="*/ 273739 h 1694229"/>
                  <a:gd name="connsiteX11" fmla="*/ 1163162 w 1880530"/>
                  <a:gd name="connsiteY11" fmla="*/ 283903 h 1694229"/>
                  <a:gd name="connsiteX12" fmla="*/ 1098809 w 1880530"/>
                  <a:gd name="connsiteY12" fmla="*/ 285917 h 1694229"/>
                  <a:gd name="connsiteX13" fmla="*/ 1051208 w 1880530"/>
                  <a:gd name="connsiteY13" fmla="*/ 346183 h 1694229"/>
                  <a:gd name="connsiteX14" fmla="*/ 996593 w 1880530"/>
                  <a:gd name="connsiteY14" fmla="*/ 371690 h 1694229"/>
                  <a:gd name="connsiteX15" fmla="*/ 943969 w 1880530"/>
                  <a:gd name="connsiteY15" fmla="*/ 358385 h 1694229"/>
                  <a:gd name="connsiteX16" fmla="*/ 837229 w 1880530"/>
                  <a:gd name="connsiteY16" fmla="*/ 376257 h 1694229"/>
                  <a:gd name="connsiteX17" fmla="*/ 814246 w 1880530"/>
                  <a:gd name="connsiteY17" fmla="*/ 440035 h 1694229"/>
                  <a:gd name="connsiteX18" fmla="*/ 797163 w 1880530"/>
                  <a:gd name="connsiteY18" fmla="*/ 475926 h 1694229"/>
                  <a:gd name="connsiteX19" fmla="*/ 715132 w 1880530"/>
                  <a:gd name="connsiteY19" fmla="*/ 494632 h 1694229"/>
                  <a:gd name="connsiteX20" fmla="*/ 697320 w 1880530"/>
                  <a:gd name="connsiteY20" fmla="*/ 440647 h 1694229"/>
                  <a:gd name="connsiteX21" fmla="*/ 653456 w 1880530"/>
                  <a:gd name="connsiteY21" fmla="*/ 420298 h 1694229"/>
                  <a:gd name="connsiteX22" fmla="*/ 518140 w 1880530"/>
                  <a:gd name="connsiteY22" fmla="*/ 420641 h 1694229"/>
                  <a:gd name="connsiteX23" fmla="*/ 434263 w 1880530"/>
                  <a:gd name="connsiteY23" fmla="*/ 447350 h 1694229"/>
                  <a:gd name="connsiteX24" fmla="*/ 401044 w 1880530"/>
                  <a:gd name="connsiteY24" fmla="*/ 420298 h 1694229"/>
                  <a:gd name="connsiteX25" fmla="*/ 381994 w 1880530"/>
                  <a:gd name="connsiteY25" fmla="*/ 358385 h 1694229"/>
                  <a:gd name="connsiteX26" fmla="*/ 315319 w 1880530"/>
                  <a:gd name="connsiteY26" fmla="*/ 305998 h 1694229"/>
                  <a:gd name="connsiteX27" fmla="*/ 270134 w 1880530"/>
                  <a:gd name="connsiteY27" fmla="*/ 229110 h 1694229"/>
                  <a:gd name="connsiteX28" fmla="*/ 146784 w 1880530"/>
                  <a:gd name="connsiteY28" fmla="*/ 258373 h 1694229"/>
                  <a:gd name="connsiteX29" fmla="*/ 127734 w 1880530"/>
                  <a:gd name="connsiteY29" fmla="*/ 344785 h 1694229"/>
                  <a:gd name="connsiteX30" fmla="*/ 145174 w 1880530"/>
                  <a:gd name="connsiteY30" fmla="*/ 411312 h 1694229"/>
                  <a:gd name="connsiteX31" fmla="*/ 117735 w 1880530"/>
                  <a:gd name="connsiteY31" fmla="*/ 446172 h 1694229"/>
                  <a:gd name="connsiteX32" fmla="*/ 65347 w 1880530"/>
                  <a:gd name="connsiteY32" fmla="*/ 474059 h 1694229"/>
                  <a:gd name="connsiteX33" fmla="*/ 37246 w 1880530"/>
                  <a:gd name="connsiteY33" fmla="*/ 482063 h 1694229"/>
                  <a:gd name="connsiteX34" fmla="*/ 15281 w 1880530"/>
                  <a:gd name="connsiteY34" fmla="*/ 520310 h 1694229"/>
                  <a:gd name="connsiteX35" fmla="*/ 1469 w 1880530"/>
                  <a:gd name="connsiteY35" fmla="*/ 632745 h 1694229"/>
                  <a:gd name="connsiteX36" fmla="*/ 51178 w 1880530"/>
                  <a:gd name="connsiteY36" fmla="*/ 685967 h 1694229"/>
                  <a:gd name="connsiteX37" fmla="*/ 108092 w 1880530"/>
                  <a:gd name="connsiteY37" fmla="*/ 681547 h 1694229"/>
                  <a:gd name="connsiteX38" fmla="*/ 93804 w 1880530"/>
                  <a:gd name="connsiteY38" fmla="*/ 751806 h 1694229"/>
                  <a:gd name="connsiteX39" fmla="*/ 148631 w 1880530"/>
                  <a:gd name="connsiteY39" fmla="*/ 782248 h 1694229"/>
                  <a:gd name="connsiteX40" fmla="*/ 217629 w 1880530"/>
                  <a:gd name="connsiteY40" fmla="*/ 792460 h 1694229"/>
                  <a:gd name="connsiteX41" fmla="*/ 252932 w 1880530"/>
                  <a:gd name="connsiteY41" fmla="*/ 848431 h 1694229"/>
                  <a:gd name="connsiteX42" fmla="*/ 252339 w 1880530"/>
                  <a:gd name="connsiteY42" fmla="*/ 893503 h 1694229"/>
                  <a:gd name="connsiteX43" fmla="*/ 276863 w 1880530"/>
                  <a:gd name="connsiteY43" fmla="*/ 932978 h 1694229"/>
                  <a:gd name="connsiteX44" fmla="*/ 322521 w 1880530"/>
                  <a:gd name="connsiteY44" fmla="*/ 971570 h 1694229"/>
                  <a:gd name="connsiteX45" fmla="*/ 407654 w 1880530"/>
                  <a:gd name="connsiteY45" fmla="*/ 1025822 h 1694229"/>
                  <a:gd name="connsiteX46" fmla="*/ 443431 w 1880530"/>
                  <a:gd name="connsiteY46" fmla="*/ 1096915 h 1694229"/>
                  <a:gd name="connsiteX47" fmla="*/ 422534 w 1880530"/>
                  <a:gd name="connsiteY47" fmla="*/ 1166488 h 1694229"/>
                  <a:gd name="connsiteX48" fmla="*/ 500581 w 1880530"/>
                  <a:gd name="connsiteY48" fmla="*/ 1222951 h 1694229"/>
                  <a:gd name="connsiteX49" fmla="*/ 572613 w 1880530"/>
                  <a:gd name="connsiteY49" fmla="*/ 1255945 h 1694229"/>
                  <a:gd name="connsiteX50" fmla="*/ 553444 w 1880530"/>
                  <a:gd name="connsiteY50" fmla="*/ 1315648 h 1694229"/>
                  <a:gd name="connsiteX51" fmla="*/ 643931 w 1880530"/>
                  <a:gd name="connsiteY51" fmla="*/ 1468048 h 1694229"/>
                  <a:gd name="connsiteX52" fmla="*/ 736741 w 1880530"/>
                  <a:gd name="connsiteY52" fmla="*/ 1541202 h 1694229"/>
                  <a:gd name="connsiteX53" fmla="*/ 786806 w 1880530"/>
                  <a:gd name="connsiteY53" fmla="*/ 1491860 h 1694229"/>
                  <a:gd name="connsiteX54" fmla="*/ 851396 w 1880530"/>
                  <a:gd name="connsiteY54" fmla="*/ 1519257 h 1694229"/>
                  <a:gd name="connsiteX55" fmla="*/ 905869 w 1880530"/>
                  <a:gd name="connsiteY55" fmla="*/ 1487098 h 1694229"/>
                  <a:gd name="connsiteX56" fmla="*/ 922716 w 1880530"/>
                  <a:gd name="connsiteY56" fmla="*/ 1444922 h 1694229"/>
                  <a:gd name="connsiteX57" fmla="*/ 986593 w 1880530"/>
                  <a:gd name="connsiteY57" fmla="*/ 1531334 h 1694229"/>
                  <a:gd name="connsiteX58" fmla="*/ 1031660 w 1880530"/>
                  <a:gd name="connsiteY58" fmla="*/ 1602428 h 1694229"/>
                  <a:gd name="connsiteX59" fmla="*/ 1101606 w 1880530"/>
                  <a:gd name="connsiteY59" fmla="*/ 1693947 h 1694229"/>
                  <a:gd name="connsiteX60" fmla="*/ 1132504 w 1880530"/>
                  <a:gd name="connsiteY60" fmla="*/ 1630856 h 1694229"/>
                  <a:gd name="connsiteX61" fmla="*/ 1163163 w 1880530"/>
                  <a:gd name="connsiteY61" fmla="*/ 1624376 h 1694229"/>
                  <a:gd name="connsiteX62" fmla="*/ 1206262 w 1880530"/>
                  <a:gd name="connsiteY62" fmla="*/ 1653639 h 1694229"/>
                  <a:gd name="connsiteX63" fmla="*/ 1239837 w 1880530"/>
                  <a:gd name="connsiteY63" fmla="*/ 1612985 h 1694229"/>
                  <a:gd name="connsiteX64" fmla="*/ 1258658 w 1880530"/>
                  <a:gd name="connsiteY64" fmla="*/ 1617602 h 1694229"/>
                  <a:gd name="connsiteX65" fmla="*/ 1292700 w 1880530"/>
                  <a:gd name="connsiteY65" fmla="*/ 1684079 h 1694229"/>
                  <a:gd name="connsiteX66" fmla="*/ 1349256 w 1880530"/>
                  <a:gd name="connsiteY66" fmla="*/ 1660610 h 1694229"/>
                  <a:gd name="connsiteX67" fmla="*/ 1401288 w 1880530"/>
                  <a:gd name="connsiteY67" fmla="*/ 1604489 h 1694229"/>
                  <a:gd name="connsiteX68" fmla="*/ 1452065 w 1880530"/>
                  <a:gd name="connsiteY68" fmla="*/ 1587946 h 1694229"/>
                  <a:gd name="connsiteX69" fmla="*/ 1469744 w 1880530"/>
                  <a:gd name="connsiteY69" fmla="*/ 1643768 h 1694229"/>
                  <a:gd name="connsiteX70" fmla="*/ 1539639 w 1880530"/>
                  <a:gd name="connsiteY70" fmla="*/ 1618090 h 1694229"/>
                  <a:gd name="connsiteX71" fmla="*/ 1570417 w 1880530"/>
                  <a:gd name="connsiteY71" fmla="*/ 1531334 h 1694229"/>
                  <a:gd name="connsiteX72" fmla="*/ 1651853 w 1880530"/>
                  <a:gd name="connsiteY72" fmla="*/ 1441192 h 1694229"/>
                  <a:gd name="connsiteX73" fmla="*/ 1696444 w 1880530"/>
                  <a:gd name="connsiteY73" fmla="*/ 1410062 h 1694229"/>
                  <a:gd name="connsiteX74" fmla="*/ 1724813 w 1880530"/>
                  <a:gd name="connsiteY74" fmla="*/ 1413357 h 1694229"/>
                  <a:gd name="connsiteX75" fmla="*/ 1802405 w 1880530"/>
                  <a:gd name="connsiteY75" fmla="*/ 1402749 h 1694229"/>
                  <a:gd name="connsiteX76" fmla="*/ 1797524 w 1880530"/>
                  <a:gd name="connsiteY76" fmla="*/ 1456313 h 1694229"/>
                  <a:gd name="connsiteX77" fmla="*/ 1855691 w 1880530"/>
                  <a:gd name="connsiteY77" fmla="*/ 1479634 h 1694229"/>
                  <a:gd name="connsiteX78" fmla="*/ 1857299 w 1880530"/>
                  <a:gd name="connsiteY78" fmla="*/ 1457000 h 1694229"/>
                  <a:gd name="connsiteX79" fmla="*/ 1856521 w 1880530"/>
                  <a:gd name="connsiteY79" fmla="*/ 1396266 h 1694229"/>
                  <a:gd name="connsiteX80" fmla="*/ 1878487 w 1880530"/>
                  <a:gd name="connsiteY80" fmla="*/ 1326546 h 1694229"/>
                  <a:gd name="connsiteX81" fmla="*/ 1797946 w 1880530"/>
                  <a:gd name="connsiteY81" fmla="*/ 1305140 h 1694229"/>
                  <a:gd name="connsiteX82" fmla="*/ 1747763 w 1880530"/>
                  <a:gd name="connsiteY82" fmla="*/ 1264979 h 1694229"/>
                  <a:gd name="connsiteX83" fmla="*/ 1737459 w 1880530"/>
                  <a:gd name="connsiteY83" fmla="*/ 1176356 h 1694229"/>
                  <a:gd name="connsiteX84" fmla="*/ 1704241 w 1880530"/>
                  <a:gd name="connsiteY84" fmla="*/ 1038783 h 1694229"/>
                  <a:gd name="connsiteX85" fmla="*/ 1627446 w 1880530"/>
                  <a:gd name="connsiteY85" fmla="*/ 972257 h 1694229"/>
                  <a:gd name="connsiteX86" fmla="*/ 1594228 w 1880530"/>
                  <a:gd name="connsiteY86" fmla="*/ 917660 h 1694229"/>
                  <a:gd name="connsiteX87" fmla="*/ 1544162 w 1880530"/>
                  <a:gd name="connsiteY87" fmla="*/ 872587 h 1694229"/>
                  <a:gd name="connsiteX88" fmla="*/ 1472251 w 1880530"/>
                  <a:gd name="connsiteY88" fmla="*/ 845878 h 1694229"/>
                  <a:gd name="connsiteX89" fmla="*/ 1449150 w 1880530"/>
                  <a:gd name="connsiteY89" fmla="*/ 823245 h 1694229"/>
                  <a:gd name="connsiteX90" fmla="*/ 1477013 w 1880530"/>
                  <a:gd name="connsiteY90" fmla="*/ 784801 h 1694229"/>
                  <a:gd name="connsiteX91" fmla="*/ 1458319 w 1880530"/>
                  <a:gd name="connsiteY91" fmla="*/ 748910 h 1694229"/>
                  <a:gd name="connsiteX92" fmla="*/ 1463081 w 1880530"/>
                  <a:gd name="connsiteY92" fmla="*/ 725098 h 1694229"/>
                  <a:gd name="connsiteX93" fmla="*/ 1488076 w 1880530"/>
                  <a:gd name="connsiteY93" fmla="*/ 724035 h 1694229"/>
                  <a:gd name="connsiteX94" fmla="*/ 1580416 w 1880530"/>
                  <a:gd name="connsiteY94" fmla="*/ 740220 h 1694229"/>
                  <a:gd name="connsiteX95" fmla="*/ 1615719 w 1880530"/>
                  <a:gd name="connsiteY95" fmla="*/ 683758 h 1694229"/>
                  <a:gd name="connsiteX96" fmla="*/ 1603753 w 1880530"/>
                  <a:gd name="connsiteY96" fmla="*/ 553648 h 1694229"/>
                  <a:gd name="connsiteX97" fmla="*/ 1620956 w 1880530"/>
                  <a:gd name="connsiteY97" fmla="*/ 405322 h 1694229"/>
                  <a:gd name="connsiteX0" fmla="*/ 1620956 w 1881147"/>
                  <a:gd name="connsiteY0" fmla="*/ 405322 h 1694229"/>
                  <a:gd name="connsiteX1" fmla="*/ 1548806 w 1881147"/>
                  <a:gd name="connsiteY1" fmla="*/ 372673 h 1694229"/>
                  <a:gd name="connsiteX2" fmla="*/ 1458557 w 1881147"/>
                  <a:gd name="connsiteY2" fmla="*/ 348860 h 1694229"/>
                  <a:gd name="connsiteX3" fmla="*/ 1405237 w 1881147"/>
                  <a:gd name="connsiteY3" fmla="*/ 271776 h 1694229"/>
                  <a:gd name="connsiteX4" fmla="*/ 1382136 w 1881147"/>
                  <a:gd name="connsiteY4" fmla="*/ 169931 h 1694229"/>
                  <a:gd name="connsiteX5" fmla="*/ 1346239 w 1881147"/>
                  <a:gd name="connsiteY5" fmla="*/ 1869 h 1694229"/>
                  <a:gd name="connsiteX6" fmla="*/ 1278870 w 1881147"/>
                  <a:gd name="connsiteY6" fmla="*/ 43567 h 1694229"/>
                  <a:gd name="connsiteX7" fmla="*/ 1273302 w 1881147"/>
                  <a:gd name="connsiteY7" fmla="*/ 101090 h 1694229"/>
                  <a:gd name="connsiteX8" fmla="*/ 1257397 w 1881147"/>
                  <a:gd name="connsiteY8" fmla="*/ 152303 h 1694229"/>
                  <a:gd name="connsiteX9" fmla="*/ 1237872 w 1881147"/>
                  <a:gd name="connsiteY9" fmla="*/ 204316 h 1694229"/>
                  <a:gd name="connsiteX10" fmla="*/ 1236143 w 1881147"/>
                  <a:gd name="connsiteY10" fmla="*/ 273739 h 1694229"/>
                  <a:gd name="connsiteX11" fmla="*/ 1163162 w 1881147"/>
                  <a:gd name="connsiteY11" fmla="*/ 283903 h 1694229"/>
                  <a:gd name="connsiteX12" fmla="*/ 1098809 w 1881147"/>
                  <a:gd name="connsiteY12" fmla="*/ 285917 h 1694229"/>
                  <a:gd name="connsiteX13" fmla="*/ 1051208 w 1881147"/>
                  <a:gd name="connsiteY13" fmla="*/ 346183 h 1694229"/>
                  <a:gd name="connsiteX14" fmla="*/ 996593 w 1881147"/>
                  <a:gd name="connsiteY14" fmla="*/ 371690 h 1694229"/>
                  <a:gd name="connsiteX15" fmla="*/ 943969 w 1881147"/>
                  <a:gd name="connsiteY15" fmla="*/ 358385 h 1694229"/>
                  <a:gd name="connsiteX16" fmla="*/ 837229 w 1881147"/>
                  <a:gd name="connsiteY16" fmla="*/ 376257 h 1694229"/>
                  <a:gd name="connsiteX17" fmla="*/ 814246 w 1881147"/>
                  <a:gd name="connsiteY17" fmla="*/ 440035 h 1694229"/>
                  <a:gd name="connsiteX18" fmla="*/ 797163 w 1881147"/>
                  <a:gd name="connsiteY18" fmla="*/ 475926 h 1694229"/>
                  <a:gd name="connsiteX19" fmla="*/ 715132 w 1881147"/>
                  <a:gd name="connsiteY19" fmla="*/ 494632 h 1694229"/>
                  <a:gd name="connsiteX20" fmla="*/ 697320 w 1881147"/>
                  <a:gd name="connsiteY20" fmla="*/ 440647 h 1694229"/>
                  <a:gd name="connsiteX21" fmla="*/ 653456 w 1881147"/>
                  <a:gd name="connsiteY21" fmla="*/ 420298 h 1694229"/>
                  <a:gd name="connsiteX22" fmla="*/ 518140 w 1881147"/>
                  <a:gd name="connsiteY22" fmla="*/ 420641 h 1694229"/>
                  <a:gd name="connsiteX23" fmla="*/ 434263 w 1881147"/>
                  <a:gd name="connsiteY23" fmla="*/ 447350 h 1694229"/>
                  <a:gd name="connsiteX24" fmla="*/ 401044 w 1881147"/>
                  <a:gd name="connsiteY24" fmla="*/ 420298 h 1694229"/>
                  <a:gd name="connsiteX25" fmla="*/ 381994 w 1881147"/>
                  <a:gd name="connsiteY25" fmla="*/ 358385 h 1694229"/>
                  <a:gd name="connsiteX26" fmla="*/ 315319 w 1881147"/>
                  <a:gd name="connsiteY26" fmla="*/ 305998 h 1694229"/>
                  <a:gd name="connsiteX27" fmla="*/ 270134 w 1881147"/>
                  <a:gd name="connsiteY27" fmla="*/ 229110 h 1694229"/>
                  <a:gd name="connsiteX28" fmla="*/ 146784 w 1881147"/>
                  <a:gd name="connsiteY28" fmla="*/ 258373 h 1694229"/>
                  <a:gd name="connsiteX29" fmla="*/ 127734 w 1881147"/>
                  <a:gd name="connsiteY29" fmla="*/ 344785 h 1694229"/>
                  <a:gd name="connsiteX30" fmla="*/ 145174 w 1881147"/>
                  <a:gd name="connsiteY30" fmla="*/ 411312 h 1694229"/>
                  <a:gd name="connsiteX31" fmla="*/ 117735 w 1881147"/>
                  <a:gd name="connsiteY31" fmla="*/ 446172 h 1694229"/>
                  <a:gd name="connsiteX32" fmla="*/ 65347 w 1881147"/>
                  <a:gd name="connsiteY32" fmla="*/ 474059 h 1694229"/>
                  <a:gd name="connsiteX33" fmla="*/ 37246 w 1881147"/>
                  <a:gd name="connsiteY33" fmla="*/ 482063 h 1694229"/>
                  <a:gd name="connsiteX34" fmla="*/ 15281 w 1881147"/>
                  <a:gd name="connsiteY34" fmla="*/ 520310 h 1694229"/>
                  <a:gd name="connsiteX35" fmla="*/ 1469 w 1881147"/>
                  <a:gd name="connsiteY35" fmla="*/ 632745 h 1694229"/>
                  <a:gd name="connsiteX36" fmla="*/ 51178 w 1881147"/>
                  <a:gd name="connsiteY36" fmla="*/ 685967 h 1694229"/>
                  <a:gd name="connsiteX37" fmla="*/ 108092 w 1881147"/>
                  <a:gd name="connsiteY37" fmla="*/ 681547 h 1694229"/>
                  <a:gd name="connsiteX38" fmla="*/ 93804 w 1881147"/>
                  <a:gd name="connsiteY38" fmla="*/ 751806 h 1694229"/>
                  <a:gd name="connsiteX39" fmla="*/ 148631 w 1881147"/>
                  <a:gd name="connsiteY39" fmla="*/ 782248 h 1694229"/>
                  <a:gd name="connsiteX40" fmla="*/ 217629 w 1881147"/>
                  <a:gd name="connsiteY40" fmla="*/ 792460 h 1694229"/>
                  <a:gd name="connsiteX41" fmla="*/ 252932 w 1881147"/>
                  <a:gd name="connsiteY41" fmla="*/ 848431 h 1694229"/>
                  <a:gd name="connsiteX42" fmla="*/ 252339 w 1881147"/>
                  <a:gd name="connsiteY42" fmla="*/ 893503 h 1694229"/>
                  <a:gd name="connsiteX43" fmla="*/ 276863 w 1881147"/>
                  <a:gd name="connsiteY43" fmla="*/ 932978 h 1694229"/>
                  <a:gd name="connsiteX44" fmla="*/ 322521 w 1881147"/>
                  <a:gd name="connsiteY44" fmla="*/ 971570 h 1694229"/>
                  <a:gd name="connsiteX45" fmla="*/ 407654 w 1881147"/>
                  <a:gd name="connsiteY45" fmla="*/ 1025822 h 1694229"/>
                  <a:gd name="connsiteX46" fmla="*/ 443431 w 1881147"/>
                  <a:gd name="connsiteY46" fmla="*/ 1096915 h 1694229"/>
                  <a:gd name="connsiteX47" fmla="*/ 422534 w 1881147"/>
                  <a:gd name="connsiteY47" fmla="*/ 1166488 h 1694229"/>
                  <a:gd name="connsiteX48" fmla="*/ 500581 w 1881147"/>
                  <a:gd name="connsiteY48" fmla="*/ 1222951 h 1694229"/>
                  <a:gd name="connsiteX49" fmla="*/ 572613 w 1881147"/>
                  <a:gd name="connsiteY49" fmla="*/ 1255945 h 1694229"/>
                  <a:gd name="connsiteX50" fmla="*/ 553444 w 1881147"/>
                  <a:gd name="connsiteY50" fmla="*/ 1315648 h 1694229"/>
                  <a:gd name="connsiteX51" fmla="*/ 643931 w 1881147"/>
                  <a:gd name="connsiteY51" fmla="*/ 1468048 h 1694229"/>
                  <a:gd name="connsiteX52" fmla="*/ 736741 w 1881147"/>
                  <a:gd name="connsiteY52" fmla="*/ 1541202 h 1694229"/>
                  <a:gd name="connsiteX53" fmla="*/ 786806 w 1881147"/>
                  <a:gd name="connsiteY53" fmla="*/ 1491860 h 1694229"/>
                  <a:gd name="connsiteX54" fmla="*/ 851396 w 1881147"/>
                  <a:gd name="connsiteY54" fmla="*/ 1519257 h 1694229"/>
                  <a:gd name="connsiteX55" fmla="*/ 905869 w 1881147"/>
                  <a:gd name="connsiteY55" fmla="*/ 1487098 h 1694229"/>
                  <a:gd name="connsiteX56" fmla="*/ 922716 w 1881147"/>
                  <a:gd name="connsiteY56" fmla="*/ 1444922 h 1694229"/>
                  <a:gd name="connsiteX57" fmla="*/ 986593 w 1881147"/>
                  <a:gd name="connsiteY57" fmla="*/ 1531334 h 1694229"/>
                  <a:gd name="connsiteX58" fmla="*/ 1031660 w 1881147"/>
                  <a:gd name="connsiteY58" fmla="*/ 1602428 h 1694229"/>
                  <a:gd name="connsiteX59" fmla="*/ 1101606 w 1881147"/>
                  <a:gd name="connsiteY59" fmla="*/ 1693947 h 1694229"/>
                  <a:gd name="connsiteX60" fmla="*/ 1132504 w 1881147"/>
                  <a:gd name="connsiteY60" fmla="*/ 1630856 h 1694229"/>
                  <a:gd name="connsiteX61" fmla="*/ 1163163 w 1881147"/>
                  <a:gd name="connsiteY61" fmla="*/ 1624376 h 1694229"/>
                  <a:gd name="connsiteX62" fmla="*/ 1206262 w 1881147"/>
                  <a:gd name="connsiteY62" fmla="*/ 1653639 h 1694229"/>
                  <a:gd name="connsiteX63" fmla="*/ 1239837 w 1881147"/>
                  <a:gd name="connsiteY63" fmla="*/ 1612985 h 1694229"/>
                  <a:gd name="connsiteX64" fmla="*/ 1258658 w 1881147"/>
                  <a:gd name="connsiteY64" fmla="*/ 1617602 h 1694229"/>
                  <a:gd name="connsiteX65" fmla="*/ 1292700 w 1881147"/>
                  <a:gd name="connsiteY65" fmla="*/ 1684079 h 1694229"/>
                  <a:gd name="connsiteX66" fmla="*/ 1349256 w 1881147"/>
                  <a:gd name="connsiteY66" fmla="*/ 1660610 h 1694229"/>
                  <a:gd name="connsiteX67" fmla="*/ 1401288 w 1881147"/>
                  <a:gd name="connsiteY67" fmla="*/ 1604489 h 1694229"/>
                  <a:gd name="connsiteX68" fmla="*/ 1452065 w 1881147"/>
                  <a:gd name="connsiteY68" fmla="*/ 1587946 h 1694229"/>
                  <a:gd name="connsiteX69" fmla="*/ 1469744 w 1881147"/>
                  <a:gd name="connsiteY69" fmla="*/ 1643768 h 1694229"/>
                  <a:gd name="connsiteX70" fmla="*/ 1539639 w 1881147"/>
                  <a:gd name="connsiteY70" fmla="*/ 1618090 h 1694229"/>
                  <a:gd name="connsiteX71" fmla="*/ 1570417 w 1881147"/>
                  <a:gd name="connsiteY71" fmla="*/ 1531334 h 1694229"/>
                  <a:gd name="connsiteX72" fmla="*/ 1651853 w 1881147"/>
                  <a:gd name="connsiteY72" fmla="*/ 1441192 h 1694229"/>
                  <a:gd name="connsiteX73" fmla="*/ 1696444 w 1881147"/>
                  <a:gd name="connsiteY73" fmla="*/ 1410062 h 1694229"/>
                  <a:gd name="connsiteX74" fmla="*/ 1724813 w 1881147"/>
                  <a:gd name="connsiteY74" fmla="*/ 1413357 h 1694229"/>
                  <a:gd name="connsiteX75" fmla="*/ 1802405 w 1881147"/>
                  <a:gd name="connsiteY75" fmla="*/ 1402749 h 1694229"/>
                  <a:gd name="connsiteX76" fmla="*/ 1797524 w 1881147"/>
                  <a:gd name="connsiteY76" fmla="*/ 1456313 h 1694229"/>
                  <a:gd name="connsiteX77" fmla="*/ 1855691 w 1881147"/>
                  <a:gd name="connsiteY77" fmla="*/ 1479634 h 1694229"/>
                  <a:gd name="connsiteX78" fmla="*/ 1857299 w 1881147"/>
                  <a:gd name="connsiteY78" fmla="*/ 1457000 h 1694229"/>
                  <a:gd name="connsiteX79" fmla="*/ 1861403 w 1881147"/>
                  <a:gd name="connsiteY79" fmla="*/ 1401373 h 1694229"/>
                  <a:gd name="connsiteX80" fmla="*/ 1878487 w 1881147"/>
                  <a:gd name="connsiteY80" fmla="*/ 1326546 h 1694229"/>
                  <a:gd name="connsiteX81" fmla="*/ 1797946 w 1881147"/>
                  <a:gd name="connsiteY81" fmla="*/ 1305140 h 1694229"/>
                  <a:gd name="connsiteX82" fmla="*/ 1747763 w 1881147"/>
                  <a:gd name="connsiteY82" fmla="*/ 1264979 h 1694229"/>
                  <a:gd name="connsiteX83" fmla="*/ 1737459 w 1881147"/>
                  <a:gd name="connsiteY83" fmla="*/ 1176356 h 1694229"/>
                  <a:gd name="connsiteX84" fmla="*/ 1704241 w 1881147"/>
                  <a:gd name="connsiteY84" fmla="*/ 1038783 h 1694229"/>
                  <a:gd name="connsiteX85" fmla="*/ 1627446 w 1881147"/>
                  <a:gd name="connsiteY85" fmla="*/ 972257 h 1694229"/>
                  <a:gd name="connsiteX86" fmla="*/ 1594228 w 1881147"/>
                  <a:gd name="connsiteY86" fmla="*/ 917660 h 1694229"/>
                  <a:gd name="connsiteX87" fmla="*/ 1544162 w 1881147"/>
                  <a:gd name="connsiteY87" fmla="*/ 872587 h 1694229"/>
                  <a:gd name="connsiteX88" fmla="*/ 1472251 w 1881147"/>
                  <a:gd name="connsiteY88" fmla="*/ 845878 h 1694229"/>
                  <a:gd name="connsiteX89" fmla="*/ 1449150 w 1881147"/>
                  <a:gd name="connsiteY89" fmla="*/ 823245 h 1694229"/>
                  <a:gd name="connsiteX90" fmla="*/ 1477013 w 1881147"/>
                  <a:gd name="connsiteY90" fmla="*/ 784801 h 1694229"/>
                  <a:gd name="connsiteX91" fmla="*/ 1458319 w 1881147"/>
                  <a:gd name="connsiteY91" fmla="*/ 748910 h 1694229"/>
                  <a:gd name="connsiteX92" fmla="*/ 1463081 w 1881147"/>
                  <a:gd name="connsiteY92" fmla="*/ 725098 h 1694229"/>
                  <a:gd name="connsiteX93" fmla="*/ 1488076 w 1881147"/>
                  <a:gd name="connsiteY93" fmla="*/ 724035 h 1694229"/>
                  <a:gd name="connsiteX94" fmla="*/ 1580416 w 1881147"/>
                  <a:gd name="connsiteY94" fmla="*/ 740220 h 1694229"/>
                  <a:gd name="connsiteX95" fmla="*/ 1615719 w 1881147"/>
                  <a:gd name="connsiteY95" fmla="*/ 683758 h 1694229"/>
                  <a:gd name="connsiteX96" fmla="*/ 1603753 w 1881147"/>
                  <a:gd name="connsiteY96" fmla="*/ 553648 h 1694229"/>
                  <a:gd name="connsiteX97" fmla="*/ 1620956 w 1881147"/>
                  <a:gd name="connsiteY97" fmla="*/ 405322 h 1694229"/>
                  <a:gd name="connsiteX0" fmla="*/ 1620956 w 1868187"/>
                  <a:gd name="connsiteY0" fmla="*/ 405322 h 1694229"/>
                  <a:gd name="connsiteX1" fmla="*/ 1548806 w 1868187"/>
                  <a:gd name="connsiteY1" fmla="*/ 372673 h 1694229"/>
                  <a:gd name="connsiteX2" fmla="*/ 1458557 w 1868187"/>
                  <a:gd name="connsiteY2" fmla="*/ 348860 h 1694229"/>
                  <a:gd name="connsiteX3" fmla="*/ 1405237 w 1868187"/>
                  <a:gd name="connsiteY3" fmla="*/ 271776 h 1694229"/>
                  <a:gd name="connsiteX4" fmla="*/ 1382136 w 1868187"/>
                  <a:gd name="connsiteY4" fmla="*/ 169931 h 1694229"/>
                  <a:gd name="connsiteX5" fmla="*/ 1346239 w 1868187"/>
                  <a:gd name="connsiteY5" fmla="*/ 1869 h 1694229"/>
                  <a:gd name="connsiteX6" fmla="*/ 1278870 w 1868187"/>
                  <a:gd name="connsiteY6" fmla="*/ 43567 h 1694229"/>
                  <a:gd name="connsiteX7" fmla="*/ 1273302 w 1868187"/>
                  <a:gd name="connsiteY7" fmla="*/ 101090 h 1694229"/>
                  <a:gd name="connsiteX8" fmla="*/ 1257397 w 1868187"/>
                  <a:gd name="connsiteY8" fmla="*/ 152303 h 1694229"/>
                  <a:gd name="connsiteX9" fmla="*/ 1237872 w 1868187"/>
                  <a:gd name="connsiteY9" fmla="*/ 204316 h 1694229"/>
                  <a:gd name="connsiteX10" fmla="*/ 1236143 w 1868187"/>
                  <a:gd name="connsiteY10" fmla="*/ 273739 h 1694229"/>
                  <a:gd name="connsiteX11" fmla="*/ 1163162 w 1868187"/>
                  <a:gd name="connsiteY11" fmla="*/ 283903 h 1694229"/>
                  <a:gd name="connsiteX12" fmla="*/ 1098809 w 1868187"/>
                  <a:gd name="connsiteY12" fmla="*/ 285917 h 1694229"/>
                  <a:gd name="connsiteX13" fmla="*/ 1051208 w 1868187"/>
                  <a:gd name="connsiteY13" fmla="*/ 346183 h 1694229"/>
                  <a:gd name="connsiteX14" fmla="*/ 996593 w 1868187"/>
                  <a:gd name="connsiteY14" fmla="*/ 371690 h 1694229"/>
                  <a:gd name="connsiteX15" fmla="*/ 943969 w 1868187"/>
                  <a:gd name="connsiteY15" fmla="*/ 358385 h 1694229"/>
                  <a:gd name="connsiteX16" fmla="*/ 837229 w 1868187"/>
                  <a:gd name="connsiteY16" fmla="*/ 376257 h 1694229"/>
                  <a:gd name="connsiteX17" fmla="*/ 814246 w 1868187"/>
                  <a:gd name="connsiteY17" fmla="*/ 440035 h 1694229"/>
                  <a:gd name="connsiteX18" fmla="*/ 797163 w 1868187"/>
                  <a:gd name="connsiteY18" fmla="*/ 475926 h 1694229"/>
                  <a:gd name="connsiteX19" fmla="*/ 715132 w 1868187"/>
                  <a:gd name="connsiteY19" fmla="*/ 494632 h 1694229"/>
                  <a:gd name="connsiteX20" fmla="*/ 697320 w 1868187"/>
                  <a:gd name="connsiteY20" fmla="*/ 440647 h 1694229"/>
                  <a:gd name="connsiteX21" fmla="*/ 653456 w 1868187"/>
                  <a:gd name="connsiteY21" fmla="*/ 420298 h 1694229"/>
                  <a:gd name="connsiteX22" fmla="*/ 518140 w 1868187"/>
                  <a:gd name="connsiteY22" fmla="*/ 420641 h 1694229"/>
                  <a:gd name="connsiteX23" fmla="*/ 434263 w 1868187"/>
                  <a:gd name="connsiteY23" fmla="*/ 447350 h 1694229"/>
                  <a:gd name="connsiteX24" fmla="*/ 401044 w 1868187"/>
                  <a:gd name="connsiteY24" fmla="*/ 420298 h 1694229"/>
                  <a:gd name="connsiteX25" fmla="*/ 381994 w 1868187"/>
                  <a:gd name="connsiteY25" fmla="*/ 358385 h 1694229"/>
                  <a:gd name="connsiteX26" fmla="*/ 315319 w 1868187"/>
                  <a:gd name="connsiteY26" fmla="*/ 305998 h 1694229"/>
                  <a:gd name="connsiteX27" fmla="*/ 270134 w 1868187"/>
                  <a:gd name="connsiteY27" fmla="*/ 229110 h 1694229"/>
                  <a:gd name="connsiteX28" fmla="*/ 146784 w 1868187"/>
                  <a:gd name="connsiteY28" fmla="*/ 258373 h 1694229"/>
                  <a:gd name="connsiteX29" fmla="*/ 127734 w 1868187"/>
                  <a:gd name="connsiteY29" fmla="*/ 344785 h 1694229"/>
                  <a:gd name="connsiteX30" fmla="*/ 145174 w 1868187"/>
                  <a:gd name="connsiteY30" fmla="*/ 411312 h 1694229"/>
                  <a:gd name="connsiteX31" fmla="*/ 117735 w 1868187"/>
                  <a:gd name="connsiteY31" fmla="*/ 446172 h 1694229"/>
                  <a:gd name="connsiteX32" fmla="*/ 65347 w 1868187"/>
                  <a:gd name="connsiteY32" fmla="*/ 474059 h 1694229"/>
                  <a:gd name="connsiteX33" fmla="*/ 37246 w 1868187"/>
                  <a:gd name="connsiteY33" fmla="*/ 482063 h 1694229"/>
                  <a:gd name="connsiteX34" fmla="*/ 15281 w 1868187"/>
                  <a:gd name="connsiteY34" fmla="*/ 520310 h 1694229"/>
                  <a:gd name="connsiteX35" fmla="*/ 1469 w 1868187"/>
                  <a:gd name="connsiteY35" fmla="*/ 632745 h 1694229"/>
                  <a:gd name="connsiteX36" fmla="*/ 51178 w 1868187"/>
                  <a:gd name="connsiteY36" fmla="*/ 685967 h 1694229"/>
                  <a:gd name="connsiteX37" fmla="*/ 108092 w 1868187"/>
                  <a:gd name="connsiteY37" fmla="*/ 681547 h 1694229"/>
                  <a:gd name="connsiteX38" fmla="*/ 93804 w 1868187"/>
                  <a:gd name="connsiteY38" fmla="*/ 751806 h 1694229"/>
                  <a:gd name="connsiteX39" fmla="*/ 148631 w 1868187"/>
                  <a:gd name="connsiteY39" fmla="*/ 782248 h 1694229"/>
                  <a:gd name="connsiteX40" fmla="*/ 217629 w 1868187"/>
                  <a:gd name="connsiteY40" fmla="*/ 792460 h 1694229"/>
                  <a:gd name="connsiteX41" fmla="*/ 252932 w 1868187"/>
                  <a:gd name="connsiteY41" fmla="*/ 848431 h 1694229"/>
                  <a:gd name="connsiteX42" fmla="*/ 252339 w 1868187"/>
                  <a:gd name="connsiteY42" fmla="*/ 893503 h 1694229"/>
                  <a:gd name="connsiteX43" fmla="*/ 276863 w 1868187"/>
                  <a:gd name="connsiteY43" fmla="*/ 932978 h 1694229"/>
                  <a:gd name="connsiteX44" fmla="*/ 322521 w 1868187"/>
                  <a:gd name="connsiteY44" fmla="*/ 971570 h 1694229"/>
                  <a:gd name="connsiteX45" fmla="*/ 407654 w 1868187"/>
                  <a:gd name="connsiteY45" fmla="*/ 1025822 h 1694229"/>
                  <a:gd name="connsiteX46" fmla="*/ 443431 w 1868187"/>
                  <a:gd name="connsiteY46" fmla="*/ 1096915 h 1694229"/>
                  <a:gd name="connsiteX47" fmla="*/ 422534 w 1868187"/>
                  <a:gd name="connsiteY47" fmla="*/ 1166488 h 1694229"/>
                  <a:gd name="connsiteX48" fmla="*/ 500581 w 1868187"/>
                  <a:gd name="connsiteY48" fmla="*/ 1222951 h 1694229"/>
                  <a:gd name="connsiteX49" fmla="*/ 572613 w 1868187"/>
                  <a:gd name="connsiteY49" fmla="*/ 1255945 h 1694229"/>
                  <a:gd name="connsiteX50" fmla="*/ 553444 w 1868187"/>
                  <a:gd name="connsiteY50" fmla="*/ 1315648 h 1694229"/>
                  <a:gd name="connsiteX51" fmla="*/ 643931 w 1868187"/>
                  <a:gd name="connsiteY51" fmla="*/ 1468048 h 1694229"/>
                  <a:gd name="connsiteX52" fmla="*/ 736741 w 1868187"/>
                  <a:gd name="connsiteY52" fmla="*/ 1541202 h 1694229"/>
                  <a:gd name="connsiteX53" fmla="*/ 786806 w 1868187"/>
                  <a:gd name="connsiteY53" fmla="*/ 1491860 h 1694229"/>
                  <a:gd name="connsiteX54" fmla="*/ 851396 w 1868187"/>
                  <a:gd name="connsiteY54" fmla="*/ 1519257 h 1694229"/>
                  <a:gd name="connsiteX55" fmla="*/ 905869 w 1868187"/>
                  <a:gd name="connsiteY55" fmla="*/ 1487098 h 1694229"/>
                  <a:gd name="connsiteX56" fmla="*/ 922716 w 1868187"/>
                  <a:gd name="connsiteY56" fmla="*/ 1444922 h 1694229"/>
                  <a:gd name="connsiteX57" fmla="*/ 986593 w 1868187"/>
                  <a:gd name="connsiteY57" fmla="*/ 1531334 h 1694229"/>
                  <a:gd name="connsiteX58" fmla="*/ 1031660 w 1868187"/>
                  <a:gd name="connsiteY58" fmla="*/ 1602428 h 1694229"/>
                  <a:gd name="connsiteX59" fmla="*/ 1101606 w 1868187"/>
                  <a:gd name="connsiteY59" fmla="*/ 1693947 h 1694229"/>
                  <a:gd name="connsiteX60" fmla="*/ 1132504 w 1868187"/>
                  <a:gd name="connsiteY60" fmla="*/ 1630856 h 1694229"/>
                  <a:gd name="connsiteX61" fmla="*/ 1163163 w 1868187"/>
                  <a:gd name="connsiteY61" fmla="*/ 1624376 h 1694229"/>
                  <a:gd name="connsiteX62" fmla="*/ 1206262 w 1868187"/>
                  <a:gd name="connsiteY62" fmla="*/ 1653639 h 1694229"/>
                  <a:gd name="connsiteX63" fmla="*/ 1239837 w 1868187"/>
                  <a:gd name="connsiteY63" fmla="*/ 1612985 h 1694229"/>
                  <a:gd name="connsiteX64" fmla="*/ 1258658 w 1868187"/>
                  <a:gd name="connsiteY64" fmla="*/ 1617602 h 1694229"/>
                  <a:gd name="connsiteX65" fmla="*/ 1292700 w 1868187"/>
                  <a:gd name="connsiteY65" fmla="*/ 1684079 h 1694229"/>
                  <a:gd name="connsiteX66" fmla="*/ 1349256 w 1868187"/>
                  <a:gd name="connsiteY66" fmla="*/ 1660610 h 1694229"/>
                  <a:gd name="connsiteX67" fmla="*/ 1401288 w 1868187"/>
                  <a:gd name="connsiteY67" fmla="*/ 1604489 h 1694229"/>
                  <a:gd name="connsiteX68" fmla="*/ 1452065 w 1868187"/>
                  <a:gd name="connsiteY68" fmla="*/ 1587946 h 1694229"/>
                  <a:gd name="connsiteX69" fmla="*/ 1469744 w 1868187"/>
                  <a:gd name="connsiteY69" fmla="*/ 1643768 h 1694229"/>
                  <a:gd name="connsiteX70" fmla="*/ 1539639 w 1868187"/>
                  <a:gd name="connsiteY70" fmla="*/ 1618090 h 1694229"/>
                  <a:gd name="connsiteX71" fmla="*/ 1570417 w 1868187"/>
                  <a:gd name="connsiteY71" fmla="*/ 1531334 h 1694229"/>
                  <a:gd name="connsiteX72" fmla="*/ 1651853 w 1868187"/>
                  <a:gd name="connsiteY72" fmla="*/ 1441192 h 1694229"/>
                  <a:gd name="connsiteX73" fmla="*/ 1696444 w 1868187"/>
                  <a:gd name="connsiteY73" fmla="*/ 1410062 h 1694229"/>
                  <a:gd name="connsiteX74" fmla="*/ 1724813 w 1868187"/>
                  <a:gd name="connsiteY74" fmla="*/ 1413357 h 1694229"/>
                  <a:gd name="connsiteX75" fmla="*/ 1802405 w 1868187"/>
                  <a:gd name="connsiteY75" fmla="*/ 1402749 h 1694229"/>
                  <a:gd name="connsiteX76" fmla="*/ 1797524 w 1868187"/>
                  <a:gd name="connsiteY76" fmla="*/ 1456313 h 1694229"/>
                  <a:gd name="connsiteX77" fmla="*/ 1855691 w 1868187"/>
                  <a:gd name="connsiteY77" fmla="*/ 1479634 h 1694229"/>
                  <a:gd name="connsiteX78" fmla="*/ 1857299 w 1868187"/>
                  <a:gd name="connsiteY78" fmla="*/ 1457000 h 1694229"/>
                  <a:gd name="connsiteX79" fmla="*/ 1861403 w 1868187"/>
                  <a:gd name="connsiteY79" fmla="*/ 1401373 h 1694229"/>
                  <a:gd name="connsiteX80" fmla="*/ 1863844 w 1868187"/>
                  <a:gd name="connsiteY80" fmla="*/ 1326546 h 1694229"/>
                  <a:gd name="connsiteX81" fmla="*/ 1797946 w 1868187"/>
                  <a:gd name="connsiteY81" fmla="*/ 1305140 h 1694229"/>
                  <a:gd name="connsiteX82" fmla="*/ 1747763 w 1868187"/>
                  <a:gd name="connsiteY82" fmla="*/ 1264979 h 1694229"/>
                  <a:gd name="connsiteX83" fmla="*/ 1737459 w 1868187"/>
                  <a:gd name="connsiteY83" fmla="*/ 1176356 h 1694229"/>
                  <a:gd name="connsiteX84" fmla="*/ 1704241 w 1868187"/>
                  <a:gd name="connsiteY84" fmla="*/ 1038783 h 1694229"/>
                  <a:gd name="connsiteX85" fmla="*/ 1627446 w 1868187"/>
                  <a:gd name="connsiteY85" fmla="*/ 972257 h 1694229"/>
                  <a:gd name="connsiteX86" fmla="*/ 1594228 w 1868187"/>
                  <a:gd name="connsiteY86" fmla="*/ 917660 h 1694229"/>
                  <a:gd name="connsiteX87" fmla="*/ 1544162 w 1868187"/>
                  <a:gd name="connsiteY87" fmla="*/ 872587 h 1694229"/>
                  <a:gd name="connsiteX88" fmla="*/ 1472251 w 1868187"/>
                  <a:gd name="connsiteY88" fmla="*/ 845878 h 1694229"/>
                  <a:gd name="connsiteX89" fmla="*/ 1449150 w 1868187"/>
                  <a:gd name="connsiteY89" fmla="*/ 823245 h 1694229"/>
                  <a:gd name="connsiteX90" fmla="*/ 1477013 w 1868187"/>
                  <a:gd name="connsiteY90" fmla="*/ 784801 h 1694229"/>
                  <a:gd name="connsiteX91" fmla="*/ 1458319 w 1868187"/>
                  <a:gd name="connsiteY91" fmla="*/ 748910 h 1694229"/>
                  <a:gd name="connsiteX92" fmla="*/ 1463081 w 1868187"/>
                  <a:gd name="connsiteY92" fmla="*/ 725098 h 1694229"/>
                  <a:gd name="connsiteX93" fmla="*/ 1488076 w 1868187"/>
                  <a:gd name="connsiteY93" fmla="*/ 724035 h 1694229"/>
                  <a:gd name="connsiteX94" fmla="*/ 1580416 w 1868187"/>
                  <a:gd name="connsiteY94" fmla="*/ 740220 h 1694229"/>
                  <a:gd name="connsiteX95" fmla="*/ 1615719 w 1868187"/>
                  <a:gd name="connsiteY95" fmla="*/ 683758 h 1694229"/>
                  <a:gd name="connsiteX96" fmla="*/ 1603753 w 1868187"/>
                  <a:gd name="connsiteY96" fmla="*/ 553648 h 1694229"/>
                  <a:gd name="connsiteX97" fmla="*/ 1620956 w 1868187"/>
                  <a:gd name="connsiteY97" fmla="*/ 405322 h 1694229"/>
                  <a:gd name="connsiteX0" fmla="*/ 1620956 w 1872005"/>
                  <a:gd name="connsiteY0" fmla="*/ 405322 h 1694229"/>
                  <a:gd name="connsiteX1" fmla="*/ 1548806 w 1872005"/>
                  <a:gd name="connsiteY1" fmla="*/ 372673 h 1694229"/>
                  <a:gd name="connsiteX2" fmla="*/ 1458557 w 1872005"/>
                  <a:gd name="connsiteY2" fmla="*/ 348860 h 1694229"/>
                  <a:gd name="connsiteX3" fmla="*/ 1405237 w 1872005"/>
                  <a:gd name="connsiteY3" fmla="*/ 271776 h 1694229"/>
                  <a:gd name="connsiteX4" fmla="*/ 1382136 w 1872005"/>
                  <a:gd name="connsiteY4" fmla="*/ 169931 h 1694229"/>
                  <a:gd name="connsiteX5" fmla="*/ 1346239 w 1872005"/>
                  <a:gd name="connsiteY5" fmla="*/ 1869 h 1694229"/>
                  <a:gd name="connsiteX6" fmla="*/ 1278870 w 1872005"/>
                  <a:gd name="connsiteY6" fmla="*/ 43567 h 1694229"/>
                  <a:gd name="connsiteX7" fmla="*/ 1273302 w 1872005"/>
                  <a:gd name="connsiteY7" fmla="*/ 101090 h 1694229"/>
                  <a:gd name="connsiteX8" fmla="*/ 1257397 w 1872005"/>
                  <a:gd name="connsiteY8" fmla="*/ 152303 h 1694229"/>
                  <a:gd name="connsiteX9" fmla="*/ 1237872 w 1872005"/>
                  <a:gd name="connsiteY9" fmla="*/ 204316 h 1694229"/>
                  <a:gd name="connsiteX10" fmla="*/ 1236143 w 1872005"/>
                  <a:gd name="connsiteY10" fmla="*/ 273739 h 1694229"/>
                  <a:gd name="connsiteX11" fmla="*/ 1163162 w 1872005"/>
                  <a:gd name="connsiteY11" fmla="*/ 283903 h 1694229"/>
                  <a:gd name="connsiteX12" fmla="*/ 1098809 w 1872005"/>
                  <a:gd name="connsiteY12" fmla="*/ 285917 h 1694229"/>
                  <a:gd name="connsiteX13" fmla="*/ 1051208 w 1872005"/>
                  <a:gd name="connsiteY13" fmla="*/ 346183 h 1694229"/>
                  <a:gd name="connsiteX14" fmla="*/ 996593 w 1872005"/>
                  <a:gd name="connsiteY14" fmla="*/ 371690 h 1694229"/>
                  <a:gd name="connsiteX15" fmla="*/ 943969 w 1872005"/>
                  <a:gd name="connsiteY15" fmla="*/ 358385 h 1694229"/>
                  <a:gd name="connsiteX16" fmla="*/ 837229 w 1872005"/>
                  <a:gd name="connsiteY16" fmla="*/ 376257 h 1694229"/>
                  <a:gd name="connsiteX17" fmla="*/ 814246 w 1872005"/>
                  <a:gd name="connsiteY17" fmla="*/ 440035 h 1694229"/>
                  <a:gd name="connsiteX18" fmla="*/ 797163 w 1872005"/>
                  <a:gd name="connsiteY18" fmla="*/ 475926 h 1694229"/>
                  <a:gd name="connsiteX19" fmla="*/ 715132 w 1872005"/>
                  <a:gd name="connsiteY19" fmla="*/ 494632 h 1694229"/>
                  <a:gd name="connsiteX20" fmla="*/ 697320 w 1872005"/>
                  <a:gd name="connsiteY20" fmla="*/ 440647 h 1694229"/>
                  <a:gd name="connsiteX21" fmla="*/ 653456 w 1872005"/>
                  <a:gd name="connsiteY21" fmla="*/ 420298 h 1694229"/>
                  <a:gd name="connsiteX22" fmla="*/ 518140 w 1872005"/>
                  <a:gd name="connsiteY22" fmla="*/ 420641 h 1694229"/>
                  <a:gd name="connsiteX23" fmla="*/ 434263 w 1872005"/>
                  <a:gd name="connsiteY23" fmla="*/ 447350 h 1694229"/>
                  <a:gd name="connsiteX24" fmla="*/ 401044 w 1872005"/>
                  <a:gd name="connsiteY24" fmla="*/ 420298 h 1694229"/>
                  <a:gd name="connsiteX25" fmla="*/ 381994 w 1872005"/>
                  <a:gd name="connsiteY25" fmla="*/ 358385 h 1694229"/>
                  <a:gd name="connsiteX26" fmla="*/ 315319 w 1872005"/>
                  <a:gd name="connsiteY26" fmla="*/ 305998 h 1694229"/>
                  <a:gd name="connsiteX27" fmla="*/ 270134 w 1872005"/>
                  <a:gd name="connsiteY27" fmla="*/ 229110 h 1694229"/>
                  <a:gd name="connsiteX28" fmla="*/ 146784 w 1872005"/>
                  <a:gd name="connsiteY28" fmla="*/ 258373 h 1694229"/>
                  <a:gd name="connsiteX29" fmla="*/ 127734 w 1872005"/>
                  <a:gd name="connsiteY29" fmla="*/ 344785 h 1694229"/>
                  <a:gd name="connsiteX30" fmla="*/ 145174 w 1872005"/>
                  <a:gd name="connsiteY30" fmla="*/ 411312 h 1694229"/>
                  <a:gd name="connsiteX31" fmla="*/ 117735 w 1872005"/>
                  <a:gd name="connsiteY31" fmla="*/ 446172 h 1694229"/>
                  <a:gd name="connsiteX32" fmla="*/ 65347 w 1872005"/>
                  <a:gd name="connsiteY32" fmla="*/ 474059 h 1694229"/>
                  <a:gd name="connsiteX33" fmla="*/ 37246 w 1872005"/>
                  <a:gd name="connsiteY33" fmla="*/ 482063 h 1694229"/>
                  <a:gd name="connsiteX34" fmla="*/ 15281 w 1872005"/>
                  <a:gd name="connsiteY34" fmla="*/ 520310 h 1694229"/>
                  <a:gd name="connsiteX35" fmla="*/ 1469 w 1872005"/>
                  <a:gd name="connsiteY35" fmla="*/ 632745 h 1694229"/>
                  <a:gd name="connsiteX36" fmla="*/ 51178 w 1872005"/>
                  <a:gd name="connsiteY36" fmla="*/ 685967 h 1694229"/>
                  <a:gd name="connsiteX37" fmla="*/ 108092 w 1872005"/>
                  <a:gd name="connsiteY37" fmla="*/ 681547 h 1694229"/>
                  <a:gd name="connsiteX38" fmla="*/ 93804 w 1872005"/>
                  <a:gd name="connsiteY38" fmla="*/ 751806 h 1694229"/>
                  <a:gd name="connsiteX39" fmla="*/ 148631 w 1872005"/>
                  <a:gd name="connsiteY39" fmla="*/ 782248 h 1694229"/>
                  <a:gd name="connsiteX40" fmla="*/ 217629 w 1872005"/>
                  <a:gd name="connsiteY40" fmla="*/ 792460 h 1694229"/>
                  <a:gd name="connsiteX41" fmla="*/ 252932 w 1872005"/>
                  <a:gd name="connsiteY41" fmla="*/ 848431 h 1694229"/>
                  <a:gd name="connsiteX42" fmla="*/ 252339 w 1872005"/>
                  <a:gd name="connsiteY42" fmla="*/ 893503 h 1694229"/>
                  <a:gd name="connsiteX43" fmla="*/ 276863 w 1872005"/>
                  <a:gd name="connsiteY43" fmla="*/ 932978 h 1694229"/>
                  <a:gd name="connsiteX44" fmla="*/ 322521 w 1872005"/>
                  <a:gd name="connsiteY44" fmla="*/ 971570 h 1694229"/>
                  <a:gd name="connsiteX45" fmla="*/ 407654 w 1872005"/>
                  <a:gd name="connsiteY45" fmla="*/ 1025822 h 1694229"/>
                  <a:gd name="connsiteX46" fmla="*/ 443431 w 1872005"/>
                  <a:gd name="connsiteY46" fmla="*/ 1096915 h 1694229"/>
                  <a:gd name="connsiteX47" fmla="*/ 422534 w 1872005"/>
                  <a:gd name="connsiteY47" fmla="*/ 1166488 h 1694229"/>
                  <a:gd name="connsiteX48" fmla="*/ 500581 w 1872005"/>
                  <a:gd name="connsiteY48" fmla="*/ 1222951 h 1694229"/>
                  <a:gd name="connsiteX49" fmla="*/ 572613 w 1872005"/>
                  <a:gd name="connsiteY49" fmla="*/ 1255945 h 1694229"/>
                  <a:gd name="connsiteX50" fmla="*/ 553444 w 1872005"/>
                  <a:gd name="connsiteY50" fmla="*/ 1315648 h 1694229"/>
                  <a:gd name="connsiteX51" fmla="*/ 643931 w 1872005"/>
                  <a:gd name="connsiteY51" fmla="*/ 1468048 h 1694229"/>
                  <a:gd name="connsiteX52" fmla="*/ 736741 w 1872005"/>
                  <a:gd name="connsiteY52" fmla="*/ 1541202 h 1694229"/>
                  <a:gd name="connsiteX53" fmla="*/ 786806 w 1872005"/>
                  <a:gd name="connsiteY53" fmla="*/ 1491860 h 1694229"/>
                  <a:gd name="connsiteX54" fmla="*/ 851396 w 1872005"/>
                  <a:gd name="connsiteY54" fmla="*/ 1519257 h 1694229"/>
                  <a:gd name="connsiteX55" fmla="*/ 905869 w 1872005"/>
                  <a:gd name="connsiteY55" fmla="*/ 1487098 h 1694229"/>
                  <a:gd name="connsiteX56" fmla="*/ 922716 w 1872005"/>
                  <a:gd name="connsiteY56" fmla="*/ 1444922 h 1694229"/>
                  <a:gd name="connsiteX57" fmla="*/ 986593 w 1872005"/>
                  <a:gd name="connsiteY57" fmla="*/ 1531334 h 1694229"/>
                  <a:gd name="connsiteX58" fmla="*/ 1031660 w 1872005"/>
                  <a:gd name="connsiteY58" fmla="*/ 1602428 h 1694229"/>
                  <a:gd name="connsiteX59" fmla="*/ 1101606 w 1872005"/>
                  <a:gd name="connsiteY59" fmla="*/ 1693947 h 1694229"/>
                  <a:gd name="connsiteX60" fmla="*/ 1132504 w 1872005"/>
                  <a:gd name="connsiteY60" fmla="*/ 1630856 h 1694229"/>
                  <a:gd name="connsiteX61" fmla="*/ 1163163 w 1872005"/>
                  <a:gd name="connsiteY61" fmla="*/ 1624376 h 1694229"/>
                  <a:gd name="connsiteX62" fmla="*/ 1206262 w 1872005"/>
                  <a:gd name="connsiteY62" fmla="*/ 1653639 h 1694229"/>
                  <a:gd name="connsiteX63" fmla="*/ 1239837 w 1872005"/>
                  <a:gd name="connsiteY63" fmla="*/ 1612985 h 1694229"/>
                  <a:gd name="connsiteX64" fmla="*/ 1258658 w 1872005"/>
                  <a:gd name="connsiteY64" fmla="*/ 1617602 h 1694229"/>
                  <a:gd name="connsiteX65" fmla="*/ 1292700 w 1872005"/>
                  <a:gd name="connsiteY65" fmla="*/ 1684079 h 1694229"/>
                  <a:gd name="connsiteX66" fmla="*/ 1349256 w 1872005"/>
                  <a:gd name="connsiteY66" fmla="*/ 1660610 h 1694229"/>
                  <a:gd name="connsiteX67" fmla="*/ 1401288 w 1872005"/>
                  <a:gd name="connsiteY67" fmla="*/ 1604489 h 1694229"/>
                  <a:gd name="connsiteX68" fmla="*/ 1452065 w 1872005"/>
                  <a:gd name="connsiteY68" fmla="*/ 1587946 h 1694229"/>
                  <a:gd name="connsiteX69" fmla="*/ 1469744 w 1872005"/>
                  <a:gd name="connsiteY69" fmla="*/ 1643768 h 1694229"/>
                  <a:gd name="connsiteX70" fmla="*/ 1539639 w 1872005"/>
                  <a:gd name="connsiteY70" fmla="*/ 1618090 h 1694229"/>
                  <a:gd name="connsiteX71" fmla="*/ 1570417 w 1872005"/>
                  <a:gd name="connsiteY71" fmla="*/ 1531334 h 1694229"/>
                  <a:gd name="connsiteX72" fmla="*/ 1651853 w 1872005"/>
                  <a:gd name="connsiteY72" fmla="*/ 1441192 h 1694229"/>
                  <a:gd name="connsiteX73" fmla="*/ 1696444 w 1872005"/>
                  <a:gd name="connsiteY73" fmla="*/ 1410062 h 1694229"/>
                  <a:gd name="connsiteX74" fmla="*/ 1724813 w 1872005"/>
                  <a:gd name="connsiteY74" fmla="*/ 1413357 h 1694229"/>
                  <a:gd name="connsiteX75" fmla="*/ 1802405 w 1872005"/>
                  <a:gd name="connsiteY75" fmla="*/ 1402749 h 1694229"/>
                  <a:gd name="connsiteX76" fmla="*/ 1797524 w 1872005"/>
                  <a:gd name="connsiteY76" fmla="*/ 1456313 h 1694229"/>
                  <a:gd name="connsiteX77" fmla="*/ 1855691 w 1872005"/>
                  <a:gd name="connsiteY77" fmla="*/ 1479634 h 1694229"/>
                  <a:gd name="connsiteX78" fmla="*/ 1871943 w 1872005"/>
                  <a:gd name="connsiteY78" fmla="*/ 1454448 h 1694229"/>
                  <a:gd name="connsiteX79" fmla="*/ 1861403 w 1872005"/>
                  <a:gd name="connsiteY79" fmla="*/ 1401373 h 1694229"/>
                  <a:gd name="connsiteX80" fmla="*/ 1863844 w 1872005"/>
                  <a:gd name="connsiteY80" fmla="*/ 1326546 h 1694229"/>
                  <a:gd name="connsiteX81" fmla="*/ 1797946 w 1872005"/>
                  <a:gd name="connsiteY81" fmla="*/ 1305140 h 1694229"/>
                  <a:gd name="connsiteX82" fmla="*/ 1747763 w 1872005"/>
                  <a:gd name="connsiteY82" fmla="*/ 1264979 h 1694229"/>
                  <a:gd name="connsiteX83" fmla="*/ 1737459 w 1872005"/>
                  <a:gd name="connsiteY83" fmla="*/ 1176356 h 1694229"/>
                  <a:gd name="connsiteX84" fmla="*/ 1704241 w 1872005"/>
                  <a:gd name="connsiteY84" fmla="*/ 1038783 h 1694229"/>
                  <a:gd name="connsiteX85" fmla="*/ 1627446 w 1872005"/>
                  <a:gd name="connsiteY85" fmla="*/ 972257 h 1694229"/>
                  <a:gd name="connsiteX86" fmla="*/ 1594228 w 1872005"/>
                  <a:gd name="connsiteY86" fmla="*/ 917660 h 1694229"/>
                  <a:gd name="connsiteX87" fmla="*/ 1544162 w 1872005"/>
                  <a:gd name="connsiteY87" fmla="*/ 872587 h 1694229"/>
                  <a:gd name="connsiteX88" fmla="*/ 1472251 w 1872005"/>
                  <a:gd name="connsiteY88" fmla="*/ 845878 h 1694229"/>
                  <a:gd name="connsiteX89" fmla="*/ 1449150 w 1872005"/>
                  <a:gd name="connsiteY89" fmla="*/ 823245 h 1694229"/>
                  <a:gd name="connsiteX90" fmla="*/ 1477013 w 1872005"/>
                  <a:gd name="connsiteY90" fmla="*/ 784801 h 1694229"/>
                  <a:gd name="connsiteX91" fmla="*/ 1458319 w 1872005"/>
                  <a:gd name="connsiteY91" fmla="*/ 748910 h 1694229"/>
                  <a:gd name="connsiteX92" fmla="*/ 1463081 w 1872005"/>
                  <a:gd name="connsiteY92" fmla="*/ 725098 h 1694229"/>
                  <a:gd name="connsiteX93" fmla="*/ 1488076 w 1872005"/>
                  <a:gd name="connsiteY93" fmla="*/ 724035 h 1694229"/>
                  <a:gd name="connsiteX94" fmla="*/ 1580416 w 1872005"/>
                  <a:gd name="connsiteY94" fmla="*/ 740220 h 1694229"/>
                  <a:gd name="connsiteX95" fmla="*/ 1615719 w 1872005"/>
                  <a:gd name="connsiteY95" fmla="*/ 683758 h 1694229"/>
                  <a:gd name="connsiteX96" fmla="*/ 1603753 w 1872005"/>
                  <a:gd name="connsiteY96" fmla="*/ 553648 h 1694229"/>
                  <a:gd name="connsiteX97" fmla="*/ 1620956 w 1872005"/>
                  <a:gd name="connsiteY97" fmla="*/ 405322 h 1694229"/>
                  <a:gd name="connsiteX0" fmla="*/ 1620956 w 1888788"/>
                  <a:gd name="connsiteY0" fmla="*/ 405322 h 1694229"/>
                  <a:gd name="connsiteX1" fmla="*/ 1548806 w 1888788"/>
                  <a:gd name="connsiteY1" fmla="*/ 372673 h 1694229"/>
                  <a:gd name="connsiteX2" fmla="*/ 1458557 w 1888788"/>
                  <a:gd name="connsiteY2" fmla="*/ 348860 h 1694229"/>
                  <a:gd name="connsiteX3" fmla="*/ 1405237 w 1888788"/>
                  <a:gd name="connsiteY3" fmla="*/ 271776 h 1694229"/>
                  <a:gd name="connsiteX4" fmla="*/ 1382136 w 1888788"/>
                  <a:gd name="connsiteY4" fmla="*/ 169931 h 1694229"/>
                  <a:gd name="connsiteX5" fmla="*/ 1346239 w 1888788"/>
                  <a:gd name="connsiteY5" fmla="*/ 1869 h 1694229"/>
                  <a:gd name="connsiteX6" fmla="*/ 1278870 w 1888788"/>
                  <a:gd name="connsiteY6" fmla="*/ 43567 h 1694229"/>
                  <a:gd name="connsiteX7" fmla="*/ 1273302 w 1888788"/>
                  <a:gd name="connsiteY7" fmla="*/ 101090 h 1694229"/>
                  <a:gd name="connsiteX8" fmla="*/ 1257397 w 1888788"/>
                  <a:gd name="connsiteY8" fmla="*/ 152303 h 1694229"/>
                  <a:gd name="connsiteX9" fmla="*/ 1237872 w 1888788"/>
                  <a:gd name="connsiteY9" fmla="*/ 204316 h 1694229"/>
                  <a:gd name="connsiteX10" fmla="*/ 1236143 w 1888788"/>
                  <a:gd name="connsiteY10" fmla="*/ 273739 h 1694229"/>
                  <a:gd name="connsiteX11" fmla="*/ 1163162 w 1888788"/>
                  <a:gd name="connsiteY11" fmla="*/ 283903 h 1694229"/>
                  <a:gd name="connsiteX12" fmla="*/ 1098809 w 1888788"/>
                  <a:gd name="connsiteY12" fmla="*/ 285917 h 1694229"/>
                  <a:gd name="connsiteX13" fmla="*/ 1051208 w 1888788"/>
                  <a:gd name="connsiteY13" fmla="*/ 346183 h 1694229"/>
                  <a:gd name="connsiteX14" fmla="*/ 996593 w 1888788"/>
                  <a:gd name="connsiteY14" fmla="*/ 371690 h 1694229"/>
                  <a:gd name="connsiteX15" fmla="*/ 943969 w 1888788"/>
                  <a:gd name="connsiteY15" fmla="*/ 358385 h 1694229"/>
                  <a:gd name="connsiteX16" fmla="*/ 837229 w 1888788"/>
                  <a:gd name="connsiteY16" fmla="*/ 376257 h 1694229"/>
                  <a:gd name="connsiteX17" fmla="*/ 814246 w 1888788"/>
                  <a:gd name="connsiteY17" fmla="*/ 440035 h 1694229"/>
                  <a:gd name="connsiteX18" fmla="*/ 797163 w 1888788"/>
                  <a:gd name="connsiteY18" fmla="*/ 475926 h 1694229"/>
                  <a:gd name="connsiteX19" fmla="*/ 715132 w 1888788"/>
                  <a:gd name="connsiteY19" fmla="*/ 494632 h 1694229"/>
                  <a:gd name="connsiteX20" fmla="*/ 697320 w 1888788"/>
                  <a:gd name="connsiteY20" fmla="*/ 440647 h 1694229"/>
                  <a:gd name="connsiteX21" fmla="*/ 653456 w 1888788"/>
                  <a:gd name="connsiteY21" fmla="*/ 420298 h 1694229"/>
                  <a:gd name="connsiteX22" fmla="*/ 518140 w 1888788"/>
                  <a:gd name="connsiteY22" fmla="*/ 420641 h 1694229"/>
                  <a:gd name="connsiteX23" fmla="*/ 434263 w 1888788"/>
                  <a:gd name="connsiteY23" fmla="*/ 447350 h 1694229"/>
                  <a:gd name="connsiteX24" fmla="*/ 401044 w 1888788"/>
                  <a:gd name="connsiteY24" fmla="*/ 420298 h 1694229"/>
                  <a:gd name="connsiteX25" fmla="*/ 381994 w 1888788"/>
                  <a:gd name="connsiteY25" fmla="*/ 358385 h 1694229"/>
                  <a:gd name="connsiteX26" fmla="*/ 315319 w 1888788"/>
                  <a:gd name="connsiteY26" fmla="*/ 305998 h 1694229"/>
                  <a:gd name="connsiteX27" fmla="*/ 270134 w 1888788"/>
                  <a:gd name="connsiteY27" fmla="*/ 229110 h 1694229"/>
                  <a:gd name="connsiteX28" fmla="*/ 146784 w 1888788"/>
                  <a:gd name="connsiteY28" fmla="*/ 258373 h 1694229"/>
                  <a:gd name="connsiteX29" fmla="*/ 127734 w 1888788"/>
                  <a:gd name="connsiteY29" fmla="*/ 344785 h 1694229"/>
                  <a:gd name="connsiteX30" fmla="*/ 145174 w 1888788"/>
                  <a:gd name="connsiteY30" fmla="*/ 411312 h 1694229"/>
                  <a:gd name="connsiteX31" fmla="*/ 117735 w 1888788"/>
                  <a:gd name="connsiteY31" fmla="*/ 446172 h 1694229"/>
                  <a:gd name="connsiteX32" fmla="*/ 65347 w 1888788"/>
                  <a:gd name="connsiteY32" fmla="*/ 474059 h 1694229"/>
                  <a:gd name="connsiteX33" fmla="*/ 37246 w 1888788"/>
                  <a:gd name="connsiteY33" fmla="*/ 482063 h 1694229"/>
                  <a:gd name="connsiteX34" fmla="*/ 15281 w 1888788"/>
                  <a:gd name="connsiteY34" fmla="*/ 520310 h 1694229"/>
                  <a:gd name="connsiteX35" fmla="*/ 1469 w 1888788"/>
                  <a:gd name="connsiteY35" fmla="*/ 632745 h 1694229"/>
                  <a:gd name="connsiteX36" fmla="*/ 51178 w 1888788"/>
                  <a:gd name="connsiteY36" fmla="*/ 685967 h 1694229"/>
                  <a:gd name="connsiteX37" fmla="*/ 108092 w 1888788"/>
                  <a:gd name="connsiteY37" fmla="*/ 681547 h 1694229"/>
                  <a:gd name="connsiteX38" fmla="*/ 93804 w 1888788"/>
                  <a:gd name="connsiteY38" fmla="*/ 751806 h 1694229"/>
                  <a:gd name="connsiteX39" fmla="*/ 148631 w 1888788"/>
                  <a:gd name="connsiteY39" fmla="*/ 782248 h 1694229"/>
                  <a:gd name="connsiteX40" fmla="*/ 217629 w 1888788"/>
                  <a:gd name="connsiteY40" fmla="*/ 792460 h 1694229"/>
                  <a:gd name="connsiteX41" fmla="*/ 252932 w 1888788"/>
                  <a:gd name="connsiteY41" fmla="*/ 848431 h 1694229"/>
                  <a:gd name="connsiteX42" fmla="*/ 252339 w 1888788"/>
                  <a:gd name="connsiteY42" fmla="*/ 893503 h 1694229"/>
                  <a:gd name="connsiteX43" fmla="*/ 276863 w 1888788"/>
                  <a:gd name="connsiteY43" fmla="*/ 932978 h 1694229"/>
                  <a:gd name="connsiteX44" fmla="*/ 322521 w 1888788"/>
                  <a:gd name="connsiteY44" fmla="*/ 971570 h 1694229"/>
                  <a:gd name="connsiteX45" fmla="*/ 407654 w 1888788"/>
                  <a:gd name="connsiteY45" fmla="*/ 1025822 h 1694229"/>
                  <a:gd name="connsiteX46" fmla="*/ 443431 w 1888788"/>
                  <a:gd name="connsiteY46" fmla="*/ 1096915 h 1694229"/>
                  <a:gd name="connsiteX47" fmla="*/ 422534 w 1888788"/>
                  <a:gd name="connsiteY47" fmla="*/ 1166488 h 1694229"/>
                  <a:gd name="connsiteX48" fmla="*/ 500581 w 1888788"/>
                  <a:gd name="connsiteY48" fmla="*/ 1222951 h 1694229"/>
                  <a:gd name="connsiteX49" fmla="*/ 572613 w 1888788"/>
                  <a:gd name="connsiteY49" fmla="*/ 1255945 h 1694229"/>
                  <a:gd name="connsiteX50" fmla="*/ 553444 w 1888788"/>
                  <a:gd name="connsiteY50" fmla="*/ 1315648 h 1694229"/>
                  <a:gd name="connsiteX51" fmla="*/ 643931 w 1888788"/>
                  <a:gd name="connsiteY51" fmla="*/ 1468048 h 1694229"/>
                  <a:gd name="connsiteX52" fmla="*/ 736741 w 1888788"/>
                  <a:gd name="connsiteY52" fmla="*/ 1541202 h 1694229"/>
                  <a:gd name="connsiteX53" fmla="*/ 786806 w 1888788"/>
                  <a:gd name="connsiteY53" fmla="*/ 1491860 h 1694229"/>
                  <a:gd name="connsiteX54" fmla="*/ 851396 w 1888788"/>
                  <a:gd name="connsiteY54" fmla="*/ 1519257 h 1694229"/>
                  <a:gd name="connsiteX55" fmla="*/ 905869 w 1888788"/>
                  <a:gd name="connsiteY55" fmla="*/ 1487098 h 1694229"/>
                  <a:gd name="connsiteX56" fmla="*/ 922716 w 1888788"/>
                  <a:gd name="connsiteY56" fmla="*/ 1444922 h 1694229"/>
                  <a:gd name="connsiteX57" fmla="*/ 986593 w 1888788"/>
                  <a:gd name="connsiteY57" fmla="*/ 1531334 h 1694229"/>
                  <a:gd name="connsiteX58" fmla="*/ 1031660 w 1888788"/>
                  <a:gd name="connsiteY58" fmla="*/ 1602428 h 1694229"/>
                  <a:gd name="connsiteX59" fmla="*/ 1101606 w 1888788"/>
                  <a:gd name="connsiteY59" fmla="*/ 1693947 h 1694229"/>
                  <a:gd name="connsiteX60" fmla="*/ 1132504 w 1888788"/>
                  <a:gd name="connsiteY60" fmla="*/ 1630856 h 1694229"/>
                  <a:gd name="connsiteX61" fmla="*/ 1163163 w 1888788"/>
                  <a:gd name="connsiteY61" fmla="*/ 1624376 h 1694229"/>
                  <a:gd name="connsiteX62" fmla="*/ 1206262 w 1888788"/>
                  <a:gd name="connsiteY62" fmla="*/ 1653639 h 1694229"/>
                  <a:gd name="connsiteX63" fmla="*/ 1239837 w 1888788"/>
                  <a:gd name="connsiteY63" fmla="*/ 1612985 h 1694229"/>
                  <a:gd name="connsiteX64" fmla="*/ 1258658 w 1888788"/>
                  <a:gd name="connsiteY64" fmla="*/ 1617602 h 1694229"/>
                  <a:gd name="connsiteX65" fmla="*/ 1292700 w 1888788"/>
                  <a:gd name="connsiteY65" fmla="*/ 1684079 h 1694229"/>
                  <a:gd name="connsiteX66" fmla="*/ 1349256 w 1888788"/>
                  <a:gd name="connsiteY66" fmla="*/ 1660610 h 1694229"/>
                  <a:gd name="connsiteX67" fmla="*/ 1401288 w 1888788"/>
                  <a:gd name="connsiteY67" fmla="*/ 1604489 h 1694229"/>
                  <a:gd name="connsiteX68" fmla="*/ 1452065 w 1888788"/>
                  <a:gd name="connsiteY68" fmla="*/ 1587946 h 1694229"/>
                  <a:gd name="connsiteX69" fmla="*/ 1469744 w 1888788"/>
                  <a:gd name="connsiteY69" fmla="*/ 1643768 h 1694229"/>
                  <a:gd name="connsiteX70" fmla="*/ 1539639 w 1888788"/>
                  <a:gd name="connsiteY70" fmla="*/ 1618090 h 1694229"/>
                  <a:gd name="connsiteX71" fmla="*/ 1570417 w 1888788"/>
                  <a:gd name="connsiteY71" fmla="*/ 1531334 h 1694229"/>
                  <a:gd name="connsiteX72" fmla="*/ 1651853 w 1888788"/>
                  <a:gd name="connsiteY72" fmla="*/ 1441192 h 1694229"/>
                  <a:gd name="connsiteX73" fmla="*/ 1696444 w 1888788"/>
                  <a:gd name="connsiteY73" fmla="*/ 1410062 h 1694229"/>
                  <a:gd name="connsiteX74" fmla="*/ 1724813 w 1888788"/>
                  <a:gd name="connsiteY74" fmla="*/ 1413357 h 1694229"/>
                  <a:gd name="connsiteX75" fmla="*/ 1802405 w 1888788"/>
                  <a:gd name="connsiteY75" fmla="*/ 1402749 h 1694229"/>
                  <a:gd name="connsiteX76" fmla="*/ 1797524 w 1888788"/>
                  <a:gd name="connsiteY76" fmla="*/ 1456313 h 1694229"/>
                  <a:gd name="connsiteX77" fmla="*/ 1884978 w 1888788"/>
                  <a:gd name="connsiteY77" fmla="*/ 1492399 h 1694229"/>
                  <a:gd name="connsiteX78" fmla="*/ 1871943 w 1888788"/>
                  <a:gd name="connsiteY78" fmla="*/ 1454448 h 1694229"/>
                  <a:gd name="connsiteX79" fmla="*/ 1861403 w 1888788"/>
                  <a:gd name="connsiteY79" fmla="*/ 1401373 h 1694229"/>
                  <a:gd name="connsiteX80" fmla="*/ 1863844 w 1888788"/>
                  <a:gd name="connsiteY80" fmla="*/ 1326546 h 1694229"/>
                  <a:gd name="connsiteX81" fmla="*/ 1797946 w 1888788"/>
                  <a:gd name="connsiteY81" fmla="*/ 1305140 h 1694229"/>
                  <a:gd name="connsiteX82" fmla="*/ 1747763 w 1888788"/>
                  <a:gd name="connsiteY82" fmla="*/ 1264979 h 1694229"/>
                  <a:gd name="connsiteX83" fmla="*/ 1737459 w 1888788"/>
                  <a:gd name="connsiteY83" fmla="*/ 1176356 h 1694229"/>
                  <a:gd name="connsiteX84" fmla="*/ 1704241 w 1888788"/>
                  <a:gd name="connsiteY84" fmla="*/ 1038783 h 1694229"/>
                  <a:gd name="connsiteX85" fmla="*/ 1627446 w 1888788"/>
                  <a:gd name="connsiteY85" fmla="*/ 972257 h 1694229"/>
                  <a:gd name="connsiteX86" fmla="*/ 1594228 w 1888788"/>
                  <a:gd name="connsiteY86" fmla="*/ 917660 h 1694229"/>
                  <a:gd name="connsiteX87" fmla="*/ 1544162 w 1888788"/>
                  <a:gd name="connsiteY87" fmla="*/ 872587 h 1694229"/>
                  <a:gd name="connsiteX88" fmla="*/ 1472251 w 1888788"/>
                  <a:gd name="connsiteY88" fmla="*/ 845878 h 1694229"/>
                  <a:gd name="connsiteX89" fmla="*/ 1449150 w 1888788"/>
                  <a:gd name="connsiteY89" fmla="*/ 823245 h 1694229"/>
                  <a:gd name="connsiteX90" fmla="*/ 1477013 w 1888788"/>
                  <a:gd name="connsiteY90" fmla="*/ 784801 h 1694229"/>
                  <a:gd name="connsiteX91" fmla="*/ 1458319 w 1888788"/>
                  <a:gd name="connsiteY91" fmla="*/ 748910 h 1694229"/>
                  <a:gd name="connsiteX92" fmla="*/ 1463081 w 1888788"/>
                  <a:gd name="connsiteY92" fmla="*/ 725098 h 1694229"/>
                  <a:gd name="connsiteX93" fmla="*/ 1488076 w 1888788"/>
                  <a:gd name="connsiteY93" fmla="*/ 724035 h 1694229"/>
                  <a:gd name="connsiteX94" fmla="*/ 1580416 w 1888788"/>
                  <a:gd name="connsiteY94" fmla="*/ 740220 h 1694229"/>
                  <a:gd name="connsiteX95" fmla="*/ 1615719 w 1888788"/>
                  <a:gd name="connsiteY95" fmla="*/ 683758 h 1694229"/>
                  <a:gd name="connsiteX96" fmla="*/ 1603753 w 1888788"/>
                  <a:gd name="connsiteY96" fmla="*/ 553648 h 1694229"/>
                  <a:gd name="connsiteX97" fmla="*/ 1620956 w 1888788"/>
                  <a:gd name="connsiteY97" fmla="*/ 405322 h 1694229"/>
                  <a:gd name="connsiteX0" fmla="*/ 1620956 w 1888788"/>
                  <a:gd name="connsiteY0" fmla="*/ 405322 h 1694229"/>
                  <a:gd name="connsiteX1" fmla="*/ 1548806 w 1888788"/>
                  <a:gd name="connsiteY1" fmla="*/ 372673 h 1694229"/>
                  <a:gd name="connsiteX2" fmla="*/ 1458557 w 1888788"/>
                  <a:gd name="connsiteY2" fmla="*/ 348860 h 1694229"/>
                  <a:gd name="connsiteX3" fmla="*/ 1405237 w 1888788"/>
                  <a:gd name="connsiteY3" fmla="*/ 271776 h 1694229"/>
                  <a:gd name="connsiteX4" fmla="*/ 1382136 w 1888788"/>
                  <a:gd name="connsiteY4" fmla="*/ 169931 h 1694229"/>
                  <a:gd name="connsiteX5" fmla="*/ 1346239 w 1888788"/>
                  <a:gd name="connsiteY5" fmla="*/ 1869 h 1694229"/>
                  <a:gd name="connsiteX6" fmla="*/ 1278870 w 1888788"/>
                  <a:gd name="connsiteY6" fmla="*/ 43567 h 1694229"/>
                  <a:gd name="connsiteX7" fmla="*/ 1273302 w 1888788"/>
                  <a:gd name="connsiteY7" fmla="*/ 101090 h 1694229"/>
                  <a:gd name="connsiteX8" fmla="*/ 1257397 w 1888788"/>
                  <a:gd name="connsiteY8" fmla="*/ 152303 h 1694229"/>
                  <a:gd name="connsiteX9" fmla="*/ 1237872 w 1888788"/>
                  <a:gd name="connsiteY9" fmla="*/ 204316 h 1694229"/>
                  <a:gd name="connsiteX10" fmla="*/ 1236143 w 1888788"/>
                  <a:gd name="connsiteY10" fmla="*/ 273739 h 1694229"/>
                  <a:gd name="connsiteX11" fmla="*/ 1163162 w 1888788"/>
                  <a:gd name="connsiteY11" fmla="*/ 283903 h 1694229"/>
                  <a:gd name="connsiteX12" fmla="*/ 1098809 w 1888788"/>
                  <a:gd name="connsiteY12" fmla="*/ 285917 h 1694229"/>
                  <a:gd name="connsiteX13" fmla="*/ 1051208 w 1888788"/>
                  <a:gd name="connsiteY13" fmla="*/ 346183 h 1694229"/>
                  <a:gd name="connsiteX14" fmla="*/ 996593 w 1888788"/>
                  <a:gd name="connsiteY14" fmla="*/ 371690 h 1694229"/>
                  <a:gd name="connsiteX15" fmla="*/ 943969 w 1888788"/>
                  <a:gd name="connsiteY15" fmla="*/ 358385 h 1694229"/>
                  <a:gd name="connsiteX16" fmla="*/ 837229 w 1888788"/>
                  <a:gd name="connsiteY16" fmla="*/ 376257 h 1694229"/>
                  <a:gd name="connsiteX17" fmla="*/ 814246 w 1888788"/>
                  <a:gd name="connsiteY17" fmla="*/ 440035 h 1694229"/>
                  <a:gd name="connsiteX18" fmla="*/ 797163 w 1888788"/>
                  <a:gd name="connsiteY18" fmla="*/ 475926 h 1694229"/>
                  <a:gd name="connsiteX19" fmla="*/ 715132 w 1888788"/>
                  <a:gd name="connsiteY19" fmla="*/ 494632 h 1694229"/>
                  <a:gd name="connsiteX20" fmla="*/ 697320 w 1888788"/>
                  <a:gd name="connsiteY20" fmla="*/ 440647 h 1694229"/>
                  <a:gd name="connsiteX21" fmla="*/ 653456 w 1888788"/>
                  <a:gd name="connsiteY21" fmla="*/ 420298 h 1694229"/>
                  <a:gd name="connsiteX22" fmla="*/ 518140 w 1888788"/>
                  <a:gd name="connsiteY22" fmla="*/ 420641 h 1694229"/>
                  <a:gd name="connsiteX23" fmla="*/ 434263 w 1888788"/>
                  <a:gd name="connsiteY23" fmla="*/ 447350 h 1694229"/>
                  <a:gd name="connsiteX24" fmla="*/ 401044 w 1888788"/>
                  <a:gd name="connsiteY24" fmla="*/ 420298 h 1694229"/>
                  <a:gd name="connsiteX25" fmla="*/ 381994 w 1888788"/>
                  <a:gd name="connsiteY25" fmla="*/ 358385 h 1694229"/>
                  <a:gd name="connsiteX26" fmla="*/ 315319 w 1888788"/>
                  <a:gd name="connsiteY26" fmla="*/ 305998 h 1694229"/>
                  <a:gd name="connsiteX27" fmla="*/ 270134 w 1888788"/>
                  <a:gd name="connsiteY27" fmla="*/ 229110 h 1694229"/>
                  <a:gd name="connsiteX28" fmla="*/ 146784 w 1888788"/>
                  <a:gd name="connsiteY28" fmla="*/ 258373 h 1694229"/>
                  <a:gd name="connsiteX29" fmla="*/ 127734 w 1888788"/>
                  <a:gd name="connsiteY29" fmla="*/ 344785 h 1694229"/>
                  <a:gd name="connsiteX30" fmla="*/ 145174 w 1888788"/>
                  <a:gd name="connsiteY30" fmla="*/ 411312 h 1694229"/>
                  <a:gd name="connsiteX31" fmla="*/ 117735 w 1888788"/>
                  <a:gd name="connsiteY31" fmla="*/ 446172 h 1694229"/>
                  <a:gd name="connsiteX32" fmla="*/ 65347 w 1888788"/>
                  <a:gd name="connsiteY32" fmla="*/ 474059 h 1694229"/>
                  <a:gd name="connsiteX33" fmla="*/ 37246 w 1888788"/>
                  <a:gd name="connsiteY33" fmla="*/ 482063 h 1694229"/>
                  <a:gd name="connsiteX34" fmla="*/ 15281 w 1888788"/>
                  <a:gd name="connsiteY34" fmla="*/ 520310 h 1694229"/>
                  <a:gd name="connsiteX35" fmla="*/ 1469 w 1888788"/>
                  <a:gd name="connsiteY35" fmla="*/ 632745 h 1694229"/>
                  <a:gd name="connsiteX36" fmla="*/ 51178 w 1888788"/>
                  <a:gd name="connsiteY36" fmla="*/ 685967 h 1694229"/>
                  <a:gd name="connsiteX37" fmla="*/ 108092 w 1888788"/>
                  <a:gd name="connsiteY37" fmla="*/ 681547 h 1694229"/>
                  <a:gd name="connsiteX38" fmla="*/ 93804 w 1888788"/>
                  <a:gd name="connsiteY38" fmla="*/ 751806 h 1694229"/>
                  <a:gd name="connsiteX39" fmla="*/ 148631 w 1888788"/>
                  <a:gd name="connsiteY39" fmla="*/ 782248 h 1694229"/>
                  <a:gd name="connsiteX40" fmla="*/ 217629 w 1888788"/>
                  <a:gd name="connsiteY40" fmla="*/ 792460 h 1694229"/>
                  <a:gd name="connsiteX41" fmla="*/ 252932 w 1888788"/>
                  <a:gd name="connsiteY41" fmla="*/ 848431 h 1694229"/>
                  <a:gd name="connsiteX42" fmla="*/ 252339 w 1888788"/>
                  <a:gd name="connsiteY42" fmla="*/ 893503 h 1694229"/>
                  <a:gd name="connsiteX43" fmla="*/ 276863 w 1888788"/>
                  <a:gd name="connsiteY43" fmla="*/ 932978 h 1694229"/>
                  <a:gd name="connsiteX44" fmla="*/ 322521 w 1888788"/>
                  <a:gd name="connsiteY44" fmla="*/ 971570 h 1694229"/>
                  <a:gd name="connsiteX45" fmla="*/ 407654 w 1888788"/>
                  <a:gd name="connsiteY45" fmla="*/ 1025822 h 1694229"/>
                  <a:gd name="connsiteX46" fmla="*/ 443431 w 1888788"/>
                  <a:gd name="connsiteY46" fmla="*/ 1096915 h 1694229"/>
                  <a:gd name="connsiteX47" fmla="*/ 422534 w 1888788"/>
                  <a:gd name="connsiteY47" fmla="*/ 1166488 h 1694229"/>
                  <a:gd name="connsiteX48" fmla="*/ 500581 w 1888788"/>
                  <a:gd name="connsiteY48" fmla="*/ 1222951 h 1694229"/>
                  <a:gd name="connsiteX49" fmla="*/ 572613 w 1888788"/>
                  <a:gd name="connsiteY49" fmla="*/ 1255945 h 1694229"/>
                  <a:gd name="connsiteX50" fmla="*/ 553444 w 1888788"/>
                  <a:gd name="connsiteY50" fmla="*/ 1315648 h 1694229"/>
                  <a:gd name="connsiteX51" fmla="*/ 643931 w 1888788"/>
                  <a:gd name="connsiteY51" fmla="*/ 1468048 h 1694229"/>
                  <a:gd name="connsiteX52" fmla="*/ 736741 w 1888788"/>
                  <a:gd name="connsiteY52" fmla="*/ 1541202 h 1694229"/>
                  <a:gd name="connsiteX53" fmla="*/ 786806 w 1888788"/>
                  <a:gd name="connsiteY53" fmla="*/ 1491860 h 1694229"/>
                  <a:gd name="connsiteX54" fmla="*/ 851396 w 1888788"/>
                  <a:gd name="connsiteY54" fmla="*/ 1519257 h 1694229"/>
                  <a:gd name="connsiteX55" fmla="*/ 905869 w 1888788"/>
                  <a:gd name="connsiteY55" fmla="*/ 1487098 h 1694229"/>
                  <a:gd name="connsiteX56" fmla="*/ 922716 w 1888788"/>
                  <a:gd name="connsiteY56" fmla="*/ 1444922 h 1694229"/>
                  <a:gd name="connsiteX57" fmla="*/ 986593 w 1888788"/>
                  <a:gd name="connsiteY57" fmla="*/ 1531334 h 1694229"/>
                  <a:gd name="connsiteX58" fmla="*/ 1031660 w 1888788"/>
                  <a:gd name="connsiteY58" fmla="*/ 1602428 h 1694229"/>
                  <a:gd name="connsiteX59" fmla="*/ 1101606 w 1888788"/>
                  <a:gd name="connsiteY59" fmla="*/ 1693947 h 1694229"/>
                  <a:gd name="connsiteX60" fmla="*/ 1132504 w 1888788"/>
                  <a:gd name="connsiteY60" fmla="*/ 1630856 h 1694229"/>
                  <a:gd name="connsiteX61" fmla="*/ 1163163 w 1888788"/>
                  <a:gd name="connsiteY61" fmla="*/ 1624376 h 1694229"/>
                  <a:gd name="connsiteX62" fmla="*/ 1206262 w 1888788"/>
                  <a:gd name="connsiteY62" fmla="*/ 1653639 h 1694229"/>
                  <a:gd name="connsiteX63" fmla="*/ 1239837 w 1888788"/>
                  <a:gd name="connsiteY63" fmla="*/ 1612985 h 1694229"/>
                  <a:gd name="connsiteX64" fmla="*/ 1258658 w 1888788"/>
                  <a:gd name="connsiteY64" fmla="*/ 1617602 h 1694229"/>
                  <a:gd name="connsiteX65" fmla="*/ 1292700 w 1888788"/>
                  <a:gd name="connsiteY65" fmla="*/ 1684079 h 1694229"/>
                  <a:gd name="connsiteX66" fmla="*/ 1349256 w 1888788"/>
                  <a:gd name="connsiteY66" fmla="*/ 1660610 h 1694229"/>
                  <a:gd name="connsiteX67" fmla="*/ 1401288 w 1888788"/>
                  <a:gd name="connsiteY67" fmla="*/ 1604489 h 1694229"/>
                  <a:gd name="connsiteX68" fmla="*/ 1452065 w 1888788"/>
                  <a:gd name="connsiteY68" fmla="*/ 1587946 h 1694229"/>
                  <a:gd name="connsiteX69" fmla="*/ 1469744 w 1888788"/>
                  <a:gd name="connsiteY69" fmla="*/ 1643768 h 1694229"/>
                  <a:gd name="connsiteX70" fmla="*/ 1539639 w 1888788"/>
                  <a:gd name="connsiteY70" fmla="*/ 1618090 h 1694229"/>
                  <a:gd name="connsiteX71" fmla="*/ 1570417 w 1888788"/>
                  <a:gd name="connsiteY71" fmla="*/ 1531334 h 1694229"/>
                  <a:gd name="connsiteX72" fmla="*/ 1651853 w 1888788"/>
                  <a:gd name="connsiteY72" fmla="*/ 1441192 h 1694229"/>
                  <a:gd name="connsiteX73" fmla="*/ 1696444 w 1888788"/>
                  <a:gd name="connsiteY73" fmla="*/ 1410062 h 1694229"/>
                  <a:gd name="connsiteX74" fmla="*/ 1724813 w 1888788"/>
                  <a:gd name="connsiteY74" fmla="*/ 1413357 h 1694229"/>
                  <a:gd name="connsiteX75" fmla="*/ 1814608 w 1888788"/>
                  <a:gd name="connsiteY75" fmla="*/ 1402749 h 1694229"/>
                  <a:gd name="connsiteX76" fmla="*/ 1797524 w 1888788"/>
                  <a:gd name="connsiteY76" fmla="*/ 1456313 h 1694229"/>
                  <a:gd name="connsiteX77" fmla="*/ 1884978 w 1888788"/>
                  <a:gd name="connsiteY77" fmla="*/ 1492399 h 1694229"/>
                  <a:gd name="connsiteX78" fmla="*/ 1871943 w 1888788"/>
                  <a:gd name="connsiteY78" fmla="*/ 1454448 h 1694229"/>
                  <a:gd name="connsiteX79" fmla="*/ 1861403 w 1888788"/>
                  <a:gd name="connsiteY79" fmla="*/ 1401373 h 1694229"/>
                  <a:gd name="connsiteX80" fmla="*/ 1863844 w 1888788"/>
                  <a:gd name="connsiteY80" fmla="*/ 1326546 h 1694229"/>
                  <a:gd name="connsiteX81" fmla="*/ 1797946 w 1888788"/>
                  <a:gd name="connsiteY81" fmla="*/ 1305140 h 1694229"/>
                  <a:gd name="connsiteX82" fmla="*/ 1747763 w 1888788"/>
                  <a:gd name="connsiteY82" fmla="*/ 1264979 h 1694229"/>
                  <a:gd name="connsiteX83" fmla="*/ 1737459 w 1888788"/>
                  <a:gd name="connsiteY83" fmla="*/ 1176356 h 1694229"/>
                  <a:gd name="connsiteX84" fmla="*/ 1704241 w 1888788"/>
                  <a:gd name="connsiteY84" fmla="*/ 1038783 h 1694229"/>
                  <a:gd name="connsiteX85" fmla="*/ 1627446 w 1888788"/>
                  <a:gd name="connsiteY85" fmla="*/ 972257 h 1694229"/>
                  <a:gd name="connsiteX86" fmla="*/ 1594228 w 1888788"/>
                  <a:gd name="connsiteY86" fmla="*/ 917660 h 1694229"/>
                  <a:gd name="connsiteX87" fmla="*/ 1544162 w 1888788"/>
                  <a:gd name="connsiteY87" fmla="*/ 872587 h 1694229"/>
                  <a:gd name="connsiteX88" fmla="*/ 1472251 w 1888788"/>
                  <a:gd name="connsiteY88" fmla="*/ 845878 h 1694229"/>
                  <a:gd name="connsiteX89" fmla="*/ 1449150 w 1888788"/>
                  <a:gd name="connsiteY89" fmla="*/ 823245 h 1694229"/>
                  <a:gd name="connsiteX90" fmla="*/ 1477013 w 1888788"/>
                  <a:gd name="connsiteY90" fmla="*/ 784801 h 1694229"/>
                  <a:gd name="connsiteX91" fmla="*/ 1458319 w 1888788"/>
                  <a:gd name="connsiteY91" fmla="*/ 748910 h 1694229"/>
                  <a:gd name="connsiteX92" fmla="*/ 1463081 w 1888788"/>
                  <a:gd name="connsiteY92" fmla="*/ 725098 h 1694229"/>
                  <a:gd name="connsiteX93" fmla="*/ 1488076 w 1888788"/>
                  <a:gd name="connsiteY93" fmla="*/ 724035 h 1694229"/>
                  <a:gd name="connsiteX94" fmla="*/ 1580416 w 1888788"/>
                  <a:gd name="connsiteY94" fmla="*/ 740220 h 1694229"/>
                  <a:gd name="connsiteX95" fmla="*/ 1615719 w 1888788"/>
                  <a:gd name="connsiteY95" fmla="*/ 683758 h 1694229"/>
                  <a:gd name="connsiteX96" fmla="*/ 1603753 w 1888788"/>
                  <a:gd name="connsiteY96" fmla="*/ 553648 h 1694229"/>
                  <a:gd name="connsiteX97" fmla="*/ 1620956 w 1888788"/>
                  <a:gd name="connsiteY97" fmla="*/ 405322 h 1694229"/>
                  <a:gd name="connsiteX0" fmla="*/ 1620956 w 1887825"/>
                  <a:gd name="connsiteY0" fmla="*/ 405322 h 1694229"/>
                  <a:gd name="connsiteX1" fmla="*/ 1548806 w 1887825"/>
                  <a:gd name="connsiteY1" fmla="*/ 372673 h 1694229"/>
                  <a:gd name="connsiteX2" fmla="*/ 1458557 w 1887825"/>
                  <a:gd name="connsiteY2" fmla="*/ 348860 h 1694229"/>
                  <a:gd name="connsiteX3" fmla="*/ 1405237 w 1887825"/>
                  <a:gd name="connsiteY3" fmla="*/ 271776 h 1694229"/>
                  <a:gd name="connsiteX4" fmla="*/ 1382136 w 1887825"/>
                  <a:gd name="connsiteY4" fmla="*/ 169931 h 1694229"/>
                  <a:gd name="connsiteX5" fmla="*/ 1346239 w 1887825"/>
                  <a:gd name="connsiteY5" fmla="*/ 1869 h 1694229"/>
                  <a:gd name="connsiteX6" fmla="*/ 1278870 w 1887825"/>
                  <a:gd name="connsiteY6" fmla="*/ 43567 h 1694229"/>
                  <a:gd name="connsiteX7" fmla="*/ 1273302 w 1887825"/>
                  <a:gd name="connsiteY7" fmla="*/ 101090 h 1694229"/>
                  <a:gd name="connsiteX8" fmla="*/ 1257397 w 1887825"/>
                  <a:gd name="connsiteY8" fmla="*/ 152303 h 1694229"/>
                  <a:gd name="connsiteX9" fmla="*/ 1237872 w 1887825"/>
                  <a:gd name="connsiteY9" fmla="*/ 204316 h 1694229"/>
                  <a:gd name="connsiteX10" fmla="*/ 1236143 w 1887825"/>
                  <a:gd name="connsiteY10" fmla="*/ 273739 h 1694229"/>
                  <a:gd name="connsiteX11" fmla="*/ 1163162 w 1887825"/>
                  <a:gd name="connsiteY11" fmla="*/ 283903 h 1694229"/>
                  <a:gd name="connsiteX12" fmla="*/ 1098809 w 1887825"/>
                  <a:gd name="connsiteY12" fmla="*/ 285917 h 1694229"/>
                  <a:gd name="connsiteX13" fmla="*/ 1051208 w 1887825"/>
                  <a:gd name="connsiteY13" fmla="*/ 346183 h 1694229"/>
                  <a:gd name="connsiteX14" fmla="*/ 996593 w 1887825"/>
                  <a:gd name="connsiteY14" fmla="*/ 371690 h 1694229"/>
                  <a:gd name="connsiteX15" fmla="*/ 943969 w 1887825"/>
                  <a:gd name="connsiteY15" fmla="*/ 358385 h 1694229"/>
                  <a:gd name="connsiteX16" fmla="*/ 837229 w 1887825"/>
                  <a:gd name="connsiteY16" fmla="*/ 376257 h 1694229"/>
                  <a:gd name="connsiteX17" fmla="*/ 814246 w 1887825"/>
                  <a:gd name="connsiteY17" fmla="*/ 440035 h 1694229"/>
                  <a:gd name="connsiteX18" fmla="*/ 797163 w 1887825"/>
                  <a:gd name="connsiteY18" fmla="*/ 475926 h 1694229"/>
                  <a:gd name="connsiteX19" fmla="*/ 715132 w 1887825"/>
                  <a:gd name="connsiteY19" fmla="*/ 494632 h 1694229"/>
                  <a:gd name="connsiteX20" fmla="*/ 697320 w 1887825"/>
                  <a:gd name="connsiteY20" fmla="*/ 440647 h 1694229"/>
                  <a:gd name="connsiteX21" fmla="*/ 653456 w 1887825"/>
                  <a:gd name="connsiteY21" fmla="*/ 420298 h 1694229"/>
                  <a:gd name="connsiteX22" fmla="*/ 518140 w 1887825"/>
                  <a:gd name="connsiteY22" fmla="*/ 420641 h 1694229"/>
                  <a:gd name="connsiteX23" fmla="*/ 434263 w 1887825"/>
                  <a:gd name="connsiteY23" fmla="*/ 447350 h 1694229"/>
                  <a:gd name="connsiteX24" fmla="*/ 401044 w 1887825"/>
                  <a:gd name="connsiteY24" fmla="*/ 420298 h 1694229"/>
                  <a:gd name="connsiteX25" fmla="*/ 381994 w 1887825"/>
                  <a:gd name="connsiteY25" fmla="*/ 358385 h 1694229"/>
                  <a:gd name="connsiteX26" fmla="*/ 315319 w 1887825"/>
                  <a:gd name="connsiteY26" fmla="*/ 305998 h 1694229"/>
                  <a:gd name="connsiteX27" fmla="*/ 270134 w 1887825"/>
                  <a:gd name="connsiteY27" fmla="*/ 229110 h 1694229"/>
                  <a:gd name="connsiteX28" fmla="*/ 146784 w 1887825"/>
                  <a:gd name="connsiteY28" fmla="*/ 258373 h 1694229"/>
                  <a:gd name="connsiteX29" fmla="*/ 127734 w 1887825"/>
                  <a:gd name="connsiteY29" fmla="*/ 344785 h 1694229"/>
                  <a:gd name="connsiteX30" fmla="*/ 145174 w 1887825"/>
                  <a:gd name="connsiteY30" fmla="*/ 411312 h 1694229"/>
                  <a:gd name="connsiteX31" fmla="*/ 117735 w 1887825"/>
                  <a:gd name="connsiteY31" fmla="*/ 446172 h 1694229"/>
                  <a:gd name="connsiteX32" fmla="*/ 65347 w 1887825"/>
                  <a:gd name="connsiteY32" fmla="*/ 474059 h 1694229"/>
                  <a:gd name="connsiteX33" fmla="*/ 37246 w 1887825"/>
                  <a:gd name="connsiteY33" fmla="*/ 482063 h 1694229"/>
                  <a:gd name="connsiteX34" fmla="*/ 15281 w 1887825"/>
                  <a:gd name="connsiteY34" fmla="*/ 520310 h 1694229"/>
                  <a:gd name="connsiteX35" fmla="*/ 1469 w 1887825"/>
                  <a:gd name="connsiteY35" fmla="*/ 632745 h 1694229"/>
                  <a:gd name="connsiteX36" fmla="*/ 51178 w 1887825"/>
                  <a:gd name="connsiteY36" fmla="*/ 685967 h 1694229"/>
                  <a:gd name="connsiteX37" fmla="*/ 108092 w 1887825"/>
                  <a:gd name="connsiteY37" fmla="*/ 681547 h 1694229"/>
                  <a:gd name="connsiteX38" fmla="*/ 93804 w 1887825"/>
                  <a:gd name="connsiteY38" fmla="*/ 751806 h 1694229"/>
                  <a:gd name="connsiteX39" fmla="*/ 148631 w 1887825"/>
                  <a:gd name="connsiteY39" fmla="*/ 782248 h 1694229"/>
                  <a:gd name="connsiteX40" fmla="*/ 217629 w 1887825"/>
                  <a:gd name="connsiteY40" fmla="*/ 792460 h 1694229"/>
                  <a:gd name="connsiteX41" fmla="*/ 252932 w 1887825"/>
                  <a:gd name="connsiteY41" fmla="*/ 848431 h 1694229"/>
                  <a:gd name="connsiteX42" fmla="*/ 252339 w 1887825"/>
                  <a:gd name="connsiteY42" fmla="*/ 893503 h 1694229"/>
                  <a:gd name="connsiteX43" fmla="*/ 276863 w 1887825"/>
                  <a:gd name="connsiteY43" fmla="*/ 932978 h 1694229"/>
                  <a:gd name="connsiteX44" fmla="*/ 322521 w 1887825"/>
                  <a:gd name="connsiteY44" fmla="*/ 971570 h 1694229"/>
                  <a:gd name="connsiteX45" fmla="*/ 407654 w 1887825"/>
                  <a:gd name="connsiteY45" fmla="*/ 1025822 h 1694229"/>
                  <a:gd name="connsiteX46" fmla="*/ 443431 w 1887825"/>
                  <a:gd name="connsiteY46" fmla="*/ 1096915 h 1694229"/>
                  <a:gd name="connsiteX47" fmla="*/ 422534 w 1887825"/>
                  <a:gd name="connsiteY47" fmla="*/ 1166488 h 1694229"/>
                  <a:gd name="connsiteX48" fmla="*/ 500581 w 1887825"/>
                  <a:gd name="connsiteY48" fmla="*/ 1222951 h 1694229"/>
                  <a:gd name="connsiteX49" fmla="*/ 572613 w 1887825"/>
                  <a:gd name="connsiteY49" fmla="*/ 1255945 h 1694229"/>
                  <a:gd name="connsiteX50" fmla="*/ 553444 w 1887825"/>
                  <a:gd name="connsiteY50" fmla="*/ 1315648 h 1694229"/>
                  <a:gd name="connsiteX51" fmla="*/ 643931 w 1887825"/>
                  <a:gd name="connsiteY51" fmla="*/ 1468048 h 1694229"/>
                  <a:gd name="connsiteX52" fmla="*/ 736741 w 1887825"/>
                  <a:gd name="connsiteY52" fmla="*/ 1541202 h 1694229"/>
                  <a:gd name="connsiteX53" fmla="*/ 786806 w 1887825"/>
                  <a:gd name="connsiteY53" fmla="*/ 1491860 h 1694229"/>
                  <a:gd name="connsiteX54" fmla="*/ 851396 w 1887825"/>
                  <a:gd name="connsiteY54" fmla="*/ 1519257 h 1694229"/>
                  <a:gd name="connsiteX55" fmla="*/ 905869 w 1887825"/>
                  <a:gd name="connsiteY55" fmla="*/ 1487098 h 1694229"/>
                  <a:gd name="connsiteX56" fmla="*/ 922716 w 1887825"/>
                  <a:gd name="connsiteY56" fmla="*/ 1444922 h 1694229"/>
                  <a:gd name="connsiteX57" fmla="*/ 986593 w 1887825"/>
                  <a:gd name="connsiteY57" fmla="*/ 1531334 h 1694229"/>
                  <a:gd name="connsiteX58" fmla="*/ 1031660 w 1887825"/>
                  <a:gd name="connsiteY58" fmla="*/ 1602428 h 1694229"/>
                  <a:gd name="connsiteX59" fmla="*/ 1101606 w 1887825"/>
                  <a:gd name="connsiteY59" fmla="*/ 1693947 h 1694229"/>
                  <a:gd name="connsiteX60" fmla="*/ 1132504 w 1887825"/>
                  <a:gd name="connsiteY60" fmla="*/ 1630856 h 1694229"/>
                  <a:gd name="connsiteX61" fmla="*/ 1163163 w 1887825"/>
                  <a:gd name="connsiteY61" fmla="*/ 1624376 h 1694229"/>
                  <a:gd name="connsiteX62" fmla="*/ 1206262 w 1887825"/>
                  <a:gd name="connsiteY62" fmla="*/ 1653639 h 1694229"/>
                  <a:gd name="connsiteX63" fmla="*/ 1239837 w 1887825"/>
                  <a:gd name="connsiteY63" fmla="*/ 1612985 h 1694229"/>
                  <a:gd name="connsiteX64" fmla="*/ 1258658 w 1887825"/>
                  <a:gd name="connsiteY64" fmla="*/ 1617602 h 1694229"/>
                  <a:gd name="connsiteX65" fmla="*/ 1292700 w 1887825"/>
                  <a:gd name="connsiteY65" fmla="*/ 1684079 h 1694229"/>
                  <a:gd name="connsiteX66" fmla="*/ 1349256 w 1887825"/>
                  <a:gd name="connsiteY66" fmla="*/ 1660610 h 1694229"/>
                  <a:gd name="connsiteX67" fmla="*/ 1401288 w 1887825"/>
                  <a:gd name="connsiteY67" fmla="*/ 1604489 h 1694229"/>
                  <a:gd name="connsiteX68" fmla="*/ 1452065 w 1887825"/>
                  <a:gd name="connsiteY68" fmla="*/ 1587946 h 1694229"/>
                  <a:gd name="connsiteX69" fmla="*/ 1469744 w 1887825"/>
                  <a:gd name="connsiteY69" fmla="*/ 1643768 h 1694229"/>
                  <a:gd name="connsiteX70" fmla="*/ 1539639 w 1887825"/>
                  <a:gd name="connsiteY70" fmla="*/ 1618090 h 1694229"/>
                  <a:gd name="connsiteX71" fmla="*/ 1570417 w 1887825"/>
                  <a:gd name="connsiteY71" fmla="*/ 1531334 h 1694229"/>
                  <a:gd name="connsiteX72" fmla="*/ 1651853 w 1887825"/>
                  <a:gd name="connsiteY72" fmla="*/ 1441192 h 1694229"/>
                  <a:gd name="connsiteX73" fmla="*/ 1696444 w 1887825"/>
                  <a:gd name="connsiteY73" fmla="*/ 1410062 h 1694229"/>
                  <a:gd name="connsiteX74" fmla="*/ 1724813 w 1887825"/>
                  <a:gd name="connsiteY74" fmla="*/ 1413357 h 1694229"/>
                  <a:gd name="connsiteX75" fmla="*/ 1814608 w 1887825"/>
                  <a:gd name="connsiteY75" fmla="*/ 1402749 h 1694229"/>
                  <a:gd name="connsiteX76" fmla="*/ 1812167 w 1887825"/>
                  <a:gd name="connsiteY76" fmla="*/ 1466525 h 1694229"/>
                  <a:gd name="connsiteX77" fmla="*/ 1884978 w 1887825"/>
                  <a:gd name="connsiteY77" fmla="*/ 1492399 h 1694229"/>
                  <a:gd name="connsiteX78" fmla="*/ 1871943 w 1887825"/>
                  <a:gd name="connsiteY78" fmla="*/ 1454448 h 1694229"/>
                  <a:gd name="connsiteX79" fmla="*/ 1861403 w 1887825"/>
                  <a:gd name="connsiteY79" fmla="*/ 1401373 h 1694229"/>
                  <a:gd name="connsiteX80" fmla="*/ 1863844 w 1887825"/>
                  <a:gd name="connsiteY80" fmla="*/ 1326546 h 1694229"/>
                  <a:gd name="connsiteX81" fmla="*/ 1797946 w 1887825"/>
                  <a:gd name="connsiteY81" fmla="*/ 1305140 h 1694229"/>
                  <a:gd name="connsiteX82" fmla="*/ 1747763 w 1887825"/>
                  <a:gd name="connsiteY82" fmla="*/ 1264979 h 1694229"/>
                  <a:gd name="connsiteX83" fmla="*/ 1737459 w 1887825"/>
                  <a:gd name="connsiteY83" fmla="*/ 1176356 h 1694229"/>
                  <a:gd name="connsiteX84" fmla="*/ 1704241 w 1887825"/>
                  <a:gd name="connsiteY84" fmla="*/ 1038783 h 1694229"/>
                  <a:gd name="connsiteX85" fmla="*/ 1627446 w 1887825"/>
                  <a:gd name="connsiteY85" fmla="*/ 972257 h 1694229"/>
                  <a:gd name="connsiteX86" fmla="*/ 1594228 w 1887825"/>
                  <a:gd name="connsiteY86" fmla="*/ 917660 h 1694229"/>
                  <a:gd name="connsiteX87" fmla="*/ 1544162 w 1887825"/>
                  <a:gd name="connsiteY87" fmla="*/ 872587 h 1694229"/>
                  <a:gd name="connsiteX88" fmla="*/ 1472251 w 1887825"/>
                  <a:gd name="connsiteY88" fmla="*/ 845878 h 1694229"/>
                  <a:gd name="connsiteX89" fmla="*/ 1449150 w 1887825"/>
                  <a:gd name="connsiteY89" fmla="*/ 823245 h 1694229"/>
                  <a:gd name="connsiteX90" fmla="*/ 1477013 w 1887825"/>
                  <a:gd name="connsiteY90" fmla="*/ 784801 h 1694229"/>
                  <a:gd name="connsiteX91" fmla="*/ 1458319 w 1887825"/>
                  <a:gd name="connsiteY91" fmla="*/ 748910 h 1694229"/>
                  <a:gd name="connsiteX92" fmla="*/ 1463081 w 1887825"/>
                  <a:gd name="connsiteY92" fmla="*/ 725098 h 1694229"/>
                  <a:gd name="connsiteX93" fmla="*/ 1488076 w 1887825"/>
                  <a:gd name="connsiteY93" fmla="*/ 724035 h 1694229"/>
                  <a:gd name="connsiteX94" fmla="*/ 1580416 w 1887825"/>
                  <a:gd name="connsiteY94" fmla="*/ 740220 h 1694229"/>
                  <a:gd name="connsiteX95" fmla="*/ 1615719 w 1887825"/>
                  <a:gd name="connsiteY95" fmla="*/ 683758 h 1694229"/>
                  <a:gd name="connsiteX96" fmla="*/ 1603753 w 1887825"/>
                  <a:gd name="connsiteY96" fmla="*/ 553648 h 1694229"/>
                  <a:gd name="connsiteX97" fmla="*/ 1620956 w 1887825"/>
                  <a:gd name="connsiteY97" fmla="*/ 405322 h 1694229"/>
                  <a:gd name="connsiteX0" fmla="*/ 1620956 w 1887825"/>
                  <a:gd name="connsiteY0" fmla="*/ 405322 h 1694229"/>
                  <a:gd name="connsiteX1" fmla="*/ 1548806 w 1887825"/>
                  <a:gd name="connsiteY1" fmla="*/ 372673 h 1694229"/>
                  <a:gd name="connsiteX2" fmla="*/ 1458557 w 1887825"/>
                  <a:gd name="connsiteY2" fmla="*/ 348860 h 1694229"/>
                  <a:gd name="connsiteX3" fmla="*/ 1405237 w 1887825"/>
                  <a:gd name="connsiteY3" fmla="*/ 271776 h 1694229"/>
                  <a:gd name="connsiteX4" fmla="*/ 1382136 w 1887825"/>
                  <a:gd name="connsiteY4" fmla="*/ 169931 h 1694229"/>
                  <a:gd name="connsiteX5" fmla="*/ 1346239 w 1887825"/>
                  <a:gd name="connsiteY5" fmla="*/ 1869 h 1694229"/>
                  <a:gd name="connsiteX6" fmla="*/ 1278870 w 1887825"/>
                  <a:gd name="connsiteY6" fmla="*/ 43567 h 1694229"/>
                  <a:gd name="connsiteX7" fmla="*/ 1273302 w 1887825"/>
                  <a:gd name="connsiteY7" fmla="*/ 101090 h 1694229"/>
                  <a:gd name="connsiteX8" fmla="*/ 1257397 w 1887825"/>
                  <a:gd name="connsiteY8" fmla="*/ 152303 h 1694229"/>
                  <a:gd name="connsiteX9" fmla="*/ 1237872 w 1887825"/>
                  <a:gd name="connsiteY9" fmla="*/ 204316 h 1694229"/>
                  <a:gd name="connsiteX10" fmla="*/ 1236143 w 1887825"/>
                  <a:gd name="connsiteY10" fmla="*/ 273739 h 1694229"/>
                  <a:gd name="connsiteX11" fmla="*/ 1163162 w 1887825"/>
                  <a:gd name="connsiteY11" fmla="*/ 283903 h 1694229"/>
                  <a:gd name="connsiteX12" fmla="*/ 1098809 w 1887825"/>
                  <a:gd name="connsiteY12" fmla="*/ 285917 h 1694229"/>
                  <a:gd name="connsiteX13" fmla="*/ 1051208 w 1887825"/>
                  <a:gd name="connsiteY13" fmla="*/ 346183 h 1694229"/>
                  <a:gd name="connsiteX14" fmla="*/ 996593 w 1887825"/>
                  <a:gd name="connsiteY14" fmla="*/ 371690 h 1694229"/>
                  <a:gd name="connsiteX15" fmla="*/ 943969 w 1887825"/>
                  <a:gd name="connsiteY15" fmla="*/ 358385 h 1694229"/>
                  <a:gd name="connsiteX16" fmla="*/ 837229 w 1887825"/>
                  <a:gd name="connsiteY16" fmla="*/ 376257 h 1694229"/>
                  <a:gd name="connsiteX17" fmla="*/ 814246 w 1887825"/>
                  <a:gd name="connsiteY17" fmla="*/ 440035 h 1694229"/>
                  <a:gd name="connsiteX18" fmla="*/ 797163 w 1887825"/>
                  <a:gd name="connsiteY18" fmla="*/ 475926 h 1694229"/>
                  <a:gd name="connsiteX19" fmla="*/ 715132 w 1887825"/>
                  <a:gd name="connsiteY19" fmla="*/ 494632 h 1694229"/>
                  <a:gd name="connsiteX20" fmla="*/ 697320 w 1887825"/>
                  <a:gd name="connsiteY20" fmla="*/ 440647 h 1694229"/>
                  <a:gd name="connsiteX21" fmla="*/ 653456 w 1887825"/>
                  <a:gd name="connsiteY21" fmla="*/ 420298 h 1694229"/>
                  <a:gd name="connsiteX22" fmla="*/ 518140 w 1887825"/>
                  <a:gd name="connsiteY22" fmla="*/ 420641 h 1694229"/>
                  <a:gd name="connsiteX23" fmla="*/ 434263 w 1887825"/>
                  <a:gd name="connsiteY23" fmla="*/ 447350 h 1694229"/>
                  <a:gd name="connsiteX24" fmla="*/ 401044 w 1887825"/>
                  <a:gd name="connsiteY24" fmla="*/ 420298 h 1694229"/>
                  <a:gd name="connsiteX25" fmla="*/ 381994 w 1887825"/>
                  <a:gd name="connsiteY25" fmla="*/ 358385 h 1694229"/>
                  <a:gd name="connsiteX26" fmla="*/ 315319 w 1887825"/>
                  <a:gd name="connsiteY26" fmla="*/ 305998 h 1694229"/>
                  <a:gd name="connsiteX27" fmla="*/ 270134 w 1887825"/>
                  <a:gd name="connsiteY27" fmla="*/ 229110 h 1694229"/>
                  <a:gd name="connsiteX28" fmla="*/ 146784 w 1887825"/>
                  <a:gd name="connsiteY28" fmla="*/ 258373 h 1694229"/>
                  <a:gd name="connsiteX29" fmla="*/ 127734 w 1887825"/>
                  <a:gd name="connsiteY29" fmla="*/ 344785 h 1694229"/>
                  <a:gd name="connsiteX30" fmla="*/ 145174 w 1887825"/>
                  <a:gd name="connsiteY30" fmla="*/ 411312 h 1694229"/>
                  <a:gd name="connsiteX31" fmla="*/ 117735 w 1887825"/>
                  <a:gd name="connsiteY31" fmla="*/ 446172 h 1694229"/>
                  <a:gd name="connsiteX32" fmla="*/ 65347 w 1887825"/>
                  <a:gd name="connsiteY32" fmla="*/ 474059 h 1694229"/>
                  <a:gd name="connsiteX33" fmla="*/ 37246 w 1887825"/>
                  <a:gd name="connsiteY33" fmla="*/ 482063 h 1694229"/>
                  <a:gd name="connsiteX34" fmla="*/ 15281 w 1887825"/>
                  <a:gd name="connsiteY34" fmla="*/ 520310 h 1694229"/>
                  <a:gd name="connsiteX35" fmla="*/ 1469 w 1887825"/>
                  <a:gd name="connsiteY35" fmla="*/ 632745 h 1694229"/>
                  <a:gd name="connsiteX36" fmla="*/ 51178 w 1887825"/>
                  <a:gd name="connsiteY36" fmla="*/ 685967 h 1694229"/>
                  <a:gd name="connsiteX37" fmla="*/ 108092 w 1887825"/>
                  <a:gd name="connsiteY37" fmla="*/ 681547 h 1694229"/>
                  <a:gd name="connsiteX38" fmla="*/ 93804 w 1887825"/>
                  <a:gd name="connsiteY38" fmla="*/ 751806 h 1694229"/>
                  <a:gd name="connsiteX39" fmla="*/ 148631 w 1887825"/>
                  <a:gd name="connsiteY39" fmla="*/ 782248 h 1694229"/>
                  <a:gd name="connsiteX40" fmla="*/ 217629 w 1887825"/>
                  <a:gd name="connsiteY40" fmla="*/ 792460 h 1694229"/>
                  <a:gd name="connsiteX41" fmla="*/ 252932 w 1887825"/>
                  <a:gd name="connsiteY41" fmla="*/ 848431 h 1694229"/>
                  <a:gd name="connsiteX42" fmla="*/ 252339 w 1887825"/>
                  <a:gd name="connsiteY42" fmla="*/ 893503 h 1694229"/>
                  <a:gd name="connsiteX43" fmla="*/ 276863 w 1887825"/>
                  <a:gd name="connsiteY43" fmla="*/ 932978 h 1694229"/>
                  <a:gd name="connsiteX44" fmla="*/ 322521 w 1887825"/>
                  <a:gd name="connsiteY44" fmla="*/ 971570 h 1694229"/>
                  <a:gd name="connsiteX45" fmla="*/ 407654 w 1887825"/>
                  <a:gd name="connsiteY45" fmla="*/ 1025822 h 1694229"/>
                  <a:gd name="connsiteX46" fmla="*/ 443431 w 1887825"/>
                  <a:gd name="connsiteY46" fmla="*/ 1096915 h 1694229"/>
                  <a:gd name="connsiteX47" fmla="*/ 422534 w 1887825"/>
                  <a:gd name="connsiteY47" fmla="*/ 1166488 h 1694229"/>
                  <a:gd name="connsiteX48" fmla="*/ 500581 w 1887825"/>
                  <a:gd name="connsiteY48" fmla="*/ 1222951 h 1694229"/>
                  <a:gd name="connsiteX49" fmla="*/ 572613 w 1887825"/>
                  <a:gd name="connsiteY49" fmla="*/ 1255945 h 1694229"/>
                  <a:gd name="connsiteX50" fmla="*/ 582731 w 1887825"/>
                  <a:gd name="connsiteY50" fmla="*/ 1330966 h 1694229"/>
                  <a:gd name="connsiteX51" fmla="*/ 643931 w 1887825"/>
                  <a:gd name="connsiteY51" fmla="*/ 1468048 h 1694229"/>
                  <a:gd name="connsiteX52" fmla="*/ 736741 w 1887825"/>
                  <a:gd name="connsiteY52" fmla="*/ 1541202 h 1694229"/>
                  <a:gd name="connsiteX53" fmla="*/ 786806 w 1887825"/>
                  <a:gd name="connsiteY53" fmla="*/ 1491860 h 1694229"/>
                  <a:gd name="connsiteX54" fmla="*/ 851396 w 1887825"/>
                  <a:gd name="connsiteY54" fmla="*/ 1519257 h 1694229"/>
                  <a:gd name="connsiteX55" fmla="*/ 905869 w 1887825"/>
                  <a:gd name="connsiteY55" fmla="*/ 1487098 h 1694229"/>
                  <a:gd name="connsiteX56" fmla="*/ 922716 w 1887825"/>
                  <a:gd name="connsiteY56" fmla="*/ 1444922 h 1694229"/>
                  <a:gd name="connsiteX57" fmla="*/ 986593 w 1887825"/>
                  <a:gd name="connsiteY57" fmla="*/ 1531334 h 1694229"/>
                  <a:gd name="connsiteX58" fmla="*/ 1031660 w 1887825"/>
                  <a:gd name="connsiteY58" fmla="*/ 1602428 h 1694229"/>
                  <a:gd name="connsiteX59" fmla="*/ 1101606 w 1887825"/>
                  <a:gd name="connsiteY59" fmla="*/ 1693947 h 1694229"/>
                  <a:gd name="connsiteX60" fmla="*/ 1132504 w 1887825"/>
                  <a:gd name="connsiteY60" fmla="*/ 1630856 h 1694229"/>
                  <a:gd name="connsiteX61" fmla="*/ 1163163 w 1887825"/>
                  <a:gd name="connsiteY61" fmla="*/ 1624376 h 1694229"/>
                  <a:gd name="connsiteX62" fmla="*/ 1206262 w 1887825"/>
                  <a:gd name="connsiteY62" fmla="*/ 1653639 h 1694229"/>
                  <a:gd name="connsiteX63" fmla="*/ 1239837 w 1887825"/>
                  <a:gd name="connsiteY63" fmla="*/ 1612985 h 1694229"/>
                  <a:gd name="connsiteX64" fmla="*/ 1258658 w 1887825"/>
                  <a:gd name="connsiteY64" fmla="*/ 1617602 h 1694229"/>
                  <a:gd name="connsiteX65" fmla="*/ 1292700 w 1887825"/>
                  <a:gd name="connsiteY65" fmla="*/ 1684079 h 1694229"/>
                  <a:gd name="connsiteX66" fmla="*/ 1349256 w 1887825"/>
                  <a:gd name="connsiteY66" fmla="*/ 1660610 h 1694229"/>
                  <a:gd name="connsiteX67" fmla="*/ 1401288 w 1887825"/>
                  <a:gd name="connsiteY67" fmla="*/ 1604489 h 1694229"/>
                  <a:gd name="connsiteX68" fmla="*/ 1452065 w 1887825"/>
                  <a:gd name="connsiteY68" fmla="*/ 1587946 h 1694229"/>
                  <a:gd name="connsiteX69" fmla="*/ 1469744 w 1887825"/>
                  <a:gd name="connsiteY69" fmla="*/ 1643768 h 1694229"/>
                  <a:gd name="connsiteX70" fmla="*/ 1539639 w 1887825"/>
                  <a:gd name="connsiteY70" fmla="*/ 1618090 h 1694229"/>
                  <a:gd name="connsiteX71" fmla="*/ 1570417 w 1887825"/>
                  <a:gd name="connsiteY71" fmla="*/ 1531334 h 1694229"/>
                  <a:gd name="connsiteX72" fmla="*/ 1651853 w 1887825"/>
                  <a:gd name="connsiteY72" fmla="*/ 1441192 h 1694229"/>
                  <a:gd name="connsiteX73" fmla="*/ 1696444 w 1887825"/>
                  <a:gd name="connsiteY73" fmla="*/ 1410062 h 1694229"/>
                  <a:gd name="connsiteX74" fmla="*/ 1724813 w 1887825"/>
                  <a:gd name="connsiteY74" fmla="*/ 1413357 h 1694229"/>
                  <a:gd name="connsiteX75" fmla="*/ 1814608 w 1887825"/>
                  <a:gd name="connsiteY75" fmla="*/ 1402749 h 1694229"/>
                  <a:gd name="connsiteX76" fmla="*/ 1812167 w 1887825"/>
                  <a:gd name="connsiteY76" fmla="*/ 1466525 h 1694229"/>
                  <a:gd name="connsiteX77" fmla="*/ 1884978 w 1887825"/>
                  <a:gd name="connsiteY77" fmla="*/ 1492399 h 1694229"/>
                  <a:gd name="connsiteX78" fmla="*/ 1871943 w 1887825"/>
                  <a:gd name="connsiteY78" fmla="*/ 1454448 h 1694229"/>
                  <a:gd name="connsiteX79" fmla="*/ 1861403 w 1887825"/>
                  <a:gd name="connsiteY79" fmla="*/ 1401373 h 1694229"/>
                  <a:gd name="connsiteX80" fmla="*/ 1863844 w 1887825"/>
                  <a:gd name="connsiteY80" fmla="*/ 1326546 h 1694229"/>
                  <a:gd name="connsiteX81" fmla="*/ 1797946 w 1887825"/>
                  <a:gd name="connsiteY81" fmla="*/ 1305140 h 1694229"/>
                  <a:gd name="connsiteX82" fmla="*/ 1747763 w 1887825"/>
                  <a:gd name="connsiteY82" fmla="*/ 1264979 h 1694229"/>
                  <a:gd name="connsiteX83" fmla="*/ 1737459 w 1887825"/>
                  <a:gd name="connsiteY83" fmla="*/ 1176356 h 1694229"/>
                  <a:gd name="connsiteX84" fmla="*/ 1704241 w 1887825"/>
                  <a:gd name="connsiteY84" fmla="*/ 1038783 h 1694229"/>
                  <a:gd name="connsiteX85" fmla="*/ 1627446 w 1887825"/>
                  <a:gd name="connsiteY85" fmla="*/ 972257 h 1694229"/>
                  <a:gd name="connsiteX86" fmla="*/ 1594228 w 1887825"/>
                  <a:gd name="connsiteY86" fmla="*/ 917660 h 1694229"/>
                  <a:gd name="connsiteX87" fmla="*/ 1544162 w 1887825"/>
                  <a:gd name="connsiteY87" fmla="*/ 872587 h 1694229"/>
                  <a:gd name="connsiteX88" fmla="*/ 1472251 w 1887825"/>
                  <a:gd name="connsiteY88" fmla="*/ 845878 h 1694229"/>
                  <a:gd name="connsiteX89" fmla="*/ 1449150 w 1887825"/>
                  <a:gd name="connsiteY89" fmla="*/ 823245 h 1694229"/>
                  <a:gd name="connsiteX90" fmla="*/ 1477013 w 1887825"/>
                  <a:gd name="connsiteY90" fmla="*/ 784801 h 1694229"/>
                  <a:gd name="connsiteX91" fmla="*/ 1458319 w 1887825"/>
                  <a:gd name="connsiteY91" fmla="*/ 748910 h 1694229"/>
                  <a:gd name="connsiteX92" fmla="*/ 1463081 w 1887825"/>
                  <a:gd name="connsiteY92" fmla="*/ 725098 h 1694229"/>
                  <a:gd name="connsiteX93" fmla="*/ 1488076 w 1887825"/>
                  <a:gd name="connsiteY93" fmla="*/ 724035 h 1694229"/>
                  <a:gd name="connsiteX94" fmla="*/ 1580416 w 1887825"/>
                  <a:gd name="connsiteY94" fmla="*/ 740220 h 1694229"/>
                  <a:gd name="connsiteX95" fmla="*/ 1615719 w 1887825"/>
                  <a:gd name="connsiteY95" fmla="*/ 683758 h 1694229"/>
                  <a:gd name="connsiteX96" fmla="*/ 1603753 w 1887825"/>
                  <a:gd name="connsiteY96" fmla="*/ 553648 h 1694229"/>
                  <a:gd name="connsiteX97" fmla="*/ 1620956 w 1887825"/>
                  <a:gd name="connsiteY97" fmla="*/ 405322 h 1694229"/>
                  <a:gd name="connsiteX0" fmla="*/ 1620956 w 1887825"/>
                  <a:gd name="connsiteY0" fmla="*/ 405322 h 1694229"/>
                  <a:gd name="connsiteX1" fmla="*/ 1548806 w 1887825"/>
                  <a:gd name="connsiteY1" fmla="*/ 372673 h 1694229"/>
                  <a:gd name="connsiteX2" fmla="*/ 1458557 w 1887825"/>
                  <a:gd name="connsiteY2" fmla="*/ 348860 h 1694229"/>
                  <a:gd name="connsiteX3" fmla="*/ 1405237 w 1887825"/>
                  <a:gd name="connsiteY3" fmla="*/ 271776 h 1694229"/>
                  <a:gd name="connsiteX4" fmla="*/ 1382136 w 1887825"/>
                  <a:gd name="connsiteY4" fmla="*/ 169931 h 1694229"/>
                  <a:gd name="connsiteX5" fmla="*/ 1346239 w 1887825"/>
                  <a:gd name="connsiteY5" fmla="*/ 1869 h 1694229"/>
                  <a:gd name="connsiteX6" fmla="*/ 1278870 w 1887825"/>
                  <a:gd name="connsiteY6" fmla="*/ 43567 h 1694229"/>
                  <a:gd name="connsiteX7" fmla="*/ 1273302 w 1887825"/>
                  <a:gd name="connsiteY7" fmla="*/ 101090 h 1694229"/>
                  <a:gd name="connsiteX8" fmla="*/ 1257397 w 1887825"/>
                  <a:gd name="connsiteY8" fmla="*/ 152303 h 1694229"/>
                  <a:gd name="connsiteX9" fmla="*/ 1237872 w 1887825"/>
                  <a:gd name="connsiteY9" fmla="*/ 204316 h 1694229"/>
                  <a:gd name="connsiteX10" fmla="*/ 1236143 w 1887825"/>
                  <a:gd name="connsiteY10" fmla="*/ 273739 h 1694229"/>
                  <a:gd name="connsiteX11" fmla="*/ 1163162 w 1887825"/>
                  <a:gd name="connsiteY11" fmla="*/ 283903 h 1694229"/>
                  <a:gd name="connsiteX12" fmla="*/ 1098809 w 1887825"/>
                  <a:gd name="connsiteY12" fmla="*/ 285917 h 1694229"/>
                  <a:gd name="connsiteX13" fmla="*/ 1051208 w 1887825"/>
                  <a:gd name="connsiteY13" fmla="*/ 346183 h 1694229"/>
                  <a:gd name="connsiteX14" fmla="*/ 996593 w 1887825"/>
                  <a:gd name="connsiteY14" fmla="*/ 371690 h 1694229"/>
                  <a:gd name="connsiteX15" fmla="*/ 943969 w 1887825"/>
                  <a:gd name="connsiteY15" fmla="*/ 358385 h 1694229"/>
                  <a:gd name="connsiteX16" fmla="*/ 837229 w 1887825"/>
                  <a:gd name="connsiteY16" fmla="*/ 376257 h 1694229"/>
                  <a:gd name="connsiteX17" fmla="*/ 814246 w 1887825"/>
                  <a:gd name="connsiteY17" fmla="*/ 440035 h 1694229"/>
                  <a:gd name="connsiteX18" fmla="*/ 797163 w 1887825"/>
                  <a:gd name="connsiteY18" fmla="*/ 475926 h 1694229"/>
                  <a:gd name="connsiteX19" fmla="*/ 715132 w 1887825"/>
                  <a:gd name="connsiteY19" fmla="*/ 494632 h 1694229"/>
                  <a:gd name="connsiteX20" fmla="*/ 697320 w 1887825"/>
                  <a:gd name="connsiteY20" fmla="*/ 440647 h 1694229"/>
                  <a:gd name="connsiteX21" fmla="*/ 653456 w 1887825"/>
                  <a:gd name="connsiteY21" fmla="*/ 420298 h 1694229"/>
                  <a:gd name="connsiteX22" fmla="*/ 518140 w 1887825"/>
                  <a:gd name="connsiteY22" fmla="*/ 420641 h 1694229"/>
                  <a:gd name="connsiteX23" fmla="*/ 434263 w 1887825"/>
                  <a:gd name="connsiteY23" fmla="*/ 447350 h 1694229"/>
                  <a:gd name="connsiteX24" fmla="*/ 401044 w 1887825"/>
                  <a:gd name="connsiteY24" fmla="*/ 420298 h 1694229"/>
                  <a:gd name="connsiteX25" fmla="*/ 381994 w 1887825"/>
                  <a:gd name="connsiteY25" fmla="*/ 358385 h 1694229"/>
                  <a:gd name="connsiteX26" fmla="*/ 315319 w 1887825"/>
                  <a:gd name="connsiteY26" fmla="*/ 305998 h 1694229"/>
                  <a:gd name="connsiteX27" fmla="*/ 270134 w 1887825"/>
                  <a:gd name="connsiteY27" fmla="*/ 229110 h 1694229"/>
                  <a:gd name="connsiteX28" fmla="*/ 146784 w 1887825"/>
                  <a:gd name="connsiteY28" fmla="*/ 258373 h 1694229"/>
                  <a:gd name="connsiteX29" fmla="*/ 127734 w 1887825"/>
                  <a:gd name="connsiteY29" fmla="*/ 344785 h 1694229"/>
                  <a:gd name="connsiteX30" fmla="*/ 145174 w 1887825"/>
                  <a:gd name="connsiteY30" fmla="*/ 411312 h 1694229"/>
                  <a:gd name="connsiteX31" fmla="*/ 117735 w 1887825"/>
                  <a:gd name="connsiteY31" fmla="*/ 446172 h 1694229"/>
                  <a:gd name="connsiteX32" fmla="*/ 65347 w 1887825"/>
                  <a:gd name="connsiteY32" fmla="*/ 474059 h 1694229"/>
                  <a:gd name="connsiteX33" fmla="*/ 37246 w 1887825"/>
                  <a:gd name="connsiteY33" fmla="*/ 482063 h 1694229"/>
                  <a:gd name="connsiteX34" fmla="*/ 15281 w 1887825"/>
                  <a:gd name="connsiteY34" fmla="*/ 520310 h 1694229"/>
                  <a:gd name="connsiteX35" fmla="*/ 1469 w 1887825"/>
                  <a:gd name="connsiteY35" fmla="*/ 632745 h 1694229"/>
                  <a:gd name="connsiteX36" fmla="*/ 51178 w 1887825"/>
                  <a:gd name="connsiteY36" fmla="*/ 685967 h 1694229"/>
                  <a:gd name="connsiteX37" fmla="*/ 108092 w 1887825"/>
                  <a:gd name="connsiteY37" fmla="*/ 681547 h 1694229"/>
                  <a:gd name="connsiteX38" fmla="*/ 93804 w 1887825"/>
                  <a:gd name="connsiteY38" fmla="*/ 751806 h 1694229"/>
                  <a:gd name="connsiteX39" fmla="*/ 148631 w 1887825"/>
                  <a:gd name="connsiteY39" fmla="*/ 782248 h 1694229"/>
                  <a:gd name="connsiteX40" fmla="*/ 217629 w 1887825"/>
                  <a:gd name="connsiteY40" fmla="*/ 792460 h 1694229"/>
                  <a:gd name="connsiteX41" fmla="*/ 252932 w 1887825"/>
                  <a:gd name="connsiteY41" fmla="*/ 848431 h 1694229"/>
                  <a:gd name="connsiteX42" fmla="*/ 252339 w 1887825"/>
                  <a:gd name="connsiteY42" fmla="*/ 893503 h 1694229"/>
                  <a:gd name="connsiteX43" fmla="*/ 276863 w 1887825"/>
                  <a:gd name="connsiteY43" fmla="*/ 932978 h 1694229"/>
                  <a:gd name="connsiteX44" fmla="*/ 322521 w 1887825"/>
                  <a:gd name="connsiteY44" fmla="*/ 971570 h 1694229"/>
                  <a:gd name="connsiteX45" fmla="*/ 407654 w 1887825"/>
                  <a:gd name="connsiteY45" fmla="*/ 1025822 h 1694229"/>
                  <a:gd name="connsiteX46" fmla="*/ 443431 w 1887825"/>
                  <a:gd name="connsiteY46" fmla="*/ 1096915 h 1694229"/>
                  <a:gd name="connsiteX47" fmla="*/ 422534 w 1887825"/>
                  <a:gd name="connsiteY47" fmla="*/ 1166488 h 1694229"/>
                  <a:gd name="connsiteX48" fmla="*/ 500581 w 1887825"/>
                  <a:gd name="connsiteY48" fmla="*/ 1222951 h 1694229"/>
                  <a:gd name="connsiteX49" fmla="*/ 572613 w 1887825"/>
                  <a:gd name="connsiteY49" fmla="*/ 1255945 h 1694229"/>
                  <a:gd name="connsiteX50" fmla="*/ 582731 w 1887825"/>
                  <a:gd name="connsiteY50" fmla="*/ 1330966 h 1694229"/>
                  <a:gd name="connsiteX51" fmla="*/ 643931 w 1887825"/>
                  <a:gd name="connsiteY51" fmla="*/ 1468048 h 1694229"/>
                  <a:gd name="connsiteX52" fmla="*/ 736741 w 1887825"/>
                  <a:gd name="connsiteY52" fmla="*/ 1541202 h 1694229"/>
                  <a:gd name="connsiteX53" fmla="*/ 786806 w 1887825"/>
                  <a:gd name="connsiteY53" fmla="*/ 1491860 h 1694229"/>
                  <a:gd name="connsiteX54" fmla="*/ 851396 w 1887825"/>
                  <a:gd name="connsiteY54" fmla="*/ 1519257 h 1694229"/>
                  <a:gd name="connsiteX55" fmla="*/ 905869 w 1887825"/>
                  <a:gd name="connsiteY55" fmla="*/ 1487098 h 1694229"/>
                  <a:gd name="connsiteX56" fmla="*/ 922716 w 1887825"/>
                  <a:gd name="connsiteY56" fmla="*/ 1444922 h 1694229"/>
                  <a:gd name="connsiteX57" fmla="*/ 986593 w 1887825"/>
                  <a:gd name="connsiteY57" fmla="*/ 1531334 h 1694229"/>
                  <a:gd name="connsiteX58" fmla="*/ 1031660 w 1887825"/>
                  <a:gd name="connsiteY58" fmla="*/ 1602428 h 1694229"/>
                  <a:gd name="connsiteX59" fmla="*/ 1101606 w 1887825"/>
                  <a:gd name="connsiteY59" fmla="*/ 1693947 h 1694229"/>
                  <a:gd name="connsiteX60" fmla="*/ 1132504 w 1887825"/>
                  <a:gd name="connsiteY60" fmla="*/ 1630856 h 1694229"/>
                  <a:gd name="connsiteX61" fmla="*/ 1163163 w 1887825"/>
                  <a:gd name="connsiteY61" fmla="*/ 1624376 h 1694229"/>
                  <a:gd name="connsiteX62" fmla="*/ 1206262 w 1887825"/>
                  <a:gd name="connsiteY62" fmla="*/ 1653639 h 1694229"/>
                  <a:gd name="connsiteX63" fmla="*/ 1239837 w 1887825"/>
                  <a:gd name="connsiteY63" fmla="*/ 1612985 h 1694229"/>
                  <a:gd name="connsiteX64" fmla="*/ 1258658 w 1887825"/>
                  <a:gd name="connsiteY64" fmla="*/ 1617602 h 1694229"/>
                  <a:gd name="connsiteX65" fmla="*/ 1292700 w 1887825"/>
                  <a:gd name="connsiteY65" fmla="*/ 1684079 h 1694229"/>
                  <a:gd name="connsiteX66" fmla="*/ 1349256 w 1887825"/>
                  <a:gd name="connsiteY66" fmla="*/ 1660610 h 1694229"/>
                  <a:gd name="connsiteX67" fmla="*/ 1401288 w 1887825"/>
                  <a:gd name="connsiteY67" fmla="*/ 1604489 h 1694229"/>
                  <a:gd name="connsiteX68" fmla="*/ 1452065 w 1887825"/>
                  <a:gd name="connsiteY68" fmla="*/ 1587946 h 1694229"/>
                  <a:gd name="connsiteX69" fmla="*/ 1469744 w 1887825"/>
                  <a:gd name="connsiteY69" fmla="*/ 1643768 h 1694229"/>
                  <a:gd name="connsiteX70" fmla="*/ 1539639 w 1887825"/>
                  <a:gd name="connsiteY70" fmla="*/ 1618090 h 1694229"/>
                  <a:gd name="connsiteX71" fmla="*/ 1570417 w 1887825"/>
                  <a:gd name="connsiteY71" fmla="*/ 1531334 h 1694229"/>
                  <a:gd name="connsiteX72" fmla="*/ 1651853 w 1887825"/>
                  <a:gd name="connsiteY72" fmla="*/ 1441192 h 1694229"/>
                  <a:gd name="connsiteX73" fmla="*/ 1696444 w 1887825"/>
                  <a:gd name="connsiteY73" fmla="*/ 1410062 h 1694229"/>
                  <a:gd name="connsiteX74" fmla="*/ 1724813 w 1887825"/>
                  <a:gd name="connsiteY74" fmla="*/ 1413357 h 1694229"/>
                  <a:gd name="connsiteX75" fmla="*/ 1814608 w 1887825"/>
                  <a:gd name="connsiteY75" fmla="*/ 1402749 h 1694229"/>
                  <a:gd name="connsiteX76" fmla="*/ 1812167 w 1887825"/>
                  <a:gd name="connsiteY76" fmla="*/ 1466525 h 1694229"/>
                  <a:gd name="connsiteX77" fmla="*/ 1884978 w 1887825"/>
                  <a:gd name="connsiteY77" fmla="*/ 1492399 h 1694229"/>
                  <a:gd name="connsiteX78" fmla="*/ 1871943 w 1887825"/>
                  <a:gd name="connsiteY78" fmla="*/ 1454448 h 1694229"/>
                  <a:gd name="connsiteX79" fmla="*/ 1861403 w 1887825"/>
                  <a:gd name="connsiteY79" fmla="*/ 1401373 h 1694229"/>
                  <a:gd name="connsiteX80" fmla="*/ 1863844 w 1887825"/>
                  <a:gd name="connsiteY80" fmla="*/ 1326546 h 1694229"/>
                  <a:gd name="connsiteX81" fmla="*/ 1797946 w 1887825"/>
                  <a:gd name="connsiteY81" fmla="*/ 1305140 h 1694229"/>
                  <a:gd name="connsiteX82" fmla="*/ 1747763 w 1887825"/>
                  <a:gd name="connsiteY82" fmla="*/ 1264979 h 1694229"/>
                  <a:gd name="connsiteX83" fmla="*/ 1737459 w 1887825"/>
                  <a:gd name="connsiteY83" fmla="*/ 1176356 h 1694229"/>
                  <a:gd name="connsiteX84" fmla="*/ 1704241 w 1887825"/>
                  <a:gd name="connsiteY84" fmla="*/ 1038783 h 1694229"/>
                  <a:gd name="connsiteX85" fmla="*/ 1627446 w 1887825"/>
                  <a:gd name="connsiteY85" fmla="*/ 972257 h 1694229"/>
                  <a:gd name="connsiteX86" fmla="*/ 1594228 w 1887825"/>
                  <a:gd name="connsiteY86" fmla="*/ 917660 h 1694229"/>
                  <a:gd name="connsiteX87" fmla="*/ 1544162 w 1887825"/>
                  <a:gd name="connsiteY87" fmla="*/ 872587 h 1694229"/>
                  <a:gd name="connsiteX88" fmla="*/ 1472251 w 1887825"/>
                  <a:gd name="connsiteY88" fmla="*/ 845878 h 1694229"/>
                  <a:gd name="connsiteX89" fmla="*/ 1449150 w 1887825"/>
                  <a:gd name="connsiteY89" fmla="*/ 823245 h 1694229"/>
                  <a:gd name="connsiteX90" fmla="*/ 1477013 w 1887825"/>
                  <a:gd name="connsiteY90" fmla="*/ 784801 h 1694229"/>
                  <a:gd name="connsiteX91" fmla="*/ 1458319 w 1887825"/>
                  <a:gd name="connsiteY91" fmla="*/ 748910 h 1694229"/>
                  <a:gd name="connsiteX92" fmla="*/ 1463081 w 1887825"/>
                  <a:gd name="connsiteY92" fmla="*/ 725098 h 1694229"/>
                  <a:gd name="connsiteX93" fmla="*/ 1488076 w 1887825"/>
                  <a:gd name="connsiteY93" fmla="*/ 724035 h 1694229"/>
                  <a:gd name="connsiteX94" fmla="*/ 1580416 w 1887825"/>
                  <a:gd name="connsiteY94" fmla="*/ 740220 h 1694229"/>
                  <a:gd name="connsiteX95" fmla="*/ 1615719 w 1887825"/>
                  <a:gd name="connsiteY95" fmla="*/ 683758 h 1694229"/>
                  <a:gd name="connsiteX96" fmla="*/ 1603753 w 1887825"/>
                  <a:gd name="connsiteY96" fmla="*/ 553648 h 1694229"/>
                  <a:gd name="connsiteX97" fmla="*/ 1620956 w 1887825"/>
                  <a:gd name="connsiteY97" fmla="*/ 405322 h 1694229"/>
                  <a:gd name="connsiteX0" fmla="*/ 1620956 w 1887825"/>
                  <a:gd name="connsiteY0" fmla="*/ 405322 h 1694229"/>
                  <a:gd name="connsiteX1" fmla="*/ 1548806 w 1887825"/>
                  <a:gd name="connsiteY1" fmla="*/ 372673 h 1694229"/>
                  <a:gd name="connsiteX2" fmla="*/ 1458557 w 1887825"/>
                  <a:gd name="connsiteY2" fmla="*/ 348860 h 1694229"/>
                  <a:gd name="connsiteX3" fmla="*/ 1405237 w 1887825"/>
                  <a:gd name="connsiteY3" fmla="*/ 271776 h 1694229"/>
                  <a:gd name="connsiteX4" fmla="*/ 1382136 w 1887825"/>
                  <a:gd name="connsiteY4" fmla="*/ 169931 h 1694229"/>
                  <a:gd name="connsiteX5" fmla="*/ 1346239 w 1887825"/>
                  <a:gd name="connsiteY5" fmla="*/ 1869 h 1694229"/>
                  <a:gd name="connsiteX6" fmla="*/ 1278870 w 1887825"/>
                  <a:gd name="connsiteY6" fmla="*/ 43567 h 1694229"/>
                  <a:gd name="connsiteX7" fmla="*/ 1273302 w 1887825"/>
                  <a:gd name="connsiteY7" fmla="*/ 101090 h 1694229"/>
                  <a:gd name="connsiteX8" fmla="*/ 1257397 w 1887825"/>
                  <a:gd name="connsiteY8" fmla="*/ 152303 h 1694229"/>
                  <a:gd name="connsiteX9" fmla="*/ 1237872 w 1887825"/>
                  <a:gd name="connsiteY9" fmla="*/ 204316 h 1694229"/>
                  <a:gd name="connsiteX10" fmla="*/ 1236143 w 1887825"/>
                  <a:gd name="connsiteY10" fmla="*/ 273739 h 1694229"/>
                  <a:gd name="connsiteX11" fmla="*/ 1163162 w 1887825"/>
                  <a:gd name="connsiteY11" fmla="*/ 283903 h 1694229"/>
                  <a:gd name="connsiteX12" fmla="*/ 1098809 w 1887825"/>
                  <a:gd name="connsiteY12" fmla="*/ 285917 h 1694229"/>
                  <a:gd name="connsiteX13" fmla="*/ 1051208 w 1887825"/>
                  <a:gd name="connsiteY13" fmla="*/ 346183 h 1694229"/>
                  <a:gd name="connsiteX14" fmla="*/ 996593 w 1887825"/>
                  <a:gd name="connsiteY14" fmla="*/ 371690 h 1694229"/>
                  <a:gd name="connsiteX15" fmla="*/ 943969 w 1887825"/>
                  <a:gd name="connsiteY15" fmla="*/ 358385 h 1694229"/>
                  <a:gd name="connsiteX16" fmla="*/ 837229 w 1887825"/>
                  <a:gd name="connsiteY16" fmla="*/ 376257 h 1694229"/>
                  <a:gd name="connsiteX17" fmla="*/ 814246 w 1887825"/>
                  <a:gd name="connsiteY17" fmla="*/ 440035 h 1694229"/>
                  <a:gd name="connsiteX18" fmla="*/ 797163 w 1887825"/>
                  <a:gd name="connsiteY18" fmla="*/ 475926 h 1694229"/>
                  <a:gd name="connsiteX19" fmla="*/ 715132 w 1887825"/>
                  <a:gd name="connsiteY19" fmla="*/ 494632 h 1694229"/>
                  <a:gd name="connsiteX20" fmla="*/ 697320 w 1887825"/>
                  <a:gd name="connsiteY20" fmla="*/ 440647 h 1694229"/>
                  <a:gd name="connsiteX21" fmla="*/ 653456 w 1887825"/>
                  <a:gd name="connsiteY21" fmla="*/ 420298 h 1694229"/>
                  <a:gd name="connsiteX22" fmla="*/ 518140 w 1887825"/>
                  <a:gd name="connsiteY22" fmla="*/ 420641 h 1694229"/>
                  <a:gd name="connsiteX23" fmla="*/ 434263 w 1887825"/>
                  <a:gd name="connsiteY23" fmla="*/ 447350 h 1694229"/>
                  <a:gd name="connsiteX24" fmla="*/ 401044 w 1887825"/>
                  <a:gd name="connsiteY24" fmla="*/ 420298 h 1694229"/>
                  <a:gd name="connsiteX25" fmla="*/ 381994 w 1887825"/>
                  <a:gd name="connsiteY25" fmla="*/ 358385 h 1694229"/>
                  <a:gd name="connsiteX26" fmla="*/ 315319 w 1887825"/>
                  <a:gd name="connsiteY26" fmla="*/ 305998 h 1694229"/>
                  <a:gd name="connsiteX27" fmla="*/ 270134 w 1887825"/>
                  <a:gd name="connsiteY27" fmla="*/ 229110 h 1694229"/>
                  <a:gd name="connsiteX28" fmla="*/ 146784 w 1887825"/>
                  <a:gd name="connsiteY28" fmla="*/ 258373 h 1694229"/>
                  <a:gd name="connsiteX29" fmla="*/ 127734 w 1887825"/>
                  <a:gd name="connsiteY29" fmla="*/ 344785 h 1694229"/>
                  <a:gd name="connsiteX30" fmla="*/ 145174 w 1887825"/>
                  <a:gd name="connsiteY30" fmla="*/ 411312 h 1694229"/>
                  <a:gd name="connsiteX31" fmla="*/ 117735 w 1887825"/>
                  <a:gd name="connsiteY31" fmla="*/ 446172 h 1694229"/>
                  <a:gd name="connsiteX32" fmla="*/ 65347 w 1887825"/>
                  <a:gd name="connsiteY32" fmla="*/ 474059 h 1694229"/>
                  <a:gd name="connsiteX33" fmla="*/ 37246 w 1887825"/>
                  <a:gd name="connsiteY33" fmla="*/ 482063 h 1694229"/>
                  <a:gd name="connsiteX34" fmla="*/ 15281 w 1887825"/>
                  <a:gd name="connsiteY34" fmla="*/ 520310 h 1694229"/>
                  <a:gd name="connsiteX35" fmla="*/ 1469 w 1887825"/>
                  <a:gd name="connsiteY35" fmla="*/ 632745 h 1694229"/>
                  <a:gd name="connsiteX36" fmla="*/ 51178 w 1887825"/>
                  <a:gd name="connsiteY36" fmla="*/ 685967 h 1694229"/>
                  <a:gd name="connsiteX37" fmla="*/ 108092 w 1887825"/>
                  <a:gd name="connsiteY37" fmla="*/ 681547 h 1694229"/>
                  <a:gd name="connsiteX38" fmla="*/ 93804 w 1887825"/>
                  <a:gd name="connsiteY38" fmla="*/ 751806 h 1694229"/>
                  <a:gd name="connsiteX39" fmla="*/ 148631 w 1887825"/>
                  <a:gd name="connsiteY39" fmla="*/ 782248 h 1694229"/>
                  <a:gd name="connsiteX40" fmla="*/ 217629 w 1887825"/>
                  <a:gd name="connsiteY40" fmla="*/ 792460 h 1694229"/>
                  <a:gd name="connsiteX41" fmla="*/ 252932 w 1887825"/>
                  <a:gd name="connsiteY41" fmla="*/ 848431 h 1694229"/>
                  <a:gd name="connsiteX42" fmla="*/ 252339 w 1887825"/>
                  <a:gd name="connsiteY42" fmla="*/ 893503 h 1694229"/>
                  <a:gd name="connsiteX43" fmla="*/ 276863 w 1887825"/>
                  <a:gd name="connsiteY43" fmla="*/ 932978 h 1694229"/>
                  <a:gd name="connsiteX44" fmla="*/ 322521 w 1887825"/>
                  <a:gd name="connsiteY44" fmla="*/ 971570 h 1694229"/>
                  <a:gd name="connsiteX45" fmla="*/ 407654 w 1887825"/>
                  <a:gd name="connsiteY45" fmla="*/ 1025822 h 1694229"/>
                  <a:gd name="connsiteX46" fmla="*/ 443431 w 1887825"/>
                  <a:gd name="connsiteY46" fmla="*/ 1096915 h 1694229"/>
                  <a:gd name="connsiteX47" fmla="*/ 422534 w 1887825"/>
                  <a:gd name="connsiteY47" fmla="*/ 1166488 h 1694229"/>
                  <a:gd name="connsiteX48" fmla="*/ 500581 w 1887825"/>
                  <a:gd name="connsiteY48" fmla="*/ 1222951 h 1694229"/>
                  <a:gd name="connsiteX49" fmla="*/ 572613 w 1887825"/>
                  <a:gd name="connsiteY49" fmla="*/ 1255945 h 1694229"/>
                  <a:gd name="connsiteX50" fmla="*/ 582731 w 1887825"/>
                  <a:gd name="connsiteY50" fmla="*/ 1330966 h 1694229"/>
                  <a:gd name="connsiteX51" fmla="*/ 651253 w 1887825"/>
                  <a:gd name="connsiteY51" fmla="*/ 1450176 h 1694229"/>
                  <a:gd name="connsiteX52" fmla="*/ 736741 w 1887825"/>
                  <a:gd name="connsiteY52" fmla="*/ 1541202 h 1694229"/>
                  <a:gd name="connsiteX53" fmla="*/ 786806 w 1887825"/>
                  <a:gd name="connsiteY53" fmla="*/ 1491860 h 1694229"/>
                  <a:gd name="connsiteX54" fmla="*/ 851396 w 1887825"/>
                  <a:gd name="connsiteY54" fmla="*/ 1519257 h 1694229"/>
                  <a:gd name="connsiteX55" fmla="*/ 905869 w 1887825"/>
                  <a:gd name="connsiteY55" fmla="*/ 1487098 h 1694229"/>
                  <a:gd name="connsiteX56" fmla="*/ 922716 w 1887825"/>
                  <a:gd name="connsiteY56" fmla="*/ 1444922 h 1694229"/>
                  <a:gd name="connsiteX57" fmla="*/ 986593 w 1887825"/>
                  <a:gd name="connsiteY57" fmla="*/ 1531334 h 1694229"/>
                  <a:gd name="connsiteX58" fmla="*/ 1031660 w 1887825"/>
                  <a:gd name="connsiteY58" fmla="*/ 1602428 h 1694229"/>
                  <a:gd name="connsiteX59" fmla="*/ 1101606 w 1887825"/>
                  <a:gd name="connsiteY59" fmla="*/ 1693947 h 1694229"/>
                  <a:gd name="connsiteX60" fmla="*/ 1132504 w 1887825"/>
                  <a:gd name="connsiteY60" fmla="*/ 1630856 h 1694229"/>
                  <a:gd name="connsiteX61" fmla="*/ 1163163 w 1887825"/>
                  <a:gd name="connsiteY61" fmla="*/ 1624376 h 1694229"/>
                  <a:gd name="connsiteX62" fmla="*/ 1206262 w 1887825"/>
                  <a:gd name="connsiteY62" fmla="*/ 1653639 h 1694229"/>
                  <a:gd name="connsiteX63" fmla="*/ 1239837 w 1887825"/>
                  <a:gd name="connsiteY63" fmla="*/ 1612985 h 1694229"/>
                  <a:gd name="connsiteX64" fmla="*/ 1258658 w 1887825"/>
                  <a:gd name="connsiteY64" fmla="*/ 1617602 h 1694229"/>
                  <a:gd name="connsiteX65" fmla="*/ 1292700 w 1887825"/>
                  <a:gd name="connsiteY65" fmla="*/ 1684079 h 1694229"/>
                  <a:gd name="connsiteX66" fmla="*/ 1349256 w 1887825"/>
                  <a:gd name="connsiteY66" fmla="*/ 1660610 h 1694229"/>
                  <a:gd name="connsiteX67" fmla="*/ 1401288 w 1887825"/>
                  <a:gd name="connsiteY67" fmla="*/ 1604489 h 1694229"/>
                  <a:gd name="connsiteX68" fmla="*/ 1452065 w 1887825"/>
                  <a:gd name="connsiteY68" fmla="*/ 1587946 h 1694229"/>
                  <a:gd name="connsiteX69" fmla="*/ 1469744 w 1887825"/>
                  <a:gd name="connsiteY69" fmla="*/ 1643768 h 1694229"/>
                  <a:gd name="connsiteX70" fmla="*/ 1539639 w 1887825"/>
                  <a:gd name="connsiteY70" fmla="*/ 1618090 h 1694229"/>
                  <a:gd name="connsiteX71" fmla="*/ 1570417 w 1887825"/>
                  <a:gd name="connsiteY71" fmla="*/ 1531334 h 1694229"/>
                  <a:gd name="connsiteX72" fmla="*/ 1651853 w 1887825"/>
                  <a:gd name="connsiteY72" fmla="*/ 1441192 h 1694229"/>
                  <a:gd name="connsiteX73" fmla="*/ 1696444 w 1887825"/>
                  <a:gd name="connsiteY73" fmla="*/ 1410062 h 1694229"/>
                  <a:gd name="connsiteX74" fmla="*/ 1724813 w 1887825"/>
                  <a:gd name="connsiteY74" fmla="*/ 1413357 h 1694229"/>
                  <a:gd name="connsiteX75" fmla="*/ 1814608 w 1887825"/>
                  <a:gd name="connsiteY75" fmla="*/ 1402749 h 1694229"/>
                  <a:gd name="connsiteX76" fmla="*/ 1812167 w 1887825"/>
                  <a:gd name="connsiteY76" fmla="*/ 1466525 h 1694229"/>
                  <a:gd name="connsiteX77" fmla="*/ 1884978 w 1887825"/>
                  <a:gd name="connsiteY77" fmla="*/ 1492399 h 1694229"/>
                  <a:gd name="connsiteX78" fmla="*/ 1871943 w 1887825"/>
                  <a:gd name="connsiteY78" fmla="*/ 1454448 h 1694229"/>
                  <a:gd name="connsiteX79" fmla="*/ 1861403 w 1887825"/>
                  <a:gd name="connsiteY79" fmla="*/ 1401373 h 1694229"/>
                  <a:gd name="connsiteX80" fmla="*/ 1863844 w 1887825"/>
                  <a:gd name="connsiteY80" fmla="*/ 1326546 h 1694229"/>
                  <a:gd name="connsiteX81" fmla="*/ 1797946 w 1887825"/>
                  <a:gd name="connsiteY81" fmla="*/ 1305140 h 1694229"/>
                  <a:gd name="connsiteX82" fmla="*/ 1747763 w 1887825"/>
                  <a:gd name="connsiteY82" fmla="*/ 1264979 h 1694229"/>
                  <a:gd name="connsiteX83" fmla="*/ 1737459 w 1887825"/>
                  <a:gd name="connsiteY83" fmla="*/ 1176356 h 1694229"/>
                  <a:gd name="connsiteX84" fmla="*/ 1704241 w 1887825"/>
                  <a:gd name="connsiteY84" fmla="*/ 1038783 h 1694229"/>
                  <a:gd name="connsiteX85" fmla="*/ 1627446 w 1887825"/>
                  <a:gd name="connsiteY85" fmla="*/ 972257 h 1694229"/>
                  <a:gd name="connsiteX86" fmla="*/ 1594228 w 1887825"/>
                  <a:gd name="connsiteY86" fmla="*/ 917660 h 1694229"/>
                  <a:gd name="connsiteX87" fmla="*/ 1544162 w 1887825"/>
                  <a:gd name="connsiteY87" fmla="*/ 872587 h 1694229"/>
                  <a:gd name="connsiteX88" fmla="*/ 1472251 w 1887825"/>
                  <a:gd name="connsiteY88" fmla="*/ 845878 h 1694229"/>
                  <a:gd name="connsiteX89" fmla="*/ 1449150 w 1887825"/>
                  <a:gd name="connsiteY89" fmla="*/ 823245 h 1694229"/>
                  <a:gd name="connsiteX90" fmla="*/ 1477013 w 1887825"/>
                  <a:gd name="connsiteY90" fmla="*/ 784801 h 1694229"/>
                  <a:gd name="connsiteX91" fmla="*/ 1458319 w 1887825"/>
                  <a:gd name="connsiteY91" fmla="*/ 748910 h 1694229"/>
                  <a:gd name="connsiteX92" fmla="*/ 1463081 w 1887825"/>
                  <a:gd name="connsiteY92" fmla="*/ 725098 h 1694229"/>
                  <a:gd name="connsiteX93" fmla="*/ 1488076 w 1887825"/>
                  <a:gd name="connsiteY93" fmla="*/ 724035 h 1694229"/>
                  <a:gd name="connsiteX94" fmla="*/ 1580416 w 1887825"/>
                  <a:gd name="connsiteY94" fmla="*/ 740220 h 1694229"/>
                  <a:gd name="connsiteX95" fmla="*/ 1615719 w 1887825"/>
                  <a:gd name="connsiteY95" fmla="*/ 683758 h 1694229"/>
                  <a:gd name="connsiteX96" fmla="*/ 1603753 w 1887825"/>
                  <a:gd name="connsiteY96" fmla="*/ 553648 h 1694229"/>
                  <a:gd name="connsiteX97" fmla="*/ 1620956 w 1887825"/>
                  <a:gd name="connsiteY97" fmla="*/ 405322 h 1694229"/>
                  <a:gd name="connsiteX0" fmla="*/ 1620956 w 1887825"/>
                  <a:gd name="connsiteY0" fmla="*/ 405322 h 1694229"/>
                  <a:gd name="connsiteX1" fmla="*/ 1548806 w 1887825"/>
                  <a:gd name="connsiteY1" fmla="*/ 372673 h 1694229"/>
                  <a:gd name="connsiteX2" fmla="*/ 1458557 w 1887825"/>
                  <a:gd name="connsiteY2" fmla="*/ 348860 h 1694229"/>
                  <a:gd name="connsiteX3" fmla="*/ 1405237 w 1887825"/>
                  <a:gd name="connsiteY3" fmla="*/ 271776 h 1694229"/>
                  <a:gd name="connsiteX4" fmla="*/ 1382136 w 1887825"/>
                  <a:gd name="connsiteY4" fmla="*/ 169931 h 1694229"/>
                  <a:gd name="connsiteX5" fmla="*/ 1346239 w 1887825"/>
                  <a:gd name="connsiteY5" fmla="*/ 1869 h 1694229"/>
                  <a:gd name="connsiteX6" fmla="*/ 1278870 w 1887825"/>
                  <a:gd name="connsiteY6" fmla="*/ 43567 h 1694229"/>
                  <a:gd name="connsiteX7" fmla="*/ 1273302 w 1887825"/>
                  <a:gd name="connsiteY7" fmla="*/ 101090 h 1694229"/>
                  <a:gd name="connsiteX8" fmla="*/ 1257397 w 1887825"/>
                  <a:gd name="connsiteY8" fmla="*/ 152303 h 1694229"/>
                  <a:gd name="connsiteX9" fmla="*/ 1237872 w 1887825"/>
                  <a:gd name="connsiteY9" fmla="*/ 204316 h 1694229"/>
                  <a:gd name="connsiteX10" fmla="*/ 1236143 w 1887825"/>
                  <a:gd name="connsiteY10" fmla="*/ 273739 h 1694229"/>
                  <a:gd name="connsiteX11" fmla="*/ 1163162 w 1887825"/>
                  <a:gd name="connsiteY11" fmla="*/ 283903 h 1694229"/>
                  <a:gd name="connsiteX12" fmla="*/ 1098809 w 1887825"/>
                  <a:gd name="connsiteY12" fmla="*/ 285917 h 1694229"/>
                  <a:gd name="connsiteX13" fmla="*/ 1051208 w 1887825"/>
                  <a:gd name="connsiteY13" fmla="*/ 346183 h 1694229"/>
                  <a:gd name="connsiteX14" fmla="*/ 996593 w 1887825"/>
                  <a:gd name="connsiteY14" fmla="*/ 371690 h 1694229"/>
                  <a:gd name="connsiteX15" fmla="*/ 943969 w 1887825"/>
                  <a:gd name="connsiteY15" fmla="*/ 358385 h 1694229"/>
                  <a:gd name="connsiteX16" fmla="*/ 837229 w 1887825"/>
                  <a:gd name="connsiteY16" fmla="*/ 376257 h 1694229"/>
                  <a:gd name="connsiteX17" fmla="*/ 814246 w 1887825"/>
                  <a:gd name="connsiteY17" fmla="*/ 440035 h 1694229"/>
                  <a:gd name="connsiteX18" fmla="*/ 797163 w 1887825"/>
                  <a:gd name="connsiteY18" fmla="*/ 475926 h 1694229"/>
                  <a:gd name="connsiteX19" fmla="*/ 715132 w 1887825"/>
                  <a:gd name="connsiteY19" fmla="*/ 494632 h 1694229"/>
                  <a:gd name="connsiteX20" fmla="*/ 697320 w 1887825"/>
                  <a:gd name="connsiteY20" fmla="*/ 440647 h 1694229"/>
                  <a:gd name="connsiteX21" fmla="*/ 653456 w 1887825"/>
                  <a:gd name="connsiteY21" fmla="*/ 420298 h 1694229"/>
                  <a:gd name="connsiteX22" fmla="*/ 518140 w 1887825"/>
                  <a:gd name="connsiteY22" fmla="*/ 420641 h 1694229"/>
                  <a:gd name="connsiteX23" fmla="*/ 434263 w 1887825"/>
                  <a:gd name="connsiteY23" fmla="*/ 447350 h 1694229"/>
                  <a:gd name="connsiteX24" fmla="*/ 401044 w 1887825"/>
                  <a:gd name="connsiteY24" fmla="*/ 420298 h 1694229"/>
                  <a:gd name="connsiteX25" fmla="*/ 381994 w 1887825"/>
                  <a:gd name="connsiteY25" fmla="*/ 358385 h 1694229"/>
                  <a:gd name="connsiteX26" fmla="*/ 315319 w 1887825"/>
                  <a:gd name="connsiteY26" fmla="*/ 305998 h 1694229"/>
                  <a:gd name="connsiteX27" fmla="*/ 270134 w 1887825"/>
                  <a:gd name="connsiteY27" fmla="*/ 229110 h 1694229"/>
                  <a:gd name="connsiteX28" fmla="*/ 146784 w 1887825"/>
                  <a:gd name="connsiteY28" fmla="*/ 258373 h 1694229"/>
                  <a:gd name="connsiteX29" fmla="*/ 127734 w 1887825"/>
                  <a:gd name="connsiteY29" fmla="*/ 344785 h 1694229"/>
                  <a:gd name="connsiteX30" fmla="*/ 145174 w 1887825"/>
                  <a:gd name="connsiteY30" fmla="*/ 411312 h 1694229"/>
                  <a:gd name="connsiteX31" fmla="*/ 117735 w 1887825"/>
                  <a:gd name="connsiteY31" fmla="*/ 446172 h 1694229"/>
                  <a:gd name="connsiteX32" fmla="*/ 65347 w 1887825"/>
                  <a:gd name="connsiteY32" fmla="*/ 474059 h 1694229"/>
                  <a:gd name="connsiteX33" fmla="*/ 37246 w 1887825"/>
                  <a:gd name="connsiteY33" fmla="*/ 482063 h 1694229"/>
                  <a:gd name="connsiteX34" fmla="*/ 15281 w 1887825"/>
                  <a:gd name="connsiteY34" fmla="*/ 520310 h 1694229"/>
                  <a:gd name="connsiteX35" fmla="*/ 1469 w 1887825"/>
                  <a:gd name="connsiteY35" fmla="*/ 632745 h 1694229"/>
                  <a:gd name="connsiteX36" fmla="*/ 51178 w 1887825"/>
                  <a:gd name="connsiteY36" fmla="*/ 685967 h 1694229"/>
                  <a:gd name="connsiteX37" fmla="*/ 108092 w 1887825"/>
                  <a:gd name="connsiteY37" fmla="*/ 681547 h 1694229"/>
                  <a:gd name="connsiteX38" fmla="*/ 93804 w 1887825"/>
                  <a:gd name="connsiteY38" fmla="*/ 751806 h 1694229"/>
                  <a:gd name="connsiteX39" fmla="*/ 148631 w 1887825"/>
                  <a:gd name="connsiteY39" fmla="*/ 782248 h 1694229"/>
                  <a:gd name="connsiteX40" fmla="*/ 217629 w 1887825"/>
                  <a:gd name="connsiteY40" fmla="*/ 792460 h 1694229"/>
                  <a:gd name="connsiteX41" fmla="*/ 252932 w 1887825"/>
                  <a:gd name="connsiteY41" fmla="*/ 848431 h 1694229"/>
                  <a:gd name="connsiteX42" fmla="*/ 252339 w 1887825"/>
                  <a:gd name="connsiteY42" fmla="*/ 893503 h 1694229"/>
                  <a:gd name="connsiteX43" fmla="*/ 276863 w 1887825"/>
                  <a:gd name="connsiteY43" fmla="*/ 932978 h 1694229"/>
                  <a:gd name="connsiteX44" fmla="*/ 322521 w 1887825"/>
                  <a:gd name="connsiteY44" fmla="*/ 971570 h 1694229"/>
                  <a:gd name="connsiteX45" fmla="*/ 407654 w 1887825"/>
                  <a:gd name="connsiteY45" fmla="*/ 1025822 h 1694229"/>
                  <a:gd name="connsiteX46" fmla="*/ 443431 w 1887825"/>
                  <a:gd name="connsiteY46" fmla="*/ 1096915 h 1694229"/>
                  <a:gd name="connsiteX47" fmla="*/ 422534 w 1887825"/>
                  <a:gd name="connsiteY47" fmla="*/ 1166488 h 1694229"/>
                  <a:gd name="connsiteX48" fmla="*/ 500581 w 1887825"/>
                  <a:gd name="connsiteY48" fmla="*/ 1222951 h 1694229"/>
                  <a:gd name="connsiteX49" fmla="*/ 572613 w 1887825"/>
                  <a:gd name="connsiteY49" fmla="*/ 1255945 h 1694229"/>
                  <a:gd name="connsiteX50" fmla="*/ 582731 w 1887825"/>
                  <a:gd name="connsiteY50" fmla="*/ 1330966 h 1694229"/>
                  <a:gd name="connsiteX51" fmla="*/ 651253 w 1887825"/>
                  <a:gd name="connsiteY51" fmla="*/ 1450176 h 1694229"/>
                  <a:gd name="connsiteX52" fmla="*/ 736741 w 1887825"/>
                  <a:gd name="connsiteY52" fmla="*/ 1541202 h 1694229"/>
                  <a:gd name="connsiteX53" fmla="*/ 786806 w 1887825"/>
                  <a:gd name="connsiteY53" fmla="*/ 1491860 h 1694229"/>
                  <a:gd name="connsiteX54" fmla="*/ 851396 w 1887825"/>
                  <a:gd name="connsiteY54" fmla="*/ 1519257 h 1694229"/>
                  <a:gd name="connsiteX55" fmla="*/ 905869 w 1887825"/>
                  <a:gd name="connsiteY55" fmla="*/ 1487098 h 1694229"/>
                  <a:gd name="connsiteX56" fmla="*/ 922716 w 1887825"/>
                  <a:gd name="connsiteY56" fmla="*/ 1444922 h 1694229"/>
                  <a:gd name="connsiteX57" fmla="*/ 986593 w 1887825"/>
                  <a:gd name="connsiteY57" fmla="*/ 1531334 h 1694229"/>
                  <a:gd name="connsiteX58" fmla="*/ 1031660 w 1887825"/>
                  <a:gd name="connsiteY58" fmla="*/ 1602428 h 1694229"/>
                  <a:gd name="connsiteX59" fmla="*/ 1101606 w 1887825"/>
                  <a:gd name="connsiteY59" fmla="*/ 1693947 h 1694229"/>
                  <a:gd name="connsiteX60" fmla="*/ 1132504 w 1887825"/>
                  <a:gd name="connsiteY60" fmla="*/ 1630856 h 1694229"/>
                  <a:gd name="connsiteX61" fmla="*/ 1163163 w 1887825"/>
                  <a:gd name="connsiteY61" fmla="*/ 1624376 h 1694229"/>
                  <a:gd name="connsiteX62" fmla="*/ 1206262 w 1887825"/>
                  <a:gd name="connsiteY62" fmla="*/ 1653639 h 1694229"/>
                  <a:gd name="connsiteX63" fmla="*/ 1239837 w 1887825"/>
                  <a:gd name="connsiteY63" fmla="*/ 1612985 h 1694229"/>
                  <a:gd name="connsiteX64" fmla="*/ 1258658 w 1887825"/>
                  <a:gd name="connsiteY64" fmla="*/ 1617602 h 1694229"/>
                  <a:gd name="connsiteX65" fmla="*/ 1292700 w 1887825"/>
                  <a:gd name="connsiteY65" fmla="*/ 1684079 h 1694229"/>
                  <a:gd name="connsiteX66" fmla="*/ 1349256 w 1887825"/>
                  <a:gd name="connsiteY66" fmla="*/ 1660610 h 1694229"/>
                  <a:gd name="connsiteX67" fmla="*/ 1401288 w 1887825"/>
                  <a:gd name="connsiteY67" fmla="*/ 1604489 h 1694229"/>
                  <a:gd name="connsiteX68" fmla="*/ 1452065 w 1887825"/>
                  <a:gd name="connsiteY68" fmla="*/ 1587946 h 1694229"/>
                  <a:gd name="connsiteX69" fmla="*/ 1469744 w 1887825"/>
                  <a:gd name="connsiteY69" fmla="*/ 1643768 h 1694229"/>
                  <a:gd name="connsiteX70" fmla="*/ 1539639 w 1887825"/>
                  <a:gd name="connsiteY70" fmla="*/ 1618090 h 1694229"/>
                  <a:gd name="connsiteX71" fmla="*/ 1570417 w 1887825"/>
                  <a:gd name="connsiteY71" fmla="*/ 1531334 h 1694229"/>
                  <a:gd name="connsiteX72" fmla="*/ 1651853 w 1887825"/>
                  <a:gd name="connsiteY72" fmla="*/ 1441192 h 1694229"/>
                  <a:gd name="connsiteX73" fmla="*/ 1696444 w 1887825"/>
                  <a:gd name="connsiteY73" fmla="*/ 1410062 h 1694229"/>
                  <a:gd name="connsiteX74" fmla="*/ 1724813 w 1887825"/>
                  <a:gd name="connsiteY74" fmla="*/ 1413357 h 1694229"/>
                  <a:gd name="connsiteX75" fmla="*/ 1814608 w 1887825"/>
                  <a:gd name="connsiteY75" fmla="*/ 1402749 h 1694229"/>
                  <a:gd name="connsiteX76" fmla="*/ 1812167 w 1887825"/>
                  <a:gd name="connsiteY76" fmla="*/ 1466525 h 1694229"/>
                  <a:gd name="connsiteX77" fmla="*/ 1884978 w 1887825"/>
                  <a:gd name="connsiteY77" fmla="*/ 1492399 h 1694229"/>
                  <a:gd name="connsiteX78" fmla="*/ 1871943 w 1887825"/>
                  <a:gd name="connsiteY78" fmla="*/ 1454448 h 1694229"/>
                  <a:gd name="connsiteX79" fmla="*/ 1861403 w 1887825"/>
                  <a:gd name="connsiteY79" fmla="*/ 1401373 h 1694229"/>
                  <a:gd name="connsiteX80" fmla="*/ 1863844 w 1887825"/>
                  <a:gd name="connsiteY80" fmla="*/ 1326546 h 1694229"/>
                  <a:gd name="connsiteX81" fmla="*/ 1797946 w 1887825"/>
                  <a:gd name="connsiteY81" fmla="*/ 1305140 h 1694229"/>
                  <a:gd name="connsiteX82" fmla="*/ 1747763 w 1887825"/>
                  <a:gd name="connsiteY82" fmla="*/ 1264979 h 1694229"/>
                  <a:gd name="connsiteX83" fmla="*/ 1737459 w 1887825"/>
                  <a:gd name="connsiteY83" fmla="*/ 1176356 h 1694229"/>
                  <a:gd name="connsiteX84" fmla="*/ 1704241 w 1887825"/>
                  <a:gd name="connsiteY84" fmla="*/ 1038783 h 1694229"/>
                  <a:gd name="connsiteX85" fmla="*/ 1627446 w 1887825"/>
                  <a:gd name="connsiteY85" fmla="*/ 972257 h 1694229"/>
                  <a:gd name="connsiteX86" fmla="*/ 1594228 w 1887825"/>
                  <a:gd name="connsiteY86" fmla="*/ 917660 h 1694229"/>
                  <a:gd name="connsiteX87" fmla="*/ 1544162 w 1887825"/>
                  <a:gd name="connsiteY87" fmla="*/ 872587 h 1694229"/>
                  <a:gd name="connsiteX88" fmla="*/ 1472251 w 1887825"/>
                  <a:gd name="connsiteY88" fmla="*/ 845878 h 1694229"/>
                  <a:gd name="connsiteX89" fmla="*/ 1449150 w 1887825"/>
                  <a:gd name="connsiteY89" fmla="*/ 823245 h 1694229"/>
                  <a:gd name="connsiteX90" fmla="*/ 1477013 w 1887825"/>
                  <a:gd name="connsiteY90" fmla="*/ 784801 h 1694229"/>
                  <a:gd name="connsiteX91" fmla="*/ 1458319 w 1887825"/>
                  <a:gd name="connsiteY91" fmla="*/ 748910 h 1694229"/>
                  <a:gd name="connsiteX92" fmla="*/ 1463081 w 1887825"/>
                  <a:gd name="connsiteY92" fmla="*/ 725098 h 1694229"/>
                  <a:gd name="connsiteX93" fmla="*/ 1488076 w 1887825"/>
                  <a:gd name="connsiteY93" fmla="*/ 724035 h 1694229"/>
                  <a:gd name="connsiteX94" fmla="*/ 1580416 w 1887825"/>
                  <a:gd name="connsiteY94" fmla="*/ 740220 h 1694229"/>
                  <a:gd name="connsiteX95" fmla="*/ 1615719 w 1887825"/>
                  <a:gd name="connsiteY95" fmla="*/ 683758 h 1694229"/>
                  <a:gd name="connsiteX96" fmla="*/ 1603753 w 1887825"/>
                  <a:gd name="connsiteY96" fmla="*/ 553648 h 1694229"/>
                  <a:gd name="connsiteX97" fmla="*/ 1620956 w 1887825"/>
                  <a:gd name="connsiteY97" fmla="*/ 405322 h 1694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887825" h="1694229">
                    <a:moveTo>
                      <a:pt x="1620956" y="405322"/>
                    </a:moveTo>
                    <a:cubicBezTo>
                      <a:pt x="1611798" y="375160"/>
                      <a:pt x="1575873" y="382083"/>
                      <a:pt x="1548806" y="372673"/>
                    </a:cubicBezTo>
                    <a:cubicBezTo>
                      <a:pt x="1521740" y="363263"/>
                      <a:pt x="1482485" y="365676"/>
                      <a:pt x="1458557" y="348860"/>
                    </a:cubicBezTo>
                    <a:cubicBezTo>
                      <a:pt x="1434629" y="332044"/>
                      <a:pt x="1417974" y="301598"/>
                      <a:pt x="1405237" y="271776"/>
                    </a:cubicBezTo>
                    <a:cubicBezTo>
                      <a:pt x="1392500" y="241954"/>
                      <a:pt x="1391969" y="214915"/>
                      <a:pt x="1382136" y="169931"/>
                    </a:cubicBezTo>
                    <a:cubicBezTo>
                      <a:pt x="1372303" y="124947"/>
                      <a:pt x="1353688" y="-17918"/>
                      <a:pt x="1346239" y="1869"/>
                    </a:cubicBezTo>
                    <a:cubicBezTo>
                      <a:pt x="1338790" y="21656"/>
                      <a:pt x="1288585" y="9160"/>
                      <a:pt x="1278870" y="43567"/>
                    </a:cubicBezTo>
                    <a:cubicBezTo>
                      <a:pt x="1269155" y="77974"/>
                      <a:pt x="1274440" y="66798"/>
                      <a:pt x="1273302" y="101090"/>
                    </a:cubicBezTo>
                    <a:cubicBezTo>
                      <a:pt x="1272164" y="120063"/>
                      <a:pt x="1263302" y="135099"/>
                      <a:pt x="1257397" y="152303"/>
                    </a:cubicBezTo>
                    <a:cubicBezTo>
                      <a:pt x="1251492" y="169507"/>
                      <a:pt x="1241414" y="184077"/>
                      <a:pt x="1237872" y="204316"/>
                    </a:cubicBezTo>
                    <a:cubicBezTo>
                      <a:pt x="1234330" y="224555"/>
                      <a:pt x="1248595" y="260475"/>
                      <a:pt x="1236143" y="273739"/>
                    </a:cubicBezTo>
                    <a:cubicBezTo>
                      <a:pt x="1223691" y="287004"/>
                      <a:pt x="1198254" y="286979"/>
                      <a:pt x="1163162" y="283903"/>
                    </a:cubicBezTo>
                    <a:cubicBezTo>
                      <a:pt x="1128070" y="280827"/>
                      <a:pt x="1117468" y="275537"/>
                      <a:pt x="1098809" y="285917"/>
                    </a:cubicBezTo>
                    <a:cubicBezTo>
                      <a:pt x="1080150" y="296297"/>
                      <a:pt x="1069871" y="341249"/>
                      <a:pt x="1051208" y="346183"/>
                    </a:cubicBezTo>
                    <a:cubicBezTo>
                      <a:pt x="1037427" y="374095"/>
                      <a:pt x="1014466" y="369656"/>
                      <a:pt x="996593" y="371690"/>
                    </a:cubicBezTo>
                    <a:cubicBezTo>
                      <a:pt x="978720" y="373724"/>
                      <a:pt x="975412" y="370390"/>
                      <a:pt x="943969" y="358385"/>
                    </a:cubicBezTo>
                    <a:cubicBezTo>
                      <a:pt x="912526" y="346380"/>
                      <a:pt x="858849" y="362649"/>
                      <a:pt x="837229" y="376257"/>
                    </a:cubicBezTo>
                    <a:cubicBezTo>
                      <a:pt x="815609" y="389865"/>
                      <a:pt x="820924" y="423424"/>
                      <a:pt x="814246" y="440035"/>
                    </a:cubicBezTo>
                    <a:cubicBezTo>
                      <a:pt x="807568" y="456646"/>
                      <a:pt x="813682" y="466827"/>
                      <a:pt x="797163" y="475926"/>
                    </a:cubicBezTo>
                    <a:cubicBezTo>
                      <a:pt x="780644" y="485025"/>
                      <a:pt x="731772" y="500512"/>
                      <a:pt x="715132" y="494632"/>
                    </a:cubicBezTo>
                    <a:cubicBezTo>
                      <a:pt x="698492" y="488752"/>
                      <a:pt x="707599" y="453036"/>
                      <a:pt x="697320" y="440647"/>
                    </a:cubicBezTo>
                    <a:cubicBezTo>
                      <a:pt x="687041" y="428258"/>
                      <a:pt x="683319" y="423632"/>
                      <a:pt x="653456" y="420298"/>
                    </a:cubicBezTo>
                    <a:cubicBezTo>
                      <a:pt x="623593" y="416964"/>
                      <a:pt x="554672" y="416132"/>
                      <a:pt x="518140" y="420641"/>
                    </a:cubicBezTo>
                    <a:cubicBezTo>
                      <a:pt x="481608" y="425150"/>
                      <a:pt x="453779" y="447407"/>
                      <a:pt x="434263" y="447350"/>
                    </a:cubicBezTo>
                    <a:cubicBezTo>
                      <a:pt x="414747" y="447293"/>
                      <a:pt x="409756" y="435126"/>
                      <a:pt x="401044" y="420298"/>
                    </a:cubicBezTo>
                    <a:cubicBezTo>
                      <a:pt x="392332" y="405470"/>
                      <a:pt x="396281" y="377435"/>
                      <a:pt x="381994" y="358385"/>
                    </a:cubicBezTo>
                    <a:cubicBezTo>
                      <a:pt x="367706" y="339335"/>
                      <a:pt x="333962" y="327544"/>
                      <a:pt x="315319" y="305998"/>
                    </a:cubicBezTo>
                    <a:cubicBezTo>
                      <a:pt x="296676" y="284452"/>
                      <a:pt x="298223" y="237047"/>
                      <a:pt x="270134" y="229110"/>
                    </a:cubicBezTo>
                    <a:cubicBezTo>
                      <a:pt x="242045" y="221173"/>
                      <a:pt x="170517" y="239094"/>
                      <a:pt x="146784" y="258373"/>
                    </a:cubicBezTo>
                    <a:cubicBezTo>
                      <a:pt x="123051" y="277652"/>
                      <a:pt x="128002" y="319295"/>
                      <a:pt x="127734" y="344785"/>
                    </a:cubicBezTo>
                    <a:cubicBezTo>
                      <a:pt x="127466" y="370275"/>
                      <a:pt x="146840" y="394414"/>
                      <a:pt x="145174" y="411312"/>
                    </a:cubicBezTo>
                    <a:cubicBezTo>
                      <a:pt x="143508" y="428210"/>
                      <a:pt x="131040" y="435714"/>
                      <a:pt x="117735" y="446172"/>
                    </a:cubicBezTo>
                    <a:cubicBezTo>
                      <a:pt x="104431" y="456630"/>
                      <a:pt x="78762" y="468077"/>
                      <a:pt x="65347" y="474059"/>
                    </a:cubicBezTo>
                    <a:cubicBezTo>
                      <a:pt x="51932" y="480041"/>
                      <a:pt x="45590" y="474355"/>
                      <a:pt x="37246" y="482063"/>
                    </a:cubicBezTo>
                    <a:cubicBezTo>
                      <a:pt x="28902" y="489771"/>
                      <a:pt x="21244" y="495196"/>
                      <a:pt x="15281" y="520310"/>
                    </a:cubicBezTo>
                    <a:cubicBezTo>
                      <a:pt x="9318" y="545424"/>
                      <a:pt x="-4514" y="605136"/>
                      <a:pt x="1469" y="632745"/>
                    </a:cubicBezTo>
                    <a:cubicBezTo>
                      <a:pt x="7452" y="660354"/>
                      <a:pt x="33408" y="677833"/>
                      <a:pt x="51178" y="685967"/>
                    </a:cubicBezTo>
                    <a:cubicBezTo>
                      <a:pt x="68948" y="694101"/>
                      <a:pt x="100988" y="670574"/>
                      <a:pt x="108092" y="681547"/>
                    </a:cubicBezTo>
                    <a:cubicBezTo>
                      <a:pt x="115196" y="692520"/>
                      <a:pt x="87047" y="735022"/>
                      <a:pt x="93804" y="751806"/>
                    </a:cubicBezTo>
                    <a:cubicBezTo>
                      <a:pt x="100561" y="768590"/>
                      <a:pt x="127994" y="775472"/>
                      <a:pt x="148631" y="782248"/>
                    </a:cubicBezTo>
                    <a:cubicBezTo>
                      <a:pt x="169268" y="789024"/>
                      <a:pt x="200246" y="781430"/>
                      <a:pt x="217629" y="792460"/>
                    </a:cubicBezTo>
                    <a:cubicBezTo>
                      <a:pt x="235013" y="803491"/>
                      <a:pt x="247147" y="831591"/>
                      <a:pt x="252932" y="848431"/>
                    </a:cubicBezTo>
                    <a:cubicBezTo>
                      <a:pt x="258717" y="865271"/>
                      <a:pt x="248351" y="879412"/>
                      <a:pt x="252339" y="893503"/>
                    </a:cubicBezTo>
                    <a:cubicBezTo>
                      <a:pt x="256327" y="907594"/>
                      <a:pt x="265166" y="919967"/>
                      <a:pt x="276863" y="932978"/>
                    </a:cubicBezTo>
                    <a:cubicBezTo>
                      <a:pt x="288560" y="945989"/>
                      <a:pt x="300723" y="956096"/>
                      <a:pt x="322521" y="971570"/>
                    </a:cubicBezTo>
                    <a:cubicBezTo>
                      <a:pt x="344320" y="987044"/>
                      <a:pt x="387502" y="1004931"/>
                      <a:pt x="407654" y="1025822"/>
                    </a:cubicBezTo>
                    <a:cubicBezTo>
                      <a:pt x="427806" y="1046713"/>
                      <a:pt x="440951" y="1073471"/>
                      <a:pt x="443431" y="1096915"/>
                    </a:cubicBezTo>
                    <a:cubicBezTo>
                      <a:pt x="445911" y="1120359"/>
                      <a:pt x="413009" y="1145482"/>
                      <a:pt x="422534" y="1166488"/>
                    </a:cubicBezTo>
                    <a:cubicBezTo>
                      <a:pt x="432059" y="1187494"/>
                      <a:pt x="475568" y="1208042"/>
                      <a:pt x="500581" y="1222951"/>
                    </a:cubicBezTo>
                    <a:cubicBezTo>
                      <a:pt x="525594" y="1237860"/>
                      <a:pt x="558921" y="1237943"/>
                      <a:pt x="572613" y="1255945"/>
                    </a:cubicBezTo>
                    <a:cubicBezTo>
                      <a:pt x="586305" y="1273947"/>
                      <a:pt x="579387" y="1290935"/>
                      <a:pt x="582731" y="1330966"/>
                    </a:cubicBezTo>
                    <a:cubicBezTo>
                      <a:pt x="586075" y="1370997"/>
                      <a:pt x="625585" y="1415137"/>
                      <a:pt x="651253" y="1450176"/>
                    </a:cubicBezTo>
                    <a:cubicBezTo>
                      <a:pt x="676921" y="1485215"/>
                      <a:pt x="714149" y="1534255"/>
                      <a:pt x="736741" y="1541202"/>
                    </a:cubicBezTo>
                    <a:cubicBezTo>
                      <a:pt x="759333" y="1548149"/>
                      <a:pt x="767697" y="1495518"/>
                      <a:pt x="786806" y="1491860"/>
                    </a:cubicBezTo>
                    <a:cubicBezTo>
                      <a:pt x="805915" y="1488203"/>
                      <a:pt x="831552" y="1520051"/>
                      <a:pt x="851396" y="1519257"/>
                    </a:cubicBezTo>
                    <a:cubicBezTo>
                      <a:pt x="871240" y="1518463"/>
                      <a:pt x="893982" y="1499487"/>
                      <a:pt x="905869" y="1487098"/>
                    </a:cubicBezTo>
                    <a:cubicBezTo>
                      <a:pt x="917756" y="1474709"/>
                      <a:pt x="877533" y="1437549"/>
                      <a:pt x="922716" y="1444922"/>
                    </a:cubicBezTo>
                    <a:cubicBezTo>
                      <a:pt x="967899" y="1452295"/>
                      <a:pt x="978199" y="1487211"/>
                      <a:pt x="986593" y="1531334"/>
                    </a:cubicBezTo>
                    <a:cubicBezTo>
                      <a:pt x="994987" y="1575457"/>
                      <a:pt x="997847" y="1588092"/>
                      <a:pt x="1031660" y="1602428"/>
                    </a:cubicBezTo>
                    <a:cubicBezTo>
                      <a:pt x="1065473" y="1616764"/>
                      <a:pt x="1084799" y="1689209"/>
                      <a:pt x="1101606" y="1693947"/>
                    </a:cubicBezTo>
                    <a:cubicBezTo>
                      <a:pt x="1118413" y="1698685"/>
                      <a:pt x="1122245" y="1642451"/>
                      <a:pt x="1132504" y="1630856"/>
                    </a:cubicBezTo>
                    <a:cubicBezTo>
                      <a:pt x="1142764" y="1619261"/>
                      <a:pt x="1150870" y="1620579"/>
                      <a:pt x="1163163" y="1624376"/>
                    </a:cubicBezTo>
                    <a:cubicBezTo>
                      <a:pt x="1175456" y="1628173"/>
                      <a:pt x="1193483" y="1655537"/>
                      <a:pt x="1206262" y="1653639"/>
                    </a:cubicBezTo>
                    <a:cubicBezTo>
                      <a:pt x="1219041" y="1651741"/>
                      <a:pt x="1231104" y="1618991"/>
                      <a:pt x="1239837" y="1612985"/>
                    </a:cubicBezTo>
                    <a:cubicBezTo>
                      <a:pt x="1248570" y="1606979"/>
                      <a:pt x="1249848" y="1605753"/>
                      <a:pt x="1258658" y="1617602"/>
                    </a:cubicBezTo>
                    <a:cubicBezTo>
                      <a:pt x="1267468" y="1629451"/>
                      <a:pt x="1277600" y="1676911"/>
                      <a:pt x="1292700" y="1684079"/>
                    </a:cubicBezTo>
                    <a:cubicBezTo>
                      <a:pt x="1307800" y="1691247"/>
                      <a:pt x="1331158" y="1673875"/>
                      <a:pt x="1349256" y="1660610"/>
                    </a:cubicBezTo>
                    <a:cubicBezTo>
                      <a:pt x="1367354" y="1647345"/>
                      <a:pt x="1384153" y="1616600"/>
                      <a:pt x="1401288" y="1604489"/>
                    </a:cubicBezTo>
                    <a:cubicBezTo>
                      <a:pt x="1418423" y="1592378"/>
                      <a:pt x="1440656" y="1581400"/>
                      <a:pt x="1452065" y="1587946"/>
                    </a:cubicBezTo>
                    <a:cubicBezTo>
                      <a:pt x="1463474" y="1594493"/>
                      <a:pt x="1455148" y="1638744"/>
                      <a:pt x="1469744" y="1643768"/>
                    </a:cubicBezTo>
                    <a:cubicBezTo>
                      <a:pt x="1484340" y="1648792"/>
                      <a:pt x="1522860" y="1636829"/>
                      <a:pt x="1539639" y="1618090"/>
                    </a:cubicBezTo>
                    <a:cubicBezTo>
                      <a:pt x="1556418" y="1599351"/>
                      <a:pt x="1551715" y="1560817"/>
                      <a:pt x="1570417" y="1531334"/>
                    </a:cubicBezTo>
                    <a:cubicBezTo>
                      <a:pt x="1589119" y="1501851"/>
                      <a:pt x="1630849" y="1461404"/>
                      <a:pt x="1651853" y="1441192"/>
                    </a:cubicBezTo>
                    <a:cubicBezTo>
                      <a:pt x="1672857" y="1420980"/>
                      <a:pt x="1684284" y="1414701"/>
                      <a:pt x="1696444" y="1410062"/>
                    </a:cubicBezTo>
                    <a:cubicBezTo>
                      <a:pt x="1708604" y="1405423"/>
                      <a:pt x="1715288" y="1414151"/>
                      <a:pt x="1724813" y="1413357"/>
                    </a:cubicBezTo>
                    <a:cubicBezTo>
                      <a:pt x="1734338" y="1412563"/>
                      <a:pt x="1800049" y="1393888"/>
                      <a:pt x="1814608" y="1402749"/>
                    </a:cubicBezTo>
                    <a:cubicBezTo>
                      <a:pt x="1829167" y="1411610"/>
                      <a:pt x="1800439" y="1451583"/>
                      <a:pt x="1812167" y="1466525"/>
                    </a:cubicBezTo>
                    <a:cubicBezTo>
                      <a:pt x="1823895" y="1481467"/>
                      <a:pt x="1875015" y="1494412"/>
                      <a:pt x="1884978" y="1492399"/>
                    </a:cubicBezTo>
                    <a:cubicBezTo>
                      <a:pt x="1894941" y="1490386"/>
                      <a:pt x="1875872" y="1469619"/>
                      <a:pt x="1871943" y="1454448"/>
                    </a:cubicBezTo>
                    <a:cubicBezTo>
                      <a:pt x="1868014" y="1439277"/>
                      <a:pt x="1862753" y="1422690"/>
                      <a:pt x="1861403" y="1401373"/>
                    </a:cubicBezTo>
                    <a:cubicBezTo>
                      <a:pt x="1860053" y="1380056"/>
                      <a:pt x="1874420" y="1342585"/>
                      <a:pt x="1863844" y="1326546"/>
                    </a:cubicBezTo>
                    <a:cubicBezTo>
                      <a:pt x="1853268" y="1310507"/>
                      <a:pt x="1817293" y="1315401"/>
                      <a:pt x="1797946" y="1305140"/>
                    </a:cubicBezTo>
                    <a:cubicBezTo>
                      <a:pt x="1778599" y="1294879"/>
                      <a:pt x="1757844" y="1286443"/>
                      <a:pt x="1747763" y="1264979"/>
                    </a:cubicBezTo>
                    <a:cubicBezTo>
                      <a:pt x="1737682" y="1243515"/>
                      <a:pt x="1744713" y="1214055"/>
                      <a:pt x="1737459" y="1176356"/>
                    </a:cubicBezTo>
                    <a:cubicBezTo>
                      <a:pt x="1730205" y="1138657"/>
                      <a:pt x="1722576" y="1072799"/>
                      <a:pt x="1704241" y="1038783"/>
                    </a:cubicBezTo>
                    <a:cubicBezTo>
                      <a:pt x="1685906" y="1004767"/>
                      <a:pt x="1645781" y="992444"/>
                      <a:pt x="1627446" y="972257"/>
                    </a:cubicBezTo>
                    <a:cubicBezTo>
                      <a:pt x="1609111" y="952070"/>
                      <a:pt x="1608109" y="934272"/>
                      <a:pt x="1594228" y="917660"/>
                    </a:cubicBezTo>
                    <a:cubicBezTo>
                      <a:pt x="1580347" y="901048"/>
                      <a:pt x="1564491" y="884551"/>
                      <a:pt x="1544162" y="872587"/>
                    </a:cubicBezTo>
                    <a:cubicBezTo>
                      <a:pt x="1523833" y="860623"/>
                      <a:pt x="1488086" y="854102"/>
                      <a:pt x="1472251" y="845878"/>
                    </a:cubicBezTo>
                    <a:cubicBezTo>
                      <a:pt x="1456416" y="837654"/>
                      <a:pt x="1448356" y="833425"/>
                      <a:pt x="1449150" y="823245"/>
                    </a:cubicBezTo>
                    <a:cubicBezTo>
                      <a:pt x="1449944" y="813066"/>
                      <a:pt x="1475485" y="797190"/>
                      <a:pt x="1477013" y="784801"/>
                    </a:cubicBezTo>
                    <a:cubicBezTo>
                      <a:pt x="1478541" y="772412"/>
                      <a:pt x="1460641" y="758860"/>
                      <a:pt x="1458319" y="748910"/>
                    </a:cubicBezTo>
                    <a:cubicBezTo>
                      <a:pt x="1455997" y="738960"/>
                      <a:pt x="1458122" y="729244"/>
                      <a:pt x="1463081" y="725098"/>
                    </a:cubicBezTo>
                    <a:cubicBezTo>
                      <a:pt x="1468040" y="720952"/>
                      <a:pt x="1472995" y="717685"/>
                      <a:pt x="1488076" y="724035"/>
                    </a:cubicBezTo>
                    <a:cubicBezTo>
                      <a:pt x="1503157" y="730385"/>
                      <a:pt x="1559142" y="746933"/>
                      <a:pt x="1580416" y="740220"/>
                    </a:cubicBezTo>
                    <a:cubicBezTo>
                      <a:pt x="1601690" y="733507"/>
                      <a:pt x="1608575" y="718683"/>
                      <a:pt x="1615719" y="683758"/>
                    </a:cubicBezTo>
                    <a:cubicBezTo>
                      <a:pt x="1622863" y="648833"/>
                      <a:pt x="1602880" y="600054"/>
                      <a:pt x="1603753" y="553648"/>
                    </a:cubicBezTo>
                    <a:cubicBezTo>
                      <a:pt x="1604626" y="507242"/>
                      <a:pt x="1630114" y="435484"/>
                      <a:pt x="1620956" y="405322"/>
                    </a:cubicBezTo>
                    <a:close/>
                  </a:path>
                </a:pathLst>
              </a:custGeom>
              <a:solidFill>
                <a:srgbClr val="153B63">
                  <a:lumMod val="60000"/>
                  <a:lumOff val="40000"/>
                </a:srgbClr>
              </a:solidFill>
              <a:ln w="3175" cap="flat" cmpd="sng" algn="ctr">
                <a:solidFill>
                  <a:srgbClr val="FFFFFF"/>
                </a:solidFill>
                <a:prstDash val="solid"/>
              </a:ln>
              <a:effectLst/>
            </p:spPr>
            <p:txBody>
              <a:bodyPr rtlCol="0" anchor="ctr"/>
              <a:lstStyle/>
              <a:p>
                <a:pPr algn="ctr" defTabSz="685891" fontAlgn="base">
                  <a:spcBef>
                    <a:spcPct val="0"/>
                  </a:spcBef>
                  <a:spcAft>
                    <a:spcPct val="0"/>
                  </a:spcAft>
                  <a:defRPr/>
                </a:pPr>
                <a:endParaRPr lang="en-US" sz="1350" kern="0" dirty="0">
                  <a:solidFill>
                    <a:srgbClr val="FFFFFF"/>
                  </a:solidFill>
                  <a:latin typeface="Georgia" pitchFamily="18" charset="0"/>
                </a:endParaRPr>
              </a:p>
            </p:txBody>
          </p:sp>
          <p:sp>
            <p:nvSpPr>
              <p:cNvPr id="314" name="Freeform 83"/>
              <p:cNvSpPr>
                <a:spLocks/>
              </p:cNvSpPr>
              <p:nvPr>
                <p:custDataLst>
                  <p:tags r:id="rId316"/>
                </p:custDataLst>
              </p:nvPr>
            </p:nvSpPr>
            <p:spPr bwMode="auto">
              <a:xfrm>
                <a:off x="4605263" y="3771759"/>
                <a:ext cx="314522" cy="274359"/>
              </a:xfrm>
              <a:custGeom>
                <a:avLst/>
                <a:gdLst>
                  <a:gd name="connsiteX0" fmla="*/ 3440 w 9933"/>
                  <a:gd name="connsiteY0" fmla="*/ 9133 h 9898"/>
                  <a:gd name="connsiteX1" fmla="*/ 4037 w 9933"/>
                  <a:gd name="connsiteY1" fmla="*/ 9439 h 9898"/>
                  <a:gd name="connsiteX2" fmla="*/ 4485 w 9933"/>
                  <a:gd name="connsiteY2" fmla="*/ 9337 h 9898"/>
                  <a:gd name="connsiteX3" fmla="*/ 5381 w 9933"/>
                  <a:gd name="connsiteY3" fmla="*/ 9898 h 9898"/>
                  <a:gd name="connsiteX4" fmla="*/ 5829 w 9933"/>
                  <a:gd name="connsiteY4" fmla="*/ 9745 h 9898"/>
                  <a:gd name="connsiteX5" fmla="*/ 6052 w 9933"/>
                  <a:gd name="connsiteY5" fmla="*/ 9847 h 9898"/>
                  <a:gd name="connsiteX6" fmla="*/ 6724 w 9933"/>
                  <a:gd name="connsiteY6" fmla="*/ 9643 h 9898"/>
                  <a:gd name="connsiteX7" fmla="*/ 6873 w 9933"/>
                  <a:gd name="connsiteY7" fmla="*/ 9745 h 9898"/>
                  <a:gd name="connsiteX8" fmla="*/ 7172 w 9933"/>
                  <a:gd name="connsiteY8" fmla="*/ 9490 h 9898"/>
                  <a:gd name="connsiteX9" fmla="*/ 7620 w 9933"/>
                  <a:gd name="connsiteY9" fmla="*/ 9184 h 9898"/>
                  <a:gd name="connsiteX10" fmla="*/ 8142 w 9933"/>
                  <a:gd name="connsiteY10" fmla="*/ 9184 h 9898"/>
                  <a:gd name="connsiteX11" fmla="*/ 8366 w 9933"/>
                  <a:gd name="connsiteY11" fmla="*/ 9337 h 9898"/>
                  <a:gd name="connsiteX12" fmla="*/ 8217 w 9933"/>
                  <a:gd name="connsiteY12" fmla="*/ 8929 h 9898"/>
                  <a:gd name="connsiteX13" fmla="*/ 7769 w 9933"/>
                  <a:gd name="connsiteY13" fmla="*/ 8469 h 9898"/>
                  <a:gd name="connsiteX14" fmla="*/ 7321 w 9933"/>
                  <a:gd name="connsiteY14" fmla="*/ 8010 h 9898"/>
                  <a:gd name="connsiteX15" fmla="*/ 6724 w 9933"/>
                  <a:gd name="connsiteY15" fmla="*/ 7602 h 9898"/>
                  <a:gd name="connsiteX16" fmla="*/ 7097 w 9933"/>
                  <a:gd name="connsiteY16" fmla="*/ 7449 h 9898"/>
                  <a:gd name="connsiteX17" fmla="*/ 7396 w 9933"/>
                  <a:gd name="connsiteY17" fmla="*/ 6633 h 9898"/>
                  <a:gd name="connsiteX18" fmla="*/ 7396 w 9933"/>
                  <a:gd name="connsiteY18" fmla="*/ 6276 h 9898"/>
                  <a:gd name="connsiteX19" fmla="*/ 7769 w 9933"/>
                  <a:gd name="connsiteY19" fmla="*/ 6276 h 9898"/>
                  <a:gd name="connsiteX20" fmla="*/ 7993 w 9933"/>
                  <a:gd name="connsiteY20" fmla="*/ 5612 h 9898"/>
                  <a:gd name="connsiteX21" fmla="*/ 8590 w 9933"/>
                  <a:gd name="connsiteY21" fmla="*/ 5204 h 9898"/>
                  <a:gd name="connsiteX22" fmla="*/ 8814 w 9933"/>
                  <a:gd name="connsiteY22" fmla="*/ 4439 h 9898"/>
                  <a:gd name="connsiteX23" fmla="*/ 8664 w 9933"/>
                  <a:gd name="connsiteY23" fmla="*/ 4031 h 9898"/>
                  <a:gd name="connsiteX24" fmla="*/ 9037 w 9933"/>
                  <a:gd name="connsiteY24" fmla="*/ 3163 h 9898"/>
                  <a:gd name="connsiteX25" fmla="*/ 9336 w 9933"/>
                  <a:gd name="connsiteY25" fmla="*/ 2908 h 9898"/>
                  <a:gd name="connsiteX26" fmla="*/ 9933 w 9933"/>
                  <a:gd name="connsiteY26" fmla="*/ 2500 h 9898"/>
                  <a:gd name="connsiteX27" fmla="*/ 9709 w 9933"/>
                  <a:gd name="connsiteY27" fmla="*/ 2449 h 9898"/>
                  <a:gd name="connsiteX28" fmla="*/ 9336 w 9933"/>
                  <a:gd name="connsiteY28" fmla="*/ 2194 h 9898"/>
                  <a:gd name="connsiteX29" fmla="*/ 9112 w 9933"/>
                  <a:gd name="connsiteY29" fmla="*/ 1429 h 9898"/>
                  <a:gd name="connsiteX30" fmla="*/ 9112 w 9933"/>
                  <a:gd name="connsiteY30" fmla="*/ 1020 h 9898"/>
                  <a:gd name="connsiteX31" fmla="*/ 9037 w 9933"/>
                  <a:gd name="connsiteY31" fmla="*/ 510 h 9898"/>
                  <a:gd name="connsiteX32" fmla="*/ 8814 w 9933"/>
                  <a:gd name="connsiteY32" fmla="*/ 357 h 9898"/>
                  <a:gd name="connsiteX33" fmla="*/ 8440 w 9933"/>
                  <a:gd name="connsiteY33" fmla="*/ 153 h 9898"/>
                  <a:gd name="connsiteX34" fmla="*/ 8217 w 9933"/>
                  <a:gd name="connsiteY34" fmla="*/ 0 h 9898"/>
                  <a:gd name="connsiteX35" fmla="*/ 7769 w 9933"/>
                  <a:gd name="connsiteY35" fmla="*/ 204 h 9898"/>
                  <a:gd name="connsiteX36" fmla="*/ 7321 w 9933"/>
                  <a:gd name="connsiteY36" fmla="*/ 510 h 9898"/>
                  <a:gd name="connsiteX37" fmla="*/ 6724 w 9933"/>
                  <a:gd name="connsiteY37" fmla="*/ 510 h 9898"/>
                  <a:gd name="connsiteX38" fmla="*/ 5679 w 9933"/>
                  <a:gd name="connsiteY38" fmla="*/ 510 h 9898"/>
                  <a:gd name="connsiteX39" fmla="*/ 5679 w 9933"/>
                  <a:gd name="connsiteY39" fmla="*/ 459 h 9898"/>
                  <a:gd name="connsiteX40" fmla="*/ 5605 w 9933"/>
                  <a:gd name="connsiteY40" fmla="*/ 510 h 9898"/>
                  <a:gd name="connsiteX41" fmla="*/ 1948 w 9933"/>
                  <a:gd name="connsiteY41" fmla="*/ 510 h 9898"/>
                  <a:gd name="connsiteX42" fmla="*/ 1948 w 9933"/>
                  <a:gd name="connsiteY42" fmla="*/ 1582 h 9898"/>
                  <a:gd name="connsiteX43" fmla="*/ 1276 w 9933"/>
                  <a:gd name="connsiteY43" fmla="*/ 1582 h 9898"/>
                  <a:gd name="connsiteX44" fmla="*/ 1276 w 9933"/>
                  <a:gd name="connsiteY44" fmla="*/ 1786 h 9898"/>
                  <a:gd name="connsiteX45" fmla="*/ 1276 w 9933"/>
                  <a:gd name="connsiteY45" fmla="*/ 3622 h 9898"/>
                  <a:gd name="connsiteX46" fmla="*/ 1127 w 9933"/>
                  <a:gd name="connsiteY46" fmla="*/ 3724 h 9898"/>
                  <a:gd name="connsiteX47" fmla="*/ 679 w 9933"/>
                  <a:gd name="connsiteY47" fmla="*/ 3929 h 9898"/>
                  <a:gd name="connsiteX48" fmla="*/ 605 w 9933"/>
                  <a:gd name="connsiteY48" fmla="*/ 4184 h 9898"/>
                  <a:gd name="connsiteX49" fmla="*/ 381 w 9933"/>
                  <a:gd name="connsiteY49" fmla="*/ 4439 h 9898"/>
                  <a:gd name="connsiteX50" fmla="*/ 232 w 9933"/>
                  <a:gd name="connsiteY50" fmla="*/ 4847 h 9898"/>
                  <a:gd name="connsiteX51" fmla="*/ 8 w 9933"/>
                  <a:gd name="connsiteY51" fmla="*/ 5306 h 9898"/>
                  <a:gd name="connsiteX52" fmla="*/ 381 w 9933"/>
                  <a:gd name="connsiteY52" fmla="*/ 5357 h 9898"/>
                  <a:gd name="connsiteX53" fmla="*/ 455 w 9933"/>
                  <a:gd name="connsiteY53" fmla="*/ 5765 h 9898"/>
                  <a:gd name="connsiteX54" fmla="*/ 679 w 9933"/>
                  <a:gd name="connsiteY54" fmla="*/ 6173 h 9898"/>
                  <a:gd name="connsiteX55" fmla="*/ 1052 w 9933"/>
                  <a:gd name="connsiteY55" fmla="*/ 6990 h 9898"/>
                  <a:gd name="connsiteX56" fmla="*/ 1351 w 9933"/>
                  <a:gd name="connsiteY56" fmla="*/ 7347 h 9898"/>
                  <a:gd name="connsiteX57" fmla="*/ 1948 w 9933"/>
                  <a:gd name="connsiteY57" fmla="*/ 7602 h 9898"/>
                  <a:gd name="connsiteX58" fmla="*/ 2321 w 9933"/>
                  <a:gd name="connsiteY58" fmla="*/ 8010 h 9898"/>
                  <a:gd name="connsiteX59" fmla="*/ 2769 w 9933"/>
                  <a:gd name="connsiteY59" fmla="*/ 8418 h 9898"/>
                  <a:gd name="connsiteX60" fmla="*/ 3067 w 9933"/>
                  <a:gd name="connsiteY60" fmla="*/ 8724 h 9898"/>
                  <a:gd name="connsiteX61" fmla="*/ 3440 w 9933"/>
                  <a:gd name="connsiteY61" fmla="*/ 9133 h 9898"/>
                  <a:gd name="connsiteX0" fmla="*/ 3463 w 10000"/>
                  <a:gd name="connsiteY0" fmla="*/ 9227 h 10000"/>
                  <a:gd name="connsiteX1" fmla="*/ 4064 w 10000"/>
                  <a:gd name="connsiteY1" fmla="*/ 9536 h 10000"/>
                  <a:gd name="connsiteX2" fmla="*/ 4515 w 10000"/>
                  <a:gd name="connsiteY2" fmla="*/ 9433 h 10000"/>
                  <a:gd name="connsiteX3" fmla="*/ 5417 w 10000"/>
                  <a:gd name="connsiteY3" fmla="*/ 10000 h 10000"/>
                  <a:gd name="connsiteX4" fmla="*/ 5868 w 10000"/>
                  <a:gd name="connsiteY4" fmla="*/ 9845 h 10000"/>
                  <a:gd name="connsiteX5" fmla="*/ 6093 w 10000"/>
                  <a:gd name="connsiteY5" fmla="*/ 9948 h 10000"/>
                  <a:gd name="connsiteX6" fmla="*/ 6769 w 10000"/>
                  <a:gd name="connsiteY6" fmla="*/ 9742 h 10000"/>
                  <a:gd name="connsiteX7" fmla="*/ 6919 w 10000"/>
                  <a:gd name="connsiteY7" fmla="*/ 9845 h 10000"/>
                  <a:gd name="connsiteX8" fmla="*/ 7220 w 10000"/>
                  <a:gd name="connsiteY8" fmla="*/ 9588 h 10000"/>
                  <a:gd name="connsiteX9" fmla="*/ 7671 w 10000"/>
                  <a:gd name="connsiteY9" fmla="*/ 9279 h 10000"/>
                  <a:gd name="connsiteX10" fmla="*/ 8197 w 10000"/>
                  <a:gd name="connsiteY10" fmla="*/ 9279 h 10000"/>
                  <a:gd name="connsiteX11" fmla="*/ 8422 w 10000"/>
                  <a:gd name="connsiteY11" fmla="*/ 9433 h 10000"/>
                  <a:gd name="connsiteX12" fmla="*/ 8272 w 10000"/>
                  <a:gd name="connsiteY12" fmla="*/ 9021 h 10000"/>
                  <a:gd name="connsiteX13" fmla="*/ 7821 w 10000"/>
                  <a:gd name="connsiteY13" fmla="*/ 8556 h 10000"/>
                  <a:gd name="connsiteX14" fmla="*/ 7370 w 10000"/>
                  <a:gd name="connsiteY14" fmla="*/ 8093 h 10000"/>
                  <a:gd name="connsiteX15" fmla="*/ 6769 w 10000"/>
                  <a:gd name="connsiteY15" fmla="*/ 7680 h 10000"/>
                  <a:gd name="connsiteX16" fmla="*/ 7145 w 10000"/>
                  <a:gd name="connsiteY16" fmla="*/ 7526 h 10000"/>
                  <a:gd name="connsiteX17" fmla="*/ 7446 w 10000"/>
                  <a:gd name="connsiteY17" fmla="*/ 6701 h 10000"/>
                  <a:gd name="connsiteX18" fmla="*/ 7446 w 10000"/>
                  <a:gd name="connsiteY18" fmla="*/ 6341 h 10000"/>
                  <a:gd name="connsiteX19" fmla="*/ 7821 w 10000"/>
                  <a:gd name="connsiteY19" fmla="*/ 6341 h 10000"/>
                  <a:gd name="connsiteX20" fmla="*/ 8047 w 10000"/>
                  <a:gd name="connsiteY20" fmla="*/ 5670 h 10000"/>
                  <a:gd name="connsiteX21" fmla="*/ 8648 w 10000"/>
                  <a:gd name="connsiteY21" fmla="*/ 5258 h 10000"/>
                  <a:gd name="connsiteX22" fmla="*/ 8873 w 10000"/>
                  <a:gd name="connsiteY22" fmla="*/ 4485 h 10000"/>
                  <a:gd name="connsiteX23" fmla="*/ 8722 w 10000"/>
                  <a:gd name="connsiteY23" fmla="*/ 4073 h 10000"/>
                  <a:gd name="connsiteX24" fmla="*/ 9098 w 10000"/>
                  <a:gd name="connsiteY24" fmla="*/ 3196 h 10000"/>
                  <a:gd name="connsiteX25" fmla="*/ 9399 w 10000"/>
                  <a:gd name="connsiteY25" fmla="*/ 2938 h 10000"/>
                  <a:gd name="connsiteX26" fmla="*/ 10000 w 10000"/>
                  <a:gd name="connsiteY26" fmla="*/ 2526 h 10000"/>
                  <a:gd name="connsiteX27" fmla="*/ 9774 w 10000"/>
                  <a:gd name="connsiteY27" fmla="*/ 2474 h 10000"/>
                  <a:gd name="connsiteX28" fmla="*/ 9399 w 10000"/>
                  <a:gd name="connsiteY28" fmla="*/ 2217 h 10000"/>
                  <a:gd name="connsiteX29" fmla="*/ 9173 w 10000"/>
                  <a:gd name="connsiteY29" fmla="*/ 1444 h 10000"/>
                  <a:gd name="connsiteX30" fmla="*/ 9173 w 10000"/>
                  <a:gd name="connsiteY30" fmla="*/ 1031 h 10000"/>
                  <a:gd name="connsiteX31" fmla="*/ 9098 w 10000"/>
                  <a:gd name="connsiteY31" fmla="*/ 515 h 10000"/>
                  <a:gd name="connsiteX32" fmla="*/ 8873 w 10000"/>
                  <a:gd name="connsiteY32" fmla="*/ 361 h 10000"/>
                  <a:gd name="connsiteX33" fmla="*/ 8497 w 10000"/>
                  <a:gd name="connsiteY33" fmla="*/ 155 h 10000"/>
                  <a:gd name="connsiteX34" fmla="*/ 8272 w 10000"/>
                  <a:gd name="connsiteY34" fmla="*/ 0 h 10000"/>
                  <a:gd name="connsiteX35" fmla="*/ 7821 w 10000"/>
                  <a:gd name="connsiteY35" fmla="*/ 206 h 10000"/>
                  <a:gd name="connsiteX36" fmla="*/ 7370 w 10000"/>
                  <a:gd name="connsiteY36" fmla="*/ 515 h 10000"/>
                  <a:gd name="connsiteX37" fmla="*/ 6769 w 10000"/>
                  <a:gd name="connsiteY37" fmla="*/ 515 h 10000"/>
                  <a:gd name="connsiteX38" fmla="*/ 5717 w 10000"/>
                  <a:gd name="connsiteY38" fmla="*/ 515 h 10000"/>
                  <a:gd name="connsiteX39" fmla="*/ 5717 w 10000"/>
                  <a:gd name="connsiteY39" fmla="*/ 464 h 10000"/>
                  <a:gd name="connsiteX40" fmla="*/ 5643 w 10000"/>
                  <a:gd name="connsiteY40" fmla="*/ 515 h 10000"/>
                  <a:gd name="connsiteX41" fmla="*/ 1961 w 10000"/>
                  <a:gd name="connsiteY41" fmla="*/ 515 h 10000"/>
                  <a:gd name="connsiteX42" fmla="*/ 1961 w 10000"/>
                  <a:gd name="connsiteY42" fmla="*/ 1598 h 10000"/>
                  <a:gd name="connsiteX43" fmla="*/ 1285 w 10000"/>
                  <a:gd name="connsiteY43" fmla="*/ 1598 h 10000"/>
                  <a:gd name="connsiteX44" fmla="*/ 1285 w 10000"/>
                  <a:gd name="connsiteY44" fmla="*/ 1804 h 10000"/>
                  <a:gd name="connsiteX45" fmla="*/ 1285 w 10000"/>
                  <a:gd name="connsiteY45" fmla="*/ 3659 h 10000"/>
                  <a:gd name="connsiteX46" fmla="*/ 1135 w 10000"/>
                  <a:gd name="connsiteY46" fmla="*/ 3762 h 10000"/>
                  <a:gd name="connsiteX47" fmla="*/ 684 w 10000"/>
                  <a:gd name="connsiteY47" fmla="*/ 3969 h 10000"/>
                  <a:gd name="connsiteX48" fmla="*/ 609 w 10000"/>
                  <a:gd name="connsiteY48" fmla="*/ 4227 h 10000"/>
                  <a:gd name="connsiteX49" fmla="*/ 384 w 10000"/>
                  <a:gd name="connsiteY49" fmla="*/ 4485 h 10000"/>
                  <a:gd name="connsiteX50" fmla="*/ 234 w 10000"/>
                  <a:gd name="connsiteY50" fmla="*/ 4897 h 10000"/>
                  <a:gd name="connsiteX51" fmla="*/ 8 w 10000"/>
                  <a:gd name="connsiteY51" fmla="*/ 5361 h 10000"/>
                  <a:gd name="connsiteX52" fmla="*/ 384 w 10000"/>
                  <a:gd name="connsiteY52" fmla="*/ 5412 h 10000"/>
                  <a:gd name="connsiteX53" fmla="*/ 458 w 10000"/>
                  <a:gd name="connsiteY53" fmla="*/ 5824 h 10000"/>
                  <a:gd name="connsiteX54" fmla="*/ 684 w 10000"/>
                  <a:gd name="connsiteY54" fmla="*/ 6237 h 10000"/>
                  <a:gd name="connsiteX55" fmla="*/ 1059 w 10000"/>
                  <a:gd name="connsiteY55" fmla="*/ 7062 h 10000"/>
                  <a:gd name="connsiteX56" fmla="*/ 1961 w 10000"/>
                  <a:gd name="connsiteY56" fmla="*/ 7680 h 10000"/>
                  <a:gd name="connsiteX57" fmla="*/ 2337 w 10000"/>
                  <a:gd name="connsiteY57" fmla="*/ 8093 h 10000"/>
                  <a:gd name="connsiteX58" fmla="*/ 2788 w 10000"/>
                  <a:gd name="connsiteY58" fmla="*/ 8505 h 10000"/>
                  <a:gd name="connsiteX59" fmla="*/ 3088 w 10000"/>
                  <a:gd name="connsiteY59" fmla="*/ 8814 h 10000"/>
                  <a:gd name="connsiteX60" fmla="*/ 3463 w 10000"/>
                  <a:gd name="connsiteY60" fmla="*/ 9227 h 10000"/>
                  <a:gd name="connsiteX0" fmla="*/ 3463 w 10000"/>
                  <a:gd name="connsiteY0" fmla="*/ 9227 h 10000"/>
                  <a:gd name="connsiteX1" fmla="*/ 4064 w 10000"/>
                  <a:gd name="connsiteY1" fmla="*/ 9536 h 10000"/>
                  <a:gd name="connsiteX2" fmla="*/ 4515 w 10000"/>
                  <a:gd name="connsiteY2" fmla="*/ 9433 h 10000"/>
                  <a:gd name="connsiteX3" fmla="*/ 5417 w 10000"/>
                  <a:gd name="connsiteY3" fmla="*/ 10000 h 10000"/>
                  <a:gd name="connsiteX4" fmla="*/ 5868 w 10000"/>
                  <a:gd name="connsiteY4" fmla="*/ 9845 h 10000"/>
                  <a:gd name="connsiteX5" fmla="*/ 6093 w 10000"/>
                  <a:gd name="connsiteY5" fmla="*/ 9948 h 10000"/>
                  <a:gd name="connsiteX6" fmla="*/ 6769 w 10000"/>
                  <a:gd name="connsiteY6" fmla="*/ 9742 h 10000"/>
                  <a:gd name="connsiteX7" fmla="*/ 6919 w 10000"/>
                  <a:gd name="connsiteY7" fmla="*/ 9845 h 10000"/>
                  <a:gd name="connsiteX8" fmla="*/ 7220 w 10000"/>
                  <a:gd name="connsiteY8" fmla="*/ 9588 h 10000"/>
                  <a:gd name="connsiteX9" fmla="*/ 7671 w 10000"/>
                  <a:gd name="connsiteY9" fmla="*/ 9279 h 10000"/>
                  <a:gd name="connsiteX10" fmla="*/ 8197 w 10000"/>
                  <a:gd name="connsiteY10" fmla="*/ 9279 h 10000"/>
                  <a:gd name="connsiteX11" fmla="*/ 8422 w 10000"/>
                  <a:gd name="connsiteY11" fmla="*/ 9433 h 10000"/>
                  <a:gd name="connsiteX12" fmla="*/ 8272 w 10000"/>
                  <a:gd name="connsiteY12" fmla="*/ 9021 h 10000"/>
                  <a:gd name="connsiteX13" fmla="*/ 7821 w 10000"/>
                  <a:gd name="connsiteY13" fmla="*/ 8556 h 10000"/>
                  <a:gd name="connsiteX14" fmla="*/ 7370 w 10000"/>
                  <a:gd name="connsiteY14" fmla="*/ 8093 h 10000"/>
                  <a:gd name="connsiteX15" fmla="*/ 6769 w 10000"/>
                  <a:gd name="connsiteY15" fmla="*/ 7680 h 10000"/>
                  <a:gd name="connsiteX16" fmla="*/ 7145 w 10000"/>
                  <a:gd name="connsiteY16" fmla="*/ 7526 h 10000"/>
                  <a:gd name="connsiteX17" fmla="*/ 7446 w 10000"/>
                  <a:gd name="connsiteY17" fmla="*/ 6701 h 10000"/>
                  <a:gd name="connsiteX18" fmla="*/ 7446 w 10000"/>
                  <a:gd name="connsiteY18" fmla="*/ 6341 h 10000"/>
                  <a:gd name="connsiteX19" fmla="*/ 7821 w 10000"/>
                  <a:gd name="connsiteY19" fmla="*/ 6341 h 10000"/>
                  <a:gd name="connsiteX20" fmla="*/ 8047 w 10000"/>
                  <a:gd name="connsiteY20" fmla="*/ 5670 h 10000"/>
                  <a:gd name="connsiteX21" fmla="*/ 8648 w 10000"/>
                  <a:gd name="connsiteY21" fmla="*/ 5258 h 10000"/>
                  <a:gd name="connsiteX22" fmla="*/ 8873 w 10000"/>
                  <a:gd name="connsiteY22" fmla="*/ 4485 h 10000"/>
                  <a:gd name="connsiteX23" fmla="*/ 8722 w 10000"/>
                  <a:gd name="connsiteY23" fmla="*/ 4073 h 10000"/>
                  <a:gd name="connsiteX24" fmla="*/ 9098 w 10000"/>
                  <a:gd name="connsiteY24" fmla="*/ 3196 h 10000"/>
                  <a:gd name="connsiteX25" fmla="*/ 9399 w 10000"/>
                  <a:gd name="connsiteY25" fmla="*/ 2938 h 10000"/>
                  <a:gd name="connsiteX26" fmla="*/ 10000 w 10000"/>
                  <a:gd name="connsiteY26" fmla="*/ 2526 h 10000"/>
                  <a:gd name="connsiteX27" fmla="*/ 9774 w 10000"/>
                  <a:gd name="connsiteY27" fmla="*/ 2474 h 10000"/>
                  <a:gd name="connsiteX28" fmla="*/ 9399 w 10000"/>
                  <a:gd name="connsiteY28" fmla="*/ 2217 h 10000"/>
                  <a:gd name="connsiteX29" fmla="*/ 9173 w 10000"/>
                  <a:gd name="connsiteY29" fmla="*/ 1444 h 10000"/>
                  <a:gd name="connsiteX30" fmla="*/ 9173 w 10000"/>
                  <a:gd name="connsiteY30" fmla="*/ 1031 h 10000"/>
                  <a:gd name="connsiteX31" fmla="*/ 9098 w 10000"/>
                  <a:gd name="connsiteY31" fmla="*/ 515 h 10000"/>
                  <a:gd name="connsiteX32" fmla="*/ 8873 w 10000"/>
                  <a:gd name="connsiteY32" fmla="*/ 361 h 10000"/>
                  <a:gd name="connsiteX33" fmla="*/ 8497 w 10000"/>
                  <a:gd name="connsiteY33" fmla="*/ 155 h 10000"/>
                  <a:gd name="connsiteX34" fmla="*/ 8272 w 10000"/>
                  <a:gd name="connsiteY34" fmla="*/ 0 h 10000"/>
                  <a:gd name="connsiteX35" fmla="*/ 7821 w 10000"/>
                  <a:gd name="connsiteY35" fmla="*/ 206 h 10000"/>
                  <a:gd name="connsiteX36" fmla="*/ 7370 w 10000"/>
                  <a:gd name="connsiteY36" fmla="*/ 515 h 10000"/>
                  <a:gd name="connsiteX37" fmla="*/ 6769 w 10000"/>
                  <a:gd name="connsiteY37" fmla="*/ 515 h 10000"/>
                  <a:gd name="connsiteX38" fmla="*/ 5717 w 10000"/>
                  <a:gd name="connsiteY38" fmla="*/ 515 h 10000"/>
                  <a:gd name="connsiteX39" fmla="*/ 5717 w 10000"/>
                  <a:gd name="connsiteY39" fmla="*/ 464 h 10000"/>
                  <a:gd name="connsiteX40" fmla="*/ 5643 w 10000"/>
                  <a:gd name="connsiteY40" fmla="*/ 515 h 10000"/>
                  <a:gd name="connsiteX41" fmla="*/ 1961 w 10000"/>
                  <a:gd name="connsiteY41" fmla="*/ 515 h 10000"/>
                  <a:gd name="connsiteX42" fmla="*/ 1961 w 10000"/>
                  <a:gd name="connsiteY42" fmla="*/ 1598 h 10000"/>
                  <a:gd name="connsiteX43" fmla="*/ 1285 w 10000"/>
                  <a:gd name="connsiteY43" fmla="*/ 1598 h 10000"/>
                  <a:gd name="connsiteX44" fmla="*/ 1285 w 10000"/>
                  <a:gd name="connsiteY44" fmla="*/ 1804 h 10000"/>
                  <a:gd name="connsiteX45" fmla="*/ 1285 w 10000"/>
                  <a:gd name="connsiteY45" fmla="*/ 3659 h 10000"/>
                  <a:gd name="connsiteX46" fmla="*/ 1135 w 10000"/>
                  <a:gd name="connsiteY46" fmla="*/ 3762 h 10000"/>
                  <a:gd name="connsiteX47" fmla="*/ 684 w 10000"/>
                  <a:gd name="connsiteY47" fmla="*/ 3969 h 10000"/>
                  <a:gd name="connsiteX48" fmla="*/ 609 w 10000"/>
                  <a:gd name="connsiteY48" fmla="*/ 4227 h 10000"/>
                  <a:gd name="connsiteX49" fmla="*/ 384 w 10000"/>
                  <a:gd name="connsiteY49" fmla="*/ 4485 h 10000"/>
                  <a:gd name="connsiteX50" fmla="*/ 234 w 10000"/>
                  <a:gd name="connsiteY50" fmla="*/ 4897 h 10000"/>
                  <a:gd name="connsiteX51" fmla="*/ 8 w 10000"/>
                  <a:gd name="connsiteY51" fmla="*/ 5361 h 10000"/>
                  <a:gd name="connsiteX52" fmla="*/ 384 w 10000"/>
                  <a:gd name="connsiteY52" fmla="*/ 5412 h 10000"/>
                  <a:gd name="connsiteX53" fmla="*/ 458 w 10000"/>
                  <a:gd name="connsiteY53" fmla="*/ 5824 h 10000"/>
                  <a:gd name="connsiteX54" fmla="*/ 684 w 10000"/>
                  <a:gd name="connsiteY54" fmla="*/ 6237 h 10000"/>
                  <a:gd name="connsiteX55" fmla="*/ 1059 w 10000"/>
                  <a:gd name="connsiteY55" fmla="*/ 7062 h 10000"/>
                  <a:gd name="connsiteX56" fmla="*/ 2337 w 10000"/>
                  <a:gd name="connsiteY56" fmla="*/ 8093 h 10000"/>
                  <a:gd name="connsiteX57" fmla="*/ 2788 w 10000"/>
                  <a:gd name="connsiteY57" fmla="*/ 8505 h 10000"/>
                  <a:gd name="connsiteX58" fmla="*/ 3088 w 10000"/>
                  <a:gd name="connsiteY58" fmla="*/ 8814 h 10000"/>
                  <a:gd name="connsiteX59" fmla="*/ 3463 w 10000"/>
                  <a:gd name="connsiteY59" fmla="*/ 9227 h 10000"/>
                  <a:gd name="connsiteX0" fmla="*/ 3463 w 10000"/>
                  <a:gd name="connsiteY0" fmla="*/ 9227 h 10000"/>
                  <a:gd name="connsiteX1" fmla="*/ 4064 w 10000"/>
                  <a:gd name="connsiteY1" fmla="*/ 9536 h 10000"/>
                  <a:gd name="connsiteX2" fmla="*/ 4515 w 10000"/>
                  <a:gd name="connsiteY2" fmla="*/ 9433 h 10000"/>
                  <a:gd name="connsiteX3" fmla="*/ 5417 w 10000"/>
                  <a:gd name="connsiteY3" fmla="*/ 10000 h 10000"/>
                  <a:gd name="connsiteX4" fmla="*/ 5868 w 10000"/>
                  <a:gd name="connsiteY4" fmla="*/ 9845 h 10000"/>
                  <a:gd name="connsiteX5" fmla="*/ 6093 w 10000"/>
                  <a:gd name="connsiteY5" fmla="*/ 9948 h 10000"/>
                  <a:gd name="connsiteX6" fmla="*/ 6769 w 10000"/>
                  <a:gd name="connsiteY6" fmla="*/ 9742 h 10000"/>
                  <a:gd name="connsiteX7" fmla="*/ 6919 w 10000"/>
                  <a:gd name="connsiteY7" fmla="*/ 9845 h 10000"/>
                  <a:gd name="connsiteX8" fmla="*/ 7220 w 10000"/>
                  <a:gd name="connsiteY8" fmla="*/ 9588 h 10000"/>
                  <a:gd name="connsiteX9" fmla="*/ 7671 w 10000"/>
                  <a:gd name="connsiteY9" fmla="*/ 9279 h 10000"/>
                  <a:gd name="connsiteX10" fmla="*/ 8197 w 10000"/>
                  <a:gd name="connsiteY10" fmla="*/ 9279 h 10000"/>
                  <a:gd name="connsiteX11" fmla="*/ 8422 w 10000"/>
                  <a:gd name="connsiteY11" fmla="*/ 9433 h 10000"/>
                  <a:gd name="connsiteX12" fmla="*/ 8272 w 10000"/>
                  <a:gd name="connsiteY12" fmla="*/ 9021 h 10000"/>
                  <a:gd name="connsiteX13" fmla="*/ 7821 w 10000"/>
                  <a:gd name="connsiteY13" fmla="*/ 8556 h 10000"/>
                  <a:gd name="connsiteX14" fmla="*/ 7370 w 10000"/>
                  <a:gd name="connsiteY14" fmla="*/ 8093 h 10000"/>
                  <a:gd name="connsiteX15" fmla="*/ 6769 w 10000"/>
                  <a:gd name="connsiteY15" fmla="*/ 7680 h 10000"/>
                  <a:gd name="connsiteX16" fmla="*/ 7145 w 10000"/>
                  <a:gd name="connsiteY16" fmla="*/ 7526 h 10000"/>
                  <a:gd name="connsiteX17" fmla="*/ 7446 w 10000"/>
                  <a:gd name="connsiteY17" fmla="*/ 6701 h 10000"/>
                  <a:gd name="connsiteX18" fmla="*/ 7446 w 10000"/>
                  <a:gd name="connsiteY18" fmla="*/ 6341 h 10000"/>
                  <a:gd name="connsiteX19" fmla="*/ 7821 w 10000"/>
                  <a:gd name="connsiteY19" fmla="*/ 6341 h 10000"/>
                  <a:gd name="connsiteX20" fmla="*/ 8047 w 10000"/>
                  <a:gd name="connsiteY20" fmla="*/ 5670 h 10000"/>
                  <a:gd name="connsiteX21" fmla="*/ 8648 w 10000"/>
                  <a:gd name="connsiteY21" fmla="*/ 5258 h 10000"/>
                  <a:gd name="connsiteX22" fmla="*/ 8873 w 10000"/>
                  <a:gd name="connsiteY22" fmla="*/ 4485 h 10000"/>
                  <a:gd name="connsiteX23" fmla="*/ 8722 w 10000"/>
                  <a:gd name="connsiteY23" fmla="*/ 4073 h 10000"/>
                  <a:gd name="connsiteX24" fmla="*/ 9098 w 10000"/>
                  <a:gd name="connsiteY24" fmla="*/ 3196 h 10000"/>
                  <a:gd name="connsiteX25" fmla="*/ 9399 w 10000"/>
                  <a:gd name="connsiteY25" fmla="*/ 2938 h 10000"/>
                  <a:gd name="connsiteX26" fmla="*/ 10000 w 10000"/>
                  <a:gd name="connsiteY26" fmla="*/ 2526 h 10000"/>
                  <a:gd name="connsiteX27" fmla="*/ 9774 w 10000"/>
                  <a:gd name="connsiteY27" fmla="*/ 2474 h 10000"/>
                  <a:gd name="connsiteX28" fmla="*/ 9399 w 10000"/>
                  <a:gd name="connsiteY28" fmla="*/ 2217 h 10000"/>
                  <a:gd name="connsiteX29" fmla="*/ 9173 w 10000"/>
                  <a:gd name="connsiteY29" fmla="*/ 1444 h 10000"/>
                  <a:gd name="connsiteX30" fmla="*/ 9173 w 10000"/>
                  <a:gd name="connsiteY30" fmla="*/ 1031 h 10000"/>
                  <a:gd name="connsiteX31" fmla="*/ 9098 w 10000"/>
                  <a:gd name="connsiteY31" fmla="*/ 515 h 10000"/>
                  <a:gd name="connsiteX32" fmla="*/ 8873 w 10000"/>
                  <a:gd name="connsiteY32" fmla="*/ 361 h 10000"/>
                  <a:gd name="connsiteX33" fmla="*/ 8497 w 10000"/>
                  <a:gd name="connsiteY33" fmla="*/ 155 h 10000"/>
                  <a:gd name="connsiteX34" fmla="*/ 8272 w 10000"/>
                  <a:gd name="connsiteY34" fmla="*/ 0 h 10000"/>
                  <a:gd name="connsiteX35" fmla="*/ 7821 w 10000"/>
                  <a:gd name="connsiteY35" fmla="*/ 206 h 10000"/>
                  <a:gd name="connsiteX36" fmla="*/ 7370 w 10000"/>
                  <a:gd name="connsiteY36" fmla="*/ 515 h 10000"/>
                  <a:gd name="connsiteX37" fmla="*/ 6769 w 10000"/>
                  <a:gd name="connsiteY37" fmla="*/ 515 h 10000"/>
                  <a:gd name="connsiteX38" fmla="*/ 5717 w 10000"/>
                  <a:gd name="connsiteY38" fmla="*/ 515 h 10000"/>
                  <a:gd name="connsiteX39" fmla="*/ 5717 w 10000"/>
                  <a:gd name="connsiteY39" fmla="*/ 464 h 10000"/>
                  <a:gd name="connsiteX40" fmla="*/ 5643 w 10000"/>
                  <a:gd name="connsiteY40" fmla="*/ 515 h 10000"/>
                  <a:gd name="connsiteX41" fmla="*/ 1961 w 10000"/>
                  <a:gd name="connsiteY41" fmla="*/ 515 h 10000"/>
                  <a:gd name="connsiteX42" fmla="*/ 1961 w 10000"/>
                  <a:gd name="connsiteY42" fmla="*/ 1598 h 10000"/>
                  <a:gd name="connsiteX43" fmla="*/ 1285 w 10000"/>
                  <a:gd name="connsiteY43" fmla="*/ 1598 h 10000"/>
                  <a:gd name="connsiteX44" fmla="*/ 1285 w 10000"/>
                  <a:gd name="connsiteY44" fmla="*/ 1804 h 10000"/>
                  <a:gd name="connsiteX45" fmla="*/ 1285 w 10000"/>
                  <a:gd name="connsiteY45" fmla="*/ 3659 h 10000"/>
                  <a:gd name="connsiteX46" fmla="*/ 1135 w 10000"/>
                  <a:gd name="connsiteY46" fmla="*/ 3762 h 10000"/>
                  <a:gd name="connsiteX47" fmla="*/ 684 w 10000"/>
                  <a:gd name="connsiteY47" fmla="*/ 3969 h 10000"/>
                  <a:gd name="connsiteX48" fmla="*/ 609 w 10000"/>
                  <a:gd name="connsiteY48" fmla="*/ 4227 h 10000"/>
                  <a:gd name="connsiteX49" fmla="*/ 384 w 10000"/>
                  <a:gd name="connsiteY49" fmla="*/ 4485 h 10000"/>
                  <a:gd name="connsiteX50" fmla="*/ 234 w 10000"/>
                  <a:gd name="connsiteY50" fmla="*/ 4897 h 10000"/>
                  <a:gd name="connsiteX51" fmla="*/ 8 w 10000"/>
                  <a:gd name="connsiteY51" fmla="*/ 5361 h 10000"/>
                  <a:gd name="connsiteX52" fmla="*/ 384 w 10000"/>
                  <a:gd name="connsiteY52" fmla="*/ 5412 h 10000"/>
                  <a:gd name="connsiteX53" fmla="*/ 458 w 10000"/>
                  <a:gd name="connsiteY53" fmla="*/ 5824 h 10000"/>
                  <a:gd name="connsiteX54" fmla="*/ 684 w 10000"/>
                  <a:gd name="connsiteY54" fmla="*/ 6237 h 10000"/>
                  <a:gd name="connsiteX55" fmla="*/ 1059 w 10000"/>
                  <a:gd name="connsiteY55" fmla="*/ 7062 h 10000"/>
                  <a:gd name="connsiteX56" fmla="*/ 2337 w 10000"/>
                  <a:gd name="connsiteY56" fmla="*/ 8093 h 10000"/>
                  <a:gd name="connsiteX57" fmla="*/ 3088 w 10000"/>
                  <a:gd name="connsiteY57" fmla="*/ 8814 h 10000"/>
                  <a:gd name="connsiteX58" fmla="*/ 3463 w 10000"/>
                  <a:gd name="connsiteY58" fmla="*/ 9227 h 10000"/>
                  <a:gd name="connsiteX0" fmla="*/ 3463 w 10000"/>
                  <a:gd name="connsiteY0" fmla="*/ 9227 h 10000"/>
                  <a:gd name="connsiteX1" fmla="*/ 4064 w 10000"/>
                  <a:gd name="connsiteY1" fmla="*/ 9536 h 10000"/>
                  <a:gd name="connsiteX2" fmla="*/ 4515 w 10000"/>
                  <a:gd name="connsiteY2" fmla="*/ 9433 h 10000"/>
                  <a:gd name="connsiteX3" fmla="*/ 5417 w 10000"/>
                  <a:gd name="connsiteY3" fmla="*/ 10000 h 10000"/>
                  <a:gd name="connsiteX4" fmla="*/ 5868 w 10000"/>
                  <a:gd name="connsiteY4" fmla="*/ 9845 h 10000"/>
                  <a:gd name="connsiteX5" fmla="*/ 6093 w 10000"/>
                  <a:gd name="connsiteY5" fmla="*/ 9948 h 10000"/>
                  <a:gd name="connsiteX6" fmla="*/ 6769 w 10000"/>
                  <a:gd name="connsiteY6" fmla="*/ 9742 h 10000"/>
                  <a:gd name="connsiteX7" fmla="*/ 6919 w 10000"/>
                  <a:gd name="connsiteY7" fmla="*/ 9845 h 10000"/>
                  <a:gd name="connsiteX8" fmla="*/ 7220 w 10000"/>
                  <a:gd name="connsiteY8" fmla="*/ 9588 h 10000"/>
                  <a:gd name="connsiteX9" fmla="*/ 7671 w 10000"/>
                  <a:gd name="connsiteY9" fmla="*/ 9279 h 10000"/>
                  <a:gd name="connsiteX10" fmla="*/ 8197 w 10000"/>
                  <a:gd name="connsiteY10" fmla="*/ 9279 h 10000"/>
                  <a:gd name="connsiteX11" fmla="*/ 8422 w 10000"/>
                  <a:gd name="connsiteY11" fmla="*/ 9433 h 10000"/>
                  <a:gd name="connsiteX12" fmla="*/ 8272 w 10000"/>
                  <a:gd name="connsiteY12" fmla="*/ 9021 h 10000"/>
                  <a:gd name="connsiteX13" fmla="*/ 7821 w 10000"/>
                  <a:gd name="connsiteY13" fmla="*/ 8556 h 10000"/>
                  <a:gd name="connsiteX14" fmla="*/ 7370 w 10000"/>
                  <a:gd name="connsiteY14" fmla="*/ 8093 h 10000"/>
                  <a:gd name="connsiteX15" fmla="*/ 6769 w 10000"/>
                  <a:gd name="connsiteY15" fmla="*/ 7680 h 10000"/>
                  <a:gd name="connsiteX16" fmla="*/ 7145 w 10000"/>
                  <a:gd name="connsiteY16" fmla="*/ 7526 h 10000"/>
                  <a:gd name="connsiteX17" fmla="*/ 7446 w 10000"/>
                  <a:gd name="connsiteY17" fmla="*/ 6701 h 10000"/>
                  <a:gd name="connsiteX18" fmla="*/ 7446 w 10000"/>
                  <a:gd name="connsiteY18" fmla="*/ 6341 h 10000"/>
                  <a:gd name="connsiteX19" fmla="*/ 7821 w 10000"/>
                  <a:gd name="connsiteY19" fmla="*/ 6341 h 10000"/>
                  <a:gd name="connsiteX20" fmla="*/ 8047 w 10000"/>
                  <a:gd name="connsiteY20" fmla="*/ 5670 h 10000"/>
                  <a:gd name="connsiteX21" fmla="*/ 8648 w 10000"/>
                  <a:gd name="connsiteY21" fmla="*/ 5258 h 10000"/>
                  <a:gd name="connsiteX22" fmla="*/ 8873 w 10000"/>
                  <a:gd name="connsiteY22" fmla="*/ 4485 h 10000"/>
                  <a:gd name="connsiteX23" fmla="*/ 8722 w 10000"/>
                  <a:gd name="connsiteY23" fmla="*/ 4073 h 10000"/>
                  <a:gd name="connsiteX24" fmla="*/ 9098 w 10000"/>
                  <a:gd name="connsiteY24" fmla="*/ 3196 h 10000"/>
                  <a:gd name="connsiteX25" fmla="*/ 9399 w 10000"/>
                  <a:gd name="connsiteY25" fmla="*/ 2938 h 10000"/>
                  <a:gd name="connsiteX26" fmla="*/ 10000 w 10000"/>
                  <a:gd name="connsiteY26" fmla="*/ 2526 h 10000"/>
                  <a:gd name="connsiteX27" fmla="*/ 9774 w 10000"/>
                  <a:gd name="connsiteY27" fmla="*/ 2474 h 10000"/>
                  <a:gd name="connsiteX28" fmla="*/ 9399 w 10000"/>
                  <a:gd name="connsiteY28" fmla="*/ 2217 h 10000"/>
                  <a:gd name="connsiteX29" fmla="*/ 9173 w 10000"/>
                  <a:gd name="connsiteY29" fmla="*/ 1444 h 10000"/>
                  <a:gd name="connsiteX30" fmla="*/ 9173 w 10000"/>
                  <a:gd name="connsiteY30" fmla="*/ 1031 h 10000"/>
                  <a:gd name="connsiteX31" fmla="*/ 9098 w 10000"/>
                  <a:gd name="connsiteY31" fmla="*/ 515 h 10000"/>
                  <a:gd name="connsiteX32" fmla="*/ 8873 w 10000"/>
                  <a:gd name="connsiteY32" fmla="*/ 361 h 10000"/>
                  <a:gd name="connsiteX33" fmla="*/ 8497 w 10000"/>
                  <a:gd name="connsiteY33" fmla="*/ 155 h 10000"/>
                  <a:gd name="connsiteX34" fmla="*/ 8272 w 10000"/>
                  <a:gd name="connsiteY34" fmla="*/ 0 h 10000"/>
                  <a:gd name="connsiteX35" fmla="*/ 7821 w 10000"/>
                  <a:gd name="connsiteY35" fmla="*/ 206 h 10000"/>
                  <a:gd name="connsiteX36" fmla="*/ 7370 w 10000"/>
                  <a:gd name="connsiteY36" fmla="*/ 515 h 10000"/>
                  <a:gd name="connsiteX37" fmla="*/ 6769 w 10000"/>
                  <a:gd name="connsiteY37" fmla="*/ 515 h 10000"/>
                  <a:gd name="connsiteX38" fmla="*/ 5717 w 10000"/>
                  <a:gd name="connsiteY38" fmla="*/ 515 h 10000"/>
                  <a:gd name="connsiteX39" fmla="*/ 5717 w 10000"/>
                  <a:gd name="connsiteY39" fmla="*/ 464 h 10000"/>
                  <a:gd name="connsiteX40" fmla="*/ 5643 w 10000"/>
                  <a:gd name="connsiteY40" fmla="*/ 515 h 10000"/>
                  <a:gd name="connsiteX41" fmla="*/ 1961 w 10000"/>
                  <a:gd name="connsiteY41" fmla="*/ 515 h 10000"/>
                  <a:gd name="connsiteX42" fmla="*/ 1961 w 10000"/>
                  <a:gd name="connsiteY42" fmla="*/ 1598 h 10000"/>
                  <a:gd name="connsiteX43" fmla="*/ 1285 w 10000"/>
                  <a:gd name="connsiteY43" fmla="*/ 1598 h 10000"/>
                  <a:gd name="connsiteX44" fmla="*/ 1285 w 10000"/>
                  <a:gd name="connsiteY44" fmla="*/ 1804 h 10000"/>
                  <a:gd name="connsiteX45" fmla="*/ 1285 w 10000"/>
                  <a:gd name="connsiteY45" fmla="*/ 3659 h 10000"/>
                  <a:gd name="connsiteX46" fmla="*/ 1135 w 10000"/>
                  <a:gd name="connsiteY46" fmla="*/ 3762 h 10000"/>
                  <a:gd name="connsiteX47" fmla="*/ 684 w 10000"/>
                  <a:gd name="connsiteY47" fmla="*/ 3969 h 10000"/>
                  <a:gd name="connsiteX48" fmla="*/ 609 w 10000"/>
                  <a:gd name="connsiteY48" fmla="*/ 4227 h 10000"/>
                  <a:gd name="connsiteX49" fmla="*/ 384 w 10000"/>
                  <a:gd name="connsiteY49" fmla="*/ 4485 h 10000"/>
                  <a:gd name="connsiteX50" fmla="*/ 234 w 10000"/>
                  <a:gd name="connsiteY50" fmla="*/ 4897 h 10000"/>
                  <a:gd name="connsiteX51" fmla="*/ 8 w 10000"/>
                  <a:gd name="connsiteY51" fmla="*/ 5361 h 10000"/>
                  <a:gd name="connsiteX52" fmla="*/ 384 w 10000"/>
                  <a:gd name="connsiteY52" fmla="*/ 5412 h 10000"/>
                  <a:gd name="connsiteX53" fmla="*/ 458 w 10000"/>
                  <a:gd name="connsiteY53" fmla="*/ 5824 h 10000"/>
                  <a:gd name="connsiteX54" fmla="*/ 684 w 10000"/>
                  <a:gd name="connsiteY54" fmla="*/ 6237 h 10000"/>
                  <a:gd name="connsiteX55" fmla="*/ 1059 w 10000"/>
                  <a:gd name="connsiteY55" fmla="*/ 7062 h 10000"/>
                  <a:gd name="connsiteX56" fmla="*/ 3088 w 10000"/>
                  <a:gd name="connsiteY56" fmla="*/ 8814 h 10000"/>
                  <a:gd name="connsiteX57" fmla="*/ 3463 w 10000"/>
                  <a:gd name="connsiteY57" fmla="*/ 9227 h 10000"/>
                  <a:gd name="connsiteX0" fmla="*/ 3463 w 10000"/>
                  <a:gd name="connsiteY0" fmla="*/ 9227 h 10000"/>
                  <a:gd name="connsiteX1" fmla="*/ 4064 w 10000"/>
                  <a:gd name="connsiteY1" fmla="*/ 9536 h 10000"/>
                  <a:gd name="connsiteX2" fmla="*/ 4515 w 10000"/>
                  <a:gd name="connsiteY2" fmla="*/ 9433 h 10000"/>
                  <a:gd name="connsiteX3" fmla="*/ 5417 w 10000"/>
                  <a:gd name="connsiteY3" fmla="*/ 10000 h 10000"/>
                  <a:gd name="connsiteX4" fmla="*/ 5868 w 10000"/>
                  <a:gd name="connsiteY4" fmla="*/ 9845 h 10000"/>
                  <a:gd name="connsiteX5" fmla="*/ 6093 w 10000"/>
                  <a:gd name="connsiteY5" fmla="*/ 9948 h 10000"/>
                  <a:gd name="connsiteX6" fmla="*/ 6769 w 10000"/>
                  <a:gd name="connsiteY6" fmla="*/ 9742 h 10000"/>
                  <a:gd name="connsiteX7" fmla="*/ 6919 w 10000"/>
                  <a:gd name="connsiteY7" fmla="*/ 9845 h 10000"/>
                  <a:gd name="connsiteX8" fmla="*/ 7220 w 10000"/>
                  <a:gd name="connsiteY8" fmla="*/ 9588 h 10000"/>
                  <a:gd name="connsiteX9" fmla="*/ 7671 w 10000"/>
                  <a:gd name="connsiteY9" fmla="*/ 9279 h 10000"/>
                  <a:gd name="connsiteX10" fmla="*/ 8197 w 10000"/>
                  <a:gd name="connsiteY10" fmla="*/ 9279 h 10000"/>
                  <a:gd name="connsiteX11" fmla="*/ 8422 w 10000"/>
                  <a:gd name="connsiteY11" fmla="*/ 9433 h 10000"/>
                  <a:gd name="connsiteX12" fmla="*/ 8272 w 10000"/>
                  <a:gd name="connsiteY12" fmla="*/ 9021 h 10000"/>
                  <a:gd name="connsiteX13" fmla="*/ 7821 w 10000"/>
                  <a:gd name="connsiteY13" fmla="*/ 8556 h 10000"/>
                  <a:gd name="connsiteX14" fmla="*/ 7370 w 10000"/>
                  <a:gd name="connsiteY14" fmla="*/ 8093 h 10000"/>
                  <a:gd name="connsiteX15" fmla="*/ 6769 w 10000"/>
                  <a:gd name="connsiteY15" fmla="*/ 7680 h 10000"/>
                  <a:gd name="connsiteX16" fmla="*/ 7145 w 10000"/>
                  <a:gd name="connsiteY16" fmla="*/ 7526 h 10000"/>
                  <a:gd name="connsiteX17" fmla="*/ 7446 w 10000"/>
                  <a:gd name="connsiteY17" fmla="*/ 6701 h 10000"/>
                  <a:gd name="connsiteX18" fmla="*/ 7446 w 10000"/>
                  <a:gd name="connsiteY18" fmla="*/ 6341 h 10000"/>
                  <a:gd name="connsiteX19" fmla="*/ 7821 w 10000"/>
                  <a:gd name="connsiteY19" fmla="*/ 6341 h 10000"/>
                  <a:gd name="connsiteX20" fmla="*/ 8047 w 10000"/>
                  <a:gd name="connsiteY20" fmla="*/ 5670 h 10000"/>
                  <a:gd name="connsiteX21" fmla="*/ 8648 w 10000"/>
                  <a:gd name="connsiteY21" fmla="*/ 5258 h 10000"/>
                  <a:gd name="connsiteX22" fmla="*/ 8873 w 10000"/>
                  <a:gd name="connsiteY22" fmla="*/ 4485 h 10000"/>
                  <a:gd name="connsiteX23" fmla="*/ 8722 w 10000"/>
                  <a:gd name="connsiteY23" fmla="*/ 4073 h 10000"/>
                  <a:gd name="connsiteX24" fmla="*/ 9098 w 10000"/>
                  <a:gd name="connsiteY24" fmla="*/ 3196 h 10000"/>
                  <a:gd name="connsiteX25" fmla="*/ 9399 w 10000"/>
                  <a:gd name="connsiteY25" fmla="*/ 2938 h 10000"/>
                  <a:gd name="connsiteX26" fmla="*/ 10000 w 10000"/>
                  <a:gd name="connsiteY26" fmla="*/ 2526 h 10000"/>
                  <a:gd name="connsiteX27" fmla="*/ 9774 w 10000"/>
                  <a:gd name="connsiteY27" fmla="*/ 2474 h 10000"/>
                  <a:gd name="connsiteX28" fmla="*/ 9399 w 10000"/>
                  <a:gd name="connsiteY28" fmla="*/ 2217 h 10000"/>
                  <a:gd name="connsiteX29" fmla="*/ 9173 w 10000"/>
                  <a:gd name="connsiteY29" fmla="*/ 1444 h 10000"/>
                  <a:gd name="connsiteX30" fmla="*/ 9173 w 10000"/>
                  <a:gd name="connsiteY30" fmla="*/ 1031 h 10000"/>
                  <a:gd name="connsiteX31" fmla="*/ 9098 w 10000"/>
                  <a:gd name="connsiteY31" fmla="*/ 515 h 10000"/>
                  <a:gd name="connsiteX32" fmla="*/ 8873 w 10000"/>
                  <a:gd name="connsiteY32" fmla="*/ 361 h 10000"/>
                  <a:gd name="connsiteX33" fmla="*/ 8497 w 10000"/>
                  <a:gd name="connsiteY33" fmla="*/ 155 h 10000"/>
                  <a:gd name="connsiteX34" fmla="*/ 8272 w 10000"/>
                  <a:gd name="connsiteY34" fmla="*/ 0 h 10000"/>
                  <a:gd name="connsiteX35" fmla="*/ 7821 w 10000"/>
                  <a:gd name="connsiteY35" fmla="*/ 206 h 10000"/>
                  <a:gd name="connsiteX36" fmla="*/ 7370 w 10000"/>
                  <a:gd name="connsiteY36" fmla="*/ 515 h 10000"/>
                  <a:gd name="connsiteX37" fmla="*/ 6769 w 10000"/>
                  <a:gd name="connsiteY37" fmla="*/ 515 h 10000"/>
                  <a:gd name="connsiteX38" fmla="*/ 5717 w 10000"/>
                  <a:gd name="connsiteY38" fmla="*/ 515 h 10000"/>
                  <a:gd name="connsiteX39" fmla="*/ 5717 w 10000"/>
                  <a:gd name="connsiteY39" fmla="*/ 464 h 10000"/>
                  <a:gd name="connsiteX40" fmla="*/ 5643 w 10000"/>
                  <a:gd name="connsiteY40" fmla="*/ 515 h 10000"/>
                  <a:gd name="connsiteX41" fmla="*/ 1961 w 10000"/>
                  <a:gd name="connsiteY41" fmla="*/ 515 h 10000"/>
                  <a:gd name="connsiteX42" fmla="*/ 1961 w 10000"/>
                  <a:gd name="connsiteY42" fmla="*/ 1598 h 10000"/>
                  <a:gd name="connsiteX43" fmla="*/ 1285 w 10000"/>
                  <a:gd name="connsiteY43" fmla="*/ 1598 h 10000"/>
                  <a:gd name="connsiteX44" fmla="*/ 1285 w 10000"/>
                  <a:gd name="connsiteY44" fmla="*/ 1804 h 10000"/>
                  <a:gd name="connsiteX45" fmla="*/ 1285 w 10000"/>
                  <a:gd name="connsiteY45" fmla="*/ 3659 h 10000"/>
                  <a:gd name="connsiteX46" fmla="*/ 1135 w 10000"/>
                  <a:gd name="connsiteY46" fmla="*/ 3762 h 10000"/>
                  <a:gd name="connsiteX47" fmla="*/ 684 w 10000"/>
                  <a:gd name="connsiteY47" fmla="*/ 3969 h 10000"/>
                  <a:gd name="connsiteX48" fmla="*/ 609 w 10000"/>
                  <a:gd name="connsiteY48" fmla="*/ 4227 h 10000"/>
                  <a:gd name="connsiteX49" fmla="*/ 384 w 10000"/>
                  <a:gd name="connsiteY49" fmla="*/ 4485 h 10000"/>
                  <a:gd name="connsiteX50" fmla="*/ 234 w 10000"/>
                  <a:gd name="connsiteY50" fmla="*/ 4897 h 10000"/>
                  <a:gd name="connsiteX51" fmla="*/ 8 w 10000"/>
                  <a:gd name="connsiteY51" fmla="*/ 5361 h 10000"/>
                  <a:gd name="connsiteX52" fmla="*/ 384 w 10000"/>
                  <a:gd name="connsiteY52" fmla="*/ 5412 h 10000"/>
                  <a:gd name="connsiteX53" fmla="*/ 458 w 10000"/>
                  <a:gd name="connsiteY53" fmla="*/ 5824 h 10000"/>
                  <a:gd name="connsiteX54" fmla="*/ 684 w 10000"/>
                  <a:gd name="connsiteY54" fmla="*/ 6237 h 10000"/>
                  <a:gd name="connsiteX55" fmla="*/ 1059 w 10000"/>
                  <a:gd name="connsiteY55" fmla="*/ 7062 h 10000"/>
                  <a:gd name="connsiteX56" fmla="*/ 3463 w 10000"/>
                  <a:gd name="connsiteY56" fmla="*/ 9227 h 10000"/>
                  <a:gd name="connsiteX0" fmla="*/ 3463 w 10000"/>
                  <a:gd name="connsiteY0" fmla="*/ 9227 h 10000"/>
                  <a:gd name="connsiteX1" fmla="*/ 4064 w 10000"/>
                  <a:gd name="connsiteY1" fmla="*/ 9536 h 10000"/>
                  <a:gd name="connsiteX2" fmla="*/ 4515 w 10000"/>
                  <a:gd name="connsiteY2" fmla="*/ 9433 h 10000"/>
                  <a:gd name="connsiteX3" fmla="*/ 5417 w 10000"/>
                  <a:gd name="connsiteY3" fmla="*/ 10000 h 10000"/>
                  <a:gd name="connsiteX4" fmla="*/ 5868 w 10000"/>
                  <a:gd name="connsiteY4" fmla="*/ 9845 h 10000"/>
                  <a:gd name="connsiteX5" fmla="*/ 6093 w 10000"/>
                  <a:gd name="connsiteY5" fmla="*/ 9948 h 10000"/>
                  <a:gd name="connsiteX6" fmla="*/ 6769 w 10000"/>
                  <a:gd name="connsiteY6" fmla="*/ 9742 h 10000"/>
                  <a:gd name="connsiteX7" fmla="*/ 6919 w 10000"/>
                  <a:gd name="connsiteY7" fmla="*/ 9845 h 10000"/>
                  <a:gd name="connsiteX8" fmla="*/ 7220 w 10000"/>
                  <a:gd name="connsiteY8" fmla="*/ 9588 h 10000"/>
                  <a:gd name="connsiteX9" fmla="*/ 7671 w 10000"/>
                  <a:gd name="connsiteY9" fmla="*/ 9279 h 10000"/>
                  <a:gd name="connsiteX10" fmla="*/ 8197 w 10000"/>
                  <a:gd name="connsiteY10" fmla="*/ 9279 h 10000"/>
                  <a:gd name="connsiteX11" fmla="*/ 8422 w 10000"/>
                  <a:gd name="connsiteY11" fmla="*/ 9433 h 10000"/>
                  <a:gd name="connsiteX12" fmla="*/ 8272 w 10000"/>
                  <a:gd name="connsiteY12" fmla="*/ 9021 h 10000"/>
                  <a:gd name="connsiteX13" fmla="*/ 7821 w 10000"/>
                  <a:gd name="connsiteY13" fmla="*/ 8556 h 10000"/>
                  <a:gd name="connsiteX14" fmla="*/ 7370 w 10000"/>
                  <a:gd name="connsiteY14" fmla="*/ 8093 h 10000"/>
                  <a:gd name="connsiteX15" fmla="*/ 6769 w 10000"/>
                  <a:gd name="connsiteY15" fmla="*/ 7680 h 10000"/>
                  <a:gd name="connsiteX16" fmla="*/ 7145 w 10000"/>
                  <a:gd name="connsiteY16" fmla="*/ 7526 h 10000"/>
                  <a:gd name="connsiteX17" fmla="*/ 7446 w 10000"/>
                  <a:gd name="connsiteY17" fmla="*/ 6701 h 10000"/>
                  <a:gd name="connsiteX18" fmla="*/ 7446 w 10000"/>
                  <a:gd name="connsiteY18" fmla="*/ 6341 h 10000"/>
                  <a:gd name="connsiteX19" fmla="*/ 7821 w 10000"/>
                  <a:gd name="connsiteY19" fmla="*/ 6341 h 10000"/>
                  <a:gd name="connsiteX20" fmla="*/ 8047 w 10000"/>
                  <a:gd name="connsiteY20" fmla="*/ 5670 h 10000"/>
                  <a:gd name="connsiteX21" fmla="*/ 8648 w 10000"/>
                  <a:gd name="connsiteY21" fmla="*/ 5258 h 10000"/>
                  <a:gd name="connsiteX22" fmla="*/ 8873 w 10000"/>
                  <a:gd name="connsiteY22" fmla="*/ 4485 h 10000"/>
                  <a:gd name="connsiteX23" fmla="*/ 8722 w 10000"/>
                  <a:gd name="connsiteY23" fmla="*/ 4073 h 10000"/>
                  <a:gd name="connsiteX24" fmla="*/ 9098 w 10000"/>
                  <a:gd name="connsiteY24" fmla="*/ 3196 h 10000"/>
                  <a:gd name="connsiteX25" fmla="*/ 9399 w 10000"/>
                  <a:gd name="connsiteY25" fmla="*/ 2938 h 10000"/>
                  <a:gd name="connsiteX26" fmla="*/ 10000 w 10000"/>
                  <a:gd name="connsiteY26" fmla="*/ 2526 h 10000"/>
                  <a:gd name="connsiteX27" fmla="*/ 9774 w 10000"/>
                  <a:gd name="connsiteY27" fmla="*/ 2474 h 10000"/>
                  <a:gd name="connsiteX28" fmla="*/ 9399 w 10000"/>
                  <a:gd name="connsiteY28" fmla="*/ 2217 h 10000"/>
                  <a:gd name="connsiteX29" fmla="*/ 9173 w 10000"/>
                  <a:gd name="connsiteY29" fmla="*/ 1444 h 10000"/>
                  <a:gd name="connsiteX30" fmla="*/ 9173 w 10000"/>
                  <a:gd name="connsiteY30" fmla="*/ 1031 h 10000"/>
                  <a:gd name="connsiteX31" fmla="*/ 9098 w 10000"/>
                  <a:gd name="connsiteY31" fmla="*/ 515 h 10000"/>
                  <a:gd name="connsiteX32" fmla="*/ 8873 w 10000"/>
                  <a:gd name="connsiteY32" fmla="*/ 361 h 10000"/>
                  <a:gd name="connsiteX33" fmla="*/ 8497 w 10000"/>
                  <a:gd name="connsiteY33" fmla="*/ 155 h 10000"/>
                  <a:gd name="connsiteX34" fmla="*/ 8272 w 10000"/>
                  <a:gd name="connsiteY34" fmla="*/ 0 h 10000"/>
                  <a:gd name="connsiteX35" fmla="*/ 7821 w 10000"/>
                  <a:gd name="connsiteY35" fmla="*/ 206 h 10000"/>
                  <a:gd name="connsiteX36" fmla="*/ 7370 w 10000"/>
                  <a:gd name="connsiteY36" fmla="*/ 515 h 10000"/>
                  <a:gd name="connsiteX37" fmla="*/ 6769 w 10000"/>
                  <a:gd name="connsiteY37" fmla="*/ 515 h 10000"/>
                  <a:gd name="connsiteX38" fmla="*/ 5717 w 10000"/>
                  <a:gd name="connsiteY38" fmla="*/ 515 h 10000"/>
                  <a:gd name="connsiteX39" fmla="*/ 5717 w 10000"/>
                  <a:gd name="connsiteY39" fmla="*/ 464 h 10000"/>
                  <a:gd name="connsiteX40" fmla="*/ 5643 w 10000"/>
                  <a:gd name="connsiteY40" fmla="*/ 515 h 10000"/>
                  <a:gd name="connsiteX41" fmla="*/ 1961 w 10000"/>
                  <a:gd name="connsiteY41" fmla="*/ 515 h 10000"/>
                  <a:gd name="connsiteX42" fmla="*/ 1961 w 10000"/>
                  <a:gd name="connsiteY42" fmla="*/ 1598 h 10000"/>
                  <a:gd name="connsiteX43" fmla="*/ 1285 w 10000"/>
                  <a:gd name="connsiteY43" fmla="*/ 1598 h 10000"/>
                  <a:gd name="connsiteX44" fmla="*/ 1285 w 10000"/>
                  <a:gd name="connsiteY44" fmla="*/ 1804 h 10000"/>
                  <a:gd name="connsiteX45" fmla="*/ 1285 w 10000"/>
                  <a:gd name="connsiteY45" fmla="*/ 3659 h 10000"/>
                  <a:gd name="connsiteX46" fmla="*/ 1135 w 10000"/>
                  <a:gd name="connsiteY46" fmla="*/ 3762 h 10000"/>
                  <a:gd name="connsiteX47" fmla="*/ 684 w 10000"/>
                  <a:gd name="connsiteY47" fmla="*/ 3969 h 10000"/>
                  <a:gd name="connsiteX48" fmla="*/ 609 w 10000"/>
                  <a:gd name="connsiteY48" fmla="*/ 4227 h 10000"/>
                  <a:gd name="connsiteX49" fmla="*/ 384 w 10000"/>
                  <a:gd name="connsiteY49" fmla="*/ 4485 h 10000"/>
                  <a:gd name="connsiteX50" fmla="*/ 234 w 10000"/>
                  <a:gd name="connsiteY50" fmla="*/ 4897 h 10000"/>
                  <a:gd name="connsiteX51" fmla="*/ 8 w 10000"/>
                  <a:gd name="connsiteY51" fmla="*/ 5361 h 10000"/>
                  <a:gd name="connsiteX52" fmla="*/ 384 w 10000"/>
                  <a:gd name="connsiteY52" fmla="*/ 5412 h 10000"/>
                  <a:gd name="connsiteX53" fmla="*/ 458 w 10000"/>
                  <a:gd name="connsiteY53" fmla="*/ 5824 h 10000"/>
                  <a:gd name="connsiteX54" fmla="*/ 684 w 10000"/>
                  <a:gd name="connsiteY54" fmla="*/ 6237 h 10000"/>
                  <a:gd name="connsiteX55" fmla="*/ 1059 w 10000"/>
                  <a:gd name="connsiteY55" fmla="*/ 7062 h 10000"/>
                  <a:gd name="connsiteX0" fmla="*/ 4064 w 10000"/>
                  <a:gd name="connsiteY0" fmla="*/ 9536 h 10000"/>
                  <a:gd name="connsiteX1" fmla="*/ 4515 w 10000"/>
                  <a:gd name="connsiteY1" fmla="*/ 9433 h 10000"/>
                  <a:gd name="connsiteX2" fmla="*/ 5417 w 10000"/>
                  <a:gd name="connsiteY2" fmla="*/ 10000 h 10000"/>
                  <a:gd name="connsiteX3" fmla="*/ 5868 w 10000"/>
                  <a:gd name="connsiteY3" fmla="*/ 9845 h 10000"/>
                  <a:gd name="connsiteX4" fmla="*/ 6093 w 10000"/>
                  <a:gd name="connsiteY4" fmla="*/ 9948 h 10000"/>
                  <a:gd name="connsiteX5" fmla="*/ 6769 w 10000"/>
                  <a:gd name="connsiteY5" fmla="*/ 9742 h 10000"/>
                  <a:gd name="connsiteX6" fmla="*/ 6919 w 10000"/>
                  <a:gd name="connsiteY6" fmla="*/ 9845 h 10000"/>
                  <a:gd name="connsiteX7" fmla="*/ 7220 w 10000"/>
                  <a:gd name="connsiteY7" fmla="*/ 9588 h 10000"/>
                  <a:gd name="connsiteX8" fmla="*/ 7671 w 10000"/>
                  <a:gd name="connsiteY8" fmla="*/ 9279 h 10000"/>
                  <a:gd name="connsiteX9" fmla="*/ 8197 w 10000"/>
                  <a:gd name="connsiteY9" fmla="*/ 9279 h 10000"/>
                  <a:gd name="connsiteX10" fmla="*/ 8422 w 10000"/>
                  <a:gd name="connsiteY10" fmla="*/ 9433 h 10000"/>
                  <a:gd name="connsiteX11" fmla="*/ 8272 w 10000"/>
                  <a:gd name="connsiteY11" fmla="*/ 9021 h 10000"/>
                  <a:gd name="connsiteX12" fmla="*/ 7821 w 10000"/>
                  <a:gd name="connsiteY12" fmla="*/ 8556 h 10000"/>
                  <a:gd name="connsiteX13" fmla="*/ 7370 w 10000"/>
                  <a:gd name="connsiteY13" fmla="*/ 8093 h 10000"/>
                  <a:gd name="connsiteX14" fmla="*/ 6769 w 10000"/>
                  <a:gd name="connsiteY14" fmla="*/ 7680 h 10000"/>
                  <a:gd name="connsiteX15" fmla="*/ 7145 w 10000"/>
                  <a:gd name="connsiteY15" fmla="*/ 7526 h 10000"/>
                  <a:gd name="connsiteX16" fmla="*/ 7446 w 10000"/>
                  <a:gd name="connsiteY16" fmla="*/ 6701 h 10000"/>
                  <a:gd name="connsiteX17" fmla="*/ 7446 w 10000"/>
                  <a:gd name="connsiteY17" fmla="*/ 6341 h 10000"/>
                  <a:gd name="connsiteX18" fmla="*/ 7821 w 10000"/>
                  <a:gd name="connsiteY18" fmla="*/ 6341 h 10000"/>
                  <a:gd name="connsiteX19" fmla="*/ 8047 w 10000"/>
                  <a:gd name="connsiteY19" fmla="*/ 5670 h 10000"/>
                  <a:gd name="connsiteX20" fmla="*/ 8648 w 10000"/>
                  <a:gd name="connsiteY20" fmla="*/ 5258 h 10000"/>
                  <a:gd name="connsiteX21" fmla="*/ 8873 w 10000"/>
                  <a:gd name="connsiteY21" fmla="*/ 4485 h 10000"/>
                  <a:gd name="connsiteX22" fmla="*/ 8722 w 10000"/>
                  <a:gd name="connsiteY22" fmla="*/ 4073 h 10000"/>
                  <a:gd name="connsiteX23" fmla="*/ 9098 w 10000"/>
                  <a:gd name="connsiteY23" fmla="*/ 3196 h 10000"/>
                  <a:gd name="connsiteX24" fmla="*/ 9399 w 10000"/>
                  <a:gd name="connsiteY24" fmla="*/ 2938 h 10000"/>
                  <a:gd name="connsiteX25" fmla="*/ 10000 w 10000"/>
                  <a:gd name="connsiteY25" fmla="*/ 2526 h 10000"/>
                  <a:gd name="connsiteX26" fmla="*/ 9774 w 10000"/>
                  <a:gd name="connsiteY26" fmla="*/ 2474 h 10000"/>
                  <a:gd name="connsiteX27" fmla="*/ 9399 w 10000"/>
                  <a:gd name="connsiteY27" fmla="*/ 2217 h 10000"/>
                  <a:gd name="connsiteX28" fmla="*/ 9173 w 10000"/>
                  <a:gd name="connsiteY28" fmla="*/ 1444 h 10000"/>
                  <a:gd name="connsiteX29" fmla="*/ 9173 w 10000"/>
                  <a:gd name="connsiteY29" fmla="*/ 1031 h 10000"/>
                  <a:gd name="connsiteX30" fmla="*/ 9098 w 10000"/>
                  <a:gd name="connsiteY30" fmla="*/ 515 h 10000"/>
                  <a:gd name="connsiteX31" fmla="*/ 8873 w 10000"/>
                  <a:gd name="connsiteY31" fmla="*/ 361 h 10000"/>
                  <a:gd name="connsiteX32" fmla="*/ 8497 w 10000"/>
                  <a:gd name="connsiteY32" fmla="*/ 155 h 10000"/>
                  <a:gd name="connsiteX33" fmla="*/ 8272 w 10000"/>
                  <a:gd name="connsiteY33" fmla="*/ 0 h 10000"/>
                  <a:gd name="connsiteX34" fmla="*/ 7821 w 10000"/>
                  <a:gd name="connsiteY34" fmla="*/ 206 h 10000"/>
                  <a:gd name="connsiteX35" fmla="*/ 7370 w 10000"/>
                  <a:gd name="connsiteY35" fmla="*/ 515 h 10000"/>
                  <a:gd name="connsiteX36" fmla="*/ 6769 w 10000"/>
                  <a:gd name="connsiteY36" fmla="*/ 515 h 10000"/>
                  <a:gd name="connsiteX37" fmla="*/ 5717 w 10000"/>
                  <a:gd name="connsiteY37" fmla="*/ 515 h 10000"/>
                  <a:gd name="connsiteX38" fmla="*/ 5717 w 10000"/>
                  <a:gd name="connsiteY38" fmla="*/ 464 h 10000"/>
                  <a:gd name="connsiteX39" fmla="*/ 5643 w 10000"/>
                  <a:gd name="connsiteY39" fmla="*/ 515 h 10000"/>
                  <a:gd name="connsiteX40" fmla="*/ 1961 w 10000"/>
                  <a:gd name="connsiteY40" fmla="*/ 515 h 10000"/>
                  <a:gd name="connsiteX41" fmla="*/ 1961 w 10000"/>
                  <a:gd name="connsiteY41" fmla="*/ 1598 h 10000"/>
                  <a:gd name="connsiteX42" fmla="*/ 1285 w 10000"/>
                  <a:gd name="connsiteY42" fmla="*/ 1598 h 10000"/>
                  <a:gd name="connsiteX43" fmla="*/ 1285 w 10000"/>
                  <a:gd name="connsiteY43" fmla="*/ 1804 h 10000"/>
                  <a:gd name="connsiteX44" fmla="*/ 1285 w 10000"/>
                  <a:gd name="connsiteY44" fmla="*/ 3659 h 10000"/>
                  <a:gd name="connsiteX45" fmla="*/ 1135 w 10000"/>
                  <a:gd name="connsiteY45" fmla="*/ 3762 h 10000"/>
                  <a:gd name="connsiteX46" fmla="*/ 684 w 10000"/>
                  <a:gd name="connsiteY46" fmla="*/ 3969 h 10000"/>
                  <a:gd name="connsiteX47" fmla="*/ 609 w 10000"/>
                  <a:gd name="connsiteY47" fmla="*/ 4227 h 10000"/>
                  <a:gd name="connsiteX48" fmla="*/ 384 w 10000"/>
                  <a:gd name="connsiteY48" fmla="*/ 4485 h 10000"/>
                  <a:gd name="connsiteX49" fmla="*/ 234 w 10000"/>
                  <a:gd name="connsiteY49" fmla="*/ 4897 h 10000"/>
                  <a:gd name="connsiteX50" fmla="*/ 8 w 10000"/>
                  <a:gd name="connsiteY50" fmla="*/ 5361 h 10000"/>
                  <a:gd name="connsiteX51" fmla="*/ 384 w 10000"/>
                  <a:gd name="connsiteY51" fmla="*/ 5412 h 10000"/>
                  <a:gd name="connsiteX52" fmla="*/ 458 w 10000"/>
                  <a:gd name="connsiteY52" fmla="*/ 5824 h 10000"/>
                  <a:gd name="connsiteX53" fmla="*/ 684 w 10000"/>
                  <a:gd name="connsiteY53" fmla="*/ 6237 h 10000"/>
                  <a:gd name="connsiteX54" fmla="*/ 1059 w 10000"/>
                  <a:gd name="connsiteY54" fmla="*/ 7062 h 10000"/>
                  <a:gd name="connsiteX0" fmla="*/ 4515 w 10000"/>
                  <a:gd name="connsiteY0" fmla="*/ 9433 h 10000"/>
                  <a:gd name="connsiteX1" fmla="*/ 5417 w 10000"/>
                  <a:gd name="connsiteY1" fmla="*/ 10000 h 10000"/>
                  <a:gd name="connsiteX2" fmla="*/ 5868 w 10000"/>
                  <a:gd name="connsiteY2" fmla="*/ 9845 h 10000"/>
                  <a:gd name="connsiteX3" fmla="*/ 6093 w 10000"/>
                  <a:gd name="connsiteY3" fmla="*/ 9948 h 10000"/>
                  <a:gd name="connsiteX4" fmla="*/ 6769 w 10000"/>
                  <a:gd name="connsiteY4" fmla="*/ 9742 h 10000"/>
                  <a:gd name="connsiteX5" fmla="*/ 6919 w 10000"/>
                  <a:gd name="connsiteY5" fmla="*/ 9845 h 10000"/>
                  <a:gd name="connsiteX6" fmla="*/ 7220 w 10000"/>
                  <a:gd name="connsiteY6" fmla="*/ 9588 h 10000"/>
                  <a:gd name="connsiteX7" fmla="*/ 7671 w 10000"/>
                  <a:gd name="connsiteY7" fmla="*/ 9279 h 10000"/>
                  <a:gd name="connsiteX8" fmla="*/ 8197 w 10000"/>
                  <a:gd name="connsiteY8" fmla="*/ 9279 h 10000"/>
                  <a:gd name="connsiteX9" fmla="*/ 8422 w 10000"/>
                  <a:gd name="connsiteY9" fmla="*/ 9433 h 10000"/>
                  <a:gd name="connsiteX10" fmla="*/ 8272 w 10000"/>
                  <a:gd name="connsiteY10" fmla="*/ 9021 h 10000"/>
                  <a:gd name="connsiteX11" fmla="*/ 7821 w 10000"/>
                  <a:gd name="connsiteY11" fmla="*/ 8556 h 10000"/>
                  <a:gd name="connsiteX12" fmla="*/ 7370 w 10000"/>
                  <a:gd name="connsiteY12" fmla="*/ 8093 h 10000"/>
                  <a:gd name="connsiteX13" fmla="*/ 6769 w 10000"/>
                  <a:gd name="connsiteY13" fmla="*/ 7680 h 10000"/>
                  <a:gd name="connsiteX14" fmla="*/ 7145 w 10000"/>
                  <a:gd name="connsiteY14" fmla="*/ 7526 h 10000"/>
                  <a:gd name="connsiteX15" fmla="*/ 7446 w 10000"/>
                  <a:gd name="connsiteY15" fmla="*/ 6701 h 10000"/>
                  <a:gd name="connsiteX16" fmla="*/ 7446 w 10000"/>
                  <a:gd name="connsiteY16" fmla="*/ 6341 h 10000"/>
                  <a:gd name="connsiteX17" fmla="*/ 7821 w 10000"/>
                  <a:gd name="connsiteY17" fmla="*/ 6341 h 10000"/>
                  <a:gd name="connsiteX18" fmla="*/ 8047 w 10000"/>
                  <a:gd name="connsiteY18" fmla="*/ 5670 h 10000"/>
                  <a:gd name="connsiteX19" fmla="*/ 8648 w 10000"/>
                  <a:gd name="connsiteY19" fmla="*/ 5258 h 10000"/>
                  <a:gd name="connsiteX20" fmla="*/ 8873 w 10000"/>
                  <a:gd name="connsiteY20" fmla="*/ 4485 h 10000"/>
                  <a:gd name="connsiteX21" fmla="*/ 8722 w 10000"/>
                  <a:gd name="connsiteY21" fmla="*/ 4073 h 10000"/>
                  <a:gd name="connsiteX22" fmla="*/ 9098 w 10000"/>
                  <a:gd name="connsiteY22" fmla="*/ 3196 h 10000"/>
                  <a:gd name="connsiteX23" fmla="*/ 9399 w 10000"/>
                  <a:gd name="connsiteY23" fmla="*/ 2938 h 10000"/>
                  <a:gd name="connsiteX24" fmla="*/ 10000 w 10000"/>
                  <a:gd name="connsiteY24" fmla="*/ 2526 h 10000"/>
                  <a:gd name="connsiteX25" fmla="*/ 9774 w 10000"/>
                  <a:gd name="connsiteY25" fmla="*/ 2474 h 10000"/>
                  <a:gd name="connsiteX26" fmla="*/ 9399 w 10000"/>
                  <a:gd name="connsiteY26" fmla="*/ 2217 h 10000"/>
                  <a:gd name="connsiteX27" fmla="*/ 9173 w 10000"/>
                  <a:gd name="connsiteY27" fmla="*/ 1444 h 10000"/>
                  <a:gd name="connsiteX28" fmla="*/ 9173 w 10000"/>
                  <a:gd name="connsiteY28" fmla="*/ 1031 h 10000"/>
                  <a:gd name="connsiteX29" fmla="*/ 9098 w 10000"/>
                  <a:gd name="connsiteY29" fmla="*/ 515 h 10000"/>
                  <a:gd name="connsiteX30" fmla="*/ 8873 w 10000"/>
                  <a:gd name="connsiteY30" fmla="*/ 361 h 10000"/>
                  <a:gd name="connsiteX31" fmla="*/ 8497 w 10000"/>
                  <a:gd name="connsiteY31" fmla="*/ 155 h 10000"/>
                  <a:gd name="connsiteX32" fmla="*/ 8272 w 10000"/>
                  <a:gd name="connsiteY32" fmla="*/ 0 h 10000"/>
                  <a:gd name="connsiteX33" fmla="*/ 7821 w 10000"/>
                  <a:gd name="connsiteY33" fmla="*/ 206 h 10000"/>
                  <a:gd name="connsiteX34" fmla="*/ 7370 w 10000"/>
                  <a:gd name="connsiteY34" fmla="*/ 515 h 10000"/>
                  <a:gd name="connsiteX35" fmla="*/ 6769 w 10000"/>
                  <a:gd name="connsiteY35" fmla="*/ 515 h 10000"/>
                  <a:gd name="connsiteX36" fmla="*/ 5717 w 10000"/>
                  <a:gd name="connsiteY36" fmla="*/ 515 h 10000"/>
                  <a:gd name="connsiteX37" fmla="*/ 5717 w 10000"/>
                  <a:gd name="connsiteY37" fmla="*/ 464 h 10000"/>
                  <a:gd name="connsiteX38" fmla="*/ 5643 w 10000"/>
                  <a:gd name="connsiteY38" fmla="*/ 515 h 10000"/>
                  <a:gd name="connsiteX39" fmla="*/ 1961 w 10000"/>
                  <a:gd name="connsiteY39" fmla="*/ 515 h 10000"/>
                  <a:gd name="connsiteX40" fmla="*/ 1961 w 10000"/>
                  <a:gd name="connsiteY40" fmla="*/ 1598 h 10000"/>
                  <a:gd name="connsiteX41" fmla="*/ 1285 w 10000"/>
                  <a:gd name="connsiteY41" fmla="*/ 1598 h 10000"/>
                  <a:gd name="connsiteX42" fmla="*/ 1285 w 10000"/>
                  <a:gd name="connsiteY42" fmla="*/ 1804 h 10000"/>
                  <a:gd name="connsiteX43" fmla="*/ 1285 w 10000"/>
                  <a:gd name="connsiteY43" fmla="*/ 3659 h 10000"/>
                  <a:gd name="connsiteX44" fmla="*/ 1135 w 10000"/>
                  <a:gd name="connsiteY44" fmla="*/ 3762 h 10000"/>
                  <a:gd name="connsiteX45" fmla="*/ 684 w 10000"/>
                  <a:gd name="connsiteY45" fmla="*/ 3969 h 10000"/>
                  <a:gd name="connsiteX46" fmla="*/ 609 w 10000"/>
                  <a:gd name="connsiteY46" fmla="*/ 4227 h 10000"/>
                  <a:gd name="connsiteX47" fmla="*/ 384 w 10000"/>
                  <a:gd name="connsiteY47" fmla="*/ 4485 h 10000"/>
                  <a:gd name="connsiteX48" fmla="*/ 234 w 10000"/>
                  <a:gd name="connsiteY48" fmla="*/ 4897 h 10000"/>
                  <a:gd name="connsiteX49" fmla="*/ 8 w 10000"/>
                  <a:gd name="connsiteY49" fmla="*/ 5361 h 10000"/>
                  <a:gd name="connsiteX50" fmla="*/ 384 w 10000"/>
                  <a:gd name="connsiteY50" fmla="*/ 5412 h 10000"/>
                  <a:gd name="connsiteX51" fmla="*/ 458 w 10000"/>
                  <a:gd name="connsiteY51" fmla="*/ 5824 h 10000"/>
                  <a:gd name="connsiteX52" fmla="*/ 684 w 10000"/>
                  <a:gd name="connsiteY52" fmla="*/ 6237 h 10000"/>
                  <a:gd name="connsiteX53" fmla="*/ 1059 w 10000"/>
                  <a:gd name="connsiteY53" fmla="*/ 7062 h 10000"/>
                  <a:gd name="connsiteX0" fmla="*/ 5417 w 10000"/>
                  <a:gd name="connsiteY0" fmla="*/ 10000 h 10000"/>
                  <a:gd name="connsiteX1" fmla="*/ 5868 w 10000"/>
                  <a:gd name="connsiteY1" fmla="*/ 9845 h 10000"/>
                  <a:gd name="connsiteX2" fmla="*/ 6093 w 10000"/>
                  <a:gd name="connsiteY2" fmla="*/ 9948 h 10000"/>
                  <a:gd name="connsiteX3" fmla="*/ 6769 w 10000"/>
                  <a:gd name="connsiteY3" fmla="*/ 9742 h 10000"/>
                  <a:gd name="connsiteX4" fmla="*/ 6919 w 10000"/>
                  <a:gd name="connsiteY4" fmla="*/ 9845 h 10000"/>
                  <a:gd name="connsiteX5" fmla="*/ 7220 w 10000"/>
                  <a:gd name="connsiteY5" fmla="*/ 9588 h 10000"/>
                  <a:gd name="connsiteX6" fmla="*/ 7671 w 10000"/>
                  <a:gd name="connsiteY6" fmla="*/ 9279 h 10000"/>
                  <a:gd name="connsiteX7" fmla="*/ 8197 w 10000"/>
                  <a:gd name="connsiteY7" fmla="*/ 9279 h 10000"/>
                  <a:gd name="connsiteX8" fmla="*/ 8422 w 10000"/>
                  <a:gd name="connsiteY8" fmla="*/ 9433 h 10000"/>
                  <a:gd name="connsiteX9" fmla="*/ 8272 w 10000"/>
                  <a:gd name="connsiteY9" fmla="*/ 9021 h 10000"/>
                  <a:gd name="connsiteX10" fmla="*/ 7821 w 10000"/>
                  <a:gd name="connsiteY10" fmla="*/ 8556 h 10000"/>
                  <a:gd name="connsiteX11" fmla="*/ 7370 w 10000"/>
                  <a:gd name="connsiteY11" fmla="*/ 8093 h 10000"/>
                  <a:gd name="connsiteX12" fmla="*/ 6769 w 10000"/>
                  <a:gd name="connsiteY12" fmla="*/ 7680 h 10000"/>
                  <a:gd name="connsiteX13" fmla="*/ 7145 w 10000"/>
                  <a:gd name="connsiteY13" fmla="*/ 7526 h 10000"/>
                  <a:gd name="connsiteX14" fmla="*/ 7446 w 10000"/>
                  <a:gd name="connsiteY14" fmla="*/ 6701 h 10000"/>
                  <a:gd name="connsiteX15" fmla="*/ 7446 w 10000"/>
                  <a:gd name="connsiteY15" fmla="*/ 6341 h 10000"/>
                  <a:gd name="connsiteX16" fmla="*/ 7821 w 10000"/>
                  <a:gd name="connsiteY16" fmla="*/ 6341 h 10000"/>
                  <a:gd name="connsiteX17" fmla="*/ 8047 w 10000"/>
                  <a:gd name="connsiteY17" fmla="*/ 5670 h 10000"/>
                  <a:gd name="connsiteX18" fmla="*/ 8648 w 10000"/>
                  <a:gd name="connsiteY18" fmla="*/ 5258 h 10000"/>
                  <a:gd name="connsiteX19" fmla="*/ 8873 w 10000"/>
                  <a:gd name="connsiteY19" fmla="*/ 4485 h 10000"/>
                  <a:gd name="connsiteX20" fmla="*/ 8722 w 10000"/>
                  <a:gd name="connsiteY20" fmla="*/ 4073 h 10000"/>
                  <a:gd name="connsiteX21" fmla="*/ 9098 w 10000"/>
                  <a:gd name="connsiteY21" fmla="*/ 3196 h 10000"/>
                  <a:gd name="connsiteX22" fmla="*/ 9399 w 10000"/>
                  <a:gd name="connsiteY22" fmla="*/ 2938 h 10000"/>
                  <a:gd name="connsiteX23" fmla="*/ 10000 w 10000"/>
                  <a:gd name="connsiteY23" fmla="*/ 2526 h 10000"/>
                  <a:gd name="connsiteX24" fmla="*/ 9774 w 10000"/>
                  <a:gd name="connsiteY24" fmla="*/ 2474 h 10000"/>
                  <a:gd name="connsiteX25" fmla="*/ 9399 w 10000"/>
                  <a:gd name="connsiteY25" fmla="*/ 2217 h 10000"/>
                  <a:gd name="connsiteX26" fmla="*/ 9173 w 10000"/>
                  <a:gd name="connsiteY26" fmla="*/ 1444 h 10000"/>
                  <a:gd name="connsiteX27" fmla="*/ 9173 w 10000"/>
                  <a:gd name="connsiteY27" fmla="*/ 1031 h 10000"/>
                  <a:gd name="connsiteX28" fmla="*/ 9098 w 10000"/>
                  <a:gd name="connsiteY28" fmla="*/ 515 h 10000"/>
                  <a:gd name="connsiteX29" fmla="*/ 8873 w 10000"/>
                  <a:gd name="connsiteY29" fmla="*/ 361 h 10000"/>
                  <a:gd name="connsiteX30" fmla="*/ 8497 w 10000"/>
                  <a:gd name="connsiteY30" fmla="*/ 155 h 10000"/>
                  <a:gd name="connsiteX31" fmla="*/ 8272 w 10000"/>
                  <a:gd name="connsiteY31" fmla="*/ 0 h 10000"/>
                  <a:gd name="connsiteX32" fmla="*/ 7821 w 10000"/>
                  <a:gd name="connsiteY32" fmla="*/ 206 h 10000"/>
                  <a:gd name="connsiteX33" fmla="*/ 7370 w 10000"/>
                  <a:gd name="connsiteY33" fmla="*/ 515 h 10000"/>
                  <a:gd name="connsiteX34" fmla="*/ 6769 w 10000"/>
                  <a:gd name="connsiteY34" fmla="*/ 515 h 10000"/>
                  <a:gd name="connsiteX35" fmla="*/ 5717 w 10000"/>
                  <a:gd name="connsiteY35" fmla="*/ 515 h 10000"/>
                  <a:gd name="connsiteX36" fmla="*/ 5717 w 10000"/>
                  <a:gd name="connsiteY36" fmla="*/ 464 h 10000"/>
                  <a:gd name="connsiteX37" fmla="*/ 5643 w 10000"/>
                  <a:gd name="connsiteY37" fmla="*/ 515 h 10000"/>
                  <a:gd name="connsiteX38" fmla="*/ 1961 w 10000"/>
                  <a:gd name="connsiteY38" fmla="*/ 515 h 10000"/>
                  <a:gd name="connsiteX39" fmla="*/ 1961 w 10000"/>
                  <a:gd name="connsiteY39" fmla="*/ 1598 h 10000"/>
                  <a:gd name="connsiteX40" fmla="*/ 1285 w 10000"/>
                  <a:gd name="connsiteY40" fmla="*/ 1598 h 10000"/>
                  <a:gd name="connsiteX41" fmla="*/ 1285 w 10000"/>
                  <a:gd name="connsiteY41" fmla="*/ 1804 h 10000"/>
                  <a:gd name="connsiteX42" fmla="*/ 1285 w 10000"/>
                  <a:gd name="connsiteY42" fmla="*/ 3659 h 10000"/>
                  <a:gd name="connsiteX43" fmla="*/ 1135 w 10000"/>
                  <a:gd name="connsiteY43" fmla="*/ 3762 h 10000"/>
                  <a:gd name="connsiteX44" fmla="*/ 684 w 10000"/>
                  <a:gd name="connsiteY44" fmla="*/ 3969 h 10000"/>
                  <a:gd name="connsiteX45" fmla="*/ 609 w 10000"/>
                  <a:gd name="connsiteY45" fmla="*/ 4227 h 10000"/>
                  <a:gd name="connsiteX46" fmla="*/ 384 w 10000"/>
                  <a:gd name="connsiteY46" fmla="*/ 4485 h 10000"/>
                  <a:gd name="connsiteX47" fmla="*/ 234 w 10000"/>
                  <a:gd name="connsiteY47" fmla="*/ 4897 h 10000"/>
                  <a:gd name="connsiteX48" fmla="*/ 8 w 10000"/>
                  <a:gd name="connsiteY48" fmla="*/ 5361 h 10000"/>
                  <a:gd name="connsiteX49" fmla="*/ 384 w 10000"/>
                  <a:gd name="connsiteY49" fmla="*/ 5412 h 10000"/>
                  <a:gd name="connsiteX50" fmla="*/ 458 w 10000"/>
                  <a:gd name="connsiteY50" fmla="*/ 5824 h 10000"/>
                  <a:gd name="connsiteX51" fmla="*/ 684 w 10000"/>
                  <a:gd name="connsiteY51" fmla="*/ 6237 h 10000"/>
                  <a:gd name="connsiteX52" fmla="*/ 1059 w 10000"/>
                  <a:gd name="connsiteY52" fmla="*/ 7062 h 10000"/>
                  <a:gd name="connsiteX0" fmla="*/ 5868 w 10000"/>
                  <a:gd name="connsiteY0" fmla="*/ 9845 h 9986"/>
                  <a:gd name="connsiteX1" fmla="*/ 6093 w 10000"/>
                  <a:gd name="connsiteY1" fmla="*/ 9948 h 9986"/>
                  <a:gd name="connsiteX2" fmla="*/ 6769 w 10000"/>
                  <a:gd name="connsiteY2" fmla="*/ 9742 h 9986"/>
                  <a:gd name="connsiteX3" fmla="*/ 6919 w 10000"/>
                  <a:gd name="connsiteY3" fmla="*/ 9845 h 9986"/>
                  <a:gd name="connsiteX4" fmla="*/ 7220 w 10000"/>
                  <a:gd name="connsiteY4" fmla="*/ 9588 h 9986"/>
                  <a:gd name="connsiteX5" fmla="*/ 7671 w 10000"/>
                  <a:gd name="connsiteY5" fmla="*/ 9279 h 9986"/>
                  <a:gd name="connsiteX6" fmla="*/ 8197 w 10000"/>
                  <a:gd name="connsiteY6" fmla="*/ 9279 h 9986"/>
                  <a:gd name="connsiteX7" fmla="*/ 8422 w 10000"/>
                  <a:gd name="connsiteY7" fmla="*/ 9433 h 9986"/>
                  <a:gd name="connsiteX8" fmla="*/ 8272 w 10000"/>
                  <a:gd name="connsiteY8" fmla="*/ 9021 h 9986"/>
                  <a:gd name="connsiteX9" fmla="*/ 7821 w 10000"/>
                  <a:gd name="connsiteY9" fmla="*/ 8556 h 9986"/>
                  <a:gd name="connsiteX10" fmla="*/ 7370 w 10000"/>
                  <a:gd name="connsiteY10" fmla="*/ 8093 h 9986"/>
                  <a:gd name="connsiteX11" fmla="*/ 6769 w 10000"/>
                  <a:gd name="connsiteY11" fmla="*/ 7680 h 9986"/>
                  <a:gd name="connsiteX12" fmla="*/ 7145 w 10000"/>
                  <a:gd name="connsiteY12" fmla="*/ 7526 h 9986"/>
                  <a:gd name="connsiteX13" fmla="*/ 7446 w 10000"/>
                  <a:gd name="connsiteY13" fmla="*/ 6701 h 9986"/>
                  <a:gd name="connsiteX14" fmla="*/ 7446 w 10000"/>
                  <a:gd name="connsiteY14" fmla="*/ 6341 h 9986"/>
                  <a:gd name="connsiteX15" fmla="*/ 7821 w 10000"/>
                  <a:gd name="connsiteY15" fmla="*/ 6341 h 9986"/>
                  <a:gd name="connsiteX16" fmla="*/ 8047 w 10000"/>
                  <a:gd name="connsiteY16" fmla="*/ 5670 h 9986"/>
                  <a:gd name="connsiteX17" fmla="*/ 8648 w 10000"/>
                  <a:gd name="connsiteY17" fmla="*/ 5258 h 9986"/>
                  <a:gd name="connsiteX18" fmla="*/ 8873 w 10000"/>
                  <a:gd name="connsiteY18" fmla="*/ 4485 h 9986"/>
                  <a:gd name="connsiteX19" fmla="*/ 8722 w 10000"/>
                  <a:gd name="connsiteY19" fmla="*/ 4073 h 9986"/>
                  <a:gd name="connsiteX20" fmla="*/ 9098 w 10000"/>
                  <a:gd name="connsiteY20" fmla="*/ 3196 h 9986"/>
                  <a:gd name="connsiteX21" fmla="*/ 9399 w 10000"/>
                  <a:gd name="connsiteY21" fmla="*/ 2938 h 9986"/>
                  <a:gd name="connsiteX22" fmla="*/ 10000 w 10000"/>
                  <a:gd name="connsiteY22" fmla="*/ 2526 h 9986"/>
                  <a:gd name="connsiteX23" fmla="*/ 9774 w 10000"/>
                  <a:gd name="connsiteY23" fmla="*/ 2474 h 9986"/>
                  <a:gd name="connsiteX24" fmla="*/ 9399 w 10000"/>
                  <a:gd name="connsiteY24" fmla="*/ 2217 h 9986"/>
                  <a:gd name="connsiteX25" fmla="*/ 9173 w 10000"/>
                  <a:gd name="connsiteY25" fmla="*/ 1444 h 9986"/>
                  <a:gd name="connsiteX26" fmla="*/ 9173 w 10000"/>
                  <a:gd name="connsiteY26" fmla="*/ 1031 h 9986"/>
                  <a:gd name="connsiteX27" fmla="*/ 9098 w 10000"/>
                  <a:gd name="connsiteY27" fmla="*/ 515 h 9986"/>
                  <a:gd name="connsiteX28" fmla="*/ 8873 w 10000"/>
                  <a:gd name="connsiteY28" fmla="*/ 361 h 9986"/>
                  <a:gd name="connsiteX29" fmla="*/ 8497 w 10000"/>
                  <a:gd name="connsiteY29" fmla="*/ 155 h 9986"/>
                  <a:gd name="connsiteX30" fmla="*/ 8272 w 10000"/>
                  <a:gd name="connsiteY30" fmla="*/ 0 h 9986"/>
                  <a:gd name="connsiteX31" fmla="*/ 7821 w 10000"/>
                  <a:gd name="connsiteY31" fmla="*/ 206 h 9986"/>
                  <a:gd name="connsiteX32" fmla="*/ 7370 w 10000"/>
                  <a:gd name="connsiteY32" fmla="*/ 515 h 9986"/>
                  <a:gd name="connsiteX33" fmla="*/ 6769 w 10000"/>
                  <a:gd name="connsiteY33" fmla="*/ 515 h 9986"/>
                  <a:gd name="connsiteX34" fmla="*/ 5717 w 10000"/>
                  <a:gd name="connsiteY34" fmla="*/ 515 h 9986"/>
                  <a:gd name="connsiteX35" fmla="*/ 5717 w 10000"/>
                  <a:gd name="connsiteY35" fmla="*/ 464 h 9986"/>
                  <a:gd name="connsiteX36" fmla="*/ 5643 w 10000"/>
                  <a:gd name="connsiteY36" fmla="*/ 515 h 9986"/>
                  <a:gd name="connsiteX37" fmla="*/ 1961 w 10000"/>
                  <a:gd name="connsiteY37" fmla="*/ 515 h 9986"/>
                  <a:gd name="connsiteX38" fmla="*/ 1961 w 10000"/>
                  <a:gd name="connsiteY38" fmla="*/ 1598 h 9986"/>
                  <a:gd name="connsiteX39" fmla="*/ 1285 w 10000"/>
                  <a:gd name="connsiteY39" fmla="*/ 1598 h 9986"/>
                  <a:gd name="connsiteX40" fmla="*/ 1285 w 10000"/>
                  <a:gd name="connsiteY40" fmla="*/ 1804 h 9986"/>
                  <a:gd name="connsiteX41" fmla="*/ 1285 w 10000"/>
                  <a:gd name="connsiteY41" fmla="*/ 3659 h 9986"/>
                  <a:gd name="connsiteX42" fmla="*/ 1135 w 10000"/>
                  <a:gd name="connsiteY42" fmla="*/ 3762 h 9986"/>
                  <a:gd name="connsiteX43" fmla="*/ 684 w 10000"/>
                  <a:gd name="connsiteY43" fmla="*/ 3969 h 9986"/>
                  <a:gd name="connsiteX44" fmla="*/ 609 w 10000"/>
                  <a:gd name="connsiteY44" fmla="*/ 4227 h 9986"/>
                  <a:gd name="connsiteX45" fmla="*/ 384 w 10000"/>
                  <a:gd name="connsiteY45" fmla="*/ 4485 h 9986"/>
                  <a:gd name="connsiteX46" fmla="*/ 234 w 10000"/>
                  <a:gd name="connsiteY46" fmla="*/ 4897 h 9986"/>
                  <a:gd name="connsiteX47" fmla="*/ 8 w 10000"/>
                  <a:gd name="connsiteY47" fmla="*/ 5361 h 9986"/>
                  <a:gd name="connsiteX48" fmla="*/ 384 w 10000"/>
                  <a:gd name="connsiteY48" fmla="*/ 5412 h 9986"/>
                  <a:gd name="connsiteX49" fmla="*/ 458 w 10000"/>
                  <a:gd name="connsiteY49" fmla="*/ 5824 h 9986"/>
                  <a:gd name="connsiteX50" fmla="*/ 684 w 10000"/>
                  <a:gd name="connsiteY50" fmla="*/ 6237 h 9986"/>
                  <a:gd name="connsiteX51" fmla="*/ 1059 w 10000"/>
                  <a:gd name="connsiteY51" fmla="*/ 7062 h 9986"/>
                  <a:gd name="connsiteX0" fmla="*/ 6093 w 10000"/>
                  <a:gd name="connsiteY0" fmla="*/ 9962 h 10000"/>
                  <a:gd name="connsiteX1" fmla="*/ 6769 w 10000"/>
                  <a:gd name="connsiteY1" fmla="*/ 9756 h 10000"/>
                  <a:gd name="connsiteX2" fmla="*/ 6919 w 10000"/>
                  <a:gd name="connsiteY2" fmla="*/ 9859 h 10000"/>
                  <a:gd name="connsiteX3" fmla="*/ 7220 w 10000"/>
                  <a:gd name="connsiteY3" fmla="*/ 9601 h 10000"/>
                  <a:gd name="connsiteX4" fmla="*/ 7671 w 10000"/>
                  <a:gd name="connsiteY4" fmla="*/ 9292 h 10000"/>
                  <a:gd name="connsiteX5" fmla="*/ 8197 w 10000"/>
                  <a:gd name="connsiteY5" fmla="*/ 9292 h 10000"/>
                  <a:gd name="connsiteX6" fmla="*/ 8422 w 10000"/>
                  <a:gd name="connsiteY6" fmla="*/ 9446 h 10000"/>
                  <a:gd name="connsiteX7" fmla="*/ 8272 w 10000"/>
                  <a:gd name="connsiteY7" fmla="*/ 9034 h 10000"/>
                  <a:gd name="connsiteX8" fmla="*/ 7821 w 10000"/>
                  <a:gd name="connsiteY8" fmla="*/ 8568 h 10000"/>
                  <a:gd name="connsiteX9" fmla="*/ 7370 w 10000"/>
                  <a:gd name="connsiteY9" fmla="*/ 8104 h 10000"/>
                  <a:gd name="connsiteX10" fmla="*/ 6769 w 10000"/>
                  <a:gd name="connsiteY10" fmla="*/ 7691 h 10000"/>
                  <a:gd name="connsiteX11" fmla="*/ 7145 w 10000"/>
                  <a:gd name="connsiteY11" fmla="*/ 7537 h 10000"/>
                  <a:gd name="connsiteX12" fmla="*/ 7446 w 10000"/>
                  <a:gd name="connsiteY12" fmla="*/ 6710 h 10000"/>
                  <a:gd name="connsiteX13" fmla="*/ 7446 w 10000"/>
                  <a:gd name="connsiteY13" fmla="*/ 6350 h 10000"/>
                  <a:gd name="connsiteX14" fmla="*/ 7821 w 10000"/>
                  <a:gd name="connsiteY14" fmla="*/ 6350 h 10000"/>
                  <a:gd name="connsiteX15" fmla="*/ 8047 w 10000"/>
                  <a:gd name="connsiteY15" fmla="*/ 5678 h 10000"/>
                  <a:gd name="connsiteX16" fmla="*/ 8648 w 10000"/>
                  <a:gd name="connsiteY16" fmla="*/ 5265 h 10000"/>
                  <a:gd name="connsiteX17" fmla="*/ 8873 w 10000"/>
                  <a:gd name="connsiteY17" fmla="*/ 4491 h 10000"/>
                  <a:gd name="connsiteX18" fmla="*/ 8722 w 10000"/>
                  <a:gd name="connsiteY18" fmla="*/ 4079 h 10000"/>
                  <a:gd name="connsiteX19" fmla="*/ 9098 w 10000"/>
                  <a:gd name="connsiteY19" fmla="*/ 3200 h 10000"/>
                  <a:gd name="connsiteX20" fmla="*/ 9399 w 10000"/>
                  <a:gd name="connsiteY20" fmla="*/ 2942 h 10000"/>
                  <a:gd name="connsiteX21" fmla="*/ 10000 w 10000"/>
                  <a:gd name="connsiteY21" fmla="*/ 2530 h 10000"/>
                  <a:gd name="connsiteX22" fmla="*/ 9774 w 10000"/>
                  <a:gd name="connsiteY22" fmla="*/ 2477 h 10000"/>
                  <a:gd name="connsiteX23" fmla="*/ 9399 w 10000"/>
                  <a:gd name="connsiteY23" fmla="*/ 2220 h 10000"/>
                  <a:gd name="connsiteX24" fmla="*/ 9173 w 10000"/>
                  <a:gd name="connsiteY24" fmla="*/ 1446 h 10000"/>
                  <a:gd name="connsiteX25" fmla="*/ 9173 w 10000"/>
                  <a:gd name="connsiteY25" fmla="*/ 1032 h 10000"/>
                  <a:gd name="connsiteX26" fmla="*/ 9098 w 10000"/>
                  <a:gd name="connsiteY26" fmla="*/ 516 h 10000"/>
                  <a:gd name="connsiteX27" fmla="*/ 8873 w 10000"/>
                  <a:gd name="connsiteY27" fmla="*/ 362 h 10000"/>
                  <a:gd name="connsiteX28" fmla="*/ 8497 w 10000"/>
                  <a:gd name="connsiteY28" fmla="*/ 155 h 10000"/>
                  <a:gd name="connsiteX29" fmla="*/ 8272 w 10000"/>
                  <a:gd name="connsiteY29" fmla="*/ 0 h 10000"/>
                  <a:gd name="connsiteX30" fmla="*/ 7821 w 10000"/>
                  <a:gd name="connsiteY30" fmla="*/ 206 h 10000"/>
                  <a:gd name="connsiteX31" fmla="*/ 7370 w 10000"/>
                  <a:gd name="connsiteY31" fmla="*/ 516 h 10000"/>
                  <a:gd name="connsiteX32" fmla="*/ 6769 w 10000"/>
                  <a:gd name="connsiteY32" fmla="*/ 516 h 10000"/>
                  <a:gd name="connsiteX33" fmla="*/ 5717 w 10000"/>
                  <a:gd name="connsiteY33" fmla="*/ 516 h 10000"/>
                  <a:gd name="connsiteX34" fmla="*/ 5717 w 10000"/>
                  <a:gd name="connsiteY34" fmla="*/ 465 h 10000"/>
                  <a:gd name="connsiteX35" fmla="*/ 5643 w 10000"/>
                  <a:gd name="connsiteY35" fmla="*/ 516 h 10000"/>
                  <a:gd name="connsiteX36" fmla="*/ 1961 w 10000"/>
                  <a:gd name="connsiteY36" fmla="*/ 516 h 10000"/>
                  <a:gd name="connsiteX37" fmla="*/ 1961 w 10000"/>
                  <a:gd name="connsiteY37" fmla="*/ 1600 h 10000"/>
                  <a:gd name="connsiteX38" fmla="*/ 1285 w 10000"/>
                  <a:gd name="connsiteY38" fmla="*/ 1600 h 10000"/>
                  <a:gd name="connsiteX39" fmla="*/ 1285 w 10000"/>
                  <a:gd name="connsiteY39" fmla="*/ 1807 h 10000"/>
                  <a:gd name="connsiteX40" fmla="*/ 1285 w 10000"/>
                  <a:gd name="connsiteY40" fmla="*/ 3664 h 10000"/>
                  <a:gd name="connsiteX41" fmla="*/ 1135 w 10000"/>
                  <a:gd name="connsiteY41" fmla="*/ 3767 h 10000"/>
                  <a:gd name="connsiteX42" fmla="*/ 684 w 10000"/>
                  <a:gd name="connsiteY42" fmla="*/ 3975 h 10000"/>
                  <a:gd name="connsiteX43" fmla="*/ 609 w 10000"/>
                  <a:gd name="connsiteY43" fmla="*/ 4233 h 10000"/>
                  <a:gd name="connsiteX44" fmla="*/ 384 w 10000"/>
                  <a:gd name="connsiteY44" fmla="*/ 4491 h 10000"/>
                  <a:gd name="connsiteX45" fmla="*/ 234 w 10000"/>
                  <a:gd name="connsiteY45" fmla="*/ 4904 h 10000"/>
                  <a:gd name="connsiteX46" fmla="*/ 8 w 10000"/>
                  <a:gd name="connsiteY46" fmla="*/ 5369 h 10000"/>
                  <a:gd name="connsiteX47" fmla="*/ 384 w 10000"/>
                  <a:gd name="connsiteY47" fmla="*/ 5420 h 10000"/>
                  <a:gd name="connsiteX48" fmla="*/ 458 w 10000"/>
                  <a:gd name="connsiteY48" fmla="*/ 5832 h 10000"/>
                  <a:gd name="connsiteX49" fmla="*/ 684 w 10000"/>
                  <a:gd name="connsiteY49" fmla="*/ 6246 h 10000"/>
                  <a:gd name="connsiteX50" fmla="*/ 1059 w 10000"/>
                  <a:gd name="connsiteY50" fmla="*/ 7072 h 10000"/>
                  <a:gd name="connsiteX0" fmla="*/ 6769 w 10000"/>
                  <a:gd name="connsiteY0" fmla="*/ 9756 h 9859"/>
                  <a:gd name="connsiteX1" fmla="*/ 6919 w 10000"/>
                  <a:gd name="connsiteY1" fmla="*/ 9859 h 9859"/>
                  <a:gd name="connsiteX2" fmla="*/ 7220 w 10000"/>
                  <a:gd name="connsiteY2" fmla="*/ 9601 h 9859"/>
                  <a:gd name="connsiteX3" fmla="*/ 7671 w 10000"/>
                  <a:gd name="connsiteY3" fmla="*/ 9292 h 9859"/>
                  <a:gd name="connsiteX4" fmla="*/ 8197 w 10000"/>
                  <a:gd name="connsiteY4" fmla="*/ 9292 h 9859"/>
                  <a:gd name="connsiteX5" fmla="*/ 8422 w 10000"/>
                  <a:gd name="connsiteY5" fmla="*/ 9446 h 9859"/>
                  <a:gd name="connsiteX6" fmla="*/ 8272 w 10000"/>
                  <a:gd name="connsiteY6" fmla="*/ 9034 h 9859"/>
                  <a:gd name="connsiteX7" fmla="*/ 7821 w 10000"/>
                  <a:gd name="connsiteY7" fmla="*/ 8568 h 9859"/>
                  <a:gd name="connsiteX8" fmla="*/ 7370 w 10000"/>
                  <a:gd name="connsiteY8" fmla="*/ 8104 h 9859"/>
                  <a:gd name="connsiteX9" fmla="*/ 6769 w 10000"/>
                  <a:gd name="connsiteY9" fmla="*/ 7691 h 9859"/>
                  <a:gd name="connsiteX10" fmla="*/ 7145 w 10000"/>
                  <a:gd name="connsiteY10" fmla="*/ 7537 h 9859"/>
                  <a:gd name="connsiteX11" fmla="*/ 7446 w 10000"/>
                  <a:gd name="connsiteY11" fmla="*/ 6710 h 9859"/>
                  <a:gd name="connsiteX12" fmla="*/ 7446 w 10000"/>
                  <a:gd name="connsiteY12" fmla="*/ 6350 h 9859"/>
                  <a:gd name="connsiteX13" fmla="*/ 7821 w 10000"/>
                  <a:gd name="connsiteY13" fmla="*/ 6350 h 9859"/>
                  <a:gd name="connsiteX14" fmla="*/ 8047 w 10000"/>
                  <a:gd name="connsiteY14" fmla="*/ 5678 h 9859"/>
                  <a:gd name="connsiteX15" fmla="*/ 8648 w 10000"/>
                  <a:gd name="connsiteY15" fmla="*/ 5265 h 9859"/>
                  <a:gd name="connsiteX16" fmla="*/ 8873 w 10000"/>
                  <a:gd name="connsiteY16" fmla="*/ 4491 h 9859"/>
                  <a:gd name="connsiteX17" fmla="*/ 8722 w 10000"/>
                  <a:gd name="connsiteY17" fmla="*/ 4079 h 9859"/>
                  <a:gd name="connsiteX18" fmla="*/ 9098 w 10000"/>
                  <a:gd name="connsiteY18" fmla="*/ 3200 h 9859"/>
                  <a:gd name="connsiteX19" fmla="*/ 9399 w 10000"/>
                  <a:gd name="connsiteY19" fmla="*/ 2942 h 9859"/>
                  <a:gd name="connsiteX20" fmla="*/ 10000 w 10000"/>
                  <a:gd name="connsiteY20" fmla="*/ 2530 h 9859"/>
                  <a:gd name="connsiteX21" fmla="*/ 9774 w 10000"/>
                  <a:gd name="connsiteY21" fmla="*/ 2477 h 9859"/>
                  <a:gd name="connsiteX22" fmla="*/ 9399 w 10000"/>
                  <a:gd name="connsiteY22" fmla="*/ 2220 h 9859"/>
                  <a:gd name="connsiteX23" fmla="*/ 9173 w 10000"/>
                  <a:gd name="connsiteY23" fmla="*/ 1446 h 9859"/>
                  <a:gd name="connsiteX24" fmla="*/ 9173 w 10000"/>
                  <a:gd name="connsiteY24" fmla="*/ 1032 h 9859"/>
                  <a:gd name="connsiteX25" fmla="*/ 9098 w 10000"/>
                  <a:gd name="connsiteY25" fmla="*/ 516 h 9859"/>
                  <a:gd name="connsiteX26" fmla="*/ 8873 w 10000"/>
                  <a:gd name="connsiteY26" fmla="*/ 362 h 9859"/>
                  <a:gd name="connsiteX27" fmla="*/ 8497 w 10000"/>
                  <a:gd name="connsiteY27" fmla="*/ 155 h 9859"/>
                  <a:gd name="connsiteX28" fmla="*/ 8272 w 10000"/>
                  <a:gd name="connsiteY28" fmla="*/ 0 h 9859"/>
                  <a:gd name="connsiteX29" fmla="*/ 7821 w 10000"/>
                  <a:gd name="connsiteY29" fmla="*/ 206 h 9859"/>
                  <a:gd name="connsiteX30" fmla="*/ 7370 w 10000"/>
                  <a:gd name="connsiteY30" fmla="*/ 516 h 9859"/>
                  <a:gd name="connsiteX31" fmla="*/ 6769 w 10000"/>
                  <a:gd name="connsiteY31" fmla="*/ 516 h 9859"/>
                  <a:gd name="connsiteX32" fmla="*/ 5717 w 10000"/>
                  <a:gd name="connsiteY32" fmla="*/ 516 h 9859"/>
                  <a:gd name="connsiteX33" fmla="*/ 5717 w 10000"/>
                  <a:gd name="connsiteY33" fmla="*/ 465 h 9859"/>
                  <a:gd name="connsiteX34" fmla="*/ 5643 w 10000"/>
                  <a:gd name="connsiteY34" fmla="*/ 516 h 9859"/>
                  <a:gd name="connsiteX35" fmla="*/ 1961 w 10000"/>
                  <a:gd name="connsiteY35" fmla="*/ 516 h 9859"/>
                  <a:gd name="connsiteX36" fmla="*/ 1961 w 10000"/>
                  <a:gd name="connsiteY36" fmla="*/ 1600 h 9859"/>
                  <a:gd name="connsiteX37" fmla="*/ 1285 w 10000"/>
                  <a:gd name="connsiteY37" fmla="*/ 1600 h 9859"/>
                  <a:gd name="connsiteX38" fmla="*/ 1285 w 10000"/>
                  <a:gd name="connsiteY38" fmla="*/ 1807 h 9859"/>
                  <a:gd name="connsiteX39" fmla="*/ 1285 w 10000"/>
                  <a:gd name="connsiteY39" fmla="*/ 3664 h 9859"/>
                  <a:gd name="connsiteX40" fmla="*/ 1135 w 10000"/>
                  <a:gd name="connsiteY40" fmla="*/ 3767 h 9859"/>
                  <a:gd name="connsiteX41" fmla="*/ 684 w 10000"/>
                  <a:gd name="connsiteY41" fmla="*/ 3975 h 9859"/>
                  <a:gd name="connsiteX42" fmla="*/ 609 w 10000"/>
                  <a:gd name="connsiteY42" fmla="*/ 4233 h 9859"/>
                  <a:gd name="connsiteX43" fmla="*/ 384 w 10000"/>
                  <a:gd name="connsiteY43" fmla="*/ 4491 h 9859"/>
                  <a:gd name="connsiteX44" fmla="*/ 234 w 10000"/>
                  <a:gd name="connsiteY44" fmla="*/ 4904 h 9859"/>
                  <a:gd name="connsiteX45" fmla="*/ 8 w 10000"/>
                  <a:gd name="connsiteY45" fmla="*/ 5369 h 9859"/>
                  <a:gd name="connsiteX46" fmla="*/ 384 w 10000"/>
                  <a:gd name="connsiteY46" fmla="*/ 5420 h 9859"/>
                  <a:gd name="connsiteX47" fmla="*/ 458 w 10000"/>
                  <a:gd name="connsiteY47" fmla="*/ 5832 h 9859"/>
                  <a:gd name="connsiteX48" fmla="*/ 684 w 10000"/>
                  <a:gd name="connsiteY48" fmla="*/ 6246 h 9859"/>
                  <a:gd name="connsiteX49" fmla="*/ 1059 w 10000"/>
                  <a:gd name="connsiteY49" fmla="*/ 7072 h 9859"/>
                  <a:gd name="connsiteX0" fmla="*/ 6919 w 10000"/>
                  <a:gd name="connsiteY0" fmla="*/ 10000 h 10000"/>
                  <a:gd name="connsiteX1" fmla="*/ 7220 w 10000"/>
                  <a:gd name="connsiteY1" fmla="*/ 9738 h 10000"/>
                  <a:gd name="connsiteX2" fmla="*/ 7671 w 10000"/>
                  <a:gd name="connsiteY2" fmla="*/ 9425 h 10000"/>
                  <a:gd name="connsiteX3" fmla="*/ 8197 w 10000"/>
                  <a:gd name="connsiteY3" fmla="*/ 9425 h 10000"/>
                  <a:gd name="connsiteX4" fmla="*/ 8422 w 10000"/>
                  <a:gd name="connsiteY4" fmla="*/ 9581 h 10000"/>
                  <a:gd name="connsiteX5" fmla="*/ 8272 w 10000"/>
                  <a:gd name="connsiteY5" fmla="*/ 9163 h 10000"/>
                  <a:gd name="connsiteX6" fmla="*/ 7821 w 10000"/>
                  <a:gd name="connsiteY6" fmla="*/ 8691 h 10000"/>
                  <a:gd name="connsiteX7" fmla="*/ 7370 w 10000"/>
                  <a:gd name="connsiteY7" fmla="*/ 8220 h 10000"/>
                  <a:gd name="connsiteX8" fmla="*/ 6769 w 10000"/>
                  <a:gd name="connsiteY8" fmla="*/ 7801 h 10000"/>
                  <a:gd name="connsiteX9" fmla="*/ 7145 w 10000"/>
                  <a:gd name="connsiteY9" fmla="*/ 7645 h 10000"/>
                  <a:gd name="connsiteX10" fmla="*/ 7446 w 10000"/>
                  <a:gd name="connsiteY10" fmla="*/ 6806 h 10000"/>
                  <a:gd name="connsiteX11" fmla="*/ 7446 w 10000"/>
                  <a:gd name="connsiteY11" fmla="*/ 6441 h 10000"/>
                  <a:gd name="connsiteX12" fmla="*/ 7821 w 10000"/>
                  <a:gd name="connsiteY12" fmla="*/ 6441 h 10000"/>
                  <a:gd name="connsiteX13" fmla="*/ 8047 w 10000"/>
                  <a:gd name="connsiteY13" fmla="*/ 5759 h 10000"/>
                  <a:gd name="connsiteX14" fmla="*/ 8648 w 10000"/>
                  <a:gd name="connsiteY14" fmla="*/ 5340 h 10000"/>
                  <a:gd name="connsiteX15" fmla="*/ 8873 w 10000"/>
                  <a:gd name="connsiteY15" fmla="*/ 4555 h 10000"/>
                  <a:gd name="connsiteX16" fmla="*/ 8722 w 10000"/>
                  <a:gd name="connsiteY16" fmla="*/ 4137 h 10000"/>
                  <a:gd name="connsiteX17" fmla="*/ 9098 w 10000"/>
                  <a:gd name="connsiteY17" fmla="*/ 3246 h 10000"/>
                  <a:gd name="connsiteX18" fmla="*/ 9399 w 10000"/>
                  <a:gd name="connsiteY18" fmla="*/ 2984 h 10000"/>
                  <a:gd name="connsiteX19" fmla="*/ 10000 w 10000"/>
                  <a:gd name="connsiteY19" fmla="*/ 2566 h 10000"/>
                  <a:gd name="connsiteX20" fmla="*/ 9774 w 10000"/>
                  <a:gd name="connsiteY20" fmla="*/ 2512 h 10000"/>
                  <a:gd name="connsiteX21" fmla="*/ 9399 w 10000"/>
                  <a:gd name="connsiteY21" fmla="*/ 2252 h 10000"/>
                  <a:gd name="connsiteX22" fmla="*/ 9173 w 10000"/>
                  <a:gd name="connsiteY22" fmla="*/ 1467 h 10000"/>
                  <a:gd name="connsiteX23" fmla="*/ 9173 w 10000"/>
                  <a:gd name="connsiteY23" fmla="*/ 1047 h 10000"/>
                  <a:gd name="connsiteX24" fmla="*/ 9098 w 10000"/>
                  <a:gd name="connsiteY24" fmla="*/ 523 h 10000"/>
                  <a:gd name="connsiteX25" fmla="*/ 8873 w 10000"/>
                  <a:gd name="connsiteY25" fmla="*/ 367 h 10000"/>
                  <a:gd name="connsiteX26" fmla="*/ 8497 w 10000"/>
                  <a:gd name="connsiteY26" fmla="*/ 157 h 10000"/>
                  <a:gd name="connsiteX27" fmla="*/ 8272 w 10000"/>
                  <a:gd name="connsiteY27" fmla="*/ 0 h 10000"/>
                  <a:gd name="connsiteX28" fmla="*/ 7821 w 10000"/>
                  <a:gd name="connsiteY28" fmla="*/ 209 h 10000"/>
                  <a:gd name="connsiteX29" fmla="*/ 7370 w 10000"/>
                  <a:gd name="connsiteY29" fmla="*/ 523 h 10000"/>
                  <a:gd name="connsiteX30" fmla="*/ 6769 w 10000"/>
                  <a:gd name="connsiteY30" fmla="*/ 523 h 10000"/>
                  <a:gd name="connsiteX31" fmla="*/ 5717 w 10000"/>
                  <a:gd name="connsiteY31" fmla="*/ 523 h 10000"/>
                  <a:gd name="connsiteX32" fmla="*/ 5717 w 10000"/>
                  <a:gd name="connsiteY32" fmla="*/ 472 h 10000"/>
                  <a:gd name="connsiteX33" fmla="*/ 5643 w 10000"/>
                  <a:gd name="connsiteY33" fmla="*/ 523 h 10000"/>
                  <a:gd name="connsiteX34" fmla="*/ 1961 w 10000"/>
                  <a:gd name="connsiteY34" fmla="*/ 523 h 10000"/>
                  <a:gd name="connsiteX35" fmla="*/ 1961 w 10000"/>
                  <a:gd name="connsiteY35" fmla="*/ 1623 h 10000"/>
                  <a:gd name="connsiteX36" fmla="*/ 1285 w 10000"/>
                  <a:gd name="connsiteY36" fmla="*/ 1623 h 10000"/>
                  <a:gd name="connsiteX37" fmla="*/ 1285 w 10000"/>
                  <a:gd name="connsiteY37" fmla="*/ 1833 h 10000"/>
                  <a:gd name="connsiteX38" fmla="*/ 1285 w 10000"/>
                  <a:gd name="connsiteY38" fmla="*/ 3716 h 10000"/>
                  <a:gd name="connsiteX39" fmla="*/ 1135 w 10000"/>
                  <a:gd name="connsiteY39" fmla="*/ 3821 h 10000"/>
                  <a:gd name="connsiteX40" fmla="*/ 684 w 10000"/>
                  <a:gd name="connsiteY40" fmla="*/ 4032 h 10000"/>
                  <a:gd name="connsiteX41" fmla="*/ 609 w 10000"/>
                  <a:gd name="connsiteY41" fmla="*/ 4294 h 10000"/>
                  <a:gd name="connsiteX42" fmla="*/ 384 w 10000"/>
                  <a:gd name="connsiteY42" fmla="*/ 4555 h 10000"/>
                  <a:gd name="connsiteX43" fmla="*/ 234 w 10000"/>
                  <a:gd name="connsiteY43" fmla="*/ 4974 h 10000"/>
                  <a:gd name="connsiteX44" fmla="*/ 8 w 10000"/>
                  <a:gd name="connsiteY44" fmla="*/ 5446 h 10000"/>
                  <a:gd name="connsiteX45" fmla="*/ 384 w 10000"/>
                  <a:gd name="connsiteY45" fmla="*/ 5498 h 10000"/>
                  <a:gd name="connsiteX46" fmla="*/ 458 w 10000"/>
                  <a:gd name="connsiteY46" fmla="*/ 5915 h 10000"/>
                  <a:gd name="connsiteX47" fmla="*/ 684 w 10000"/>
                  <a:gd name="connsiteY47" fmla="*/ 6335 h 10000"/>
                  <a:gd name="connsiteX48" fmla="*/ 1059 w 10000"/>
                  <a:gd name="connsiteY48" fmla="*/ 7173 h 10000"/>
                  <a:gd name="connsiteX0" fmla="*/ 7220 w 10000"/>
                  <a:gd name="connsiteY0" fmla="*/ 9738 h 9738"/>
                  <a:gd name="connsiteX1" fmla="*/ 7671 w 10000"/>
                  <a:gd name="connsiteY1" fmla="*/ 9425 h 9738"/>
                  <a:gd name="connsiteX2" fmla="*/ 8197 w 10000"/>
                  <a:gd name="connsiteY2" fmla="*/ 9425 h 9738"/>
                  <a:gd name="connsiteX3" fmla="*/ 8422 w 10000"/>
                  <a:gd name="connsiteY3" fmla="*/ 9581 h 9738"/>
                  <a:gd name="connsiteX4" fmla="*/ 8272 w 10000"/>
                  <a:gd name="connsiteY4" fmla="*/ 9163 h 9738"/>
                  <a:gd name="connsiteX5" fmla="*/ 7821 w 10000"/>
                  <a:gd name="connsiteY5" fmla="*/ 8691 h 9738"/>
                  <a:gd name="connsiteX6" fmla="*/ 7370 w 10000"/>
                  <a:gd name="connsiteY6" fmla="*/ 8220 h 9738"/>
                  <a:gd name="connsiteX7" fmla="*/ 6769 w 10000"/>
                  <a:gd name="connsiteY7" fmla="*/ 7801 h 9738"/>
                  <a:gd name="connsiteX8" fmla="*/ 7145 w 10000"/>
                  <a:gd name="connsiteY8" fmla="*/ 7645 h 9738"/>
                  <a:gd name="connsiteX9" fmla="*/ 7446 w 10000"/>
                  <a:gd name="connsiteY9" fmla="*/ 6806 h 9738"/>
                  <a:gd name="connsiteX10" fmla="*/ 7446 w 10000"/>
                  <a:gd name="connsiteY10" fmla="*/ 6441 h 9738"/>
                  <a:gd name="connsiteX11" fmla="*/ 7821 w 10000"/>
                  <a:gd name="connsiteY11" fmla="*/ 6441 h 9738"/>
                  <a:gd name="connsiteX12" fmla="*/ 8047 w 10000"/>
                  <a:gd name="connsiteY12" fmla="*/ 5759 h 9738"/>
                  <a:gd name="connsiteX13" fmla="*/ 8648 w 10000"/>
                  <a:gd name="connsiteY13" fmla="*/ 5340 h 9738"/>
                  <a:gd name="connsiteX14" fmla="*/ 8873 w 10000"/>
                  <a:gd name="connsiteY14" fmla="*/ 4555 h 9738"/>
                  <a:gd name="connsiteX15" fmla="*/ 8722 w 10000"/>
                  <a:gd name="connsiteY15" fmla="*/ 4137 h 9738"/>
                  <a:gd name="connsiteX16" fmla="*/ 9098 w 10000"/>
                  <a:gd name="connsiteY16" fmla="*/ 3246 h 9738"/>
                  <a:gd name="connsiteX17" fmla="*/ 9399 w 10000"/>
                  <a:gd name="connsiteY17" fmla="*/ 2984 h 9738"/>
                  <a:gd name="connsiteX18" fmla="*/ 10000 w 10000"/>
                  <a:gd name="connsiteY18" fmla="*/ 2566 h 9738"/>
                  <a:gd name="connsiteX19" fmla="*/ 9774 w 10000"/>
                  <a:gd name="connsiteY19" fmla="*/ 2512 h 9738"/>
                  <a:gd name="connsiteX20" fmla="*/ 9399 w 10000"/>
                  <a:gd name="connsiteY20" fmla="*/ 2252 h 9738"/>
                  <a:gd name="connsiteX21" fmla="*/ 9173 w 10000"/>
                  <a:gd name="connsiteY21" fmla="*/ 1467 h 9738"/>
                  <a:gd name="connsiteX22" fmla="*/ 9173 w 10000"/>
                  <a:gd name="connsiteY22" fmla="*/ 1047 h 9738"/>
                  <a:gd name="connsiteX23" fmla="*/ 9098 w 10000"/>
                  <a:gd name="connsiteY23" fmla="*/ 523 h 9738"/>
                  <a:gd name="connsiteX24" fmla="*/ 8873 w 10000"/>
                  <a:gd name="connsiteY24" fmla="*/ 367 h 9738"/>
                  <a:gd name="connsiteX25" fmla="*/ 8497 w 10000"/>
                  <a:gd name="connsiteY25" fmla="*/ 157 h 9738"/>
                  <a:gd name="connsiteX26" fmla="*/ 8272 w 10000"/>
                  <a:gd name="connsiteY26" fmla="*/ 0 h 9738"/>
                  <a:gd name="connsiteX27" fmla="*/ 7821 w 10000"/>
                  <a:gd name="connsiteY27" fmla="*/ 209 h 9738"/>
                  <a:gd name="connsiteX28" fmla="*/ 7370 w 10000"/>
                  <a:gd name="connsiteY28" fmla="*/ 523 h 9738"/>
                  <a:gd name="connsiteX29" fmla="*/ 6769 w 10000"/>
                  <a:gd name="connsiteY29" fmla="*/ 523 h 9738"/>
                  <a:gd name="connsiteX30" fmla="*/ 5717 w 10000"/>
                  <a:gd name="connsiteY30" fmla="*/ 523 h 9738"/>
                  <a:gd name="connsiteX31" fmla="*/ 5717 w 10000"/>
                  <a:gd name="connsiteY31" fmla="*/ 472 h 9738"/>
                  <a:gd name="connsiteX32" fmla="*/ 5643 w 10000"/>
                  <a:gd name="connsiteY32" fmla="*/ 523 h 9738"/>
                  <a:gd name="connsiteX33" fmla="*/ 1961 w 10000"/>
                  <a:gd name="connsiteY33" fmla="*/ 523 h 9738"/>
                  <a:gd name="connsiteX34" fmla="*/ 1961 w 10000"/>
                  <a:gd name="connsiteY34" fmla="*/ 1623 h 9738"/>
                  <a:gd name="connsiteX35" fmla="*/ 1285 w 10000"/>
                  <a:gd name="connsiteY35" fmla="*/ 1623 h 9738"/>
                  <a:gd name="connsiteX36" fmla="*/ 1285 w 10000"/>
                  <a:gd name="connsiteY36" fmla="*/ 1833 h 9738"/>
                  <a:gd name="connsiteX37" fmla="*/ 1285 w 10000"/>
                  <a:gd name="connsiteY37" fmla="*/ 3716 h 9738"/>
                  <a:gd name="connsiteX38" fmla="*/ 1135 w 10000"/>
                  <a:gd name="connsiteY38" fmla="*/ 3821 h 9738"/>
                  <a:gd name="connsiteX39" fmla="*/ 684 w 10000"/>
                  <a:gd name="connsiteY39" fmla="*/ 4032 h 9738"/>
                  <a:gd name="connsiteX40" fmla="*/ 609 w 10000"/>
                  <a:gd name="connsiteY40" fmla="*/ 4294 h 9738"/>
                  <a:gd name="connsiteX41" fmla="*/ 384 w 10000"/>
                  <a:gd name="connsiteY41" fmla="*/ 4555 h 9738"/>
                  <a:gd name="connsiteX42" fmla="*/ 234 w 10000"/>
                  <a:gd name="connsiteY42" fmla="*/ 4974 h 9738"/>
                  <a:gd name="connsiteX43" fmla="*/ 8 w 10000"/>
                  <a:gd name="connsiteY43" fmla="*/ 5446 h 9738"/>
                  <a:gd name="connsiteX44" fmla="*/ 384 w 10000"/>
                  <a:gd name="connsiteY44" fmla="*/ 5498 h 9738"/>
                  <a:gd name="connsiteX45" fmla="*/ 458 w 10000"/>
                  <a:gd name="connsiteY45" fmla="*/ 5915 h 9738"/>
                  <a:gd name="connsiteX46" fmla="*/ 684 w 10000"/>
                  <a:gd name="connsiteY46" fmla="*/ 6335 h 9738"/>
                  <a:gd name="connsiteX47" fmla="*/ 1059 w 10000"/>
                  <a:gd name="connsiteY47" fmla="*/ 7173 h 9738"/>
                  <a:gd name="connsiteX0" fmla="*/ 7671 w 10000"/>
                  <a:gd name="connsiteY0" fmla="*/ 9679 h 9839"/>
                  <a:gd name="connsiteX1" fmla="*/ 8197 w 10000"/>
                  <a:gd name="connsiteY1" fmla="*/ 9679 h 9839"/>
                  <a:gd name="connsiteX2" fmla="*/ 8422 w 10000"/>
                  <a:gd name="connsiteY2" fmla="*/ 9839 h 9839"/>
                  <a:gd name="connsiteX3" fmla="*/ 8272 w 10000"/>
                  <a:gd name="connsiteY3" fmla="*/ 9410 h 9839"/>
                  <a:gd name="connsiteX4" fmla="*/ 7821 w 10000"/>
                  <a:gd name="connsiteY4" fmla="*/ 8925 h 9839"/>
                  <a:gd name="connsiteX5" fmla="*/ 7370 w 10000"/>
                  <a:gd name="connsiteY5" fmla="*/ 8441 h 9839"/>
                  <a:gd name="connsiteX6" fmla="*/ 6769 w 10000"/>
                  <a:gd name="connsiteY6" fmla="*/ 8011 h 9839"/>
                  <a:gd name="connsiteX7" fmla="*/ 7145 w 10000"/>
                  <a:gd name="connsiteY7" fmla="*/ 7851 h 9839"/>
                  <a:gd name="connsiteX8" fmla="*/ 7446 w 10000"/>
                  <a:gd name="connsiteY8" fmla="*/ 6989 h 9839"/>
                  <a:gd name="connsiteX9" fmla="*/ 7446 w 10000"/>
                  <a:gd name="connsiteY9" fmla="*/ 6614 h 9839"/>
                  <a:gd name="connsiteX10" fmla="*/ 7821 w 10000"/>
                  <a:gd name="connsiteY10" fmla="*/ 6614 h 9839"/>
                  <a:gd name="connsiteX11" fmla="*/ 8047 w 10000"/>
                  <a:gd name="connsiteY11" fmla="*/ 5914 h 9839"/>
                  <a:gd name="connsiteX12" fmla="*/ 8648 w 10000"/>
                  <a:gd name="connsiteY12" fmla="*/ 5484 h 9839"/>
                  <a:gd name="connsiteX13" fmla="*/ 8873 w 10000"/>
                  <a:gd name="connsiteY13" fmla="*/ 4678 h 9839"/>
                  <a:gd name="connsiteX14" fmla="*/ 8722 w 10000"/>
                  <a:gd name="connsiteY14" fmla="*/ 4248 h 9839"/>
                  <a:gd name="connsiteX15" fmla="*/ 9098 w 10000"/>
                  <a:gd name="connsiteY15" fmla="*/ 3333 h 9839"/>
                  <a:gd name="connsiteX16" fmla="*/ 9399 w 10000"/>
                  <a:gd name="connsiteY16" fmla="*/ 3064 h 9839"/>
                  <a:gd name="connsiteX17" fmla="*/ 10000 w 10000"/>
                  <a:gd name="connsiteY17" fmla="*/ 2635 h 9839"/>
                  <a:gd name="connsiteX18" fmla="*/ 9774 w 10000"/>
                  <a:gd name="connsiteY18" fmla="*/ 2580 h 9839"/>
                  <a:gd name="connsiteX19" fmla="*/ 9399 w 10000"/>
                  <a:gd name="connsiteY19" fmla="*/ 2313 h 9839"/>
                  <a:gd name="connsiteX20" fmla="*/ 9173 w 10000"/>
                  <a:gd name="connsiteY20" fmla="*/ 1506 h 9839"/>
                  <a:gd name="connsiteX21" fmla="*/ 9173 w 10000"/>
                  <a:gd name="connsiteY21" fmla="*/ 1075 h 9839"/>
                  <a:gd name="connsiteX22" fmla="*/ 9098 w 10000"/>
                  <a:gd name="connsiteY22" fmla="*/ 537 h 9839"/>
                  <a:gd name="connsiteX23" fmla="*/ 8873 w 10000"/>
                  <a:gd name="connsiteY23" fmla="*/ 377 h 9839"/>
                  <a:gd name="connsiteX24" fmla="*/ 8497 w 10000"/>
                  <a:gd name="connsiteY24" fmla="*/ 161 h 9839"/>
                  <a:gd name="connsiteX25" fmla="*/ 8272 w 10000"/>
                  <a:gd name="connsiteY25" fmla="*/ 0 h 9839"/>
                  <a:gd name="connsiteX26" fmla="*/ 7821 w 10000"/>
                  <a:gd name="connsiteY26" fmla="*/ 215 h 9839"/>
                  <a:gd name="connsiteX27" fmla="*/ 7370 w 10000"/>
                  <a:gd name="connsiteY27" fmla="*/ 537 h 9839"/>
                  <a:gd name="connsiteX28" fmla="*/ 6769 w 10000"/>
                  <a:gd name="connsiteY28" fmla="*/ 537 h 9839"/>
                  <a:gd name="connsiteX29" fmla="*/ 5717 w 10000"/>
                  <a:gd name="connsiteY29" fmla="*/ 537 h 9839"/>
                  <a:gd name="connsiteX30" fmla="*/ 5717 w 10000"/>
                  <a:gd name="connsiteY30" fmla="*/ 485 h 9839"/>
                  <a:gd name="connsiteX31" fmla="*/ 5643 w 10000"/>
                  <a:gd name="connsiteY31" fmla="*/ 537 h 9839"/>
                  <a:gd name="connsiteX32" fmla="*/ 1961 w 10000"/>
                  <a:gd name="connsiteY32" fmla="*/ 537 h 9839"/>
                  <a:gd name="connsiteX33" fmla="*/ 1961 w 10000"/>
                  <a:gd name="connsiteY33" fmla="*/ 1667 h 9839"/>
                  <a:gd name="connsiteX34" fmla="*/ 1285 w 10000"/>
                  <a:gd name="connsiteY34" fmla="*/ 1667 h 9839"/>
                  <a:gd name="connsiteX35" fmla="*/ 1285 w 10000"/>
                  <a:gd name="connsiteY35" fmla="*/ 1882 h 9839"/>
                  <a:gd name="connsiteX36" fmla="*/ 1285 w 10000"/>
                  <a:gd name="connsiteY36" fmla="*/ 3816 h 9839"/>
                  <a:gd name="connsiteX37" fmla="*/ 1135 w 10000"/>
                  <a:gd name="connsiteY37" fmla="*/ 3924 h 9839"/>
                  <a:gd name="connsiteX38" fmla="*/ 684 w 10000"/>
                  <a:gd name="connsiteY38" fmla="*/ 4140 h 9839"/>
                  <a:gd name="connsiteX39" fmla="*/ 609 w 10000"/>
                  <a:gd name="connsiteY39" fmla="*/ 4410 h 9839"/>
                  <a:gd name="connsiteX40" fmla="*/ 384 w 10000"/>
                  <a:gd name="connsiteY40" fmla="*/ 4678 h 9839"/>
                  <a:gd name="connsiteX41" fmla="*/ 234 w 10000"/>
                  <a:gd name="connsiteY41" fmla="*/ 5108 h 9839"/>
                  <a:gd name="connsiteX42" fmla="*/ 8 w 10000"/>
                  <a:gd name="connsiteY42" fmla="*/ 5593 h 9839"/>
                  <a:gd name="connsiteX43" fmla="*/ 384 w 10000"/>
                  <a:gd name="connsiteY43" fmla="*/ 5646 h 9839"/>
                  <a:gd name="connsiteX44" fmla="*/ 458 w 10000"/>
                  <a:gd name="connsiteY44" fmla="*/ 6074 h 9839"/>
                  <a:gd name="connsiteX45" fmla="*/ 684 w 10000"/>
                  <a:gd name="connsiteY45" fmla="*/ 6505 h 9839"/>
                  <a:gd name="connsiteX46" fmla="*/ 1059 w 10000"/>
                  <a:gd name="connsiteY46" fmla="*/ 7366 h 9839"/>
                  <a:gd name="connsiteX0" fmla="*/ 8197 w 10000"/>
                  <a:gd name="connsiteY0" fmla="*/ 9837 h 10000"/>
                  <a:gd name="connsiteX1" fmla="*/ 8422 w 10000"/>
                  <a:gd name="connsiteY1" fmla="*/ 10000 h 10000"/>
                  <a:gd name="connsiteX2" fmla="*/ 8272 w 10000"/>
                  <a:gd name="connsiteY2" fmla="*/ 9564 h 10000"/>
                  <a:gd name="connsiteX3" fmla="*/ 7821 w 10000"/>
                  <a:gd name="connsiteY3" fmla="*/ 9071 h 10000"/>
                  <a:gd name="connsiteX4" fmla="*/ 7370 w 10000"/>
                  <a:gd name="connsiteY4" fmla="*/ 8579 h 10000"/>
                  <a:gd name="connsiteX5" fmla="*/ 6769 w 10000"/>
                  <a:gd name="connsiteY5" fmla="*/ 8142 h 10000"/>
                  <a:gd name="connsiteX6" fmla="*/ 7145 w 10000"/>
                  <a:gd name="connsiteY6" fmla="*/ 7979 h 10000"/>
                  <a:gd name="connsiteX7" fmla="*/ 7446 w 10000"/>
                  <a:gd name="connsiteY7" fmla="*/ 7103 h 10000"/>
                  <a:gd name="connsiteX8" fmla="*/ 7446 w 10000"/>
                  <a:gd name="connsiteY8" fmla="*/ 6722 h 10000"/>
                  <a:gd name="connsiteX9" fmla="*/ 7821 w 10000"/>
                  <a:gd name="connsiteY9" fmla="*/ 6722 h 10000"/>
                  <a:gd name="connsiteX10" fmla="*/ 8047 w 10000"/>
                  <a:gd name="connsiteY10" fmla="*/ 6011 h 10000"/>
                  <a:gd name="connsiteX11" fmla="*/ 8648 w 10000"/>
                  <a:gd name="connsiteY11" fmla="*/ 5574 h 10000"/>
                  <a:gd name="connsiteX12" fmla="*/ 8873 w 10000"/>
                  <a:gd name="connsiteY12" fmla="*/ 4755 h 10000"/>
                  <a:gd name="connsiteX13" fmla="*/ 8722 w 10000"/>
                  <a:gd name="connsiteY13" fmla="*/ 4318 h 10000"/>
                  <a:gd name="connsiteX14" fmla="*/ 9098 w 10000"/>
                  <a:gd name="connsiteY14" fmla="*/ 3388 h 10000"/>
                  <a:gd name="connsiteX15" fmla="*/ 9399 w 10000"/>
                  <a:gd name="connsiteY15" fmla="*/ 3114 h 10000"/>
                  <a:gd name="connsiteX16" fmla="*/ 10000 w 10000"/>
                  <a:gd name="connsiteY16" fmla="*/ 2678 h 10000"/>
                  <a:gd name="connsiteX17" fmla="*/ 9774 w 10000"/>
                  <a:gd name="connsiteY17" fmla="*/ 2622 h 10000"/>
                  <a:gd name="connsiteX18" fmla="*/ 9399 w 10000"/>
                  <a:gd name="connsiteY18" fmla="*/ 2351 h 10000"/>
                  <a:gd name="connsiteX19" fmla="*/ 9173 w 10000"/>
                  <a:gd name="connsiteY19" fmla="*/ 1531 h 10000"/>
                  <a:gd name="connsiteX20" fmla="*/ 9173 w 10000"/>
                  <a:gd name="connsiteY20" fmla="*/ 1093 h 10000"/>
                  <a:gd name="connsiteX21" fmla="*/ 9098 w 10000"/>
                  <a:gd name="connsiteY21" fmla="*/ 546 h 10000"/>
                  <a:gd name="connsiteX22" fmla="*/ 8873 w 10000"/>
                  <a:gd name="connsiteY22" fmla="*/ 383 h 10000"/>
                  <a:gd name="connsiteX23" fmla="*/ 8497 w 10000"/>
                  <a:gd name="connsiteY23" fmla="*/ 164 h 10000"/>
                  <a:gd name="connsiteX24" fmla="*/ 8272 w 10000"/>
                  <a:gd name="connsiteY24" fmla="*/ 0 h 10000"/>
                  <a:gd name="connsiteX25" fmla="*/ 7821 w 10000"/>
                  <a:gd name="connsiteY25" fmla="*/ 219 h 10000"/>
                  <a:gd name="connsiteX26" fmla="*/ 7370 w 10000"/>
                  <a:gd name="connsiteY26" fmla="*/ 546 h 10000"/>
                  <a:gd name="connsiteX27" fmla="*/ 6769 w 10000"/>
                  <a:gd name="connsiteY27" fmla="*/ 546 h 10000"/>
                  <a:gd name="connsiteX28" fmla="*/ 5717 w 10000"/>
                  <a:gd name="connsiteY28" fmla="*/ 546 h 10000"/>
                  <a:gd name="connsiteX29" fmla="*/ 5717 w 10000"/>
                  <a:gd name="connsiteY29" fmla="*/ 493 h 10000"/>
                  <a:gd name="connsiteX30" fmla="*/ 5643 w 10000"/>
                  <a:gd name="connsiteY30" fmla="*/ 546 h 10000"/>
                  <a:gd name="connsiteX31" fmla="*/ 1961 w 10000"/>
                  <a:gd name="connsiteY31" fmla="*/ 546 h 10000"/>
                  <a:gd name="connsiteX32" fmla="*/ 1961 w 10000"/>
                  <a:gd name="connsiteY32" fmla="*/ 1694 h 10000"/>
                  <a:gd name="connsiteX33" fmla="*/ 1285 w 10000"/>
                  <a:gd name="connsiteY33" fmla="*/ 1694 h 10000"/>
                  <a:gd name="connsiteX34" fmla="*/ 1285 w 10000"/>
                  <a:gd name="connsiteY34" fmla="*/ 1913 h 10000"/>
                  <a:gd name="connsiteX35" fmla="*/ 1285 w 10000"/>
                  <a:gd name="connsiteY35" fmla="*/ 3878 h 10000"/>
                  <a:gd name="connsiteX36" fmla="*/ 1135 w 10000"/>
                  <a:gd name="connsiteY36" fmla="*/ 3988 h 10000"/>
                  <a:gd name="connsiteX37" fmla="*/ 684 w 10000"/>
                  <a:gd name="connsiteY37" fmla="*/ 4208 h 10000"/>
                  <a:gd name="connsiteX38" fmla="*/ 609 w 10000"/>
                  <a:gd name="connsiteY38" fmla="*/ 4482 h 10000"/>
                  <a:gd name="connsiteX39" fmla="*/ 384 w 10000"/>
                  <a:gd name="connsiteY39" fmla="*/ 4755 h 10000"/>
                  <a:gd name="connsiteX40" fmla="*/ 234 w 10000"/>
                  <a:gd name="connsiteY40" fmla="*/ 5192 h 10000"/>
                  <a:gd name="connsiteX41" fmla="*/ 8 w 10000"/>
                  <a:gd name="connsiteY41" fmla="*/ 5685 h 10000"/>
                  <a:gd name="connsiteX42" fmla="*/ 384 w 10000"/>
                  <a:gd name="connsiteY42" fmla="*/ 5738 h 10000"/>
                  <a:gd name="connsiteX43" fmla="*/ 458 w 10000"/>
                  <a:gd name="connsiteY43" fmla="*/ 6173 h 10000"/>
                  <a:gd name="connsiteX44" fmla="*/ 684 w 10000"/>
                  <a:gd name="connsiteY44" fmla="*/ 6611 h 10000"/>
                  <a:gd name="connsiteX45" fmla="*/ 1059 w 10000"/>
                  <a:gd name="connsiteY45" fmla="*/ 7487 h 10000"/>
                  <a:gd name="connsiteX0" fmla="*/ 8197 w 10000"/>
                  <a:gd name="connsiteY0" fmla="*/ 9837 h 10000"/>
                  <a:gd name="connsiteX1" fmla="*/ 8422 w 10000"/>
                  <a:gd name="connsiteY1" fmla="*/ 10000 h 10000"/>
                  <a:gd name="connsiteX2" fmla="*/ 8272 w 10000"/>
                  <a:gd name="connsiteY2" fmla="*/ 9564 h 10000"/>
                  <a:gd name="connsiteX3" fmla="*/ 7821 w 10000"/>
                  <a:gd name="connsiteY3" fmla="*/ 9071 h 10000"/>
                  <a:gd name="connsiteX4" fmla="*/ 7370 w 10000"/>
                  <a:gd name="connsiteY4" fmla="*/ 8579 h 10000"/>
                  <a:gd name="connsiteX5" fmla="*/ 6769 w 10000"/>
                  <a:gd name="connsiteY5" fmla="*/ 8142 h 10000"/>
                  <a:gd name="connsiteX6" fmla="*/ 7446 w 10000"/>
                  <a:gd name="connsiteY6" fmla="*/ 7103 h 10000"/>
                  <a:gd name="connsiteX7" fmla="*/ 7446 w 10000"/>
                  <a:gd name="connsiteY7" fmla="*/ 6722 h 10000"/>
                  <a:gd name="connsiteX8" fmla="*/ 7821 w 10000"/>
                  <a:gd name="connsiteY8" fmla="*/ 6722 h 10000"/>
                  <a:gd name="connsiteX9" fmla="*/ 8047 w 10000"/>
                  <a:gd name="connsiteY9" fmla="*/ 6011 h 10000"/>
                  <a:gd name="connsiteX10" fmla="*/ 8648 w 10000"/>
                  <a:gd name="connsiteY10" fmla="*/ 5574 h 10000"/>
                  <a:gd name="connsiteX11" fmla="*/ 8873 w 10000"/>
                  <a:gd name="connsiteY11" fmla="*/ 4755 h 10000"/>
                  <a:gd name="connsiteX12" fmla="*/ 8722 w 10000"/>
                  <a:gd name="connsiteY12" fmla="*/ 4318 h 10000"/>
                  <a:gd name="connsiteX13" fmla="*/ 9098 w 10000"/>
                  <a:gd name="connsiteY13" fmla="*/ 3388 h 10000"/>
                  <a:gd name="connsiteX14" fmla="*/ 9399 w 10000"/>
                  <a:gd name="connsiteY14" fmla="*/ 3114 h 10000"/>
                  <a:gd name="connsiteX15" fmla="*/ 10000 w 10000"/>
                  <a:gd name="connsiteY15" fmla="*/ 2678 h 10000"/>
                  <a:gd name="connsiteX16" fmla="*/ 9774 w 10000"/>
                  <a:gd name="connsiteY16" fmla="*/ 2622 h 10000"/>
                  <a:gd name="connsiteX17" fmla="*/ 9399 w 10000"/>
                  <a:gd name="connsiteY17" fmla="*/ 2351 h 10000"/>
                  <a:gd name="connsiteX18" fmla="*/ 9173 w 10000"/>
                  <a:gd name="connsiteY18" fmla="*/ 1531 h 10000"/>
                  <a:gd name="connsiteX19" fmla="*/ 9173 w 10000"/>
                  <a:gd name="connsiteY19" fmla="*/ 1093 h 10000"/>
                  <a:gd name="connsiteX20" fmla="*/ 9098 w 10000"/>
                  <a:gd name="connsiteY20" fmla="*/ 546 h 10000"/>
                  <a:gd name="connsiteX21" fmla="*/ 8873 w 10000"/>
                  <a:gd name="connsiteY21" fmla="*/ 383 h 10000"/>
                  <a:gd name="connsiteX22" fmla="*/ 8497 w 10000"/>
                  <a:gd name="connsiteY22" fmla="*/ 164 h 10000"/>
                  <a:gd name="connsiteX23" fmla="*/ 8272 w 10000"/>
                  <a:gd name="connsiteY23" fmla="*/ 0 h 10000"/>
                  <a:gd name="connsiteX24" fmla="*/ 7821 w 10000"/>
                  <a:gd name="connsiteY24" fmla="*/ 219 h 10000"/>
                  <a:gd name="connsiteX25" fmla="*/ 7370 w 10000"/>
                  <a:gd name="connsiteY25" fmla="*/ 546 h 10000"/>
                  <a:gd name="connsiteX26" fmla="*/ 6769 w 10000"/>
                  <a:gd name="connsiteY26" fmla="*/ 546 h 10000"/>
                  <a:gd name="connsiteX27" fmla="*/ 5717 w 10000"/>
                  <a:gd name="connsiteY27" fmla="*/ 546 h 10000"/>
                  <a:gd name="connsiteX28" fmla="*/ 5717 w 10000"/>
                  <a:gd name="connsiteY28" fmla="*/ 493 h 10000"/>
                  <a:gd name="connsiteX29" fmla="*/ 5643 w 10000"/>
                  <a:gd name="connsiteY29" fmla="*/ 546 h 10000"/>
                  <a:gd name="connsiteX30" fmla="*/ 1961 w 10000"/>
                  <a:gd name="connsiteY30" fmla="*/ 546 h 10000"/>
                  <a:gd name="connsiteX31" fmla="*/ 1961 w 10000"/>
                  <a:gd name="connsiteY31" fmla="*/ 1694 h 10000"/>
                  <a:gd name="connsiteX32" fmla="*/ 1285 w 10000"/>
                  <a:gd name="connsiteY32" fmla="*/ 1694 h 10000"/>
                  <a:gd name="connsiteX33" fmla="*/ 1285 w 10000"/>
                  <a:gd name="connsiteY33" fmla="*/ 1913 h 10000"/>
                  <a:gd name="connsiteX34" fmla="*/ 1285 w 10000"/>
                  <a:gd name="connsiteY34" fmla="*/ 3878 h 10000"/>
                  <a:gd name="connsiteX35" fmla="*/ 1135 w 10000"/>
                  <a:gd name="connsiteY35" fmla="*/ 3988 h 10000"/>
                  <a:gd name="connsiteX36" fmla="*/ 684 w 10000"/>
                  <a:gd name="connsiteY36" fmla="*/ 4208 h 10000"/>
                  <a:gd name="connsiteX37" fmla="*/ 609 w 10000"/>
                  <a:gd name="connsiteY37" fmla="*/ 4482 h 10000"/>
                  <a:gd name="connsiteX38" fmla="*/ 384 w 10000"/>
                  <a:gd name="connsiteY38" fmla="*/ 4755 h 10000"/>
                  <a:gd name="connsiteX39" fmla="*/ 234 w 10000"/>
                  <a:gd name="connsiteY39" fmla="*/ 5192 h 10000"/>
                  <a:gd name="connsiteX40" fmla="*/ 8 w 10000"/>
                  <a:gd name="connsiteY40" fmla="*/ 5685 h 10000"/>
                  <a:gd name="connsiteX41" fmla="*/ 384 w 10000"/>
                  <a:gd name="connsiteY41" fmla="*/ 5738 h 10000"/>
                  <a:gd name="connsiteX42" fmla="*/ 458 w 10000"/>
                  <a:gd name="connsiteY42" fmla="*/ 6173 h 10000"/>
                  <a:gd name="connsiteX43" fmla="*/ 684 w 10000"/>
                  <a:gd name="connsiteY43" fmla="*/ 6611 h 10000"/>
                  <a:gd name="connsiteX44" fmla="*/ 1059 w 10000"/>
                  <a:gd name="connsiteY44" fmla="*/ 7487 h 10000"/>
                  <a:gd name="connsiteX0" fmla="*/ 8197 w 10000"/>
                  <a:gd name="connsiteY0" fmla="*/ 9837 h 10000"/>
                  <a:gd name="connsiteX1" fmla="*/ 8422 w 10000"/>
                  <a:gd name="connsiteY1" fmla="*/ 10000 h 10000"/>
                  <a:gd name="connsiteX2" fmla="*/ 8272 w 10000"/>
                  <a:gd name="connsiteY2" fmla="*/ 9564 h 10000"/>
                  <a:gd name="connsiteX3" fmla="*/ 7821 w 10000"/>
                  <a:gd name="connsiteY3" fmla="*/ 9071 h 10000"/>
                  <a:gd name="connsiteX4" fmla="*/ 7370 w 10000"/>
                  <a:gd name="connsiteY4" fmla="*/ 8579 h 10000"/>
                  <a:gd name="connsiteX5" fmla="*/ 7446 w 10000"/>
                  <a:gd name="connsiteY5" fmla="*/ 7103 h 10000"/>
                  <a:gd name="connsiteX6" fmla="*/ 7446 w 10000"/>
                  <a:gd name="connsiteY6" fmla="*/ 6722 h 10000"/>
                  <a:gd name="connsiteX7" fmla="*/ 7821 w 10000"/>
                  <a:gd name="connsiteY7" fmla="*/ 6722 h 10000"/>
                  <a:gd name="connsiteX8" fmla="*/ 8047 w 10000"/>
                  <a:gd name="connsiteY8" fmla="*/ 6011 h 10000"/>
                  <a:gd name="connsiteX9" fmla="*/ 8648 w 10000"/>
                  <a:gd name="connsiteY9" fmla="*/ 5574 h 10000"/>
                  <a:gd name="connsiteX10" fmla="*/ 8873 w 10000"/>
                  <a:gd name="connsiteY10" fmla="*/ 4755 h 10000"/>
                  <a:gd name="connsiteX11" fmla="*/ 8722 w 10000"/>
                  <a:gd name="connsiteY11" fmla="*/ 4318 h 10000"/>
                  <a:gd name="connsiteX12" fmla="*/ 9098 w 10000"/>
                  <a:gd name="connsiteY12" fmla="*/ 3388 h 10000"/>
                  <a:gd name="connsiteX13" fmla="*/ 9399 w 10000"/>
                  <a:gd name="connsiteY13" fmla="*/ 3114 h 10000"/>
                  <a:gd name="connsiteX14" fmla="*/ 10000 w 10000"/>
                  <a:gd name="connsiteY14" fmla="*/ 2678 h 10000"/>
                  <a:gd name="connsiteX15" fmla="*/ 9774 w 10000"/>
                  <a:gd name="connsiteY15" fmla="*/ 2622 h 10000"/>
                  <a:gd name="connsiteX16" fmla="*/ 9399 w 10000"/>
                  <a:gd name="connsiteY16" fmla="*/ 2351 h 10000"/>
                  <a:gd name="connsiteX17" fmla="*/ 9173 w 10000"/>
                  <a:gd name="connsiteY17" fmla="*/ 1531 h 10000"/>
                  <a:gd name="connsiteX18" fmla="*/ 9173 w 10000"/>
                  <a:gd name="connsiteY18" fmla="*/ 1093 h 10000"/>
                  <a:gd name="connsiteX19" fmla="*/ 9098 w 10000"/>
                  <a:gd name="connsiteY19" fmla="*/ 546 h 10000"/>
                  <a:gd name="connsiteX20" fmla="*/ 8873 w 10000"/>
                  <a:gd name="connsiteY20" fmla="*/ 383 h 10000"/>
                  <a:gd name="connsiteX21" fmla="*/ 8497 w 10000"/>
                  <a:gd name="connsiteY21" fmla="*/ 164 h 10000"/>
                  <a:gd name="connsiteX22" fmla="*/ 8272 w 10000"/>
                  <a:gd name="connsiteY22" fmla="*/ 0 h 10000"/>
                  <a:gd name="connsiteX23" fmla="*/ 7821 w 10000"/>
                  <a:gd name="connsiteY23" fmla="*/ 219 h 10000"/>
                  <a:gd name="connsiteX24" fmla="*/ 7370 w 10000"/>
                  <a:gd name="connsiteY24" fmla="*/ 546 h 10000"/>
                  <a:gd name="connsiteX25" fmla="*/ 6769 w 10000"/>
                  <a:gd name="connsiteY25" fmla="*/ 546 h 10000"/>
                  <a:gd name="connsiteX26" fmla="*/ 5717 w 10000"/>
                  <a:gd name="connsiteY26" fmla="*/ 546 h 10000"/>
                  <a:gd name="connsiteX27" fmla="*/ 5717 w 10000"/>
                  <a:gd name="connsiteY27" fmla="*/ 493 h 10000"/>
                  <a:gd name="connsiteX28" fmla="*/ 5643 w 10000"/>
                  <a:gd name="connsiteY28" fmla="*/ 546 h 10000"/>
                  <a:gd name="connsiteX29" fmla="*/ 1961 w 10000"/>
                  <a:gd name="connsiteY29" fmla="*/ 546 h 10000"/>
                  <a:gd name="connsiteX30" fmla="*/ 1961 w 10000"/>
                  <a:gd name="connsiteY30" fmla="*/ 1694 h 10000"/>
                  <a:gd name="connsiteX31" fmla="*/ 1285 w 10000"/>
                  <a:gd name="connsiteY31" fmla="*/ 1694 h 10000"/>
                  <a:gd name="connsiteX32" fmla="*/ 1285 w 10000"/>
                  <a:gd name="connsiteY32" fmla="*/ 1913 h 10000"/>
                  <a:gd name="connsiteX33" fmla="*/ 1285 w 10000"/>
                  <a:gd name="connsiteY33" fmla="*/ 3878 h 10000"/>
                  <a:gd name="connsiteX34" fmla="*/ 1135 w 10000"/>
                  <a:gd name="connsiteY34" fmla="*/ 3988 h 10000"/>
                  <a:gd name="connsiteX35" fmla="*/ 684 w 10000"/>
                  <a:gd name="connsiteY35" fmla="*/ 4208 h 10000"/>
                  <a:gd name="connsiteX36" fmla="*/ 609 w 10000"/>
                  <a:gd name="connsiteY36" fmla="*/ 4482 h 10000"/>
                  <a:gd name="connsiteX37" fmla="*/ 384 w 10000"/>
                  <a:gd name="connsiteY37" fmla="*/ 4755 h 10000"/>
                  <a:gd name="connsiteX38" fmla="*/ 234 w 10000"/>
                  <a:gd name="connsiteY38" fmla="*/ 5192 h 10000"/>
                  <a:gd name="connsiteX39" fmla="*/ 8 w 10000"/>
                  <a:gd name="connsiteY39" fmla="*/ 5685 h 10000"/>
                  <a:gd name="connsiteX40" fmla="*/ 384 w 10000"/>
                  <a:gd name="connsiteY40" fmla="*/ 5738 h 10000"/>
                  <a:gd name="connsiteX41" fmla="*/ 458 w 10000"/>
                  <a:gd name="connsiteY41" fmla="*/ 6173 h 10000"/>
                  <a:gd name="connsiteX42" fmla="*/ 684 w 10000"/>
                  <a:gd name="connsiteY42" fmla="*/ 6611 h 10000"/>
                  <a:gd name="connsiteX43" fmla="*/ 1059 w 10000"/>
                  <a:gd name="connsiteY43" fmla="*/ 7487 h 10000"/>
                  <a:gd name="connsiteX0" fmla="*/ 8197 w 10000"/>
                  <a:gd name="connsiteY0" fmla="*/ 9837 h 10000"/>
                  <a:gd name="connsiteX1" fmla="*/ 8422 w 10000"/>
                  <a:gd name="connsiteY1" fmla="*/ 10000 h 10000"/>
                  <a:gd name="connsiteX2" fmla="*/ 8272 w 10000"/>
                  <a:gd name="connsiteY2" fmla="*/ 9564 h 10000"/>
                  <a:gd name="connsiteX3" fmla="*/ 7821 w 10000"/>
                  <a:gd name="connsiteY3" fmla="*/ 9071 h 10000"/>
                  <a:gd name="connsiteX4" fmla="*/ 7446 w 10000"/>
                  <a:gd name="connsiteY4" fmla="*/ 7103 h 10000"/>
                  <a:gd name="connsiteX5" fmla="*/ 7446 w 10000"/>
                  <a:gd name="connsiteY5" fmla="*/ 6722 h 10000"/>
                  <a:gd name="connsiteX6" fmla="*/ 7821 w 10000"/>
                  <a:gd name="connsiteY6" fmla="*/ 6722 h 10000"/>
                  <a:gd name="connsiteX7" fmla="*/ 8047 w 10000"/>
                  <a:gd name="connsiteY7" fmla="*/ 6011 h 10000"/>
                  <a:gd name="connsiteX8" fmla="*/ 8648 w 10000"/>
                  <a:gd name="connsiteY8" fmla="*/ 5574 h 10000"/>
                  <a:gd name="connsiteX9" fmla="*/ 8873 w 10000"/>
                  <a:gd name="connsiteY9" fmla="*/ 4755 h 10000"/>
                  <a:gd name="connsiteX10" fmla="*/ 8722 w 10000"/>
                  <a:gd name="connsiteY10" fmla="*/ 4318 h 10000"/>
                  <a:gd name="connsiteX11" fmla="*/ 9098 w 10000"/>
                  <a:gd name="connsiteY11" fmla="*/ 3388 h 10000"/>
                  <a:gd name="connsiteX12" fmla="*/ 9399 w 10000"/>
                  <a:gd name="connsiteY12" fmla="*/ 3114 h 10000"/>
                  <a:gd name="connsiteX13" fmla="*/ 10000 w 10000"/>
                  <a:gd name="connsiteY13" fmla="*/ 2678 h 10000"/>
                  <a:gd name="connsiteX14" fmla="*/ 9774 w 10000"/>
                  <a:gd name="connsiteY14" fmla="*/ 2622 h 10000"/>
                  <a:gd name="connsiteX15" fmla="*/ 9399 w 10000"/>
                  <a:gd name="connsiteY15" fmla="*/ 2351 h 10000"/>
                  <a:gd name="connsiteX16" fmla="*/ 9173 w 10000"/>
                  <a:gd name="connsiteY16" fmla="*/ 1531 h 10000"/>
                  <a:gd name="connsiteX17" fmla="*/ 9173 w 10000"/>
                  <a:gd name="connsiteY17" fmla="*/ 1093 h 10000"/>
                  <a:gd name="connsiteX18" fmla="*/ 9098 w 10000"/>
                  <a:gd name="connsiteY18" fmla="*/ 546 h 10000"/>
                  <a:gd name="connsiteX19" fmla="*/ 8873 w 10000"/>
                  <a:gd name="connsiteY19" fmla="*/ 383 h 10000"/>
                  <a:gd name="connsiteX20" fmla="*/ 8497 w 10000"/>
                  <a:gd name="connsiteY20" fmla="*/ 164 h 10000"/>
                  <a:gd name="connsiteX21" fmla="*/ 8272 w 10000"/>
                  <a:gd name="connsiteY21" fmla="*/ 0 h 10000"/>
                  <a:gd name="connsiteX22" fmla="*/ 7821 w 10000"/>
                  <a:gd name="connsiteY22" fmla="*/ 219 h 10000"/>
                  <a:gd name="connsiteX23" fmla="*/ 7370 w 10000"/>
                  <a:gd name="connsiteY23" fmla="*/ 546 h 10000"/>
                  <a:gd name="connsiteX24" fmla="*/ 6769 w 10000"/>
                  <a:gd name="connsiteY24" fmla="*/ 546 h 10000"/>
                  <a:gd name="connsiteX25" fmla="*/ 5717 w 10000"/>
                  <a:gd name="connsiteY25" fmla="*/ 546 h 10000"/>
                  <a:gd name="connsiteX26" fmla="*/ 5717 w 10000"/>
                  <a:gd name="connsiteY26" fmla="*/ 493 h 10000"/>
                  <a:gd name="connsiteX27" fmla="*/ 5643 w 10000"/>
                  <a:gd name="connsiteY27" fmla="*/ 546 h 10000"/>
                  <a:gd name="connsiteX28" fmla="*/ 1961 w 10000"/>
                  <a:gd name="connsiteY28" fmla="*/ 546 h 10000"/>
                  <a:gd name="connsiteX29" fmla="*/ 1961 w 10000"/>
                  <a:gd name="connsiteY29" fmla="*/ 1694 h 10000"/>
                  <a:gd name="connsiteX30" fmla="*/ 1285 w 10000"/>
                  <a:gd name="connsiteY30" fmla="*/ 1694 h 10000"/>
                  <a:gd name="connsiteX31" fmla="*/ 1285 w 10000"/>
                  <a:gd name="connsiteY31" fmla="*/ 1913 h 10000"/>
                  <a:gd name="connsiteX32" fmla="*/ 1285 w 10000"/>
                  <a:gd name="connsiteY32" fmla="*/ 3878 h 10000"/>
                  <a:gd name="connsiteX33" fmla="*/ 1135 w 10000"/>
                  <a:gd name="connsiteY33" fmla="*/ 3988 h 10000"/>
                  <a:gd name="connsiteX34" fmla="*/ 684 w 10000"/>
                  <a:gd name="connsiteY34" fmla="*/ 4208 h 10000"/>
                  <a:gd name="connsiteX35" fmla="*/ 609 w 10000"/>
                  <a:gd name="connsiteY35" fmla="*/ 4482 h 10000"/>
                  <a:gd name="connsiteX36" fmla="*/ 384 w 10000"/>
                  <a:gd name="connsiteY36" fmla="*/ 4755 h 10000"/>
                  <a:gd name="connsiteX37" fmla="*/ 234 w 10000"/>
                  <a:gd name="connsiteY37" fmla="*/ 5192 h 10000"/>
                  <a:gd name="connsiteX38" fmla="*/ 8 w 10000"/>
                  <a:gd name="connsiteY38" fmla="*/ 5685 h 10000"/>
                  <a:gd name="connsiteX39" fmla="*/ 384 w 10000"/>
                  <a:gd name="connsiteY39" fmla="*/ 5738 h 10000"/>
                  <a:gd name="connsiteX40" fmla="*/ 458 w 10000"/>
                  <a:gd name="connsiteY40" fmla="*/ 6173 h 10000"/>
                  <a:gd name="connsiteX41" fmla="*/ 684 w 10000"/>
                  <a:gd name="connsiteY41" fmla="*/ 6611 h 10000"/>
                  <a:gd name="connsiteX42" fmla="*/ 1059 w 10000"/>
                  <a:gd name="connsiteY42" fmla="*/ 7487 h 10000"/>
                  <a:gd name="connsiteX0" fmla="*/ 8197 w 10000"/>
                  <a:gd name="connsiteY0" fmla="*/ 9837 h 10000"/>
                  <a:gd name="connsiteX1" fmla="*/ 8422 w 10000"/>
                  <a:gd name="connsiteY1" fmla="*/ 10000 h 10000"/>
                  <a:gd name="connsiteX2" fmla="*/ 8272 w 10000"/>
                  <a:gd name="connsiteY2" fmla="*/ 9564 h 10000"/>
                  <a:gd name="connsiteX3" fmla="*/ 7446 w 10000"/>
                  <a:gd name="connsiteY3" fmla="*/ 7103 h 10000"/>
                  <a:gd name="connsiteX4" fmla="*/ 7446 w 10000"/>
                  <a:gd name="connsiteY4" fmla="*/ 6722 h 10000"/>
                  <a:gd name="connsiteX5" fmla="*/ 7821 w 10000"/>
                  <a:gd name="connsiteY5" fmla="*/ 6722 h 10000"/>
                  <a:gd name="connsiteX6" fmla="*/ 8047 w 10000"/>
                  <a:gd name="connsiteY6" fmla="*/ 6011 h 10000"/>
                  <a:gd name="connsiteX7" fmla="*/ 8648 w 10000"/>
                  <a:gd name="connsiteY7" fmla="*/ 5574 h 10000"/>
                  <a:gd name="connsiteX8" fmla="*/ 8873 w 10000"/>
                  <a:gd name="connsiteY8" fmla="*/ 4755 h 10000"/>
                  <a:gd name="connsiteX9" fmla="*/ 8722 w 10000"/>
                  <a:gd name="connsiteY9" fmla="*/ 4318 h 10000"/>
                  <a:gd name="connsiteX10" fmla="*/ 9098 w 10000"/>
                  <a:gd name="connsiteY10" fmla="*/ 3388 h 10000"/>
                  <a:gd name="connsiteX11" fmla="*/ 9399 w 10000"/>
                  <a:gd name="connsiteY11" fmla="*/ 3114 h 10000"/>
                  <a:gd name="connsiteX12" fmla="*/ 10000 w 10000"/>
                  <a:gd name="connsiteY12" fmla="*/ 2678 h 10000"/>
                  <a:gd name="connsiteX13" fmla="*/ 9774 w 10000"/>
                  <a:gd name="connsiteY13" fmla="*/ 2622 h 10000"/>
                  <a:gd name="connsiteX14" fmla="*/ 9399 w 10000"/>
                  <a:gd name="connsiteY14" fmla="*/ 2351 h 10000"/>
                  <a:gd name="connsiteX15" fmla="*/ 9173 w 10000"/>
                  <a:gd name="connsiteY15" fmla="*/ 1531 h 10000"/>
                  <a:gd name="connsiteX16" fmla="*/ 9173 w 10000"/>
                  <a:gd name="connsiteY16" fmla="*/ 1093 h 10000"/>
                  <a:gd name="connsiteX17" fmla="*/ 9098 w 10000"/>
                  <a:gd name="connsiteY17" fmla="*/ 546 h 10000"/>
                  <a:gd name="connsiteX18" fmla="*/ 8873 w 10000"/>
                  <a:gd name="connsiteY18" fmla="*/ 383 h 10000"/>
                  <a:gd name="connsiteX19" fmla="*/ 8497 w 10000"/>
                  <a:gd name="connsiteY19" fmla="*/ 164 h 10000"/>
                  <a:gd name="connsiteX20" fmla="*/ 8272 w 10000"/>
                  <a:gd name="connsiteY20" fmla="*/ 0 h 10000"/>
                  <a:gd name="connsiteX21" fmla="*/ 7821 w 10000"/>
                  <a:gd name="connsiteY21" fmla="*/ 219 h 10000"/>
                  <a:gd name="connsiteX22" fmla="*/ 7370 w 10000"/>
                  <a:gd name="connsiteY22" fmla="*/ 546 h 10000"/>
                  <a:gd name="connsiteX23" fmla="*/ 6769 w 10000"/>
                  <a:gd name="connsiteY23" fmla="*/ 546 h 10000"/>
                  <a:gd name="connsiteX24" fmla="*/ 5717 w 10000"/>
                  <a:gd name="connsiteY24" fmla="*/ 546 h 10000"/>
                  <a:gd name="connsiteX25" fmla="*/ 5717 w 10000"/>
                  <a:gd name="connsiteY25" fmla="*/ 493 h 10000"/>
                  <a:gd name="connsiteX26" fmla="*/ 5643 w 10000"/>
                  <a:gd name="connsiteY26" fmla="*/ 546 h 10000"/>
                  <a:gd name="connsiteX27" fmla="*/ 1961 w 10000"/>
                  <a:gd name="connsiteY27" fmla="*/ 546 h 10000"/>
                  <a:gd name="connsiteX28" fmla="*/ 1961 w 10000"/>
                  <a:gd name="connsiteY28" fmla="*/ 1694 h 10000"/>
                  <a:gd name="connsiteX29" fmla="*/ 1285 w 10000"/>
                  <a:gd name="connsiteY29" fmla="*/ 1694 h 10000"/>
                  <a:gd name="connsiteX30" fmla="*/ 1285 w 10000"/>
                  <a:gd name="connsiteY30" fmla="*/ 1913 h 10000"/>
                  <a:gd name="connsiteX31" fmla="*/ 1285 w 10000"/>
                  <a:gd name="connsiteY31" fmla="*/ 3878 h 10000"/>
                  <a:gd name="connsiteX32" fmla="*/ 1135 w 10000"/>
                  <a:gd name="connsiteY32" fmla="*/ 3988 h 10000"/>
                  <a:gd name="connsiteX33" fmla="*/ 684 w 10000"/>
                  <a:gd name="connsiteY33" fmla="*/ 4208 h 10000"/>
                  <a:gd name="connsiteX34" fmla="*/ 609 w 10000"/>
                  <a:gd name="connsiteY34" fmla="*/ 4482 h 10000"/>
                  <a:gd name="connsiteX35" fmla="*/ 384 w 10000"/>
                  <a:gd name="connsiteY35" fmla="*/ 4755 h 10000"/>
                  <a:gd name="connsiteX36" fmla="*/ 234 w 10000"/>
                  <a:gd name="connsiteY36" fmla="*/ 5192 h 10000"/>
                  <a:gd name="connsiteX37" fmla="*/ 8 w 10000"/>
                  <a:gd name="connsiteY37" fmla="*/ 5685 h 10000"/>
                  <a:gd name="connsiteX38" fmla="*/ 384 w 10000"/>
                  <a:gd name="connsiteY38" fmla="*/ 5738 h 10000"/>
                  <a:gd name="connsiteX39" fmla="*/ 458 w 10000"/>
                  <a:gd name="connsiteY39" fmla="*/ 6173 h 10000"/>
                  <a:gd name="connsiteX40" fmla="*/ 684 w 10000"/>
                  <a:gd name="connsiteY40" fmla="*/ 6611 h 10000"/>
                  <a:gd name="connsiteX41" fmla="*/ 1059 w 10000"/>
                  <a:gd name="connsiteY41" fmla="*/ 7487 h 10000"/>
                  <a:gd name="connsiteX0" fmla="*/ 8197 w 10000"/>
                  <a:gd name="connsiteY0" fmla="*/ 9837 h 10000"/>
                  <a:gd name="connsiteX1" fmla="*/ 8422 w 10000"/>
                  <a:gd name="connsiteY1" fmla="*/ 10000 h 10000"/>
                  <a:gd name="connsiteX2" fmla="*/ 7446 w 10000"/>
                  <a:gd name="connsiteY2" fmla="*/ 7103 h 10000"/>
                  <a:gd name="connsiteX3" fmla="*/ 7446 w 10000"/>
                  <a:gd name="connsiteY3" fmla="*/ 6722 h 10000"/>
                  <a:gd name="connsiteX4" fmla="*/ 7821 w 10000"/>
                  <a:gd name="connsiteY4" fmla="*/ 6722 h 10000"/>
                  <a:gd name="connsiteX5" fmla="*/ 8047 w 10000"/>
                  <a:gd name="connsiteY5" fmla="*/ 6011 h 10000"/>
                  <a:gd name="connsiteX6" fmla="*/ 8648 w 10000"/>
                  <a:gd name="connsiteY6" fmla="*/ 5574 h 10000"/>
                  <a:gd name="connsiteX7" fmla="*/ 8873 w 10000"/>
                  <a:gd name="connsiteY7" fmla="*/ 4755 h 10000"/>
                  <a:gd name="connsiteX8" fmla="*/ 8722 w 10000"/>
                  <a:gd name="connsiteY8" fmla="*/ 4318 h 10000"/>
                  <a:gd name="connsiteX9" fmla="*/ 9098 w 10000"/>
                  <a:gd name="connsiteY9" fmla="*/ 3388 h 10000"/>
                  <a:gd name="connsiteX10" fmla="*/ 9399 w 10000"/>
                  <a:gd name="connsiteY10" fmla="*/ 3114 h 10000"/>
                  <a:gd name="connsiteX11" fmla="*/ 10000 w 10000"/>
                  <a:gd name="connsiteY11" fmla="*/ 2678 h 10000"/>
                  <a:gd name="connsiteX12" fmla="*/ 9774 w 10000"/>
                  <a:gd name="connsiteY12" fmla="*/ 2622 h 10000"/>
                  <a:gd name="connsiteX13" fmla="*/ 9399 w 10000"/>
                  <a:gd name="connsiteY13" fmla="*/ 2351 h 10000"/>
                  <a:gd name="connsiteX14" fmla="*/ 9173 w 10000"/>
                  <a:gd name="connsiteY14" fmla="*/ 1531 h 10000"/>
                  <a:gd name="connsiteX15" fmla="*/ 9173 w 10000"/>
                  <a:gd name="connsiteY15" fmla="*/ 1093 h 10000"/>
                  <a:gd name="connsiteX16" fmla="*/ 9098 w 10000"/>
                  <a:gd name="connsiteY16" fmla="*/ 546 h 10000"/>
                  <a:gd name="connsiteX17" fmla="*/ 8873 w 10000"/>
                  <a:gd name="connsiteY17" fmla="*/ 383 h 10000"/>
                  <a:gd name="connsiteX18" fmla="*/ 8497 w 10000"/>
                  <a:gd name="connsiteY18" fmla="*/ 164 h 10000"/>
                  <a:gd name="connsiteX19" fmla="*/ 8272 w 10000"/>
                  <a:gd name="connsiteY19" fmla="*/ 0 h 10000"/>
                  <a:gd name="connsiteX20" fmla="*/ 7821 w 10000"/>
                  <a:gd name="connsiteY20" fmla="*/ 219 h 10000"/>
                  <a:gd name="connsiteX21" fmla="*/ 7370 w 10000"/>
                  <a:gd name="connsiteY21" fmla="*/ 546 h 10000"/>
                  <a:gd name="connsiteX22" fmla="*/ 6769 w 10000"/>
                  <a:gd name="connsiteY22" fmla="*/ 546 h 10000"/>
                  <a:gd name="connsiteX23" fmla="*/ 5717 w 10000"/>
                  <a:gd name="connsiteY23" fmla="*/ 546 h 10000"/>
                  <a:gd name="connsiteX24" fmla="*/ 5717 w 10000"/>
                  <a:gd name="connsiteY24" fmla="*/ 493 h 10000"/>
                  <a:gd name="connsiteX25" fmla="*/ 5643 w 10000"/>
                  <a:gd name="connsiteY25" fmla="*/ 546 h 10000"/>
                  <a:gd name="connsiteX26" fmla="*/ 1961 w 10000"/>
                  <a:gd name="connsiteY26" fmla="*/ 546 h 10000"/>
                  <a:gd name="connsiteX27" fmla="*/ 1961 w 10000"/>
                  <a:gd name="connsiteY27" fmla="*/ 1694 h 10000"/>
                  <a:gd name="connsiteX28" fmla="*/ 1285 w 10000"/>
                  <a:gd name="connsiteY28" fmla="*/ 1694 h 10000"/>
                  <a:gd name="connsiteX29" fmla="*/ 1285 w 10000"/>
                  <a:gd name="connsiteY29" fmla="*/ 1913 h 10000"/>
                  <a:gd name="connsiteX30" fmla="*/ 1285 w 10000"/>
                  <a:gd name="connsiteY30" fmla="*/ 3878 h 10000"/>
                  <a:gd name="connsiteX31" fmla="*/ 1135 w 10000"/>
                  <a:gd name="connsiteY31" fmla="*/ 3988 h 10000"/>
                  <a:gd name="connsiteX32" fmla="*/ 684 w 10000"/>
                  <a:gd name="connsiteY32" fmla="*/ 4208 h 10000"/>
                  <a:gd name="connsiteX33" fmla="*/ 609 w 10000"/>
                  <a:gd name="connsiteY33" fmla="*/ 4482 h 10000"/>
                  <a:gd name="connsiteX34" fmla="*/ 384 w 10000"/>
                  <a:gd name="connsiteY34" fmla="*/ 4755 h 10000"/>
                  <a:gd name="connsiteX35" fmla="*/ 234 w 10000"/>
                  <a:gd name="connsiteY35" fmla="*/ 5192 h 10000"/>
                  <a:gd name="connsiteX36" fmla="*/ 8 w 10000"/>
                  <a:gd name="connsiteY36" fmla="*/ 5685 h 10000"/>
                  <a:gd name="connsiteX37" fmla="*/ 384 w 10000"/>
                  <a:gd name="connsiteY37" fmla="*/ 5738 h 10000"/>
                  <a:gd name="connsiteX38" fmla="*/ 458 w 10000"/>
                  <a:gd name="connsiteY38" fmla="*/ 6173 h 10000"/>
                  <a:gd name="connsiteX39" fmla="*/ 684 w 10000"/>
                  <a:gd name="connsiteY39" fmla="*/ 6611 h 10000"/>
                  <a:gd name="connsiteX40" fmla="*/ 1059 w 10000"/>
                  <a:gd name="connsiteY40" fmla="*/ 7487 h 10000"/>
                  <a:gd name="connsiteX0" fmla="*/ 8197 w 10000"/>
                  <a:gd name="connsiteY0" fmla="*/ 9837 h 9837"/>
                  <a:gd name="connsiteX1" fmla="*/ 7446 w 10000"/>
                  <a:gd name="connsiteY1" fmla="*/ 7103 h 9837"/>
                  <a:gd name="connsiteX2" fmla="*/ 7446 w 10000"/>
                  <a:gd name="connsiteY2" fmla="*/ 6722 h 9837"/>
                  <a:gd name="connsiteX3" fmla="*/ 7821 w 10000"/>
                  <a:gd name="connsiteY3" fmla="*/ 6722 h 9837"/>
                  <a:gd name="connsiteX4" fmla="*/ 8047 w 10000"/>
                  <a:gd name="connsiteY4" fmla="*/ 6011 h 9837"/>
                  <a:gd name="connsiteX5" fmla="*/ 8648 w 10000"/>
                  <a:gd name="connsiteY5" fmla="*/ 5574 h 9837"/>
                  <a:gd name="connsiteX6" fmla="*/ 8873 w 10000"/>
                  <a:gd name="connsiteY6" fmla="*/ 4755 h 9837"/>
                  <a:gd name="connsiteX7" fmla="*/ 8722 w 10000"/>
                  <a:gd name="connsiteY7" fmla="*/ 4318 h 9837"/>
                  <a:gd name="connsiteX8" fmla="*/ 9098 w 10000"/>
                  <a:gd name="connsiteY8" fmla="*/ 3388 h 9837"/>
                  <a:gd name="connsiteX9" fmla="*/ 9399 w 10000"/>
                  <a:gd name="connsiteY9" fmla="*/ 3114 h 9837"/>
                  <a:gd name="connsiteX10" fmla="*/ 10000 w 10000"/>
                  <a:gd name="connsiteY10" fmla="*/ 2678 h 9837"/>
                  <a:gd name="connsiteX11" fmla="*/ 9774 w 10000"/>
                  <a:gd name="connsiteY11" fmla="*/ 2622 h 9837"/>
                  <a:gd name="connsiteX12" fmla="*/ 9399 w 10000"/>
                  <a:gd name="connsiteY12" fmla="*/ 2351 h 9837"/>
                  <a:gd name="connsiteX13" fmla="*/ 9173 w 10000"/>
                  <a:gd name="connsiteY13" fmla="*/ 1531 h 9837"/>
                  <a:gd name="connsiteX14" fmla="*/ 9173 w 10000"/>
                  <a:gd name="connsiteY14" fmla="*/ 1093 h 9837"/>
                  <a:gd name="connsiteX15" fmla="*/ 9098 w 10000"/>
                  <a:gd name="connsiteY15" fmla="*/ 546 h 9837"/>
                  <a:gd name="connsiteX16" fmla="*/ 8873 w 10000"/>
                  <a:gd name="connsiteY16" fmla="*/ 383 h 9837"/>
                  <a:gd name="connsiteX17" fmla="*/ 8497 w 10000"/>
                  <a:gd name="connsiteY17" fmla="*/ 164 h 9837"/>
                  <a:gd name="connsiteX18" fmla="*/ 8272 w 10000"/>
                  <a:gd name="connsiteY18" fmla="*/ 0 h 9837"/>
                  <a:gd name="connsiteX19" fmla="*/ 7821 w 10000"/>
                  <a:gd name="connsiteY19" fmla="*/ 219 h 9837"/>
                  <a:gd name="connsiteX20" fmla="*/ 7370 w 10000"/>
                  <a:gd name="connsiteY20" fmla="*/ 546 h 9837"/>
                  <a:gd name="connsiteX21" fmla="*/ 6769 w 10000"/>
                  <a:gd name="connsiteY21" fmla="*/ 546 h 9837"/>
                  <a:gd name="connsiteX22" fmla="*/ 5717 w 10000"/>
                  <a:gd name="connsiteY22" fmla="*/ 546 h 9837"/>
                  <a:gd name="connsiteX23" fmla="*/ 5717 w 10000"/>
                  <a:gd name="connsiteY23" fmla="*/ 493 h 9837"/>
                  <a:gd name="connsiteX24" fmla="*/ 5643 w 10000"/>
                  <a:gd name="connsiteY24" fmla="*/ 546 h 9837"/>
                  <a:gd name="connsiteX25" fmla="*/ 1961 w 10000"/>
                  <a:gd name="connsiteY25" fmla="*/ 546 h 9837"/>
                  <a:gd name="connsiteX26" fmla="*/ 1961 w 10000"/>
                  <a:gd name="connsiteY26" fmla="*/ 1694 h 9837"/>
                  <a:gd name="connsiteX27" fmla="*/ 1285 w 10000"/>
                  <a:gd name="connsiteY27" fmla="*/ 1694 h 9837"/>
                  <a:gd name="connsiteX28" fmla="*/ 1285 w 10000"/>
                  <a:gd name="connsiteY28" fmla="*/ 1913 h 9837"/>
                  <a:gd name="connsiteX29" fmla="*/ 1285 w 10000"/>
                  <a:gd name="connsiteY29" fmla="*/ 3878 h 9837"/>
                  <a:gd name="connsiteX30" fmla="*/ 1135 w 10000"/>
                  <a:gd name="connsiteY30" fmla="*/ 3988 h 9837"/>
                  <a:gd name="connsiteX31" fmla="*/ 684 w 10000"/>
                  <a:gd name="connsiteY31" fmla="*/ 4208 h 9837"/>
                  <a:gd name="connsiteX32" fmla="*/ 609 w 10000"/>
                  <a:gd name="connsiteY32" fmla="*/ 4482 h 9837"/>
                  <a:gd name="connsiteX33" fmla="*/ 384 w 10000"/>
                  <a:gd name="connsiteY33" fmla="*/ 4755 h 9837"/>
                  <a:gd name="connsiteX34" fmla="*/ 234 w 10000"/>
                  <a:gd name="connsiteY34" fmla="*/ 5192 h 9837"/>
                  <a:gd name="connsiteX35" fmla="*/ 8 w 10000"/>
                  <a:gd name="connsiteY35" fmla="*/ 5685 h 9837"/>
                  <a:gd name="connsiteX36" fmla="*/ 384 w 10000"/>
                  <a:gd name="connsiteY36" fmla="*/ 5738 h 9837"/>
                  <a:gd name="connsiteX37" fmla="*/ 458 w 10000"/>
                  <a:gd name="connsiteY37" fmla="*/ 6173 h 9837"/>
                  <a:gd name="connsiteX38" fmla="*/ 684 w 10000"/>
                  <a:gd name="connsiteY38" fmla="*/ 6611 h 9837"/>
                  <a:gd name="connsiteX39" fmla="*/ 1059 w 10000"/>
                  <a:gd name="connsiteY39" fmla="*/ 7487 h 9837"/>
                  <a:gd name="connsiteX0" fmla="*/ 7446 w 10000"/>
                  <a:gd name="connsiteY0" fmla="*/ 7221 h 7611"/>
                  <a:gd name="connsiteX1" fmla="*/ 7446 w 10000"/>
                  <a:gd name="connsiteY1" fmla="*/ 6833 h 7611"/>
                  <a:gd name="connsiteX2" fmla="*/ 7821 w 10000"/>
                  <a:gd name="connsiteY2" fmla="*/ 6833 h 7611"/>
                  <a:gd name="connsiteX3" fmla="*/ 8047 w 10000"/>
                  <a:gd name="connsiteY3" fmla="*/ 6111 h 7611"/>
                  <a:gd name="connsiteX4" fmla="*/ 8648 w 10000"/>
                  <a:gd name="connsiteY4" fmla="*/ 5666 h 7611"/>
                  <a:gd name="connsiteX5" fmla="*/ 8873 w 10000"/>
                  <a:gd name="connsiteY5" fmla="*/ 4834 h 7611"/>
                  <a:gd name="connsiteX6" fmla="*/ 8722 w 10000"/>
                  <a:gd name="connsiteY6" fmla="*/ 4390 h 7611"/>
                  <a:gd name="connsiteX7" fmla="*/ 9098 w 10000"/>
                  <a:gd name="connsiteY7" fmla="*/ 3444 h 7611"/>
                  <a:gd name="connsiteX8" fmla="*/ 9399 w 10000"/>
                  <a:gd name="connsiteY8" fmla="*/ 3166 h 7611"/>
                  <a:gd name="connsiteX9" fmla="*/ 10000 w 10000"/>
                  <a:gd name="connsiteY9" fmla="*/ 2722 h 7611"/>
                  <a:gd name="connsiteX10" fmla="*/ 9774 w 10000"/>
                  <a:gd name="connsiteY10" fmla="*/ 2665 h 7611"/>
                  <a:gd name="connsiteX11" fmla="*/ 9399 w 10000"/>
                  <a:gd name="connsiteY11" fmla="*/ 2390 h 7611"/>
                  <a:gd name="connsiteX12" fmla="*/ 9173 w 10000"/>
                  <a:gd name="connsiteY12" fmla="*/ 1556 h 7611"/>
                  <a:gd name="connsiteX13" fmla="*/ 9173 w 10000"/>
                  <a:gd name="connsiteY13" fmla="*/ 1111 h 7611"/>
                  <a:gd name="connsiteX14" fmla="*/ 9098 w 10000"/>
                  <a:gd name="connsiteY14" fmla="*/ 555 h 7611"/>
                  <a:gd name="connsiteX15" fmla="*/ 8873 w 10000"/>
                  <a:gd name="connsiteY15" fmla="*/ 389 h 7611"/>
                  <a:gd name="connsiteX16" fmla="*/ 8497 w 10000"/>
                  <a:gd name="connsiteY16" fmla="*/ 167 h 7611"/>
                  <a:gd name="connsiteX17" fmla="*/ 8272 w 10000"/>
                  <a:gd name="connsiteY17" fmla="*/ 0 h 7611"/>
                  <a:gd name="connsiteX18" fmla="*/ 7821 w 10000"/>
                  <a:gd name="connsiteY18" fmla="*/ 223 h 7611"/>
                  <a:gd name="connsiteX19" fmla="*/ 7370 w 10000"/>
                  <a:gd name="connsiteY19" fmla="*/ 555 h 7611"/>
                  <a:gd name="connsiteX20" fmla="*/ 6769 w 10000"/>
                  <a:gd name="connsiteY20" fmla="*/ 555 h 7611"/>
                  <a:gd name="connsiteX21" fmla="*/ 5717 w 10000"/>
                  <a:gd name="connsiteY21" fmla="*/ 555 h 7611"/>
                  <a:gd name="connsiteX22" fmla="*/ 5717 w 10000"/>
                  <a:gd name="connsiteY22" fmla="*/ 501 h 7611"/>
                  <a:gd name="connsiteX23" fmla="*/ 5643 w 10000"/>
                  <a:gd name="connsiteY23" fmla="*/ 555 h 7611"/>
                  <a:gd name="connsiteX24" fmla="*/ 1961 w 10000"/>
                  <a:gd name="connsiteY24" fmla="*/ 555 h 7611"/>
                  <a:gd name="connsiteX25" fmla="*/ 1961 w 10000"/>
                  <a:gd name="connsiteY25" fmla="*/ 1722 h 7611"/>
                  <a:gd name="connsiteX26" fmla="*/ 1285 w 10000"/>
                  <a:gd name="connsiteY26" fmla="*/ 1722 h 7611"/>
                  <a:gd name="connsiteX27" fmla="*/ 1285 w 10000"/>
                  <a:gd name="connsiteY27" fmla="*/ 1945 h 7611"/>
                  <a:gd name="connsiteX28" fmla="*/ 1285 w 10000"/>
                  <a:gd name="connsiteY28" fmla="*/ 3942 h 7611"/>
                  <a:gd name="connsiteX29" fmla="*/ 1135 w 10000"/>
                  <a:gd name="connsiteY29" fmla="*/ 4054 h 7611"/>
                  <a:gd name="connsiteX30" fmla="*/ 684 w 10000"/>
                  <a:gd name="connsiteY30" fmla="*/ 4278 h 7611"/>
                  <a:gd name="connsiteX31" fmla="*/ 609 w 10000"/>
                  <a:gd name="connsiteY31" fmla="*/ 4556 h 7611"/>
                  <a:gd name="connsiteX32" fmla="*/ 384 w 10000"/>
                  <a:gd name="connsiteY32" fmla="*/ 4834 h 7611"/>
                  <a:gd name="connsiteX33" fmla="*/ 234 w 10000"/>
                  <a:gd name="connsiteY33" fmla="*/ 5278 h 7611"/>
                  <a:gd name="connsiteX34" fmla="*/ 8 w 10000"/>
                  <a:gd name="connsiteY34" fmla="*/ 5779 h 7611"/>
                  <a:gd name="connsiteX35" fmla="*/ 384 w 10000"/>
                  <a:gd name="connsiteY35" fmla="*/ 5833 h 7611"/>
                  <a:gd name="connsiteX36" fmla="*/ 458 w 10000"/>
                  <a:gd name="connsiteY36" fmla="*/ 6275 h 7611"/>
                  <a:gd name="connsiteX37" fmla="*/ 684 w 10000"/>
                  <a:gd name="connsiteY37" fmla="*/ 6721 h 7611"/>
                  <a:gd name="connsiteX38" fmla="*/ 1059 w 10000"/>
                  <a:gd name="connsiteY38" fmla="*/ 7611 h 7611"/>
                  <a:gd name="connsiteX0" fmla="*/ 7446 w 10000"/>
                  <a:gd name="connsiteY0" fmla="*/ 9488 h 10068"/>
                  <a:gd name="connsiteX1" fmla="*/ 7446 w 10000"/>
                  <a:gd name="connsiteY1" fmla="*/ 8978 h 10068"/>
                  <a:gd name="connsiteX2" fmla="*/ 7821 w 10000"/>
                  <a:gd name="connsiteY2" fmla="*/ 8978 h 10068"/>
                  <a:gd name="connsiteX3" fmla="*/ 8047 w 10000"/>
                  <a:gd name="connsiteY3" fmla="*/ 8029 h 10068"/>
                  <a:gd name="connsiteX4" fmla="*/ 8648 w 10000"/>
                  <a:gd name="connsiteY4" fmla="*/ 7444 h 10068"/>
                  <a:gd name="connsiteX5" fmla="*/ 8873 w 10000"/>
                  <a:gd name="connsiteY5" fmla="*/ 6351 h 10068"/>
                  <a:gd name="connsiteX6" fmla="*/ 8722 w 10000"/>
                  <a:gd name="connsiteY6" fmla="*/ 5768 h 10068"/>
                  <a:gd name="connsiteX7" fmla="*/ 9098 w 10000"/>
                  <a:gd name="connsiteY7" fmla="*/ 4525 h 10068"/>
                  <a:gd name="connsiteX8" fmla="*/ 9399 w 10000"/>
                  <a:gd name="connsiteY8" fmla="*/ 4160 h 10068"/>
                  <a:gd name="connsiteX9" fmla="*/ 10000 w 10000"/>
                  <a:gd name="connsiteY9" fmla="*/ 3576 h 10068"/>
                  <a:gd name="connsiteX10" fmla="*/ 9774 w 10000"/>
                  <a:gd name="connsiteY10" fmla="*/ 3502 h 10068"/>
                  <a:gd name="connsiteX11" fmla="*/ 9399 w 10000"/>
                  <a:gd name="connsiteY11" fmla="*/ 3140 h 10068"/>
                  <a:gd name="connsiteX12" fmla="*/ 9173 w 10000"/>
                  <a:gd name="connsiteY12" fmla="*/ 2044 h 10068"/>
                  <a:gd name="connsiteX13" fmla="*/ 9173 w 10000"/>
                  <a:gd name="connsiteY13" fmla="*/ 1460 h 10068"/>
                  <a:gd name="connsiteX14" fmla="*/ 9098 w 10000"/>
                  <a:gd name="connsiteY14" fmla="*/ 729 h 10068"/>
                  <a:gd name="connsiteX15" fmla="*/ 8873 w 10000"/>
                  <a:gd name="connsiteY15" fmla="*/ 511 h 10068"/>
                  <a:gd name="connsiteX16" fmla="*/ 8497 w 10000"/>
                  <a:gd name="connsiteY16" fmla="*/ 219 h 10068"/>
                  <a:gd name="connsiteX17" fmla="*/ 8272 w 10000"/>
                  <a:gd name="connsiteY17" fmla="*/ 0 h 10068"/>
                  <a:gd name="connsiteX18" fmla="*/ 7821 w 10000"/>
                  <a:gd name="connsiteY18" fmla="*/ 293 h 10068"/>
                  <a:gd name="connsiteX19" fmla="*/ 7370 w 10000"/>
                  <a:gd name="connsiteY19" fmla="*/ 729 h 10068"/>
                  <a:gd name="connsiteX20" fmla="*/ 6769 w 10000"/>
                  <a:gd name="connsiteY20" fmla="*/ 729 h 10068"/>
                  <a:gd name="connsiteX21" fmla="*/ 5717 w 10000"/>
                  <a:gd name="connsiteY21" fmla="*/ 729 h 10068"/>
                  <a:gd name="connsiteX22" fmla="*/ 5717 w 10000"/>
                  <a:gd name="connsiteY22" fmla="*/ 658 h 10068"/>
                  <a:gd name="connsiteX23" fmla="*/ 5643 w 10000"/>
                  <a:gd name="connsiteY23" fmla="*/ 729 h 10068"/>
                  <a:gd name="connsiteX24" fmla="*/ 1961 w 10000"/>
                  <a:gd name="connsiteY24" fmla="*/ 729 h 10068"/>
                  <a:gd name="connsiteX25" fmla="*/ 1961 w 10000"/>
                  <a:gd name="connsiteY25" fmla="*/ 2263 h 10068"/>
                  <a:gd name="connsiteX26" fmla="*/ 1285 w 10000"/>
                  <a:gd name="connsiteY26" fmla="*/ 2263 h 10068"/>
                  <a:gd name="connsiteX27" fmla="*/ 1285 w 10000"/>
                  <a:gd name="connsiteY27" fmla="*/ 2556 h 10068"/>
                  <a:gd name="connsiteX28" fmla="*/ 1285 w 10000"/>
                  <a:gd name="connsiteY28" fmla="*/ 5179 h 10068"/>
                  <a:gd name="connsiteX29" fmla="*/ 1135 w 10000"/>
                  <a:gd name="connsiteY29" fmla="*/ 5327 h 10068"/>
                  <a:gd name="connsiteX30" fmla="*/ 684 w 10000"/>
                  <a:gd name="connsiteY30" fmla="*/ 5621 h 10068"/>
                  <a:gd name="connsiteX31" fmla="*/ 609 w 10000"/>
                  <a:gd name="connsiteY31" fmla="*/ 5986 h 10068"/>
                  <a:gd name="connsiteX32" fmla="*/ 384 w 10000"/>
                  <a:gd name="connsiteY32" fmla="*/ 6351 h 10068"/>
                  <a:gd name="connsiteX33" fmla="*/ 234 w 10000"/>
                  <a:gd name="connsiteY33" fmla="*/ 6935 h 10068"/>
                  <a:gd name="connsiteX34" fmla="*/ 8 w 10000"/>
                  <a:gd name="connsiteY34" fmla="*/ 7593 h 10068"/>
                  <a:gd name="connsiteX35" fmla="*/ 384 w 10000"/>
                  <a:gd name="connsiteY35" fmla="*/ 7664 h 10068"/>
                  <a:gd name="connsiteX36" fmla="*/ 458 w 10000"/>
                  <a:gd name="connsiteY36" fmla="*/ 8245 h 10068"/>
                  <a:gd name="connsiteX37" fmla="*/ 684 w 10000"/>
                  <a:gd name="connsiteY37" fmla="*/ 8831 h 10068"/>
                  <a:gd name="connsiteX38" fmla="*/ 1059 w 10000"/>
                  <a:gd name="connsiteY38" fmla="*/ 10000 h 10068"/>
                  <a:gd name="connsiteX39" fmla="*/ 1058 w 10000"/>
                  <a:gd name="connsiteY39" fmla="*/ 9928 h 10068"/>
                  <a:gd name="connsiteX0" fmla="*/ 7446 w 10000"/>
                  <a:gd name="connsiteY0" fmla="*/ 9488 h 10035"/>
                  <a:gd name="connsiteX1" fmla="*/ 7446 w 10000"/>
                  <a:gd name="connsiteY1" fmla="*/ 8978 h 10035"/>
                  <a:gd name="connsiteX2" fmla="*/ 7821 w 10000"/>
                  <a:gd name="connsiteY2" fmla="*/ 8978 h 10035"/>
                  <a:gd name="connsiteX3" fmla="*/ 8047 w 10000"/>
                  <a:gd name="connsiteY3" fmla="*/ 8029 h 10035"/>
                  <a:gd name="connsiteX4" fmla="*/ 8648 w 10000"/>
                  <a:gd name="connsiteY4" fmla="*/ 7444 h 10035"/>
                  <a:gd name="connsiteX5" fmla="*/ 8873 w 10000"/>
                  <a:gd name="connsiteY5" fmla="*/ 6351 h 10035"/>
                  <a:gd name="connsiteX6" fmla="*/ 8722 w 10000"/>
                  <a:gd name="connsiteY6" fmla="*/ 5768 h 10035"/>
                  <a:gd name="connsiteX7" fmla="*/ 9098 w 10000"/>
                  <a:gd name="connsiteY7" fmla="*/ 4525 h 10035"/>
                  <a:gd name="connsiteX8" fmla="*/ 9399 w 10000"/>
                  <a:gd name="connsiteY8" fmla="*/ 4160 h 10035"/>
                  <a:gd name="connsiteX9" fmla="*/ 10000 w 10000"/>
                  <a:gd name="connsiteY9" fmla="*/ 3576 h 10035"/>
                  <a:gd name="connsiteX10" fmla="*/ 9774 w 10000"/>
                  <a:gd name="connsiteY10" fmla="*/ 3502 h 10035"/>
                  <a:gd name="connsiteX11" fmla="*/ 9399 w 10000"/>
                  <a:gd name="connsiteY11" fmla="*/ 3140 h 10035"/>
                  <a:gd name="connsiteX12" fmla="*/ 9173 w 10000"/>
                  <a:gd name="connsiteY12" fmla="*/ 2044 h 10035"/>
                  <a:gd name="connsiteX13" fmla="*/ 9173 w 10000"/>
                  <a:gd name="connsiteY13" fmla="*/ 1460 h 10035"/>
                  <a:gd name="connsiteX14" fmla="*/ 9098 w 10000"/>
                  <a:gd name="connsiteY14" fmla="*/ 729 h 10035"/>
                  <a:gd name="connsiteX15" fmla="*/ 8873 w 10000"/>
                  <a:gd name="connsiteY15" fmla="*/ 511 h 10035"/>
                  <a:gd name="connsiteX16" fmla="*/ 8497 w 10000"/>
                  <a:gd name="connsiteY16" fmla="*/ 219 h 10035"/>
                  <a:gd name="connsiteX17" fmla="*/ 8272 w 10000"/>
                  <a:gd name="connsiteY17" fmla="*/ 0 h 10035"/>
                  <a:gd name="connsiteX18" fmla="*/ 7821 w 10000"/>
                  <a:gd name="connsiteY18" fmla="*/ 293 h 10035"/>
                  <a:gd name="connsiteX19" fmla="*/ 7370 w 10000"/>
                  <a:gd name="connsiteY19" fmla="*/ 729 h 10035"/>
                  <a:gd name="connsiteX20" fmla="*/ 6769 w 10000"/>
                  <a:gd name="connsiteY20" fmla="*/ 729 h 10035"/>
                  <a:gd name="connsiteX21" fmla="*/ 5717 w 10000"/>
                  <a:gd name="connsiteY21" fmla="*/ 729 h 10035"/>
                  <a:gd name="connsiteX22" fmla="*/ 5717 w 10000"/>
                  <a:gd name="connsiteY22" fmla="*/ 658 h 10035"/>
                  <a:gd name="connsiteX23" fmla="*/ 5643 w 10000"/>
                  <a:gd name="connsiteY23" fmla="*/ 729 h 10035"/>
                  <a:gd name="connsiteX24" fmla="*/ 1961 w 10000"/>
                  <a:gd name="connsiteY24" fmla="*/ 729 h 10035"/>
                  <a:gd name="connsiteX25" fmla="*/ 1961 w 10000"/>
                  <a:gd name="connsiteY25" fmla="*/ 2263 h 10035"/>
                  <a:gd name="connsiteX26" fmla="*/ 1285 w 10000"/>
                  <a:gd name="connsiteY26" fmla="*/ 2263 h 10035"/>
                  <a:gd name="connsiteX27" fmla="*/ 1285 w 10000"/>
                  <a:gd name="connsiteY27" fmla="*/ 2556 h 10035"/>
                  <a:gd name="connsiteX28" fmla="*/ 1285 w 10000"/>
                  <a:gd name="connsiteY28" fmla="*/ 5179 h 10035"/>
                  <a:gd name="connsiteX29" fmla="*/ 1135 w 10000"/>
                  <a:gd name="connsiteY29" fmla="*/ 5327 h 10035"/>
                  <a:gd name="connsiteX30" fmla="*/ 684 w 10000"/>
                  <a:gd name="connsiteY30" fmla="*/ 5621 h 10035"/>
                  <a:gd name="connsiteX31" fmla="*/ 609 w 10000"/>
                  <a:gd name="connsiteY31" fmla="*/ 5986 h 10035"/>
                  <a:gd name="connsiteX32" fmla="*/ 384 w 10000"/>
                  <a:gd name="connsiteY32" fmla="*/ 6351 h 10035"/>
                  <a:gd name="connsiteX33" fmla="*/ 234 w 10000"/>
                  <a:gd name="connsiteY33" fmla="*/ 6935 h 10035"/>
                  <a:gd name="connsiteX34" fmla="*/ 8 w 10000"/>
                  <a:gd name="connsiteY34" fmla="*/ 7593 h 10035"/>
                  <a:gd name="connsiteX35" fmla="*/ 384 w 10000"/>
                  <a:gd name="connsiteY35" fmla="*/ 7664 h 10035"/>
                  <a:gd name="connsiteX36" fmla="*/ 458 w 10000"/>
                  <a:gd name="connsiteY36" fmla="*/ 8245 h 10035"/>
                  <a:gd name="connsiteX37" fmla="*/ 684 w 10000"/>
                  <a:gd name="connsiteY37" fmla="*/ 8831 h 10035"/>
                  <a:gd name="connsiteX38" fmla="*/ 1059 w 10000"/>
                  <a:gd name="connsiteY38" fmla="*/ 10000 h 10035"/>
                  <a:gd name="connsiteX39" fmla="*/ 1750 w 10000"/>
                  <a:gd name="connsiteY39" fmla="*/ 9592 h 10035"/>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0" fmla="*/ 7446 w 10000"/>
                  <a:gd name="connsiteY0" fmla="*/ 9488 h 10127"/>
                  <a:gd name="connsiteX1" fmla="*/ 7446 w 10000"/>
                  <a:gd name="connsiteY1" fmla="*/ 8978 h 10127"/>
                  <a:gd name="connsiteX2" fmla="*/ 7821 w 10000"/>
                  <a:gd name="connsiteY2" fmla="*/ 8978 h 10127"/>
                  <a:gd name="connsiteX3" fmla="*/ 8047 w 10000"/>
                  <a:gd name="connsiteY3" fmla="*/ 8029 h 10127"/>
                  <a:gd name="connsiteX4" fmla="*/ 8648 w 10000"/>
                  <a:gd name="connsiteY4" fmla="*/ 7444 h 10127"/>
                  <a:gd name="connsiteX5" fmla="*/ 8873 w 10000"/>
                  <a:gd name="connsiteY5" fmla="*/ 6351 h 10127"/>
                  <a:gd name="connsiteX6" fmla="*/ 8722 w 10000"/>
                  <a:gd name="connsiteY6" fmla="*/ 5768 h 10127"/>
                  <a:gd name="connsiteX7" fmla="*/ 9098 w 10000"/>
                  <a:gd name="connsiteY7" fmla="*/ 4525 h 10127"/>
                  <a:gd name="connsiteX8" fmla="*/ 9399 w 10000"/>
                  <a:gd name="connsiteY8" fmla="*/ 4160 h 10127"/>
                  <a:gd name="connsiteX9" fmla="*/ 10000 w 10000"/>
                  <a:gd name="connsiteY9" fmla="*/ 3576 h 10127"/>
                  <a:gd name="connsiteX10" fmla="*/ 9774 w 10000"/>
                  <a:gd name="connsiteY10" fmla="*/ 3502 h 10127"/>
                  <a:gd name="connsiteX11" fmla="*/ 9399 w 10000"/>
                  <a:gd name="connsiteY11" fmla="*/ 3140 h 10127"/>
                  <a:gd name="connsiteX12" fmla="*/ 9173 w 10000"/>
                  <a:gd name="connsiteY12" fmla="*/ 2044 h 10127"/>
                  <a:gd name="connsiteX13" fmla="*/ 9173 w 10000"/>
                  <a:gd name="connsiteY13" fmla="*/ 1460 h 10127"/>
                  <a:gd name="connsiteX14" fmla="*/ 9098 w 10000"/>
                  <a:gd name="connsiteY14" fmla="*/ 729 h 10127"/>
                  <a:gd name="connsiteX15" fmla="*/ 8873 w 10000"/>
                  <a:gd name="connsiteY15" fmla="*/ 511 h 10127"/>
                  <a:gd name="connsiteX16" fmla="*/ 8497 w 10000"/>
                  <a:gd name="connsiteY16" fmla="*/ 219 h 10127"/>
                  <a:gd name="connsiteX17" fmla="*/ 8272 w 10000"/>
                  <a:gd name="connsiteY17" fmla="*/ 0 h 10127"/>
                  <a:gd name="connsiteX18" fmla="*/ 7821 w 10000"/>
                  <a:gd name="connsiteY18" fmla="*/ 293 h 10127"/>
                  <a:gd name="connsiteX19" fmla="*/ 7370 w 10000"/>
                  <a:gd name="connsiteY19" fmla="*/ 729 h 10127"/>
                  <a:gd name="connsiteX20" fmla="*/ 6769 w 10000"/>
                  <a:gd name="connsiteY20" fmla="*/ 729 h 10127"/>
                  <a:gd name="connsiteX21" fmla="*/ 5717 w 10000"/>
                  <a:gd name="connsiteY21" fmla="*/ 729 h 10127"/>
                  <a:gd name="connsiteX22" fmla="*/ 5717 w 10000"/>
                  <a:gd name="connsiteY22" fmla="*/ 658 h 10127"/>
                  <a:gd name="connsiteX23" fmla="*/ 5643 w 10000"/>
                  <a:gd name="connsiteY23" fmla="*/ 729 h 10127"/>
                  <a:gd name="connsiteX24" fmla="*/ 1961 w 10000"/>
                  <a:gd name="connsiteY24" fmla="*/ 729 h 10127"/>
                  <a:gd name="connsiteX25" fmla="*/ 1961 w 10000"/>
                  <a:gd name="connsiteY25" fmla="*/ 2263 h 10127"/>
                  <a:gd name="connsiteX26" fmla="*/ 1285 w 10000"/>
                  <a:gd name="connsiteY26" fmla="*/ 2263 h 10127"/>
                  <a:gd name="connsiteX27" fmla="*/ 1285 w 10000"/>
                  <a:gd name="connsiteY27" fmla="*/ 2556 h 10127"/>
                  <a:gd name="connsiteX28" fmla="*/ 1285 w 10000"/>
                  <a:gd name="connsiteY28" fmla="*/ 5179 h 10127"/>
                  <a:gd name="connsiteX29" fmla="*/ 1135 w 10000"/>
                  <a:gd name="connsiteY29" fmla="*/ 5327 h 10127"/>
                  <a:gd name="connsiteX30" fmla="*/ 684 w 10000"/>
                  <a:gd name="connsiteY30" fmla="*/ 5621 h 10127"/>
                  <a:gd name="connsiteX31" fmla="*/ 609 w 10000"/>
                  <a:gd name="connsiteY31" fmla="*/ 5986 h 10127"/>
                  <a:gd name="connsiteX32" fmla="*/ 384 w 10000"/>
                  <a:gd name="connsiteY32" fmla="*/ 6351 h 10127"/>
                  <a:gd name="connsiteX33" fmla="*/ 234 w 10000"/>
                  <a:gd name="connsiteY33" fmla="*/ 6935 h 10127"/>
                  <a:gd name="connsiteX34" fmla="*/ 8 w 10000"/>
                  <a:gd name="connsiteY34" fmla="*/ 7593 h 10127"/>
                  <a:gd name="connsiteX35" fmla="*/ 384 w 10000"/>
                  <a:gd name="connsiteY35" fmla="*/ 7664 h 10127"/>
                  <a:gd name="connsiteX36" fmla="*/ 458 w 10000"/>
                  <a:gd name="connsiteY36" fmla="*/ 8245 h 10127"/>
                  <a:gd name="connsiteX37" fmla="*/ 684 w 10000"/>
                  <a:gd name="connsiteY37" fmla="*/ 8831 h 10127"/>
                  <a:gd name="connsiteX38" fmla="*/ 1059 w 10000"/>
                  <a:gd name="connsiteY38" fmla="*/ 10000 h 10127"/>
                  <a:gd name="connsiteX39" fmla="*/ 1840 w 10000"/>
                  <a:gd name="connsiteY39" fmla="*/ 10103 h 10127"/>
                  <a:gd name="connsiteX40" fmla="*/ 1827 w 10000"/>
                  <a:gd name="connsiteY40" fmla="*/ 10127 h 10127"/>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2544 w 10000"/>
                  <a:gd name="connsiteY40" fmla="*/ 10002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2544 w 10000"/>
                  <a:gd name="connsiteY40" fmla="*/ 10002 h 10126"/>
                  <a:gd name="connsiteX41" fmla="*/ 2518 w 10000"/>
                  <a:gd name="connsiteY41" fmla="*/ 10002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2518 w 10000"/>
                  <a:gd name="connsiteY41" fmla="*/ 10002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3453 w 10000"/>
                  <a:gd name="connsiteY41" fmla="*/ 9915 h 10126"/>
                  <a:gd name="connsiteX42" fmla="*/ 2518 w 10000"/>
                  <a:gd name="connsiteY42" fmla="*/ 10002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2518 w 10000"/>
                  <a:gd name="connsiteY42" fmla="*/ 10002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2518 w 10000"/>
                  <a:gd name="connsiteY42" fmla="*/ 10002 h 10126"/>
                  <a:gd name="connsiteX43" fmla="*/ 4414 w 10000"/>
                  <a:gd name="connsiteY43" fmla="*/ 9791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2518 w 10000"/>
                  <a:gd name="connsiteY42" fmla="*/ 10002 h 10126"/>
                  <a:gd name="connsiteX43" fmla="*/ 5541 w 10000"/>
                  <a:gd name="connsiteY43" fmla="*/ 9679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2518 w 10000"/>
                  <a:gd name="connsiteY42" fmla="*/ 10002 h 10126"/>
                  <a:gd name="connsiteX43" fmla="*/ 5541 w 10000"/>
                  <a:gd name="connsiteY43" fmla="*/ 9679 h 10126"/>
                  <a:gd name="connsiteX44" fmla="*/ 5515 w 10000"/>
                  <a:gd name="connsiteY44" fmla="*/ 9654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2518 w 10000"/>
                  <a:gd name="connsiteY42" fmla="*/ 10002 h 10126"/>
                  <a:gd name="connsiteX43" fmla="*/ 5541 w 10000"/>
                  <a:gd name="connsiteY43" fmla="*/ 9679 h 10126"/>
                  <a:gd name="connsiteX44" fmla="*/ 6411 w 10000"/>
                  <a:gd name="connsiteY44" fmla="*/ 9517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2518 w 10000"/>
                  <a:gd name="connsiteY42" fmla="*/ 10002 h 10126"/>
                  <a:gd name="connsiteX43" fmla="*/ 5541 w 10000"/>
                  <a:gd name="connsiteY43" fmla="*/ 9679 h 10126"/>
                  <a:gd name="connsiteX44" fmla="*/ 5988 w 10000"/>
                  <a:gd name="connsiteY44" fmla="*/ 921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2518 w 10000"/>
                  <a:gd name="connsiteY42" fmla="*/ 10002 h 10126"/>
                  <a:gd name="connsiteX43" fmla="*/ 5541 w 10000"/>
                  <a:gd name="connsiteY43" fmla="*/ 9679 h 10126"/>
                  <a:gd name="connsiteX44" fmla="*/ 6756 w 10000"/>
                  <a:gd name="connsiteY44" fmla="*/ 9193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2518 w 10000"/>
                  <a:gd name="connsiteY42" fmla="*/ 10002 h 10126"/>
                  <a:gd name="connsiteX43" fmla="*/ 5541 w 10000"/>
                  <a:gd name="connsiteY43" fmla="*/ 9679 h 10126"/>
                  <a:gd name="connsiteX44" fmla="*/ 6756 w 10000"/>
                  <a:gd name="connsiteY44" fmla="*/ 9193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2518 w 10000"/>
                  <a:gd name="connsiteY42" fmla="*/ 10002 h 10126"/>
                  <a:gd name="connsiteX43" fmla="*/ 5541 w 10000"/>
                  <a:gd name="connsiteY43" fmla="*/ 9679 h 10126"/>
                  <a:gd name="connsiteX44" fmla="*/ 6756 w 10000"/>
                  <a:gd name="connsiteY44" fmla="*/ 9193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2518 w 10000"/>
                  <a:gd name="connsiteY42" fmla="*/ 10002 h 10126"/>
                  <a:gd name="connsiteX43" fmla="*/ 6444 w 10000"/>
                  <a:gd name="connsiteY43" fmla="*/ 8493 h 10126"/>
                  <a:gd name="connsiteX44" fmla="*/ 6756 w 10000"/>
                  <a:gd name="connsiteY44" fmla="*/ 9193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2518 w 10000"/>
                  <a:gd name="connsiteY42" fmla="*/ 10002 h 10126"/>
                  <a:gd name="connsiteX43" fmla="*/ 6444 w 10000"/>
                  <a:gd name="connsiteY43" fmla="*/ 8493 h 10126"/>
                  <a:gd name="connsiteX44" fmla="*/ 6756 w 10000"/>
                  <a:gd name="connsiteY44" fmla="*/ 9193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2518 w 10000"/>
                  <a:gd name="connsiteY42" fmla="*/ 10002 h 10126"/>
                  <a:gd name="connsiteX43" fmla="*/ 6444 w 10000"/>
                  <a:gd name="connsiteY43" fmla="*/ 8493 h 10126"/>
                  <a:gd name="connsiteX44" fmla="*/ 6881 w 10000"/>
                  <a:gd name="connsiteY44" fmla="*/ 9296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2518 w 10000"/>
                  <a:gd name="connsiteY42" fmla="*/ 10002 h 10126"/>
                  <a:gd name="connsiteX43" fmla="*/ 6444 w 10000"/>
                  <a:gd name="connsiteY43" fmla="*/ 8493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2518 w 10000"/>
                  <a:gd name="connsiteY42" fmla="*/ 10002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2518 w 10000"/>
                  <a:gd name="connsiteY42" fmla="*/ 10002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6418 w 10000"/>
                  <a:gd name="connsiteY42" fmla="*/ 8060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6418 w 10000"/>
                  <a:gd name="connsiteY42" fmla="*/ 8060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6469 w 10000"/>
                  <a:gd name="connsiteY41" fmla="*/ 7898 h 10126"/>
                  <a:gd name="connsiteX42" fmla="*/ 6418 w 10000"/>
                  <a:gd name="connsiteY42" fmla="*/ 8060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6440 w 10000"/>
                  <a:gd name="connsiteY41" fmla="*/ 7935 h 10126"/>
                  <a:gd name="connsiteX42" fmla="*/ 6418 w 10000"/>
                  <a:gd name="connsiteY42" fmla="*/ 8060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6440 w 10000"/>
                  <a:gd name="connsiteY41" fmla="*/ 7935 h 10126"/>
                  <a:gd name="connsiteX42" fmla="*/ 6418 w 10000"/>
                  <a:gd name="connsiteY42" fmla="*/ 8060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6315 w 10000"/>
                  <a:gd name="connsiteY41" fmla="*/ 7898 h 10126"/>
                  <a:gd name="connsiteX42" fmla="*/ 6418 w 10000"/>
                  <a:gd name="connsiteY42" fmla="*/ 8060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6315 w 10000"/>
                  <a:gd name="connsiteY41" fmla="*/ 7898 h 10126"/>
                  <a:gd name="connsiteX42" fmla="*/ 6418 w 10000"/>
                  <a:gd name="connsiteY42" fmla="*/ 8060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6401 w 10000"/>
                  <a:gd name="connsiteY41" fmla="*/ 7898 h 10126"/>
                  <a:gd name="connsiteX42" fmla="*/ 6418 w 10000"/>
                  <a:gd name="connsiteY42" fmla="*/ 8060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6401 w 10000"/>
                  <a:gd name="connsiteY41" fmla="*/ 7898 h 10126"/>
                  <a:gd name="connsiteX42" fmla="*/ 6524 w 10000"/>
                  <a:gd name="connsiteY42" fmla="*/ 8107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6401 w 10000"/>
                  <a:gd name="connsiteY41" fmla="*/ 7898 h 10126"/>
                  <a:gd name="connsiteX42" fmla="*/ 6447 w 10000"/>
                  <a:gd name="connsiteY42" fmla="*/ 8144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6324 w 10000"/>
                  <a:gd name="connsiteY41" fmla="*/ 7954 h 10126"/>
                  <a:gd name="connsiteX42" fmla="*/ 6447 w 10000"/>
                  <a:gd name="connsiteY42" fmla="*/ 8144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6324 w 10000"/>
                  <a:gd name="connsiteY41" fmla="*/ 7954 h 10126"/>
                  <a:gd name="connsiteX42" fmla="*/ 6447 w 10000"/>
                  <a:gd name="connsiteY42" fmla="*/ 8144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5521 w 10000"/>
                  <a:gd name="connsiteY40" fmla="*/ 8508 h 10126"/>
                  <a:gd name="connsiteX41" fmla="*/ 6324 w 10000"/>
                  <a:gd name="connsiteY41" fmla="*/ 7954 h 10126"/>
                  <a:gd name="connsiteX42" fmla="*/ 6447 w 10000"/>
                  <a:gd name="connsiteY42" fmla="*/ 8144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5521 w 10000"/>
                  <a:gd name="connsiteY40" fmla="*/ 8508 h 10126"/>
                  <a:gd name="connsiteX41" fmla="*/ 6324 w 10000"/>
                  <a:gd name="connsiteY41" fmla="*/ 7954 h 10126"/>
                  <a:gd name="connsiteX42" fmla="*/ 6447 w 10000"/>
                  <a:gd name="connsiteY42" fmla="*/ 8144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6011 w 10000"/>
                  <a:gd name="connsiteY40" fmla="*/ 8349 h 10126"/>
                  <a:gd name="connsiteX41" fmla="*/ 6324 w 10000"/>
                  <a:gd name="connsiteY41" fmla="*/ 7954 h 10126"/>
                  <a:gd name="connsiteX42" fmla="*/ 6447 w 10000"/>
                  <a:gd name="connsiteY42" fmla="*/ 8144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6011 w 10000"/>
                  <a:gd name="connsiteY40" fmla="*/ 8349 h 10126"/>
                  <a:gd name="connsiteX41" fmla="*/ 6324 w 10000"/>
                  <a:gd name="connsiteY41" fmla="*/ 7954 h 10126"/>
                  <a:gd name="connsiteX42" fmla="*/ 6447 w 10000"/>
                  <a:gd name="connsiteY42" fmla="*/ 8144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6011 w 10000"/>
                  <a:gd name="connsiteY40" fmla="*/ 8349 h 10126"/>
                  <a:gd name="connsiteX41" fmla="*/ 6324 w 10000"/>
                  <a:gd name="connsiteY41" fmla="*/ 7954 h 10126"/>
                  <a:gd name="connsiteX42" fmla="*/ 6447 w 10000"/>
                  <a:gd name="connsiteY42" fmla="*/ 8144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6011 w 10000"/>
                  <a:gd name="connsiteY40" fmla="*/ 8349 h 10126"/>
                  <a:gd name="connsiteX41" fmla="*/ 6324 w 10000"/>
                  <a:gd name="connsiteY41" fmla="*/ 7954 h 10126"/>
                  <a:gd name="connsiteX42" fmla="*/ 6447 w 10000"/>
                  <a:gd name="connsiteY42" fmla="*/ 8144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6011 w 10000"/>
                  <a:gd name="connsiteY40" fmla="*/ 8349 h 10126"/>
                  <a:gd name="connsiteX41" fmla="*/ 6324 w 10000"/>
                  <a:gd name="connsiteY41" fmla="*/ 7954 h 10126"/>
                  <a:gd name="connsiteX42" fmla="*/ 6447 w 10000"/>
                  <a:gd name="connsiteY42" fmla="*/ 8144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6011 w 10000"/>
                  <a:gd name="connsiteY40" fmla="*/ 8349 h 10126"/>
                  <a:gd name="connsiteX41" fmla="*/ 6324 w 10000"/>
                  <a:gd name="connsiteY41" fmla="*/ 7954 h 10126"/>
                  <a:gd name="connsiteX42" fmla="*/ 6428 w 10000"/>
                  <a:gd name="connsiteY42" fmla="*/ 8181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6040 w 10000"/>
                  <a:gd name="connsiteY40" fmla="*/ 8368 h 10126"/>
                  <a:gd name="connsiteX41" fmla="*/ 6324 w 10000"/>
                  <a:gd name="connsiteY41" fmla="*/ 7954 h 10126"/>
                  <a:gd name="connsiteX42" fmla="*/ 6428 w 10000"/>
                  <a:gd name="connsiteY42" fmla="*/ 8181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6040 w 10000"/>
                  <a:gd name="connsiteY40" fmla="*/ 8368 h 10126"/>
                  <a:gd name="connsiteX41" fmla="*/ 6324 w 10000"/>
                  <a:gd name="connsiteY41" fmla="*/ 7954 h 10126"/>
                  <a:gd name="connsiteX42" fmla="*/ 6428 w 10000"/>
                  <a:gd name="connsiteY42" fmla="*/ 8181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6040 w 10000"/>
                  <a:gd name="connsiteY40" fmla="*/ 8368 h 10126"/>
                  <a:gd name="connsiteX41" fmla="*/ 6324 w 10000"/>
                  <a:gd name="connsiteY41" fmla="*/ 7954 h 10126"/>
                  <a:gd name="connsiteX42" fmla="*/ 6428 w 10000"/>
                  <a:gd name="connsiteY42" fmla="*/ 8181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6040 w 10000"/>
                  <a:gd name="connsiteY40" fmla="*/ 8368 h 10126"/>
                  <a:gd name="connsiteX41" fmla="*/ 6382 w 10000"/>
                  <a:gd name="connsiteY41" fmla="*/ 7982 h 10126"/>
                  <a:gd name="connsiteX42" fmla="*/ 6428 w 10000"/>
                  <a:gd name="connsiteY42" fmla="*/ 8181 h 10126"/>
                  <a:gd name="connsiteX43" fmla="*/ 6444 w 10000"/>
                  <a:gd name="connsiteY43" fmla="*/ 8428 h 10126"/>
                  <a:gd name="connsiteX44" fmla="*/ 6766 w 10000"/>
                  <a:gd name="connsiteY44" fmla="*/ 9268 h 10126"/>
                  <a:gd name="connsiteX0" fmla="*/ 7446 w 10000"/>
                  <a:gd name="connsiteY0" fmla="*/ 9488 h 10015"/>
                  <a:gd name="connsiteX1" fmla="*/ 7446 w 10000"/>
                  <a:gd name="connsiteY1" fmla="*/ 8978 h 10015"/>
                  <a:gd name="connsiteX2" fmla="*/ 7821 w 10000"/>
                  <a:gd name="connsiteY2" fmla="*/ 8978 h 10015"/>
                  <a:gd name="connsiteX3" fmla="*/ 8047 w 10000"/>
                  <a:gd name="connsiteY3" fmla="*/ 8029 h 10015"/>
                  <a:gd name="connsiteX4" fmla="*/ 8648 w 10000"/>
                  <a:gd name="connsiteY4" fmla="*/ 7444 h 10015"/>
                  <a:gd name="connsiteX5" fmla="*/ 8873 w 10000"/>
                  <a:gd name="connsiteY5" fmla="*/ 6351 h 10015"/>
                  <a:gd name="connsiteX6" fmla="*/ 8722 w 10000"/>
                  <a:gd name="connsiteY6" fmla="*/ 5768 h 10015"/>
                  <a:gd name="connsiteX7" fmla="*/ 9098 w 10000"/>
                  <a:gd name="connsiteY7" fmla="*/ 4525 h 10015"/>
                  <a:gd name="connsiteX8" fmla="*/ 9399 w 10000"/>
                  <a:gd name="connsiteY8" fmla="*/ 4160 h 10015"/>
                  <a:gd name="connsiteX9" fmla="*/ 10000 w 10000"/>
                  <a:gd name="connsiteY9" fmla="*/ 3576 h 10015"/>
                  <a:gd name="connsiteX10" fmla="*/ 9774 w 10000"/>
                  <a:gd name="connsiteY10" fmla="*/ 3502 h 10015"/>
                  <a:gd name="connsiteX11" fmla="*/ 9399 w 10000"/>
                  <a:gd name="connsiteY11" fmla="*/ 3140 h 10015"/>
                  <a:gd name="connsiteX12" fmla="*/ 9173 w 10000"/>
                  <a:gd name="connsiteY12" fmla="*/ 2044 h 10015"/>
                  <a:gd name="connsiteX13" fmla="*/ 9173 w 10000"/>
                  <a:gd name="connsiteY13" fmla="*/ 1460 h 10015"/>
                  <a:gd name="connsiteX14" fmla="*/ 9098 w 10000"/>
                  <a:gd name="connsiteY14" fmla="*/ 729 h 10015"/>
                  <a:gd name="connsiteX15" fmla="*/ 8873 w 10000"/>
                  <a:gd name="connsiteY15" fmla="*/ 511 h 10015"/>
                  <a:gd name="connsiteX16" fmla="*/ 8497 w 10000"/>
                  <a:gd name="connsiteY16" fmla="*/ 219 h 10015"/>
                  <a:gd name="connsiteX17" fmla="*/ 8272 w 10000"/>
                  <a:gd name="connsiteY17" fmla="*/ 0 h 10015"/>
                  <a:gd name="connsiteX18" fmla="*/ 7821 w 10000"/>
                  <a:gd name="connsiteY18" fmla="*/ 293 h 10015"/>
                  <a:gd name="connsiteX19" fmla="*/ 7370 w 10000"/>
                  <a:gd name="connsiteY19" fmla="*/ 729 h 10015"/>
                  <a:gd name="connsiteX20" fmla="*/ 6769 w 10000"/>
                  <a:gd name="connsiteY20" fmla="*/ 729 h 10015"/>
                  <a:gd name="connsiteX21" fmla="*/ 5717 w 10000"/>
                  <a:gd name="connsiteY21" fmla="*/ 729 h 10015"/>
                  <a:gd name="connsiteX22" fmla="*/ 5717 w 10000"/>
                  <a:gd name="connsiteY22" fmla="*/ 658 h 10015"/>
                  <a:gd name="connsiteX23" fmla="*/ 5643 w 10000"/>
                  <a:gd name="connsiteY23" fmla="*/ 729 h 10015"/>
                  <a:gd name="connsiteX24" fmla="*/ 1961 w 10000"/>
                  <a:gd name="connsiteY24" fmla="*/ 729 h 10015"/>
                  <a:gd name="connsiteX25" fmla="*/ 1961 w 10000"/>
                  <a:gd name="connsiteY25" fmla="*/ 2263 h 10015"/>
                  <a:gd name="connsiteX26" fmla="*/ 1285 w 10000"/>
                  <a:gd name="connsiteY26" fmla="*/ 2263 h 10015"/>
                  <a:gd name="connsiteX27" fmla="*/ 1285 w 10000"/>
                  <a:gd name="connsiteY27" fmla="*/ 2556 h 10015"/>
                  <a:gd name="connsiteX28" fmla="*/ 1285 w 10000"/>
                  <a:gd name="connsiteY28" fmla="*/ 5179 h 10015"/>
                  <a:gd name="connsiteX29" fmla="*/ 1135 w 10000"/>
                  <a:gd name="connsiteY29" fmla="*/ 5327 h 10015"/>
                  <a:gd name="connsiteX30" fmla="*/ 684 w 10000"/>
                  <a:gd name="connsiteY30" fmla="*/ 5621 h 10015"/>
                  <a:gd name="connsiteX31" fmla="*/ 609 w 10000"/>
                  <a:gd name="connsiteY31" fmla="*/ 5986 h 10015"/>
                  <a:gd name="connsiteX32" fmla="*/ 384 w 10000"/>
                  <a:gd name="connsiteY32" fmla="*/ 6351 h 10015"/>
                  <a:gd name="connsiteX33" fmla="*/ 234 w 10000"/>
                  <a:gd name="connsiteY33" fmla="*/ 6935 h 10015"/>
                  <a:gd name="connsiteX34" fmla="*/ 8 w 10000"/>
                  <a:gd name="connsiteY34" fmla="*/ 7593 h 10015"/>
                  <a:gd name="connsiteX35" fmla="*/ 384 w 10000"/>
                  <a:gd name="connsiteY35" fmla="*/ 7664 h 10015"/>
                  <a:gd name="connsiteX36" fmla="*/ 458 w 10000"/>
                  <a:gd name="connsiteY36" fmla="*/ 8245 h 10015"/>
                  <a:gd name="connsiteX37" fmla="*/ 684 w 10000"/>
                  <a:gd name="connsiteY37" fmla="*/ 8831 h 10015"/>
                  <a:gd name="connsiteX38" fmla="*/ 1059 w 10000"/>
                  <a:gd name="connsiteY38" fmla="*/ 10000 h 10015"/>
                  <a:gd name="connsiteX39" fmla="*/ 5807 w 10000"/>
                  <a:gd name="connsiteY39" fmla="*/ 8693 h 10015"/>
                  <a:gd name="connsiteX40" fmla="*/ 6040 w 10000"/>
                  <a:gd name="connsiteY40" fmla="*/ 8368 h 10015"/>
                  <a:gd name="connsiteX41" fmla="*/ 6382 w 10000"/>
                  <a:gd name="connsiteY41" fmla="*/ 7982 h 10015"/>
                  <a:gd name="connsiteX42" fmla="*/ 6428 w 10000"/>
                  <a:gd name="connsiteY42" fmla="*/ 8181 h 10015"/>
                  <a:gd name="connsiteX43" fmla="*/ 6444 w 10000"/>
                  <a:gd name="connsiteY43" fmla="*/ 8428 h 10015"/>
                  <a:gd name="connsiteX44" fmla="*/ 6766 w 10000"/>
                  <a:gd name="connsiteY44" fmla="*/ 9268 h 10015"/>
                  <a:gd name="connsiteX0" fmla="*/ 7446 w 10000"/>
                  <a:gd name="connsiteY0" fmla="*/ 9488 h 10015"/>
                  <a:gd name="connsiteX1" fmla="*/ 7446 w 10000"/>
                  <a:gd name="connsiteY1" fmla="*/ 8978 h 10015"/>
                  <a:gd name="connsiteX2" fmla="*/ 7821 w 10000"/>
                  <a:gd name="connsiteY2" fmla="*/ 8978 h 10015"/>
                  <a:gd name="connsiteX3" fmla="*/ 8047 w 10000"/>
                  <a:gd name="connsiteY3" fmla="*/ 8029 h 10015"/>
                  <a:gd name="connsiteX4" fmla="*/ 8648 w 10000"/>
                  <a:gd name="connsiteY4" fmla="*/ 7444 h 10015"/>
                  <a:gd name="connsiteX5" fmla="*/ 8873 w 10000"/>
                  <a:gd name="connsiteY5" fmla="*/ 6351 h 10015"/>
                  <a:gd name="connsiteX6" fmla="*/ 8722 w 10000"/>
                  <a:gd name="connsiteY6" fmla="*/ 5768 h 10015"/>
                  <a:gd name="connsiteX7" fmla="*/ 9098 w 10000"/>
                  <a:gd name="connsiteY7" fmla="*/ 4525 h 10015"/>
                  <a:gd name="connsiteX8" fmla="*/ 9399 w 10000"/>
                  <a:gd name="connsiteY8" fmla="*/ 4160 h 10015"/>
                  <a:gd name="connsiteX9" fmla="*/ 10000 w 10000"/>
                  <a:gd name="connsiteY9" fmla="*/ 3576 h 10015"/>
                  <a:gd name="connsiteX10" fmla="*/ 9774 w 10000"/>
                  <a:gd name="connsiteY10" fmla="*/ 3502 h 10015"/>
                  <a:gd name="connsiteX11" fmla="*/ 9399 w 10000"/>
                  <a:gd name="connsiteY11" fmla="*/ 3140 h 10015"/>
                  <a:gd name="connsiteX12" fmla="*/ 9173 w 10000"/>
                  <a:gd name="connsiteY12" fmla="*/ 2044 h 10015"/>
                  <a:gd name="connsiteX13" fmla="*/ 9173 w 10000"/>
                  <a:gd name="connsiteY13" fmla="*/ 1460 h 10015"/>
                  <a:gd name="connsiteX14" fmla="*/ 9098 w 10000"/>
                  <a:gd name="connsiteY14" fmla="*/ 729 h 10015"/>
                  <a:gd name="connsiteX15" fmla="*/ 8873 w 10000"/>
                  <a:gd name="connsiteY15" fmla="*/ 511 h 10015"/>
                  <a:gd name="connsiteX16" fmla="*/ 8497 w 10000"/>
                  <a:gd name="connsiteY16" fmla="*/ 219 h 10015"/>
                  <a:gd name="connsiteX17" fmla="*/ 8272 w 10000"/>
                  <a:gd name="connsiteY17" fmla="*/ 0 h 10015"/>
                  <a:gd name="connsiteX18" fmla="*/ 7821 w 10000"/>
                  <a:gd name="connsiteY18" fmla="*/ 293 h 10015"/>
                  <a:gd name="connsiteX19" fmla="*/ 7370 w 10000"/>
                  <a:gd name="connsiteY19" fmla="*/ 729 h 10015"/>
                  <a:gd name="connsiteX20" fmla="*/ 6769 w 10000"/>
                  <a:gd name="connsiteY20" fmla="*/ 729 h 10015"/>
                  <a:gd name="connsiteX21" fmla="*/ 5717 w 10000"/>
                  <a:gd name="connsiteY21" fmla="*/ 729 h 10015"/>
                  <a:gd name="connsiteX22" fmla="*/ 5717 w 10000"/>
                  <a:gd name="connsiteY22" fmla="*/ 658 h 10015"/>
                  <a:gd name="connsiteX23" fmla="*/ 5643 w 10000"/>
                  <a:gd name="connsiteY23" fmla="*/ 729 h 10015"/>
                  <a:gd name="connsiteX24" fmla="*/ 1961 w 10000"/>
                  <a:gd name="connsiteY24" fmla="*/ 729 h 10015"/>
                  <a:gd name="connsiteX25" fmla="*/ 1961 w 10000"/>
                  <a:gd name="connsiteY25" fmla="*/ 2263 h 10015"/>
                  <a:gd name="connsiteX26" fmla="*/ 1285 w 10000"/>
                  <a:gd name="connsiteY26" fmla="*/ 2263 h 10015"/>
                  <a:gd name="connsiteX27" fmla="*/ 1285 w 10000"/>
                  <a:gd name="connsiteY27" fmla="*/ 2556 h 10015"/>
                  <a:gd name="connsiteX28" fmla="*/ 1285 w 10000"/>
                  <a:gd name="connsiteY28" fmla="*/ 5179 h 10015"/>
                  <a:gd name="connsiteX29" fmla="*/ 1135 w 10000"/>
                  <a:gd name="connsiteY29" fmla="*/ 5327 h 10015"/>
                  <a:gd name="connsiteX30" fmla="*/ 684 w 10000"/>
                  <a:gd name="connsiteY30" fmla="*/ 5621 h 10015"/>
                  <a:gd name="connsiteX31" fmla="*/ 609 w 10000"/>
                  <a:gd name="connsiteY31" fmla="*/ 5986 h 10015"/>
                  <a:gd name="connsiteX32" fmla="*/ 384 w 10000"/>
                  <a:gd name="connsiteY32" fmla="*/ 6351 h 10015"/>
                  <a:gd name="connsiteX33" fmla="*/ 234 w 10000"/>
                  <a:gd name="connsiteY33" fmla="*/ 6935 h 10015"/>
                  <a:gd name="connsiteX34" fmla="*/ 8 w 10000"/>
                  <a:gd name="connsiteY34" fmla="*/ 7593 h 10015"/>
                  <a:gd name="connsiteX35" fmla="*/ 384 w 10000"/>
                  <a:gd name="connsiteY35" fmla="*/ 7664 h 10015"/>
                  <a:gd name="connsiteX36" fmla="*/ 458 w 10000"/>
                  <a:gd name="connsiteY36" fmla="*/ 8245 h 10015"/>
                  <a:gd name="connsiteX37" fmla="*/ 684 w 10000"/>
                  <a:gd name="connsiteY37" fmla="*/ 8831 h 10015"/>
                  <a:gd name="connsiteX38" fmla="*/ 1059 w 10000"/>
                  <a:gd name="connsiteY38" fmla="*/ 10000 h 10015"/>
                  <a:gd name="connsiteX39" fmla="*/ 5807 w 10000"/>
                  <a:gd name="connsiteY39" fmla="*/ 8693 h 10015"/>
                  <a:gd name="connsiteX40" fmla="*/ 6040 w 10000"/>
                  <a:gd name="connsiteY40" fmla="*/ 8368 h 10015"/>
                  <a:gd name="connsiteX41" fmla="*/ 6382 w 10000"/>
                  <a:gd name="connsiteY41" fmla="*/ 7982 h 10015"/>
                  <a:gd name="connsiteX42" fmla="*/ 6428 w 10000"/>
                  <a:gd name="connsiteY42" fmla="*/ 8181 h 10015"/>
                  <a:gd name="connsiteX43" fmla="*/ 6444 w 10000"/>
                  <a:gd name="connsiteY43" fmla="*/ 8428 h 10015"/>
                  <a:gd name="connsiteX44" fmla="*/ 6766 w 10000"/>
                  <a:gd name="connsiteY44" fmla="*/ 9268 h 10015"/>
                  <a:gd name="connsiteX0" fmla="*/ 7446 w 10000"/>
                  <a:gd name="connsiteY0" fmla="*/ 9488 h 10018"/>
                  <a:gd name="connsiteX1" fmla="*/ 7446 w 10000"/>
                  <a:gd name="connsiteY1" fmla="*/ 8978 h 10018"/>
                  <a:gd name="connsiteX2" fmla="*/ 7821 w 10000"/>
                  <a:gd name="connsiteY2" fmla="*/ 8978 h 10018"/>
                  <a:gd name="connsiteX3" fmla="*/ 8047 w 10000"/>
                  <a:gd name="connsiteY3" fmla="*/ 8029 h 10018"/>
                  <a:gd name="connsiteX4" fmla="*/ 8648 w 10000"/>
                  <a:gd name="connsiteY4" fmla="*/ 7444 h 10018"/>
                  <a:gd name="connsiteX5" fmla="*/ 8873 w 10000"/>
                  <a:gd name="connsiteY5" fmla="*/ 6351 h 10018"/>
                  <a:gd name="connsiteX6" fmla="*/ 8722 w 10000"/>
                  <a:gd name="connsiteY6" fmla="*/ 5768 h 10018"/>
                  <a:gd name="connsiteX7" fmla="*/ 9098 w 10000"/>
                  <a:gd name="connsiteY7" fmla="*/ 4525 h 10018"/>
                  <a:gd name="connsiteX8" fmla="*/ 9399 w 10000"/>
                  <a:gd name="connsiteY8" fmla="*/ 4160 h 10018"/>
                  <a:gd name="connsiteX9" fmla="*/ 10000 w 10000"/>
                  <a:gd name="connsiteY9" fmla="*/ 3576 h 10018"/>
                  <a:gd name="connsiteX10" fmla="*/ 9774 w 10000"/>
                  <a:gd name="connsiteY10" fmla="*/ 3502 h 10018"/>
                  <a:gd name="connsiteX11" fmla="*/ 9399 w 10000"/>
                  <a:gd name="connsiteY11" fmla="*/ 3140 h 10018"/>
                  <a:gd name="connsiteX12" fmla="*/ 9173 w 10000"/>
                  <a:gd name="connsiteY12" fmla="*/ 2044 h 10018"/>
                  <a:gd name="connsiteX13" fmla="*/ 9173 w 10000"/>
                  <a:gd name="connsiteY13" fmla="*/ 1460 h 10018"/>
                  <a:gd name="connsiteX14" fmla="*/ 9098 w 10000"/>
                  <a:gd name="connsiteY14" fmla="*/ 729 h 10018"/>
                  <a:gd name="connsiteX15" fmla="*/ 8873 w 10000"/>
                  <a:gd name="connsiteY15" fmla="*/ 511 h 10018"/>
                  <a:gd name="connsiteX16" fmla="*/ 8497 w 10000"/>
                  <a:gd name="connsiteY16" fmla="*/ 219 h 10018"/>
                  <a:gd name="connsiteX17" fmla="*/ 8272 w 10000"/>
                  <a:gd name="connsiteY17" fmla="*/ 0 h 10018"/>
                  <a:gd name="connsiteX18" fmla="*/ 7821 w 10000"/>
                  <a:gd name="connsiteY18" fmla="*/ 293 h 10018"/>
                  <a:gd name="connsiteX19" fmla="*/ 7370 w 10000"/>
                  <a:gd name="connsiteY19" fmla="*/ 729 h 10018"/>
                  <a:gd name="connsiteX20" fmla="*/ 6769 w 10000"/>
                  <a:gd name="connsiteY20" fmla="*/ 729 h 10018"/>
                  <a:gd name="connsiteX21" fmla="*/ 5717 w 10000"/>
                  <a:gd name="connsiteY21" fmla="*/ 729 h 10018"/>
                  <a:gd name="connsiteX22" fmla="*/ 5717 w 10000"/>
                  <a:gd name="connsiteY22" fmla="*/ 658 h 10018"/>
                  <a:gd name="connsiteX23" fmla="*/ 5643 w 10000"/>
                  <a:gd name="connsiteY23" fmla="*/ 729 h 10018"/>
                  <a:gd name="connsiteX24" fmla="*/ 1961 w 10000"/>
                  <a:gd name="connsiteY24" fmla="*/ 729 h 10018"/>
                  <a:gd name="connsiteX25" fmla="*/ 1961 w 10000"/>
                  <a:gd name="connsiteY25" fmla="*/ 2263 h 10018"/>
                  <a:gd name="connsiteX26" fmla="*/ 1285 w 10000"/>
                  <a:gd name="connsiteY26" fmla="*/ 2263 h 10018"/>
                  <a:gd name="connsiteX27" fmla="*/ 1285 w 10000"/>
                  <a:gd name="connsiteY27" fmla="*/ 2556 h 10018"/>
                  <a:gd name="connsiteX28" fmla="*/ 1285 w 10000"/>
                  <a:gd name="connsiteY28" fmla="*/ 5179 h 10018"/>
                  <a:gd name="connsiteX29" fmla="*/ 1135 w 10000"/>
                  <a:gd name="connsiteY29" fmla="*/ 5327 h 10018"/>
                  <a:gd name="connsiteX30" fmla="*/ 684 w 10000"/>
                  <a:gd name="connsiteY30" fmla="*/ 5621 h 10018"/>
                  <a:gd name="connsiteX31" fmla="*/ 609 w 10000"/>
                  <a:gd name="connsiteY31" fmla="*/ 5986 h 10018"/>
                  <a:gd name="connsiteX32" fmla="*/ 384 w 10000"/>
                  <a:gd name="connsiteY32" fmla="*/ 6351 h 10018"/>
                  <a:gd name="connsiteX33" fmla="*/ 234 w 10000"/>
                  <a:gd name="connsiteY33" fmla="*/ 6935 h 10018"/>
                  <a:gd name="connsiteX34" fmla="*/ 8 w 10000"/>
                  <a:gd name="connsiteY34" fmla="*/ 7593 h 10018"/>
                  <a:gd name="connsiteX35" fmla="*/ 384 w 10000"/>
                  <a:gd name="connsiteY35" fmla="*/ 7664 h 10018"/>
                  <a:gd name="connsiteX36" fmla="*/ 458 w 10000"/>
                  <a:gd name="connsiteY36" fmla="*/ 8245 h 10018"/>
                  <a:gd name="connsiteX37" fmla="*/ 684 w 10000"/>
                  <a:gd name="connsiteY37" fmla="*/ 8831 h 10018"/>
                  <a:gd name="connsiteX38" fmla="*/ 1059 w 10000"/>
                  <a:gd name="connsiteY38" fmla="*/ 10000 h 10018"/>
                  <a:gd name="connsiteX39" fmla="*/ 5807 w 10000"/>
                  <a:gd name="connsiteY39" fmla="*/ 8693 h 10018"/>
                  <a:gd name="connsiteX40" fmla="*/ 6040 w 10000"/>
                  <a:gd name="connsiteY40" fmla="*/ 8368 h 10018"/>
                  <a:gd name="connsiteX41" fmla="*/ 6382 w 10000"/>
                  <a:gd name="connsiteY41" fmla="*/ 7982 h 10018"/>
                  <a:gd name="connsiteX42" fmla="*/ 6428 w 10000"/>
                  <a:gd name="connsiteY42" fmla="*/ 8181 h 10018"/>
                  <a:gd name="connsiteX43" fmla="*/ 6444 w 10000"/>
                  <a:gd name="connsiteY43" fmla="*/ 8428 h 10018"/>
                  <a:gd name="connsiteX44" fmla="*/ 6766 w 10000"/>
                  <a:gd name="connsiteY44" fmla="*/ 9268 h 10018"/>
                  <a:gd name="connsiteX0" fmla="*/ 7446 w 10000"/>
                  <a:gd name="connsiteY0" fmla="*/ 9488 h 10018"/>
                  <a:gd name="connsiteX1" fmla="*/ 7446 w 10000"/>
                  <a:gd name="connsiteY1" fmla="*/ 8978 h 10018"/>
                  <a:gd name="connsiteX2" fmla="*/ 7821 w 10000"/>
                  <a:gd name="connsiteY2" fmla="*/ 8978 h 10018"/>
                  <a:gd name="connsiteX3" fmla="*/ 8047 w 10000"/>
                  <a:gd name="connsiteY3" fmla="*/ 8029 h 10018"/>
                  <a:gd name="connsiteX4" fmla="*/ 8648 w 10000"/>
                  <a:gd name="connsiteY4" fmla="*/ 7444 h 10018"/>
                  <a:gd name="connsiteX5" fmla="*/ 8873 w 10000"/>
                  <a:gd name="connsiteY5" fmla="*/ 6351 h 10018"/>
                  <a:gd name="connsiteX6" fmla="*/ 8722 w 10000"/>
                  <a:gd name="connsiteY6" fmla="*/ 5768 h 10018"/>
                  <a:gd name="connsiteX7" fmla="*/ 9098 w 10000"/>
                  <a:gd name="connsiteY7" fmla="*/ 4525 h 10018"/>
                  <a:gd name="connsiteX8" fmla="*/ 9399 w 10000"/>
                  <a:gd name="connsiteY8" fmla="*/ 4160 h 10018"/>
                  <a:gd name="connsiteX9" fmla="*/ 10000 w 10000"/>
                  <a:gd name="connsiteY9" fmla="*/ 3576 h 10018"/>
                  <a:gd name="connsiteX10" fmla="*/ 9774 w 10000"/>
                  <a:gd name="connsiteY10" fmla="*/ 3502 h 10018"/>
                  <a:gd name="connsiteX11" fmla="*/ 9399 w 10000"/>
                  <a:gd name="connsiteY11" fmla="*/ 3140 h 10018"/>
                  <a:gd name="connsiteX12" fmla="*/ 9173 w 10000"/>
                  <a:gd name="connsiteY12" fmla="*/ 2044 h 10018"/>
                  <a:gd name="connsiteX13" fmla="*/ 9173 w 10000"/>
                  <a:gd name="connsiteY13" fmla="*/ 1460 h 10018"/>
                  <a:gd name="connsiteX14" fmla="*/ 9098 w 10000"/>
                  <a:gd name="connsiteY14" fmla="*/ 729 h 10018"/>
                  <a:gd name="connsiteX15" fmla="*/ 8873 w 10000"/>
                  <a:gd name="connsiteY15" fmla="*/ 511 h 10018"/>
                  <a:gd name="connsiteX16" fmla="*/ 8497 w 10000"/>
                  <a:gd name="connsiteY16" fmla="*/ 219 h 10018"/>
                  <a:gd name="connsiteX17" fmla="*/ 8272 w 10000"/>
                  <a:gd name="connsiteY17" fmla="*/ 0 h 10018"/>
                  <a:gd name="connsiteX18" fmla="*/ 7821 w 10000"/>
                  <a:gd name="connsiteY18" fmla="*/ 293 h 10018"/>
                  <a:gd name="connsiteX19" fmla="*/ 7370 w 10000"/>
                  <a:gd name="connsiteY19" fmla="*/ 729 h 10018"/>
                  <a:gd name="connsiteX20" fmla="*/ 6769 w 10000"/>
                  <a:gd name="connsiteY20" fmla="*/ 729 h 10018"/>
                  <a:gd name="connsiteX21" fmla="*/ 5717 w 10000"/>
                  <a:gd name="connsiteY21" fmla="*/ 729 h 10018"/>
                  <a:gd name="connsiteX22" fmla="*/ 5717 w 10000"/>
                  <a:gd name="connsiteY22" fmla="*/ 658 h 10018"/>
                  <a:gd name="connsiteX23" fmla="*/ 5643 w 10000"/>
                  <a:gd name="connsiteY23" fmla="*/ 729 h 10018"/>
                  <a:gd name="connsiteX24" fmla="*/ 1961 w 10000"/>
                  <a:gd name="connsiteY24" fmla="*/ 729 h 10018"/>
                  <a:gd name="connsiteX25" fmla="*/ 1961 w 10000"/>
                  <a:gd name="connsiteY25" fmla="*/ 2263 h 10018"/>
                  <a:gd name="connsiteX26" fmla="*/ 1285 w 10000"/>
                  <a:gd name="connsiteY26" fmla="*/ 2263 h 10018"/>
                  <a:gd name="connsiteX27" fmla="*/ 1285 w 10000"/>
                  <a:gd name="connsiteY27" fmla="*/ 2556 h 10018"/>
                  <a:gd name="connsiteX28" fmla="*/ 1285 w 10000"/>
                  <a:gd name="connsiteY28" fmla="*/ 5179 h 10018"/>
                  <a:gd name="connsiteX29" fmla="*/ 1135 w 10000"/>
                  <a:gd name="connsiteY29" fmla="*/ 5327 h 10018"/>
                  <a:gd name="connsiteX30" fmla="*/ 684 w 10000"/>
                  <a:gd name="connsiteY30" fmla="*/ 5621 h 10018"/>
                  <a:gd name="connsiteX31" fmla="*/ 609 w 10000"/>
                  <a:gd name="connsiteY31" fmla="*/ 5986 h 10018"/>
                  <a:gd name="connsiteX32" fmla="*/ 384 w 10000"/>
                  <a:gd name="connsiteY32" fmla="*/ 6351 h 10018"/>
                  <a:gd name="connsiteX33" fmla="*/ 234 w 10000"/>
                  <a:gd name="connsiteY33" fmla="*/ 6935 h 10018"/>
                  <a:gd name="connsiteX34" fmla="*/ 8 w 10000"/>
                  <a:gd name="connsiteY34" fmla="*/ 7593 h 10018"/>
                  <a:gd name="connsiteX35" fmla="*/ 384 w 10000"/>
                  <a:gd name="connsiteY35" fmla="*/ 7664 h 10018"/>
                  <a:gd name="connsiteX36" fmla="*/ 458 w 10000"/>
                  <a:gd name="connsiteY36" fmla="*/ 8245 h 10018"/>
                  <a:gd name="connsiteX37" fmla="*/ 684 w 10000"/>
                  <a:gd name="connsiteY37" fmla="*/ 8831 h 10018"/>
                  <a:gd name="connsiteX38" fmla="*/ 1059 w 10000"/>
                  <a:gd name="connsiteY38" fmla="*/ 10000 h 10018"/>
                  <a:gd name="connsiteX39" fmla="*/ 5865 w 10000"/>
                  <a:gd name="connsiteY39" fmla="*/ 8712 h 10018"/>
                  <a:gd name="connsiteX40" fmla="*/ 6040 w 10000"/>
                  <a:gd name="connsiteY40" fmla="*/ 8368 h 10018"/>
                  <a:gd name="connsiteX41" fmla="*/ 6382 w 10000"/>
                  <a:gd name="connsiteY41" fmla="*/ 7982 h 10018"/>
                  <a:gd name="connsiteX42" fmla="*/ 6428 w 10000"/>
                  <a:gd name="connsiteY42" fmla="*/ 8181 h 10018"/>
                  <a:gd name="connsiteX43" fmla="*/ 6444 w 10000"/>
                  <a:gd name="connsiteY43" fmla="*/ 8428 h 10018"/>
                  <a:gd name="connsiteX44" fmla="*/ 6766 w 10000"/>
                  <a:gd name="connsiteY44" fmla="*/ 9268 h 10018"/>
                  <a:gd name="connsiteX0" fmla="*/ 7446 w 10000"/>
                  <a:gd name="connsiteY0" fmla="*/ 9488 h 10160"/>
                  <a:gd name="connsiteX1" fmla="*/ 7446 w 10000"/>
                  <a:gd name="connsiteY1" fmla="*/ 8978 h 10160"/>
                  <a:gd name="connsiteX2" fmla="*/ 7821 w 10000"/>
                  <a:gd name="connsiteY2" fmla="*/ 8978 h 10160"/>
                  <a:gd name="connsiteX3" fmla="*/ 8047 w 10000"/>
                  <a:gd name="connsiteY3" fmla="*/ 8029 h 10160"/>
                  <a:gd name="connsiteX4" fmla="*/ 8648 w 10000"/>
                  <a:gd name="connsiteY4" fmla="*/ 7444 h 10160"/>
                  <a:gd name="connsiteX5" fmla="*/ 8873 w 10000"/>
                  <a:gd name="connsiteY5" fmla="*/ 6351 h 10160"/>
                  <a:gd name="connsiteX6" fmla="*/ 8722 w 10000"/>
                  <a:gd name="connsiteY6" fmla="*/ 5768 h 10160"/>
                  <a:gd name="connsiteX7" fmla="*/ 9098 w 10000"/>
                  <a:gd name="connsiteY7" fmla="*/ 4525 h 10160"/>
                  <a:gd name="connsiteX8" fmla="*/ 9399 w 10000"/>
                  <a:gd name="connsiteY8" fmla="*/ 4160 h 10160"/>
                  <a:gd name="connsiteX9" fmla="*/ 10000 w 10000"/>
                  <a:gd name="connsiteY9" fmla="*/ 3576 h 10160"/>
                  <a:gd name="connsiteX10" fmla="*/ 9774 w 10000"/>
                  <a:gd name="connsiteY10" fmla="*/ 3502 h 10160"/>
                  <a:gd name="connsiteX11" fmla="*/ 9399 w 10000"/>
                  <a:gd name="connsiteY11" fmla="*/ 3140 h 10160"/>
                  <a:gd name="connsiteX12" fmla="*/ 9173 w 10000"/>
                  <a:gd name="connsiteY12" fmla="*/ 2044 h 10160"/>
                  <a:gd name="connsiteX13" fmla="*/ 9173 w 10000"/>
                  <a:gd name="connsiteY13" fmla="*/ 1460 h 10160"/>
                  <a:gd name="connsiteX14" fmla="*/ 9098 w 10000"/>
                  <a:gd name="connsiteY14" fmla="*/ 729 h 10160"/>
                  <a:gd name="connsiteX15" fmla="*/ 8873 w 10000"/>
                  <a:gd name="connsiteY15" fmla="*/ 511 h 10160"/>
                  <a:gd name="connsiteX16" fmla="*/ 8497 w 10000"/>
                  <a:gd name="connsiteY16" fmla="*/ 219 h 10160"/>
                  <a:gd name="connsiteX17" fmla="*/ 8272 w 10000"/>
                  <a:gd name="connsiteY17" fmla="*/ 0 h 10160"/>
                  <a:gd name="connsiteX18" fmla="*/ 7821 w 10000"/>
                  <a:gd name="connsiteY18" fmla="*/ 293 h 10160"/>
                  <a:gd name="connsiteX19" fmla="*/ 7370 w 10000"/>
                  <a:gd name="connsiteY19" fmla="*/ 729 h 10160"/>
                  <a:gd name="connsiteX20" fmla="*/ 6769 w 10000"/>
                  <a:gd name="connsiteY20" fmla="*/ 729 h 10160"/>
                  <a:gd name="connsiteX21" fmla="*/ 5717 w 10000"/>
                  <a:gd name="connsiteY21" fmla="*/ 729 h 10160"/>
                  <a:gd name="connsiteX22" fmla="*/ 5717 w 10000"/>
                  <a:gd name="connsiteY22" fmla="*/ 658 h 10160"/>
                  <a:gd name="connsiteX23" fmla="*/ 5643 w 10000"/>
                  <a:gd name="connsiteY23" fmla="*/ 729 h 10160"/>
                  <a:gd name="connsiteX24" fmla="*/ 1961 w 10000"/>
                  <a:gd name="connsiteY24" fmla="*/ 729 h 10160"/>
                  <a:gd name="connsiteX25" fmla="*/ 1961 w 10000"/>
                  <a:gd name="connsiteY25" fmla="*/ 2263 h 10160"/>
                  <a:gd name="connsiteX26" fmla="*/ 1285 w 10000"/>
                  <a:gd name="connsiteY26" fmla="*/ 2263 h 10160"/>
                  <a:gd name="connsiteX27" fmla="*/ 1285 w 10000"/>
                  <a:gd name="connsiteY27" fmla="*/ 2556 h 10160"/>
                  <a:gd name="connsiteX28" fmla="*/ 1285 w 10000"/>
                  <a:gd name="connsiteY28" fmla="*/ 5179 h 10160"/>
                  <a:gd name="connsiteX29" fmla="*/ 1135 w 10000"/>
                  <a:gd name="connsiteY29" fmla="*/ 5327 h 10160"/>
                  <a:gd name="connsiteX30" fmla="*/ 684 w 10000"/>
                  <a:gd name="connsiteY30" fmla="*/ 5621 h 10160"/>
                  <a:gd name="connsiteX31" fmla="*/ 609 w 10000"/>
                  <a:gd name="connsiteY31" fmla="*/ 5986 h 10160"/>
                  <a:gd name="connsiteX32" fmla="*/ 384 w 10000"/>
                  <a:gd name="connsiteY32" fmla="*/ 6351 h 10160"/>
                  <a:gd name="connsiteX33" fmla="*/ 234 w 10000"/>
                  <a:gd name="connsiteY33" fmla="*/ 6935 h 10160"/>
                  <a:gd name="connsiteX34" fmla="*/ 8 w 10000"/>
                  <a:gd name="connsiteY34" fmla="*/ 7593 h 10160"/>
                  <a:gd name="connsiteX35" fmla="*/ 384 w 10000"/>
                  <a:gd name="connsiteY35" fmla="*/ 7664 h 10160"/>
                  <a:gd name="connsiteX36" fmla="*/ 458 w 10000"/>
                  <a:gd name="connsiteY36" fmla="*/ 8245 h 10160"/>
                  <a:gd name="connsiteX37" fmla="*/ 684 w 10000"/>
                  <a:gd name="connsiteY37" fmla="*/ 8831 h 10160"/>
                  <a:gd name="connsiteX38" fmla="*/ 1059 w 10000"/>
                  <a:gd name="connsiteY38" fmla="*/ 10000 h 10160"/>
                  <a:gd name="connsiteX39" fmla="*/ 1058 w 10000"/>
                  <a:gd name="connsiteY39" fmla="*/ 10012 h 10160"/>
                  <a:gd name="connsiteX40" fmla="*/ 5865 w 10000"/>
                  <a:gd name="connsiteY40" fmla="*/ 8712 h 10160"/>
                  <a:gd name="connsiteX41" fmla="*/ 6040 w 10000"/>
                  <a:gd name="connsiteY41" fmla="*/ 8368 h 10160"/>
                  <a:gd name="connsiteX42" fmla="*/ 6382 w 10000"/>
                  <a:gd name="connsiteY42" fmla="*/ 7982 h 10160"/>
                  <a:gd name="connsiteX43" fmla="*/ 6428 w 10000"/>
                  <a:gd name="connsiteY43" fmla="*/ 8181 h 10160"/>
                  <a:gd name="connsiteX44" fmla="*/ 6444 w 10000"/>
                  <a:gd name="connsiteY44" fmla="*/ 8428 h 10160"/>
                  <a:gd name="connsiteX45" fmla="*/ 6766 w 10000"/>
                  <a:gd name="connsiteY45" fmla="*/ 9268 h 10160"/>
                  <a:gd name="connsiteX0" fmla="*/ 7446 w 10000"/>
                  <a:gd name="connsiteY0" fmla="*/ 9488 h 10258"/>
                  <a:gd name="connsiteX1" fmla="*/ 7446 w 10000"/>
                  <a:gd name="connsiteY1" fmla="*/ 8978 h 10258"/>
                  <a:gd name="connsiteX2" fmla="*/ 7821 w 10000"/>
                  <a:gd name="connsiteY2" fmla="*/ 8978 h 10258"/>
                  <a:gd name="connsiteX3" fmla="*/ 8047 w 10000"/>
                  <a:gd name="connsiteY3" fmla="*/ 8029 h 10258"/>
                  <a:gd name="connsiteX4" fmla="*/ 8648 w 10000"/>
                  <a:gd name="connsiteY4" fmla="*/ 7444 h 10258"/>
                  <a:gd name="connsiteX5" fmla="*/ 8873 w 10000"/>
                  <a:gd name="connsiteY5" fmla="*/ 6351 h 10258"/>
                  <a:gd name="connsiteX6" fmla="*/ 8722 w 10000"/>
                  <a:gd name="connsiteY6" fmla="*/ 5768 h 10258"/>
                  <a:gd name="connsiteX7" fmla="*/ 9098 w 10000"/>
                  <a:gd name="connsiteY7" fmla="*/ 4525 h 10258"/>
                  <a:gd name="connsiteX8" fmla="*/ 9399 w 10000"/>
                  <a:gd name="connsiteY8" fmla="*/ 4160 h 10258"/>
                  <a:gd name="connsiteX9" fmla="*/ 10000 w 10000"/>
                  <a:gd name="connsiteY9" fmla="*/ 3576 h 10258"/>
                  <a:gd name="connsiteX10" fmla="*/ 9774 w 10000"/>
                  <a:gd name="connsiteY10" fmla="*/ 3502 h 10258"/>
                  <a:gd name="connsiteX11" fmla="*/ 9399 w 10000"/>
                  <a:gd name="connsiteY11" fmla="*/ 3140 h 10258"/>
                  <a:gd name="connsiteX12" fmla="*/ 9173 w 10000"/>
                  <a:gd name="connsiteY12" fmla="*/ 2044 h 10258"/>
                  <a:gd name="connsiteX13" fmla="*/ 9173 w 10000"/>
                  <a:gd name="connsiteY13" fmla="*/ 1460 h 10258"/>
                  <a:gd name="connsiteX14" fmla="*/ 9098 w 10000"/>
                  <a:gd name="connsiteY14" fmla="*/ 729 h 10258"/>
                  <a:gd name="connsiteX15" fmla="*/ 8873 w 10000"/>
                  <a:gd name="connsiteY15" fmla="*/ 511 h 10258"/>
                  <a:gd name="connsiteX16" fmla="*/ 8497 w 10000"/>
                  <a:gd name="connsiteY16" fmla="*/ 219 h 10258"/>
                  <a:gd name="connsiteX17" fmla="*/ 8272 w 10000"/>
                  <a:gd name="connsiteY17" fmla="*/ 0 h 10258"/>
                  <a:gd name="connsiteX18" fmla="*/ 7821 w 10000"/>
                  <a:gd name="connsiteY18" fmla="*/ 293 h 10258"/>
                  <a:gd name="connsiteX19" fmla="*/ 7370 w 10000"/>
                  <a:gd name="connsiteY19" fmla="*/ 729 h 10258"/>
                  <a:gd name="connsiteX20" fmla="*/ 6769 w 10000"/>
                  <a:gd name="connsiteY20" fmla="*/ 729 h 10258"/>
                  <a:gd name="connsiteX21" fmla="*/ 5717 w 10000"/>
                  <a:gd name="connsiteY21" fmla="*/ 729 h 10258"/>
                  <a:gd name="connsiteX22" fmla="*/ 5717 w 10000"/>
                  <a:gd name="connsiteY22" fmla="*/ 658 h 10258"/>
                  <a:gd name="connsiteX23" fmla="*/ 5643 w 10000"/>
                  <a:gd name="connsiteY23" fmla="*/ 729 h 10258"/>
                  <a:gd name="connsiteX24" fmla="*/ 1961 w 10000"/>
                  <a:gd name="connsiteY24" fmla="*/ 729 h 10258"/>
                  <a:gd name="connsiteX25" fmla="*/ 1961 w 10000"/>
                  <a:gd name="connsiteY25" fmla="*/ 2263 h 10258"/>
                  <a:gd name="connsiteX26" fmla="*/ 1285 w 10000"/>
                  <a:gd name="connsiteY26" fmla="*/ 2263 h 10258"/>
                  <a:gd name="connsiteX27" fmla="*/ 1285 w 10000"/>
                  <a:gd name="connsiteY27" fmla="*/ 2556 h 10258"/>
                  <a:gd name="connsiteX28" fmla="*/ 1285 w 10000"/>
                  <a:gd name="connsiteY28" fmla="*/ 5179 h 10258"/>
                  <a:gd name="connsiteX29" fmla="*/ 1135 w 10000"/>
                  <a:gd name="connsiteY29" fmla="*/ 5327 h 10258"/>
                  <a:gd name="connsiteX30" fmla="*/ 684 w 10000"/>
                  <a:gd name="connsiteY30" fmla="*/ 5621 h 10258"/>
                  <a:gd name="connsiteX31" fmla="*/ 609 w 10000"/>
                  <a:gd name="connsiteY31" fmla="*/ 5986 h 10258"/>
                  <a:gd name="connsiteX32" fmla="*/ 384 w 10000"/>
                  <a:gd name="connsiteY32" fmla="*/ 6351 h 10258"/>
                  <a:gd name="connsiteX33" fmla="*/ 234 w 10000"/>
                  <a:gd name="connsiteY33" fmla="*/ 6935 h 10258"/>
                  <a:gd name="connsiteX34" fmla="*/ 8 w 10000"/>
                  <a:gd name="connsiteY34" fmla="*/ 7593 h 10258"/>
                  <a:gd name="connsiteX35" fmla="*/ 384 w 10000"/>
                  <a:gd name="connsiteY35" fmla="*/ 7664 h 10258"/>
                  <a:gd name="connsiteX36" fmla="*/ 458 w 10000"/>
                  <a:gd name="connsiteY36" fmla="*/ 8245 h 10258"/>
                  <a:gd name="connsiteX37" fmla="*/ 684 w 10000"/>
                  <a:gd name="connsiteY37" fmla="*/ 8831 h 10258"/>
                  <a:gd name="connsiteX38" fmla="*/ 1059 w 10000"/>
                  <a:gd name="connsiteY38" fmla="*/ 10000 h 10258"/>
                  <a:gd name="connsiteX39" fmla="*/ 1903 w 10000"/>
                  <a:gd name="connsiteY39" fmla="*/ 10161 h 10258"/>
                  <a:gd name="connsiteX40" fmla="*/ 5865 w 10000"/>
                  <a:gd name="connsiteY40" fmla="*/ 8712 h 10258"/>
                  <a:gd name="connsiteX41" fmla="*/ 6040 w 10000"/>
                  <a:gd name="connsiteY41" fmla="*/ 8368 h 10258"/>
                  <a:gd name="connsiteX42" fmla="*/ 6382 w 10000"/>
                  <a:gd name="connsiteY42" fmla="*/ 7982 h 10258"/>
                  <a:gd name="connsiteX43" fmla="*/ 6428 w 10000"/>
                  <a:gd name="connsiteY43" fmla="*/ 8181 h 10258"/>
                  <a:gd name="connsiteX44" fmla="*/ 6444 w 10000"/>
                  <a:gd name="connsiteY44" fmla="*/ 8428 h 10258"/>
                  <a:gd name="connsiteX45" fmla="*/ 6766 w 10000"/>
                  <a:gd name="connsiteY45" fmla="*/ 9268 h 10258"/>
                  <a:gd name="connsiteX0" fmla="*/ 7446 w 10000"/>
                  <a:gd name="connsiteY0" fmla="*/ 9488 h 10056"/>
                  <a:gd name="connsiteX1" fmla="*/ 7446 w 10000"/>
                  <a:gd name="connsiteY1" fmla="*/ 8978 h 10056"/>
                  <a:gd name="connsiteX2" fmla="*/ 7821 w 10000"/>
                  <a:gd name="connsiteY2" fmla="*/ 8978 h 10056"/>
                  <a:gd name="connsiteX3" fmla="*/ 8047 w 10000"/>
                  <a:gd name="connsiteY3" fmla="*/ 8029 h 10056"/>
                  <a:gd name="connsiteX4" fmla="*/ 8648 w 10000"/>
                  <a:gd name="connsiteY4" fmla="*/ 7444 h 10056"/>
                  <a:gd name="connsiteX5" fmla="*/ 8873 w 10000"/>
                  <a:gd name="connsiteY5" fmla="*/ 6351 h 10056"/>
                  <a:gd name="connsiteX6" fmla="*/ 8722 w 10000"/>
                  <a:gd name="connsiteY6" fmla="*/ 5768 h 10056"/>
                  <a:gd name="connsiteX7" fmla="*/ 9098 w 10000"/>
                  <a:gd name="connsiteY7" fmla="*/ 4525 h 10056"/>
                  <a:gd name="connsiteX8" fmla="*/ 9399 w 10000"/>
                  <a:gd name="connsiteY8" fmla="*/ 4160 h 10056"/>
                  <a:gd name="connsiteX9" fmla="*/ 10000 w 10000"/>
                  <a:gd name="connsiteY9" fmla="*/ 3576 h 10056"/>
                  <a:gd name="connsiteX10" fmla="*/ 9774 w 10000"/>
                  <a:gd name="connsiteY10" fmla="*/ 3502 h 10056"/>
                  <a:gd name="connsiteX11" fmla="*/ 9399 w 10000"/>
                  <a:gd name="connsiteY11" fmla="*/ 3140 h 10056"/>
                  <a:gd name="connsiteX12" fmla="*/ 9173 w 10000"/>
                  <a:gd name="connsiteY12" fmla="*/ 2044 h 10056"/>
                  <a:gd name="connsiteX13" fmla="*/ 9173 w 10000"/>
                  <a:gd name="connsiteY13" fmla="*/ 1460 h 10056"/>
                  <a:gd name="connsiteX14" fmla="*/ 9098 w 10000"/>
                  <a:gd name="connsiteY14" fmla="*/ 729 h 10056"/>
                  <a:gd name="connsiteX15" fmla="*/ 8873 w 10000"/>
                  <a:gd name="connsiteY15" fmla="*/ 511 h 10056"/>
                  <a:gd name="connsiteX16" fmla="*/ 8497 w 10000"/>
                  <a:gd name="connsiteY16" fmla="*/ 219 h 10056"/>
                  <a:gd name="connsiteX17" fmla="*/ 8272 w 10000"/>
                  <a:gd name="connsiteY17" fmla="*/ 0 h 10056"/>
                  <a:gd name="connsiteX18" fmla="*/ 7821 w 10000"/>
                  <a:gd name="connsiteY18" fmla="*/ 293 h 10056"/>
                  <a:gd name="connsiteX19" fmla="*/ 7370 w 10000"/>
                  <a:gd name="connsiteY19" fmla="*/ 729 h 10056"/>
                  <a:gd name="connsiteX20" fmla="*/ 6769 w 10000"/>
                  <a:gd name="connsiteY20" fmla="*/ 729 h 10056"/>
                  <a:gd name="connsiteX21" fmla="*/ 5717 w 10000"/>
                  <a:gd name="connsiteY21" fmla="*/ 729 h 10056"/>
                  <a:gd name="connsiteX22" fmla="*/ 5717 w 10000"/>
                  <a:gd name="connsiteY22" fmla="*/ 658 h 10056"/>
                  <a:gd name="connsiteX23" fmla="*/ 5643 w 10000"/>
                  <a:gd name="connsiteY23" fmla="*/ 729 h 10056"/>
                  <a:gd name="connsiteX24" fmla="*/ 1961 w 10000"/>
                  <a:gd name="connsiteY24" fmla="*/ 729 h 10056"/>
                  <a:gd name="connsiteX25" fmla="*/ 1961 w 10000"/>
                  <a:gd name="connsiteY25" fmla="*/ 2263 h 10056"/>
                  <a:gd name="connsiteX26" fmla="*/ 1285 w 10000"/>
                  <a:gd name="connsiteY26" fmla="*/ 2263 h 10056"/>
                  <a:gd name="connsiteX27" fmla="*/ 1285 w 10000"/>
                  <a:gd name="connsiteY27" fmla="*/ 2556 h 10056"/>
                  <a:gd name="connsiteX28" fmla="*/ 1285 w 10000"/>
                  <a:gd name="connsiteY28" fmla="*/ 5179 h 10056"/>
                  <a:gd name="connsiteX29" fmla="*/ 1135 w 10000"/>
                  <a:gd name="connsiteY29" fmla="*/ 5327 h 10056"/>
                  <a:gd name="connsiteX30" fmla="*/ 684 w 10000"/>
                  <a:gd name="connsiteY30" fmla="*/ 5621 h 10056"/>
                  <a:gd name="connsiteX31" fmla="*/ 609 w 10000"/>
                  <a:gd name="connsiteY31" fmla="*/ 5986 h 10056"/>
                  <a:gd name="connsiteX32" fmla="*/ 384 w 10000"/>
                  <a:gd name="connsiteY32" fmla="*/ 6351 h 10056"/>
                  <a:gd name="connsiteX33" fmla="*/ 234 w 10000"/>
                  <a:gd name="connsiteY33" fmla="*/ 6935 h 10056"/>
                  <a:gd name="connsiteX34" fmla="*/ 8 w 10000"/>
                  <a:gd name="connsiteY34" fmla="*/ 7593 h 10056"/>
                  <a:gd name="connsiteX35" fmla="*/ 384 w 10000"/>
                  <a:gd name="connsiteY35" fmla="*/ 7664 h 10056"/>
                  <a:gd name="connsiteX36" fmla="*/ 458 w 10000"/>
                  <a:gd name="connsiteY36" fmla="*/ 8245 h 10056"/>
                  <a:gd name="connsiteX37" fmla="*/ 684 w 10000"/>
                  <a:gd name="connsiteY37" fmla="*/ 8831 h 10056"/>
                  <a:gd name="connsiteX38" fmla="*/ 1059 w 10000"/>
                  <a:gd name="connsiteY38" fmla="*/ 10000 h 10056"/>
                  <a:gd name="connsiteX39" fmla="*/ 2335 w 10000"/>
                  <a:gd name="connsiteY39" fmla="*/ 9619 h 10056"/>
                  <a:gd name="connsiteX40" fmla="*/ 5865 w 10000"/>
                  <a:gd name="connsiteY40" fmla="*/ 8712 h 10056"/>
                  <a:gd name="connsiteX41" fmla="*/ 6040 w 10000"/>
                  <a:gd name="connsiteY41" fmla="*/ 8368 h 10056"/>
                  <a:gd name="connsiteX42" fmla="*/ 6382 w 10000"/>
                  <a:gd name="connsiteY42" fmla="*/ 7982 h 10056"/>
                  <a:gd name="connsiteX43" fmla="*/ 6428 w 10000"/>
                  <a:gd name="connsiteY43" fmla="*/ 8181 h 10056"/>
                  <a:gd name="connsiteX44" fmla="*/ 6444 w 10000"/>
                  <a:gd name="connsiteY44" fmla="*/ 8428 h 10056"/>
                  <a:gd name="connsiteX45" fmla="*/ 6766 w 10000"/>
                  <a:gd name="connsiteY45" fmla="*/ 9268 h 10056"/>
                  <a:gd name="connsiteX0" fmla="*/ 7446 w 10000"/>
                  <a:gd name="connsiteY0" fmla="*/ 9488 h 10026"/>
                  <a:gd name="connsiteX1" fmla="*/ 7446 w 10000"/>
                  <a:gd name="connsiteY1" fmla="*/ 8978 h 10026"/>
                  <a:gd name="connsiteX2" fmla="*/ 7821 w 10000"/>
                  <a:gd name="connsiteY2" fmla="*/ 8978 h 10026"/>
                  <a:gd name="connsiteX3" fmla="*/ 8047 w 10000"/>
                  <a:gd name="connsiteY3" fmla="*/ 8029 h 10026"/>
                  <a:gd name="connsiteX4" fmla="*/ 8648 w 10000"/>
                  <a:gd name="connsiteY4" fmla="*/ 7444 h 10026"/>
                  <a:gd name="connsiteX5" fmla="*/ 8873 w 10000"/>
                  <a:gd name="connsiteY5" fmla="*/ 6351 h 10026"/>
                  <a:gd name="connsiteX6" fmla="*/ 8722 w 10000"/>
                  <a:gd name="connsiteY6" fmla="*/ 5768 h 10026"/>
                  <a:gd name="connsiteX7" fmla="*/ 9098 w 10000"/>
                  <a:gd name="connsiteY7" fmla="*/ 4525 h 10026"/>
                  <a:gd name="connsiteX8" fmla="*/ 9399 w 10000"/>
                  <a:gd name="connsiteY8" fmla="*/ 4160 h 10026"/>
                  <a:gd name="connsiteX9" fmla="*/ 10000 w 10000"/>
                  <a:gd name="connsiteY9" fmla="*/ 3576 h 10026"/>
                  <a:gd name="connsiteX10" fmla="*/ 9774 w 10000"/>
                  <a:gd name="connsiteY10" fmla="*/ 3502 h 10026"/>
                  <a:gd name="connsiteX11" fmla="*/ 9399 w 10000"/>
                  <a:gd name="connsiteY11" fmla="*/ 3140 h 10026"/>
                  <a:gd name="connsiteX12" fmla="*/ 9173 w 10000"/>
                  <a:gd name="connsiteY12" fmla="*/ 2044 h 10026"/>
                  <a:gd name="connsiteX13" fmla="*/ 9173 w 10000"/>
                  <a:gd name="connsiteY13" fmla="*/ 1460 h 10026"/>
                  <a:gd name="connsiteX14" fmla="*/ 9098 w 10000"/>
                  <a:gd name="connsiteY14" fmla="*/ 729 h 10026"/>
                  <a:gd name="connsiteX15" fmla="*/ 8873 w 10000"/>
                  <a:gd name="connsiteY15" fmla="*/ 511 h 10026"/>
                  <a:gd name="connsiteX16" fmla="*/ 8497 w 10000"/>
                  <a:gd name="connsiteY16" fmla="*/ 219 h 10026"/>
                  <a:gd name="connsiteX17" fmla="*/ 8272 w 10000"/>
                  <a:gd name="connsiteY17" fmla="*/ 0 h 10026"/>
                  <a:gd name="connsiteX18" fmla="*/ 7821 w 10000"/>
                  <a:gd name="connsiteY18" fmla="*/ 293 h 10026"/>
                  <a:gd name="connsiteX19" fmla="*/ 7370 w 10000"/>
                  <a:gd name="connsiteY19" fmla="*/ 729 h 10026"/>
                  <a:gd name="connsiteX20" fmla="*/ 6769 w 10000"/>
                  <a:gd name="connsiteY20" fmla="*/ 729 h 10026"/>
                  <a:gd name="connsiteX21" fmla="*/ 5717 w 10000"/>
                  <a:gd name="connsiteY21" fmla="*/ 729 h 10026"/>
                  <a:gd name="connsiteX22" fmla="*/ 5717 w 10000"/>
                  <a:gd name="connsiteY22" fmla="*/ 658 h 10026"/>
                  <a:gd name="connsiteX23" fmla="*/ 5643 w 10000"/>
                  <a:gd name="connsiteY23" fmla="*/ 729 h 10026"/>
                  <a:gd name="connsiteX24" fmla="*/ 1961 w 10000"/>
                  <a:gd name="connsiteY24" fmla="*/ 729 h 10026"/>
                  <a:gd name="connsiteX25" fmla="*/ 1961 w 10000"/>
                  <a:gd name="connsiteY25" fmla="*/ 2263 h 10026"/>
                  <a:gd name="connsiteX26" fmla="*/ 1285 w 10000"/>
                  <a:gd name="connsiteY26" fmla="*/ 2263 h 10026"/>
                  <a:gd name="connsiteX27" fmla="*/ 1285 w 10000"/>
                  <a:gd name="connsiteY27" fmla="*/ 2556 h 10026"/>
                  <a:gd name="connsiteX28" fmla="*/ 1285 w 10000"/>
                  <a:gd name="connsiteY28" fmla="*/ 5179 h 10026"/>
                  <a:gd name="connsiteX29" fmla="*/ 1135 w 10000"/>
                  <a:gd name="connsiteY29" fmla="*/ 5327 h 10026"/>
                  <a:gd name="connsiteX30" fmla="*/ 684 w 10000"/>
                  <a:gd name="connsiteY30" fmla="*/ 5621 h 10026"/>
                  <a:gd name="connsiteX31" fmla="*/ 609 w 10000"/>
                  <a:gd name="connsiteY31" fmla="*/ 5986 h 10026"/>
                  <a:gd name="connsiteX32" fmla="*/ 384 w 10000"/>
                  <a:gd name="connsiteY32" fmla="*/ 6351 h 10026"/>
                  <a:gd name="connsiteX33" fmla="*/ 234 w 10000"/>
                  <a:gd name="connsiteY33" fmla="*/ 6935 h 10026"/>
                  <a:gd name="connsiteX34" fmla="*/ 8 w 10000"/>
                  <a:gd name="connsiteY34" fmla="*/ 7593 h 10026"/>
                  <a:gd name="connsiteX35" fmla="*/ 384 w 10000"/>
                  <a:gd name="connsiteY35" fmla="*/ 7664 h 10026"/>
                  <a:gd name="connsiteX36" fmla="*/ 458 w 10000"/>
                  <a:gd name="connsiteY36" fmla="*/ 8245 h 10026"/>
                  <a:gd name="connsiteX37" fmla="*/ 684 w 10000"/>
                  <a:gd name="connsiteY37" fmla="*/ 8831 h 10026"/>
                  <a:gd name="connsiteX38" fmla="*/ 1059 w 10000"/>
                  <a:gd name="connsiteY38" fmla="*/ 10000 h 10026"/>
                  <a:gd name="connsiteX39" fmla="*/ 5831 w 10000"/>
                  <a:gd name="connsiteY39" fmla="*/ 9031 h 10026"/>
                  <a:gd name="connsiteX40" fmla="*/ 5865 w 10000"/>
                  <a:gd name="connsiteY40" fmla="*/ 8712 h 10026"/>
                  <a:gd name="connsiteX41" fmla="*/ 6040 w 10000"/>
                  <a:gd name="connsiteY41" fmla="*/ 8368 h 10026"/>
                  <a:gd name="connsiteX42" fmla="*/ 6382 w 10000"/>
                  <a:gd name="connsiteY42" fmla="*/ 7982 h 10026"/>
                  <a:gd name="connsiteX43" fmla="*/ 6428 w 10000"/>
                  <a:gd name="connsiteY43" fmla="*/ 8181 h 10026"/>
                  <a:gd name="connsiteX44" fmla="*/ 6444 w 10000"/>
                  <a:gd name="connsiteY44" fmla="*/ 8428 h 10026"/>
                  <a:gd name="connsiteX45" fmla="*/ 6766 w 10000"/>
                  <a:gd name="connsiteY45" fmla="*/ 9268 h 10026"/>
                  <a:gd name="connsiteX0" fmla="*/ 7446 w 10000"/>
                  <a:gd name="connsiteY0" fmla="*/ 9488 h 10026"/>
                  <a:gd name="connsiteX1" fmla="*/ 7446 w 10000"/>
                  <a:gd name="connsiteY1" fmla="*/ 8978 h 10026"/>
                  <a:gd name="connsiteX2" fmla="*/ 7821 w 10000"/>
                  <a:gd name="connsiteY2" fmla="*/ 8978 h 10026"/>
                  <a:gd name="connsiteX3" fmla="*/ 8047 w 10000"/>
                  <a:gd name="connsiteY3" fmla="*/ 8029 h 10026"/>
                  <a:gd name="connsiteX4" fmla="*/ 8648 w 10000"/>
                  <a:gd name="connsiteY4" fmla="*/ 7444 h 10026"/>
                  <a:gd name="connsiteX5" fmla="*/ 8873 w 10000"/>
                  <a:gd name="connsiteY5" fmla="*/ 6351 h 10026"/>
                  <a:gd name="connsiteX6" fmla="*/ 8722 w 10000"/>
                  <a:gd name="connsiteY6" fmla="*/ 5768 h 10026"/>
                  <a:gd name="connsiteX7" fmla="*/ 9098 w 10000"/>
                  <a:gd name="connsiteY7" fmla="*/ 4525 h 10026"/>
                  <a:gd name="connsiteX8" fmla="*/ 9399 w 10000"/>
                  <a:gd name="connsiteY8" fmla="*/ 4160 h 10026"/>
                  <a:gd name="connsiteX9" fmla="*/ 10000 w 10000"/>
                  <a:gd name="connsiteY9" fmla="*/ 3576 h 10026"/>
                  <a:gd name="connsiteX10" fmla="*/ 9774 w 10000"/>
                  <a:gd name="connsiteY10" fmla="*/ 3502 h 10026"/>
                  <a:gd name="connsiteX11" fmla="*/ 9399 w 10000"/>
                  <a:gd name="connsiteY11" fmla="*/ 3140 h 10026"/>
                  <a:gd name="connsiteX12" fmla="*/ 9173 w 10000"/>
                  <a:gd name="connsiteY12" fmla="*/ 2044 h 10026"/>
                  <a:gd name="connsiteX13" fmla="*/ 9173 w 10000"/>
                  <a:gd name="connsiteY13" fmla="*/ 1460 h 10026"/>
                  <a:gd name="connsiteX14" fmla="*/ 9098 w 10000"/>
                  <a:gd name="connsiteY14" fmla="*/ 729 h 10026"/>
                  <a:gd name="connsiteX15" fmla="*/ 8873 w 10000"/>
                  <a:gd name="connsiteY15" fmla="*/ 511 h 10026"/>
                  <a:gd name="connsiteX16" fmla="*/ 8497 w 10000"/>
                  <a:gd name="connsiteY16" fmla="*/ 219 h 10026"/>
                  <a:gd name="connsiteX17" fmla="*/ 8272 w 10000"/>
                  <a:gd name="connsiteY17" fmla="*/ 0 h 10026"/>
                  <a:gd name="connsiteX18" fmla="*/ 7821 w 10000"/>
                  <a:gd name="connsiteY18" fmla="*/ 293 h 10026"/>
                  <a:gd name="connsiteX19" fmla="*/ 7370 w 10000"/>
                  <a:gd name="connsiteY19" fmla="*/ 729 h 10026"/>
                  <a:gd name="connsiteX20" fmla="*/ 6769 w 10000"/>
                  <a:gd name="connsiteY20" fmla="*/ 729 h 10026"/>
                  <a:gd name="connsiteX21" fmla="*/ 5717 w 10000"/>
                  <a:gd name="connsiteY21" fmla="*/ 729 h 10026"/>
                  <a:gd name="connsiteX22" fmla="*/ 5717 w 10000"/>
                  <a:gd name="connsiteY22" fmla="*/ 658 h 10026"/>
                  <a:gd name="connsiteX23" fmla="*/ 5643 w 10000"/>
                  <a:gd name="connsiteY23" fmla="*/ 729 h 10026"/>
                  <a:gd name="connsiteX24" fmla="*/ 1961 w 10000"/>
                  <a:gd name="connsiteY24" fmla="*/ 729 h 10026"/>
                  <a:gd name="connsiteX25" fmla="*/ 1961 w 10000"/>
                  <a:gd name="connsiteY25" fmla="*/ 2263 h 10026"/>
                  <a:gd name="connsiteX26" fmla="*/ 1285 w 10000"/>
                  <a:gd name="connsiteY26" fmla="*/ 2263 h 10026"/>
                  <a:gd name="connsiteX27" fmla="*/ 1285 w 10000"/>
                  <a:gd name="connsiteY27" fmla="*/ 2556 h 10026"/>
                  <a:gd name="connsiteX28" fmla="*/ 1285 w 10000"/>
                  <a:gd name="connsiteY28" fmla="*/ 5179 h 10026"/>
                  <a:gd name="connsiteX29" fmla="*/ 1135 w 10000"/>
                  <a:gd name="connsiteY29" fmla="*/ 5327 h 10026"/>
                  <a:gd name="connsiteX30" fmla="*/ 684 w 10000"/>
                  <a:gd name="connsiteY30" fmla="*/ 5621 h 10026"/>
                  <a:gd name="connsiteX31" fmla="*/ 609 w 10000"/>
                  <a:gd name="connsiteY31" fmla="*/ 5986 h 10026"/>
                  <a:gd name="connsiteX32" fmla="*/ 384 w 10000"/>
                  <a:gd name="connsiteY32" fmla="*/ 6351 h 10026"/>
                  <a:gd name="connsiteX33" fmla="*/ 234 w 10000"/>
                  <a:gd name="connsiteY33" fmla="*/ 6935 h 10026"/>
                  <a:gd name="connsiteX34" fmla="*/ 8 w 10000"/>
                  <a:gd name="connsiteY34" fmla="*/ 7593 h 10026"/>
                  <a:gd name="connsiteX35" fmla="*/ 384 w 10000"/>
                  <a:gd name="connsiteY35" fmla="*/ 7664 h 10026"/>
                  <a:gd name="connsiteX36" fmla="*/ 458 w 10000"/>
                  <a:gd name="connsiteY36" fmla="*/ 8245 h 10026"/>
                  <a:gd name="connsiteX37" fmla="*/ 684 w 10000"/>
                  <a:gd name="connsiteY37" fmla="*/ 8831 h 10026"/>
                  <a:gd name="connsiteX38" fmla="*/ 1059 w 10000"/>
                  <a:gd name="connsiteY38" fmla="*/ 10000 h 10026"/>
                  <a:gd name="connsiteX39" fmla="*/ 5831 w 10000"/>
                  <a:gd name="connsiteY39" fmla="*/ 9031 h 10026"/>
                  <a:gd name="connsiteX40" fmla="*/ 5865 w 10000"/>
                  <a:gd name="connsiteY40" fmla="*/ 8712 h 10026"/>
                  <a:gd name="connsiteX41" fmla="*/ 6040 w 10000"/>
                  <a:gd name="connsiteY41" fmla="*/ 8368 h 10026"/>
                  <a:gd name="connsiteX42" fmla="*/ 6382 w 10000"/>
                  <a:gd name="connsiteY42" fmla="*/ 7982 h 10026"/>
                  <a:gd name="connsiteX43" fmla="*/ 6428 w 10000"/>
                  <a:gd name="connsiteY43" fmla="*/ 8181 h 10026"/>
                  <a:gd name="connsiteX44" fmla="*/ 6444 w 10000"/>
                  <a:gd name="connsiteY44" fmla="*/ 8428 h 10026"/>
                  <a:gd name="connsiteX45" fmla="*/ 6766 w 10000"/>
                  <a:gd name="connsiteY45" fmla="*/ 9268 h 10026"/>
                  <a:gd name="connsiteX0" fmla="*/ 7446 w 10000"/>
                  <a:gd name="connsiteY0" fmla="*/ 9488 h 10027"/>
                  <a:gd name="connsiteX1" fmla="*/ 7446 w 10000"/>
                  <a:gd name="connsiteY1" fmla="*/ 8978 h 10027"/>
                  <a:gd name="connsiteX2" fmla="*/ 7821 w 10000"/>
                  <a:gd name="connsiteY2" fmla="*/ 8978 h 10027"/>
                  <a:gd name="connsiteX3" fmla="*/ 8047 w 10000"/>
                  <a:gd name="connsiteY3" fmla="*/ 8029 h 10027"/>
                  <a:gd name="connsiteX4" fmla="*/ 8648 w 10000"/>
                  <a:gd name="connsiteY4" fmla="*/ 7444 h 10027"/>
                  <a:gd name="connsiteX5" fmla="*/ 8873 w 10000"/>
                  <a:gd name="connsiteY5" fmla="*/ 6351 h 10027"/>
                  <a:gd name="connsiteX6" fmla="*/ 8722 w 10000"/>
                  <a:gd name="connsiteY6" fmla="*/ 5768 h 10027"/>
                  <a:gd name="connsiteX7" fmla="*/ 9098 w 10000"/>
                  <a:gd name="connsiteY7" fmla="*/ 4525 h 10027"/>
                  <a:gd name="connsiteX8" fmla="*/ 9399 w 10000"/>
                  <a:gd name="connsiteY8" fmla="*/ 4160 h 10027"/>
                  <a:gd name="connsiteX9" fmla="*/ 10000 w 10000"/>
                  <a:gd name="connsiteY9" fmla="*/ 3576 h 10027"/>
                  <a:gd name="connsiteX10" fmla="*/ 9774 w 10000"/>
                  <a:gd name="connsiteY10" fmla="*/ 3502 h 10027"/>
                  <a:gd name="connsiteX11" fmla="*/ 9399 w 10000"/>
                  <a:gd name="connsiteY11" fmla="*/ 3140 h 10027"/>
                  <a:gd name="connsiteX12" fmla="*/ 9173 w 10000"/>
                  <a:gd name="connsiteY12" fmla="*/ 2044 h 10027"/>
                  <a:gd name="connsiteX13" fmla="*/ 9173 w 10000"/>
                  <a:gd name="connsiteY13" fmla="*/ 1460 h 10027"/>
                  <a:gd name="connsiteX14" fmla="*/ 9098 w 10000"/>
                  <a:gd name="connsiteY14" fmla="*/ 729 h 10027"/>
                  <a:gd name="connsiteX15" fmla="*/ 8873 w 10000"/>
                  <a:gd name="connsiteY15" fmla="*/ 511 h 10027"/>
                  <a:gd name="connsiteX16" fmla="*/ 8497 w 10000"/>
                  <a:gd name="connsiteY16" fmla="*/ 219 h 10027"/>
                  <a:gd name="connsiteX17" fmla="*/ 8272 w 10000"/>
                  <a:gd name="connsiteY17" fmla="*/ 0 h 10027"/>
                  <a:gd name="connsiteX18" fmla="*/ 7821 w 10000"/>
                  <a:gd name="connsiteY18" fmla="*/ 293 h 10027"/>
                  <a:gd name="connsiteX19" fmla="*/ 7370 w 10000"/>
                  <a:gd name="connsiteY19" fmla="*/ 729 h 10027"/>
                  <a:gd name="connsiteX20" fmla="*/ 6769 w 10000"/>
                  <a:gd name="connsiteY20" fmla="*/ 729 h 10027"/>
                  <a:gd name="connsiteX21" fmla="*/ 5717 w 10000"/>
                  <a:gd name="connsiteY21" fmla="*/ 729 h 10027"/>
                  <a:gd name="connsiteX22" fmla="*/ 5717 w 10000"/>
                  <a:gd name="connsiteY22" fmla="*/ 658 h 10027"/>
                  <a:gd name="connsiteX23" fmla="*/ 5643 w 10000"/>
                  <a:gd name="connsiteY23" fmla="*/ 729 h 10027"/>
                  <a:gd name="connsiteX24" fmla="*/ 1961 w 10000"/>
                  <a:gd name="connsiteY24" fmla="*/ 729 h 10027"/>
                  <a:gd name="connsiteX25" fmla="*/ 1961 w 10000"/>
                  <a:gd name="connsiteY25" fmla="*/ 2263 h 10027"/>
                  <a:gd name="connsiteX26" fmla="*/ 1285 w 10000"/>
                  <a:gd name="connsiteY26" fmla="*/ 2263 h 10027"/>
                  <a:gd name="connsiteX27" fmla="*/ 1285 w 10000"/>
                  <a:gd name="connsiteY27" fmla="*/ 2556 h 10027"/>
                  <a:gd name="connsiteX28" fmla="*/ 1285 w 10000"/>
                  <a:gd name="connsiteY28" fmla="*/ 5179 h 10027"/>
                  <a:gd name="connsiteX29" fmla="*/ 1135 w 10000"/>
                  <a:gd name="connsiteY29" fmla="*/ 5327 h 10027"/>
                  <a:gd name="connsiteX30" fmla="*/ 684 w 10000"/>
                  <a:gd name="connsiteY30" fmla="*/ 5621 h 10027"/>
                  <a:gd name="connsiteX31" fmla="*/ 609 w 10000"/>
                  <a:gd name="connsiteY31" fmla="*/ 5986 h 10027"/>
                  <a:gd name="connsiteX32" fmla="*/ 384 w 10000"/>
                  <a:gd name="connsiteY32" fmla="*/ 6351 h 10027"/>
                  <a:gd name="connsiteX33" fmla="*/ 234 w 10000"/>
                  <a:gd name="connsiteY33" fmla="*/ 6935 h 10027"/>
                  <a:gd name="connsiteX34" fmla="*/ 8 w 10000"/>
                  <a:gd name="connsiteY34" fmla="*/ 7593 h 10027"/>
                  <a:gd name="connsiteX35" fmla="*/ 384 w 10000"/>
                  <a:gd name="connsiteY35" fmla="*/ 7664 h 10027"/>
                  <a:gd name="connsiteX36" fmla="*/ 458 w 10000"/>
                  <a:gd name="connsiteY36" fmla="*/ 8245 h 10027"/>
                  <a:gd name="connsiteX37" fmla="*/ 684 w 10000"/>
                  <a:gd name="connsiteY37" fmla="*/ 8831 h 10027"/>
                  <a:gd name="connsiteX38" fmla="*/ 1059 w 10000"/>
                  <a:gd name="connsiteY38" fmla="*/ 10000 h 10027"/>
                  <a:gd name="connsiteX39" fmla="*/ 5649 w 10000"/>
                  <a:gd name="connsiteY39" fmla="*/ 9068 h 10027"/>
                  <a:gd name="connsiteX40" fmla="*/ 5865 w 10000"/>
                  <a:gd name="connsiteY40" fmla="*/ 8712 h 10027"/>
                  <a:gd name="connsiteX41" fmla="*/ 6040 w 10000"/>
                  <a:gd name="connsiteY41" fmla="*/ 8368 h 10027"/>
                  <a:gd name="connsiteX42" fmla="*/ 6382 w 10000"/>
                  <a:gd name="connsiteY42" fmla="*/ 7982 h 10027"/>
                  <a:gd name="connsiteX43" fmla="*/ 6428 w 10000"/>
                  <a:gd name="connsiteY43" fmla="*/ 8181 h 10027"/>
                  <a:gd name="connsiteX44" fmla="*/ 6444 w 10000"/>
                  <a:gd name="connsiteY44" fmla="*/ 8428 h 10027"/>
                  <a:gd name="connsiteX45" fmla="*/ 6766 w 10000"/>
                  <a:gd name="connsiteY45" fmla="*/ 9268 h 10027"/>
                  <a:gd name="connsiteX0" fmla="*/ 7446 w 10000"/>
                  <a:gd name="connsiteY0" fmla="*/ 9488 h 10027"/>
                  <a:gd name="connsiteX1" fmla="*/ 7446 w 10000"/>
                  <a:gd name="connsiteY1" fmla="*/ 8978 h 10027"/>
                  <a:gd name="connsiteX2" fmla="*/ 7821 w 10000"/>
                  <a:gd name="connsiteY2" fmla="*/ 8978 h 10027"/>
                  <a:gd name="connsiteX3" fmla="*/ 8047 w 10000"/>
                  <a:gd name="connsiteY3" fmla="*/ 8029 h 10027"/>
                  <a:gd name="connsiteX4" fmla="*/ 8648 w 10000"/>
                  <a:gd name="connsiteY4" fmla="*/ 7444 h 10027"/>
                  <a:gd name="connsiteX5" fmla="*/ 8873 w 10000"/>
                  <a:gd name="connsiteY5" fmla="*/ 6351 h 10027"/>
                  <a:gd name="connsiteX6" fmla="*/ 8722 w 10000"/>
                  <a:gd name="connsiteY6" fmla="*/ 5768 h 10027"/>
                  <a:gd name="connsiteX7" fmla="*/ 9098 w 10000"/>
                  <a:gd name="connsiteY7" fmla="*/ 4525 h 10027"/>
                  <a:gd name="connsiteX8" fmla="*/ 9399 w 10000"/>
                  <a:gd name="connsiteY8" fmla="*/ 4160 h 10027"/>
                  <a:gd name="connsiteX9" fmla="*/ 10000 w 10000"/>
                  <a:gd name="connsiteY9" fmla="*/ 3576 h 10027"/>
                  <a:gd name="connsiteX10" fmla="*/ 9774 w 10000"/>
                  <a:gd name="connsiteY10" fmla="*/ 3502 h 10027"/>
                  <a:gd name="connsiteX11" fmla="*/ 9399 w 10000"/>
                  <a:gd name="connsiteY11" fmla="*/ 3140 h 10027"/>
                  <a:gd name="connsiteX12" fmla="*/ 9173 w 10000"/>
                  <a:gd name="connsiteY12" fmla="*/ 2044 h 10027"/>
                  <a:gd name="connsiteX13" fmla="*/ 9173 w 10000"/>
                  <a:gd name="connsiteY13" fmla="*/ 1460 h 10027"/>
                  <a:gd name="connsiteX14" fmla="*/ 9098 w 10000"/>
                  <a:gd name="connsiteY14" fmla="*/ 729 h 10027"/>
                  <a:gd name="connsiteX15" fmla="*/ 8873 w 10000"/>
                  <a:gd name="connsiteY15" fmla="*/ 511 h 10027"/>
                  <a:gd name="connsiteX16" fmla="*/ 8497 w 10000"/>
                  <a:gd name="connsiteY16" fmla="*/ 219 h 10027"/>
                  <a:gd name="connsiteX17" fmla="*/ 8272 w 10000"/>
                  <a:gd name="connsiteY17" fmla="*/ 0 h 10027"/>
                  <a:gd name="connsiteX18" fmla="*/ 7821 w 10000"/>
                  <a:gd name="connsiteY18" fmla="*/ 293 h 10027"/>
                  <a:gd name="connsiteX19" fmla="*/ 7370 w 10000"/>
                  <a:gd name="connsiteY19" fmla="*/ 729 h 10027"/>
                  <a:gd name="connsiteX20" fmla="*/ 6769 w 10000"/>
                  <a:gd name="connsiteY20" fmla="*/ 729 h 10027"/>
                  <a:gd name="connsiteX21" fmla="*/ 5717 w 10000"/>
                  <a:gd name="connsiteY21" fmla="*/ 729 h 10027"/>
                  <a:gd name="connsiteX22" fmla="*/ 5717 w 10000"/>
                  <a:gd name="connsiteY22" fmla="*/ 658 h 10027"/>
                  <a:gd name="connsiteX23" fmla="*/ 5643 w 10000"/>
                  <a:gd name="connsiteY23" fmla="*/ 729 h 10027"/>
                  <a:gd name="connsiteX24" fmla="*/ 1961 w 10000"/>
                  <a:gd name="connsiteY24" fmla="*/ 729 h 10027"/>
                  <a:gd name="connsiteX25" fmla="*/ 1961 w 10000"/>
                  <a:gd name="connsiteY25" fmla="*/ 2263 h 10027"/>
                  <a:gd name="connsiteX26" fmla="*/ 1285 w 10000"/>
                  <a:gd name="connsiteY26" fmla="*/ 2263 h 10027"/>
                  <a:gd name="connsiteX27" fmla="*/ 1285 w 10000"/>
                  <a:gd name="connsiteY27" fmla="*/ 2556 h 10027"/>
                  <a:gd name="connsiteX28" fmla="*/ 1285 w 10000"/>
                  <a:gd name="connsiteY28" fmla="*/ 5179 h 10027"/>
                  <a:gd name="connsiteX29" fmla="*/ 1135 w 10000"/>
                  <a:gd name="connsiteY29" fmla="*/ 5327 h 10027"/>
                  <a:gd name="connsiteX30" fmla="*/ 684 w 10000"/>
                  <a:gd name="connsiteY30" fmla="*/ 5621 h 10027"/>
                  <a:gd name="connsiteX31" fmla="*/ 609 w 10000"/>
                  <a:gd name="connsiteY31" fmla="*/ 5986 h 10027"/>
                  <a:gd name="connsiteX32" fmla="*/ 384 w 10000"/>
                  <a:gd name="connsiteY32" fmla="*/ 6351 h 10027"/>
                  <a:gd name="connsiteX33" fmla="*/ 234 w 10000"/>
                  <a:gd name="connsiteY33" fmla="*/ 6935 h 10027"/>
                  <a:gd name="connsiteX34" fmla="*/ 8 w 10000"/>
                  <a:gd name="connsiteY34" fmla="*/ 7593 h 10027"/>
                  <a:gd name="connsiteX35" fmla="*/ 384 w 10000"/>
                  <a:gd name="connsiteY35" fmla="*/ 7664 h 10027"/>
                  <a:gd name="connsiteX36" fmla="*/ 458 w 10000"/>
                  <a:gd name="connsiteY36" fmla="*/ 8245 h 10027"/>
                  <a:gd name="connsiteX37" fmla="*/ 684 w 10000"/>
                  <a:gd name="connsiteY37" fmla="*/ 8831 h 10027"/>
                  <a:gd name="connsiteX38" fmla="*/ 1059 w 10000"/>
                  <a:gd name="connsiteY38" fmla="*/ 10000 h 10027"/>
                  <a:gd name="connsiteX39" fmla="*/ 5649 w 10000"/>
                  <a:gd name="connsiteY39" fmla="*/ 9068 h 10027"/>
                  <a:gd name="connsiteX40" fmla="*/ 5865 w 10000"/>
                  <a:gd name="connsiteY40" fmla="*/ 8712 h 10027"/>
                  <a:gd name="connsiteX41" fmla="*/ 6040 w 10000"/>
                  <a:gd name="connsiteY41" fmla="*/ 8368 h 10027"/>
                  <a:gd name="connsiteX42" fmla="*/ 6382 w 10000"/>
                  <a:gd name="connsiteY42" fmla="*/ 7982 h 10027"/>
                  <a:gd name="connsiteX43" fmla="*/ 6428 w 10000"/>
                  <a:gd name="connsiteY43" fmla="*/ 8181 h 10027"/>
                  <a:gd name="connsiteX44" fmla="*/ 6444 w 10000"/>
                  <a:gd name="connsiteY44" fmla="*/ 8428 h 10027"/>
                  <a:gd name="connsiteX45" fmla="*/ 6766 w 10000"/>
                  <a:gd name="connsiteY45" fmla="*/ 9268 h 10027"/>
                  <a:gd name="connsiteX0" fmla="*/ 7446 w 10000"/>
                  <a:gd name="connsiteY0" fmla="*/ 9488 h 10025"/>
                  <a:gd name="connsiteX1" fmla="*/ 7446 w 10000"/>
                  <a:gd name="connsiteY1" fmla="*/ 8978 h 10025"/>
                  <a:gd name="connsiteX2" fmla="*/ 7821 w 10000"/>
                  <a:gd name="connsiteY2" fmla="*/ 8978 h 10025"/>
                  <a:gd name="connsiteX3" fmla="*/ 8047 w 10000"/>
                  <a:gd name="connsiteY3" fmla="*/ 8029 h 10025"/>
                  <a:gd name="connsiteX4" fmla="*/ 8648 w 10000"/>
                  <a:gd name="connsiteY4" fmla="*/ 7444 h 10025"/>
                  <a:gd name="connsiteX5" fmla="*/ 8873 w 10000"/>
                  <a:gd name="connsiteY5" fmla="*/ 6351 h 10025"/>
                  <a:gd name="connsiteX6" fmla="*/ 8722 w 10000"/>
                  <a:gd name="connsiteY6" fmla="*/ 5768 h 10025"/>
                  <a:gd name="connsiteX7" fmla="*/ 9098 w 10000"/>
                  <a:gd name="connsiteY7" fmla="*/ 4525 h 10025"/>
                  <a:gd name="connsiteX8" fmla="*/ 9399 w 10000"/>
                  <a:gd name="connsiteY8" fmla="*/ 4160 h 10025"/>
                  <a:gd name="connsiteX9" fmla="*/ 10000 w 10000"/>
                  <a:gd name="connsiteY9" fmla="*/ 3576 h 10025"/>
                  <a:gd name="connsiteX10" fmla="*/ 9774 w 10000"/>
                  <a:gd name="connsiteY10" fmla="*/ 3502 h 10025"/>
                  <a:gd name="connsiteX11" fmla="*/ 9399 w 10000"/>
                  <a:gd name="connsiteY11" fmla="*/ 3140 h 10025"/>
                  <a:gd name="connsiteX12" fmla="*/ 9173 w 10000"/>
                  <a:gd name="connsiteY12" fmla="*/ 2044 h 10025"/>
                  <a:gd name="connsiteX13" fmla="*/ 9173 w 10000"/>
                  <a:gd name="connsiteY13" fmla="*/ 1460 h 10025"/>
                  <a:gd name="connsiteX14" fmla="*/ 9098 w 10000"/>
                  <a:gd name="connsiteY14" fmla="*/ 729 h 10025"/>
                  <a:gd name="connsiteX15" fmla="*/ 8873 w 10000"/>
                  <a:gd name="connsiteY15" fmla="*/ 511 h 10025"/>
                  <a:gd name="connsiteX16" fmla="*/ 8497 w 10000"/>
                  <a:gd name="connsiteY16" fmla="*/ 219 h 10025"/>
                  <a:gd name="connsiteX17" fmla="*/ 8272 w 10000"/>
                  <a:gd name="connsiteY17" fmla="*/ 0 h 10025"/>
                  <a:gd name="connsiteX18" fmla="*/ 7821 w 10000"/>
                  <a:gd name="connsiteY18" fmla="*/ 293 h 10025"/>
                  <a:gd name="connsiteX19" fmla="*/ 7370 w 10000"/>
                  <a:gd name="connsiteY19" fmla="*/ 729 h 10025"/>
                  <a:gd name="connsiteX20" fmla="*/ 6769 w 10000"/>
                  <a:gd name="connsiteY20" fmla="*/ 729 h 10025"/>
                  <a:gd name="connsiteX21" fmla="*/ 5717 w 10000"/>
                  <a:gd name="connsiteY21" fmla="*/ 729 h 10025"/>
                  <a:gd name="connsiteX22" fmla="*/ 5717 w 10000"/>
                  <a:gd name="connsiteY22" fmla="*/ 658 h 10025"/>
                  <a:gd name="connsiteX23" fmla="*/ 5643 w 10000"/>
                  <a:gd name="connsiteY23" fmla="*/ 729 h 10025"/>
                  <a:gd name="connsiteX24" fmla="*/ 1961 w 10000"/>
                  <a:gd name="connsiteY24" fmla="*/ 729 h 10025"/>
                  <a:gd name="connsiteX25" fmla="*/ 1961 w 10000"/>
                  <a:gd name="connsiteY25" fmla="*/ 2263 h 10025"/>
                  <a:gd name="connsiteX26" fmla="*/ 1285 w 10000"/>
                  <a:gd name="connsiteY26" fmla="*/ 2263 h 10025"/>
                  <a:gd name="connsiteX27" fmla="*/ 1285 w 10000"/>
                  <a:gd name="connsiteY27" fmla="*/ 2556 h 10025"/>
                  <a:gd name="connsiteX28" fmla="*/ 1285 w 10000"/>
                  <a:gd name="connsiteY28" fmla="*/ 5179 h 10025"/>
                  <a:gd name="connsiteX29" fmla="*/ 1135 w 10000"/>
                  <a:gd name="connsiteY29" fmla="*/ 5327 h 10025"/>
                  <a:gd name="connsiteX30" fmla="*/ 684 w 10000"/>
                  <a:gd name="connsiteY30" fmla="*/ 5621 h 10025"/>
                  <a:gd name="connsiteX31" fmla="*/ 609 w 10000"/>
                  <a:gd name="connsiteY31" fmla="*/ 5986 h 10025"/>
                  <a:gd name="connsiteX32" fmla="*/ 384 w 10000"/>
                  <a:gd name="connsiteY32" fmla="*/ 6351 h 10025"/>
                  <a:gd name="connsiteX33" fmla="*/ 234 w 10000"/>
                  <a:gd name="connsiteY33" fmla="*/ 6935 h 10025"/>
                  <a:gd name="connsiteX34" fmla="*/ 8 w 10000"/>
                  <a:gd name="connsiteY34" fmla="*/ 7593 h 10025"/>
                  <a:gd name="connsiteX35" fmla="*/ 384 w 10000"/>
                  <a:gd name="connsiteY35" fmla="*/ 7664 h 10025"/>
                  <a:gd name="connsiteX36" fmla="*/ 458 w 10000"/>
                  <a:gd name="connsiteY36" fmla="*/ 8245 h 10025"/>
                  <a:gd name="connsiteX37" fmla="*/ 684 w 10000"/>
                  <a:gd name="connsiteY37" fmla="*/ 8831 h 10025"/>
                  <a:gd name="connsiteX38" fmla="*/ 1059 w 10000"/>
                  <a:gd name="connsiteY38" fmla="*/ 10000 h 10025"/>
                  <a:gd name="connsiteX39" fmla="*/ 5428 w 10000"/>
                  <a:gd name="connsiteY39" fmla="*/ 8984 h 10025"/>
                  <a:gd name="connsiteX40" fmla="*/ 5865 w 10000"/>
                  <a:gd name="connsiteY40" fmla="*/ 8712 h 10025"/>
                  <a:gd name="connsiteX41" fmla="*/ 6040 w 10000"/>
                  <a:gd name="connsiteY41" fmla="*/ 8368 h 10025"/>
                  <a:gd name="connsiteX42" fmla="*/ 6382 w 10000"/>
                  <a:gd name="connsiteY42" fmla="*/ 7982 h 10025"/>
                  <a:gd name="connsiteX43" fmla="*/ 6428 w 10000"/>
                  <a:gd name="connsiteY43" fmla="*/ 8181 h 10025"/>
                  <a:gd name="connsiteX44" fmla="*/ 6444 w 10000"/>
                  <a:gd name="connsiteY44" fmla="*/ 8428 h 10025"/>
                  <a:gd name="connsiteX45" fmla="*/ 6766 w 10000"/>
                  <a:gd name="connsiteY45" fmla="*/ 9268 h 10025"/>
                  <a:gd name="connsiteX0" fmla="*/ 7446 w 10000"/>
                  <a:gd name="connsiteY0" fmla="*/ 9488 h 10025"/>
                  <a:gd name="connsiteX1" fmla="*/ 7446 w 10000"/>
                  <a:gd name="connsiteY1" fmla="*/ 8978 h 10025"/>
                  <a:gd name="connsiteX2" fmla="*/ 7821 w 10000"/>
                  <a:gd name="connsiteY2" fmla="*/ 8978 h 10025"/>
                  <a:gd name="connsiteX3" fmla="*/ 8047 w 10000"/>
                  <a:gd name="connsiteY3" fmla="*/ 8029 h 10025"/>
                  <a:gd name="connsiteX4" fmla="*/ 8648 w 10000"/>
                  <a:gd name="connsiteY4" fmla="*/ 7444 h 10025"/>
                  <a:gd name="connsiteX5" fmla="*/ 8873 w 10000"/>
                  <a:gd name="connsiteY5" fmla="*/ 6351 h 10025"/>
                  <a:gd name="connsiteX6" fmla="*/ 8722 w 10000"/>
                  <a:gd name="connsiteY6" fmla="*/ 5768 h 10025"/>
                  <a:gd name="connsiteX7" fmla="*/ 9098 w 10000"/>
                  <a:gd name="connsiteY7" fmla="*/ 4525 h 10025"/>
                  <a:gd name="connsiteX8" fmla="*/ 9399 w 10000"/>
                  <a:gd name="connsiteY8" fmla="*/ 4160 h 10025"/>
                  <a:gd name="connsiteX9" fmla="*/ 10000 w 10000"/>
                  <a:gd name="connsiteY9" fmla="*/ 3576 h 10025"/>
                  <a:gd name="connsiteX10" fmla="*/ 9774 w 10000"/>
                  <a:gd name="connsiteY10" fmla="*/ 3502 h 10025"/>
                  <a:gd name="connsiteX11" fmla="*/ 9399 w 10000"/>
                  <a:gd name="connsiteY11" fmla="*/ 3140 h 10025"/>
                  <a:gd name="connsiteX12" fmla="*/ 9173 w 10000"/>
                  <a:gd name="connsiteY12" fmla="*/ 2044 h 10025"/>
                  <a:gd name="connsiteX13" fmla="*/ 9173 w 10000"/>
                  <a:gd name="connsiteY13" fmla="*/ 1460 h 10025"/>
                  <a:gd name="connsiteX14" fmla="*/ 9098 w 10000"/>
                  <a:gd name="connsiteY14" fmla="*/ 729 h 10025"/>
                  <a:gd name="connsiteX15" fmla="*/ 8873 w 10000"/>
                  <a:gd name="connsiteY15" fmla="*/ 511 h 10025"/>
                  <a:gd name="connsiteX16" fmla="*/ 8497 w 10000"/>
                  <a:gd name="connsiteY16" fmla="*/ 219 h 10025"/>
                  <a:gd name="connsiteX17" fmla="*/ 8272 w 10000"/>
                  <a:gd name="connsiteY17" fmla="*/ 0 h 10025"/>
                  <a:gd name="connsiteX18" fmla="*/ 7821 w 10000"/>
                  <a:gd name="connsiteY18" fmla="*/ 293 h 10025"/>
                  <a:gd name="connsiteX19" fmla="*/ 7370 w 10000"/>
                  <a:gd name="connsiteY19" fmla="*/ 729 h 10025"/>
                  <a:gd name="connsiteX20" fmla="*/ 6769 w 10000"/>
                  <a:gd name="connsiteY20" fmla="*/ 729 h 10025"/>
                  <a:gd name="connsiteX21" fmla="*/ 5717 w 10000"/>
                  <a:gd name="connsiteY21" fmla="*/ 729 h 10025"/>
                  <a:gd name="connsiteX22" fmla="*/ 5717 w 10000"/>
                  <a:gd name="connsiteY22" fmla="*/ 658 h 10025"/>
                  <a:gd name="connsiteX23" fmla="*/ 5643 w 10000"/>
                  <a:gd name="connsiteY23" fmla="*/ 729 h 10025"/>
                  <a:gd name="connsiteX24" fmla="*/ 1961 w 10000"/>
                  <a:gd name="connsiteY24" fmla="*/ 729 h 10025"/>
                  <a:gd name="connsiteX25" fmla="*/ 1961 w 10000"/>
                  <a:gd name="connsiteY25" fmla="*/ 2263 h 10025"/>
                  <a:gd name="connsiteX26" fmla="*/ 1285 w 10000"/>
                  <a:gd name="connsiteY26" fmla="*/ 2263 h 10025"/>
                  <a:gd name="connsiteX27" fmla="*/ 1285 w 10000"/>
                  <a:gd name="connsiteY27" fmla="*/ 2556 h 10025"/>
                  <a:gd name="connsiteX28" fmla="*/ 1285 w 10000"/>
                  <a:gd name="connsiteY28" fmla="*/ 5179 h 10025"/>
                  <a:gd name="connsiteX29" fmla="*/ 1135 w 10000"/>
                  <a:gd name="connsiteY29" fmla="*/ 5327 h 10025"/>
                  <a:gd name="connsiteX30" fmla="*/ 684 w 10000"/>
                  <a:gd name="connsiteY30" fmla="*/ 5621 h 10025"/>
                  <a:gd name="connsiteX31" fmla="*/ 609 w 10000"/>
                  <a:gd name="connsiteY31" fmla="*/ 5986 h 10025"/>
                  <a:gd name="connsiteX32" fmla="*/ 384 w 10000"/>
                  <a:gd name="connsiteY32" fmla="*/ 6351 h 10025"/>
                  <a:gd name="connsiteX33" fmla="*/ 234 w 10000"/>
                  <a:gd name="connsiteY33" fmla="*/ 6935 h 10025"/>
                  <a:gd name="connsiteX34" fmla="*/ 8 w 10000"/>
                  <a:gd name="connsiteY34" fmla="*/ 7593 h 10025"/>
                  <a:gd name="connsiteX35" fmla="*/ 384 w 10000"/>
                  <a:gd name="connsiteY35" fmla="*/ 7664 h 10025"/>
                  <a:gd name="connsiteX36" fmla="*/ 458 w 10000"/>
                  <a:gd name="connsiteY36" fmla="*/ 8245 h 10025"/>
                  <a:gd name="connsiteX37" fmla="*/ 684 w 10000"/>
                  <a:gd name="connsiteY37" fmla="*/ 8831 h 10025"/>
                  <a:gd name="connsiteX38" fmla="*/ 1059 w 10000"/>
                  <a:gd name="connsiteY38" fmla="*/ 10000 h 10025"/>
                  <a:gd name="connsiteX39" fmla="*/ 5428 w 10000"/>
                  <a:gd name="connsiteY39" fmla="*/ 8984 h 10025"/>
                  <a:gd name="connsiteX40" fmla="*/ 5865 w 10000"/>
                  <a:gd name="connsiteY40" fmla="*/ 8712 h 10025"/>
                  <a:gd name="connsiteX41" fmla="*/ 6040 w 10000"/>
                  <a:gd name="connsiteY41" fmla="*/ 8368 h 10025"/>
                  <a:gd name="connsiteX42" fmla="*/ 6382 w 10000"/>
                  <a:gd name="connsiteY42" fmla="*/ 7982 h 10025"/>
                  <a:gd name="connsiteX43" fmla="*/ 6428 w 10000"/>
                  <a:gd name="connsiteY43" fmla="*/ 8181 h 10025"/>
                  <a:gd name="connsiteX44" fmla="*/ 6444 w 10000"/>
                  <a:gd name="connsiteY44" fmla="*/ 8428 h 10025"/>
                  <a:gd name="connsiteX45" fmla="*/ 6766 w 10000"/>
                  <a:gd name="connsiteY45" fmla="*/ 9268 h 10025"/>
                  <a:gd name="connsiteX0" fmla="*/ 7446 w 10000"/>
                  <a:gd name="connsiteY0" fmla="*/ 9488 h 10025"/>
                  <a:gd name="connsiteX1" fmla="*/ 7446 w 10000"/>
                  <a:gd name="connsiteY1" fmla="*/ 8978 h 10025"/>
                  <a:gd name="connsiteX2" fmla="*/ 7821 w 10000"/>
                  <a:gd name="connsiteY2" fmla="*/ 8978 h 10025"/>
                  <a:gd name="connsiteX3" fmla="*/ 8047 w 10000"/>
                  <a:gd name="connsiteY3" fmla="*/ 8029 h 10025"/>
                  <a:gd name="connsiteX4" fmla="*/ 8648 w 10000"/>
                  <a:gd name="connsiteY4" fmla="*/ 7444 h 10025"/>
                  <a:gd name="connsiteX5" fmla="*/ 8873 w 10000"/>
                  <a:gd name="connsiteY5" fmla="*/ 6351 h 10025"/>
                  <a:gd name="connsiteX6" fmla="*/ 8722 w 10000"/>
                  <a:gd name="connsiteY6" fmla="*/ 5768 h 10025"/>
                  <a:gd name="connsiteX7" fmla="*/ 9098 w 10000"/>
                  <a:gd name="connsiteY7" fmla="*/ 4525 h 10025"/>
                  <a:gd name="connsiteX8" fmla="*/ 9399 w 10000"/>
                  <a:gd name="connsiteY8" fmla="*/ 4160 h 10025"/>
                  <a:gd name="connsiteX9" fmla="*/ 10000 w 10000"/>
                  <a:gd name="connsiteY9" fmla="*/ 3576 h 10025"/>
                  <a:gd name="connsiteX10" fmla="*/ 9774 w 10000"/>
                  <a:gd name="connsiteY10" fmla="*/ 3502 h 10025"/>
                  <a:gd name="connsiteX11" fmla="*/ 9399 w 10000"/>
                  <a:gd name="connsiteY11" fmla="*/ 3140 h 10025"/>
                  <a:gd name="connsiteX12" fmla="*/ 9173 w 10000"/>
                  <a:gd name="connsiteY12" fmla="*/ 2044 h 10025"/>
                  <a:gd name="connsiteX13" fmla="*/ 9173 w 10000"/>
                  <a:gd name="connsiteY13" fmla="*/ 1460 h 10025"/>
                  <a:gd name="connsiteX14" fmla="*/ 9098 w 10000"/>
                  <a:gd name="connsiteY14" fmla="*/ 729 h 10025"/>
                  <a:gd name="connsiteX15" fmla="*/ 8873 w 10000"/>
                  <a:gd name="connsiteY15" fmla="*/ 511 h 10025"/>
                  <a:gd name="connsiteX16" fmla="*/ 8497 w 10000"/>
                  <a:gd name="connsiteY16" fmla="*/ 219 h 10025"/>
                  <a:gd name="connsiteX17" fmla="*/ 8272 w 10000"/>
                  <a:gd name="connsiteY17" fmla="*/ 0 h 10025"/>
                  <a:gd name="connsiteX18" fmla="*/ 7821 w 10000"/>
                  <a:gd name="connsiteY18" fmla="*/ 293 h 10025"/>
                  <a:gd name="connsiteX19" fmla="*/ 7370 w 10000"/>
                  <a:gd name="connsiteY19" fmla="*/ 729 h 10025"/>
                  <a:gd name="connsiteX20" fmla="*/ 6769 w 10000"/>
                  <a:gd name="connsiteY20" fmla="*/ 729 h 10025"/>
                  <a:gd name="connsiteX21" fmla="*/ 5717 w 10000"/>
                  <a:gd name="connsiteY21" fmla="*/ 729 h 10025"/>
                  <a:gd name="connsiteX22" fmla="*/ 5717 w 10000"/>
                  <a:gd name="connsiteY22" fmla="*/ 658 h 10025"/>
                  <a:gd name="connsiteX23" fmla="*/ 5643 w 10000"/>
                  <a:gd name="connsiteY23" fmla="*/ 729 h 10025"/>
                  <a:gd name="connsiteX24" fmla="*/ 1961 w 10000"/>
                  <a:gd name="connsiteY24" fmla="*/ 729 h 10025"/>
                  <a:gd name="connsiteX25" fmla="*/ 1961 w 10000"/>
                  <a:gd name="connsiteY25" fmla="*/ 2263 h 10025"/>
                  <a:gd name="connsiteX26" fmla="*/ 1285 w 10000"/>
                  <a:gd name="connsiteY26" fmla="*/ 2263 h 10025"/>
                  <a:gd name="connsiteX27" fmla="*/ 1285 w 10000"/>
                  <a:gd name="connsiteY27" fmla="*/ 2556 h 10025"/>
                  <a:gd name="connsiteX28" fmla="*/ 1285 w 10000"/>
                  <a:gd name="connsiteY28" fmla="*/ 5179 h 10025"/>
                  <a:gd name="connsiteX29" fmla="*/ 1135 w 10000"/>
                  <a:gd name="connsiteY29" fmla="*/ 5327 h 10025"/>
                  <a:gd name="connsiteX30" fmla="*/ 684 w 10000"/>
                  <a:gd name="connsiteY30" fmla="*/ 5621 h 10025"/>
                  <a:gd name="connsiteX31" fmla="*/ 609 w 10000"/>
                  <a:gd name="connsiteY31" fmla="*/ 5986 h 10025"/>
                  <a:gd name="connsiteX32" fmla="*/ 384 w 10000"/>
                  <a:gd name="connsiteY32" fmla="*/ 6351 h 10025"/>
                  <a:gd name="connsiteX33" fmla="*/ 234 w 10000"/>
                  <a:gd name="connsiteY33" fmla="*/ 6935 h 10025"/>
                  <a:gd name="connsiteX34" fmla="*/ 8 w 10000"/>
                  <a:gd name="connsiteY34" fmla="*/ 7593 h 10025"/>
                  <a:gd name="connsiteX35" fmla="*/ 384 w 10000"/>
                  <a:gd name="connsiteY35" fmla="*/ 7664 h 10025"/>
                  <a:gd name="connsiteX36" fmla="*/ 458 w 10000"/>
                  <a:gd name="connsiteY36" fmla="*/ 8245 h 10025"/>
                  <a:gd name="connsiteX37" fmla="*/ 684 w 10000"/>
                  <a:gd name="connsiteY37" fmla="*/ 8831 h 10025"/>
                  <a:gd name="connsiteX38" fmla="*/ 1059 w 10000"/>
                  <a:gd name="connsiteY38" fmla="*/ 10000 h 10025"/>
                  <a:gd name="connsiteX39" fmla="*/ 5428 w 10000"/>
                  <a:gd name="connsiteY39" fmla="*/ 8984 h 10025"/>
                  <a:gd name="connsiteX40" fmla="*/ 5884 w 10000"/>
                  <a:gd name="connsiteY40" fmla="*/ 8740 h 10025"/>
                  <a:gd name="connsiteX41" fmla="*/ 6040 w 10000"/>
                  <a:gd name="connsiteY41" fmla="*/ 8368 h 10025"/>
                  <a:gd name="connsiteX42" fmla="*/ 6382 w 10000"/>
                  <a:gd name="connsiteY42" fmla="*/ 7982 h 10025"/>
                  <a:gd name="connsiteX43" fmla="*/ 6428 w 10000"/>
                  <a:gd name="connsiteY43" fmla="*/ 8181 h 10025"/>
                  <a:gd name="connsiteX44" fmla="*/ 6444 w 10000"/>
                  <a:gd name="connsiteY44" fmla="*/ 8428 h 10025"/>
                  <a:gd name="connsiteX45" fmla="*/ 6766 w 10000"/>
                  <a:gd name="connsiteY45" fmla="*/ 9268 h 10025"/>
                  <a:gd name="connsiteX0" fmla="*/ 7446 w 10000"/>
                  <a:gd name="connsiteY0" fmla="*/ 9488 h 10025"/>
                  <a:gd name="connsiteX1" fmla="*/ 7446 w 10000"/>
                  <a:gd name="connsiteY1" fmla="*/ 8978 h 10025"/>
                  <a:gd name="connsiteX2" fmla="*/ 7821 w 10000"/>
                  <a:gd name="connsiteY2" fmla="*/ 8978 h 10025"/>
                  <a:gd name="connsiteX3" fmla="*/ 8047 w 10000"/>
                  <a:gd name="connsiteY3" fmla="*/ 8029 h 10025"/>
                  <a:gd name="connsiteX4" fmla="*/ 8648 w 10000"/>
                  <a:gd name="connsiteY4" fmla="*/ 7444 h 10025"/>
                  <a:gd name="connsiteX5" fmla="*/ 8873 w 10000"/>
                  <a:gd name="connsiteY5" fmla="*/ 6351 h 10025"/>
                  <a:gd name="connsiteX6" fmla="*/ 8722 w 10000"/>
                  <a:gd name="connsiteY6" fmla="*/ 5768 h 10025"/>
                  <a:gd name="connsiteX7" fmla="*/ 9098 w 10000"/>
                  <a:gd name="connsiteY7" fmla="*/ 4525 h 10025"/>
                  <a:gd name="connsiteX8" fmla="*/ 9399 w 10000"/>
                  <a:gd name="connsiteY8" fmla="*/ 4160 h 10025"/>
                  <a:gd name="connsiteX9" fmla="*/ 10000 w 10000"/>
                  <a:gd name="connsiteY9" fmla="*/ 3576 h 10025"/>
                  <a:gd name="connsiteX10" fmla="*/ 9774 w 10000"/>
                  <a:gd name="connsiteY10" fmla="*/ 3502 h 10025"/>
                  <a:gd name="connsiteX11" fmla="*/ 9399 w 10000"/>
                  <a:gd name="connsiteY11" fmla="*/ 3140 h 10025"/>
                  <a:gd name="connsiteX12" fmla="*/ 9173 w 10000"/>
                  <a:gd name="connsiteY12" fmla="*/ 2044 h 10025"/>
                  <a:gd name="connsiteX13" fmla="*/ 9173 w 10000"/>
                  <a:gd name="connsiteY13" fmla="*/ 1460 h 10025"/>
                  <a:gd name="connsiteX14" fmla="*/ 9098 w 10000"/>
                  <a:gd name="connsiteY14" fmla="*/ 729 h 10025"/>
                  <a:gd name="connsiteX15" fmla="*/ 8873 w 10000"/>
                  <a:gd name="connsiteY15" fmla="*/ 511 h 10025"/>
                  <a:gd name="connsiteX16" fmla="*/ 8497 w 10000"/>
                  <a:gd name="connsiteY16" fmla="*/ 219 h 10025"/>
                  <a:gd name="connsiteX17" fmla="*/ 8272 w 10000"/>
                  <a:gd name="connsiteY17" fmla="*/ 0 h 10025"/>
                  <a:gd name="connsiteX18" fmla="*/ 7821 w 10000"/>
                  <a:gd name="connsiteY18" fmla="*/ 293 h 10025"/>
                  <a:gd name="connsiteX19" fmla="*/ 7370 w 10000"/>
                  <a:gd name="connsiteY19" fmla="*/ 729 h 10025"/>
                  <a:gd name="connsiteX20" fmla="*/ 6769 w 10000"/>
                  <a:gd name="connsiteY20" fmla="*/ 729 h 10025"/>
                  <a:gd name="connsiteX21" fmla="*/ 5717 w 10000"/>
                  <a:gd name="connsiteY21" fmla="*/ 729 h 10025"/>
                  <a:gd name="connsiteX22" fmla="*/ 5717 w 10000"/>
                  <a:gd name="connsiteY22" fmla="*/ 658 h 10025"/>
                  <a:gd name="connsiteX23" fmla="*/ 5643 w 10000"/>
                  <a:gd name="connsiteY23" fmla="*/ 729 h 10025"/>
                  <a:gd name="connsiteX24" fmla="*/ 1961 w 10000"/>
                  <a:gd name="connsiteY24" fmla="*/ 729 h 10025"/>
                  <a:gd name="connsiteX25" fmla="*/ 1961 w 10000"/>
                  <a:gd name="connsiteY25" fmla="*/ 2263 h 10025"/>
                  <a:gd name="connsiteX26" fmla="*/ 1285 w 10000"/>
                  <a:gd name="connsiteY26" fmla="*/ 2263 h 10025"/>
                  <a:gd name="connsiteX27" fmla="*/ 1285 w 10000"/>
                  <a:gd name="connsiteY27" fmla="*/ 2556 h 10025"/>
                  <a:gd name="connsiteX28" fmla="*/ 1285 w 10000"/>
                  <a:gd name="connsiteY28" fmla="*/ 5179 h 10025"/>
                  <a:gd name="connsiteX29" fmla="*/ 1135 w 10000"/>
                  <a:gd name="connsiteY29" fmla="*/ 5327 h 10025"/>
                  <a:gd name="connsiteX30" fmla="*/ 684 w 10000"/>
                  <a:gd name="connsiteY30" fmla="*/ 5621 h 10025"/>
                  <a:gd name="connsiteX31" fmla="*/ 609 w 10000"/>
                  <a:gd name="connsiteY31" fmla="*/ 5986 h 10025"/>
                  <a:gd name="connsiteX32" fmla="*/ 384 w 10000"/>
                  <a:gd name="connsiteY32" fmla="*/ 6351 h 10025"/>
                  <a:gd name="connsiteX33" fmla="*/ 234 w 10000"/>
                  <a:gd name="connsiteY33" fmla="*/ 6935 h 10025"/>
                  <a:gd name="connsiteX34" fmla="*/ 8 w 10000"/>
                  <a:gd name="connsiteY34" fmla="*/ 7593 h 10025"/>
                  <a:gd name="connsiteX35" fmla="*/ 384 w 10000"/>
                  <a:gd name="connsiteY35" fmla="*/ 7664 h 10025"/>
                  <a:gd name="connsiteX36" fmla="*/ 458 w 10000"/>
                  <a:gd name="connsiteY36" fmla="*/ 8245 h 10025"/>
                  <a:gd name="connsiteX37" fmla="*/ 684 w 10000"/>
                  <a:gd name="connsiteY37" fmla="*/ 8831 h 10025"/>
                  <a:gd name="connsiteX38" fmla="*/ 1059 w 10000"/>
                  <a:gd name="connsiteY38" fmla="*/ 10000 h 10025"/>
                  <a:gd name="connsiteX39" fmla="*/ 5428 w 10000"/>
                  <a:gd name="connsiteY39" fmla="*/ 8984 h 10025"/>
                  <a:gd name="connsiteX40" fmla="*/ 5884 w 10000"/>
                  <a:gd name="connsiteY40" fmla="*/ 8740 h 10025"/>
                  <a:gd name="connsiteX41" fmla="*/ 6040 w 10000"/>
                  <a:gd name="connsiteY41" fmla="*/ 8368 h 10025"/>
                  <a:gd name="connsiteX42" fmla="*/ 6382 w 10000"/>
                  <a:gd name="connsiteY42" fmla="*/ 7982 h 10025"/>
                  <a:gd name="connsiteX43" fmla="*/ 6428 w 10000"/>
                  <a:gd name="connsiteY43" fmla="*/ 8181 h 10025"/>
                  <a:gd name="connsiteX44" fmla="*/ 6444 w 10000"/>
                  <a:gd name="connsiteY44" fmla="*/ 8428 h 10025"/>
                  <a:gd name="connsiteX45" fmla="*/ 6766 w 10000"/>
                  <a:gd name="connsiteY45" fmla="*/ 9268 h 10025"/>
                  <a:gd name="connsiteX0" fmla="*/ 7446 w 10000"/>
                  <a:gd name="connsiteY0" fmla="*/ 9488 h 10025"/>
                  <a:gd name="connsiteX1" fmla="*/ 7446 w 10000"/>
                  <a:gd name="connsiteY1" fmla="*/ 8978 h 10025"/>
                  <a:gd name="connsiteX2" fmla="*/ 7821 w 10000"/>
                  <a:gd name="connsiteY2" fmla="*/ 8978 h 10025"/>
                  <a:gd name="connsiteX3" fmla="*/ 8047 w 10000"/>
                  <a:gd name="connsiteY3" fmla="*/ 8029 h 10025"/>
                  <a:gd name="connsiteX4" fmla="*/ 8648 w 10000"/>
                  <a:gd name="connsiteY4" fmla="*/ 7444 h 10025"/>
                  <a:gd name="connsiteX5" fmla="*/ 8873 w 10000"/>
                  <a:gd name="connsiteY5" fmla="*/ 6351 h 10025"/>
                  <a:gd name="connsiteX6" fmla="*/ 8722 w 10000"/>
                  <a:gd name="connsiteY6" fmla="*/ 5768 h 10025"/>
                  <a:gd name="connsiteX7" fmla="*/ 9098 w 10000"/>
                  <a:gd name="connsiteY7" fmla="*/ 4525 h 10025"/>
                  <a:gd name="connsiteX8" fmla="*/ 9399 w 10000"/>
                  <a:gd name="connsiteY8" fmla="*/ 4160 h 10025"/>
                  <a:gd name="connsiteX9" fmla="*/ 10000 w 10000"/>
                  <a:gd name="connsiteY9" fmla="*/ 3576 h 10025"/>
                  <a:gd name="connsiteX10" fmla="*/ 9774 w 10000"/>
                  <a:gd name="connsiteY10" fmla="*/ 3502 h 10025"/>
                  <a:gd name="connsiteX11" fmla="*/ 9399 w 10000"/>
                  <a:gd name="connsiteY11" fmla="*/ 3140 h 10025"/>
                  <a:gd name="connsiteX12" fmla="*/ 9173 w 10000"/>
                  <a:gd name="connsiteY12" fmla="*/ 2044 h 10025"/>
                  <a:gd name="connsiteX13" fmla="*/ 9173 w 10000"/>
                  <a:gd name="connsiteY13" fmla="*/ 1460 h 10025"/>
                  <a:gd name="connsiteX14" fmla="*/ 9098 w 10000"/>
                  <a:gd name="connsiteY14" fmla="*/ 729 h 10025"/>
                  <a:gd name="connsiteX15" fmla="*/ 8873 w 10000"/>
                  <a:gd name="connsiteY15" fmla="*/ 511 h 10025"/>
                  <a:gd name="connsiteX16" fmla="*/ 8497 w 10000"/>
                  <a:gd name="connsiteY16" fmla="*/ 219 h 10025"/>
                  <a:gd name="connsiteX17" fmla="*/ 8272 w 10000"/>
                  <a:gd name="connsiteY17" fmla="*/ 0 h 10025"/>
                  <a:gd name="connsiteX18" fmla="*/ 7821 w 10000"/>
                  <a:gd name="connsiteY18" fmla="*/ 293 h 10025"/>
                  <a:gd name="connsiteX19" fmla="*/ 7370 w 10000"/>
                  <a:gd name="connsiteY19" fmla="*/ 729 h 10025"/>
                  <a:gd name="connsiteX20" fmla="*/ 6769 w 10000"/>
                  <a:gd name="connsiteY20" fmla="*/ 729 h 10025"/>
                  <a:gd name="connsiteX21" fmla="*/ 5717 w 10000"/>
                  <a:gd name="connsiteY21" fmla="*/ 729 h 10025"/>
                  <a:gd name="connsiteX22" fmla="*/ 5717 w 10000"/>
                  <a:gd name="connsiteY22" fmla="*/ 658 h 10025"/>
                  <a:gd name="connsiteX23" fmla="*/ 5643 w 10000"/>
                  <a:gd name="connsiteY23" fmla="*/ 729 h 10025"/>
                  <a:gd name="connsiteX24" fmla="*/ 1961 w 10000"/>
                  <a:gd name="connsiteY24" fmla="*/ 729 h 10025"/>
                  <a:gd name="connsiteX25" fmla="*/ 1961 w 10000"/>
                  <a:gd name="connsiteY25" fmla="*/ 2263 h 10025"/>
                  <a:gd name="connsiteX26" fmla="*/ 1285 w 10000"/>
                  <a:gd name="connsiteY26" fmla="*/ 2263 h 10025"/>
                  <a:gd name="connsiteX27" fmla="*/ 1285 w 10000"/>
                  <a:gd name="connsiteY27" fmla="*/ 2556 h 10025"/>
                  <a:gd name="connsiteX28" fmla="*/ 1285 w 10000"/>
                  <a:gd name="connsiteY28" fmla="*/ 5179 h 10025"/>
                  <a:gd name="connsiteX29" fmla="*/ 1135 w 10000"/>
                  <a:gd name="connsiteY29" fmla="*/ 5327 h 10025"/>
                  <a:gd name="connsiteX30" fmla="*/ 684 w 10000"/>
                  <a:gd name="connsiteY30" fmla="*/ 5621 h 10025"/>
                  <a:gd name="connsiteX31" fmla="*/ 609 w 10000"/>
                  <a:gd name="connsiteY31" fmla="*/ 5986 h 10025"/>
                  <a:gd name="connsiteX32" fmla="*/ 384 w 10000"/>
                  <a:gd name="connsiteY32" fmla="*/ 6351 h 10025"/>
                  <a:gd name="connsiteX33" fmla="*/ 234 w 10000"/>
                  <a:gd name="connsiteY33" fmla="*/ 6935 h 10025"/>
                  <a:gd name="connsiteX34" fmla="*/ 8 w 10000"/>
                  <a:gd name="connsiteY34" fmla="*/ 7593 h 10025"/>
                  <a:gd name="connsiteX35" fmla="*/ 384 w 10000"/>
                  <a:gd name="connsiteY35" fmla="*/ 7664 h 10025"/>
                  <a:gd name="connsiteX36" fmla="*/ 458 w 10000"/>
                  <a:gd name="connsiteY36" fmla="*/ 8245 h 10025"/>
                  <a:gd name="connsiteX37" fmla="*/ 684 w 10000"/>
                  <a:gd name="connsiteY37" fmla="*/ 8831 h 10025"/>
                  <a:gd name="connsiteX38" fmla="*/ 1059 w 10000"/>
                  <a:gd name="connsiteY38" fmla="*/ 10000 h 10025"/>
                  <a:gd name="connsiteX39" fmla="*/ 5428 w 10000"/>
                  <a:gd name="connsiteY39" fmla="*/ 8984 h 10025"/>
                  <a:gd name="connsiteX40" fmla="*/ 5884 w 10000"/>
                  <a:gd name="connsiteY40" fmla="*/ 8740 h 10025"/>
                  <a:gd name="connsiteX41" fmla="*/ 6040 w 10000"/>
                  <a:gd name="connsiteY41" fmla="*/ 8368 h 10025"/>
                  <a:gd name="connsiteX42" fmla="*/ 6382 w 10000"/>
                  <a:gd name="connsiteY42" fmla="*/ 7982 h 10025"/>
                  <a:gd name="connsiteX43" fmla="*/ 6428 w 10000"/>
                  <a:gd name="connsiteY43" fmla="*/ 8181 h 10025"/>
                  <a:gd name="connsiteX44" fmla="*/ 6444 w 10000"/>
                  <a:gd name="connsiteY44" fmla="*/ 8428 h 10025"/>
                  <a:gd name="connsiteX45" fmla="*/ 6766 w 10000"/>
                  <a:gd name="connsiteY45" fmla="*/ 9268 h 10025"/>
                  <a:gd name="connsiteX0" fmla="*/ 7446 w 10000"/>
                  <a:gd name="connsiteY0" fmla="*/ 9488 h 10143"/>
                  <a:gd name="connsiteX1" fmla="*/ 7446 w 10000"/>
                  <a:gd name="connsiteY1" fmla="*/ 8978 h 10143"/>
                  <a:gd name="connsiteX2" fmla="*/ 7821 w 10000"/>
                  <a:gd name="connsiteY2" fmla="*/ 8978 h 10143"/>
                  <a:gd name="connsiteX3" fmla="*/ 8047 w 10000"/>
                  <a:gd name="connsiteY3" fmla="*/ 8029 h 10143"/>
                  <a:gd name="connsiteX4" fmla="*/ 8648 w 10000"/>
                  <a:gd name="connsiteY4" fmla="*/ 7444 h 10143"/>
                  <a:gd name="connsiteX5" fmla="*/ 8873 w 10000"/>
                  <a:gd name="connsiteY5" fmla="*/ 6351 h 10143"/>
                  <a:gd name="connsiteX6" fmla="*/ 8722 w 10000"/>
                  <a:gd name="connsiteY6" fmla="*/ 5768 h 10143"/>
                  <a:gd name="connsiteX7" fmla="*/ 9098 w 10000"/>
                  <a:gd name="connsiteY7" fmla="*/ 4525 h 10143"/>
                  <a:gd name="connsiteX8" fmla="*/ 9399 w 10000"/>
                  <a:gd name="connsiteY8" fmla="*/ 4160 h 10143"/>
                  <a:gd name="connsiteX9" fmla="*/ 10000 w 10000"/>
                  <a:gd name="connsiteY9" fmla="*/ 3576 h 10143"/>
                  <a:gd name="connsiteX10" fmla="*/ 9774 w 10000"/>
                  <a:gd name="connsiteY10" fmla="*/ 3502 h 10143"/>
                  <a:gd name="connsiteX11" fmla="*/ 9399 w 10000"/>
                  <a:gd name="connsiteY11" fmla="*/ 3140 h 10143"/>
                  <a:gd name="connsiteX12" fmla="*/ 9173 w 10000"/>
                  <a:gd name="connsiteY12" fmla="*/ 2044 h 10143"/>
                  <a:gd name="connsiteX13" fmla="*/ 9173 w 10000"/>
                  <a:gd name="connsiteY13" fmla="*/ 1460 h 10143"/>
                  <a:gd name="connsiteX14" fmla="*/ 9098 w 10000"/>
                  <a:gd name="connsiteY14" fmla="*/ 729 h 10143"/>
                  <a:gd name="connsiteX15" fmla="*/ 8873 w 10000"/>
                  <a:gd name="connsiteY15" fmla="*/ 511 h 10143"/>
                  <a:gd name="connsiteX16" fmla="*/ 8497 w 10000"/>
                  <a:gd name="connsiteY16" fmla="*/ 219 h 10143"/>
                  <a:gd name="connsiteX17" fmla="*/ 8272 w 10000"/>
                  <a:gd name="connsiteY17" fmla="*/ 0 h 10143"/>
                  <a:gd name="connsiteX18" fmla="*/ 7821 w 10000"/>
                  <a:gd name="connsiteY18" fmla="*/ 293 h 10143"/>
                  <a:gd name="connsiteX19" fmla="*/ 7370 w 10000"/>
                  <a:gd name="connsiteY19" fmla="*/ 729 h 10143"/>
                  <a:gd name="connsiteX20" fmla="*/ 6769 w 10000"/>
                  <a:gd name="connsiteY20" fmla="*/ 729 h 10143"/>
                  <a:gd name="connsiteX21" fmla="*/ 5717 w 10000"/>
                  <a:gd name="connsiteY21" fmla="*/ 729 h 10143"/>
                  <a:gd name="connsiteX22" fmla="*/ 5717 w 10000"/>
                  <a:gd name="connsiteY22" fmla="*/ 658 h 10143"/>
                  <a:gd name="connsiteX23" fmla="*/ 5643 w 10000"/>
                  <a:gd name="connsiteY23" fmla="*/ 729 h 10143"/>
                  <a:gd name="connsiteX24" fmla="*/ 1961 w 10000"/>
                  <a:gd name="connsiteY24" fmla="*/ 729 h 10143"/>
                  <a:gd name="connsiteX25" fmla="*/ 1961 w 10000"/>
                  <a:gd name="connsiteY25" fmla="*/ 2263 h 10143"/>
                  <a:gd name="connsiteX26" fmla="*/ 1285 w 10000"/>
                  <a:gd name="connsiteY26" fmla="*/ 2263 h 10143"/>
                  <a:gd name="connsiteX27" fmla="*/ 1285 w 10000"/>
                  <a:gd name="connsiteY27" fmla="*/ 2556 h 10143"/>
                  <a:gd name="connsiteX28" fmla="*/ 1285 w 10000"/>
                  <a:gd name="connsiteY28" fmla="*/ 5179 h 10143"/>
                  <a:gd name="connsiteX29" fmla="*/ 1135 w 10000"/>
                  <a:gd name="connsiteY29" fmla="*/ 5327 h 10143"/>
                  <a:gd name="connsiteX30" fmla="*/ 684 w 10000"/>
                  <a:gd name="connsiteY30" fmla="*/ 5621 h 10143"/>
                  <a:gd name="connsiteX31" fmla="*/ 609 w 10000"/>
                  <a:gd name="connsiteY31" fmla="*/ 5986 h 10143"/>
                  <a:gd name="connsiteX32" fmla="*/ 384 w 10000"/>
                  <a:gd name="connsiteY32" fmla="*/ 6351 h 10143"/>
                  <a:gd name="connsiteX33" fmla="*/ 234 w 10000"/>
                  <a:gd name="connsiteY33" fmla="*/ 6935 h 10143"/>
                  <a:gd name="connsiteX34" fmla="*/ 8 w 10000"/>
                  <a:gd name="connsiteY34" fmla="*/ 7593 h 10143"/>
                  <a:gd name="connsiteX35" fmla="*/ 384 w 10000"/>
                  <a:gd name="connsiteY35" fmla="*/ 7664 h 10143"/>
                  <a:gd name="connsiteX36" fmla="*/ 458 w 10000"/>
                  <a:gd name="connsiteY36" fmla="*/ 8245 h 10143"/>
                  <a:gd name="connsiteX37" fmla="*/ 684 w 10000"/>
                  <a:gd name="connsiteY37" fmla="*/ 8831 h 10143"/>
                  <a:gd name="connsiteX38" fmla="*/ 1059 w 10000"/>
                  <a:gd name="connsiteY38" fmla="*/ 10000 h 10143"/>
                  <a:gd name="connsiteX39" fmla="*/ 1068 w 10000"/>
                  <a:gd name="connsiteY39" fmla="*/ 10012 h 10143"/>
                  <a:gd name="connsiteX40" fmla="*/ 5428 w 10000"/>
                  <a:gd name="connsiteY40" fmla="*/ 8984 h 10143"/>
                  <a:gd name="connsiteX41" fmla="*/ 5884 w 10000"/>
                  <a:gd name="connsiteY41" fmla="*/ 8740 h 10143"/>
                  <a:gd name="connsiteX42" fmla="*/ 6040 w 10000"/>
                  <a:gd name="connsiteY42" fmla="*/ 8368 h 10143"/>
                  <a:gd name="connsiteX43" fmla="*/ 6382 w 10000"/>
                  <a:gd name="connsiteY43" fmla="*/ 7982 h 10143"/>
                  <a:gd name="connsiteX44" fmla="*/ 6428 w 10000"/>
                  <a:gd name="connsiteY44" fmla="*/ 8181 h 10143"/>
                  <a:gd name="connsiteX45" fmla="*/ 6444 w 10000"/>
                  <a:gd name="connsiteY45" fmla="*/ 8428 h 10143"/>
                  <a:gd name="connsiteX46" fmla="*/ 6766 w 10000"/>
                  <a:gd name="connsiteY46" fmla="*/ 9268 h 10143"/>
                  <a:gd name="connsiteX0" fmla="*/ 7446 w 10000"/>
                  <a:gd name="connsiteY0" fmla="*/ 9488 h 10115"/>
                  <a:gd name="connsiteX1" fmla="*/ 7446 w 10000"/>
                  <a:gd name="connsiteY1" fmla="*/ 8978 h 10115"/>
                  <a:gd name="connsiteX2" fmla="*/ 7821 w 10000"/>
                  <a:gd name="connsiteY2" fmla="*/ 8978 h 10115"/>
                  <a:gd name="connsiteX3" fmla="*/ 8047 w 10000"/>
                  <a:gd name="connsiteY3" fmla="*/ 8029 h 10115"/>
                  <a:gd name="connsiteX4" fmla="*/ 8648 w 10000"/>
                  <a:gd name="connsiteY4" fmla="*/ 7444 h 10115"/>
                  <a:gd name="connsiteX5" fmla="*/ 8873 w 10000"/>
                  <a:gd name="connsiteY5" fmla="*/ 6351 h 10115"/>
                  <a:gd name="connsiteX6" fmla="*/ 8722 w 10000"/>
                  <a:gd name="connsiteY6" fmla="*/ 5768 h 10115"/>
                  <a:gd name="connsiteX7" fmla="*/ 9098 w 10000"/>
                  <a:gd name="connsiteY7" fmla="*/ 4525 h 10115"/>
                  <a:gd name="connsiteX8" fmla="*/ 9399 w 10000"/>
                  <a:gd name="connsiteY8" fmla="*/ 4160 h 10115"/>
                  <a:gd name="connsiteX9" fmla="*/ 10000 w 10000"/>
                  <a:gd name="connsiteY9" fmla="*/ 3576 h 10115"/>
                  <a:gd name="connsiteX10" fmla="*/ 9774 w 10000"/>
                  <a:gd name="connsiteY10" fmla="*/ 3502 h 10115"/>
                  <a:gd name="connsiteX11" fmla="*/ 9399 w 10000"/>
                  <a:gd name="connsiteY11" fmla="*/ 3140 h 10115"/>
                  <a:gd name="connsiteX12" fmla="*/ 9173 w 10000"/>
                  <a:gd name="connsiteY12" fmla="*/ 2044 h 10115"/>
                  <a:gd name="connsiteX13" fmla="*/ 9173 w 10000"/>
                  <a:gd name="connsiteY13" fmla="*/ 1460 h 10115"/>
                  <a:gd name="connsiteX14" fmla="*/ 9098 w 10000"/>
                  <a:gd name="connsiteY14" fmla="*/ 729 h 10115"/>
                  <a:gd name="connsiteX15" fmla="*/ 8873 w 10000"/>
                  <a:gd name="connsiteY15" fmla="*/ 511 h 10115"/>
                  <a:gd name="connsiteX16" fmla="*/ 8497 w 10000"/>
                  <a:gd name="connsiteY16" fmla="*/ 219 h 10115"/>
                  <a:gd name="connsiteX17" fmla="*/ 8272 w 10000"/>
                  <a:gd name="connsiteY17" fmla="*/ 0 h 10115"/>
                  <a:gd name="connsiteX18" fmla="*/ 7821 w 10000"/>
                  <a:gd name="connsiteY18" fmla="*/ 293 h 10115"/>
                  <a:gd name="connsiteX19" fmla="*/ 7370 w 10000"/>
                  <a:gd name="connsiteY19" fmla="*/ 729 h 10115"/>
                  <a:gd name="connsiteX20" fmla="*/ 6769 w 10000"/>
                  <a:gd name="connsiteY20" fmla="*/ 729 h 10115"/>
                  <a:gd name="connsiteX21" fmla="*/ 5717 w 10000"/>
                  <a:gd name="connsiteY21" fmla="*/ 729 h 10115"/>
                  <a:gd name="connsiteX22" fmla="*/ 5717 w 10000"/>
                  <a:gd name="connsiteY22" fmla="*/ 658 h 10115"/>
                  <a:gd name="connsiteX23" fmla="*/ 5643 w 10000"/>
                  <a:gd name="connsiteY23" fmla="*/ 729 h 10115"/>
                  <a:gd name="connsiteX24" fmla="*/ 1961 w 10000"/>
                  <a:gd name="connsiteY24" fmla="*/ 729 h 10115"/>
                  <a:gd name="connsiteX25" fmla="*/ 1961 w 10000"/>
                  <a:gd name="connsiteY25" fmla="*/ 2263 h 10115"/>
                  <a:gd name="connsiteX26" fmla="*/ 1285 w 10000"/>
                  <a:gd name="connsiteY26" fmla="*/ 2263 h 10115"/>
                  <a:gd name="connsiteX27" fmla="*/ 1285 w 10000"/>
                  <a:gd name="connsiteY27" fmla="*/ 2556 h 10115"/>
                  <a:gd name="connsiteX28" fmla="*/ 1285 w 10000"/>
                  <a:gd name="connsiteY28" fmla="*/ 5179 h 10115"/>
                  <a:gd name="connsiteX29" fmla="*/ 1135 w 10000"/>
                  <a:gd name="connsiteY29" fmla="*/ 5327 h 10115"/>
                  <a:gd name="connsiteX30" fmla="*/ 684 w 10000"/>
                  <a:gd name="connsiteY30" fmla="*/ 5621 h 10115"/>
                  <a:gd name="connsiteX31" fmla="*/ 609 w 10000"/>
                  <a:gd name="connsiteY31" fmla="*/ 5986 h 10115"/>
                  <a:gd name="connsiteX32" fmla="*/ 384 w 10000"/>
                  <a:gd name="connsiteY32" fmla="*/ 6351 h 10115"/>
                  <a:gd name="connsiteX33" fmla="*/ 234 w 10000"/>
                  <a:gd name="connsiteY33" fmla="*/ 6935 h 10115"/>
                  <a:gd name="connsiteX34" fmla="*/ 8 w 10000"/>
                  <a:gd name="connsiteY34" fmla="*/ 7593 h 10115"/>
                  <a:gd name="connsiteX35" fmla="*/ 384 w 10000"/>
                  <a:gd name="connsiteY35" fmla="*/ 7664 h 10115"/>
                  <a:gd name="connsiteX36" fmla="*/ 458 w 10000"/>
                  <a:gd name="connsiteY36" fmla="*/ 8245 h 10115"/>
                  <a:gd name="connsiteX37" fmla="*/ 684 w 10000"/>
                  <a:gd name="connsiteY37" fmla="*/ 8831 h 10115"/>
                  <a:gd name="connsiteX38" fmla="*/ 1059 w 10000"/>
                  <a:gd name="connsiteY38" fmla="*/ 10000 h 10115"/>
                  <a:gd name="connsiteX39" fmla="*/ 3268 w 10000"/>
                  <a:gd name="connsiteY39" fmla="*/ 9947 h 10115"/>
                  <a:gd name="connsiteX40" fmla="*/ 5428 w 10000"/>
                  <a:gd name="connsiteY40" fmla="*/ 8984 h 10115"/>
                  <a:gd name="connsiteX41" fmla="*/ 5884 w 10000"/>
                  <a:gd name="connsiteY41" fmla="*/ 8740 h 10115"/>
                  <a:gd name="connsiteX42" fmla="*/ 6040 w 10000"/>
                  <a:gd name="connsiteY42" fmla="*/ 8368 h 10115"/>
                  <a:gd name="connsiteX43" fmla="*/ 6382 w 10000"/>
                  <a:gd name="connsiteY43" fmla="*/ 7982 h 10115"/>
                  <a:gd name="connsiteX44" fmla="*/ 6428 w 10000"/>
                  <a:gd name="connsiteY44" fmla="*/ 8181 h 10115"/>
                  <a:gd name="connsiteX45" fmla="*/ 6444 w 10000"/>
                  <a:gd name="connsiteY45" fmla="*/ 8428 h 10115"/>
                  <a:gd name="connsiteX46" fmla="*/ 6766 w 10000"/>
                  <a:gd name="connsiteY46" fmla="*/ 9268 h 10115"/>
                  <a:gd name="connsiteX0" fmla="*/ 7446 w 10000"/>
                  <a:gd name="connsiteY0" fmla="*/ 9488 h 10115"/>
                  <a:gd name="connsiteX1" fmla="*/ 7446 w 10000"/>
                  <a:gd name="connsiteY1" fmla="*/ 8978 h 10115"/>
                  <a:gd name="connsiteX2" fmla="*/ 7821 w 10000"/>
                  <a:gd name="connsiteY2" fmla="*/ 8978 h 10115"/>
                  <a:gd name="connsiteX3" fmla="*/ 8047 w 10000"/>
                  <a:gd name="connsiteY3" fmla="*/ 8029 h 10115"/>
                  <a:gd name="connsiteX4" fmla="*/ 8648 w 10000"/>
                  <a:gd name="connsiteY4" fmla="*/ 7444 h 10115"/>
                  <a:gd name="connsiteX5" fmla="*/ 8873 w 10000"/>
                  <a:gd name="connsiteY5" fmla="*/ 6351 h 10115"/>
                  <a:gd name="connsiteX6" fmla="*/ 8722 w 10000"/>
                  <a:gd name="connsiteY6" fmla="*/ 5768 h 10115"/>
                  <a:gd name="connsiteX7" fmla="*/ 9098 w 10000"/>
                  <a:gd name="connsiteY7" fmla="*/ 4525 h 10115"/>
                  <a:gd name="connsiteX8" fmla="*/ 9399 w 10000"/>
                  <a:gd name="connsiteY8" fmla="*/ 4160 h 10115"/>
                  <a:gd name="connsiteX9" fmla="*/ 10000 w 10000"/>
                  <a:gd name="connsiteY9" fmla="*/ 3576 h 10115"/>
                  <a:gd name="connsiteX10" fmla="*/ 9774 w 10000"/>
                  <a:gd name="connsiteY10" fmla="*/ 3502 h 10115"/>
                  <a:gd name="connsiteX11" fmla="*/ 9399 w 10000"/>
                  <a:gd name="connsiteY11" fmla="*/ 3140 h 10115"/>
                  <a:gd name="connsiteX12" fmla="*/ 9173 w 10000"/>
                  <a:gd name="connsiteY12" fmla="*/ 2044 h 10115"/>
                  <a:gd name="connsiteX13" fmla="*/ 9173 w 10000"/>
                  <a:gd name="connsiteY13" fmla="*/ 1460 h 10115"/>
                  <a:gd name="connsiteX14" fmla="*/ 9098 w 10000"/>
                  <a:gd name="connsiteY14" fmla="*/ 729 h 10115"/>
                  <a:gd name="connsiteX15" fmla="*/ 8873 w 10000"/>
                  <a:gd name="connsiteY15" fmla="*/ 511 h 10115"/>
                  <a:gd name="connsiteX16" fmla="*/ 8497 w 10000"/>
                  <a:gd name="connsiteY16" fmla="*/ 219 h 10115"/>
                  <a:gd name="connsiteX17" fmla="*/ 8272 w 10000"/>
                  <a:gd name="connsiteY17" fmla="*/ 0 h 10115"/>
                  <a:gd name="connsiteX18" fmla="*/ 7821 w 10000"/>
                  <a:gd name="connsiteY18" fmla="*/ 293 h 10115"/>
                  <a:gd name="connsiteX19" fmla="*/ 7370 w 10000"/>
                  <a:gd name="connsiteY19" fmla="*/ 729 h 10115"/>
                  <a:gd name="connsiteX20" fmla="*/ 6769 w 10000"/>
                  <a:gd name="connsiteY20" fmla="*/ 729 h 10115"/>
                  <a:gd name="connsiteX21" fmla="*/ 5717 w 10000"/>
                  <a:gd name="connsiteY21" fmla="*/ 729 h 10115"/>
                  <a:gd name="connsiteX22" fmla="*/ 5717 w 10000"/>
                  <a:gd name="connsiteY22" fmla="*/ 658 h 10115"/>
                  <a:gd name="connsiteX23" fmla="*/ 5643 w 10000"/>
                  <a:gd name="connsiteY23" fmla="*/ 729 h 10115"/>
                  <a:gd name="connsiteX24" fmla="*/ 1961 w 10000"/>
                  <a:gd name="connsiteY24" fmla="*/ 729 h 10115"/>
                  <a:gd name="connsiteX25" fmla="*/ 1961 w 10000"/>
                  <a:gd name="connsiteY25" fmla="*/ 2263 h 10115"/>
                  <a:gd name="connsiteX26" fmla="*/ 1285 w 10000"/>
                  <a:gd name="connsiteY26" fmla="*/ 2263 h 10115"/>
                  <a:gd name="connsiteX27" fmla="*/ 1285 w 10000"/>
                  <a:gd name="connsiteY27" fmla="*/ 2556 h 10115"/>
                  <a:gd name="connsiteX28" fmla="*/ 1285 w 10000"/>
                  <a:gd name="connsiteY28" fmla="*/ 5179 h 10115"/>
                  <a:gd name="connsiteX29" fmla="*/ 1135 w 10000"/>
                  <a:gd name="connsiteY29" fmla="*/ 5327 h 10115"/>
                  <a:gd name="connsiteX30" fmla="*/ 684 w 10000"/>
                  <a:gd name="connsiteY30" fmla="*/ 5621 h 10115"/>
                  <a:gd name="connsiteX31" fmla="*/ 609 w 10000"/>
                  <a:gd name="connsiteY31" fmla="*/ 5986 h 10115"/>
                  <a:gd name="connsiteX32" fmla="*/ 384 w 10000"/>
                  <a:gd name="connsiteY32" fmla="*/ 6351 h 10115"/>
                  <a:gd name="connsiteX33" fmla="*/ 234 w 10000"/>
                  <a:gd name="connsiteY33" fmla="*/ 6935 h 10115"/>
                  <a:gd name="connsiteX34" fmla="*/ 8 w 10000"/>
                  <a:gd name="connsiteY34" fmla="*/ 7593 h 10115"/>
                  <a:gd name="connsiteX35" fmla="*/ 384 w 10000"/>
                  <a:gd name="connsiteY35" fmla="*/ 7664 h 10115"/>
                  <a:gd name="connsiteX36" fmla="*/ 458 w 10000"/>
                  <a:gd name="connsiteY36" fmla="*/ 8245 h 10115"/>
                  <a:gd name="connsiteX37" fmla="*/ 684 w 10000"/>
                  <a:gd name="connsiteY37" fmla="*/ 8831 h 10115"/>
                  <a:gd name="connsiteX38" fmla="*/ 1059 w 10000"/>
                  <a:gd name="connsiteY38" fmla="*/ 10000 h 10115"/>
                  <a:gd name="connsiteX39" fmla="*/ 3268 w 10000"/>
                  <a:gd name="connsiteY39" fmla="*/ 9947 h 10115"/>
                  <a:gd name="connsiteX40" fmla="*/ 5428 w 10000"/>
                  <a:gd name="connsiteY40" fmla="*/ 8984 h 10115"/>
                  <a:gd name="connsiteX41" fmla="*/ 5884 w 10000"/>
                  <a:gd name="connsiteY41" fmla="*/ 8740 h 10115"/>
                  <a:gd name="connsiteX42" fmla="*/ 6040 w 10000"/>
                  <a:gd name="connsiteY42" fmla="*/ 8368 h 10115"/>
                  <a:gd name="connsiteX43" fmla="*/ 6382 w 10000"/>
                  <a:gd name="connsiteY43" fmla="*/ 7982 h 10115"/>
                  <a:gd name="connsiteX44" fmla="*/ 6428 w 10000"/>
                  <a:gd name="connsiteY44" fmla="*/ 8181 h 10115"/>
                  <a:gd name="connsiteX45" fmla="*/ 6444 w 10000"/>
                  <a:gd name="connsiteY45" fmla="*/ 8428 h 10115"/>
                  <a:gd name="connsiteX46" fmla="*/ 6766 w 10000"/>
                  <a:gd name="connsiteY46" fmla="*/ 9268 h 10115"/>
                  <a:gd name="connsiteX0" fmla="*/ 7446 w 10000"/>
                  <a:gd name="connsiteY0" fmla="*/ 9488 h 10039"/>
                  <a:gd name="connsiteX1" fmla="*/ 7446 w 10000"/>
                  <a:gd name="connsiteY1" fmla="*/ 8978 h 10039"/>
                  <a:gd name="connsiteX2" fmla="*/ 7821 w 10000"/>
                  <a:gd name="connsiteY2" fmla="*/ 8978 h 10039"/>
                  <a:gd name="connsiteX3" fmla="*/ 8047 w 10000"/>
                  <a:gd name="connsiteY3" fmla="*/ 8029 h 10039"/>
                  <a:gd name="connsiteX4" fmla="*/ 8648 w 10000"/>
                  <a:gd name="connsiteY4" fmla="*/ 7444 h 10039"/>
                  <a:gd name="connsiteX5" fmla="*/ 8873 w 10000"/>
                  <a:gd name="connsiteY5" fmla="*/ 6351 h 10039"/>
                  <a:gd name="connsiteX6" fmla="*/ 8722 w 10000"/>
                  <a:gd name="connsiteY6" fmla="*/ 5768 h 10039"/>
                  <a:gd name="connsiteX7" fmla="*/ 9098 w 10000"/>
                  <a:gd name="connsiteY7" fmla="*/ 4525 h 10039"/>
                  <a:gd name="connsiteX8" fmla="*/ 9399 w 10000"/>
                  <a:gd name="connsiteY8" fmla="*/ 4160 h 10039"/>
                  <a:gd name="connsiteX9" fmla="*/ 10000 w 10000"/>
                  <a:gd name="connsiteY9" fmla="*/ 3576 h 10039"/>
                  <a:gd name="connsiteX10" fmla="*/ 9774 w 10000"/>
                  <a:gd name="connsiteY10" fmla="*/ 3502 h 10039"/>
                  <a:gd name="connsiteX11" fmla="*/ 9399 w 10000"/>
                  <a:gd name="connsiteY11" fmla="*/ 3140 h 10039"/>
                  <a:gd name="connsiteX12" fmla="*/ 9173 w 10000"/>
                  <a:gd name="connsiteY12" fmla="*/ 2044 h 10039"/>
                  <a:gd name="connsiteX13" fmla="*/ 9173 w 10000"/>
                  <a:gd name="connsiteY13" fmla="*/ 1460 h 10039"/>
                  <a:gd name="connsiteX14" fmla="*/ 9098 w 10000"/>
                  <a:gd name="connsiteY14" fmla="*/ 729 h 10039"/>
                  <a:gd name="connsiteX15" fmla="*/ 8873 w 10000"/>
                  <a:gd name="connsiteY15" fmla="*/ 511 h 10039"/>
                  <a:gd name="connsiteX16" fmla="*/ 8497 w 10000"/>
                  <a:gd name="connsiteY16" fmla="*/ 219 h 10039"/>
                  <a:gd name="connsiteX17" fmla="*/ 8272 w 10000"/>
                  <a:gd name="connsiteY17" fmla="*/ 0 h 10039"/>
                  <a:gd name="connsiteX18" fmla="*/ 7821 w 10000"/>
                  <a:gd name="connsiteY18" fmla="*/ 293 h 10039"/>
                  <a:gd name="connsiteX19" fmla="*/ 7370 w 10000"/>
                  <a:gd name="connsiteY19" fmla="*/ 729 h 10039"/>
                  <a:gd name="connsiteX20" fmla="*/ 6769 w 10000"/>
                  <a:gd name="connsiteY20" fmla="*/ 729 h 10039"/>
                  <a:gd name="connsiteX21" fmla="*/ 5717 w 10000"/>
                  <a:gd name="connsiteY21" fmla="*/ 729 h 10039"/>
                  <a:gd name="connsiteX22" fmla="*/ 5717 w 10000"/>
                  <a:gd name="connsiteY22" fmla="*/ 658 h 10039"/>
                  <a:gd name="connsiteX23" fmla="*/ 5643 w 10000"/>
                  <a:gd name="connsiteY23" fmla="*/ 729 h 10039"/>
                  <a:gd name="connsiteX24" fmla="*/ 1961 w 10000"/>
                  <a:gd name="connsiteY24" fmla="*/ 729 h 10039"/>
                  <a:gd name="connsiteX25" fmla="*/ 1961 w 10000"/>
                  <a:gd name="connsiteY25" fmla="*/ 2263 h 10039"/>
                  <a:gd name="connsiteX26" fmla="*/ 1285 w 10000"/>
                  <a:gd name="connsiteY26" fmla="*/ 2263 h 10039"/>
                  <a:gd name="connsiteX27" fmla="*/ 1285 w 10000"/>
                  <a:gd name="connsiteY27" fmla="*/ 2556 h 10039"/>
                  <a:gd name="connsiteX28" fmla="*/ 1285 w 10000"/>
                  <a:gd name="connsiteY28" fmla="*/ 5179 h 10039"/>
                  <a:gd name="connsiteX29" fmla="*/ 1135 w 10000"/>
                  <a:gd name="connsiteY29" fmla="*/ 5327 h 10039"/>
                  <a:gd name="connsiteX30" fmla="*/ 684 w 10000"/>
                  <a:gd name="connsiteY30" fmla="*/ 5621 h 10039"/>
                  <a:gd name="connsiteX31" fmla="*/ 609 w 10000"/>
                  <a:gd name="connsiteY31" fmla="*/ 5986 h 10039"/>
                  <a:gd name="connsiteX32" fmla="*/ 384 w 10000"/>
                  <a:gd name="connsiteY32" fmla="*/ 6351 h 10039"/>
                  <a:gd name="connsiteX33" fmla="*/ 234 w 10000"/>
                  <a:gd name="connsiteY33" fmla="*/ 6935 h 10039"/>
                  <a:gd name="connsiteX34" fmla="*/ 8 w 10000"/>
                  <a:gd name="connsiteY34" fmla="*/ 7593 h 10039"/>
                  <a:gd name="connsiteX35" fmla="*/ 384 w 10000"/>
                  <a:gd name="connsiteY35" fmla="*/ 7664 h 10039"/>
                  <a:gd name="connsiteX36" fmla="*/ 458 w 10000"/>
                  <a:gd name="connsiteY36" fmla="*/ 8245 h 10039"/>
                  <a:gd name="connsiteX37" fmla="*/ 684 w 10000"/>
                  <a:gd name="connsiteY37" fmla="*/ 8831 h 10039"/>
                  <a:gd name="connsiteX38" fmla="*/ 1059 w 10000"/>
                  <a:gd name="connsiteY38" fmla="*/ 10000 h 10039"/>
                  <a:gd name="connsiteX39" fmla="*/ 4939 w 10000"/>
                  <a:gd name="connsiteY39" fmla="*/ 9433 h 10039"/>
                  <a:gd name="connsiteX40" fmla="*/ 5428 w 10000"/>
                  <a:gd name="connsiteY40" fmla="*/ 8984 h 10039"/>
                  <a:gd name="connsiteX41" fmla="*/ 5884 w 10000"/>
                  <a:gd name="connsiteY41" fmla="*/ 8740 h 10039"/>
                  <a:gd name="connsiteX42" fmla="*/ 6040 w 10000"/>
                  <a:gd name="connsiteY42" fmla="*/ 8368 h 10039"/>
                  <a:gd name="connsiteX43" fmla="*/ 6382 w 10000"/>
                  <a:gd name="connsiteY43" fmla="*/ 7982 h 10039"/>
                  <a:gd name="connsiteX44" fmla="*/ 6428 w 10000"/>
                  <a:gd name="connsiteY44" fmla="*/ 8181 h 10039"/>
                  <a:gd name="connsiteX45" fmla="*/ 6444 w 10000"/>
                  <a:gd name="connsiteY45" fmla="*/ 8428 h 10039"/>
                  <a:gd name="connsiteX46" fmla="*/ 6766 w 10000"/>
                  <a:gd name="connsiteY46" fmla="*/ 9268 h 10039"/>
                  <a:gd name="connsiteX0" fmla="*/ 7446 w 10000"/>
                  <a:gd name="connsiteY0" fmla="*/ 9488 h 10039"/>
                  <a:gd name="connsiteX1" fmla="*/ 7446 w 10000"/>
                  <a:gd name="connsiteY1" fmla="*/ 8978 h 10039"/>
                  <a:gd name="connsiteX2" fmla="*/ 7821 w 10000"/>
                  <a:gd name="connsiteY2" fmla="*/ 8978 h 10039"/>
                  <a:gd name="connsiteX3" fmla="*/ 8047 w 10000"/>
                  <a:gd name="connsiteY3" fmla="*/ 8029 h 10039"/>
                  <a:gd name="connsiteX4" fmla="*/ 8648 w 10000"/>
                  <a:gd name="connsiteY4" fmla="*/ 7444 h 10039"/>
                  <a:gd name="connsiteX5" fmla="*/ 8873 w 10000"/>
                  <a:gd name="connsiteY5" fmla="*/ 6351 h 10039"/>
                  <a:gd name="connsiteX6" fmla="*/ 8722 w 10000"/>
                  <a:gd name="connsiteY6" fmla="*/ 5768 h 10039"/>
                  <a:gd name="connsiteX7" fmla="*/ 9098 w 10000"/>
                  <a:gd name="connsiteY7" fmla="*/ 4525 h 10039"/>
                  <a:gd name="connsiteX8" fmla="*/ 9399 w 10000"/>
                  <a:gd name="connsiteY8" fmla="*/ 4160 h 10039"/>
                  <a:gd name="connsiteX9" fmla="*/ 10000 w 10000"/>
                  <a:gd name="connsiteY9" fmla="*/ 3576 h 10039"/>
                  <a:gd name="connsiteX10" fmla="*/ 9774 w 10000"/>
                  <a:gd name="connsiteY10" fmla="*/ 3502 h 10039"/>
                  <a:gd name="connsiteX11" fmla="*/ 9399 w 10000"/>
                  <a:gd name="connsiteY11" fmla="*/ 3140 h 10039"/>
                  <a:gd name="connsiteX12" fmla="*/ 9173 w 10000"/>
                  <a:gd name="connsiteY12" fmla="*/ 2044 h 10039"/>
                  <a:gd name="connsiteX13" fmla="*/ 9173 w 10000"/>
                  <a:gd name="connsiteY13" fmla="*/ 1460 h 10039"/>
                  <a:gd name="connsiteX14" fmla="*/ 9098 w 10000"/>
                  <a:gd name="connsiteY14" fmla="*/ 729 h 10039"/>
                  <a:gd name="connsiteX15" fmla="*/ 8873 w 10000"/>
                  <a:gd name="connsiteY15" fmla="*/ 511 h 10039"/>
                  <a:gd name="connsiteX16" fmla="*/ 8497 w 10000"/>
                  <a:gd name="connsiteY16" fmla="*/ 219 h 10039"/>
                  <a:gd name="connsiteX17" fmla="*/ 8272 w 10000"/>
                  <a:gd name="connsiteY17" fmla="*/ 0 h 10039"/>
                  <a:gd name="connsiteX18" fmla="*/ 7821 w 10000"/>
                  <a:gd name="connsiteY18" fmla="*/ 293 h 10039"/>
                  <a:gd name="connsiteX19" fmla="*/ 7370 w 10000"/>
                  <a:gd name="connsiteY19" fmla="*/ 729 h 10039"/>
                  <a:gd name="connsiteX20" fmla="*/ 6769 w 10000"/>
                  <a:gd name="connsiteY20" fmla="*/ 729 h 10039"/>
                  <a:gd name="connsiteX21" fmla="*/ 5717 w 10000"/>
                  <a:gd name="connsiteY21" fmla="*/ 729 h 10039"/>
                  <a:gd name="connsiteX22" fmla="*/ 5717 w 10000"/>
                  <a:gd name="connsiteY22" fmla="*/ 658 h 10039"/>
                  <a:gd name="connsiteX23" fmla="*/ 5643 w 10000"/>
                  <a:gd name="connsiteY23" fmla="*/ 729 h 10039"/>
                  <a:gd name="connsiteX24" fmla="*/ 1961 w 10000"/>
                  <a:gd name="connsiteY24" fmla="*/ 729 h 10039"/>
                  <a:gd name="connsiteX25" fmla="*/ 1961 w 10000"/>
                  <a:gd name="connsiteY25" fmla="*/ 2263 h 10039"/>
                  <a:gd name="connsiteX26" fmla="*/ 1285 w 10000"/>
                  <a:gd name="connsiteY26" fmla="*/ 2263 h 10039"/>
                  <a:gd name="connsiteX27" fmla="*/ 1285 w 10000"/>
                  <a:gd name="connsiteY27" fmla="*/ 2556 h 10039"/>
                  <a:gd name="connsiteX28" fmla="*/ 1285 w 10000"/>
                  <a:gd name="connsiteY28" fmla="*/ 5179 h 10039"/>
                  <a:gd name="connsiteX29" fmla="*/ 1135 w 10000"/>
                  <a:gd name="connsiteY29" fmla="*/ 5327 h 10039"/>
                  <a:gd name="connsiteX30" fmla="*/ 684 w 10000"/>
                  <a:gd name="connsiteY30" fmla="*/ 5621 h 10039"/>
                  <a:gd name="connsiteX31" fmla="*/ 609 w 10000"/>
                  <a:gd name="connsiteY31" fmla="*/ 5986 h 10039"/>
                  <a:gd name="connsiteX32" fmla="*/ 384 w 10000"/>
                  <a:gd name="connsiteY32" fmla="*/ 6351 h 10039"/>
                  <a:gd name="connsiteX33" fmla="*/ 234 w 10000"/>
                  <a:gd name="connsiteY33" fmla="*/ 6935 h 10039"/>
                  <a:gd name="connsiteX34" fmla="*/ 8 w 10000"/>
                  <a:gd name="connsiteY34" fmla="*/ 7593 h 10039"/>
                  <a:gd name="connsiteX35" fmla="*/ 384 w 10000"/>
                  <a:gd name="connsiteY35" fmla="*/ 7664 h 10039"/>
                  <a:gd name="connsiteX36" fmla="*/ 458 w 10000"/>
                  <a:gd name="connsiteY36" fmla="*/ 8245 h 10039"/>
                  <a:gd name="connsiteX37" fmla="*/ 684 w 10000"/>
                  <a:gd name="connsiteY37" fmla="*/ 8831 h 10039"/>
                  <a:gd name="connsiteX38" fmla="*/ 1059 w 10000"/>
                  <a:gd name="connsiteY38" fmla="*/ 10000 h 10039"/>
                  <a:gd name="connsiteX39" fmla="*/ 4939 w 10000"/>
                  <a:gd name="connsiteY39" fmla="*/ 9433 h 10039"/>
                  <a:gd name="connsiteX40" fmla="*/ 5428 w 10000"/>
                  <a:gd name="connsiteY40" fmla="*/ 8984 h 10039"/>
                  <a:gd name="connsiteX41" fmla="*/ 5884 w 10000"/>
                  <a:gd name="connsiteY41" fmla="*/ 8740 h 10039"/>
                  <a:gd name="connsiteX42" fmla="*/ 6040 w 10000"/>
                  <a:gd name="connsiteY42" fmla="*/ 8368 h 10039"/>
                  <a:gd name="connsiteX43" fmla="*/ 6382 w 10000"/>
                  <a:gd name="connsiteY43" fmla="*/ 7982 h 10039"/>
                  <a:gd name="connsiteX44" fmla="*/ 6428 w 10000"/>
                  <a:gd name="connsiteY44" fmla="*/ 8181 h 10039"/>
                  <a:gd name="connsiteX45" fmla="*/ 6444 w 10000"/>
                  <a:gd name="connsiteY45" fmla="*/ 8428 h 10039"/>
                  <a:gd name="connsiteX46" fmla="*/ 6766 w 10000"/>
                  <a:gd name="connsiteY46" fmla="*/ 9268 h 10039"/>
                  <a:gd name="connsiteX0" fmla="*/ 7446 w 10000"/>
                  <a:gd name="connsiteY0" fmla="*/ 9488 h 10039"/>
                  <a:gd name="connsiteX1" fmla="*/ 7446 w 10000"/>
                  <a:gd name="connsiteY1" fmla="*/ 8978 h 10039"/>
                  <a:gd name="connsiteX2" fmla="*/ 7821 w 10000"/>
                  <a:gd name="connsiteY2" fmla="*/ 8978 h 10039"/>
                  <a:gd name="connsiteX3" fmla="*/ 8047 w 10000"/>
                  <a:gd name="connsiteY3" fmla="*/ 8029 h 10039"/>
                  <a:gd name="connsiteX4" fmla="*/ 8648 w 10000"/>
                  <a:gd name="connsiteY4" fmla="*/ 7444 h 10039"/>
                  <a:gd name="connsiteX5" fmla="*/ 8873 w 10000"/>
                  <a:gd name="connsiteY5" fmla="*/ 6351 h 10039"/>
                  <a:gd name="connsiteX6" fmla="*/ 8722 w 10000"/>
                  <a:gd name="connsiteY6" fmla="*/ 5768 h 10039"/>
                  <a:gd name="connsiteX7" fmla="*/ 9098 w 10000"/>
                  <a:gd name="connsiteY7" fmla="*/ 4525 h 10039"/>
                  <a:gd name="connsiteX8" fmla="*/ 9399 w 10000"/>
                  <a:gd name="connsiteY8" fmla="*/ 4160 h 10039"/>
                  <a:gd name="connsiteX9" fmla="*/ 10000 w 10000"/>
                  <a:gd name="connsiteY9" fmla="*/ 3576 h 10039"/>
                  <a:gd name="connsiteX10" fmla="*/ 9774 w 10000"/>
                  <a:gd name="connsiteY10" fmla="*/ 3502 h 10039"/>
                  <a:gd name="connsiteX11" fmla="*/ 9399 w 10000"/>
                  <a:gd name="connsiteY11" fmla="*/ 3140 h 10039"/>
                  <a:gd name="connsiteX12" fmla="*/ 9173 w 10000"/>
                  <a:gd name="connsiteY12" fmla="*/ 2044 h 10039"/>
                  <a:gd name="connsiteX13" fmla="*/ 9173 w 10000"/>
                  <a:gd name="connsiteY13" fmla="*/ 1460 h 10039"/>
                  <a:gd name="connsiteX14" fmla="*/ 9098 w 10000"/>
                  <a:gd name="connsiteY14" fmla="*/ 729 h 10039"/>
                  <a:gd name="connsiteX15" fmla="*/ 8873 w 10000"/>
                  <a:gd name="connsiteY15" fmla="*/ 511 h 10039"/>
                  <a:gd name="connsiteX16" fmla="*/ 8497 w 10000"/>
                  <a:gd name="connsiteY16" fmla="*/ 219 h 10039"/>
                  <a:gd name="connsiteX17" fmla="*/ 8272 w 10000"/>
                  <a:gd name="connsiteY17" fmla="*/ 0 h 10039"/>
                  <a:gd name="connsiteX18" fmla="*/ 7821 w 10000"/>
                  <a:gd name="connsiteY18" fmla="*/ 293 h 10039"/>
                  <a:gd name="connsiteX19" fmla="*/ 7370 w 10000"/>
                  <a:gd name="connsiteY19" fmla="*/ 729 h 10039"/>
                  <a:gd name="connsiteX20" fmla="*/ 6769 w 10000"/>
                  <a:gd name="connsiteY20" fmla="*/ 729 h 10039"/>
                  <a:gd name="connsiteX21" fmla="*/ 5717 w 10000"/>
                  <a:gd name="connsiteY21" fmla="*/ 729 h 10039"/>
                  <a:gd name="connsiteX22" fmla="*/ 5717 w 10000"/>
                  <a:gd name="connsiteY22" fmla="*/ 658 h 10039"/>
                  <a:gd name="connsiteX23" fmla="*/ 5643 w 10000"/>
                  <a:gd name="connsiteY23" fmla="*/ 729 h 10039"/>
                  <a:gd name="connsiteX24" fmla="*/ 1961 w 10000"/>
                  <a:gd name="connsiteY24" fmla="*/ 729 h 10039"/>
                  <a:gd name="connsiteX25" fmla="*/ 1961 w 10000"/>
                  <a:gd name="connsiteY25" fmla="*/ 2263 h 10039"/>
                  <a:gd name="connsiteX26" fmla="*/ 1285 w 10000"/>
                  <a:gd name="connsiteY26" fmla="*/ 2263 h 10039"/>
                  <a:gd name="connsiteX27" fmla="*/ 1285 w 10000"/>
                  <a:gd name="connsiteY27" fmla="*/ 2556 h 10039"/>
                  <a:gd name="connsiteX28" fmla="*/ 1285 w 10000"/>
                  <a:gd name="connsiteY28" fmla="*/ 5179 h 10039"/>
                  <a:gd name="connsiteX29" fmla="*/ 1135 w 10000"/>
                  <a:gd name="connsiteY29" fmla="*/ 5327 h 10039"/>
                  <a:gd name="connsiteX30" fmla="*/ 684 w 10000"/>
                  <a:gd name="connsiteY30" fmla="*/ 5621 h 10039"/>
                  <a:gd name="connsiteX31" fmla="*/ 609 w 10000"/>
                  <a:gd name="connsiteY31" fmla="*/ 5986 h 10039"/>
                  <a:gd name="connsiteX32" fmla="*/ 384 w 10000"/>
                  <a:gd name="connsiteY32" fmla="*/ 6351 h 10039"/>
                  <a:gd name="connsiteX33" fmla="*/ 234 w 10000"/>
                  <a:gd name="connsiteY33" fmla="*/ 6935 h 10039"/>
                  <a:gd name="connsiteX34" fmla="*/ 8 w 10000"/>
                  <a:gd name="connsiteY34" fmla="*/ 7593 h 10039"/>
                  <a:gd name="connsiteX35" fmla="*/ 384 w 10000"/>
                  <a:gd name="connsiteY35" fmla="*/ 7664 h 10039"/>
                  <a:gd name="connsiteX36" fmla="*/ 458 w 10000"/>
                  <a:gd name="connsiteY36" fmla="*/ 8245 h 10039"/>
                  <a:gd name="connsiteX37" fmla="*/ 684 w 10000"/>
                  <a:gd name="connsiteY37" fmla="*/ 8831 h 10039"/>
                  <a:gd name="connsiteX38" fmla="*/ 1059 w 10000"/>
                  <a:gd name="connsiteY38" fmla="*/ 10000 h 10039"/>
                  <a:gd name="connsiteX39" fmla="*/ 4939 w 10000"/>
                  <a:gd name="connsiteY39" fmla="*/ 9433 h 10039"/>
                  <a:gd name="connsiteX40" fmla="*/ 5409 w 10000"/>
                  <a:gd name="connsiteY40" fmla="*/ 8947 h 10039"/>
                  <a:gd name="connsiteX41" fmla="*/ 5884 w 10000"/>
                  <a:gd name="connsiteY41" fmla="*/ 8740 h 10039"/>
                  <a:gd name="connsiteX42" fmla="*/ 6040 w 10000"/>
                  <a:gd name="connsiteY42" fmla="*/ 8368 h 10039"/>
                  <a:gd name="connsiteX43" fmla="*/ 6382 w 10000"/>
                  <a:gd name="connsiteY43" fmla="*/ 7982 h 10039"/>
                  <a:gd name="connsiteX44" fmla="*/ 6428 w 10000"/>
                  <a:gd name="connsiteY44" fmla="*/ 8181 h 10039"/>
                  <a:gd name="connsiteX45" fmla="*/ 6444 w 10000"/>
                  <a:gd name="connsiteY45" fmla="*/ 8428 h 10039"/>
                  <a:gd name="connsiteX46" fmla="*/ 6766 w 10000"/>
                  <a:gd name="connsiteY46" fmla="*/ 9268 h 10039"/>
                  <a:gd name="connsiteX0" fmla="*/ 7446 w 10000"/>
                  <a:gd name="connsiteY0" fmla="*/ 9488 h 10039"/>
                  <a:gd name="connsiteX1" fmla="*/ 7446 w 10000"/>
                  <a:gd name="connsiteY1" fmla="*/ 8978 h 10039"/>
                  <a:gd name="connsiteX2" fmla="*/ 7821 w 10000"/>
                  <a:gd name="connsiteY2" fmla="*/ 8978 h 10039"/>
                  <a:gd name="connsiteX3" fmla="*/ 8047 w 10000"/>
                  <a:gd name="connsiteY3" fmla="*/ 8029 h 10039"/>
                  <a:gd name="connsiteX4" fmla="*/ 8648 w 10000"/>
                  <a:gd name="connsiteY4" fmla="*/ 7444 h 10039"/>
                  <a:gd name="connsiteX5" fmla="*/ 8873 w 10000"/>
                  <a:gd name="connsiteY5" fmla="*/ 6351 h 10039"/>
                  <a:gd name="connsiteX6" fmla="*/ 8722 w 10000"/>
                  <a:gd name="connsiteY6" fmla="*/ 5768 h 10039"/>
                  <a:gd name="connsiteX7" fmla="*/ 9098 w 10000"/>
                  <a:gd name="connsiteY7" fmla="*/ 4525 h 10039"/>
                  <a:gd name="connsiteX8" fmla="*/ 9399 w 10000"/>
                  <a:gd name="connsiteY8" fmla="*/ 4160 h 10039"/>
                  <a:gd name="connsiteX9" fmla="*/ 10000 w 10000"/>
                  <a:gd name="connsiteY9" fmla="*/ 3576 h 10039"/>
                  <a:gd name="connsiteX10" fmla="*/ 9774 w 10000"/>
                  <a:gd name="connsiteY10" fmla="*/ 3502 h 10039"/>
                  <a:gd name="connsiteX11" fmla="*/ 9399 w 10000"/>
                  <a:gd name="connsiteY11" fmla="*/ 3140 h 10039"/>
                  <a:gd name="connsiteX12" fmla="*/ 9173 w 10000"/>
                  <a:gd name="connsiteY12" fmla="*/ 2044 h 10039"/>
                  <a:gd name="connsiteX13" fmla="*/ 9173 w 10000"/>
                  <a:gd name="connsiteY13" fmla="*/ 1460 h 10039"/>
                  <a:gd name="connsiteX14" fmla="*/ 9098 w 10000"/>
                  <a:gd name="connsiteY14" fmla="*/ 729 h 10039"/>
                  <a:gd name="connsiteX15" fmla="*/ 8873 w 10000"/>
                  <a:gd name="connsiteY15" fmla="*/ 511 h 10039"/>
                  <a:gd name="connsiteX16" fmla="*/ 8497 w 10000"/>
                  <a:gd name="connsiteY16" fmla="*/ 219 h 10039"/>
                  <a:gd name="connsiteX17" fmla="*/ 8272 w 10000"/>
                  <a:gd name="connsiteY17" fmla="*/ 0 h 10039"/>
                  <a:gd name="connsiteX18" fmla="*/ 7821 w 10000"/>
                  <a:gd name="connsiteY18" fmla="*/ 293 h 10039"/>
                  <a:gd name="connsiteX19" fmla="*/ 7370 w 10000"/>
                  <a:gd name="connsiteY19" fmla="*/ 729 h 10039"/>
                  <a:gd name="connsiteX20" fmla="*/ 6769 w 10000"/>
                  <a:gd name="connsiteY20" fmla="*/ 729 h 10039"/>
                  <a:gd name="connsiteX21" fmla="*/ 5717 w 10000"/>
                  <a:gd name="connsiteY21" fmla="*/ 729 h 10039"/>
                  <a:gd name="connsiteX22" fmla="*/ 5717 w 10000"/>
                  <a:gd name="connsiteY22" fmla="*/ 658 h 10039"/>
                  <a:gd name="connsiteX23" fmla="*/ 5643 w 10000"/>
                  <a:gd name="connsiteY23" fmla="*/ 729 h 10039"/>
                  <a:gd name="connsiteX24" fmla="*/ 1961 w 10000"/>
                  <a:gd name="connsiteY24" fmla="*/ 729 h 10039"/>
                  <a:gd name="connsiteX25" fmla="*/ 1961 w 10000"/>
                  <a:gd name="connsiteY25" fmla="*/ 2263 h 10039"/>
                  <a:gd name="connsiteX26" fmla="*/ 1285 w 10000"/>
                  <a:gd name="connsiteY26" fmla="*/ 2263 h 10039"/>
                  <a:gd name="connsiteX27" fmla="*/ 1285 w 10000"/>
                  <a:gd name="connsiteY27" fmla="*/ 2556 h 10039"/>
                  <a:gd name="connsiteX28" fmla="*/ 1285 w 10000"/>
                  <a:gd name="connsiteY28" fmla="*/ 5179 h 10039"/>
                  <a:gd name="connsiteX29" fmla="*/ 1135 w 10000"/>
                  <a:gd name="connsiteY29" fmla="*/ 5327 h 10039"/>
                  <a:gd name="connsiteX30" fmla="*/ 684 w 10000"/>
                  <a:gd name="connsiteY30" fmla="*/ 5621 h 10039"/>
                  <a:gd name="connsiteX31" fmla="*/ 609 w 10000"/>
                  <a:gd name="connsiteY31" fmla="*/ 5986 h 10039"/>
                  <a:gd name="connsiteX32" fmla="*/ 384 w 10000"/>
                  <a:gd name="connsiteY32" fmla="*/ 6351 h 10039"/>
                  <a:gd name="connsiteX33" fmla="*/ 234 w 10000"/>
                  <a:gd name="connsiteY33" fmla="*/ 6935 h 10039"/>
                  <a:gd name="connsiteX34" fmla="*/ 8 w 10000"/>
                  <a:gd name="connsiteY34" fmla="*/ 7593 h 10039"/>
                  <a:gd name="connsiteX35" fmla="*/ 384 w 10000"/>
                  <a:gd name="connsiteY35" fmla="*/ 7664 h 10039"/>
                  <a:gd name="connsiteX36" fmla="*/ 458 w 10000"/>
                  <a:gd name="connsiteY36" fmla="*/ 8245 h 10039"/>
                  <a:gd name="connsiteX37" fmla="*/ 684 w 10000"/>
                  <a:gd name="connsiteY37" fmla="*/ 8831 h 10039"/>
                  <a:gd name="connsiteX38" fmla="*/ 1059 w 10000"/>
                  <a:gd name="connsiteY38" fmla="*/ 10000 h 10039"/>
                  <a:gd name="connsiteX39" fmla="*/ 4939 w 10000"/>
                  <a:gd name="connsiteY39" fmla="*/ 9433 h 10039"/>
                  <a:gd name="connsiteX40" fmla="*/ 5409 w 10000"/>
                  <a:gd name="connsiteY40" fmla="*/ 8947 h 10039"/>
                  <a:gd name="connsiteX41" fmla="*/ 5884 w 10000"/>
                  <a:gd name="connsiteY41" fmla="*/ 8740 h 10039"/>
                  <a:gd name="connsiteX42" fmla="*/ 6040 w 10000"/>
                  <a:gd name="connsiteY42" fmla="*/ 8368 h 10039"/>
                  <a:gd name="connsiteX43" fmla="*/ 6382 w 10000"/>
                  <a:gd name="connsiteY43" fmla="*/ 7982 h 10039"/>
                  <a:gd name="connsiteX44" fmla="*/ 6428 w 10000"/>
                  <a:gd name="connsiteY44" fmla="*/ 8181 h 10039"/>
                  <a:gd name="connsiteX45" fmla="*/ 6444 w 10000"/>
                  <a:gd name="connsiteY45" fmla="*/ 8428 h 10039"/>
                  <a:gd name="connsiteX46" fmla="*/ 6766 w 10000"/>
                  <a:gd name="connsiteY46" fmla="*/ 9268 h 10039"/>
                  <a:gd name="connsiteX0" fmla="*/ 7446 w 10000"/>
                  <a:gd name="connsiteY0" fmla="*/ 9488 h 10039"/>
                  <a:gd name="connsiteX1" fmla="*/ 7446 w 10000"/>
                  <a:gd name="connsiteY1" fmla="*/ 8978 h 10039"/>
                  <a:gd name="connsiteX2" fmla="*/ 7821 w 10000"/>
                  <a:gd name="connsiteY2" fmla="*/ 8978 h 10039"/>
                  <a:gd name="connsiteX3" fmla="*/ 8047 w 10000"/>
                  <a:gd name="connsiteY3" fmla="*/ 8029 h 10039"/>
                  <a:gd name="connsiteX4" fmla="*/ 8648 w 10000"/>
                  <a:gd name="connsiteY4" fmla="*/ 7444 h 10039"/>
                  <a:gd name="connsiteX5" fmla="*/ 8873 w 10000"/>
                  <a:gd name="connsiteY5" fmla="*/ 6351 h 10039"/>
                  <a:gd name="connsiteX6" fmla="*/ 8722 w 10000"/>
                  <a:gd name="connsiteY6" fmla="*/ 5768 h 10039"/>
                  <a:gd name="connsiteX7" fmla="*/ 9098 w 10000"/>
                  <a:gd name="connsiteY7" fmla="*/ 4525 h 10039"/>
                  <a:gd name="connsiteX8" fmla="*/ 9399 w 10000"/>
                  <a:gd name="connsiteY8" fmla="*/ 4160 h 10039"/>
                  <a:gd name="connsiteX9" fmla="*/ 10000 w 10000"/>
                  <a:gd name="connsiteY9" fmla="*/ 3576 h 10039"/>
                  <a:gd name="connsiteX10" fmla="*/ 9774 w 10000"/>
                  <a:gd name="connsiteY10" fmla="*/ 3502 h 10039"/>
                  <a:gd name="connsiteX11" fmla="*/ 9399 w 10000"/>
                  <a:gd name="connsiteY11" fmla="*/ 3140 h 10039"/>
                  <a:gd name="connsiteX12" fmla="*/ 9173 w 10000"/>
                  <a:gd name="connsiteY12" fmla="*/ 2044 h 10039"/>
                  <a:gd name="connsiteX13" fmla="*/ 9173 w 10000"/>
                  <a:gd name="connsiteY13" fmla="*/ 1460 h 10039"/>
                  <a:gd name="connsiteX14" fmla="*/ 9098 w 10000"/>
                  <a:gd name="connsiteY14" fmla="*/ 729 h 10039"/>
                  <a:gd name="connsiteX15" fmla="*/ 8873 w 10000"/>
                  <a:gd name="connsiteY15" fmla="*/ 511 h 10039"/>
                  <a:gd name="connsiteX16" fmla="*/ 8497 w 10000"/>
                  <a:gd name="connsiteY16" fmla="*/ 219 h 10039"/>
                  <a:gd name="connsiteX17" fmla="*/ 8272 w 10000"/>
                  <a:gd name="connsiteY17" fmla="*/ 0 h 10039"/>
                  <a:gd name="connsiteX18" fmla="*/ 7821 w 10000"/>
                  <a:gd name="connsiteY18" fmla="*/ 293 h 10039"/>
                  <a:gd name="connsiteX19" fmla="*/ 7370 w 10000"/>
                  <a:gd name="connsiteY19" fmla="*/ 729 h 10039"/>
                  <a:gd name="connsiteX20" fmla="*/ 6769 w 10000"/>
                  <a:gd name="connsiteY20" fmla="*/ 729 h 10039"/>
                  <a:gd name="connsiteX21" fmla="*/ 5717 w 10000"/>
                  <a:gd name="connsiteY21" fmla="*/ 729 h 10039"/>
                  <a:gd name="connsiteX22" fmla="*/ 5717 w 10000"/>
                  <a:gd name="connsiteY22" fmla="*/ 658 h 10039"/>
                  <a:gd name="connsiteX23" fmla="*/ 5643 w 10000"/>
                  <a:gd name="connsiteY23" fmla="*/ 729 h 10039"/>
                  <a:gd name="connsiteX24" fmla="*/ 1961 w 10000"/>
                  <a:gd name="connsiteY24" fmla="*/ 729 h 10039"/>
                  <a:gd name="connsiteX25" fmla="*/ 1961 w 10000"/>
                  <a:gd name="connsiteY25" fmla="*/ 2263 h 10039"/>
                  <a:gd name="connsiteX26" fmla="*/ 1285 w 10000"/>
                  <a:gd name="connsiteY26" fmla="*/ 2263 h 10039"/>
                  <a:gd name="connsiteX27" fmla="*/ 1285 w 10000"/>
                  <a:gd name="connsiteY27" fmla="*/ 2556 h 10039"/>
                  <a:gd name="connsiteX28" fmla="*/ 1285 w 10000"/>
                  <a:gd name="connsiteY28" fmla="*/ 5179 h 10039"/>
                  <a:gd name="connsiteX29" fmla="*/ 1135 w 10000"/>
                  <a:gd name="connsiteY29" fmla="*/ 5327 h 10039"/>
                  <a:gd name="connsiteX30" fmla="*/ 684 w 10000"/>
                  <a:gd name="connsiteY30" fmla="*/ 5621 h 10039"/>
                  <a:gd name="connsiteX31" fmla="*/ 609 w 10000"/>
                  <a:gd name="connsiteY31" fmla="*/ 5986 h 10039"/>
                  <a:gd name="connsiteX32" fmla="*/ 384 w 10000"/>
                  <a:gd name="connsiteY32" fmla="*/ 6351 h 10039"/>
                  <a:gd name="connsiteX33" fmla="*/ 234 w 10000"/>
                  <a:gd name="connsiteY33" fmla="*/ 6935 h 10039"/>
                  <a:gd name="connsiteX34" fmla="*/ 8 w 10000"/>
                  <a:gd name="connsiteY34" fmla="*/ 7593 h 10039"/>
                  <a:gd name="connsiteX35" fmla="*/ 384 w 10000"/>
                  <a:gd name="connsiteY35" fmla="*/ 7664 h 10039"/>
                  <a:gd name="connsiteX36" fmla="*/ 458 w 10000"/>
                  <a:gd name="connsiteY36" fmla="*/ 8245 h 10039"/>
                  <a:gd name="connsiteX37" fmla="*/ 684 w 10000"/>
                  <a:gd name="connsiteY37" fmla="*/ 8831 h 10039"/>
                  <a:gd name="connsiteX38" fmla="*/ 1059 w 10000"/>
                  <a:gd name="connsiteY38" fmla="*/ 10000 h 10039"/>
                  <a:gd name="connsiteX39" fmla="*/ 4939 w 10000"/>
                  <a:gd name="connsiteY39" fmla="*/ 9433 h 10039"/>
                  <a:gd name="connsiteX40" fmla="*/ 5409 w 10000"/>
                  <a:gd name="connsiteY40" fmla="*/ 8947 h 10039"/>
                  <a:gd name="connsiteX41" fmla="*/ 5884 w 10000"/>
                  <a:gd name="connsiteY41" fmla="*/ 8740 h 10039"/>
                  <a:gd name="connsiteX42" fmla="*/ 6040 w 10000"/>
                  <a:gd name="connsiteY42" fmla="*/ 8368 h 10039"/>
                  <a:gd name="connsiteX43" fmla="*/ 6382 w 10000"/>
                  <a:gd name="connsiteY43" fmla="*/ 7982 h 10039"/>
                  <a:gd name="connsiteX44" fmla="*/ 6428 w 10000"/>
                  <a:gd name="connsiteY44" fmla="*/ 8181 h 10039"/>
                  <a:gd name="connsiteX45" fmla="*/ 6444 w 10000"/>
                  <a:gd name="connsiteY45" fmla="*/ 8428 h 10039"/>
                  <a:gd name="connsiteX46" fmla="*/ 6766 w 10000"/>
                  <a:gd name="connsiteY46" fmla="*/ 9268 h 10039"/>
                  <a:gd name="connsiteX0" fmla="*/ 7446 w 10000"/>
                  <a:gd name="connsiteY0" fmla="*/ 9488 h 10039"/>
                  <a:gd name="connsiteX1" fmla="*/ 7446 w 10000"/>
                  <a:gd name="connsiteY1" fmla="*/ 8978 h 10039"/>
                  <a:gd name="connsiteX2" fmla="*/ 7821 w 10000"/>
                  <a:gd name="connsiteY2" fmla="*/ 8978 h 10039"/>
                  <a:gd name="connsiteX3" fmla="*/ 8047 w 10000"/>
                  <a:gd name="connsiteY3" fmla="*/ 8029 h 10039"/>
                  <a:gd name="connsiteX4" fmla="*/ 8648 w 10000"/>
                  <a:gd name="connsiteY4" fmla="*/ 7444 h 10039"/>
                  <a:gd name="connsiteX5" fmla="*/ 8873 w 10000"/>
                  <a:gd name="connsiteY5" fmla="*/ 6351 h 10039"/>
                  <a:gd name="connsiteX6" fmla="*/ 8722 w 10000"/>
                  <a:gd name="connsiteY6" fmla="*/ 5768 h 10039"/>
                  <a:gd name="connsiteX7" fmla="*/ 9098 w 10000"/>
                  <a:gd name="connsiteY7" fmla="*/ 4525 h 10039"/>
                  <a:gd name="connsiteX8" fmla="*/ 9399 w 10000"/>
                  <a:gd name="connsiteY8" fmla="*/ 4160 h 10039"/>
                  <a:gd name="connsiteX9" fmla="*/ 10000 w 10000"/>
                  <a:gd name="connsiteY9" fmla="*/ 3576 h 10039"/>
                  <a:gd name="connsiteX10" fmla="*/ 9774 w 10000"/>
                  <a:gd name="connsiteY10" fmla="*/ 3502 h 10039"/>
                  <a:gd name="connsiteX11" fmla="*/ 9399 w 10000"/>
                  <a:gd name="connsiteY11" fmla="*/ 3140 h 10039"/>
                  <a:gd name="connsiteX12" fmla="*/ 9173 w 10000"/>
                  <a:gd name="connsiteY12" fmla="*/ 2044 h 10039"/>
                  <a:gd name="connsiteX13" fmla="*/ 9173 w 10000"/>
                  <a:gd name="connsiteY13" fmla="*/ 1460 h 10039"/>
                  <a:gd name="connsiteX14" fmla="*/ 9098 w 10000"/>
                  <a:gd name="connsiteY14" fmla="*/ 729 h 10039"/>
                  <a:gd name="connsiteX15" fmla="*/ 8873 w 10000"/>
                  <a:gd name="connsiteY15" fmla="*/ 511 h 10039"/>
                  <a:gd name="connsiteX16" fmla="*/ 8497 w 10000"/>
                  <a:gd name="connsiteY16" fmla="*/ 219 h 10039"/>
                  <a:gd name="connsiteX17" fmla="*/ 8272 w 10000"/>
                  <a:gd name="connsiteY17" fmla="*/ 0 h 10039"/>
                  <a:gd name="connsiteX18" fmla="*/ 7821 w 10000"/>
                  <a:gd name="connsiteY18" fmla="*/ 293 h 10039"/>
                  <a:gd name="connsiteX19" fmla="*/ 7370 w 10000"/>
                  <a:gd name="connsiteY19" fmla="*/ 729 h 10039"/>
                  <a:gd name="connsiteX20" fmla="*/ 6769 w 10000"/>
                  <a:gd name="connsiteY20" fmla="*/ 729 h 10039"/>
                  <a:gd name="connsiteX21" fmla="*/ 5717 w 10000"/>
                  <a:gd name="connsiteY21" fmla="*/ 729 h 10039"/>
                  <a:gd name="connsiteX22" fmla="*/ 5717 w 10000"/>
                  <a:gd name="connsiteY22" fmla="*/ 658 h 10039"/>
                  <a:gd name="connsiteX23" fmla="*/ 5643 w 10000"/>
                  <a:gd name="connsiteY23" fmla="*/ 729 h 10039"/>
                  <a:gd name="connsiteX24" fmla="*/ 1961 w 10000"/>
                  <a:gd name="connsiteY24" fmla="*/ 729 h 10039"/>
                  <a:gd name="connsiteX25" fmla="*/ 1961 w 10000"/>
                  <a:gd name="connsiteY25" fmla="*/ 2263 h 10039"/>
                  <a:gd name="connsiteX26" fmla="*/ 1285 w 10000"/>
                  <a:gd name="connsiteY26" fmla="*/ 2263 h 10039"/>
                  <a:gd name="connsiteX27" fmla="*/ 1285 w 10000"/>
                  <a:gd name="connsiteY27" fmla="*/ 2556 h 10039"/>
                  <a:gd name="connsiteX28" fmla="*/ 1285 w 10000"/>
                  <a:gd name="connsiteY28" fmla="*/ 5179 h 10039"/>
                  <a:gd name="connsiteX29" fmla="*/ 1135 w 10000"/>
                  <a:gd name="connsiteY29" fmla="*/ 5327 h 10039"/>
                  <a:gd name="connsiteX30" fmla="*/ 684 w 10000"/>
                  <a:gd name="connsiteY30" fmla="*/ 5621 h 10039"/>
                  <a:gd name="connsiteX31" fmla="*/ 609 w 10000"/>
                  <a:gd name="connsiteY31" fmla="*/ 5986 h 10039"/>
                  <a:gd name="connsiteX32" fmla="*/ 384 w 10000"/>
                  <a:gd name="connsiteY32" fmla="*/ 6351 h 10039"/>
                  <a:gd name="connsiteX33" fmla="*/ 234 w 10000"/>
                  <a:gd name="connsiteY33" fmla="*/ 6935 h 10039"/>
                  <a:gd name="connsiteX34" fmla="*/ 8 w 10000"/>
                  <a:gd name="connsiteY34" fmla="*/ 7593 h 10039"/>
                  <a:gd name="connsiteX35" fmla="*/ 384 w 10000"/>
                  <a:gd name="connsiteY35" fmla="*/ 7664 h 10039"/>
                  <a:gd name="connsiteX36" fmla="*/ 458 w 10000"/>
                  <a:gd name="connsiteY36" fmla="*/ 8245 h 10039"/>
                  <a:gd name="connsiteX37" fmla="*/ 684 w 10000"/>
                  <a:gd name="connsiteY37" fmla="*/ 8831 h 10039"/>
                  <a:gd name="connsiteX38" fmla="*/ 1059 w 10000"/>
                  <a:gd name="connsiteY38" fmla="*/ 10000 h 10039"/>
                  <a:gd name="connsiteX39" fmla="*/ 4939 w 10000"/>
                  <a:gd name="connsiteY39" fmla="*/ 9433 h 10039"/>
                  <a:gd name="connsiteX40" fmla="*/ 5409 w 10000"/>
                  <a:gd name="connsiteY40" fmla="*/ 8947 h 10039"/>
                  <a:gd name="connsiteX41" fmla="*/ 5884 w 10000"/>
                  <a:gd name="connsiteY41" fmla="*/ 8740 h 10039"/>
                  <a:gd name="connsiteX42" fmla="*/ 6040 w 10000"/>
                  <a:gd name="connsiteY42" fmla="*/ 8368 h 10039"/>
                  <a:gd name="connsiteX43" fmla="*/ 6382 w 10000"/>
                  <a:gd name="connsiteY43" fmla="*/ 7982 h 10039"/>
                  <a:gd name="connsiteX44" fmla="*/ 6428 w 10000"/>
                  <a:gd name="connsiteY44" fmla="*/ 8181 h 10039"/>
                  <a:gd name="connsiteX45" fmla="*/ 6444 w 10000"/>
                  <a:gd name="connsiteY45" fmla="*/ 8428 h 10039"/>
                  <a:gd name="connsiteX46" fmla="*/ 6766 w 10000"/>
                  <a:gd name="connsiteY46" fmla="*/ 9268 h 10039"/>
                  <a:gd name="connsiteX0" fmla="*/ 7446 w 10000"/>
                  <a:gd name="connsiteY0" fmla="*/ 9488 h 10039"/>
                  <a:gd name="connsiteX1" fmla="*/ 7446 w 10000"/>
                  <a:gd name="connsiteY1" fmla="*/ 8978 h 10039"/>
                  <a:gd name="connsiteX2" fmla="*/ 7821 w 10000"/>
                  <a:gd name="connsiteY2" fmla="*/ 8978 h 10039"/>
                  <a:gd name="connsiteX3" fmla="*/ 8047 w 10000"/>
                  <a:gd name="connsiteY3" fmla="*/ 8029 h 10039"/>
                  <a:gd name="connsiteX4" fmla="*/ 8648 w 10000"/>
                  <a:gd name="connsiteY4" fmla="*/ 7444 h 10039"/>
                  <a:gd name="connsiteX5" fmla="*/ 8873 w 10000"/>
                  <a:gd name="connsiteY5" fmla="*/ 6351 h 10039"/>
                  <a:gd name="connsiteX6" fmla="*/ 8722 w 10000"/>
                  <a:gd name="connsiteY6" fmla="*/ 5768 h 10039"/>
                  <a:gd name="connsiteX7" fmla="*/ 9098 w 10000"/>
                  <a:gd name="connsiteY7" fmla="*/ 4525 h 10039"/>
                  <a:gd name="connsiteX8" fmla="*/ 9399 w 10000"/>
                  <a:gd name="connsiteY8" fmla="*/ 4160 h 10039"/>
                  <a:gd name="connsiteX9" fmla="*/ 10000 w 10000"/>
                  <a:gd name="connsiteY9" fmla="*/ 3576 h 10039"/>
                  <a:gd name="connsiteX10" fmla="*/ 9774 w 10000"/>
                  <a:gd name="connsiteY10" fmla="*/ 3502 h 10039"/>
                  <a:gd name="connsiteX11" fmla="*/ 9399 w 10000"/>
                  <a:gd name="connsiteY11" fmla="*/ 3140 h 10039"/>
                  <a:gd name="connsiteX12" fmla="*/ 9173 w 10000"/>
                  <a:gd name="connsiteY12" fmla="*/ 2044 h 10039"/>
                  <a:gd name="connsiteX13" fmla="*/ 9173 w 10000"/>
                  <a:gd name="connsiteY13" fmla="*/ 1460 h 10039"/>
                  <a:gd name="connsiteX14" fmla="*/ 9098 w 10000"/>
                  <a:gd name="connsiteY14" fmla="*/ 729 h 10039"/>
                  <a:gd name="connsiteX15" fmla="*/ 8873 w 10000"/>
                  <a:gd name="connsiteY15" fmla="*/ 511 h 10039"/>
                  <a:gd name="connsiteX16" fmla="*/ 8497 w 10000"/>
                  <a:gd name="connsiteY16" fmla="*/ 219 h 10039"/>
                  <a:gd name="connsiteX17" fmla="*/ 8272 w 10000"/>
                  <a:gd name="connsiteY17" fmla="*/ 0 h 10039"/>
                  <a:gd name="connsiteX18" fmla="*/ 7821 w 10000"/>
                  <a:gd name="connsiteY18" fmla="*/ 293 h 10039"/>
                  <a:gd name="connsiteX19" fmla="*/ 7370 w 10000"/>
                  <a:gd name="connsiteY19" fmla="*/ 729 h 10039"/>
                  <a:gd name="connsiteX20" fmla="*/ 6769 w 10000"/>
                  <a:gd name="connsiteY20" fmla="*/ 729 h 10039"/>
                  <a:gd name="connsiteX21" fmla="*/ 5717 w 10000"/>
                  <a:gd name="connsiteY21" fmla="*/ 729 h 10039"/>
                  <a:gd name="connsiteX22" fmla="*/ 5717 w 10000"/>
                  <a:gd name="connsiteY22" fmla="*/ 658 h 10039"/>
                  <a:gd name="connsiteX23" fmla="*/ 5643 w 10000"/>
                  <a:gd name="connsiteY23" fmla="*/ 729 h 10039"/>
                  <a:gd name="connsiteX24" fmla="*/ 1961 w 10000"/>
                  <a:gd name="connsiteY24" fmla="*/ 729 h 10039"/>
                  <a:gd name="connsiteX25" fmla="*/ 1961 w 10000"/>
                  <a:gd name="connsiteY25" fmla="*/ 2263 h 10039"/>
                  <a:gd name="connsiteX26" fmla="*/ 1285 w 10000"/>
                  <a:gd name="connsiteY26" fmla="*/ 2263 h 10039"/>
                  <a:gd name="connsiteX27" fmla="*/ 1285 w 10000"/>
                  <a:gd name="connsiteY27" fmla="*/ 2556 h 10039"/>
                  <a:gd name="connsiteX28" fmla="*/ 1285 w 10000"/>
                  <a:gd name="connsiteY28" fmla="*/ 5179 h 10039"/>
                  <a:gd name="connsiteX29" fmla="*/ 1135 w 10000"/>
                  <a:gd name="connsiteY29" fmla="*/ 5327 h 10039"/>
                  <a:gd name="connsiteX30" fmla="*/ 684 w 10000"/>
                  <a:gd name="connsiteY30" fmla="*/ 5621 h 10039"/>
                  <a:gd name="connsiteX31" fmla="*/ 609 w 10000"/>
                  <a:gd name="connsiteY31" fmla="*/ 5986 h 10039"/>
                  <a:gd name="connsiteX32" fmla="*/ 384 w 10000"/>
                  <a:gd name="connsiteY32" fmla="*/ 6351 h 10039"/>
                  <a:gd name="connsiteX33" fmla="*/ 234 w 10000"/>
                  <a:gd name="connsiteY33" fmla="*/ 6935 h 10039"/>
                  <a:gd name="connsiteX34" fmla="*/ 8 w 10000"/>
                  <a:gd name="connsiteY34" fmla="*/ 7593 h 10039"/>
                  <a:gd name="connsiteX35" fmla="*/ 384 w 10000"/>
                  <a:gd name="connsiteY35" fmla="*/ 7664 h 10039"/>
                  <a:gd name="connsiteX36" fmla="*/ 458 w 10000"/>
                  <a:gd name="connsiteY36" fmla="*/ 8245 h 10039"/>
                  <a:gd name="connsiteX37" fmla="*/ 684 w 10000"/>
                  <a:gd name="connsiteY37" fmla="*/ 8831 h 10039"/>
                  <a:gd name="connsiteX38" fmla="*/ 1059 w 10000"/>
                  <a:gd name="connsiteY38" fmla="*/ 10000 h 10039"/>
                  <a:gd name="connsiteX39" fmla="*/ 4939 w 10000"/>
                  <a:gd name="connsiteY39" fmla="*/ 9433 h 10039"/>
                  <a:gd name="connsiteX40" fmla="*/ 5409 w 10000"/>
                  <a:gd name="connsiteY40" fmla="*/ 8947 h 10039"/>
                  <a:gd name="connsiteX41" fmla="*/ 5884 w 10000"/>
                  <a:gd name="connsiteY41" fmla="*/ 8740 h 10039"/>
                  <a:gd name="connsiteX42" fmla="*/ 6040 w 10000"/>
                  <a:gd name="connsiteY42" fmla="*/ 8368 h 10039"/>
                  <a:gd name="connsiteX43" fmla="*/ 6382 w 10000"/>
                  <a:gd name="connsiteY43" fmla="*/ 7982 h 10039"/>
                  <a:gd name="connsiteX44" fmla="*/ 6428 w 10000"/>
                  <a:gd name="connsiteY44" fmla="*/ 8181 h 10039"/>
                  <a:gd name="connsiteX45" fmla="*/ 6444 w 10000"/>
                  <a:gd name="connsiteY45" fmla="*/ 8428 h 10039"/>
                  <a:gd name="connsiteX46" fmla="*/ 6766 w 10000"/>
                  <a:gd name="connsiteY46" fmla="*/ 9268 h 10039"/>
                  <a:gd name="connsiteX0" fmla="*/ 7446 w 10000"/>
                  <a:gd name="connsiteY0" fmla="*/ 9488 h 10039"/>
                  <a:gd name="connsiteX1" fmla="*/ 7446 w 10000"/>
                  <a:gd name="connsiteY1" fmla="*/ 8978 h 10039"/>
                  <a:gd name="connsiteX2" fmla="*/ 7821 w 10000"/>
                  <a:gd name="connsiteY2" fmla="*/ 8978 h 10039"/>
                  <a:gd name="connsiteX3" fmla="*/ 8047 w 10000"/>
                  <a:gd name="connsiteY3" fmla="*/ 8029 h 10039"/>
                  <a:gd name="connsiteX4" fmla="*/ 8648 w 10000"/>
                  <a:gd name="connsiteY4" fmla="*/ 7444 h 10039"/>
                  <a:gd name="connsiteX5" fmla="*/ 8873 w 10000"/>
                  <a:gd name="connsiteY5" fmla="*/ 6351 h 10039"/>
                  <a:gd name="connsiteX6" fmla="*/ 8722 w 10000"/>
                  <a:gd name="connsiteY6" fmla="*/ 5768 h 10039"/>
                  <a:gd name="connsiteX7" fmla="*/ 9098 w 10000"/>
                  <a:gd name="connsiteY7" fmla="*/ 4525 h 10039"/>
                  <a:gd name="connsiteX8" fmla="*/ 9399 w 10000"/>
                  <a:gd name="connsiteY8" fmla="*/ 4160 h 10039"/>
                  <a:gd name="connsiteX9" fmla="*/ 10000 w 10000"/>
                  <a:gd name="connsiteY9" fmla="*/ 3576 h 10039"/>
                  <a:gd name="connsiteX10" fmla="*/ 9774 w 10000"/>
                  <a:gd name="connsiteY10" fmla="*/ 3502 h 10039"/>
                  <a:gd name="connsiteX11" fmla="*/ 9399 w 10000"/>
                  <a:gd name="connsiteY11" fmla="*/ 3140 h 10039"/>
                  <a:gd name="connsiteX12" fmla="*/ 9173 w 10000"/>
                  <a:gd name="connsiteY12" fmla="*/ 2044 h 10039"/>
                  <a:gd name="connsiteX13" fmla="*/ 9173 w 10000"/>
                  <a:gd name="connsiteY13" fmla="*/ 1460 h 10039"/>
                  <a:gd name="connsiteX14" fmla="*/ 9098 w 10000"/>
                  <a:gd name="connsiteY14" fmla="*/ 729 h 10039"/>
                  <a:gd name="connsiteX15" fmla="*/ 8873 w 10000"/>
                  <a:gd name="connsiteY15" fmla="*/ 511 h 10039"/>
                  <a:gd name="connsiteX16" fmla="*/ 8497 w 10000"/>
                  <a:gd name="connsiteY16" fmla="*/ 219 h 10039"/>
                  <a:gd name="connsiteX17" fmla="*/ 8272 w 10000"/>
                  <a:gd name="connsiteY17" fmla="*/ 0 h 10039"/>
                  <a:gd name="connsiteX18" fmla="*/ 7821 w 10000"/>
                  <a:gd name="connsiteY18" fmla="*/ 293 h 10039"/>
                  <a:gd name="connsiteX19" fmla="*/ 7370 w 10000"/>
                  <a:gd name="connsiteY19" fmla="*/ 729 h 10039"/>
                  <a:gd name="connsiteX20" fmla="*/ 6769 w 10000"/>
                  <a:gd name="connsiteY20" fmla="*/ 729 h 10039"/>
                  <a:gd name="connsiteX21" fmla="*/ 5717 w 10000"/>
                  <a:gd name="connsiteY21" fmla="*/ 729 h 10039"/>
                  <a:gd name="connsiteX22" fmla="*/ 5717 w 10000"/>
                  <a:gd name="connsiteY22" fmla="*/ 658 h 10039"/>
                  <a:gd name="connsiteX23" fmla="*/ 5643 w 10000"/>
                  <a:gd name="connsiteY23" fmla="*/ 729 h 10039"/>
                  <a:gd name="connsiteX24" fmla="*/ 1961 w 10000"/>
                  <a:gd name="connsiteY24" fmla="*/ 729 h 10039"/>
                  <a:gd name="connsiteX25" fmla="*/ 1961 w 10000"/>
                  <a:gd name="connsiteY25" fmla="*/ 2263 h 10039"/>
                  <a:gd name="connsiteX26" fmla="*/ 1285 w 10000"/>
                  <a:gd name="connsiteY26" fmla="*/ 2263 h 10039"/>
                  <a:gd name="connsiteX27" fmla="*/ 1285 w 10000"/>
                  <a:gd name="connsiteY27" fmla="*/ 2556 h 10039"/>
                  <a:gd name="connsiteX28" fmla="*/ 1285 w 10000"/>
                  <a:gd name="connsiteY28" fmla="*/ 5179 h 10039"/>
                  <a:gd name="connsiteX29" fmla="*/ 1135 w 10000"/>
                  <a:gd name="connsiteY29" fmla="*/ 5327 h 10039"/>
                  <a:gd name="connsiteX30" fmla="*/ 684 w 10000"/>
                  <a:gd name="connsiteY30" fmla="*/ 5621 h 10039"/>
                  <a:gd name="connsiteX31" fmla="*/ 609 w 10000"/>
                  <a:gd name="connsiteY31" fmla="*/ 5986 h 10039"/>
                  <a:gd name="connsiteX32" fmla="*/ 384 w 10000"/>
                  <a:gd name="connsiteY32" fmla="*/ 6351 h 10039"/>
                  <a:gd name="connsiteX33" fmla="*/ 234 w 10000"/>
                  <a:gd name="connsiteY33" fmla="*/ 6935 h 10039"/>
                  <a:gd name="connsiteX34" fmla="*/ 8 w 10000"/>
                  <a:gd name="connsiteY34" fmla="*/ 7593 h 10039"/>
                  <a:gd name="connsiteX35" fmla="*/ 384 w 10000"/>
                  <a:gd name="connsiteY35" fmla="*/ 7664 h 10039"/>
                  <a:gd name="connsiteX36" fmla="*/ 458 w 10000"/>
                  <a:gd name="connsiteY36" fmla="*/ 8245 h 10039"/>
                  <a:gd name="connsiteX37" fmla="*/ 684 w 10000"/>
                  <a:gd name="connsiteY37" fmla="*/ 8831 h 10039"/>
                  <a:gd name="connsiteX38" fmla="*/ 1059 w 10000"/>
                  <a:gd name="connsiteY38" fmla="*/ 10000 h 10039"/>
                  <a:gd name="connsiteX39" fmla="*/ 4939 w 10000"/>
                  <a:gd name="connsiteY39" fmla="*/ 9433 h 10039"/>
                  <a:gd name="connsiteX40" fmla="*/ 5409 w 10000"/>
                  <a:gd name="connsiteY40" fmla="*/ 8947 h 10039"/>
                  <a:gd name="connsiteX41" fmla="*/ 5884 w 10000"/>
                  <a:gd name="connsiteY41" fmla="*/ 8740 h 10039"/>
                  <a:gd name="connsiteX42" fmla="*/ 6040 w 10000"/>
                  <a:gd name="connsiteY42" fmla="*/ 8368 h 10039"/>
                  <a:gd name="connsiteX43" fmla="*/ 6382 w 10000"/>
                  <a:gd name="connsiteY43" fmla="*/ 7982 h 10039"/>
                  <a:gd name="connsiteX44" fmla="*/ 6428 w 10000"/>
                  <a:gd name="connsiteY44" fmla="*/ 8181 h 10039"/>
                  <a:gd name="connsiteX45" fmla="*/ 6444 w 10000"/>
                  <a:gd name="connsiteY45" fmla="*/ 8428 h 10039"/>
                  <a:gd name="connsiteX46" fmla="*/ 6766 w 10000"/>
                  <a:gd name="connsiteY46" fmla="*/ 9268 h 10039"/>
                  <a:gd name="connsiteX0" fmla="*/ 7446 w 10000"/>
                  <a:gd name="connsiteY0" fmla="*/ 9488 h 10039"/>
                  <a:gd name="connsiteX1" fmla="*/ 7446 w 10000"/>
                  <a:gd name="connsiteY1" fmla="*/ 8978 h 10039"/>
                  <a:gd name="connsiteX2" fmla="*/ 7821 w 10000"/>
                  <a:gd name="connsiteY2" fmla="*/ 8978 h 10039"/>
                  <a:gd name="connsiteX3" fmla="*/ 8047 w 10000"/>
                  <a:gd name="connsiteY3" fmla="*/ 8029 h 10039"/>
                  <a:gd name="connsiteX4" fmla="*/ 8648 w 10000"/>
                  <a:gd name="connsiteY4" fmla="*/ 7444 h 10039"/>
                  <a:gd name="connsiteX5" fmla="*/ 8873 w 10000"/>
                  <a:gd name="connsiteY5" fmla="*/ 6351 h 10039"/>
                  <a:gd name="connsiteX6" fmla="*/ 8722 w 10000"/>
                  <a:gd name="connsiteY6" fmla="*/ 5768 h 10039"/>
                  <a:gd name="connsiteX7" fmla="*/ 9098 w 10000"/>
                  <a:gd name="connsiteY7" fmla="*/ 4525 h 10039"/>
                  <a:gd name="connsiteX8" fmla="*/ 9399 w 10000"/>
                  <a:gd name="connsiteY8" fmla="*/ 4160 h 10039"/>
                  <a:gd name="connsiteX9" fmla="*/ 10000 w 10000"/>
                  <a:gd name="connsiteY9" fmla="*/ 3576 h 10039"/>
                  <a:gd name="connsiteX10" fmla="*/ 9774 w 10000"/>
                  <a:gd name="connsiteY10" fmla="*/ 3502 h 10039"/>
                  <a:gd name="connsiteX11" fmla="*/ 9399 w 10000"/>
                  <a:gd name="connsiteY11" fmla="*/ 3140 h 10039"/>
                  <a:gd name="connsiteX12" fmla="*/ 9173 w 10000"/>
                  <a:gd name="connsiteY12" fmla="*/ 2044 h 10039"/>
                  <a:gd name="connsiteX13" fmla="*/ 9173 w 10000"/>
                  <a:gd name="connsiteY13" fmla="*/ 1460 h 10039"/>
                  <a:gd name="connsiteX14" fmla="*/ 9098 w 10000"/>
                  <a:gd name="connsiteY14" fmla="*/ 729 h 10039"/>
                  <a:gd name="connsiteX15" fmla="*/ 8873 w 10000"/>
                  <a:gd name="connsiteY15" fmla="*/ 511 h 10039"/>
                  <a:gd name="connsiteX16" fmla="*/ 8497 w 10000"/>
                  <a:gd name="connsiteY16" fmla="*/ 219 h 10039"/>
                  <a:gd name="connsiteX17" fmla="*/ 8272 w 10000"/>
                  <a:gd name="connsiteY17" fmla="*/ 0 h 10039"/>
                  <a:gd name="connsiteX18" fmla="*/ 7821 w 10000"/>
                  <a:gd name="connsiteY18" fmla="*/ 293 h 10039"/>
                  <a:gd name="connsiteX19" fmla="*/ 7370 w 10000"/>
                  <a:gd name="connsiteY19" fmla="*/ 729 h 10039"/>
                  <a:gd name="connsiteX20" fmla="*/ 6769 w 10000"/>
                  <a:gd name="connsiteY20" fmla="*/ 729 h 10039"/>
                  <a:gd name="connsiteX21" fmla="*/ 5717 w 10000"/>
                  <a:gd name="connsiteY21" fmla="*/ 729 h 10039"/>
                  <a:gd name="connsiteX22" fmla="*/ 5717 w 10000"/>
                  <a:gd name="connsiteY22" fmla="*/ 658 h 10039"/>
                  <a:gd name="connsiteX23" fmla="*/ 5643 w 10000"/>
                  <a:gd name="connsiteY23" fmla="*/ 729 h 10039"/>
                  <a:gd name="connsiteX24" fmla="*/ 1961 w 10000"/>
                  <a:gd name="connsiteY24" fmla="*/ 729 h 10039"/>
                  <a:gd name="connsiteX25" fmla="*/ 1961 w 10000"/>
                  <a:gd name="connsiteY25" fmla="*/ 2263 h 10039"/>
                  <a:gd name="connsiteX26" fmla="*/ 1285 w 10000"/>
                  <a:gd name="connsiteY26" fmla="*/ 2263 h 10039"/>
                  <a:gd name="connsiteX27" fmla="*/ 1285 w 10000"/>
                  <a:gd name="connsiteY27" fmla="*/ 2556 h 10039"/>
                  <a:gd name="connsiteX28" fmla="*/ 1285 w 10000"/>
                  <a:gd name="connsiteY28" fmla="*/ 5179 h 10039"/>
                  <a:gd name="connsiteX29" fmla="*/ 1135 w 10000"/>
                  <a:gd name="connsiteY29" fmla="*/ 5327 h 10039"/>
                  <a:gd name="connsiteX30" fmla="*/ 684 w 10000"/>
                  <a:gd name="connsiteY30" fmla="*/ 5621 h 10039"/>
                  <a:gd name="connsiteX31" fmla="*/ 609 w 10000"/>
                  <a:gd name="connsiteY31" fmla="*/ 5986 h 10039"/>
                  <a:gd name="connsiteX32" fmla="*/ 384 w 10000"/>
                  <a:gd name="connsiteY32" fmla="*/ 6351 h 10039"/>
                  <a:gd name="connsiteX33" fmla="*/ 234 w 10000"/>
                  <a:gd name="connsiteY33" fmla="*/ 6935 h 10039"/>
                  <a:gd name="connsiteX34" fmla="*/ 8 w 10000"/>
                  <a:gd name="connsiteY34" fmla="*/ 7593 h 10039"/>
                  <a:gd name="connsiteX35" fmla="*/ 384 w 10000"/>
                  <a:gd name="connsiteY35" fmla="*/ 7664 h 10039"/>
                  <a:gd name="connsiteX36" fmla="*/ 458 w 10000"/>
                  <a:gd name="connsiteY36" fmla="*/ 8245 h 10039"/>
                  <a:gd name="connsiteX37" fmla="*/ 684 w 10000"/>
                  <a:gd name="connsiteY37" fmla="*/ 8831 h 10039"/>
                  <a:gd name="connsiteX38" fmla="*/ 1059 w 10000"/>
                  <a:gd name="connsiteY38" fmla="*/ 10000 h 10039"/>
                  <a:gd name="connsiteX39" fmla="*/ 4939 w 10000"/>
                  <a:gd name="connsiteY39" fmla="*/ 9433 h 10039"/>
                  <a:gd name="connsiteX40" fmla="*/ 5016 w 10000"/>
                  <a:gd name="connsiteY40" fmla="*/ 9302 h 10039"/>
                  <a:gd name="connsiteX41" fmla="*/ 5409 w 10000"/>
                  <a:gd name="connsiteY41" fmla="*/ 8947 h 10039"/>
                  <a:gd name="connsiteX42" fmla="*/ 5884 w 10000"/>
                  <a:gd name="connsiteY42" fmla="*/ 8740 h 10039"/>
                  <a:gd name="connsiteX43" fmla="*/ 6040 w 10000"/>
                  <a:gd name="connsiteY43" fmla="*/ 8368 h 10039"/>
                  <a:gd name="connsiteX44" fmla="*/ 6382 w 10000"/>
                  <a:gd name="connsiteY44" fmla="*/ 7982 h 10039"/>
                  <a:gd name="connsiteX45" fmla="*/ 6428 w 10000"/>
                  <a:gd name="connsiteY45" fmla="*/ 8181 h 10039"/>
                  <a:gd name="connsiteX46" fmla="*/ 6444 w 10000"/>
                  <a:gd name="connsiteY46" fmla="*/ 8428 h 10039"/>
                  <a:gd name="connsiteX47" fmla="*/ 6766 w 10000"/>
                  <a:gd name="connsiteY47" fmla="*/ 9268 h 10039"/>
                  <a:gd name="connsiteX0" fmla="*/ 7446 w 10000"/>
                  <a:gd name="connsiteY0" fmla="*/ 9488 h 10039"/>
                  <a:gd name="connsiteX1" fmla="*/ 7446 w 10000"/>
                  <a:gd name="connsiteY1" fmla="*/ 8978 h 10039"/>
                  <a:gd name="connsiteX2" fmla="*/ 7821 w 10000"/>
                  <a:gd name="connsiteY2" fmla="*/ 8978 h 10039"/>
                  <a:gd name="connsiteX3" fmla="*/ 8047 w 10000"/>
                  <a:gd name="connsiteY3" fmla="*/ 8029 h 10039"/>
                  <a:gd name="connsiteX4" fmla="*/ 8648 w 10000"/>
                  <a:gd name="connsiteY4" fmla="*/ 7444 h 10039"/>
                  <a:gd name="connsiteX5" fmla="*/ 8873 w 10000"/>
                  <a:gd name="connsiteY5" fmla="*/ 6351 h 10039"/>
                  <a:gd name="connsiteX6" fmla="*/ 8722 w 10000"/>
                  <a:gd name="connsiteY6" fmla="*/ 5768 h 10039"/>
                  <a:gd name="connsiteX7" fmla="*/ 9098 w 10000"/>
                  <a:gd name="connsiteY7" fmla="*/ 4525 h 10039"/>
                  <a:gd name="connsiteX8" fmla="*/ 9399 w 10000"/>
                  <a:gd name="connsiteY8" fmla="*/ 4160 h 10039"/>
                  <a:gd name="connsiteX9" fmla="*/ 10000 w 10000"/>
                  <a:gd name="connsiteY9" fmla="*/ 3576 h 10039"/>
                  <a:gd name="connsiteX10" fmla="*/ 9774 w 10000"/>
                  <a:gd name="connsiteY10" fmla="*/ 3502 h 10039"/>
                  <a:gd name="connsiteX11" fmla="*/ 9399 w 10000"/>
                  <a:gd name="connsiteY11" fmla="*/ 3140 h 10039"/>
                  <a:gd name="connsiteX12" fmla="*/ 9173 w 10000"/>
                  <a:gd name="connsiteY12" fmla="*/ 2044 h 10039"/>
                  <a:gd name="connsiteX13" fmla="*/ 9173 w 10000"/>
                  <a:gd name="connsiteY13" fmla="*/ 1460 h 10039"/>
                  <a:gd name="connsiteX14" fmla="*/ 9098 w 10000"/>
                  <a:gd name="connsiteY14" fmla="*/ 729 h 10039"/>
                  <a:gd name="connsiteX15" fmla="*/ 8873 w 10000"/>
                  <a:gd name="connsiteY15" fmla="*/ 511 h 10039"/>
                  <a:gd name="connsiteX16" fmla="*/ 8497 w 10000"/>
                  <a:gd name="connsiteY16" fmla="*/ 219 h 10039"/>
                  <a:gd name="connsiteX17" fmla="*/ 8272 w 10000"/>
                  <a:gd name="connsiteY17" fmla="*/ 0 h 10039"/>
                  <a:gd name="connsiteX18" fmla="*/ 7821 w 10000"/>
                  <a:gd name="connsiteY18" fmla="*/ 293 h 10039"/>
                  <a:gd name="connsiteX19" fmla="*/ 7370 w 10000"/>
                  <a:gd name="connsiteY19" fmla="*/ 729 h 10039"/>
                  <a:gd name="connsiteX20" fmla="*/ 6769 w 10000"/>
                  <a:gd name="connsiteY20" fmla="*/ 729 h 10039"/>
                  <a:gd name="connsiteX21" fmla="*/ 5717 w 10000"/>
                  <a:gd name="connsiteY21" fmla="*/ 729 h 10039"/>
                  <a:gd name="connsiteX22" fmla="*/ 5717 w 10000"/>
                  <a:gd name="connsiteY22" fmla="*/ 658 h 10039"/>
                  <a:gd name="connsiteX23" fmla="*/ 5643 w 10000"/>
                  <a:gd name="connsiteY23" fmla="*/ 729 h 10039"/>
                  <a:gd name="connsiteX24" fmla="*/ 1961 w 10000"/>
                  <a:gd name="connsiteY24" fmla="*/ 729 h 10039"/>
                  <a:gd name="connsiteX25" fmla="*/ 1961 w 10000"/>
                  <a:gd name="connsiteY25" fmla="*/ 2263 h 10039"/>
                  <a:gd name="connsiteX26" fmla="*/ 1285 w 10000"/>
                  <a:gd name="connsiteY26" fmla="*/ 2263 h 10039"/>
                  <a:gd name="connsiteX27" fmla="*/ 1285 w 10000"/>
                  <a:gd name="connsiteY27" fmla="*/ 2556 h 10039"/>
                  <a:gd name="connsiteX28" fmla="*/ 1285 w 10000"/>
                  <a:gd name="connsiteY28" fmla="*/ 5179 h 10039"/>
                  <a:gd name="connsiteX29" fmla="*/ 1135 w 10000"/>
                  <a:gd name="connsiteY29" fmla="*/ 5327 h 10039"/>
                  <a:gd name="connsiteX30" fmla="*/ 684 w 10000"/>
                  <a:gd name="connsiteY30" fmla="*/ 5621 h 10039"/>
                  <a:gd name="connsiteX31" fmla="*/ 609 w 10000"/>
                  <a:gd name="connsiteY31" fmla="*/ 5986 h 10039"/>
                  <a:gd name="connsiteX32" fmla="*/ 384 w 10000"/>
                  <a:gd name="connsiteY32" fmla="*/ 6351 h 10039"/>
                  <a:gd name="connsiteX33" fmla="*/ 234 w 10000"/>
                  <a:gd name="connsiteY33" fmla="*/ 6935 h 10039"/>
                  <a:gd name="connsiteX34" fmla="*/ 8 w 10000"/>
                  <a:gd name="connsiteY34" fmla="*/ 7593 h 10039"/>
                  <a:gd name="connsiteX35" fmla="*/ 384 w 10000"/>
                  <a:gd name="connsiteY35" fmla="*/ 7664 h 10039"/>
                  <a:gd name="connsiteX36" fmla="*/ 458 w 10000"/>
                  <a:gd name="connsiteY36" fmla="*/ 8245 h 10039"/>
                  <a:gd name="connsiteX37" fmla="*/ 684 w 10000"/>
                  <a:gd name="connsiteY37" fmla="*/ 8831 h 10039"/>
                  <a:gd name="connsiteX38" fmla="*/ 1059 w 10000"/>
                  <a:gd name="connsiteY38" fmla="*/ 10000 h 10039"/>
                  <a:gd name="connsiteX39" fmla="*/ 4939 w 10000"/>
                  <a:gd name="connsiteY39" fmla="*/ 9433 h 10039"/>
                  <a:gd name="connsiteX40" fmla="*/ 5016 w 10000"/>
                  <a:gd name="connsiteY40" fmla="*/ 9302 h 10039"/>
                  <a:gd name="connsiteX41" fmla="*/ 5409 w 10000"/>
                  <a:gd name="connsiteY41" fmla="*/ 8947 h 10039"/>
                  <a:gd name="connsiteX42" fmla="*/ 5884 w 10000"/>
                  <a:gd name="connsiteY42" fmla="*/ 8740 h 10039"/>
                  <a:gd name="connsiteX43" fmla="*/ 6040 w 10000"/>
                  <a:gd name="connsiteY43" fmla="*/ 8368 h 10039"/>
                  <a:gd name="connsiteX44" fmla="*/ 6382 w 10000"/>
                  <a:gd name="connsiteY44" fmla="*/ 7982 h 10039"/>
                  <a:gd name="connsiteX45" fmla="*/ 6428 w 10000"/>
                  <a:gd name="connsiteY45" fmla="*/ 8181 h 10039"/>
                  <a:gd name="connsiteX46" fmla="*/ 6444 w 10000"/>
                  <a:gd name="connsiteY46" fmla="*/ 8428 h 10039"/>
                  <a:gd name="connsiteX47" fmla="*/ 6766 w 10000"/>
                  <a:gd name="connsiteY47" fmla="*/ 9268 h 10039"/>
                  <a:gd name="connsiteX0" fmla="*/ 7446 w 10000"/>
                  <a:gd name="connsiteY0" fmla="*/ 9488 h 10039"/>
                  <a:gd name="connsiteX1" fmla="*/ 7446 w 10000"/>
                  <a:gd name="connsiteY1" fmla="*/ 8978 h 10039"/>
                  <a:gd name="connsiteX2" fmla="*/ 7821 w 10000"/>
                  <a:gd name="connsiteY2" fmla="*/ 8978 h 10039"/>
                  <a:gd name="connsiteX3" fmla="*/ 8047 w 10000"/>
                  <a:gd name="connsiteY3" fmla="*/ 8029 h 10039"/>
                  <a:gd name="connsiteX4" fmla="*/ 8648 w 10000"/>
                  <a:gd name="connsiteY4" fmla="*/ 7444 h 10039"/>
                  <a:gd name="connsiteX5" fmla="*/ 8873 w 10000"/>
                  <a:gd name="connsiteY5" fmla="*/ 6351 h 10039"/>
                  <a:gd name="connsiteX6" fmla="*/ 8722 w 10000"/>
                  <a:gd name="connsiteY6" fmla="*/ 5768 h 10039"/>
                  <a:gd name="connsiteX7" fmla="*/ 9098 w 10000"/>
                  <a:gd name="connsiteY7" fmla="*/ 4525 h 10039"/>
                  <a:gd name="connsiteX8" fmla="*/ 9399 w 10000"/>
                  <a:gd name="connsiteY8" fmla="*/ 4160 h 10039"/>
                  <a:gd name="connsiteX9" fmla="*/ 10000 w 10000"/>
                  <a:gd name="connsiteY9" fmla="*/ 3576 h 10039"/>
                  <a:gd name="connsiteX10" fmla="*/ 9774 w 10000"/>
                  <a:gd name="connsiteY10" fmla="*/ 3502 h 10039"/>
                  <a:gd name="connsiteX11" fmla="*/ 9399 w 10000"/>
                  <a:gd name="connsiteY11" fmla="*/ 3140 h 10039"/>
                  <a:gd name="connsiteX12" fmla="*/ 9173 w 10000"/>
                  <a:gd name="connsiteY12" fmla="*/ 2044 h 10039"/>
                  <a:gd name="connsiteX13" fmla="*/ 9173 w 10000"/>
                  <a:gd name="connsiteY13" fmla="*/ 1460 h 10039"/>
                  <a:gd name="connsiteX14" fmla="*/ 9098 w 10000"/>
                  <a:gd name="connsiteY14" fmla="*/ 729 h 10039"/>
                  <a:gd name="connsiteX15" fmla="*/ 8873 w 10000"/>
                  <a:gd name="connsiteY15" fmla="*/ 511 h 10039"/>
                  <a:gd name="connsiteX16" fmla="*/ 8497 w 10000"/>
                  <a:gd name="connsiteY16" fmla="*/ 219 h 10039"/>
                  <a:gd name="connsiteX17" fmla="*/ 8272 w 10000"/>
                  <a:gd name="connsiteY17" fmla="*/ 0 h 10039"/>
                  <a:gd name="connsiteX18" fmla="*/ 7821 w 10000"/>
                  <a:gd name="connsiteY18" fmla="*/ 293 h 10039"/>
                  <a:gd name="connsiteX19" fmla="*/ 7370 w 10000"/>
                  <a:gd name="connsiteY19" fmla="*/ 729 h 10039"/>
                  <a:gd name="connsiteX20" fmla="*/ 6769 w 10000"/>
                  <a:gd name="connsiteY20" fmla="*/ 729 h 10039"/>
                  <a:gd name="connsiteX21" fmla="*/ 5717 w 10000"/>
                  <a:gd name="connsiteY21" fmla="*/ 729 h 10039"/>
                  <a:gd name="connsiteX22" fmla="*/ 5717 w 10000"/>
                  <a:gd name="connsiteY22" fmla="*/ 658 h 10039"/>
                  <a:gd name="connsiteX23" fmla="*/ 5643 w 10000"/>
                  <a:gd name="connsiteY23" fmla="*/ 729 h 10039"/>
                  <a:gd name="connsiteX24" fmla="*/ 1961 w 10000"/>
                  <a:gd name="connsiteY24" fmla="*/ 729 h 10039"/>
                  <a:gd name="connsiteX25" fmla="*/ 1961 w 10000"/>
                  <a:gd name="connsiteY25" fmla="*/ 2263 h 10039"/>
                  <a:gd name="connsiteX26" fmla="*/ 1285 w 10000"/>
                  <a:gd name="connsiteY26" fmla="*/ 2263 h 10039"/>
                  <a:gd name="connsiteX27" fmla="*/ 1285 w 10000"/>
                  <a:gd name="connsiteY27" fmla="*/ 2556 h 10039"/>
                  <a:gd name="connsiteX28" fmla="*/ 1285 w 10000"/>
                  <a:gd name="connsiteY28" fmla="*/ 5179 h 10039"/>
                  <a:gd name="connsiteX29" fmla="*/ 1135 w 10000"/>
                  <a:gd name="connsiteY29" fmla="*/ 5327 h 10039"/>
                  <a:gd name="connsiteX30" fmla="*/ 684 w 10000"/>
                  <a:gd name="connsiteY30" fmla="*/ 5621 h 10039"/>
                  <a:gd name="connsiteX31" fmla="*/ 609 w 10000"/>
                  <a:gd name="connsiteY31" fmla="*/ 5986 h 10039"/>
                  <a:gd name="connsiteX32" fmla="*/ 384 w 10000"/>
                  <a:gd name="connsiteY32" fmla="*/ 6351 h 10039"/>
                  <a:gd name="connsiteX33" fmla="*/ 234 w 10000"/>
                  <a:gd name="connsiteY33" fmla="*/ 6935 h 10039"/>
                  <a:gd name="connsiteX34" fmla="*/ 8 w 10000"/>
                  <a:gd name="connsiteY34" fmla="*/ 7593 h 10039"/>
                  <a:gd name="connsiteX35" fmla="*/ 384 w 10000"/>
                  <a:gd name="connsiteY35" fmla="*/ 7664 h 10039"/>
                  <a:gd name="connsiteX36" fmla="*/ 458 w 10000"/>
                  <a:gd name="connsiteY36" fmla="*/ 8245 h 10039"/>
                  <a:gd name="connsiteX37" fmla="*/ 684 w 10000"/>
                  <a:gd name="connsiteY37" fmla="*/ 8831 h 10039"/>
                  <a:gd name="connsiteX38" fmla="*/ 1059 w 10000"/>
                  <a:gd name="connsiteY38" fmla="*/ 10000 h 10039"/>
                  <a:gd name="connsiteX39" fmla="*/ 4939 w 10000"/>
                  <a:gd name="connsiteY39" fmla="*/ 9433 h 10039"/>
                  <a:gd name="connsiteX40" fmla="*/ 5016 w 10000"/>
                  <a:gd name="connsiteY40" fmla="*/ 9302 h 10039"/>
                  <a:gd name="connsiteX41" fmla="*/ 5409 w 10000"/>
                  <a:gd name="connsiteY41" fmla="*/ 8947 h 10039"/>
                  <a:gd name="connsiteX42" fmla="*/ 5884 w 10000"/>
                  <a:gd name="connsiteY42" fmla="*/ 8740 h 10039"/>
                  <a:gd name="connsiteX43" fmla="*/ 6040 w 10000"/>
                  <a:gd name="connsiteY43" fmla="*/ 8368 h 10039"/>
                  <a:gd name="connsiteX44" fmla="*/ 6382 w 10000"/>
                  <a:gd name="connsiteY44" fmla="*/ 7982 h 10039"/>
                  <a:gd name="connsiteX45" fmla="*/ 6428 w 10000"/>
                  <a:gd name="connsiteY45" fmla="*/ 8181 h 10039"/>
                  <a:gd name="connsiteX46" fmla="*/ 6444 w 10000"/>
                  <a:gd name="connsiteY46" fmla="*/ 8428 h 10039"/>
                  <a:gd name="connsiteX47" fmla="*/ 6766 w 10000"/>
                  <a:gd name="connsiteY47" fmla="*/ 9268 h 10039"/>
                  <a:gd name="connsiteX0" fmla="*/ 7446 w 10000"/>
                  <a:gd name="connsiteY0" fmla="*/ 9488 h 10039"/>
                  <a:gd name="connsiteX1" fmla="*/ 7446 w 10000"/>
                  <a:gd name="connsiteY1" fmla="*/ 8978 h 10039"/>
                  <a:gd name="connsiteX2" fmla="*/ 7821 w 10000"/>
                  <a:gd name="connsiteY2" fmla="*/ 8978 h 10039"/>
                  <a:gd name="connsiteX3" fmla="*/ 8047 w 10000"/>
                  <a:gd name="connsiteY3" fmla="*/ 8029 h 10039"/>
                  <a:gd name="connsiteX4" fmla="*/ 8648 w 10000"/>
                  <a:gd name="connsiteY4" fmla="*/ 7444 h 10039"/>
                  <a:gd name="connsiteX5" fmla="*/ 8873 w 10000"/>
                  <a:gd name="connsiteY5" fmla="*/ 6351 h 10039"/>
                  <a:gd name="connsiteX6" fmla="*/ 8722 w 10000"/>
                  <a:gd name="connsiteY6" fmla="*/ 5768 h 10039"/>
                  <a:gd name="connsiteX7" fmla="*/ 9098 w 10000"/>
                  <a:gd name="connsiteY7" fmla="*/ 4525 h 10039"/>
                  <a:gd name="connsiteX8" fmla="*/ 9399 w 10000"/>
                  <a:gd name="connsiteY8" fmla="*/ 4160 h 10039"/>
                  <a:gd name="connsiteX9" fmla="*/ 10000 w 10000"/>
                  <a:gd name="connsiteY9" fmla="*/ 3576 h 10039"/>
                  <a:gd name="connsiteX10" fmla="*/ 9774 w 10000"/>
                  <a:gd name="connsiteY10" fmla="*/ 3502 h 10039"/>
                  <a:gd name="connsiteX11" fmla="*/ 9399 w 10000"/>
                  <a:gd name="connsiteY11" fmla="*/ 3140 h 10039"/>
                  <a:gd name="connsiteX12" fmla="*/ 9173 w 10000"/>
                  <a:gd name="connsiteY12" fmla="*/ 2044 h 10039"/>
                  <a:gd name="connsiteX13" fmla="*/ 9173 w 10000"/>
                  <a:gd name="connsiteY13" fmla="*/ 1460 h 10039"/>
                  <a:gd name="connsiteX14" fmla="*/ 9098 w 10000"/>
                  <a:gd name="connsiteY14" fmla="*/ 729 h 10039"/>
                  <a:gd name="connsiteX15" fmla="*/ 8873 w 10000"/>
                  <a:gd name="connsiteY15" fmla="*/ 511 h 10039"/>
                  <a:gd name="connsiteX16" fmla="*/ 8497 w 10000"/>
                  <a:gd name="connsiteY16" fmla="*/ 219 h 10039"/>
                  <a:gd name="connsiteX17" fmla="*/ 8272 w 10000"/>
                  <a:gd name="connsiteY17" fmla="*/ 0 h 10039"/>
                  <a:gd name="connsiteX18" fmla="*/ 7821 w 10000"/>
                  <a:gd name="connsiteY18" fmla="*/ 293 h 10039"/>
                  <a:gd name="connsiteX19" fmla="*/ 7370 w 10000"/>
                  <a:gd name="connsiteY19" fmla="*/ 729 h 10039"/>
                  <a:gd name="connsiteX20" fmla="*/ 6769 w 10000"/>
                  <a:gd name="connsiteY20" fmla="*/ 729 h 10039"/>
                  <a:gd name="connsiteX21" fmla="*/ 5717 w 10000"/>
                  <a:gd name="connsiteY21" fmla="*/ 729 h 10039"/>
                  <a:gd name="connsiteX22" fmla="*/ 5717 w 10000"/>
                  <a:gd name="connsiteY22" fmla="*/ 658 h 10039"/>
                  <a:gd name="connsiteX23" fmla="*/ 5643 w 10000"/>
                  <a:gd name="connsiteY23" fmla="*/ 729 h 10039"/>
                  <a:gd name="connsiteX24" fmla="*/ 1961 w 10000"/>
                  <a:gd name="connsiteY24" fmla="*/ 729 h 10039"/>
                  <a:gd name="connsiteX25" fmla="*/ 1961 w 10000"/>
                  <a:gd name="connsiteY25" fmla="*/ 2263 h 10039"/>
                  <a:gd name="connsiteX26" fmla="*/ 1285 w 10000"/>
                  <a:gd name="connsiteY26" fmla="*/ 2263 h 10039"/>
                  <a:gd name="connsiteX27" fmla="*/ 1285 w 10000"/>
                  <a:gd name="connsiteY27" fmla="*/ 2556 h 10039"/>
                  <a:gd name="connsiteX28" fmla="*/ 1285 w 10000"/>
                  <a:gd name="connsiteY28" fmla="*/ 5179 h 10039"/>
                  <a:gd name="connsiteX29" fmla="*/ 1135 w 10000"/>
                  <a:gd name="connsiteY29" fmla="*/ 5327 h 10039"/>
                  <a:gd name="connsiteX30" fmla="*/ 684 w 10000"/>
                  <a:gd name="connsiteY30" fmla="*/ 5621 h 10039"/>
                  <a:gd name="connsiteX31" fmla="*/ 609 w 10000"/>
                  <a:gd name="connsiteY31" fmla="*/ 5986 h 10039"/>
                  <a:gd name="connsiteX32" fmla="*/ 384 w 10000"/>
                  <a:gd name="connsiteY32" fmla="*/ 6351 h 10039"/>
                  <a:gd name="connsiteX33" fmla="*/ 234 w 10000"/>
                  <a:gd name="connsiteY33" fmla="*/ 6935 h 10039"/>
                  <a:gd name="connsiteX34" fmla="*/ 8 w 10000"/>
                  <a:gd name="connsiteY34" fmla="*/ 7593 h 10039"/>
                  <a:gd name="connsiteX35" fmla="*/ 384 w 10000"/>
                  <a:gd name="connsiteY35" fmla="*/ 7664 h 10039"/>
                  <a:gd name="connsiteX36" fmla="*/ 458 w 10000"/>
                  <a:gd name="connsiteY36" fmla="*/ 8245 h 10039"/>
                  <a:gd name="connsiteX37" fmla="*/ 684 w 10000"/>
                  <a:gd name="connsiteY37" fmla="*/ 8831 h 10039"/>
                  <a:gd name="connsiteX38" fmla="*/ 1059 w 10000"/>
                  <a:gd name="connsiteY38" fmla="*/ 10000 h 10039"/>
                  <a:gd name="connsiteX39" fmla="*/ 4939 w 10000"/>
                  <a:gd name="connsiteY39" fmla="*/ 9433 h 10039"/>
                  <a:gd name="connsiteX40" fmla="*/ 4958 w 10000"/>
                  <a:gd name="connsiteY40" fmla="*/ 9255 h 10039"/>
                  <a:gd name="connsiteX41" fmla="*/ 5409 w 10000"/>
                  <a:gd name="connsiteY41" fmla="*/ 8947 h 10039"/>
                  <a:gd name="connsiteX42" fmla="*/ 5884 w 10000"/>
                  <a:gd name="connsiteY42" fmla="*/ 8740 h 10039"/>
                  <a:gd name="connsiteX43" fmla="*/ 6040 w 10000"/>
                  <a:gd name="connsiteY43" fmla="*/ 8368 h 10039"/>
                  <a:gd name="connsiteX44" fmla="*/ 6382 w 10000"/>
                  <a:gd name="connsiteY44" fmla="*/ 7982 h 10039"/>
                  <a:gd name="connsiteX45" fmla="*/ 6428 w 10000"/>
                  <a:gd name="connsiteY45" fmla="*/ 8181 h 10039"/>
                  <a:gd name="connsiteX46" fmla="*/ 6444 w 10000"/>
                  <a:gd name="connsiteY46" fmla="*/ 8428 h 10039"/>
                  <a:gd name="connsiteX47" fmla="*/ 6766 w 10000"/>
                  <a:gd name="connsiteY47" fmla="*/ 9268 h 10039"/>
                  <a:gd name="connsiteX0" fmla="*/ 7446 w 10000"/>
                  <a:gd name="connsiteY0" fmla="*/ 9488 h 10039"/>
                  <a:gd name="connsiteX1" fmla="*/ 7446 w 10000"/>
                  <a:gd name="connsiteY1" fmla="*/ 8978 h 10039"/>
                  <a:gd name="connsiteX2" fmla="*/ 7821 w 10000"/>
                  <a:gd name="connsiteY2" fmla="*/ 8978 h 10039"/>
                  <a:gd name="connsiteX3" fmla="*/ 8047 w 10000"/>
                  <a:gd name="connsiteY3" fmla="*/ 8029 h 10039"/>
                  <a:gd name="connsiteX4" fmla="*/ 8648 w 10000"/>
                  <a:gd name="connsiteY4" fmla="*/ 7444 h 10039"/>
                  <a:gd name="connsiteX5" fmla="*/ 8873 w 10000"/>
                  <a:gd name="connsiteY5" fmla="*/ 6351 h 10039"/>
                  <a:gd name="connsiteX6" fmla="*/ 8722 w 10000"/>
                  <a:gd name="connsiteY6" fmla="*/ 5768 h 10039"/>
                  <a:gd name="connsiteX7" fmla="*/ 9098 w 10000"/>
                  <a:gd name="connsiteY7" fmla="*/ 4525 h 10039"/>
                  <a:gd name="connsiteX8" fmla="*/ 9399 w 10000"/>
                  <a:gd name="connsiteY8" fmla="*/ 4160 h 10039"/>
                  <a:gd name="connsiteX9" fmla="*/ 10000 w 10000"/>
                  <a:gd name="connsiteY9" fmla="*/ 3576 h 10039"/>
                  <a:gd name="connsiteX10" fmla="*/ 9774 w 10000"/>
                  <a:gd name="connsiteY10" fmla="*/ 3502 h 10039"/>
                  <a:gd name="connsiteX11" fmla="*/ 9399 w 10000"/>
                  <a:gd name="connsiteY11" fmla="*/ 3140 h 10039"/>
                  <a:gd name="connsiteX12" fmla="*/ 9173 w 10000"/>
                  <a:gd name="connsiteY12" fmla="*/ 2044 h 10039"/>
                  <a:gd name="connsiteX13" fmla="*/ 9173 w 10000"/>
                  <a:gd name="connsiteY13" fmla="*/ 1460 h 10039"/>
                  <a:gd name="connsiteX14" fmla="*/ 9098 w 10000"/>
                  <a:gd name="connsiteY14" fmla="*/ 729 h 10039"/>
                  <a:gd name="connsiteX15" fmla="*/ 8873 w 10000"/>
                  <a:gd name="connsiteY15" fmla="*/ 511 h 10039"/>
                  <a:gd name="connsiteX16" fmla="*/ 8497 w 10000"/>
                  <a:gd name="connsiteY16" fmla="*/ 219 h 10039"/>
                  <a:gd name="connsiteX17" fmla="*/ 8272 w 10000"/>
                  <a:gd name="connsiteY17" fmla="*/ 0 h 10039"/>
                  <a:gd name="connsiteX18" fmla="*/ 7821 w 10000"/>
                  <a:gd name="connsiteY18" fmla="*/ 293 h 10039"/>
                  <a:gd name="connsiteX19" fmla="*/ 7370 w 10000"/>
                  <a:gd name="connsiteY19" fmla="*/ 729 h 10039"/>
                  <a:gd name="connsiteX20" fmla="*/ 6769 w 10000"/>
                  <a:gd name="connsiteY20" fmla="*/ 729 h 10039"/>
                  <a:gd name="connsiteX21" fmla="*/ 5717 w 10000"/>
                  <a:gd name="connsiteY21" fmla="*/ 729 h 10039"/>
                  <a:gd name="connsiteX22" fmla="*/ 5717 w 10000"/>
                  <a:gd name="connsiteY22" fmla="*/ 658 h 10039"/>
                  <a:gd name="connsiteX23" fmla="*/ 5643 w 10000"/>
                  <a:gd name="connsiteY23" fmla="*/ 729 h 10039"/>
                  <a:gd name="connsiteX24" fmla="*/ 1961 w 10000"/>
                  <a:gd name="connsiteY24" fmla="*/ 729 h 10039"/>
                  <a:gd name="connsiteX25" fmla="*/ 1961 w 10000"/>
                  <a:gd name="connsiteY25" fmla="*/ 2263 h 10039"/>
                  <a:gd name="connsiteX26" fmla="*/ 1285 w 10000"/>
                  <a:gd name="connsiteY26" fmla="*/ 2263 h 10039"/>
                  <a:gd name="connsiteX27" fmla="*/ 1285 w 10000"/>
                  <a:gd name="connsiteY27" fmla="*/ 2556 h 10039"/>
                  <a:gd name="connsiteX28" fmla="*/ 1285 w 10000"/>
                  <a:gd name="connsiteY28" fmla="*/ 5179 h 10039"/>
                  <a:gd name="connsiteX29" fmla="*/ 1135 w 10000"/>
                  <a:gd name="connsiteY29" fmla="*/ 5327 h 10039"/>
                  <a:gd name="connsiteX30" fmla="*/ 684 w 10000"/>
                  <a:gd name="connsiteY30" fmla="*/ 5621 h 10039"/>
                  <a:gd name="connsiteX31" fmla="*/ 609 w 10000"/>
                  <a:gd name="connsiteY31" fmla="*/ 5986 h 10039"/>
                  <a:gd name="connsiteX32" fmla="*/ 384 w 10000"/>
                  <a:gd name="connsiteY32" fmla="*/ 6351 h 10039"/>
                  <a:gd name="connsiteX33" fmla="*/ 234 w 10000"/>
                  <a:gd name="connsiteY33" fmla="*/ 6935 h 10039"/>
                  <a:gd name="connsiteX34" fmla="*/ 8 w 10000"/>
                  <a:gd name="connsiteY34" fmla="*/ 7593 h 10039"/>
                  <a:gd name="connsiteX35" fmla="*/ 384 w 10000"/>
                  <a:gd name="connsiteY35" fmla="*/ 7664 h 10039"/>
                  <a:gd name="connsiteX36" fmla="*/ 458 w 10000"/>
                  <a:gd name="connsiteY36" fmla="*/ 8245 h 10039"/>
                  <a:gd name="connsiteX37" fmla="*/ 684 w 10000"/>
                  <a:gd name="connsiteY37" fmla="*/ 8831 h 10039"/>
                  <a:gd name="connsiteX38" fmla="*/ 1059 w 10000"/>
                  <a:gd name="connsiteY38" fmla="*/ 10000 h 10039"/>
                  <a:gd name="connsiteX39" fmla="*/ 4939 w 10000"/>
                  <a:gd name="connsiteY39" fmla="*/ 9433 h 10039"/>
                  <a:gd name="connsiteX40" fmla="*/ 4958 w 10000"/>
                  <a:gd name="connsiteY40" fmla="*/ 9255 h 10039"/>
                  <a:gd name="connsiteX41" fmla="*/ 5409 w 10000"/>
                  <a:gd name="connsiteY41" fmla="*/ 8947 h 10039"/>
                  <a:gd name="connsiteX42" fmla="*/ 5884 w 10000"/>
                  <a:gd name="connsiteY42" fmla="*/ 8740 h 10039"/>
                  <a:gd name="connsiteX43" fmla="*/ 6040 w 10000"/>
                  <a:gd name="connsiteY43" fmla="*/ 8368 h 10039"/>
                  <a:gd name="connsiteX44" fmla="*/ 6382 w 10000"/>
                  <a:gd name="connsiteY44" fmla="*/ 7982 h 10039"/>
                  <a:gd name="connsiteX45" fmla="*/ 6428 w 10000"/>
                  <a:gd name="connsiteY45" fmla="*/ 8181 h 10039"/>
                  <a:gd name="connsiteX46" fmla="*/ 6444 w 10000"/>
                  <a:gd name="connsiteY46" fmla="*/ 8428 h 10039"/>
                  <a:gd name="connsiteX47" fmla="*/ 6766 w 10000"/>
                  <a:gd name="connsiteY47" fmla="*/ 9268 h 10039"/>
                  <a:gd name="connsiteX0" fmla="*/ 7446 w 10000"/>
                  <a:gd name="connsiteY0" fmla="*/ 9488 h 10056"/>
                  <a:gd name="connsiteX1" fmla="*/ 7446 w 10000"/>
                  <a:gd name="connsiteY1" fmla="*/ 8978 h 10056"/>
                  <a:gd name="connsiteX2" fmla="*/ 7821 w 10000"/>
                  <a:gd name="connsiteY2" fmla="*/ 8978 h 10056"/>
                  <a:gd name="connsiteX3" fmla="*/ 8047 w 10000"/>
                  <a:gd name="connsiteY3" fmla="*/ 8029 h 10056"/>
                  <a:gd name="connsiteX4" fmla="*/ 8648 w 10000"/>
                  <a:gd name="connsiteY4" fmla="*/ 7444 h 10056"/>
                  <a:gd name="connsiteX5" fmla="*/ 8873 w 10000"/>
                  <a:gd name="connsiteY5" fmla="*/ 6351 h 10056"/>
                  <a:gd name="connsiteX6" fmla="*/ 8722 w 10000"/>
                  <a:gd name="connsiteY6" fmla="*/ 5768 h 10056"/>
                  <a:gd name="connsiteX7" fmla="*/ 9098 w 10000"/>
                  <a:gd name="connsiteY7" fmla="*/ 4525 h 10056"/>
                  <a:gd name="connsiteX8" fmla="*/ 9399 w 10000"/>
                  <a:gd name="connsiteY8" fmla="*/ 4160 h 10056"/>
                  <a:gd name="connsiteX9" fmla="*/ 10000 w 10000"/>
                  <a:gd name="connsiteY9" fmla="*/ 3576 h 10056"/>
                  <a:gd name="connsiteX10" fmla="*/ 9774 w 10000"/>
                  <a:gd name="connsiteY10" fmla="*/ 3502 h 10056"/>
                  <a:gd name="connsiteX11" fmla="*/ 9399 w 10000"/>
                  <a:gd name="connsiteY11" fmla="*/ 3140 h 10056"/>
                  <a:gd name="connsiteX12" fmla="*/ 9173 w 10000"/>
                  <a:gd name="connsiteY12" fmla="*/ 2044 h 10056"/>
                  <a:gd name="connsiteX13" fmla="*/ 9173 w 10000"/>
                  <a:gd name="connsiteY13" fmla="*/ 1460 h 10056"/>
                  <a:gd name="connsiteX14" fmla="*/ 9098 w 10000"/>
                  <a:gd name="connsiteY14" fmla="*/ 729 h 10056"/>
                  <a:gd name="connsiteX15" fmla="*/ 8873 w 10000"/>
                  <a:gd name="connsiteY15" fmla="*/ 511 h 10056"/>
                  <a:gd name="connsiteX16" fmla="*/ 8497 w 10000"/>
                  <a:gd name="connsiteY16" fmla="*/ 219 h 10056"/>
                  <a:gd name="connsiteX17" fmla="*/ 8272 w 10000"/>
                  <a:gd name="connsiteY17" fmla="*/ 0 h 10056"/>
                  <a:gd name="connsiteX18" fmla="*/ 7821 w 10000"/>
                  <a:gd name="connsiteY18" fmla="*/ 293 h 10056"/>
                  <a:gd name="connsiteX19" fmla="*/ 7370 w 10000"/>
                  <a:gd name="connsiteY19" fmla="*/ 729 h 10056"/>
                  <a:gd name="connsiteX20" fmla="*/ 6769 w 10000"/>
                  <a:gd name="connsiteY20" fmla="*/ 729 h 10056"/>
                  <a:gd name="connsiteX21" fmla="*/ 5717 w 10000"/>
                  <a:gd name="connsiteY21" fmla="*/ 729 h 10056"/>
                  <a:gd name="connsiteX22" fmla="*/ 5717 w 10000"/>
                  <a:gd name="connsiteY22" fmla="*/ 658 h 10056"/>
                  <a:gd name="connsiteX23" fmla="*/ 5643 w 10000"/>
                  <a:gd name="connsiteY23" fmla="*/ 729 h 10056"/>
                  <a:gd name="connsiteX24" fmla="*/ 1961 w 10000"/>
                  <a:gd name="connsiteY24" fmla="*/ 729 h 10056"/>
                  <a:gd name="connsiteX25" fmla="*/ 1961 w 10000"/>
                  <a:gd name="connsiteY25" fmla="*/ 2263 h 10056"/>
                  <a:gd name="connsiteX26" fmla="*/ 1285 w 10000"/>
                  <a:gd name="connsiteY26" fmla="*/ 2263 h 10056"/>
                  <a:gd name="connsiteX27" fmla="*/ 1285 w 10000"/>
                  <a:gd name="connsiteY27" fmla="*/ 2556 h 10056"/>
                  <a:gd name="connsiteX28" fmla="*/ 1285 w 10000"/>
                  <a:gd name="connsiteY28" fmla="*/ 5179 h 10056"/>
                  <a:gd name="connsiteX29" fmla="*/ 1135 w 10000"/>
                  <a:gd name="connsiteY29" fmla="*/ 5327 h 10056"/>
                  <a:gd name="connsiteX30" fmla="*/ 684 w 10000"/>
                  <a:gd name="connsiteY30" fmla="*/ 5621 h 10056"/>
                  <a:gd name="connsiteX31" fmla="*/ 609 w 10000"/>
                  <a:gd name="connsiteY31" fmla="*/ 5986 h 10056"/>
                  <a:gd name="connsiteX32" fmla="*/ 384 w 10000"/>
                  <a:gd name="connsiteY32" fmla="*/ 6351 h 10056"/>
                  <a:gd name="connsiteX33" fmla="*/ 234 w 10000"/>
                  <a:gd name="connsiteY33" fmla="*/ 6935 h 10056"/>
                  <a:gd name="connsiteX34" fmla="*/ 8 w 10000"/>
                  <a:gd name="connsiteY34" fmla="*/ 7593 h 10056"/>
                  <a:gd name="connsiteX35" fmla="*/ 384 w 10000"/>
                  <a:gd name="connsiteY35" fmla="*/ 7664 h 10056"/>
                  <a:gd name="connsiteX36" fmla="*/ 458 w 10000"/>
                  <a:gd name="connsiteY36" fmla="*/ 8245 h 10056"/>
                  <a:gd name="connsiteX37" fmla="*/ 684 w 10000"/>
                  <a:gd name="connsiteY37" fmla="*/ 8831 h 10056"/>
                  <a:gd name="connsiteX38" fmla="*/ 1059 w 10000"/>
                  <a:gd name="connsiteY38" fmla="*/ 10000 h 10056"/>
                  <a:gd name="connsiteX39" fmla="*/ 4315 w 10000"/>
                  <a:gd name="connsiteY39" fmla="*/ 9657 h 10056"/>
                  <a:gd name="connsiteX40" fmla="*/ 4958 w 10000"/>
                  <a:gd name="connsiteY40" fmla="*/ 9255 h 10056"/>
                  <a:gd name="connsiteX41" fmla="*/ 5409 w 10000"/>
                  <a:gd name="connsiteY41" fmla="*/ 8947 h 10056"/>
                  <a:gd name="connsiteX42" fmla="*/ 5884 w 10000"/>
                  <a:gd name="connsiteY42" fmla="*/ 8740 h 10056"/>
                  <a:gd name="connsiteX43" fmla="*/ 6040 w 10000"/>
                  <a:gd name="connsiteY43" fmla="*/ 8368 h 10056"/>
                  <a:gd name="connsiteX44" fmla="*/ 6382 w 10000"/>
                  <a:gd name="connsiteY44" fmla="*/ 7982 h 10056"/>
                  <a:gd name="connsiteX45" fmla="*/ 6428 w 10000"/>
                  <a:gd name="connsiteY45" fmla="*/ 8181 h 10056"/>
                  <a:gd name="connsiteX46" fmla="*/ 6444 w 10000"/>
                  <a:gd name="connsiteY46" fmla="*/ 8428 h 10056"/>
                  <a:gd name="connsiteX47" fmla="*/ 6766 w 10000"/>
                  <a:gd name="connsiteY47" fmla="*/ 9268 h 10056"/>
                  <a:gd name="connsiteX0" fmla="*/ 7446 w 10000"/>
                  <a:gd name="connsiteY0" fmla="*/ 9488 h 10056"/>
                  <a:gd name="connsiteX1" fmla="*/ 7446 w 10000"/>
                  <a:gd name="connsiteY1" fmla="*/ 8978 h 10056"/>
                  <a:gd name="connsiteX2" fmla="*/ 7821 w 10000"/>
                  <a:gd name="connsiteY2" fmla="*/ 8978 h 10056"/>
                  <a:gd name="connsiteX3" fmla="*/ 8047 w 10000"/>
                  <a:gd name="connsiteY3" fmla="*/ 8029 h 10056"/>
                  <a:gd name="connsiteX4" fmla="*/ 8648 w 10000"/>
                  <a:gd name="connsiteY4" fmla="*/ 7444 h 10056"/>
                  <a:gd name="connsiteX5" fmla="*/ 8873 w 10000"/>
                  <a:gd name="connsiteY5" fmla="*/ 6351 h 10056"/>
                  <a:gd name="connsiteX6" fmla="*/ 8722 w 10000"/>
                  <a:gd name="connsiteY6" fmla="*/ 5768 h 10056"/>
                  <a:gd name="connsiteX7" fmla="*/ 9098 w 10000"/>
                  <a:gd name="connsiteY7" fmla="*/ 4525 h 10056"/>
                  <a:gd name="connsiteX8" fmla="*/ 9399 w 10000"/>
                  <a:gd name="connsiteY8" fmla="*/ 4160 h 10056"/>
                  <a:gd name="connsiteX9" fmla="*/ 10000 w 10000"/>
                  <a:gd name="connsiteY9" fmla="*/ 3576 h 10056"/>
                  <a:gd name="connsiteX10" fmla="*/ 9774 w 10000"/>
                  <a:gd name="connsiteY10" fmla="*/ 3502 h 10056"/>
                  <a:gd name="connsiteX11" fmla="*/ 9399 w 10000"/>
                  <a:gd name="connsiteY11" fmla="*/ 3140 h 10056"/>
                  <a:gd name="connsiteX12" fmla="*/ 9173 w 10000"/>
                  <a:gd name="connsiteY12" fmla="*/ 2044 h 10056"/>
                  <a:gd name="connsiteX13" fmla="*/ 9173 w 10000"/>
                  <a:gd name="connsiteY13" fmla="*/ 1460 h 10056"/>
                  <a:gd name="connsiteX14" fmla="*/ 9098 w 10000"/>
                  <a:gd name="connsiteY14" fmla="*/ 729 h 10056"/>
                  <a:gd name="connsiteX15" fmla="*/ 8873 w 10000"/>
                  <a:gd name="connsiteY15" fmla="*/ 511 h 10056"/>
                  <a:gd name="connsiteX16" fmla="*/ 8497 w 10000"/>
                  <a:gd name="connsiteY16" fmla="*/ 219 h 10056"/>
                  <a:gd name="connsiteX17" fmla="*/ 8272 w 10000"/>
                  <a:gd name="connsiteY17" fmla="*/ 0 h 10056"/>
                  <a:gd name="connsiteX18" fmla="*/ 7821 w 10000"/>
                  <a:gd name="connsiteY18" fmla="*/ 293 h 10056"/>
                  <a:gd name="connsiteX19" fmla="*/ 7370 w 10000"/>
                  <a:gd name="connsiteY19" fmla="*/ 729 h 10056"/>
                  <a:gd name="connsiteX20" fmla="*/ 6769 w 10000"/>
                  <a:gd name="connsiteY20" fmla="*/ 729 h 10056"/>
                  <a:gd name="connsiteX21" fmla="*/ 5717 w 10000"/>
                  <a:gd name="connsiteY21" fmla="*/ 729 h 10056"/>
                  <a:gd name="connsiteX22" fmla="*/ 5717 w 10000"/>
                  <a:gd name="connsiteY22" fmla="*/ 658 h 10056"/>
                  <a:gd name="connsiteX23" fmla="*/ 5643 w 10000"/>
                  <a:gd name="connsiteY23" fmla="*/ 729 h 10056"/>
                  <a:gd name="connsiteX24" fmla="*/ 1961 w 10000"/>
                  <a:gd name="connsiteY24" fmla="*/ 729 h 10056"/>
                  <a:gd name="connsiteX25" fmla="*/ 1961 w 10000"/>
                  <a:gd name="connsiteY25" fmla="*/ 2263 h 10056"/>
                  <a:gd name="connsiteX26" fmla="*/ 1285 w 10000"/>
                  <a:gd name="connsiteY26" fmla="*/ 2263 h 10056"/>
                  <a:gd name="connsiteX27" fmla="*/ 1285 w 10000"/>
                  <a:gd name="connsiteY27" fmla="*/ 2556 h 10056"/>
                  <a:gd name="connsiteX28" fmla="*/ 1285 w 10000"/>
                  <a:gd name="connsiteY28" fmla="*/ 5179 h 10056"/>
                  <a:gd name="connsiteX29" fmla="*/ 1135 w 10000"/>
                  <a:gd name="connsiteY29" fmla="*/ 5327 h 10056"/>
                  <a:gd name="connsiteX30" fmla="*/ 684 w 10000"/>
                  <a:gd name="connsiteY30" fmla="*/ 5621 h 10056"/>
                  <a:gd name="connsiteX31" fmla="*/ 609 w 10000"/>
                  <a:gd name="connsiteY31" fmla="*/ 5986 h 10056"/>
                  <a:gd name="connsiteX32" fmla="*/ 384 w 10000"/>
                  <a:gd name="connsiteY32" fmla="*/ 6351 h 10056"/>
                  <a:gd name="connsiteX33" fmla="*/ 234 w 10000"/>
                  <a:gd name="connsiteY33" fmla="*/ 6935 h 10056"/>
                  <a:gd name="connsiteX34" fmla="*/ 8 w 10000"/>
                  <a:gd name="connsiteY34" fmla="*/ 7593 h 10056"/>
                  <a:gd name="connsiteX35" fmla="*/ 384 w 10000"/>
                  <a:gd name="connsiteY35" fmla="*/ 7664 h 10056"/>
                  <a:gd name="connsiteX36" fmla="*/ 458 w 10000"/>
                  <a:gd name="connsiteY36" fmla="*/ 8245 h 10056"/>
                  <a:gd name="connsiteX37" fmla="*/ 684 w 10000"/>
                  <a:gd name="connsiteY37" fmla="*/ 8831 h 10056"/>
                  <a:gd name="connsiteX38" fmla="*/ 1059 w 10000"/>
                  <a:gd name="connsiteY38" fmla="*/ 10000 h 10056"/>
                  <a:gd name="connsiteX39" fmla="*/ 4315 w 10000"/>
                  <a:gd name="connsiteY39" fmla="*/ 9657 h 10056"/>
                  <a:gd name="connsiteX40" fmla="*/ 5064 w 10000"/>
                  <a:gd name="connsiteY40" fmla="*/ 9274 h 10056"/>
                  <a:gd name="connsiteX41" fmla="*/ 5409 w 10000"/>
                  <a:gd name="connsiteY41" fmla="*/ 8947 h 10056"/>
                  <a:gd name="connsiteX42" fmla="*/ 5884 w 10000"/>
                  <a:gd name="connsiteY42" fmla="*/ 8740 h 10056"/>
                  <a:gd name="connsiteX43" fmla="*/ 6040 w 10000"/>
                  <a:gd name="connsiteY43" fmla="*/ 8368 h 10056"/>
                  <a:gd name="connsiteX44" fmla="*/ 6382 w 10000"/>
                  <a:gd name="connsiteY44" fmla="*/ 7982 h 10056"/>
                  <a:gd name="connsiteX45" fmla="*/ 6428 w 10000"/>
                  <a:gd name="connsiteY45" fmla="*/ 8181 h 10056"/>
                  <a:gd name="connsiteX46" fmla="*/ 6444 w 10000"/>
                  <a:gd name="connsiteY46" fmla="*/ 8428 h 10056"/>
                  <a:gd name="connsiteX47" fmla="*/ 6766 w 10000"/>
                  <a:gd name="connsiteY47" fmla="*/ 9268 h 10056"/>
                  <a:gd name="connsiteX0" fmla="*/ 7446 w 10000"/>
                  <a:gd name="connsiteY0" fmla="*/ 9488 h 10056"/>
                  <a:gd name="connsiteX1" fmla="*/ 7446 w 10000"/>
                  <a:gd name="connsiteY1" fmla="*/ 8978 h 10056"/>
                  <a:gd name="connsiteX2" fmla="*/ 7821 w 10000"/>
                  <a:gd name="connsiteY2" fmla="*/ 8978 h 10056"/>
                  <a:gd name="connsiteX3" fmla="*/ 8047 w 10000"/>
                  <a:gd name="connsiteY3" fmla="*/ 8029 h 10056"/>
                  <a:gd name="connsiteX4" fmla="*/ 8648 w 10000"/>
                  <a:gd name="connsiteY4" fmla="*/ 7444 h 10056"/>
                  <a:gd name="connsiteX5" fmla="*/ 8873 w 10000"/>
                  <a:gd name="connsiteY5" fmla="*/ 6351 h 10056"/>
                  <a:gd name="connsiteX6" fmla="*/ 8722 w 10000"/>
                  <a:gd name="connsiteY6" fmla="*/ 5768 h 10056"/>
                  <a:gd name="connsiteX7" fmla="*/ 9098 w 10000"/>
                  <a:gd name="connsiteY7" fmla="*/ 4525 h 10056"/>
                  <a:gd name="connsiteX8" fmla="*/ 9399 w 10000"/>
                  <a:gd name="connsiteY8" fmla="*/ 4160 h 10056"/>
                  <a:gd name="connsiteX9" fmla="*/ 10000 w 10000"/>
                  <a:gd name="connsiteY9" fmla="*/ 3576 h 10056"/>
                  <a:gd name="connsiteX10" fmla="*/ 9774 w 10000"/>
                  <a:gd name="connsiteY10" fmla="*/ 3502 h 10056"/>
                  <a:gd name="connsiteX11" fmla="*/ 9399 w 10000"/>
                  <a:gd name="connsiteY11" fmla="*/ 3140 h 10056"/>
                  <a:gd name="connsiteX12" fmla="*/ 9173 w 10000"/>
                  <a:gd name="connsiteY12" fmla="*/ 2044 h 10056"/>
                  <a:gd name="connsiteX13" fmla="*/ 9173 w 10000"/>
                  <a:gd name="connsiteY13" fmla="*/ 1460 h 10056"/>
                  <a:gd name="connsiteX14" fmla="*/ 9098 w 10000"/>
                  <a:gd name="connsiteY14" fmla="*/ 729 h 10056"/>
                  <a:gd name="connsiteX15" fmla="*/ 8873 w 10000"/>
                  <a:gd name="connsiteY15" fmla="*/ 511 h 10056"/>
                  <a:gd name="connsiteX16" fmla="*/ 8497 w 10000"/>
                  <a:gd name="connsiteY16" fmla="*/ 219 h 10056"/>
                  <a:gd name="connsiteX17" fmla="*/ 8272 w 10000"/>
                  <a:gd name="connsiteY17" fmla="*/ 0 h 10056"/>
                  <a:gd name="connsiteX18" fmla="*/ 7821 w 10000"/>
                  <a:gd name="connsiteY18" fmla="*/ 293 h 10056"/>
                  <a:gd name="connsiteX19" fmla="*/ 7370 w 10000"/>
                  <a:gd name="connsiteY19" fmla="*/ 729 h 10056"/>
                  <a:gd name="connsiteX20" fmla="*/ 6769 w 10000"/>
                  <a:gd name="connsiteY20" fmla="*/ 729 h 10056"/>
                  <a:gd name="connsiteX21" fmla="*/ 5717 w 10000"/>
                  <a:gd name="connsiteY21" fmla="*/ 729 h 10056"/>
                  <a:gd name="connsiteX22" fmla="*/ 5717 w 10000"/>
                  <a:gd name="connsiteY22" fmla="*/ 658 h 10056"/>
                  <a:gd name="connsiteX23" fmla="*/ 5643 w 10000"/>
                  <a:gd name="connsiteY23" fmla="*/ 729 h 10056"/>
                  <a:gd name="connsiteX24" fmla="*/ 1961 w 10000"/>
                  <a:gd name="connsiteY24" fmla="*/ 729 h 10056"/>
                  <a:gd name="connsiteX25" fmla="*/ 1961 w 10000"/>
                  <a:gd name="connsiteY25" fmla="*/ 2263 h 10056"/>
                  <a:gd name="connsiteX26" fmla="*/ 1285 w 10000"/>
                  <a:gd name="connsiteY26" fmla="*/ 2263 h 10056"/>
                  <a:gd name="connsiteX27" fmla="*/ 1285 w 10000"/>
                  <a:gd name="connsiteY27" fmla="*/ 2556 h 10056"/>
                  <a:gd name="connsiteX28" fmla="*/ 1285 w 10000"/>
                  <a:gd name="connsiteY28" fmla="*/ 5179 h 10056"/>
                  <a:gd name="connsiteX29" fmla="*/ 1135 w 10000"/>
                  <a:gd name="connsiteY29" fmla="*/ 5327 h 10056"/>
                  <a:gd name="connsiteX30" fmla="*/ 684 w 10000"/>
                  <a:gd name="connsiteY30" fmla="*/ 5621 h 10056"/>
                  <a:gd name="connsiteX31" fmla="*/ 609 w 10000"/>
                  <a:gd name="connsiteY31" fmla="*/ 5986 h 10056"/>
                  <a:gd name="connsiteX32" fmla="*/ 384 w 10000"/>
                  <a:gd name="connsiteY32" fmla="*/ 6351 h 10056"/>
                  <a:gd name="connsiteX33" fmla="*/ 234 w 10000"/>
                  <a:gd name="connsiteY33" fmla="*/ 6935 h 10056"/>
                  <a:gd name="connsiteX34" fmla="*/ 8 w 10000"/>
                  <a:gd name="connsiteY34" fmla="*/ 7593 h 10056"/>
                  <a:gd name="connsiteX35" fmla="*/ 384 w 10000"/>
                  <a:gd name="connsiteY35" fmla="*/ 7664 h 10056"/>
                  <a:gd name="connsiteX36" fmla="*/ 458 w 10000"/>
                  <a:gd name="connsiteY36" fmla="*/ 8245 h 10056"/>
                  <a:gd name="connsiteX37" fmla="*/ 684 w 10000"/>
                  <a:gd name="connsiteY37" fmla="*/ 8831 h 10056"/>
                  <a:gd name="connsiteX38" fmla="*/ 1059 w 10000"/>
                  <a:gd name="connsiteY38" fmla="*/ 10000 h 10056"/>
                  <a:gd name="connsiteX39" fmla="*/ 4315 w 10000"/>
                  <a:gd name="connsiteY39" fmla="*/ 9657 h 10056"/>
                  <a:gd name="connsiteX40" fmla="*/ 5064 w 10000"/>
                  <a:gd name="connsiteY40" fmla="*/ 9274 h 10056"/>
                  <a:gd name="connsiteX41" fmla="*/ 5457 w 10000"/>
                  <a:gd name="connsiteY41" fmla="*/ 8984 h 10056"/>
                  <a:gd name="connsiteX42" fmla="*/ 5884 w 10000"/>
                  <a:gd name="connsiteY42" fmla="*/ 8740 h 10056"/>
                  <a:gd name="connsiteX43" fmla="*/ 6040 w 10000"/>
                  <a:gd name="connsiteY43" fmla="*/ 8368 h 10056"/>
                  <a:gd name="connsiteX44" fmla="*/ 6382 w 10000"/>
                  <a:gd name="connsiteY44" fmla="*/ 7982 h 10056"/>
                  <a:gd name="connsiteX45" fmla="*/ 6428 w 10000"/>
                  <a:gd name="connsiteY45" fmla="*/ 8181 h 10056"/>
                  <a:gd name="connsiteX46" fmla="*/ 6444 w 10000"/>
                  <a:gd name="connsiteY46" fmla="*/ 8428 h 10056"/>
                  <a:gd name="connsiteX47" fmla="*/ 6766 w 10000"/>
                  <a:gd name="connsiteY47" fmla="*/ 9268 h 10056"/>
                  <a:gd name="connsiteX0" fmla="*/ 7446 w 10000"/>
                  <a:gd name="connsiteY0" fmla="*/ 9488 h 10031"/>
                  <a:gd name="connsiteX1" fmla="*/ 7446 w 10000"/>
                  <a:gd name="connsiteY1" fmla="*/ 8978 h 10031"/>
                  <a:gd name="connsiteX2" fmla="*/ 7821 w 10000"/>
                  <a:gd name="connsiteY2" fmla="*/ 8978 h 10031"/>
                  <a:gd name="connsiteX3" fmla="*/ 8047 w 10000"/>
                  <a:gd name="connsiteY3" fmla="*/ 8029 h 10031"/>
                  <a:gd name="connsiteX4" fmla="*/ 8648 w 10000"/>
                  <a:gd name="connsiteY4" fmla="*/ 7444 h 10031"/>
                  <a:gd name="connsiteX5" fmla="*/ 8873 w 10000"/>
                  <a:gd name="connsiteY5" fmla="*/ 6351 h 10031"/>
                  <a:gd name="connsiteX6" fmla="*/ 8722 w 10000"/>
                  <a:gd name="connsiteY6" fmla="*/ 5768 h 10031"/>
                  <a:gd name="connsiteX7" fmla="*/ 9098 w 10000"/>
                  <a:gd name="connsiteY7" fmla="*/ 4525 h 10031"/>
                  <a:gd name="connsiteX8" fmla="*/ 9399 w 10000"/>
                  <a:gd name="connsiteY8" fmla="*/ 4160 h 10031"/>
                  <a:gd name="connsiteX9" fmla="*/ 10000 w 10000"/>
                  <a:gd name="connsiteY9" fmla="*/ 3576 h 10031"/>
                  <a:gd name="connsiteX10" fmla="*/ 9774 w 10000"/>
                  <a:gd name="connsiteY10" fmla="*/ 3502 h 10031"/>
                  <a:gd name="connsiteX11" fmla="*/ 9399 w 10000"/>
                  <a:gd name="connsiteY11" fmla="*/ 3140 h 10031"/>
                  <a:gd name="connsiteX12" fmla="*/ 9173 w 10000"/>
                  <a:gd name="connsiteY12" fmla="*/ 2044 h 10031"/>
                  <a:gd name="connsiteX13" fmla="*/ 9173 w 10000"/>
                  <a:gd name="connsiteY13" fmla="*/ 1460 h 10031"/>
                  <a:gd name="connsiteX14" fmla="*/ 9098 w 10000"/>
                  <a:gd name="connsiteY14" fmla="*/ 729 h 10031"/>
                  <a:gd name="connsiteX15" fmla="*/ 8873 w 10000"/>
                  <a:gd name="connsiteY15" fmla="*/ 511 h 10031"/>
                  <a:gd name="connsiteX16" fmla="*/ 8497 w 10000"/>
                  <a:gd name="connsiteY16" fmla="*/ 219 h 10031"/>
                  <a:gd name="connsiteX17" fmla="*/ 8272 w 10000"/>
                  <a:gd name="connsiteY17" fmla="*/ 0 h 10031"/>
                  <a:gd name="connsiteX18" fmla="*/ 7821 w 10000"/>
                  <a:gd name="connsiteY18" fmla="*/ 293 h 10031"/>
                  <a:gd name="connsiteX19" fmla="*/ 7370 w 10000"/>
                  <a:gd name="connsiteY19" fmla="*/ 729 h 10031"/>
                  <a:gd name="connsiteX20" fmla="*/ 6769 w 10000"/>
                  <a:gd name="connsiteY20" fmla="*/ 729 h 10031"/>
                  <a:gd name="connsiteX21" fmla="*/ 5717 w 10000"/>
                  <a:gd name="connsiteY21" fmla="*/ 729 h 10031"/>
                  <a:gd name="connsiteX22" fmla="*/ 5717 w 10000"/>
                  <a:gd name="connsiteY22" fmla="*/ 658 h 10031"/>
                  <a:gd name="connsiteX23" fmla="*/ 5643 w 10000"/>
                  <a:gd name="connsiteY23" fmla="*/ 729 h 10031"/>
                  <a:gd name="connsiteX24" fmla="*/ 1961 w 10000"/>
                  <a:gd name="connsiteY24" fmla="*/ 729 h 10031"/>
                  <a:gd name="connsiteX25" fmla="*/ 1961 w 10000"/>
                  <a:gd name="connsiteY25" fmla="*/ 2263 h 10031"/>
                  <a:gd name="connsiteX26" fmla="*/ 1285 w 10000"/>
                  <a:gd name="connsiteY26" fmla="*/ 2263 h 10031"/>
                  <a:gd name="connsiteX27" fmla="*/ 1285 w 10000"/>
                  <a:gd name="connsiteY27" fmla="*/ 2556 h 10031"/>
                  <a:gd name="connsiteX28" fmla="*/ 1285 w 10000"/>
                  <a:gd name="connsiteY28" fmla="*/ 5179 h 10031"/>
                  <a:gd name="connsiteX29" fmla="*/ 1135 w 10000"/>
                  <a:gd name="connsiteY29" fmla="*/ 5327 h 10031"/>
                  <a:gd name="connsiteX30" fmla="*/ 684 w 10000"/>
                  <a:gd name="connsiteY30" fmla="*/ 5621 h 10031"/>
                  <a:gd name="connsiteX31" fmla="*/ 609 w 10000"/>
                  <a:gd name="connsiteY31" fmla="*/ 5986 h 10031"/>
                  <a:gd name="connsiteX32" fmla="*/ 384 w 10000"/>
                  <a:gd name="connsiteY32" fmla="*/ 6351 h 10031"/>
                  <a:gd name="connsiteX33" fmla="*/ 234 w 10000"/>
                  <a:gd name="connsiteY33" fmla="*/ 6935 h 10031"/>
                  <a:gd name="connsiteX34" fmla="*/ 8 w 10000"/>
                  <a:gd name="connsiteY34" fmla="*/ 7593 h 10031"/>
                  <a:gd name="connsiteX35" fmla="*/ 384 w 10000"/>
                  <a:gd name="connsiteY35" fmla="*/ 7664 h 10031"/>
                  <a:gd name="connsiteX36" fmla="*/ 458 w 10000"/>
                  <a:gd name="connsiteY36" fmla="*/ 8245 h 10031"/>
                  <a:gd name="connsiteX37" fmla="*/ 684 w 10000"/>
                  <a:gd name="connsiteY37" fmla="*/ 8831 h 10031"/>
                  <a:gd name="connsiteX38" fmla="*/ 1059 w 10000"/>
                  <a:gd name="connsiteY38" fmla="*/ 10000 h 10031"/>
                  <a:gd name="connsiteX39" fmla="*/ 4373 w 10000"/>
                  <a:gd name="connsiteY39" fmla="*/ 9246 h 10031"/>
                  <a:gd name="connsiteX40" fmla="*/ 5064 w 10000"/>
                  <a:gd name="connsiteY40" fmla="*/ 9274 h 10031"/>
                  <a:gd name="connsiteX41" fmla="*/ 5457 w 10000"/>
                  <a:gd name="connsiteY41" fmla="*/ 8984 h 10031"/>
                  <a:gd name="connsiteX42" fmla="*/ 5884 w 10000"/>
                  <a:gd name="connsiteY42" fmla="*/ 8740 h 10031"/>
                  <a:gd name="connsiteX43" fmla="*/ 6040 w 10000"/>
                  <a:gd name="connsiteY43" fmla="*/ 8368 h 10031"/>
                  <a:gd name="connsiteX44" fmla="*/ 6382 w 10000"/>
                  <a:gd name="connsiteY44" fmla="*/ 7982 h 10031"/>
                  <a:gd name="connsiteX45" fmla="*/ 6428 w 10000"/>
                  <a:gd name="connsiteY45" fmla="*/ 8181 h 10031"/>
                  <a:gd name="connsiteX46" fmla="*/ 6444 w 10000"/>
                  <a:gd name="connsiteY46" fmla="*/ 8428 h 10031"/>
                  <a:gd name="connsiteX47" fmla="*/ 6766 w 10000"/>
                  <a:gd name="connsiteY47" fmla="*/ 9268 h 10031"/>
                  <a:gd name="connsiteX0" fmla="*/ 7446 w 10000"/>
                  <a:gd name="connsiteY0" fmla="*/ 9488 h 10031"/>
                  <a:gd name="connsiteX1" fmla="*/ 7446 w 10000"/>
                  <a:gd name="connsiteY1" fmla="*/ 8978 h 10031"/>
                  <a:gd name="connsiteX2" fmla="*/ 7821 w 10000"/>
                  <a:gd name="connsiteY2" fmla="*/ 8978 h 10031"/>
                  <a:gd name="connsiteX3" fmla="*/ 8047 w 10000"/>
                  <a:gd name="connsiteY3" fmla="*/ 8029 h 10031"/>
                  <a:gd name="connsiteX4" fmla="*/ 8648 w 10000"/>
                  <a:gd name="connsiteY4" fmla="*/ 7444 h 10031"/>
                  <a:gd name="connsiteX5" fmla="*/ 8873 w 10000"/>
                  <a:gd name="connsiteY5" fmla="*/ 6351 h 10031"/>
                  <a:gd name="connsiteX6" fmla="*/ 8722 w 10000"/>
                  <a:gd name="connsiteY6" fmla="*/ 5768 h 10031"/>
                  <a:gd name="connsiteX7" fmla="*/ 9098 w 10000"/>
                  <a:gd name="connsiteY7" fmla="*/ 4525 h 10031"/>
                  <a:gd name="connsiteX8" fmla="*/ 9399 w 10000"/>
                  <a:gd name="connsiteY8" fmla="*/ 4160 h 10031"/>
                  <a:gd name="connsiteX9" fmla="*/ 10000 w 10000"/>
                  <a:gd name="connsiteY9" fmla="*/ 3576 h 10031"/>
                  <a:gd name="connsiteX10" fmla="*/ 9774 w 10000"/>
                  <a:gd name="connsiteY10" fmla="*/ 3502 h 10031"/>
                  <a:gd name="connsiteX11" fmla="*/ 9399 w 10000"/>
                  <a:gd name="connsiteY11" fmla="*/ 3140 h 10031"/>
                  <a:gd name="connsiteX12" fmla="*/ 9173 w 10000"/>
                  <a:gd name="connsiteY12" fmla="*/ 2044 h 10031"/>
                  <a:gd name="connsiteX13" fmla="*/ 9173 w 10000"/>
                  <a:gd name="connsiteY13" fmla="*/ 1460 h 10031"/>
                  <a:gd name="connsiteX14" fmla="*/ 9098 w 10000"/>
                  <a:gd name="connsiteY14" fmla="*/ 729 h 10031"/>
                  <a:gd name="connsiteX15" fmla="*/ 8873 w 10000"/>
                  <a:gd name="connsiteY15" fmla="*/ 511 h 10031"/>
                  <a:gd name="connsiteX16" fmla="*/ 8497 w 10000"/>
                  <a:gd name="connsiteY16" fmla="*/ 219 h 10031"/>
                  <a:gd name="connsiteX17" fmla="*/ 8272 w 10000"/>
                  <a:gd name="connsiteY17" fmla="*/ 0 h 10031"/>
                  <a:gd name="connsiteX18" fmla="*/ 7821 w 10000"/>
                  <a:gd name="connsiteY18" fmla="*/ 293 h 10031"/>
                  <a:gd name="connsiteX19" fmla="*/ 7370 w 10000"/>
                  <a:gd name="connsiteY19" fmla="*/ 729 h 10031"/>
                  <a:gd name="connsiteX20" fmla="*/ 6769 w 10000"/>
                  <a:gd name="connsiteY20" fmla="*/ 729 h 10031"/>
                  <a:gd name="connsiteX21" fmla="*/ 5717 w 10000"/>
                  <a:gd name="connsiteY21" fmla="*/ 729 h 10031"/>
                  <a:gd name="connsiteX22" fmla="*/ 5717 w 10000"/>
                  <a:gd name="connsiteY22" fmla="*/ 658 h 10031"/>
                  <a:gd name="connsiteX23" fmla="*/ 5643 w 10000"/>
                  <a:gd name="connsiteY23" fmla="*/ 729 h 10031"/>
                  <a:gd name="connsiteX24" fmla="*/ 1961 w 10000"/>
                  <a:gd name="connsiteY24" fmla="*/ 729 h 10031"/>
                  <a:gd name="connsiteX25" fmla="*/ 1961 w 10000"/>
                  <a:gd name="connsiteY25" fmla="*/ 2263 h 10031"/>
                  <a:gd name="connsiteX26" fmla="*/ 1285 w 10000"/>
                  <a:gd name="connsiteY26" fmla="*/ 2263 h 10031"/>
                  <a:gd name="connsiteX27" fmla="*/ 1285 w 10000"/>
                  <a:gd name="connsiteY27" fmla="*/ 2556 h 10031"/>
                  <a:gd name="connsiteX28" fmla="*/ 1285 w 10000"/>
                  <a:gd name="connsiteY28" fmla="*/ 5179 h 10031"/>
                  <a:gd name="connsiteX29" fmla="*/ 1135 w 10000"/>
                  <a:gd name="connsiteY29" fmla="*/ 5327 h 10031"/>
                  <a:gd name="connsiteX30" fmla="*/ 684 w 10000"/>
                  <a:gd name="connsiteY30" fmla="*/ 5621 h 10031"/>
                  <a:gd name="connsiteX31" fmla="*/ 609 w 10000"/>
                  <a:gd name="connsiteY31" fmla="*/ 5986 h 10031"/>
                  <a:gd name="connsiteX32" fmla="*/ 384 w 10000"/>
                  <a:gd name="connsiteY32" fmla="*/ 6351 h 10031"/>
                  <a:gd name="connsiteX33" fmla="*/ 234 w 10000"/>
                  <a:gd name="connsiteY33" fmla="*/ 6935 h 10031"/>
                  <a:gd name="connsiteX34" fmla="*/ 8 w 10000"/>
                  <a:gd name="connsiteY34" fmla="*/ 7593 h 10031"/>
                  <a:gd name="connsiteX35" fmla="*/ 384 w 10000"/>
                  <a:gd name="connsiteY35" fmla="*/ 7664 h 10031"/>
                  <a:gd name="connsiteX36" fmla="*/ 458 w 10000"/>
                  <a:gd name="connsiteY36" fmla="*/ 8245 h 10031"/>
                  <a:gd name="connsiteX37" fmla="*/ 684 w 10000"/>
                  <a:gd name="connsiteY37" fmla="*/ 8831 h 10031"/>
                  <a:gd name="connsiteX38" fmla="*/ 1059 w 10000"/>
                  <a:gd name="connsiteY38" fmla="*/ 10000 h 10031"/>
                  <a:gd name="connsiteX39" fmla="*/ 4373 w 10000"/>
                  <a:gd name="connsiteY39" fmla="*/ 9246 h 10031"/>
                  <a:gd name="connsiteX40" fmla="*/ 5064 w 10000"/>
                  <a:gd name="connsiteY40" fmla="*/ 9274 h 10031"/>
                  <a:gd name="connsiteX41" fmla="*/ 5457 w 10000"/>
                  <a:gd name="connsiteY41" fmla="*/ 8984 h 10031"/>
                  <a:gd name="connsiteX42" fmla="*/ 5884 w 10000"/>
                  <a:gd name="connsiteY42" fmla="*/ 8740 h 10031"/>
                  <a:gd name="connsiteX43" fmla="*/ 6040 w 10000"/>
                  <a:gd name="connsiteY43" fmla="*/ 8368 h 10031"/>
                  <a:gd name="connsiteX44" fmla="*/ 6382 w 10000"/>
                  <a:gd name="connsiteY44" fmla="*/ 7982 h 10031"/>
                  <a:gd name="connsiteX45" fmla="*/ 6428 w 10000"/>
                  <a:gd name="connsiteY45" fmla="*/ 8181 h 10031"/>
                  <a:gd name="connsiteX46" fmla="*/ 6444 w 10000"/>
                  <a:gd name="connsiteY46" fmla="*/ 8428 h 10031"/>
                  <a:gd name="connsiteX47" fmla="*/ 6766 w 10000"/>
                  <a:gd name="connsiteY47" fmla="*/ 9268 h 10031"/>
                  <a:gd name="connsiteX0" fmla="*/ 7446 w 10000"/>
                  <a:gd name="connsiteY0" fmla="*/ 9488 h 10031"/>
                  <a:gd name="connsiteX1" fmla="*/ 7446 w 10000"/>
                  <a:gd name="connsiteY1" fmla="*/ 8978 h 10031"/>
                  <a:gd name="connsiteX2" fmla="*/ 7821 w 10000"/>
                  <a:gd name="connsiteY2" fmla="*/ 8978 h 10031"/>
                  <a:gd name="connsiteX3" fmla="*/ 8047 w 10000"/>
                  <a:gd name="connsiteY3" fmla="*/ 8029 h 10031"/>
                  <a:gd name="connsiteX4" fmla="*/ 8648 w 10000"/>
                  <a:gd name="connsiteY4" fmla="*/ 7444 h 10031"/>
                  <a:gd name="connsiteX5" fmla="*/ 8873 w 10000"/>
                  <a:gd name="connsiteY5" fmla="*/ 6351 h 10031"/>
                  <a:gd name="connsiteX6" fmla="*/ 8722 w 10000"/>
                  <a:gd name="connsiteY6" fmla="*/ 5768 h 10031"/>
                  <a:gd name="connsiteX7" fmla="*/ 9098 w 10000"/>
                  <a:gd name="connsiteY7" fmla="*/ 4525 h 10031"/>
                  <a:gd name="connsiteX8" fmla="*/ 9399 w 10000"/>
                  <a:gd name="connsiteY8" fmla="*/ 4160 h 10031"/>
                  <a:gd name="connsiteX9" fmla="*/ 10000 w 10000"/>
                  <a:gd name="connsiteY9" fmla="*/ 3576 h 10031"/>
                  <a:gd name="connsiteX10" fmla="*/ 9774 w 10000"/>
                  <a:gd name="connsiteY10" fmla="*/ 3502 h 10031"/>
                  <a:gd name="connsiteX11" fmla="*/ 9399 w 10000"/>
                  <a:gd name="connsiteY11" fmla="*/ 3140 h 10031"/>
                  <a:gd name="connsiteX12" fmla="*/ 9173 w 10000"/>
                  <a:gd name="connsiteY12" fmla="*/ 2044 h 10031"/>
                  <a:gd name="connsiteX13" fmla="*/ 9173 w 10000"/>
                  <a:gd name="connsiteY13" fmla="*/ 1460 h 10031"/>
                  <a:gd name="connsiteX14" fmla="*/ 9098 w 10000"/>
                  <a:gd name="connsiteY14" fmla="*/ 729 h 10031"/>
                  <a:gd name="connsiteX15" fmla="*/ 8873 w 10000"/>
                  <a:gd name="connsiteY15" fmla="*/ 511 h 10031"/>
                  <a:gd name="connsiteX16" fmla="*/ 8497 w 10000"/>
                  <a:gd name="connsiteY16" fmla="*/ 219 h 10031"/>
                  <a:gd name="connsiteX17" fmla="*/ 8272 w 10000"/>
                  <a:gd name="connsiteY17" fmla="*/ 0 h 10031"/>
                  <a:gd name="connsiteX18" fmla="*/ 7821 w 10000"/>
                  <a:gd name="connsiteY18" fmla="*/ 293 h 10031"/>
                  <a:gd name="connsiteX19" fmla="*/ 7370 w 10000"/>
                  <a:gd name="connsiteY19" fmla="*/ 729 h 10031"/>
                  <a:gd name="connsiteX20" fmla="*/ 6769 w 10000"/>
                  <a:gd name="connsiteY20" fmla="*/ 729 h 10031"/>
                  <a:gd name="connsiteX21" fmla="*/ 5717 w 10000"/>
                  <a:gd name="connsiteY21" fmla="*/ 729 h 10031"/>
                  <a:gd name="connsiteX22" fmla="*/ 5717 w 10000"/>
                  <a:gd name="connsiteY22" fmla="*/ 658 h 10031"/>
                  <a:gd name="connsiteX23" fmla="*/ 5643 w 10000"/>
                  <a:gd name="connsiteY23" fmla="*/ 729 h 10031"/>
                  <a:gd name="connsiteX24" fmla="*/ 1961 w 10000"/>
                  <a:gd name="connsiteY24" fmla="*/ 729 h 10031"/>
                  <a:gd name="connsiteX25" fmla="*/ 1961 w 10000"/>
                  <a:gd name="connsiteY25" fmla="*/ 2263 h 10031"/>
                  <a:gd name="connsiteX26" fmla="*/ 1285 w 10000"/>
                  <a:gd name="connsiteY26" fmla="*/ 2263 h 10031"/>
                  <a:gd name="connsiteX27" fmla="*/ 1285 w 10000"/>
                  <a:gd name="connsiteY27" fmla="*/ 2556 h 10031"/>
                  <a:gd name="connsiteX28" fmla="*/ 1285 w 10000"/>
                  <a:gd name="connsiteY28" fmla="*/ 5179 h 10031"/>
                  <a:gd name="connsiteX29" fmla="*/ 1135 w 10000"/>
                  <a:gd name="connsiteY29" fmla="*/ 5327 h 10031"/>
                  <a:gd name="connsiteX30" fmla="*/ 684 w 10000"/>
                  <a:gd name="connsiteY30" fmla="*/ 5621 h 10031"/>
                  <a:gd name="connsiteX31" fmla="*/ 609 w 10000"/>
                  <a:gd name="connsiteY31" fmla="*/ 5986 h 10031"/>
                  <a:gd name="connsiteX32" fmla="*/ 384 w 10000"/>
                  <a:gd name="connsiteY32" fmla="*/ 6351 h 10031"/>
                  <a:gd name="connsiteX33" fmla="*/ 234 w 10000"/>
                  <a:gd name="connsiteY33" fmla="*/ 6935 h 10031"/>
                  <a:gd name="connsiteX34" fmla="*/ 8 w 10000"/>
                  <a:gd name="connsiteY34" fmla="*/ 7593 h 10031"/>
                  <a:gd name="connsiteX35" fmla="*/ 384 w 10000"/>
                  <a:gd name="connsiteY35" fmla="*/ 7664 h 10031"/>
                  <a:gd name="connsiteX36" fmla="*/ 458 w 10000"/>
                  <a:gd name="connsiteY36" fmla="*/ 8245 h 10031"/>
                  <a:gd name="connsiteX37" fmla="*/ 684 w 10000"/>
                  <a:gd name="connsiteY37" fmla="*/ 8831 h 10031"/>
                  <a:gd name="connsiteX38" fmla="*/ 1059 w 10000"/>
                  <a:gd name="connsiteY38" fmla="*/ 10000 h 10031"/>
                  <a:gd name="connsiteX39" fmla="*/ 4373 w 10000"/>
                  <a:gd name="connsiteY39" fmla="*/ 9246 h 10031"/>
                  <a:gd name="connsiteX40" fmla="*/ 5064 w 10000"/>
                  <a:gd name="connsiteY40" fmla="*/ 9311 h 10031"/>
                  <a:gd name="connsiteX41" fmla="*/ 5457 w 10000"/>
                  <a:gd name="connsiteY41" fmla="*/ 8984 h 10031"/>
                  <a:gd name="connsiteX42" fmla="*/ 5884 w 10000"/>
                  <a:gd name="connsiteY42" fmla="*/ 8740 h 10031"/>
                  <a:gd name="connsiteX43" fmla="*/ 6040 w 10000"/>
                  <a:gd name="connsiteY43" fmla="*/ 8368 h 10031"/>
                  <a:gd name="connsiteX44" fmla="*/ 6382 w 10000"/>
                  <a:gd name="connsiteY44" fmla="*/ 7982 h 10031"/>
                  <a:gd name="connsiteX45" fmla="*/ 6428 w 10000"/>
                  <a:gd name="connsiteY45" fmla="*/ 8181 h 10031"/>
                  <a:gd name="connsiteX46" fmla="*/ 6444 w 10000"/>
                  <a:gd name="connsiteY46" fmla="*/ 8428 h 10031"/>
                  <a:gd name="connsiteX47" fmla="*/ 6766 w 10000"/>
                  <a:gd name="connsiteY47" fmla="*/ 9268 h 10031"/>
                  <a:gd name="connsiteX0" fmla="*/ 7446 w 10000"/>
                  <a:gd name="connsiteY0" fmla="*/ 9488 h 10031"/>
                  <a:gd name="connsiteX1" fmla="*/ 7446 w 10000"/>
                  <a:gd name="connsiteY1" fmla="*/ 8978 h 10031"/>
                  <a:gd name="connsiteX2" fmla="*/ 7821 w 10000"/>
                  <a:gd name="connsiteY2" fmla="*/ 8978 h 10031"/>
                  <a:gd name="connsiteX3" fmla="*/ 8047 w 10000"/>
                  <a:gd name="connsiteY3" fmla="*/ 8029 h 10031"/>
                  <a:gd name="connsiteX4" fmla="*/ 8648 w 10000"/>
                  <a:gd name="connsiteY4" fmla="*/ 7444 h 10031"/>
                  <a:gd name="connsiteX5" fmla="*/ 8873 w 10000"/>
                  <a:gd name="connsiteY5" fmla="*/ 6351 h 10031"/>
                  <a:gd name="connsiteX6" fmla="*/ 8722 w 10000"/>
                  <a:gd name="connsiteY6" fmla="*/ 5768 h 10031"/>
                  <a:gd name="connsiteX7" fmla="*/ 9098 w 10000"/>
                  <a:gd name="connsiteY7" fmla="*/ 4525 h 10031"/>
                  <a:gd name="connsiteX8" fmla="*/ 9399 w 10000"/>
                  <a:gd name="connsiteY8" fmla="*/ 4160 h 10031"/>
                  <a:gd name="connsiteX9" fmla="*/ 10000 w 10000"/>
                  <a:gd name="connsiteY9" fmla="*/ 3576 h 10031"/>
                  <a:gd name="connsiteX10" fmla="*/ 9774 w 10000"/>
                  <a:gd name="connsiteY10" fmla="*/ 3502 h 10031"/>
                  <a:gd name="connsiteX11" fmla="*/ 9399 w 10000"/>
                  <a:gd name="connsiteY11" fmla="*/ 3140 h 10031"/>
                  <a:gd name="connsiteX12" fmla="*/ 9173 w 10000"/>
                  <a:gd name="connsiteY12" fmla="*/ 2044 h 10031"/>
                  <a:gd name="connsiteX13" fmla="*/ 9173 w 10000"/>
                  <a:gd name="connsiteY13" fmla="*/ 1460 h 10031"/>
                  <a:gd name="connsiteX14" fmla="*/ 9098 w 10000"/>
                  <a:gd name="connsiteY14" fmla="*/ 729 h 10031"/>
                  <a:gd name="connsiteX15" fmla="*/ 8873 w 10000"/>
                  <a:gd name="connsiteY15" fmla="*/ 511 h 10031"/>
                  <a:gd name="connsiteX16" fmla="*/ 8497 w 10000"/>
                  <a:gd name="connsiteY16" fmla="*/ 219 h 10031"/>
                  <a:gd name="connsiteX17" fmla="*/ 8272 w 10000"/>
                  <a:gd name="connsiteY17" fmla="*/ 0 h 10031"/>
                  <a:gd name="connsiteX18" fmla="*/ 7821 w 10000"/>
                  <a:gd name="connsiteY18" fmla="*/ 293 h 10031"/>
                  <a:gd name="connsiteX19" fmla="*/ 7370 w 10000"/>
                  <a:gd name="connsiteY19" fmla="*/ 729 h 10031"/>
                  <a:gd name="connsiteX20" fmla="*/ 6769 w 10000"/>
                  <a:gd name="connsiteY20" fmla="*/ 729 h 10031"/>
                  <a:gd name="connsiteX21" fmla="*/ 5717 w 10000"/>
                  <a:gd name="connsiteY21" fmla="*/ 729 h 10031"/>
                  <a:gd name="connsiteX22" fmla="*/ 5717 w 10000"/>
                  <a:gd name="connsiteY22" fmla="*/ 658 h 10031"/>
                  <a:gd name="connsiteX23" fmla="*/ 5643 w 10000"/>
                  <a:gd name="connsiteY23" fmla="*/ 729 h 10031"/>
                  <a:gd name="connsiteX24" fmla="*/ 1961 w 10000"/>
                  <a:gd name="connsiteY24" fmla="*/ 729 h 10031"/>
                  <a:gd name="connsiteX25" fmla="*/ 1961 w 10000"/>
                  <a:gd name="connsiteY25" fmla="*/ 2263 h 10031"/>
                  <a:gd name="connsiteX26" fmla="*/ 1285 w 10000"/>
                  <a:gd name="connsiteY26" fmla="*/ 2263 h 10031"/>
                  <a:gd name="connsiteX27" fmla="*/ 1285 w 10000"/>
                  <a:gd name="connsiteY27" fmla="*/ 2556 h 10031"/>
                  <a:gd name="connsiteX28" fmla="*/ 1285 w 10000"/>
                  <a:gd name="connsiteY28" fmla="*/ 5179 h 10031"/>
                  <a:gd name="connsiteX29" fmla="*/ 1135 w 10000"/>
                  <a:gd name="connsiteY29" fmla="*/ 5327 h 10031"/>
                  <a:gd name="connsiteX30" fmla="*/ 684 w 10000"/>
                  <a:gd name="connsiteY30" fmla="*/ 5621 h 10031"/>
                  <a:gd name="connsiteX31" fmla="*/ 609 w 10000"/>
                  <a:gd name="connsiteY31" fmla="*/ 5986 h 10031"/>
                  <a:gd name="connsiteX32" fmla="*/ 384 w 10000"/>
                  <a:gd name="connsiteY32" fmla="*/ 6351 h 10031"/>
                  <a:gd name="connsiteX33" fmla="*/ 234 w 10000"/>
                  <a:gd name="connsiteY33" fmla="*/ 6935 h 10031"/>
                  <a:gd name="connsiteX34" fmla="*/ 8 w 10000"/>
                  <a:gd name="connsiteY34" fmla="*/ 7593 h 10031"/>
                  <a:gd name="connsiteX35" fmla="*/ 384 w 10000"/>
                  <a:gd name="connsiteY35" fmla="*/ 7664 h 10031"/>
                  <a:gd name="connsiteX36" fmla="*/ 458 w 10000"/>
                  <a:gd name="connsiteY36" fmla="*/ 8245 h 10031"/>
                  <a:gd name="connsiteX37" fmla="*/ 684 w 10000"/>
                  <a:gd name="connsiteY37" fmla="*/ 8831 h 10031"/>
                  <a:gd name="connsiteX38" fmla="*/ 1059 w 10000"/>
                  <a:gd name="connsiteY38" fmla="*/ 10000 h 10031"/>
                  <a:gd name="connsiteX39" fmla="*/ 4373 w 10000"/>
                  <a:gd name="connsiteY39" fmla="*/ 9246 h 10031"/>
                  <a:gd name="connsiteX40" fmla="*/ 5064 w 10000"/>
                  <a:gd name="connsiteY40" fmla="*/ 9311 h 10031"/>
                  <a:gd name="connsiteX41" fmla="*/ 5457 w 10000"/>
                  <a:gd name="connsiteY41" fmla="*/ 8984 h 10031"/>
                  <a:gd name="connsiteX42" fmla="*/ 5884 w 10000"/>
                  <a:gd name="connsiteY42" fmla="*/ 8740 h 10031"/>
                  <a:gd name="connsiteX43" fmla="*/ 6040 w 10000"/>
                  <a:gd name="connsiteY43" fmla="*/ 8368 h 10031"/>
                  <a:gd name="connsiteX44" fmla="*/ 6382 w 10000"/>
                  <a:gd name="connsiteY44" fmla="*/ 7982 h 10031"/>
                  <a:gd name="connsiteX45" fmla="*/ 6428 w 10000"/>
                  <a:gd name="connsiteY45" fmla="*/ 8181 h 10031"/>
                  <a:gd name="connsiteX46" fmla="*/ 6444 w 10000"/>
                  <a:gd name="connsiteY46" fmla="*/ 8428 h 10031"/>
                  <a:gd name="connsiteX47" fmla="*/ 6766 w 10000"/>
                  <a:gd name="connsiteY47" fmla="*/ 9268 h 10031"/>
                  <a:gd name="connsiteX0" fmla="*/ 7446 w 10000"/>
                  <a:gd name="connsiteY0" fmla="*/ 9488 h 10033"/>
                  <a:gd name="connsiteX1" fmla="*/ 7446 w 10000"/>
                  <a:gd name="connsiteY1" fmla="*/ 8978 h 10033"/>
                  <a:gd name="connsiteX2" fmla="*/ 7821 w 10000"/>
                  <a:gd name="connsiteY2" fmla="*/ 8978 h 10033"/>
                  <a:gd name="connsiteX3" fmla="*/ 8047 w 10000"/>
                  <a:gd name="connsiteY3" fmla="*/ 8029 h 10033"/>
                  <a:gd name="connsiteX4" fmla="*/ 8648 w 10000"/>
                  <a:gd name="connsiteY4" fmla="*/ 7444 h 10033"/>
                  <a:gd name="connsiteX5" fmla="*/ 8873 w 10000"/>
                  <a:gd name="connsiteY5" fmla="*/ 6351 h 10033"/>
                  <a:gd name="connsiteX6" fmla="*/ 8722 w 10000"/>
                  <a:gd name="connsiteY6" fmla="*/ 5768 h 10033"/>
                  <a:gd name="connsiteX7" fmla="*/ 9098 w 10000"/>
                  <a:gd name="connsiteY7" fmla="*/ 4525 h 10033"/>
                  <a:gd name="connsiteX8" fmla="*/ 9399 w 10000"/>
                  <a:gd name="connsiteY8" fmla="*/ 4160 h 10033"/>
                  <a:gd name="connsiteX9" fmla="*/ 10000 w 10000"/>
                  <a:gd name="connsiteY9" fmla="*/ 3576 h 10033"/>
                  <a:gd name="connsiteX10" fmla="*/ 9774 w 10000"/>
                  <a:gd name="connsiteY10" fmla="*/ 3502 h 10033"/>
                  <a:gd name="connsiteX11" fmla="*/ 9399 w 10000"/>
                  <a:gd name="connsiteY11" fmla="*/ 3140 h 10033"/>
                  <a:gd name="connsiteX12" fmla="*/ 9173 w 10000"/>
                  <a:gd name="connsiteY12" fmla="*/ 2044 h 10033"/>
                  <a:gd name="connsiteX13" fmla="*/ 9173 w 10000"/>
                  <a:gd name="connsiteY13" fmla="*/ 1460 h 10033"/>
                  <a:gd name="connsiteX14" fmla="*/ 9098 w 10000"/>
                  <a:gd name="connsiteY14" fmla="*/ 729 h 10033"/>
                  <a:gd name="connsiteX15" fmla="*/ 8873 w 10000"/>
                  <a:gd name="connsiteY15" fmla="*/ 511 h 10033"/>
                  <a:gd name="connsiteX16" fmla="*/ 8497 w 10000"/>
                  <a:gd name="connsiteY16" fmla="*/ 219 h 10033"/>
                  <a:gd name="connsiteX17" fmla="*/ 8272 w 10000"/>
                  <a:gd name="connsiteY17" fmla="*/ 0 h 10033"/>
                  <a:gd name="connsiteX18" fmla="*/ 7821 w 10000"/>
                  <a:gd name="connsiteY18" fmla="*/ 293 h 10033"/>
                  <a:gd name="connsiteX19" fmla="*/ 7370 w 10000"/>
                  <a:gd name="connsiteY19" fmla="*/ 729 h 10033"/>
                  <a:gd name="connsiteX20" fmla="*/ 6769 w 10000"/>
                  <a:gd name="connsiteY20" fmla="*/ 729 h 10033"/>
                  <a:gd name="connsiteX21" fmla="*/ 5717 w 10000"/>
                  <a:gd name="connsiteY21" fmla="*/ 729 h 10033"/>
                  <a:gd name="connsiteX22" fmla="*/ 5717 w 10000"/>
                  <a:gd name="connsiteY22" fmla="*/ 658 h 10033"/>
                  <a:gd name="connsiteX23" fmla="*/ 5643 w 10000"/>
                  <a:gd name="connsiteY23" fmla="*/ 729 h 10033"/>
                  <a:gd name="connsiteX24" fmla="*/ 1961 w 10000"/>
                  <a:gd name="connsiteY24" fmla="*/ 729 h 10033"/>
                  <a:gd name="connsiteX25" fmla="*/ 1961 w 10000"/>
                  <a:gd name="connsiteY25" fmla="*/ 2263 h 10033"/>
                  <a:gd name="connsiteX26" fmla="*/ 1285 w 10000"/>
                  <a:gd name="connsiteY26" fmla="*/ 2263 h 10033"/>
                  <a:gd name="connsiteX27" fmla="*/ 1285 w 10000"/>
                  <a:gd name="connsiteY27" fmla="*/ 2556 h 10033"/>
                  <a:gd name="connsiteX28" fmla="*/ 1285 w 10000"/>
                  <a:gd name="connsiteY28" fmla="*/ 5179 h 10033"/>
                  <a:gd name="connsiteX29" fmla="*/ 1135 w 10000"/>
                  <a:gd name="connsiteY29" fmla="*/ 5327 h 10033"/>
                  <a:gd name="connsiteX30" fmla="*/ 684 w 10000"/>
                  <a:gd name="connsiteY30" fmla="*/ 5621 h 10033"/>
                  <a:gd name="connsiteX31" fmla="*/ 609 w 10000"/>
                  <a:gd name="connsiteY31" fmla="*/ 5986 h 10033"/>
                  <a:gd name="connsiteX32" fmla="*/ 384 w 10000"/>
                  <a:gd name="connsiteY32" fmla="*/ 6351 h 10033"/>
                  <a:gd name="connsiteX33" fmla="*/ 234 w 10000"/>
                  <a:gd name="connsiteY33" fmla="*/ 6935 h 10033"/>
                  <a:gd name="connsiteX34" fmla="*/ 8 w 10000"/>
                  <a:gd name="connsiteY34" fmla="*/ 7593 h 10033"/>
                  <a:gd name="connsiteX35" fmla="*/ 384 w 10000"/>
                  <a:gd name="connsiteY35" fmla="*/ 7664 h 10033"/>
                  <a:gd name="connsiteX36" fmla="*/ 458 w 10000"/>
                  <a:gd name="connsiteY36" fmla="*/ 8245 h 10033"/>
                  <a:gd name="connsiteX37" fmla="*/ 684 w 10000"/>
                  <a:gd name="connsiteY37" fmla="*/ 8831 h 10033"/>
                  <a:gd name="connsiteX38" fmla="*/ 1059 w 10000"/>
                  <a:gd name="connsiteY38" fmla="*/ 10000 h 10033"/>
                  <a:gd name="connsiteX39" fmla="*/ 4373 w 10000"/>
                  <a:gd name="connsiteY39" fmla="*/ 9293 h 10033"/>
                  <a:gd name="connsiteX40" fmla="*/ 5064 w 10000"/>
                  <a:gd name="connsiteY40" fmla="*/ 9311 h 10033"/>
                  <a:gd name="connsiteX41" fmla="*/ 5457 w 10000"/>
                  <a:gd name="connsiteY41" fmla="*/ 8984 h 10033"/>
                  <a:gd name="connsiteX42" fmla="*/ 5884 w 10000"/>
                  <a:gd name="connsiteY42" fmla="*/ 8740 h 10033"/>
                  <a:gd name="connsiteX43" fmla="*/ 6040 w 10000"/>
                  <a:gd name="connsiteY43" fmla="*/ 8368 h 10033"/>
                  <a:gd name="connsiteX44" fmla="*/ 6382 w 10000"/>
                  <a:gd name="connsiteY44" fmla="*/ 7982 h 10033"/>
                  <a:gd name="connsiteX45" fmla="*/ 6428 w 10000"/>
                  <a:gd name="connsiteY45" fmla="*/ 8181 h 10033"/>
                  <a:gd name="connsiteX46" fmla="*/ 6444 w 10000"/>
                  <a:gd name="connsiteY46" fmla="*/ 8428 h 10033"/>
                  <a:gd name="connsiteX47" fmla="*/ 6766 w 10000"/>
                  <a:gd name="connsiteY47" fmla="*/ 9268 h 10033"/>
                  <a:gd name="connsiteX0" fmla="*/ 7446 w 10000"/>
                  <a:gd name="connsiteY0" fmla="*/ 9488 h 10015"/>
                  <a:gd name="connsiteX1" fmla="*/ 7446 w 10000"/>
                  <a:gd name="connsiteY1" fmla="*/ 8978 h 10015"/>
                  <a:gd name="connsiteX2" fmla="*/ 7821 w 10000"/>
                  <a:gd name="connsiteY2" fmla="*/ 8978 h 10015"/>
                  <a:gd name="connsiteX3" fmla="*/ 8047 w 10000"/>
                  <a:gd name="connsiteY3" fmla="*/ 8029 h 10015"/>
                  <a:gd name="connsiteX4" fmla="*/ 8648 w 10000"/>
                  <a:gd name="connsiteY4" fmla="*/ 7444 h 10015"/>
                  <a:gd name="connsiteX5" fmla="*/ 8873 w 10000"/>
                  <a:gd name="connsiteY5" fmla="*/ 6351 h 10015"/>
                  <a:gd name="connsiteX6" fmla="*/ 8722 w 10000"/>
                  <a:gd name="connsiteY6" fmla="*/ 5768 h 10015"/>
                  <a:gd name="connsiteX7" fmla="*/ 9098 w 10000"/>
                  <a:gd name="connsiteY7" fmla="*/ 4525 h 10015"/>
                  <a:gd name="connsiteX8" fmla="*/ 9399 w 10000"/>
                  <a:gd name="connsiteY8" fmla="*/ 4160 h 10015"/>
                  <a:gd name="connsiteX9" fmla="*/ 10000 w 10000"/>
                  <a:gd name="connsiteY9" fmla="*/ 3576 h 10015"/>
                  <a:gd name="connsiteX10" fmla="*/ 9774 w 10000"/>
                  <a:gd name="connsiteY10" fmla="*/ 3502 h 10015"/>
                  <a:gd name="connsiteX11" fmla="*/ 9399 w 10000"/>
                  <a:gd name="connsiteY11" fmla="*/ 3140 h 10015"/>
                  <a:gd name="connsiteX12" fmla="*/ 9173 w 10000"/>
                  <a:gd name="connsiteY12" fmla="*/ 2044 h 10015"/>
                  <a:gd name="connsiteX13" fmla="*/ 9173 w 10000"/>
                  <a:gd name="connsiteY13" fmla="*/ 1460 h 10015"/>
                  <a:gd name="connsiteX14" fmla="*/ 9098 w 10000"/>
                  <a:gd name="connsiteY14" fmla="*/ 729 h 10015"/>
                  <a:gd name="connsiteX15" fmla="*/ 8873 w 10000"/>
                  <a:gd name="connsiteY15" fmla="*/ 511 h 10015"/>
                  <a:gd name="connsiteX16" fmla="*/ 8497 w 10000"/>
                  <a:gd name="connsiteY16" fmla="*/ 219 h 10015"/>
                  <a:gd name="connsiteX17" fmla="*/ 8272 w 10000"/>
                  <a:gd name="connsiteY17" fmla="*/ 0 h 10015"/>
                  <a:gd name="connsiteX18" fmla="*/ 7821 w 10000"/>
                  <a:gd name="connsiteY18" fmla="*/ 293 h 10015"/>
                  <a:gd name="connsiteX19" fmla="*/ 7370 w 10000"/>
                  <a:gd name="connsiteY19" fmla="*/ 729 h 10015"/>
                  <a:gd name="connsiteX20" fmla="*/ 6769 w 10000"/>
                  <a:gd name="connsiteY20" fmla="*/ 729 h 10015"/>
                  <a:gd name="connsiteX21" fmla="*/ 5717 w 10000"/>
                  <a:gd name="connsiteY21" fmla="*/ 729 h 10015"/>
                  <a:gd name="connsiteX22" fmla="*/ 5717 w 10000"/>
                  <a:gd name="connsiteY22" fmla="*/ 658 h 10015"/>
                  <a:gd name="connsiteX23" fmla="*/ 5643 w 10000"/>
                  <a:gd name="connsiteY23" fmla="*/ 729 h 10015"/>
                  <a:gd name="connsiteX24" fmla="*/ 1961 w 10000"/>
                  <a:gd name="connsiteY24" fmla="*/ 729 h 10015"/>
                  <a:gd name="connsiteX25" fmla="*/ 1961 w 10000"/>
                  <a:gd name="connsiteY25" fmla="*/ 2263 h 10015"/>
                  <a:gd name="connsiteX26" fmla="*/ 1285 w 10000"/>
                  <a:gd name="connsiteY26" fmla="*/ 2263 h 10015"/>
                  <a:gd name="connsiteX27" fmla="*/ 1285 w 10000"/>
                  <a:gd name="connsiteY27" fmla="*/ 2556 h 10015"/>
                  <a:gd name="connsiteX28" fmla="*/ 1285 w 10000"/>
                  <a:gd name="connsiteY28" fmla="*/ 5179 h 10015"/>
                  <a:gd name="connsiteX29" fmla="*/ 1135 w 10000"/>
                  <a:gd name="connsiteY29" fmla="*/ 5327 h 10015"/>
                  <a:gd name="connsiteX30" fmla="*/ 684 w 10000"/>
                  <a:gd name="connsiteY30" fmla="*/ 5621 h 10015"/>
                  <a:gd name="connsiteX31" fmla="*/ 609 w 10000"/>
                  <a:gd name="connsiteY31" fmla="*/ 5986 h 10015"/>
                  <a:gd name="connsiteX32" fmla="*/ 384 w 10000"/>
                  <a:gd name="connsiteY32" fmla="*/ 6351 h 10015"/>
                  <a:gd name="connsiteX33" fmla="*/ 234 w 10000"/>
                  <a:gd name="connsiteY33" fmla="*/ 6935 h 10015"/>
                  <a:gd name="connsiteX34" fmla="*/ 8 w 10000"/>
                  <a:gd name="connsiteY34" fmla="*/ 7593 h 10015"/>
                  <a:gd name="connsiteX35" fmla="*/ 384 w 10000"/>
                  <a:gd name="connsiteY35" fmla="*/ 7664 h 10015"/>
                  <a:gd name="connsiteX36" fmla="*/ 458 w 10000"/>
                  <a:gd name="connsiteY36" fmla="*/ 8245 h 10015"/>
                  <a:gd name="connsiteX37" fmla="*/ 684 w 10000"/>
                  <a:gd name="connsiteY37" fmla="*/ 8831 h 10015"/>
                  <a:gd name="connsiteX38" fmla="*/ 1059 w 10000"/>
                  <a:gd name="connsiteY38" fmla="*/ 10000 h 10015"/>
                  <a:gd name="connsiteX39" fmla="*/ 3729 w 10000"/>
                  <a:gd name="connsiteY39" fmla="*/ 9526 h 10015"/>
                  <a:gd name="connsiteX40" fmla="*/ 4373 w 10000"/>
                  <a:gd name="connsiteY40" fmla="*/ 9293 h 10015"/>
                  <a:gd name="connsiteX41" fmla="*/ 5064 w 10000"/>
                  <a:gd name="connsiteY41" fmla="*/ 9311 h 10015"/>
                  <a:gd name="connsiteX42" fmla="*/ 5457 w 10000"/>
                  <a:gd name="connsiteY42" fmla="*/ 8984 h 10015"/>
                  <a:gd name="connsiteX43" fmla="*/ 5884 w 10000"/>
                  <a:gd name="connsiteY43" fmla="*/ 8740 h 10015"/>
                  <a:gd name="connsiteX44" fmla="*/ 6040 w 10000"/>
                  <a:gd name="connsiteY44" fmla="*/ 8368 h 10015"/>
                  <a:gd name="connsiteX45" fmla="*/ 6382 w 10000"/>
                  <a:gd name="connsiteY45" fmla="*/ 7982 h 10015"/>
                  <a:gd name="connsiteX46" fmla="*/ 6428 w 10000"/>
                  <a:gd name="connsiteY46" fmla="*/ 8181 h 10015"/>
                  <a:gd name="connsiteX47" fmla="*/ 6444 w 10000"/>
                  <a:gd name="connsiteY47" fmla="*/ 8428 h 10015"/>
                  <a:gd name="connsiteX48" fmla="*/ 6766 w 10000"/>
                  <a:gd name="connsiteY48" fmla="*/ 9268 h 10015"/>
                  <a:gd name="connsiteX0" fmla="*/ 7446 w 10000"/>
                  <a:gd name="connsiteY0" fmla="*/ 9488 h 10020"/>
                  <a:gd name="connsiteX1" fmla="*/ 7446 w 10000"/>
                  <a:gd name="connsiteY1" fmla="*/ 8978 h 10020"/>
                  <a:gd name="connsiteX2" fmla="*/ 7821 w 10000"/>
                  <a:gd name="connsiteY2" fmla="*/ 8978 h 10020"/>
                  <a:gd name="connsiteX3" fmla="*/ 8047 w 10000"/>
                  <a:gd name="connsiteY3" fmla="*/ 8029 h 10020"/>
                  <a:gd name="connsiteX4" fmla="*/ 8648 w 10000"/>
                  <a:gd name="connsiteY4" fmla="*/ 7444 h 10020"/>
                  <a:gd name="connsiteX5" fmla="*/ 8873 w 10000"/>
                  <a:gd name="connsiteY5" fmla="*/ 6351 h 10020"/>
                  <a:gd name="connsiteX6" fmla="*/ 8722 w 10000"/>
                  <a:gd name="connsiteY6" fmla="*/ 5768 h 10020"/>
                  <a:gd name="connsiteX7" fmla="*/ 9098 w 10000"/>
                  <a:gd name="connsiteY7" fmla="*/ 4525 h 10020"/>
                  <a:gd name="connsiteX8" fmla="*/ 9399 w 10000"/>
                  <a:gd name="connsiteY8" fmla="*/ 4160 h 10020"/>
                  <a:gd name="connsiteX9" fmla="*/ 10000 w 10000"/>
                  <a:gd name="connsiteY9" fmla="*/ 3576 h 10020"/>
                  <a:gd name="connsiteX10" fmla="*/ 9774 w 10000"/>
                  <a:gd name="connsiteY10" fmla="*/ 3502 h 10020"/>
                  <a:gd name="connsiteX11" fmla="*/ 9399 w 10000"/>
                  <a:gd name="connsiteY11" fmla="*/ 3140 h 10020"/>
                  <a:gd name="connsiteX12" fmla="*/ 9173 w 10000"/>
                  <a:gd name="connsiteY12" fmla="*/ 2044 h 10020"/>
                  <a:gd name="connsiteX13" fmla="*/ 9173 w 10000"/>
                  <a:gd name="connsiteY13" fmla="*/ 1460 h 10020"/>
                  <a:gd name="connsiteX14" fmla="*/ 9098 w 10000"/>
                  <a:gd name="connsiteY14" fmla="*/ 729 h 10020"/>
                  <a:gd name="connsiteX15" fmla="*/ 8873 w 10000"/>
                  <a:gd name="connsiteY15" fmla="*/ 511 h 10020"/>
                  <a:gd name="connsiteX16" fmla="*/ 8497 w 10000"/>
                  <a:gd name="connsiteY16" fmla="*/ 219 h 10020"/>
                  <a:gd name="connsiteX17" fmla="*/ 8272 w 10000"/>
                  <a:gd name="connsiteY17" fmla="*/ 0 h 10020"/>
                  <a:gd name="connsiteX18" fmla="*/ 7821 w 10000"/>
                  <a:gd name="connsiteY18" fmla="*/ 293 h 10020"/>
                  <a:gd name="connsiteX19" fmla="*/ 7370 w 10000"/>
                  <a:gd name="connsiteY19" fmla="*/ 729 h 10020"/>
                  <a:gd name="connsiteX20" fmla="*/ 6769 w 10000"/>
                  <a:gd name="connsiteY20" fmla="*/ 729 h 10020"/>
                  <a:gd name="connsiteX21" fmla="*/ 5717 w 10000"/>
                  <a:gd name="connsiteY21" fmla="*/ 729 h 10020"/>
                  <a:gd name="connsiteX22" fmla="*/ 5717 w 10000"/>
                  <a:gd name="connsiteY22" fmla="*/ 658 h 10020"/>
                  <a:gd name="connsiteX23" fmla="*/ 5643 w 10000"/>
                  <a:gd name="connsiteY23" fmla="*/ 729 h 10020"/>
                  <a:gd name="connsiteX24" fmla="*/ 1961 w 10000"/>
                  <a:gd name="connsiteY24" fmla="*/ 729 h 10020"/>
                  <a:gd name="connsiteX25" fmla="*/ 1961 w 10000"/>
                  <a:gd name="connsiteY25" fmla="*/ 2263 h 10020"/>
                  <a:gd name="connsiteX26" fmla="*/ 1285 w 10000"/>
                  <a:gd name="connsiteY26" fmla="*/ 2263 h 10020"/>
                  <a:gd name="connsiteX27" fmla="*/ 1285 w 10000"/>
                  <a:gd name="connsiteY27" fmla="*/ 2556 h 10020"/>
                  <a:gd name="connsiteX28" fmla="*/ 1285 w 10000"/>
                  <a:gd name="connsiteY28" fmla="*/ 5179 h 10020"/>
                  <a:gd name="connsiteX29" fmla="*/ 1135 w 10000"/>
                  <a:gd name="connsiteY29" fmla="*/ 5327 h 10020"/>
                  <a:gd name="connsiteX30" fmla="*/ 684 w 10000"/>
                  <a:gd name="connsiteY30" fmla="*/ 5621 h 10020"/>
                  <a:gd name="connsiteX31" fmla="*/ 609 w 10000"/>
                  <a:gd name="connsiteY31" fmla="*/ 5986 h 10020"/>
                  <a:gd name="connsiteX32" fmla="*/ 384 w 10000"/>
                  <a:gd name="connsiteY32" fmla="*/ 6351 h 10020"/>
                  <a:gd name="connsiteX33" fmla="*/ 234 w 10000"/>
                  <a:gd name="connsiteY33" fmla="*/ 6935 h 10020"/>
                  <a:gd name="connsiteX34" fmla="*/ 8 w 10000"/>
                  <a:gd name="connsiteY34" fmla="*/ 7593 h 10020"/>
                  <a:gd name="connsiteX35" fmla="*/ 384 w 10000"/>
                  <a:gd name="connsiteY35" fmla="*/ 7664 h 10020"/>
                  <a:gd name="connsiteX36" fmla="*/ 458 w 10000"/>
                  <a:gd name="connsiteY36" fmla="*/ 8245 h 10020"/>
                  <a:gd name="connsiteX37" fmla="*/ 684 w 10000"/>
                  <a:gd name="connsiteY37" fmla="*/ 8831 h 10020"/>
                  <a:gd name="connsiteX38" fmla="*/ 1059 w 10000"/>
                  <a:gd name="connsiteY38" fmla="*/ 10000 h 10020"/>
                  <a:gd name="connsiteX39" fmla="*/ 3940 w 10000"/>
                  <a:gd name="connsiteY39" fmla="*/ 9647 h 10020"/>
                  <a:gd name="connsiteX40" fmla="*/ 4373 w 10000"/>
                  <a:gd name="connsiteY40" fmla="*/ 9293 h 10020"/>
                  <a:gd name="connsiteX41" fmla="*/ 5064 w 10000"/>
                  <a:gd name="connsiteY41" fmla="*/ 9311 h 10020"/>
                  <a:gd name="connsiteX42" fmla="*/ 5457 w 10000"/>
                  <a:gd name="connsiteY42" fmla="*/ 8984 h 10020"/>
                  <a:gd name="connsiteX43" fmla="*/ 5884 w 10000"/>
                  <a:gd name="connsiteY43" fmla="*/ 8740 h 10020"/>
                  <a:gd name="connsiteX44" fmla="*/ 6040 w 10000"/>
                  <a:gd name="connsiteY44" fmla="*/ 8368 h 10020"/>
                  <a:gd name="connsiteX45" fmla="*/ 6382 w 10000"/>
                  <a:gd name="connsiteY45" fmla="*/ 7982 h 10020"/>
                  <a:gd name="connsiteX46" fmla="*/ 6428 w 10000"/>
                  <a:gd name="connsiteY46" fmla="*/ 8181 h 10020"/>
                  <a:gd name="connsiteX47" fmla="*/ 6444 w 10000"/>
                  <a:gd name="connsiteY47" fmla="*/ 8428 h 10020"/>
                  <a:gd name="connsiteX48" fmla="*/ 6766 w 10000"/>
                  <a:gd name="connsiteY48" fmla="*/ 9268 h 10020"/>
                  <a:gd name="connsiteX0" fmla="*/ 7446 w 10000"/>
                  <a:gd name="connsiteY0" fmla="*/ 9488 h 10020"/>
                  <a:gd name="connsiteX1" fmla="*/ 7446 w 10000"/>
                  <a:gd name="connsiteY1" fmla="*/ 8978 h 10020"/>
                  <a:gd name="connsiteX2" fmla="*/ 7821 w 10000"/>
                  <a:gd name="connsiteY2" fmla="*/ 8978 h 10020"/>
                  <a:gd name="connsiteX3" fmla="*/ 8047 w 10000"/>
                  <a:gd name="connsiteY3" fmla="*/ 8029 h 10020"/>
                  <a:gd name="connsiteX4" fmla="*/ 8648 w 10000"/>
                  <a:gd name="connsiteY4" fmla="*/ 7444 h 10020"/>
                  <a:gd name="connsiteX5" fmla="*/ 8873 w 10000"/>
                  <a:gd name="connsiteY5" fmla="*/ 6351 h 10020"/>
                  <a:gd name="connsiteX6" fmla="*/ 8722 w 10000"/>
                  <a:gd name="connsiteY6" fmla="*/ 5768 h 10020"/>
                  <a:gd name="connsiteX7" fmla="*/ 9098 w 10000"/>
                  <a:gd name="connsiteY7" fmla="*/ 4525 h 10020"/>
                  <a:gd name="connsiteX8" fmla="*/ 9399 w 10000"/>
                  <a:gd name="connsiteY8" fmla="*/ 4160 h 10020"/>
                  <a:gd name="connsiteX9" fmla="*/ 10000 w 10000"/>
                  <a:gd name="connsiteY9" fmla="*/ 3576 h 10020"/>
                  <a:gd name="connsiteX10" fmla="*/ 9774 w 10000"/>
                  <a:gd name="connsiteY10" fmla="*/ 3502 h 10020"/>
                  <a:gd name="connsiteX11" fmla="*/ 9399 w 10000"/>
                  <a:gd name="connsiteY11" fmla="*/ 3140 h 10020"/>
                  <a:gd name="connsiteX12" fmla="*/ 9173 w 10000"/>
                  <a:gd name="connsiteY12" fmla="*/ 2044 h 10020"/>
                  <a:gd name="connsiteX13" fmla="*/ 9173 w 10000"/>
                  <a:gd name="connsiteY13" fmla="*/ 1460 h 10020"/>
                  <a:gd name="connsiteX14" fmla="*/ 9098 w 10000"/>
                  <a:gd name="connsiteY14" fmla="*/ 729 h 10020"/>
                  <a:gd name="connsiteX15" fmla="*/ 8873 w 10000"/>
                  <a:gd name="connsiteY15" fmla="*/ 511 h 10020"/>
                  <a:gd name="connsiteX16" fmla="*/ 8497 w 10000"/>
                  <a:gd name="connsiteY16" fmla="*/ 219 h 10020"/>
                  <a:gd name="connsiteX17" fmla="*/ 8272 w 10000"/>
                  <a:gd name="connsiteY17" fmla="*/ 0 h 10020"/>
                  <a:gd name="connsiteX18" fmla="*/ 7821 w 10000"/>
                  <a:gd name="connsiteY18" fmla="*/ 293 h 10020"/>
                  <a:gd name="connsiteX19" fmla="*/ 7370 w 10000"/>
                  <a:gd name="connsiteY19" fmla="*/ 729 h 10020"/>
                  <a:gd name="connsiteX20" fmla="*/ 6769 w 10000"/>
                  <a:gd name="connsiteY20" fmla="*/ 729 h 10020"/>
                  <a:gd name="connsiteX21" fmla="*/ 5717 w 10000"/>
                  <a:gd name="connsiteY21" fmla="*/ 729 h 10020"/>
                  <a:gd name="connsiteX22" fmla="*/ 5717 w 10000"/>
                  <a:gd name="connsiteY22" fmla="*/ 658 h 10020"/>
                  <a:gd name="connsiteX23" fmla="*/ 5643 w 10000"/>
                  <a:gd name="connsiteY23" fmla="*/ 729 h 10020"/>
                  <a:gd name="connsiteX24" fmla="*/ 1961 w 10000"/>
                  <a:gd name="connsiteY24" fmla="*/ 729 h 10020"/>
                  <a:gd name="connsiteX25" fmla="*/ 1961 w 10000"/>
                  <a:gd name="connsiteY25" fmla="*/ 2263 h 10020"/>
                  <a:gd name="connsiteX26" fmla="*/ 1285 w 10000"/>
                  <a:gd name="connsiteY26" fmla="*/ 2263 h 10020"/>
                  <a:gd name="connsiteX27" fmla="*/ 1285 w 10000"/>
                  <a:gd name="connsiteY27" fmla="*/ 2556 h 10020"/>
                  <a:gd name="connsiteX28" fmla="*/ 1285 w 10000"/>
                  <a:gd name="connsiteY28" fmla="*/ 5179 h 10020"/>
                  <a:gd name="connsiteX29" fmla="*/ 1135 w 10000"/>
                  <a:gd name="connsiteY29" fmla="*/ 5327 h 10020"/>
                  <a:gd name="connsiteX30" fmla="*/ 684 w 10000"/>
                  <a:gd name="connsiteY30" fmla="*/ 5621 h 10020"/>
                  <a:gd name="connsiteX31" fmla="*/ 609 w 10000"/>
                  <a:gd name="connsiteY31" fmla="*/ 5986 h 10020"/>
                  <a:gd name="connsiteX32" fmla="*/ 384 w 10000"/>
                  <a:gd name="connsiteY32" fmla="*/ 6351 h 10020"/>
                  <a:gd name="connsiteX33" fmla="*/ 234 w 10000"/>
                  <a:gd name="connsiteY33" fmla="*/ 6935 h 10020"/>
                  <a:gd name="connsiteX34" fmla="*/ 8 w 10000"/>
                  <a:gd name="connsiteY34" fmla="*/ 7593 h 10020"/>
                  <a:gd name="connsiteX35" fmla="*/ 384 w 10000"/>
                  <a:gd name="connsiteY35" fmla="*/ 7664 h 10020"/>
                  <a:gd name="connsiteX36" fmla="*/ 458 w 10000"/>
                  <a:gd name="connsiteY36" fmla="*/ 8245 h 10020"/>
                  <a:gd name="connsiteX37" fmla="*/ 684 w 10000"/>
                  <a:gd name="connsiteY37" fmla="*/ 8831 h 10020"/>
                  <a:gd name="connsiteX38" fmla="*/ 1059 w 10000"/>
                  <a:gd name="connsiteY38" fmla="*/ 10000 h 10020"/>
                  <a:gd name="connsiteX39" fmla="*/ 3940 w 10000"/>
                  <a:gd name="connsiteY39" fmla="*/ 9647 h 10020"/>
                  <a:gd name="connsiteX40" fmla="*/ 4373 w 10000"/>
                  <a:gd name="connsiteY40" fmla="*/ 9293 h 10020"/>
                  <a:gd name="connsiteX41" fmla="*/ 5064 w 10000"/>
                  <a:gd name="connsiteY41" fmla="*/ 9311 h 10020"/>
                  <a:gd name="connsiteX42" fmla="*/ 5457 w 10000"/>
                  <a:gd name="connsiteY42" fmla="*/ 8984 h 10020"/>
                  <a:gd name="connsiteX43" fmla="*/ 5884 w 10000"/>
                  <a:gd name="connsiteY43" fmla="*/ 8740 h 10020"/>
                  <a:gd name="connsiteX44" fmla="*/ 6040 w 10000"/>
                  <a:gd name="connsiteY44" fmla="*/ 8368 h 10020"/>
                  <a:gd name="connsiteX45" fmla="*/ 6382 w 10000"/>
                  <a:gd name="connsiteY45" fmla="*/ 7982 h 10020"/>
                  <a:gd name="connsiteX46" fmla="*/ 6428 w 10000"/>
                  <a:gd name="connsiteY46" fmla="*/ 8181 h 10020"/>
                  <a:gd name="connsiteX47" fmla="*/ 6444 w 10000"/>
                  <a:gd name="connsiteY47" fmla="*/ 8428 h 10020"/>
                  <a:gd name="connsiteX48" fmla="*/ 6766 w 10000"/>
                  <a:gd name="connsiteY48" fmla="*/ 9268 h 10020"/>
                  <a:gd name="connsiteX0" fmla="*/ 7446 w 10000"/>
                  <a:gd name="connsiteY0" fmla="*/ 9488 h 10020"/>
                  <a:gd name="connsiteX1" fmla="*/ 7446 w 10000"/>
                  <a:gd name="connsiteY1" fmla="*/ 8978 h 10020"/>
                  <a:gd name="connsiteX2" fmla="*/ 7821 w 10000"/>
                  <a:gd name="connsiteY2" fmla="*/ 8978 h 10020"/>
                  <a:gd name="connsiteX3" fmla="*/ 8047 w 10000"/>
                  <a:gd name="connsiteY3" fmla="*/ 8029 h 10020"/>
                  <a:gd name="connsiteX4" fmla="*/ 8648 w 10000"/>
                  <a:gd name="connsiteY4" fmla="*/ 7444 h 10020"/>
                  <a:gd name="connsiteX5" fmla="*/ 8873 w 10000"/>
                  <a:gd name="connsiteY5" fmla="*/ 6351 h 10020"/>
                  <a:gd name="connsiteX6" fmla="*/ 8722 w 10000"/>
                  <a:gd name="connsiteY6" fmla="*/ 5768 h 10020"/>
                  <a:gd name="connsiteX7" fmla="*/ 9098 w 10000"/>
                  <a:gd name="connsiteY7" fmla="*/ 4525 h 10020"/>
                  <a:gd name="connsiteX8" fmla="*/ 9399 w 10000"/>
                  <a:gd name="connsiteY8" fmla="*/ 4160 h 10020"/>
                  <a:gd name="connsiteX9" fmla="*/ 10000 w 10000"/>
                  <a:gd name="connsiteY9" fmla="*/ 3576 h 10020"/>
                  <a:gd name="connsiteX10" fmla="*/ 9774 w 10000"/>
                  <a:gd name="connsiteY10" fmla="*/ 3502 h 10020"/>
                  <a:gd name="connsiteX11" fmla="*/ 9399 w 10000"/>
                  <a:gd name="connsiteY11" fmla="*/ 3140 h 10020"/>
                  <a:gd name="connsiteX12" fmla="*/ 9173 w 10000"/>
                  <a:gd name="connsiteY12" fmla="*/ 2044 h 10020"/>
                  <a:gd name="connsiteX13" fmla="*/ 9173 w 10000"/>
                  <a:gd name="connsiteY13" fmla="*/ 1460 h 10020"/>
                  <a:gd name="connsiteX14" fmla="*/ 9098 w 10000"/>
                  <a:gd name="connsiteY14" fmla="*/ 729 h 10020"/>
                  <a:gd name="connsiteX15" fmla="*/ 8873 w 10000"/>
                  <a:gd name="connsiteY15" fmla="*/ 511 h 10020"/>
                  <a:gd name="connsiteX16" fmla="*/ 8497 w 10000"/>
                  <a:gd name="connsiteY16" fmla="*/ 219 h 10020"/>
                  <a:gd name="connsiteX17" fmla="*/ 8272 w 10000"/>
                  <a:gd name="connsiteY17" fmla="*/ 0 h 10020"/>
                  <a:gd name="connsiteX18" fmla="*/ 7821 w 10000"/>
                  <a:gd name="connsiteY18" fmla="*/ 293 h 10020"/>
                  <a:gd name="connsiteX19" fmla="*/ 7370 w 10000"/>
                  <a:gd name="connsiteY19" fmla="*/ 729 h 10020"/>
                  <a:gd name="connsiteX20" fmla="*/ 6769 w 10000"/>
                  <a:gd name="connsiteY20" fmla="*/ 729 h 10020"/>
                  <a:gd name="connsiteX21" fmla="*/ 5717 w 10000"/>
                  <a:gd name="connsiteY21" fmla="*/ 729 h 10020"/>
                  <a:gd name="connsiteX22" fmla="*/ 5717 w 10000"/>
                  <a:gd name="connsiteY22" fmla="*/ 658 h 10020"/>
                  <a:gd name="connsiteX23" fmla="*/ 5643 w 10000"/>
                  <a:gd name="connsiteY23" fmla="*/ 729 h 10020"/>
                  <a:gd name="connsiteX24" fmla="*/ 1961 w 10000"/>
                  <a:gd name="connsiteY24" fmla="*/ 729 h 10020"/>
                  <a:gd name="connsiteX25" fmla="*/ 1961 w 10000"/>
                  <a:gd name="connsiteY25" fmla="*/ 2263 h 10020"/>
                  <a:gd name="connsiteX26" fmla="*/ 1285 w 10000"/>
                  <a:gd name="connsiteY26" fmla="*/ 2263 h 10020"/>
                  <a:gd name="connsiteX27" fmla="*/ 1285 w 10000"/>
                  <a:gd name="connsiteY27" fmla="*/ 2556 h 10020"/>
                  <a:gd name="connsiteX28" fmla="*/ 1285 w 10000"/>
                  <a:gd name="connsiteY28" fmla="*/ 5179 h 10020"/>
                  <a:gd name="connsiteX29" fmla="*/ 1135 w 10000"/>
                  <a:gd name="connsiteY29" fmla="*/ 5327 h 10020"/>
                  <a:gd name="connsiteX30" fmla="*/ 684 w 10000"/>
                  <a:gd name="connsiteY30" fmla="*/ 5621 h 10020"/>
                  <a:gd name="connsiteX31" fmla="*/ 609 w 10000"/>
                  <a:gd name="connsiteY31" fmla="*/ 5986 h 10020"/>
                  <a:gd name="connsiteX32" fmla="*/ 384 w 10000"/>
                  <a:gd name="connsiteY32" fmla="*/ 6351 h 10020"/>
                  <a:gd name="connsiteX33" fmla="*/ 234 w 10000"/>
                  <a:gd name="connsiteY33" fmla="*/ 6935 h 10020"/>
                  <a:gd name="connsiteX34" fmla="*/ 8 w 10000"/>
                  <a:gd name="connsiteY34" fmla="*/ 7593 h 10020"/>
                  <a:gd name="connsiteX35" fmla="*/ 384 w 10000"/>
                  <a:gd name="connsiteY35" fmla="*/ 7664 h 10020"/>
                  <a:gd name="connsiteX36" fmla="*/ 458 w 10000"/>
                  <a:gd name="connsiteY36" fmla="*/ 8245 h 10020"/>
                  <a:gd name="connsiteX37" fmla="*/ 684 w 10000"/>
                  <a:gd name="connsiteY37" fmla="*/ 8831 h 10020"/>
                  <a:gd name="connsiteX38" fmla="*/ 1059 w 10000"/>
                  <a:gd name="connsiteY38" fmla="*/ 10000 h 10020"/>
                  <a:gd name="connsiteX39" fmla="*/ 3940 w 10000"/>
                  <a:gd name="connsiteY39" fmla="*/ 9647 h 10020"/>
                  <a:gd name="connsiteX40" fmla="*/ 4209 w 10000"/>
                  <a:gd name="connsiteY40" fmla="*/ 9592 h 10020"/>
                  <a:gd name="connsiteX41" fmla="*/ 4373 w 10000"/>
                  <a:gd name="connsiteY41" fmla="*/ 9293 h 10020"/>
                  <a:gd name="connsiteX42" fmla="*/ 5064 w 10000"/>
                  <a:gd name="connsiteY42" fmla="*/ 9311 h 10020"/>
                  <a:gd name="connsiteX43" fmla="*/ 5457 w 10000"/>
                  <a:gd name="connsiteY43" fmla="*/ 8984 h 10020"/>
                  <a:gd name="connsiteX44" fmla="*/ 5884 w 10000"/>
                  <a:gd name="connsiteY44" fmla="*/ 8740 h 10020"/>
                  <a:gd name="connsiteX45" fmla="*/ 6040 w 10000"/>
                  <a:gd name="connsiteY45" fmla="*/ 8368 h 10020"/>
                  <a:gd name="connsiteX46" fmla="*/ 6382 w 10000"/>
                  <a:gd name="connsiteY46" fmla="*/ 7982 h 10020"/>
                  <a:gd name="connsiteX47" fmla="*/ 6428 w 10000"/>
                  <a:gd name="connsiteY47" fmla="*/ 8181 h 10020"/>
                  <a:gd name="connsiteX48" fmla="*/ 6444 w 10000"/>
                  <a:gd name="connsiteY48" fmla="*/ 8428 h 10020"/>
                  <a:gd name="connsiteX49" fmla="*/ 6766 w 10000"/>
                  <a:gd name="connsiteY49" fmla="*/ 9268 h 10020"/>
                  <a:gd name="connsiteX0" fmla="*/ 7446 w 10000"/>
                  <a:gd name="connsiteY0" fmla="*/ 9488 h 10020"/>
                  <a:gd name="connsiteX1" fmla="*/ 7446 w 10000"/>
                  <a:gd name="connsiteY1" fmla="*/ 8978 h 10020"/>
                  <a:gd name="connsiteX2" fmla="*/ 7821 w 10000"/>
                  <a:gd name="connsiteY2" fmla="*/ 8978 h 10020"/>
                  <a:gd name="connsiteX3" fmla="*/ 8047 w 10000"/>
                  <a:gd name="connsiteY3" fmla="*/ 8029 h 10020"/>
                  <a:gd name="connsiteX4" fmla="*/ 8648 w 10000"/>
                  <a:gd name="connsiteY4" fmla="*/ 7444 h 10020"/>
                  <a:gd name="connsiteX5" fmla="*/ 8873 w 10000"/>
                  <a:gd name="connsiteY5" fmla="*/ 6351 h 10020"/>
                  <a:gd name="connsiteX6" fmla="*/ 8722 w 10000"/>
                  <a:gd name="connsiteY6" fmla="*/ 5768 h 10020"/>
                  <a:gd name="connsiteX7" fmla="*/ 9098 w 10000"/>
                  <a:gd name="connsiteY7" fmla="*/ 4525 h 10020"/>
                  <a:gd name="connsiteX8" fmla="*/ 9399 w 10000"/>
                  <a:gd name="connsiteY8" fmla="*/ 4160 h 10020"/>
                  <a:gd name="connsiteX9" fmla="*/ 10000 w 10000"/>
                  <a:gd name="connsiteY9" fmla="*/ 3576 h 10020"/>
                  <a:gd name="connsiteX10" fmla="*/ 9774 w 10000"/>
                  <a:gd name="connsiteY10" fmla="*/ 3502 h 10020"/>
                  <a:gd name="connsiteX11" fmla="*/ 9399 w 10000"/>
                  <a:gd name="connsiteY11" fmla="*/ 3140 h 10020"/>
                  <a:gd name="connsiteX12" fmla="*/ 9173 w 10000"/>
                  <a:gd name="connsiteY12" fmla="*/ 2044 h 10020"/>
                  <a:gd name="connsiteX13" fmla="*/ 9173 w 10000"/>
                  <a:gd name="connsiteY13" fmla="*/ 1460 h 10020"/>
                  <a:gd name="connsiteX14" fmla="*/ 9098 w 10000"/>
                  <a:gd name="connsiteY14" fmla="*/ 729 h 10020"/>
                  <a:gd name="connsiteX15" fmla="*/ 8873 w 10000"/>
                  <a:gd name="connsiteY15" fmla="*/ 511 h 10020"/>
                  <a:gd name="connsiteX16" fmla="*/ 8497 w 10000"/>
                  <a:gd name="connsiteY16" fmla="*/ 219 h 10020"/>
                  <a:gd name="connsiteX17" fmla="*/ 8272 w 10000"/>
                  <a:gd name="connsiteY17" fmla="*/ 0 h 10020"/>
                  <a:gd name="connsiteX18" fmla="*/ 7821 w 10000"/>
                  <a:gd name="connsiteY18" fmla="*/ 293 h 10020"/>
                  <a:gd name="connsiteX19" fmla="*/ 7370 w 10000"/>
                  <a:gd name="connsiteY19" fmla="*/ 729 h 10020"/>
                  <a:gd name="connsiteX20" fmla="*/ 6769 w 10000"/>
                  <a:gd name="connsiteY20" fmla="*/ 729 h 10020"/>
                  <a:gd name="connsiteX21" fmla="*/ 5717 w 10000"/>
                  <a:gd name="connsiteY21" fmla="*/ 729 h 10020"/>
                  <a:gd name="connsiteX22" fmla="*/ 5717 w 10000"/>
                  <a:gd name="connsiteY22" fmla="*/ 658 h 10020"/>
                  <a:gd name="connsiteX23" fmla="*/ 5643 w 10000"/>
                  <a:gd name="connsiteY23" fmla="*/ 729 h 10020"/>
                  <a:gd name="connsiteX24" fmla="*/ 1961 w 10000"/>
                  <a:gd name="connsiteY24" fmla="*/ 729 h 10020"/>
                  <a:gd name="connsiteX25" fmla="*/ 1961 w 10000"/>
                  <a:gd name="connsiteY25" fmla="*/ 2263 h 10020"/>
                  <a:gd name="connsiteX26" fmla="*/ 1285 w 10000"/>
                  <a:gd name="connsiteY26" fmla="*/ 2263 h 10020"/>
                  <a:gd name="connsiteX27" fmla="*/ 1285 w 10000"/>
                  <a:gd name="connsiteY27" fmla="*/ 2556 h 10020"/>
                  <a:gd name="connsiteX28" fmla="*/ 1285 w 10000"/>
                  <a:gd name="connsiteY28" fmla="*/ 5179 h 10020"/>
                  <a:gd name="connsiteX29" fmla="*/ 1135 w 10000"/>
                  <a:gd name="connsiteY29" fmla="*/ 5327 h 10020"/>
                  <a:gd name="connsiteX30" fmla="*/ 684 w 10000"/>
                  <a:gd name="connsiteY30" fmla="*/ 5621 h 10020"/>
                  <a:gd name="connsiteX31" fmla="*/ 609 w 10000"/>
                  <a:gd name="connsiteY31" fmla="*/ 5986 h 10020"/>
                  <a:gd name="connsiteX32" fmla="*/ 384 w 10000"/>
                  <a:gd name="connsiteY32" fmla="*/ 6351 h 10020"/>
                  <a:gd name="connsiteX33" fmla="*/ 234 w 10000"/>
                  <a:gd name="connsiteY33" fmla="*/ 6935 h 10020"/>
                  <a:gd name="connsiteX34" fmla="*/ 8 w 10000"/>
                  <a:gd name="connsiteY34" fmla="*/ 7593 h 10020"/>
                  <a:gd name="connsiteX35" fmla="*/ 384 w 10000"/>
                  <a:gd name="connsiteY35" fmla="*/ 7664 h 10020"/>
                  <a:gd name="connsiteX36" fmla="*/ 458 w 10000"/>
                  <a:gd name="connsiteY36" fmla="*/ 8245 h 10020"/>
                  <a:gd name="connsiteX37" fmla="*/ 684 w 10000"/>
                  <a:gd name="connsiteY37" fmla="*/ 8831 h 10020"/>
                  <a:gd name="connsiteX38" fmla="*/ 1059 w 10000"/>
                  <a:gd name="connsiteY38" fmla="*/ 10000 h 10020"/>
                  <a:gd name="connsiteX39" fmla="*/ 3940 w 10000"/>
                  <a:gd name="connsiteY39" fmla="*/ 9647 h 10020"/>
                  <a:gd name="connsiteX40" fmla="*/ 4219 w 10000"/>
                  <a:gd name="connsiteY40" fmla="*/ 9620 h 10020"/>
                  <a:gd name="connsiteX41" fmla="*/ 4373 w 10000"/>
                  <a:gd name="connsiteY41" fmla="*/ 9293 h 10020"/>
                  <a:gd name="connsiteX42" fmla="*/ 5064 w 10000"/>
                  <a:gd name="connsiteY42" fmla="*/ 9311 h 10020"/>
                  <a:gd name="connsiteX43" fmla="*/ 5457 w 10000"/>
                  <a:gd name="connsiteY43" fmla="*/ 8984 h 10020"/>
                  <a:gd name="connsiteX44" fmla="*/ 5884 w 10000"/>
                  <a:gd name="connsiteY44" fmla="*/ 8740 h 10020"/>
                  <a:gd name="connsiteX45" fmla="*/ 6040 w 10000"/>
                  <a:gd name="connsiteY45" fmla="*/ 8368 h 10020"/>
                  <a:gd name="connsiteX46" fmla="*/ 6382 w 10000"/>
                  <a:gd name="connsiteY46" fmla="*/ 7982 h 10020"/>
                  <a:gd name="connsiteX47" fmla="*/ 6428 w 10000"/>
                  <a:gd name="connsiteY47" fmla="*/ 8181 h 10020"/>
                  <a:gd name="connsiteX48" fmla="*/ 6444 w 10000"/>
                  <a:gd name="connsiteY48" fmla="*/ 8428 h 10020"/>
                  <a:gd name="connsiteX49" fmla="*/ 6766 w 10000"/>
                  <a:gd name="connsiteY49" fmla="*/ 9268 h 10020"/>
                  <a:gd name="connsiteX0" fmla="*/ 7446 w 10000"/>
                  <a:gd name="connsiteY0" fmla="*/ 9488 h 10031"/>
                  <a:gd name="connsiteX1" fmla="*/ 7446 w 10000"/>
                  <a:gd name="connsiteY1" fmla="*/ 8978 h 10031"/>
                  <a:gd name="connsiteX2" fmla="*/ 7821 w 10000"/>
                  <a:gd name="connsiteY2" fmla="*/ 8978 h 10031"/>
                  <a:gd name="connsiteX3" fmla="*/ 8047 w 10000"/>
                  <a:gd name="connsiteY3" fmla="*/ 8029 h 10031"/>
                  <a:gd name="connsiteX4" fmla="*/ 8648 w 10000"/>
                  <a:gd name="connsiteY4" fmla="*/ 7444 h 10031"/>
                  <a:gd name="connsiteX5" fmla="*/ 8873 w 10000"/>
                  <a:gd name="connsiteY5" fmla="*/ 6351 h 10031"/>
                  <a:gd name="connsiteX6" fmla="*/ 8722 w 10000"/>
                  <a:gd name="connsiteY6" fmla="*/ 5768 h 10031"/>
                  <a:gd name="connsiteX7" fmla="*/ 9098 w 10000"/>
                  <a:gd name="connsiteY7" fmla="*/ 4525 h 10031"/>
                  <a:gd name="connsiteX8" fmla="*/ 9399 w 10000"/>
                  <a:gd name="connsiteY8" fmla="*/ 4160 h 10031"/>
                  <a:gd name="connsiteX9" fmla="*/ 10000 w 10000"/>
                  <a:gd name="connsiteY9" fmla="*/ 3576 h 10031"/>
                  <a:gd name="connsiteX10" fmla="*/ 9774 w 10000"/>
                  <a:gd name="connsiteY10" fmla="*/ 3502 h 10031"/>
                  <a:gd name="connsiteX11" fmla="*/ 9399 w 10000"/>
                  <a:gd name="connsiteY11" fmla="*/ 3140 h 10031"/>
                  <a:gd name="connsiteX12" fmla="*/ 9173 w 10000"/>
                  <a:gd name="connsiteY12" fmla="*/ 2044 h 10031"/>
                  <a:gd name="connsiteX13" fmla="*/ 9173 w 10000"/>
                  <a:gd name="connsiteY13" fmla="*/ 1460 h 10031"/>
                  <a:gd name="connsiteX14" fmla="*/ 9098 w 10000"/>
                  <a:gd name="connsiteY14" fmla="*/ 729 h 10031"/>
                  <a:gd name="connsiteX15" fmla="*/ 8873 w 10000"/>
                  <a:gd name="connsiteY15" fmla="*/ 511 h 10031"/>
                  <a:gd name="connsiteX16" fmla="*/ 8497 w 10000"/>
                  <a:gd name="connsiteY16" fmla="*/ 219 h 10031"/>
                  <a:gd name="connsiteX17" fmla="*/ 8272 w 10000"/>
                  <a:gd name="connsiteY17" fmla="*/ 0 h 10031"/>
                  <a:gd name="connsiteX18" fmla="*/ 7821 w 10000"/>
                  <a:gd name="connsiteY18" fmla="*/ 293 h 10031"/>
                  <a:gd name="connsiteX19" fmla="*/ 7370 w 10000"/>
                  <a:gd name="connsiteY19" fmla="*/ 729 h 10031"/>
                  <a:gd name="connsiteX20" fmla="*/ 6769 w 10000"/>
                  <a:gd name="connsiteY20" fmla="*/ 729 h 10031"/>
                  <a:gd name="connsiteX21" fmla="*/ 5717 w 10000"/>
                  <a:gd name="connsiteY21" fmla="*/ 729 h 10031"/>
                  <a:gd name="connsiteX22" fmla="*/ 5717 w 10000"/>
                  <a:gd name="connsiteY22" fmla="*/ 658 h 10031"/>
                  <a:gd name="connsiteX23" fmla="*/ 5643 w 10000"/>
                  <a:gd name="connsiteY23" fmla="*/ 729 h 10031"/>
                  <a:gd name="connsiteX24" fmla="*/ 1961 w 10000"/>
                  <a:gd name="connsiteY24" fmla="*/ 729 h 10031"/>
                  <a:gd name="connsiteX25" fmla="*/ 1961 w 10000"/>
                  <a:gd name="connsiteY25" fmla="*/ 2263 h 10031"/>
                  <a:gd name="connsiteX26" fmla="*/ 1285 w 10000"/>
                  <a:gd name="connsiteY26" fmla="*/ 2263 h 10031"/>
                  <a:gd name="connsiteX27" fmla="*/ 1285 w 10000"/>
                  <a:gd name="connsiteY27" fmla="*/ 2556 h 10031"/>
                  <a:gd name="connsiteX28" fmla="*/ 1285 w 10000"/>
                  <a:gd name="connsiteY28" fmla="*/ 5179 h 10031"/>
                  <a:gd name="connsiteX29" fmla="*/ 1135 w 10000"/>
                  <a:gd name="connsiteY29" fmla="*/ 5327 h 10031"/>
                  <a:gd name="connsiteX30" fmla="*/ 684 w 10000"/>
                  <a:gd name="connsiteY30" fmla="*/ 5621 h 10031"/>
                  <a:gd name="connsiteX31" fmla="*/ 609 w 10000"/>
                  <a:gd name="connsiteY31" fmla="*/ 5986 h 10031"/>
                  <a:gd name="connsiteX32" fmla="*/ 384 w 10000"/>
                  <a:gd name="connsiteY32" fmla="*/ 6351 h 10031"/>
                  <a:gd name="connsiteX33" fmla="*/ 234 w 10000"/>
                  <a:gd name="connsiteY33" fmla="*/ 6935 h 10031"/>
                  <a:gd name="connsiteX34" fmla="*/ 8 w 10000"/>
                  <a:gd name="connsiteY34" fmla="*/ 7593 h 10031"/>
                  <a:gd name="connsiteX35" fmla="*/ 384 w 10000"/>
                  <a:gd name="connsiteY35" fmla="*/ 7664 h 10031"/>
                  <a:gd name="connsiteX36" fmla="*/ 458 w 10000"/>
                  <a:gd name="connsiteY36" fmla="*/ 8245 h 10031"/>
                  <a:gd name="connsiteX37" fmla="*/ 684 w 10000"/>
                  <a:gd name="connsiteY37" fmla="*/ 8831 h 10031"/>
                  <a:gd name="connsiteX38" fmla="*/ 1059 w 10000"/>
                  <a:gd name="connsiteY38" fmla="*/ 10000 h 10031"/>
                  <a:gd name="connsiteX39" fmla="*/ 3863 w 10000"/>
                  <a:gd name="connsiteY39" fmla="*/ 9806 h 10031"/>
                  <a:gd name="connsiteX40" fmla="*/ 4219 w 10000"/>
                  <a:gd name="connsiteY40" fmla="*/ 9620 h 10031"/>
                  <a:gd name="connsiteX41" fmla="*/ 4373 w 10000"/>
                  <a:gd name="connsiteY41" fmla="*/ 9293 h 10031"/>
                  <a:gd name="connsiteX42" fmla="*/ 5064 w 10000"/>
                  <a:gd name="connsiteY42" fmla="*/ 9311 h 10031"/>
                  <a:gd name="connsiteX43" fmla="*/ 5457 w 10000"/>
                  <a:gd name="connsiteY43" fmla="*/ 8984 h 10031"/>
                  <a:gd name="connsiteX44" fmla="*/ 5884 w 10000"/>
                  <a:gd name="connsiteY44" fmla="*/ 8740 h 10031"/>
                  <a:gd name="connsiteX45" fmla="*/ 6040 w 10000"/>
                  <a:gd name="connsiteY45" fmla="*/ 8368 h 10031"/>
                  <a:gd name="connsiteX46" fmla="*/ 6382 w 10000"/>
                  <a:gd name="connsiteY46" fmla="*/ 7982 h 10031"/>
                  <a:gd name="connsiteX47" fmla="*/ 6428 w 10000"/>
                  <a:gd name="connsiteY47" fmla="*/ 8181 h 10031"/>
                  <a:gd name="connsiteX48" fmla="*/ 6444 w 10000"/>
                  <a:gd name="connsiteY48" fmla="*/ 8428 h 10031"/>
                  <a:gd name="connsiteX49" fmla="*/ 6766 w 10000"/>
                  <a:gd name="connsiteY49" fmla="*/ 9268 h 10031"/>
                  <a:gd name="connsiteX0" fmla="*/ 7446 w 10000"/>
                  <a:gd name="connsiteY0" fmla="*/ 9488 h 10031"/>
                  <a:gd name="connsiteX1" fmla="*/ 7446 w 10000"/>
                  <a:gd name="connsiteY1" fmla="*/ 8978 h 10031"/>
                  <a:gd name="connsiteX2" fmla="*/ 7821 w 10000"/>
                  <a:gd name="connsiteY2" fmla="*/ 8978 h 10031"/>
                  <a:gd name="connsiteX3" fmla="*/ 8047 w 10000"/>
                  <a:gd name="connsiteY3" fmla="*/ 8029 h 10031"/>
                  <a:gd name="connsiteX4" fmla="*/ 8648 w 10000"/>
                  <a:gd name="connsiteY4" fmla="*/ 7444 h 10031"/>
                  <a:gd name="connsiteX5" fmla="*/ 8873 w 10000"/>
                  <a:gd name="connsiteY5" fmla="*/ 6351 h 10031"/>
                  <a:gd name="connsiteX6" fmla="*/ 8722 w 10000"/>
                  <a:gd name="connsiteY6" fmla="*/ 5768 h 10031"/>
                  <a:gd name="connsiteX7" fmla="*/ 9098 w 10000"/>
                  <a:gd name="connsiteY7" fmla="*/ 4525 h 10031"/>
                  <a:gd name="connsiteX8" fmla="*/ 9399 w 10000"/>
                  <a:gd name="connsiteY8" fmla="*/ 4160 h 10031"/>
                  <a:gd name="connsiteX9" fmla="*/ 10000 w 10000"/>
                  <a:gd name="connsiteY9" fmla="*/ 3576 h 10031"/>
                  <a:gd name="connsiteX10" fmla="*/ 9774 w 10000"/>
                  <a:gd name="connsiteY10" fmla="*/ 3502 h 10031"/>
                  <a:gd name="connsiteX11" fmla="*/ 9399 w 10000"/>
                  <a:gd name="connsiteY11" fmla="*/ 3140 h 10031"/>
                  <a:gd name="connsiteX12" fmla="*/ 9173 w 10000"/>
                  <a:gd name="connsiteY12" fmla="*/ 2044 h 10031"/>
                  <a:gd name="connsiteX13" fmla="*/ 9173 w 10000"/>
                  <a:gd name="connsiteY13" fmla="*/ 1460 h 10031"/>
                  <a:gd name="connsiteX14" fmla="*/ 9098 w 10000"/>
                  <a:gd name="connsiteY14" fmla="*/ 729 h 10031"/>
                  <a:gd name="connsiteX15" fmla="*/ 8873 w 10000"/>
                  <a:gd name="connsiteY15" fmla="*/ 511 h 10031"/>
                  <a:gd name="connsiteX16" fmla="*/ 8497 w 10000"/>
                  <a:gd name="connsiteY16" fmla="*/ 219 h 10031"/>
                  <a:gd name="connsiteX17" fmla="*/ 8272 w 10000"/>
                  <a:gd name="connsiteY17" fmla="*/ 0 h 10031"/>
                  <a:gd name="connsiteX18" fmla="*/ 7821 w 10000"/>
                  <a:gd name="connsiteY18" fmla="*/ 293 h 10031"/>
                  <a:gd name="connsiteX19" fmla="*/ 7370 w 10000"/>
                  <a:gd name="connsiteY19" fmla="*/ 729 h 10031"/>
                  <a:gd name="connsiteX20" fmla="*/ 6769 w 10000"/>
                  <a:gd name="connsiteY20" fmla="*/ 729 h 10031"/>
                  <a:gd name="connsiteX21" fmla="*/ 5717 w 10000"/>
                  <a:gd name="connsiteY21" fmla="*/ 729 h 10031"/>
                  <a:gd name="connsiteX22" fmla="*/ 5717 w 10000"/>
                  <a:gd name="connsiteY22" fmla="*/ 658 h 10031"/>
                  <a:gd name="connsiteX23" fmla="*/ 5643 w 10000"/>
                  <a:gd name="connsiteY23" fmla="*/ 729 h 10031"/>
                  <a:gd name="connsiteX24" fmla="*/ 1961 w 10000"/>
                  <a:gd name="connsiteY24" fmla="*/ 729 h 10031"/>
                  <a:gd name="connsiteX25" fmla="*/ 1961 w 10000"/>
                  <a:gd name="connsiteY25" fmla="*/ 2263 h 10031"/>
                  <a:gd name="connsiteX26" fmla="*/ 1285 w 10000"/>
                  <a:gd name="connsiteY26" fmla="*/ 2263 h 10031"/>
                  <a:gd name="connsiteX27" fmla="*/ 1285 w 10000"/>
                  <a:gd name="connsiteY27" fmla="*/ 2556 h 10031"/>
                  <a:gd name="connsiteX28" fmla="*/ 1285 w 10000"/>
                  <a:gd name="connsiteY28" fmla="*/ 5179 h 10031"/>
                  <a:gd name="connsiteX29" fmla="*/ 1135 w 10000"/>
                  <a:gd name="connsiteY29" fmla="*/ 5327 h 10031"/>
                  <a:gd name="connsiteX30" fmla="*/ 684 w 10000"/>
                  <a:gd name="connsiteY30" fmla="*/ 5621 h 10031"/>
                  <a:gd name="connsiteX31" fmla="*/ 609 w 10000"/>
                  <a:gd name="connsiteY31" fmla="*/ 5986 h 10031"/>
                  <a:gd name="connsiteX32" fmla="*/ 384 w 10000"/>
                  <a:gd name="connsiteY32" fmla="*/ 6351 h 10031"/>
                  <a:gd name="connsiteX33" fmla="*/ 234 w 10000"/>
                  <a:gd name="connsiteY33" fmla="*/ 6935 h 10031"/>
                  <a:gd name="connsiteX34" fmla="*/ 8 w 10000"/>
                  <a:gd name="connsiteY34" fmla="*/ 7593 h 10031"/>
                  <a:gd name="connsiteX35" fmla="*/ 384 w 10000"/>
                  <a:gd name="connsiteY35" fmla="*/ 7664 h 10031"/>
                  <a:gd name="connsiteX36" fmla="*/ 458 w 10000"/>
                  <a:gd name="connsiteY36" fmla="*/ 8245 h 10031"/>
                  <a:gd name="connsiteX37" fmla="*/ 684 w 10000"/>
                  <a:gd name="connsiteY37" fmla="*/ 8831 h 10031"/>
                  <a:gd name="connsiteX38" fmla="*/ 1059 w 10000"/>
                  <a:gd name="connsiteY38" fmla="*/ 10000 h 10031"/>
                  <a:gd name="connsiteX39" fmla="*/ 3863 w 10000"/>
                  <a:gd name="connsiteY39" fmla="*/ 9806 h 10031"/>
                  <a:gd name="connsiteX40" fmla="*/ 3863 w 10000"/>
                  <a:gd name="connsiteY40" fmla="*/ 9788 h 10031"/>
                  <a:gd name="connsiteX41" fmla="*/ 4219 w 10000"/>
                  <a:gd name="connsiteY41" fmla="*/ 9620 h 10031"/>
                  <a:gd name="connsiteX42" fmla="*/ 4373 w 10000"/>
                  <a:gd name="connsiteY42" fmla="*/ 9293 h 10031"/>
                  <a:gd name="connsiteX43" fmla="*/ 5064 w 10000"/>
                  <a:gd name="connsiteY43" fmla="*/ 9311 h 10031"/>
                  <a:gd name="connsiteX44" fmla="*/ 5457 w 10000"/>
                  <a:gd name="connsiteY44" fmla="*/ 8984 h 10031"/>
                  <a:gd name="connsiteX45" fmla="*/ 5884 w 10000"/>
                  <a:gd name="connsiteY45" fmla="*/ 8740 h 10031"/>
                  <a:gd name="connsiteX46" fmla="*/ 6040 w 10000"/>
                  <a:gd name="connsiteY46" fmla="*/ 8368 h 10031"/>
                  <a:gd name="connsiteX47" fmla="*/ 6382 w 10000"/>
                  <a:gd name="connsiteY47" fmla="*/ 7982 h 10031"/>
                  <a:gd name="connsiteX48" fmla="*/ 6428 w 10000"/>
                  <a:gd name="connsiteY48" fmla="*/ 8181 h 10031"/>
                  <a:gd name="connsiteX49" fmla="*/ 6444 w 10000"/>
                  <a:gd name="connsiteY49" fmla="*/ 8428 h 10031"/>
                  <a:gd name="connsiteX50" fmla="*/ 6766 w 10000"/>
                  <a:gd name="connsiteY50" fmla="*/ 9268 h 10031"/>
                  <a:gd name="connsiteX0" fmla="*/ 7446 w 10000"/>
                  <a:gd name="connsiteY0" fmla="*/ 9488 h 10031"/>
                  <a:gd name="connsiteX1" fmla="*/ 7446 w 10000"/>
                  <a:gd name="connsiteY1" fmla="*/ 8978 h 10031"/>
                  <a:gd name="connsiteX2" fmla="*/ 7821 w 10000"/>
                  <a:gd name="connsiteY2" fmla="*/ 8978 h 10031"/>
                  <a:gd name="connsiteX3" fmla="*/ 8047 w 10000"/>
                  <a:gd name="connsiteY3" fmla="*/ 8029 h 10031"/>
                  <a:gd name="connsiteX4" fmla="*/ 8648 w 10000"/>
                  <a:gd name="connsiteY4" fmla="*/ 7444 h 10031"/>
                  <a:gd name="connsiteX5" fmla="*/ 8873 w 10000"/>
                  <a:gd name="connsiteY5" fmla="*/ 6351 h 10031"/>
                  <a:gd name="connsiteX6" fmla="*/ 8722 w 10000"/>
                  <a:gd name="connsiteY6" fmla="*/ 5768 h 10031"/>
                  <a:gd name="connsiteX7" fmla="*/ 9098 w 10000"/>
                  <a:gd name="connsiteY7" fmla="*/ 4525 h 10031"/>
                  <a:gd name="connsiteX8" fmla="*/ 9399 w 10000"/>
                  <a:gd name="connsiteY8" fmla="*/ 4160 h 10031"/>
                  <a:gd name="connsiteX9" fmla="*/ 10000 w 10000"/>
                  <a:gd name="connsiteY9" fmla="*/ 3576 h 10031"/>
                  <a:gd name="connsiteX10" fmla="*/ 9774 w 10000"/>
                  <a:gd name="connsiteY10" fmla="*/ 3502 h 10031"/>
                  <a:gd name="connsiteX11" fmla="*/ 9399 w 10000"/>
                  <a:gd name="connsiteY11" fmla="*/ 3140 h 10031"/>
                  <a:gd name="connsiteX12" fmla="*/ 9173 w 10000"/>
                  <a:gd name="connsiteY12" fmla="*/ 2044 h 10031"/>
                  <a:gd name="connsiteX13" fmla="*/ 9173 w 10000"/>
                  <a:gd name="connsiteY13" fmla="*/ 1460 h 10031"/>
                  <a:gd name="connsiteX14" fmla="*/ 9098 w 10000"/>
                  <a:gd name="connsiteY14" fmla="*/ 729 h 10031"/>
                  <a:gd name="connsiteX15" fmla="*/ 8873 w 10000"/>
                  <a:gd name="connsiteY15" fmla="*/ 511 h 10031"/>
                  <a:gd name="connsiteX16" fmla="*/ 8497 w 10000"/>
                  <a:gd name="connsiteY16" fmla="*/ 219 h 10031"/>
                  <a:gd name="connsiteX17" fmla="*/ 8272 w 10000"/>
                  <a:gd name="connsiteY17" fmla="*/ 0 h 10031"/>
                  <a:gd name="connsiteX18" fmla="*/ 7821 w 10000"/>
                  <a:gd name="connsiteY18" fmla="*/ 293 h 10031"/>
                  <a:gd name="connsiteX19" fmla="*/ 7370 w 10000"/>
                  <a:gd name="connsiteY19" fmla="*/ 729 h 10031"/>
                  <a:gd name="connsiteX20" fmla="*/ 6769 w 10000"/>
                  <a:gd name="connsiteY20" fmla="*/ 729 h 10031"/>
                  <a:gd name="connsiteX21" fmla="*/ 5717 w 10000"/>
                  <a:gd name="connsiteY21" fmla="*/ 729 h 10031"/>
                  <a:gd name="connsiteX22" fmla="*/ 5717 w 10000"/>
                  <a:gd name="connsiteY22" fmla="*/ 658 h 10031"/>
                  <a:gd name="connsiteX23" fmla="*/ 5643 w 10000"/>
                  <a:gd name="connsiteY23" fmla="*/ 729 h 10031"/>
                  <a:gd name="connsiteX24" fmla="*/ 1961 w 10000"/>
                  <a:gd name="connsiteY24" fmla="*/ 729 h 10031"/>
                  <a:gd name="connsiteX25" fmla="*/ 1961 w 10000"/>
                  <a:gd name="connsiteY25" fmla="*/ 2263 h 10031"/>
                  <a:gd name="connsiteX26" fmla="*/ 1285 w 10000"/>
                  <a:gd name="connsiteY26" fmla="*/ 2263 h 10031"/>
                  <a:gd name="connsiteX27" fmla="*/ 1285 w 10000"/>
                  <a:gd name="connsiteY27" fmla="*/ 2556 h 10031"/>
                  <a:gd name="connsiteX28" fmla="*/ 1285 w 10000"/>
                  <a:gd name="connsiteY28" fmla="*/ 5179 h 10031"/>
                  <a:gd name="connsiteX29" fmla="*/ 1135 w 10000"/>
                  <a:gd name="connsiteY29" fmla="*/ 5327 h 10031"/>
                  <a:gd name="connsiteX30" fmla="*/ 684 w 10000"/>
                  <a:gd name="connsiteY30" fmla="*/ 5621 h 10031"/>
                  <a:gd name="connsiteX31" fmla="*/ 609 w 10000"/>
                  <a:gd name="connsiteY31" fmla="*/ 5986 h 10031"/>
                  <a:gd name="connsiteX32" fmla="*/ 384 w 10000"/>
                  <a:gd name="connsiteY32" fmla="*/ 6351 h 10031"/>
                  <a:gd name="connsiteX33" fmla="*/ 234 w 10000"/>
                  <a:gd name="connsiteY33" fmla="*/ 6935 h 10031"/>
                  <a:gd name="connsiteX34" fmla="*/ 8 w 10000"/>
                  <a:gd name="connsiteY34" fmla="*/ 7593 h 10031"/>
                  <a:gd name="connsiteX35" fmla="*/ 384 w 10000"/>
                  <a:gd name="connsiteY35" fmla="*/ 7664 h 10031"/>
                  <a:gd name="connsiteX36" fmla="*/ 458 w 10000"/>
                  <a:gd name="connsiteY36" fmla="*/ 8245 h 10031"/>
                  <a:gd name="connsiteX37" fmla="*/ 684 w 10000"/>
                  <a:gd name="connsiteY37" fmla="*/ 8831 h 10031"/>
                  <a:gd name="connsiteX38" fmla="*/ 1059 w 10000"/>
                  <a:gd name="connsiteY38" fmla="*/ 10000 h 10031"/>
                  <a:gd name="connsiteX39" fmla="*/ 3863 w 10000"/>
                  <a:gd name="connsiteY39" fmla="*/ 9806 h 10031"/>
                  <a:gd name="connsiteX40" fmla="*/ 3479 w 10000"/>
                  <a:gd name="connsiteY40" fmla="*/ 9452 h 10031"/>
                  <a:gd name="connsiteX41" fmla="*/ 4219 w 10000"/>
                  <a:gd name="connsiteY41" fmla="*/ 9620 h 10031"/>
                  <a:gd name="connsiteX42" fmla="*/ 4373 w 10000"/>
                  <a:gd name="connsiteY42" fmla="*/ 9293 h 10031"/>
                  <a:gd name="connsiteX43" fmla="*/ 5064 w 10000"/>
                  <a:gd name="connsiteY43" fmla="*/ 9311 h 10031"/>
                  <a:gd name="connsiteX44" fmla="*/ 5457 w 10000"/>
                  <a:gd name="connsiteY44" fmla="*/ 8984 h 10031"/>
                  <a:gd name="connsiteX45" fmla="*/ 5884 w 10000"/>
                  <a:gd name="connsiteY45" fmla="*/ 8740 h 10031"/>
                  <a:gd name="connsiteX46" fmla="*/ 6040 w 10000"/>
                  <a:gd name="connsiteY46" fmla="*/ 8368 h 10031"/>
                  <a:gd name="connsiteX47" fmla="*/ 6382 w 10000"/>
                  <a:gd name="connsiteY47" fmla="*/ 7982 h 10031"/>
                  <a:gd name="connsiteX48" fmla="*/ 6428 w 10000"/>
                  <a:gd name="connsiteY48" fmla="*/ 8181 h 10031"/>
                  <a:gd name="connsiteX49" fmla="*/ 6444 w 10000"/>
                  <a:gd name="connsiteY49" fmla="*/ 8428 h 10031"/>
                  <a:gd name="connsiteX50" fmla="*/ 6766 w 10000"/>
                  <a:gd name="connsiteY50" fmla="*/ 9268 h 10031"/>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778 w 10000"/>
                  <a:gd name="connsiteY39" fmla="*/ 9087 h 10008"/>
                  <a:gd name="connsiteX40" fmla="*/ 3479 w 10000"/>
                  <a:gd name="connsiteY40" fmla="*/ 9452 h 10008"/>
                  <a:gd name="connsiteX41" fmla="*/ 4219 w 10000"/>
                  <a:gd name="connsiteY41" fmla="*/ 9620 h 10008"/>
                  <a:gd name="connsiteX42" fmla="*/ 4373 w 10000"/>
                  <a:gd name="connsiteY42" fmla="*/ 9293 h 10008"/>
                  <a:gd name="connsiteX43" fmla="*/ 5064 w 10000"/>
                  <a:gd name="connsiteY43" fmla="*/ 9311 h 10008"/>
                  <a:gd name="connsiteX44" fmla="*/ 5457 w 10000"/>
                  <a:gd name="connsiteY44" fmla="*/ 8984 h 10008"/>
                  <a:gd name="connsiteX45" fmla="*/ 5884 w 10000"/>
                  <a:gd name="connsiteY45" fmla="*/ 8740 h 10008"/>
                  <a:gd name="connsiteX46" fmla="*/ 6040 w 10000"/>
                  <a:gd name="connsiteY46" fmla="*/ 8368 h 10008"/>
                  <a:gd name="connsiteX47" fmla="*/ 6382 w 10000"/>
                  <a:gd name="connsiteY47" fmla="*/ 7982 h 10008"/>
                  <a:gd name="connsiteX48" fmla="*/ 6428 w 10000"/>
                  <a:gd name="connsiteY48" fmla="*/ 8181 h 10008"/>
                  <a:gd name="connsiteX49" fmla="*/ 6444 w 10000"/>
                  <a:gd name="connsiteY49" fmla="*/ 8428 h 10008"/>
                  <a:gd name="connsiteX50" fmla="*/ 6766 w 10000"/>
                  <a:gd name="connsiteY50" fmla="*/ 9268 h 10008"/>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778 w 10000"/>
                  <a:gd name="connsiteY39" fmla="*/ 9087 h 10008"/>
                  <a:gd name="connsiteX40" fmla="*/ 3479 w 10000"/>
                  <a:gd name="connsiteY40" fmla="*/ 9452 h 10008"/>
                  <a:gd name="connsiteX41" fmla="*/ 3863 w 10000"/>
                  <a:gd name="connsiteY41" fmla="*/ 9778 h 10008"/>
                  <a:gd name="connsiteX42" fmla="*/ 4219 w 10000"/>
                  <a:gd name="connsiteY42" fmla="*/ 9620 h 10008"/>
                  <a:gd name="connsiteX43" fmla="*/ 4373 w 10000"/>
                  <a:gd name="connsiteY43" fmla="*/ 9293 h 10008"/>
                  <a:gd name="connsiteX44" fmla="*/ 5064 w 10000"/>
                  <a:gd name="connsiteY44" fmla="*/ 9311 h 10008"/>
                  <a:gd name="connsiteX45" fmla="*/ 5457 w 10000"/>
                  <a:gd name="connsiteY45" fmla="*/ 8984 h 10008"/>
                  <a:gd name="connsiteX46" fmla="*/ 5884 w 10000"/>
                  <a:gd name="connsiteY46" fmla="*/ 8740 h 10008"/>
                  <a:gd name="connsiteX47" fmla="*/ 6040 w 10000"/>
                  <a:gd name="connsiteY47" fmla="*/ 8368 h 10008"/>
                  <a:gd name="connsiteX48" fmla="*/ 6382 w 10000"/>
                  <a:gd name="connsiteY48" fmla="*/ 7982 h 10008"/>
                  <a:gd name="connsiteX49" fmla="*/ 6428 w 10000"/>
                  <a:gd name="connsiteY49" fmla="*/ 8181 h 10008"/>
                  <a:gd name="connsiteX50" fmla="*/ 6444 w 10000"/>
                  <a:gd name="connsiteY50" fmla="*/ 8428 h 10008"/>
                  <a:gd name="connsiteX51" fmla="*/ 6766 w 10000"/>
                  <a:gd name="connsiteY51" fmla="*/ 9268 h 10008"/>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778 w 10000"/>
                  <a:gd name="connsiteY39" fmla="*/ 9087 h 10008"/>
                  <a:gd name="connsiteX40" fmla="*/ 3479 w 10000"/>
                  <a:gd name="connsiteY40" fmla="*/ 9452 h 10008"/>
                  <a:gd name="connsiteX41" fmla="*/ 3863 w 10000"/>
                  <a:gd name="connsiteY41" fmla="*/ 9778 h 10008"/>
                  <a:gd name="connsiteX42" fmla="*/ 4219 w 10000"/>
                  <a:gd name="connsiteY42" fmla="*/ 9620 h 10008"/>
                  <a:gd name="connsiteX43" fmla="*/ 4373 w 10000"/>
                  <a:gd name="connsiteY43" fmla="*/ 9293 h 10008"/>
                  <a:gd name="connsiteX44" fmla="*/ 5064 w 10000"/>
                  <a:gd name="connsiteY44" fmla="*/ 9311 h 10008"/>
                  <a:gd name="connsiteX45" fmla="*/ 5457 w 10000"/>
                  <a:gd name="connsiteY45" fmla="*/ 8984 h 10008"/>
                  <a:gd name="connsiteX46" fmla="*/ 5884 w 10000"/>
                  <a:gd name="connsiteY46" fmla="*/ 8740 h 10008"/>
                  <a:gd name="connsiteX47" fmla="*/ 6040 w 10000"/>
                  <a:gd name="connsiteY47" fmla="*/ 8368 h 10008"/>
                  <a:gd name="connsiteX48" fmla="*/ 6382 w 10000"/>
                  <a:gd name="connsiteY48" fmla="*/ 7982 h 10008"/>
                  <a:gd name="connsiteX49" fmla="*/ 6428 w 10000"/>
                  <a:gd name="connsiteY49" fmla="*/ 8181 h 10008"/>
                  <a:gd name="connsiteX50" fmla="*/ 6444 w 10000"/>
                  <a:gd name="connsiteY50" fmla="*/ 8428 h 10008"/>
                  <a:gd name="connsiteX51" fmla="*/ 6766 w 10000"/>
                  <a:gd name="connsiteY51" fmla="*/ 9268 h 10008"/>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778 w 10000"/>
                  <a:gd name="connsiteY39" fmla="*/ 9087 h 10008"/>
                  <a:gd name="connsiteX40" fmla="*/ 3479 w 10000"/>
                  <a:gd name="connsiteY40" fmla="*/ 9452 h 10008"/>
                  <a:gd name="connsiteX41" fmla="*/ 3863 w 10000"/>
                  <a:gd name="connsiteY41" fmla="*/ 9778 h 10008"/>
                  <a:gd name="connsiteX42" fmla="*/ 4219 w 10000"/>
                  <a:gd name="connsiteY42" fmla="*/ 9620 h 10008"/>
                  <a:gd name="connsiteX43" fmla="*/ 4373 w 10000"/>
                  <a:gd name="connsiteY43" fmla="*/ 9293 h 10008"/>
                  <a:gd name="connsiteX44" fmla="*/ 5064 w 10000"/>
                  <a:gd name="connsiteY44" fmla="*/ 9311 h 10008"/>
                  <a:gd name="connsiteX45" fmla="*/ 5457 w 10000"/>
                  <a:gd name="connsiteY45" fmla="*/ 8984 h 10008"/>
                  <a:gd name="connsiteX46" fmla="*/ 5884 w 10000"/>
                  <a:gd name="connsiteY46" fmla="*/ 8740 h 10008"/>
                  <a:gd name="connsiteX47" fmla="*/ 6040 w 10000"/>
                  <a:gd name="connsiteY47" fmla="*/ 8368 h 10008"/>
                  <a:gd name="connsiteX48" fmla="*/ 6382 w 10000"/>
                  <a:gd name="connsiteY48" fmla="*/ 7982 h 10008"/>
                  <a:gd name="connsiteX49" fmla="*/ 6428 w 10000"/>
                  <a:gd name="connsiteY49" fmla="*/ 8181 h 10008"/>
                  <a:gd name="connsiteX50" fmla="*/ 6444 w 10000"/>
                  <a:gd name="connsiteY50" fmla="*/ 8428 h 10008"/>
                  <a:gd name="connsiteX51" fmla="*/ 6766 w 10000"/>
                  <a:gd name="connsiteY51" fmla="*/ 9268 h 10008"/>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778 w 10000"/>
                  <a:gd name="connsiteY39" fmla="*/ 9087 h 10008"/>
                  <a:gd name="connsiteX40" fmla="*/ 3786 w 10000"/>
                  <a:gd name="connsiteY40" fmla="*/ 9452 h 10008"/>
                  <a:gd name="connsiteX41" fmla="*/ 3863 w 10000"/>
                  <a:gd name="connsiteY41" fmla="*/ 9778 h 10008"/>
                  <a:gd name="connsiteX42" fmla="*/ 4219 w 10000"/>
                  <a:gd name="connsiteY42" fmla="*/ 9620 h 10008"/>
                  <a:gd name="connsiteX43" fmla="*/ 4373 w 10000"/>
                  <a:gd name="connsiteY43" fmla="*/ 9293 h 10008"/>
                  <a:gd name="connsiteX44" fmla="*/ 5064 w 10000"/>
                  <a:gd name="connsiteY44" fmla="*/ 9311 h 10008"/>
                  <a:gd name="connsiteX45" fmla="*/ 5457 w 10000"/>
                  <a:gd name="connsiteY45" fmla="*/ 8984 h 10008"/>
                  <a:gd name="connsiteX46" fmla="*/ 5884 w 10000"/>
                  <a:gd name="connsiteY46" fmla="*/ 8740 h 10008"/>
                  <a:gd name="connsiteX47" fmla="*/ 6040 w 10000"/>
                  <a:gd name="connsiteY47" fmla="*/ 8368 h 10008"/>
                  <a:gd name="connsiteX48" fmla="*/ 6382 w 10000"/>
                  <a:gd name="connsiteY48" fmla="*/ 7982 h 10008"/>
                  <a:gd name="connsiteX49" fmla="*/ 6428 w 10000"/>
                  <a:gd name="connsiteY49" fmla="*/ 8181 h 10008"/>
                  <a:gd name="connsiteX50" fmla="*/ 6444 w 10000"/>
                  <a:gd name="connsiteY50" fmla="*/ 8428 h 10008"/>
                  <a:gd name="connsiteX51" fmla="*/ 6766 w 10000"/>
                  <a:gd name="connsiteY51" fmla="*/ 9268 h 10008"/>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778 w 10000"/>
                  <a:gd name="connsiteY39" fmla="*/ 9087 h 10008"/>
                  <a:gd name="connsiteX40" fmla="*/ 3786 w 10000"/>
                  <a:gd name="connsiteY40" fmla="*/ 9452 h 10008"/>
                  <a:gd name="connsiteX41" fmla="*/ 3863 w 10000"/>
                  <a:gd name="connsiteY41" fmla="*/ 9778 h 10008"/>
                  <a:gd name="connsiteX42" fmla="*/ 4219 w 10000"/>
                  <a:gd name="connsiteY42" fmla="*/ 9620 h 10008"/>
                  <a:gd name="connsiteX43" fmla="*/ 4373 w 10000"/>
                  <a:gd name="connsiteY43" fmla="*/ 9293 h 10008"/>
                  <a:gd name="connsiteX44" fmla="*/ 5064 w 10000"/>
                  <a:gd name="connsiteY44" fmla="*/ 9311 h 10008"/>
                  <a:gd name="connsiteX45" fmla="*/ 5457 w 10000"/>
                  <a:gd name="connsiteY45" fmla="*/ 8984 h 10008"/>
                  <a:gd name="connsiteX46" fmla="*/ 5884 w 10000"/>
                  <a:gd name="connsiteY46" fmla="*/ 8740 h 10008"/>
                  <a:gd name="connsiteX47" fmla="*/ 6040 w 10000"/>
                  <a:gd name="connsiteY47" fmla="*/ 8368 h 10008"/>
                  <a:gd name="connsiteX48" fmla="*/ 6382 w 10000"/>
                  <a:gd name="connsiteY48" fmla="*/ 7982 h 10008"/>
                  <a:gd name="connsiteX49" fmla="*/ 6428 w 10000"/>
                  <a:gd name="connsiteY49" fmla="*/ 8181 h 10008"/>
                  <a:gd name="connsiteX50" fmla="*/ 6444 w 10000"/>
                  <a:gd name="connsiteY50" fmla="*/ 8428 h 10008"/>
                  <a:gd name="connsiteX51" fmla="*/ 6766 w 10000"/>
                  <a:gd name="connsiteY51" fmla="*/ 9268 h 10008"/>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778 w 10000"/>
                  <a:gd name="connsiteY39" fmla="*/ 9087 h 10008"/>
                  <a:gd name="connsiteX40" fmla="*/ 3008 w 10000"/>
                  <a:gd name="connsiteY40" fmla="*/ 9433 h 10008"/>
                  <a:gd name="connsiteX41" fmla="*/ 3786 w 10000"/>
                  <a:gd name="connsiteY41" fmla="*/ 9452 h 10008"/>
                  <a:gd name="connsiteX42" fmla="*/ 3863 w 10000"/>
                  <a:gd name="connsiteY42" fmla="*/ 9778 h 10008"/>
                  <a:gd name="connsiteX43" fmla="*/ 4219 w 10000"/>
                  <a:gd name="connsiteY43" fmla="*/ 9620 h 10008"/>
                  <a:gd name="connsiteX44" fmla="*/ 4373 w 10000"/>
                  <a:gd name="connsiteY44" fmla="*/ 9293 h 10008"/>
                  <a:gd name="connsiteX45" fmla="*/ 5064 w 10000"/>
                  <a:gd name="connsiteY45" fmla="*/ 9311 h 10008"/>
                  <a:gd name="connsiteX46" fmla="*/ 5457 w 10000"/>
                  <a:gd name="connsiteY46" fmla="*/ 8984 h 10008"/>
                  <a:gd name="connsiteX47" fmla="*/ 5884 w 10000"/>
                  <a:gd name="connsiteY47" fmla="*/ 8740 h 10008"/>
                  <a:gd name="connsiteX48" fmla="*/ 6040 w 10000"/>
                  <a:gd name="connsiteY48" fmla="*/ 8368 h 10008"/>
                  <a:gd name="connsiteX49" fmla="*/ 6382 w 10000"/>
                  <a:gd name="connsiteY49" fmla="*/ 7982 h 10008"/>
                  <a:gd name="connsiteX50" fmla="*/ 6428 w 10000"/>
                  <a:gd name="connsiteY50" fmla="*/ 8181 h 10008"/>
                  <a:gd name="connsiteX51" fmla="*/ 6444 w 10000"/>
                  <a:gd name="connsiteY51" fmla="*/ 8428 h 10008"/>
                  <a:gd name="connsiteX52" fmla="*/ 6766 w 10000"/>
                  <a:gd name="connsiteY52" fmla="*/ 9268 h 10008"/>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778 w 10000"/>
                  <a:gd name="connsiteY39" fmla="*/ 9087 h 10008"/>
                  <a:gd name="connsiteX40" fmla="*/ 3008 w 10000"/>
                  <a:gd name="connsiteY40" fmla="*/ 9433 h 10008"/>
                  <a:gd name="connsiteX41" fmla="*/ 3786 w 10000"/>
                  <a:gd name="connsiteY41" fmla="*/ 9499 h 10008"/>
                  <a:gd name="connsiteX42" fmla="*/ 3863 w 10000"/>
                  <a:gd name="connsiteY42" fmla="*/ 9778 h 10008"/>
                  <a:gd name="connsiteX43" fmla="*/ 4219 w 10000"/>
                  <a:gd name="connsiteY43" fmla="*/ 9620 h 10008"/>
                  <a:gd name="connsiteX44" fmla="*/ 4373 w 10000"/>
                  <a:gd name="connsiteY44" fmla="*/ 9293 h 10008"/>
                  <a:gd name="connsiteX45" fmla="*/ 5064 w 10000"/>
                  <a:gd name="connsiteY45" fmla="*/ 9311 h 10008"/>
                  <a:gd name="connsiteX46" fmla="*/ 5457 w 10000"/>
                  <a:gd name="connsiteY46" fmla="*/ 8984 h 10008"/>
                  <a:gd name="connsiteX47" fmla="*/ 5884 w 10000"/>
                  <a:gd name="connsiteY47" fmla="*/ 8740 h 10008"/>
                  <a:gd name="connsiteX48" fmla="*/ 6040 w 10000"/>
                  <a:gd name="connsiteY48" fmla="*/ 8368 h 10008"/>
                  <a:gd name="connsiteX49" fmla="*/ 6382 w 10000"/>
                  <a:gd name="connsiteY49" fmla="*/ 7982 h 10008"/>
                  <a:gd name="connsiteX50" fmla="*/ 6428 w 10000"/>
                  <a:gd name="connsiteY50" fmla="*/ 8181 h 10008"/>
                  <a:gd name="connsiteX51" fmla="*/ 6444 w 10000"/>
                  <a:gd name="connsiteY51" fmla="*/ 8428 h 10008"/>
                  <a:gd name="connsiteX52" fmla="*/ 6766 w 10000"/>
                  <a:gd name="connsiteY52" fmla="*/ 9268 h 10008"/>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778 w 10000"/>
                  <a:gd name="connsiteY39" fmla="*/ 9087 h 10008"/>
                  <a:gd name="connsiteX40" fmla="*/ 2960 w 10000"/>
                  <a:gd name="connsiteY40" fmla="*/ 9480 h 10008"/>
                  <a:gd name="connsiteX41" fmla="*/ 3786 w 10000"/>
                  <a:gd name="connsiteY41" fmla="*/ 9499 h 10008"/>
                  <a:gd name="connsiteX42" fmla="*/ 3863 w 10000"/>
                  <a:gd name="connsiteY42" fmla="*/ 9778 h 10008"/>
                  <a:gd name="connsiteX43" fmla="*/ 4219 w 10000"/>
                  <a:gd name="connsiteY43" fmla="*/ 9620 h 10008"/>
                  <a:gd name="connsiteX44" fmla="*/ 4373 w 10000"/>
                  <a:gd name="connsiteY44" fmla="*/ 9293 h 10008"/>
                  <a:gd name="connsiteX45" fmla="*/ 5064 w 10000"/>
                  <a:gd name="connsiteY45" fmla="*/ 9311 h 10008"/>
                  <a:gd name="connsiteX46" fmla="*/ 5457 w 10000"/>
                  <a:gd name="connsiteY46" fmla="*/ 8984 h 10008"/>
                  <a:gd name="connsiteX47" fmla="*/ 5884 w 10000"/>
                  <a:gd name="connsiteY47" fmla="*/ 8740 h 10008"/>
                  <a:gd name="connsiteX48" fmla="*/ 6040 w 10000"/>
                  <a:gd name="connsiteY48" fmla="*/ 8368 h 10008"/>
                  <a:gd name="connsiteX49" fmla="*/ 6382 w 10000"/>
                  <a:gd name="connsiteY49" fmla="*/ 7982 h 10008"/>
                  <a:gd name="connsiteX50" fmla="*/ 6428 w 10000"/>
                  <a:gd name="connsiteY50" fmla="*/ 8181 h 10008"/>
                  <a:gd name="connsiteX51" fmla="*/ 6444 w 10000"/>
                  <a:gd name="connsiteY51" fmla="*/ 8428 h 10008"/>
                  <a:gd name="connsiteX52" fmla="*/ 6766 w 10000"/>
                  <a:gd name="connsiteY52" fmla="*/ 9268 h 10008"/>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778 w 10000"/>
                  <a:gd name="connsiteY39" fmla="*/ 9087 h 10008"/>
                  <a:gd name="connsiteX40" fmla="*/ 2960 w 10000"/>
                  <a:gd name="connsiteY40" fmla="*/ 9480 h 10008"/>
                  <a:gd name="connsiteX41" fmla="*/ 3757 w 10000"/>
                  <a:gd name="connsiteY41" fmla="*/ 9508 h 10008"/>
                  <a:gd name="connsiteX42" fmla="*/ 3863 w 10000"/>
                  <a:gd name="connsiteY42" fmla="*/ 9778 h 10008"/>
                  <a:gd name="connsiteX43" fmla="*/ 4219 w 10000"/>
                  <a:gd name="connsiteY43" fmla="*/ 9620 h 10008"/>
                  <a:gd name="connsiteX44" fmla="*/ 4373 w 10000"/>
                  <a:gd name="connsiteY44" fmla="*/ 9293 h 10008"/>
                  <a:gd name="connsiteX45" fmla="*/ 5064 w 10000"/>
                  <a:gd name="connsiteY45" fmla="*/ 9311 h 10008"/>
                  <a:gd name="connsiteX46" fmla="*/ 5457 w 10000"/>
                  <a:gd name="connsiteY46" fmla="*/ 8984 h 10008"/>
                  <a:gd name="connsiteX47" fmla="*/ 5884 w 10000"/>
                  <a:gd name="connsiteY47" fmla="*/ 8740 h 10008"/>
                  <a:gd name="connsiteX48" fmla="*/ 6040 w 10000"/>
                  <a:gd name="connsiteY48" fmla="*/ 8368 h 10008"/>
                  <a:gd name="connsiteX49" fmla="*/ 6382 w 10000"/>
                  <a:gd name="connsiteY49" fmla="*/ 7982 h 10008"/>
                  <a:gd name="connsiteX50" fmla="*/ 6428 w 10000"/>
                  <a:gd name="connsiteY50" fmla="*/ 8181 h 10008"/>
                  <a:gd name="connsiteX51" fmla="*/ 6444 w 10000"/>
                  <a:gd name="connsiteY51" fmla="*/ 8428 h 10008"/>
                  <a:gd name="connsiteX52" fmla="*/ 6766 w 10000"/>
                  <a:gd name="connsiteY52" fmla="*/ 9268 h 10008"/>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778 w 10000"/>
                  <a:gd name="connsiteY39" fmla="*/ 9087 h 10008"/>
                  <a:gd name="connsiteX40" fmla="*/ 3027 w 10000"/>
                  <a:gd name="connsiteY40" fmla="*/ 9433 h 10008"/>
                  <a:gd name="connsiteX41" fmla="*/ 3757 w 10000"/>
                  <a:gd name="connsiteY41" fmla="*/ 9508 h 10008"/>
                  <a:gd name="connsiteX42" fmla="*/ 3863 w 10000"/>
                  <a:gd name="connsiteY42" fmla="*/ 9778 h 10008"/>
                  <a:gd name="connsiteX43" fmla="*/ 4219 w 10000"/>
                  <a:gd name="connsiteY43" fmla="*/ 9620 h 10008"/>
                  <a:gd name="connsiteX44" fmla="*/ 4373 w 10000"/>
                  <a:gd name="connsiteY44" fmla="*/ 9293 h 10008"/>
                  <a:gd name="connsiteX45" fmla="*/ 5064 w 10000"/>
                  <a:gd name="connsiteY45" fmla="*/ 9311 h 10008"/>
                  <a:gd name="connsiteX46" fmla="*/ 5457 w 10000"/>
                  <a:gd name="connsiteY46" fmla="*/ 8984 h 10008"/>
                  <a:gd name="connsiteX47" fmla="*/ 5884 w 10000"/>
                  <a:gd name="connsiteY47" fmla="*/ 8740 h 10008"/>
                  <a:gd name="connsiteX48" fmla="*/ 6040 w 10000"/>
                  <a:gd name="connsiteY48" fmla="*/ 8368 h 10008"/>
                  <a:gd name="connsiteX49" fmla="*/ 6382 w 10000"/>
                  <a:gd name="connsiteY49" fmla="*/ 7982 h 10008"/>
                  <a:gd name="connsiteX50" fmla="*/ 6428 w 10000"/>
                  <a:gd name="connsiteY50" fmla="*/ 8181 h 10008"/>
                  <a:gd name="connsiteX51" fmla="*/ 6444 w 10000"/>
                  <a:gd name="connsiteY51" fmla="*/ 8428 h 10008"/>
                  <a:gd name="connsiteX52" fmla="*/ 6766 w 10000"/>
                  <a:gd name="connsiteY52" fmla="*/ 9268 h 10008"/>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778 w 10000"/>
                  <a:gd name="connsiteY39" fmla="*/ 9087 h 10008"/>
                  <a:gd name="connsiteX40" fmla="*/ 2893 w 10000"/>
                  <a:gd name="connsiteY40" fmla="*/ 9508 h 10008"/>
                  <a:gd name="connsiteX41" fmla="*/ 3757 w 10000"/>
                  <a:gd name="connsiteY41" fmla="*/ 9508 h 10008"/>
                  <a:gd name="connsiteX42" fmla="*/ 3863 w 10000"/>
                  <a:gd name="connsiteY42" fmla="*/ 9778 h 10008"/>
                  <a:gd name="connsiteX43" fmla="*/ 4219 w 10000"/>
                  <a:gd name="connsiteY43" fmla="*/ 9620 h 10008"/>
                  <a:gd name="connsiteX44" fmla="*/ 4373 w 10000"/>
                  <a:gd name="connsiteY44" fmla="*/ 9293 h 10008"/>
                  <a:gd name="connsiteX45" fmla="*/ 5064 w 10000"/>
                  <a:gd name="connsiteY45" fmla="*/ 9311 h 10008"/>
                  <a:gd name="connsiteX46" fmla="*/ 5457 w 10000"/>
                  <a:gd name="connsiteY46" fmla="*/ 8984 h 10008"/>
                  <a:gd name="connsiteX47" fmla="*/ 5884 w 10000"/>
                  <a:gd name="connsiteY47" fmla="*/ 8740 h 10008"/>
                  <a:gd name="connsiteX48" fmla="*/ 6040 w 10000"/>
                  <a:gd name="connsiteY48" fmla="*/ 8368 h 10008"/>
                  <a:gd name="connsiteX49" fmla="*/ 6382 w 10000"/>
                  <a:gd name="connsiteY49" fmla="*/ 7982 h 10008"/>
                  <a:gd name="connsiteX50" fmla="*/ 6428 w 10000"/>
                  <a:gd name="connsiteY50" fmla="*/ 8181 h 10008"/>
                  <a:gd name="connsiteX51" fmla="*/ 6444 w 10000"/>
                  <a:gd name="connsiteY51" fmla="*/ 8428 h 10008"/>
                  <a:gd name="connsiteX52" fmla="*/ 6766 w 10000"/>
                  <a:gd name="connsiteY52" fmla="*/ 9268 h 10008"/>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778 w 10000"/>
                  <a:gd name="connsiteY39" fmla="*/ 9087 h 10008"/>
                  <a:gd name="connsiteX40" fmla="*/ 2893 w 10000"/>
                  <a:gd name="connsiteY40" fmla="*/ 9508 h 10008"/>
                  <a:gd name="connsiteX41" fmla="*/ 3757 w 10000"/>
                  <a:gd name="connsiteY41" fmla="*/ 9508 h 10008"/>
                  <a:gd name="connsiteX42" fmla="*/ 3863 w 10000"/>
                  <a:gd name="connsiteY42" fmla="*/ 9778 h 10008"/>
                  <a:gd name="connsiteX43" fmla="*/ 4219 w 10000"/>
                  <a:gd name="connsiteY43" fmla="*/ 9620 h 10008"/>
                  <a:gd name="connsiteX44" fmla="*/ 4373 w 10000"/>
                  <a:gd name="connsiteY44" fmla="*/ 9293 h 10008"/>
                  <a:gd name="connsiteX45" fmla="*/ 5064 w 10000"/>
                  <a:gd name="connsiteY45" fmla="*/ 9311 h 10008"/>
                  <a:gd name="connsiteX46" fmla="*/ 5457 w 10000"/>
                  <a:gd name="connsiteY46" fmla="*/ 8984 h 10008"/>
                  <a:gd name="connsiteX47" fmla="*/ 5884 w 10000"/>
                  <a:gd name="connsiteY47" fmla="*/ 8740 h 10008"/>
                  <a:gd name="connsiteX48" fmla="*/ 6040 w 10000"/>
                  <a:gd name="connsiteY48" fmla="*/ 8368 h 10008"/>
                  <a:gd name="connsiteX49" fmla="*/ 6382 w 10000"/>
                  <a:gd name="connsiteY49" fmla="*/ 7982 h 10008"/>
                  <a:gd name="connsiteX50" fmla="*/ 6428 w 10000"/>
                  <a:gd name="connsiteY50" fmla="*/ 8181 h 10008"/>
                  <a:gd name="connsiteX51" fmla="*/ 6444 w 10000"/>
                  <a:gd name="connsiteY51" fmla="*/ 8428 h 10008"/>
                  <a:gd name="connsiteX52" fmla="*/ 6766 w 10000"/>
                  <a:gd name="connsiteY52" fmla="*/ 9268 h 10008"/>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778 w 10000"/>
                  <a:gd name="connsiteY39" fmla="*/ 9087 h 10008"/>
                  <a:gd name="connsiteX40" fmla="*/ 2893 w 10000"/>
                  <a:gd name="connsiteY40" fmla="*/ 9508 h 10008"/>
                  <a:gd name="connsiteX41" fmla="*/ 3757 w 10000"/>
                  <a:gd name="connsiteY41" fmla="*/ 9508 h 10008"/>
                  <a:gd name="connsiteX42" fmla="*/ 3863 w 10000"/>
                  <a:gd name="connsiteY42" fmla="*/ 9778 h 10008"/>
                  <a:gd name="connsiteX43" fmla="*/ 4219 w 10000"/>
                  <a:gd name="connsiteY43" fmla="*/ 9620 h 10008"/>
                  <a:gd name="connsiteX44" fmla="*/ 4373 w 10000"/>
                  <a:gd name="connsiteY44" fmla="*/ 9293 h 10008"/>
                  <a:gd name="connsiteX45" fmla="*/ 5064 w 10000"/>
                  <a:gd name="connsiteY45" fmla="*/ 9311 h 10008"/>
                  <a:gd name="connsiteX46" fmla="*/ 5457 w 10000"/>
                  <a:gd name="connsiteY46" fmla="*/ 8984 h 10008"/>
                  <a:gd name="connsiteX47" fmla="*/ 5884 w 10000"/>
                  <a:gd name="connsiteY47" fmla="*/ 8740 h 10008"/>
                  <a:gd name="connsiteX48" fmla="*/ 6040 w 10000"/>
                  <a:gd name="connsiteY48" fmla="*/ 8368 h 10008"/>
                  <a:gd name="connsiteX49" fmla="*/ 6382 w 10000"/>
                  <a:gd name="connsiteY49" fmla="*/ 7982 h 10008"/>
                  <a:gd name="connsiteX50" fmla="*/ 6428 w 10000"/>
                  <a:gd name="connsiteY50" fmla="*/ 8181 h 10008"/>
                  <a:gd name="connsiteX51" fmla="*/ 6444 w 10000"/>
                  <a:gd name="connsiteY51" fmla="*/ 8428 h 10008"/>
                  <a:gd name="connsiteX52" fmla="*/ 6766 w 10000"/>
                  <a:gd name="connsiteY52" fmla="*/ 9268 h 10008"/>
                  <a:gd name="connsiteX0" fmla="*/ 7446 w 10000"/>
                  <a:gd name="connsiteY0" fmla="*/ 9488 h 10018"/>
                  <a:gd name="connsiteX1" fmla="*/ 7446 w 10000"/>
                  <a:gd name="connsiteY1" fmla="*/ 8978 h 10018"/>
                  <a:gd name="connsiteX2" fmla="*/ 7821 w 10000"/>
                  <a:gd name="connsiteY2" fmla="*/ 8978 h 10018"/>
                  <a:gd name="connsiteX3" fmla="*/ 8047 w 10000"/>
                  <a:gd name="connsiteY3" fmla="*/ 8029 h 10018"/>
                  <a:gd name="connsiteX4" fmla="*/ 8648 w 10000"/>
                  <a:gd name="connsiteY4" fmla="*/ 7444 h 10018"/>
                  <a:gd name="connsiteX5" fmla="*/ 8873 w 10000"/>
                  <a:gd name="connsiteY5" fmla="*/ 6351 h 10018"/>
                  <a:gd name="connsiteX6" fmla="*/ 8722 w 10000"/>
                  <a:gd name="connsiteY6" fmla="*/ 5768 h 10018"/>
                  <a:gd name="connsiteX7" fmla="*/ 9098 w 10000"/>
                  <a:gd name="connsiteY7" fmla="*/ 4525 h 10018"/>
                  <a:gd name="connsiteX8" fmla="*/ 9399 w 10000"/>
                  <a:gd name="connsiteY8" fmla="*/ 4160 h 10018"/>
                  <a:gd name="connsiteX9" fmla="*/ 10000 w 10000"/>
                  <a:gd name="connsiteY9" fmla="*/ 3576 h 10018"/>
                  <a:gd name="connsiteX10" fmla="*/ 9774 w 10000"/>
                  <a:gd name="connsiteY10" fmla="*/ 3502 h 10018"/>
                  <a:gd name="connsiteX11" fmla="*/ 9399 w 10000"/>
                  <a:gd name="connsiteY11" fmla="*/ 3140 h 10018"/>
                  <a:gd name="connsiteX12" fmla="*/ 9173 w 10000"/>
                  <a:gd name="connsiteY12" fmla="*/ 2044 h 10018"/>
                  <a:gd name="connsiteX13" fmla="*/ 9173 w 10000"/>
                  <a:gd name="connsiteY13" fmla="*/ 1460 h 10018"/>
                  <a:gd name="connsiteX14" fmla="*/ 9098 w 10000"/>
                  <a:gd name="connsiteY14" fmla="*/ 729 h 10018"/>
                  <a:gd name="connsiteX15" fmla="*/ 8873 w 10000"/>
                  <a:gd name="connsiteY15" fmla="*/ 511 h 10018"/>
                  <a:gd name="connsiteX16" fmla="*/ 8497 w 10000"/>
                  <a:gd name="connsiteY16" fmla="*/ 219 h 10018"/>
                  <a:gd name="connsiteX17" fmla="*/ 8272 w 10000"/>
                  <a:gd name="connsiteY17" fmla="*/ 0 h 10018"/>
                  <a:gd name="connsiteX18" fmla="*/ 7821 w 10000"/>
                  <a:gd name="connsiteY18" fmla="*/ 293 h 10018"/>
                  <a:gd name="connsiteX19" fmla="*/ 7370 w 10000"/>
                  <a:gd name="connsiteY19" fmla="*/ 729 h 10018"/>
                  <a:gd name="connsiteX20" fmla="*/ 6769 w 10000"/>
                  <a:gd name="connsiteY20" fmla="*/ 729 h 10018"/>
                  <a:gd name="connsiteX21" fmla="*/ 5717 w 10000"/>
                  <a:gd name="connsiteY21" fmla="*/ 729 h 10018"/>
                  <a:gd name="connsiteX22" fmla="*/ 5717 w 10000"/>
                  <a:gd name="connsiteY22" fmla="*/ 658 h 10018"/>
                  <a:gd name="connsiteX23" fmla="*/ 5643 w 10000"/>
                  <a:gd name="connsiteY23" fmla="*/ 729 h 10018"/>
                  <a:gd name="connsiteX24" fmla="*/ 1961 w 10000"/>
                  <a:gd name="connsiteY24" fmla="*/ 729 h 10018"/>
                  <a:gd name="connsiteX25" fmla="*/ 1961 w 10000"/>
                  <a:gd name="connsiteY25" fmla="*/ 2263 h 10018"/>
                  <a:gd name="connsiteX26" fmla="*/ 1285 w 10000"/>
                  <a:gd name="connsiteY26" fmla="*/ 2263 h 10018"/>
                  <a:gd name="connsiteX27" fmla="*/ 1285 w 10000"/>
                  <a:gd name="connsiteY27" fmla="*/ 2556 h 10018"/>
                  <a:gd name="connsiteX28" fmla="*/ 1285 w 10000"/>
                  <a:gd name="connsiteY28" fmla="*/ 5179 h 10018"/>
                  <a:gd name="connsiteX29" fmla="*/ 1135 w 10000"/>
                  <a:gd name="connsiteY29" fmla="*/ 5327 h 10018"/>
                  <a:gd name="connsiteX30" fmla="*/ 684 w 10000"/>
                  <a:gd name="connsiteY30" fmla="*/ 5621 h 10018"/>
                  <a:gd name="connsiteX31" fmla="*/ 609 w 10000"/>
                  <a:gd name="connsiteY31" fmla="*/ 5986 h 10018"/>
                  <a:gd name="connsiteX32" fmla="*/ 384 w 10000"/>
                  <a:gd name="connsiteY32" fmla="*/ 6351 h 10018"/>
                  <a:gd name="connsiteX33" fmla="*/ 234 w 10000"/>
                  <a:gd name="connsiteY33" fmla="*/ 6935 h 10018"/>
                  <a:gd name="connsiteX34" fmla="*/ 8 w 10000"/>
                  <a:gd name="connsiteY34" fmla="*/ 7593 h 10018"/>
                  <a:gd name="connsiteX35" fmla="*/ 384 w 10000"/>
                  <a:gd name="connsiteY35" fmla="*/ 7664 h 10018"/>
                  <a:gd name="connsiteX36" fmla="*/ 458 w 10000"/>
                  <a:gd name="connsiteY36" fmla="*/ 8245 h 10018"/>
                  <a:gd name="connsiteX37" fmla="*/ 684 w 10000"/>
                  <a:gd name="connsiteY37" fmla="*/ 8831 h 10018"/>
                  <a:gd name="connsiteX38" fmla="*/ 1059 w 10000"/>
                  <a:gd name="connsiteY38" fmla="*/ 10000 h 10018"/>
                  <a:gd name="connsiteX39" fmla="*/ 2509 w 10000"/>
                  <a:gd name="connsiteY39" fmla="*/ 9601 h 10018"/>
                  <a:gd name="connsiteX40" fmla="*/ 2893 w 10000"/>
                  <a:gd name="connsiteY40" fmla="*/ 9508 h 10018"/>
                  <a:gd name="connsiteX41" fmla="*/ 3757 w 10000"/>
                  <a:gd name="connsiteY41" fmla="*/ 9508 h 10018"/>
                  <a:gd name="connsiteX42" fmla="*/ 3863 w 10000"/>
                  <a:gd name="connsiteY42" fmla="*/ 9778 h 10018"/>
                  <a:gd name="connsiteX43" fmla="*/ 4219 w 10000"/>
                  <a:gd name="connsiteY43" fmla="*/ 9620 h 10018"/>
                  <a:gd name="connsiteX44" fmla="*/ 4373 w 10000"/>
                  <a:gd name="connsiteY44" fmla="*/ 9293 h 10018"/>
                  <a:gd name="connsiteX45" fmla="*/ 5064 w 10000"/>
                  <a:gd name="connsiteY45" fmla="*/ 9311 h 10018"/>
                  <a:gd name="connsiteX46" fmla="*/ 5457 w 10000"/>
                  <a:gd name="connsiteY46" fmla="*/ 8984 h 10018"/>
                  <a:gd name="connsiteX47" fmla="*/ 5884 w 10000"/>
                  <a:gd name="connsiteY47" fmla="*/ 8740 h 10018"/>
                  <a:gd name="connsiteX48" fmla="*/ 6040 w 10000"/>
                  <a:gd name="connsiteY48" fmla="*/ 8368 h 10018"/>
                  <a:gd name="connsiteX49" fmla="*/ 6382 w 10000"/>
                  <a:gd name="connsiteY49" fmla="*/ 7982 h 10018"/>
                  <a:gd name="connsiteX50" fmla="*/ 6428 w 10000"/>
                  <a:gd name="connsiteY50" fmla="*/ 8181 h 10018"/>
                  <a:gd name="connsiteX51" fmla="*/ 6444 w 10000"/>
                  <a:gd name="connsiteY51" fmla="*/ 8428 h 10018"/>
                  <a:gd name="connsiteX52" fmla="*/ 6766 w 10000"/>
                  <a:gd name="connsiteY52" fmla="*/ 9268 h 10018"/>
                  <a:gd name="connsiteX0" fmla="*/ 7446 w 10000"/>
                  <a:gd name="connsiteY0" fmla="*/ 9488 h 10018"/>
                  <a:gd name="connsiteX1" fmla="*/ 7446 w 10000"/>
                  <a:gd name="connsiteY1" fmla="*/ 8978 h 10018"/>
                  <a:gd name="connsiteX2" fmla="*/ 7821 w 10000"/>
                  <a:gd name="connsiteY2" fmla="*/ 8978 h 10018"/>
                  <a:gd name="connsiteX3" fmla="*/ 8047 w 10000"/>
                  <a:gd name="connsiteY3" fmla="*/ 8029 h 10018"/>
                  <a:gd name="connsiteX4" fmla="*/ 8648 w 10000"/>
                  <a:gd name="connsiteY4" fmla="*/ 7444 h 10018"/>
                  <a:gd name="connsiteX5" fmla="*/ 8873 w 10000"/>
                  <a:gd name="connsiteY5" fmla="*/ 6351 h 10018"/>
                  <a:gd name="connsiteX6" fmla="*/ 8722 w 10000"/>
                  <a:gd name="connsiteY6" fmla="*/ 5768 h 10018"/>
                  <a:gd name="connsiteX7" fmla="*/ 9098 w 10000"/>
                  <a:gd name="connsiteY7" fmla="*/ 4525 h 10018"/>
                  <a:gd name="connsiteX8" fmla="*/ 9399 w 10000"/>
                  <a:gd name="connsiteY8" fmla="*/ 4160 h 10018"/>
                  <a:gd name="connsiteX9" fmla="*/ 10000 w 10000"/>
                  <a:gd name="connsiteY9" fmla="*/ 3576 h 10018"/>
                  <a:gd name="connsiteX10" fmla="*/ 9774 w 10000"/>
                  <a:gd name="connsiteY10" fmla="*/ 3502 h 10018"/>
                  <a:gd name="connsiteX11" fmla="*/ 9399 w 10000"/>
                  <a:gd name="connsiteY11" fmla="*/ 3140 h 10018"/>
                  <a:gd name="connsiteX12" fmla="*/ 9173 w 10000"/>
                  <a:gd name="connsiteY12" fmla="*/ 2044 h 10018"/>
                  <a:gd name="connsiteX13" fmla="*/ 9173 w 10000"/>
                  <a:gd name="connsiteY13" fmla="*/ 1460 h 10018"/>
                  <a:gd name="connsiteX14" fmla="*/ 9098 w 10000"/>
                  <a:gd name="connsiteY14" fmla="*/ 729 h 10018"/>
                  <a:gd name="connsiteX15" fmla="*/ 8873 w 10000"/>
                  <a:gd name="connsiteY15" fmla="*/ 511 h 10018"/>
                  <a:gd name="connsiteX16" fmla="*/ 8497 w 10000"/>
                  <a:gd name="connsiteY16" fmla="*/ 219 h 10018"/>
                  <a:gd name="connsiteX17" fmla="*/ 8272 w 10000"/>
                  <a:gd name="connsiteY17" fmla="*/ 0 h 10018"/>
                  <a:gd name="connsiteX18" fmla="*/ 7821 w 10000"/>
                  <a:gd name="connsiteY18" fmla="*/ 293 h 10018"/>
                  <a:gd name="connsiteX19" fmla="*/ 7370 w 10000"/>
                  <a:gd name="connsiteY19" fmla="*/ 729 h 10018"/>
                  <a:gd name="connsiteX20" fmla="*/ 6769 w 10000"/>
                  <a:gd name="connsiteY20" fmla="*/ 729 h 10018"/>
                  <a:gd name="connsiteX21" fmla="*/ 5717 w 10000"/>
                  <a:gd name="connsiteY21" fmla="*/ 729 h 10018"/>
                  <a:gd name="connsiteX22" fmla="*/ 5717 w 10000"/>
                  <a:gd name="connsiteY22" fmla="*/ 658 h 10018"/>
                  <a:gd name="connsiteX23" fmla="*/ 5643 w 10000"/>
                  <a:gd name="connsiteY23" fmla="*/ 729 h 10018"/>
                  <a:gd name="connsiteX24" fmla="*/ 1961 w 10000"/>
                  <a:gd name="connsiteY24" fmla="*/ 729 h 10018"/>
                  <a:gd name="connsiteX25" fmla="*/ 1961 w 10000"/>
                  <a:gd name="connsiteY25" fmla="*/ 2263 h 10018"/>
                  <a:gd name="connsiteX26" fmla="*/ 1285 w 10000"/>
                  <a:gd name="connsiteY26" fmla="*/ 2263 h 10018"/>
                  <a:gd name="connsiteX27" fmla="*/ 1285 w 10000"/>
                  <a:gd name="connsiteY27" fmla="*/ 2556 h 10018"/>
                  <a:gd name="connsiteX28" fmla="*/ 1285 w 10000"/>
                  <a:gd name="connsiteY28" fmla="*/ 5179 h 10018"/>
                  <a:gd name="connsiteX29" fmla="*/ 1135 w 10000"/>
                  <a:gd name="connsiteY29" fmla="*/ 5327 h 10018"/>
                  <a:gd name="connsiteX30" fmla="*/ 684 w 10000"/>
                  <a:gd name="connsiteY30" fmla="*/ 5621 h 10018"/>
                  <a:gd name="connsiteX31" fmla="*/ 609 w 10000"/>
                  <a:gd name="connsiteY31" fmla="*/ 5986 h 10018"/>
                  <a:gd name="connsiteX32" fmla="*/ 384 w 10000"/>
                  <a:gd name="connsiteY32" fmla="*/ 6351 h 10018"/>
                  <a:gd name="connsiteX33" fmla="*/ 234 w 10000"/>
                  <a:gd name="connsiteY33" fmla="*/ 6935 h 10018"/>
                  <a:gd name="connsiteX34" fmla="*/ 8 w 10000"/>
                  <a:gd name="connsiteY34" fmla="*/ 7593 h 10018"/>
                  <a:gd name="connsiteX35" fmla="*/ 384 w 10000"/>
                  <a:gd name="connsiteY35" fmla="*/ 7664 h 10018"/>
                  <a:gd name="connsiteX36" fmla="*/ 458 w 10000"/>
                  <a:gd name="connsiteY36" fmla="*/ 8245 h 10018"/>
                  <a:gd name="connsiteX37" fmla="*/ 684 w 10000"/>
                  <a:gd name="connsiteY37" fmla="*/ 8831 h 10018"/>
                  <a:gd name="connsiteX38" fmla="*/ 1059 w 10000"/>
                  <a:gd name="connsiteY38" fmla="*/ 10000 h 10018"/>
                  <a:gd name="connsiteX39" fmla="*/ 2509 w 10000"/>
                  <a:gd name="connsiteY39" fmla="*/ 9601 h 10018"/>
                  <a:gd name="connsiteX40" fmla="*/ 2893 w 10000"/>
                  <a:gd name="connsiteY40" fmla="*/ 9508 h 10018"/>
                  <a:gd name="connsiteX41" fmla="*/ 3757 w 10000"/>
                  <a:gd name="connsiteY41" fmla="*/ 9508 h 10018"/>
                  <a:gd name="connsiteX42" fmla="*/ 3863 w 10000"/>
                  <a:gd name="connsiteY42" fmla="*/ 9778 h 10018"/>
                  <a:gd name="connsiteX43" fmla="*/ 4219 w 10000"/>
                  <a:gd name="connsiteY43" fmla="*/ 9620 h 10018"/>
                  <a:gd name="connsiteX44" fmla="*/ 4373 w 10000"/>
                  <a:gd name="connsiteY44" fmla="*/ 9293 h 10018"/>
                  <a:gd name="connsiteX45" fmla="*/ 5064 w 10000"/>
                  <a:gd name="connsiteY45" fmla="*/ 9311 h 10018"/>
                  <a:gd name="connsiteX46" fmla="*/ 5457 w 10000"/>
                  <a:gd name="connsiteY46" fmla="*/ 8984 h 10018"/>
                  <a:gd name="connsiteX47" fmla="*/ 5884 w 10000"/>
                  <a:gd name="connsiteY47" fmla="*/ 8740 h 10018"/>
                  <a:gd name="connsiteX48" fmla="*/ 6040 w 10000"/>
                  <a:gd name="connsiteY48" fmla="*/ 8368 h 10018"/>
                  <a:gd name="connsiteX49" fmla="*/ 6382 w 10000"/>
                  <a:gd name="connsiteY49" fmla="*/ 7982 h 10018"/>
                  <a:gd name="connsiteX50" fmla="*/ 6428 w 10000"/>
                  <a:gd name="connsiteY50" fmla="*/ 8181 h 10018"/>
                  <a:gd name="connsiteX51" fmla="*/ 6444 w 10000"/>
                  <a:gd name="connsiteY51" fmla="*/ 8428 h 10018"/>
                  <a:gd name="connsiteX52" fmla="*/ 6766 w 10000"/>
                  <a:gd name="connsiteY52" fmla="*/ 9268 h 10018"/>
                  <a:gd name="connsiteX0" fmla="*/ 7446 w 10000"/>
                  <a:gd name="connsiteY0" fmla="*/ 9488 h 10018"/>
                  <a:gd name="connsiteX1" fmla="*/ 7446 w 10000"/>
                  <a:gd name="connsiteY1" fmla="*/ 8978 h 10018"/>
                  <a:gd name="connsiteX2" fmla="*/ 7821 w 10000"/>
                  <a:gd name="connsiteY2" fmla="*/ 8978 h 10018"/>
                  <a:gd name="connsiteX3" fmla="*/ 8047 w 10000"/>
                  <a:gd name="connsiteY3" fmla="*/ 8029 h 10018"/>
                  <a:gd name="connsiteX4" fmla="*/ 8648 w 10000"/>
                  <a:gd name="connsiteY4" fmla="*/ 7444 h 10018"/>
                  <a:gd name="connsiteX5" fmla="*/ 8873 w 10000"/>
                  <a:gd name="connsiteY5" fmla="*/ 6351 h 10018"/>
                  <a:gd name="connsiteX6" fmla="*/ 8722 w 10000"/>
                  <a:gd name="connsiteY6" fmla="*/ 5768 h 10018"/>
                  <a:gd name="connsiteX7" fmla="*/ 9098 w 10000"/>
                  <a:gd name="connsiteY7" fmla="*/ 4525 h 10018"/>
                  <a:gd name="connsiteX8" fmla="*/ 9399 w 10000"/>
                  <a:gd name="connsiteY8" fmla="*/ 4160 h 10018"/>
                  <a:gd name="connsiteX9" fmla="*/ 10000 w 10000"/>
                  <a:gd name="connsiteY9" fmla="*/ 3576 h 10018"/>
                  <a:gd name="connsiteX10" fmla="*/ 9774 w 10000"/>
                  <a:gd name="connsiteY10" fmla="*/ 3502 h 10018"/>
                  <a:gd name="connsiteX11" fmla="*/ 9399 w 10000"/>
                  <a:gd name="connsiteY11" fmla="*/ 3140 h 10018"/>
                  <a:gd name="connsiteX12" fmla="*/ 9173 w 10000"/>
                  <a:gd name="connsiteY12" fmla="*/ 2044 h 10018"/>
                  <a:gd name="connsiteX13" fmla="*/ 9173 w 10000"/>
                  <a:gd name="connsiteY13" fmla="*/ 1460 h 10018"/>
                  <a:gd name="connsiteX14" fmla="*/ 9098 w 10000"/>
                  <a:gd name="connsiteY14" fmla="*/ 729 h 10018"/>
                  <a:gd name="connsiteX15" fmla="*/ 8873 w 10000"/>
                  <a:gd name="connsiteY15" fmla="*/ 511 h 10018"/>
                  <a:gd name="connsiteX16" fmla="*/ 8497 w 10000"/>
                  <a:gd name="connsiteY16" fmla="*/ 219 h 10018"/>
                  <a:gd name="connsiteX17" fmla="*/ 8272 w 10000"/>
                  <a:gd name="connsiteY17" fmla="*/ 0 h 10018"/>
                  <a:gd name="connsiteX18" fmla="*/ 7821 w 10000"/>
                  <a:gd name="connsiteY18" fmla="*/ 293 h 10018"/>
                  <a:gd name="connsiteX19" fmla="*/ 7370 w 10000"/>
                  <a:gd name="connsiteY19" fmla="*/ 729 h 10018"/>
                  <a:gd name="connsiteX20" fmla="*/ 6769 w 10000"/>
                  <a:gd name="connsiteY20" fmla="*/ 729 h 10018"/>
                  <a:gd name="connsiteX21" fmla="*/ 5717 w 10000"/>
                  <a:gd name="connsiteY21" fmla="*/ 729 h 10018"/>
                  <a:gd name="connsiteX22" fmla="*/ 5717 w 10000"/>
                  <a:gd name="connsiteY22" fmla="*/ 658 h 10018"/>
                  <a:gd name="connsiteX23" fmla="*/ 5643 w 10000"/>
                  <a:gd name="connsiteY23" fmla="*/ 729 h 10018"/>
                  <a:gd name="connsiteX24" fmla="*/ 1961 w 10000"/>
                  <a:gd name="connsiteY24" fmla="*/ 729 h 10018"/>
                  <a:gd name="connsiteX25" fmla="*/ 1961 w 10000"/>
                  <a:gd name="connsiteY25" fmla="*/ 2263 h 10018"/>
                  <a:gd name="connsiteX26" fmla="*/ 1285 w 10000"/>
                  <a:gd name="connsiteY26" fmla="*/ 2263 h 10018"/>
                  <a:gd name="connsiteX27" fmla="*/ 1285 w 10000"/>
                  <a:gd name="connsiteY27" fmla="*/ 2556 h 10018"/>
                  <a:gd name="connsiteX28" fmla="*/ 1285 w 10000"/>
                  <a:gd name="connsiteY28" fmla="*/ 5179 h 10018"/>
                  <a:gd name="connsiteX29" fmla="*/ 1135 w 10000"/>
                  <a:gd name="connsiteY29" fmla="*/ 5327 h 10018"/>
                  <a:gd name="connsiteX30" fmla="*/ 684 w 10000"/>
                  <a:gd name="connsiteY30" fmla="*/ 5621 h 10018"/>
                  <a:gd name="connsiteX31" fmla="*/ 609 w 10000"/>
                  <a:gd name="connsiteY31" fmla="*/ 5986 h 10018"/>
                  <a:gd name="connsiteX32" fmla="*/ 384 w 10000"/>
                  <a:gd name="connsiteY32" fmla="*/ 6351 h 10018"/>
                  <a:gd name="connsiteX33" fmla="*/ 234 w 10000"/>
                  <a:gd name="connsiteY33" fmla="*/ 6935 h 10018"/>
                  <a:gd name="connsiteX34" fmla="*/ 8 w 10000"/>
                  <a:gd name="connsiteY34" fmla="*/ 7593 h 10018"/>
                  <a:gd name="connsiteX35" fmla="*/ 384 w 10000"/>
                  <a:gd name="connsiteY35" fmla="*/ 7664 h 10018"/>
                  <a:gd name="connsiteX36" fmla="*/ 458 w 10000"/>
                  <a:gd name="connsiteY36" fmla="*/ 8245 h 10018"/>
                  <a:gd name="connsiteX37" fmla="*/ 684 w 10000"/>
                  <a:gd name="connsiteY37" fmla="*/ 8831 h 10018"/>
                  <a:gd name="connsiteX38" fmla="*/ 1059 w 10000"/>
                  <a:gd name="connsiteY38" fmla="*/ 10000 h 10018"/>
                  <a:gd name="connsiteX39" fmla="*/ 2509 w 10000"/>
                  <a:gd name="connsiteY39" fmla="*/ 9601 h 10018"/>
                  <a:gd name="connsiteX40" fmla="*/ 2893 w 10000"/>
                  <a:gd name="connsiteY40" fmla="*/ 9508 h 10018"/>
                  <a:gd name="connsiteX41" fmla="*/ 3757 w 10000"/>
                  <a:gd name="connsiteY41" fmla="*/ 9508 h 10018"/>
                  <a:gd name="connsiteX42" fmla="*/ 3863 w 10000"/>
                  <a:gd name="connsiteY42" fmla="*/ 9778 h 10018"/>
                  <a:gd name="connsiteX43" fmla="*/ 4219 w 10000"/>
                  <a:gd name="connsiteY43" fmla="*/ 9620 h 10018"/>
                  <a:gd name="connsiteX44" fmla="*/ 4373 w 10000"/>
                  <a:gd name="connsiteY44" fmla="*/ 9293 h 10018"/>
                  <a:gd name="connsiteX45" fmla="*/ 5064 w 10000"/>
                  <a:gd name="connsiteY45" fmla="*/ 9311 h 10018"/>
                  <a:gd name="connsiteX46" fmla="*/ 5457 w 10000"/>
                  <a:gd name="connsiteY46" fmla="*/ 8984 h 10018"/>
                  <a:gd name="connsiteX47" fmla="*/ 5884 w 10000"/>
                  <a:gd name="connsiteY47" fmla="*/ 8740 h 10018"/>
                  <a:gd name="connsiteX48" fmla="*/ 6040 w 10000"/>
                  <a:gd name="connsiteY48" fmla="*/ 8368 h 10018"/>
                  <a:gd name="connsiteX49" fmla="*/ 6382 w 10000"/>
                  <a:gd name="connsiteY49" fmla="*/ 7982 h 10018"/>
                  <a:gd name="connsiteX50" fmla="*/ 6428 w 10000"/>
                  <a:gd name="connsiteY50" fmla="*/ 8181 h 10018"/>
                  <a:gd name="connsiteX51" fmla="*/ 6444 w 10000"/>
                  <a:gd name="connsiteY51" fmla="*/ 8428 h 10018"/>
                  <a:gd name="connsiteX52" fmla="*/ 6766 w 10000"/>
                  <a:gd name="connsiteY52" fmla="*/ 9268 h 10018"/>
                  <a:gd name="connsiteX0" fmla="*/ 7446 w 10000"/>
                  <a:gd name="connsiteY0" fmla="*/ 9488 h 10018"/>
                  <a:gd name="connsiteX1" fmla="*/ 7446 w 10000"/>
                  <a:gd name="connsiteY1" fmla="*/ 8978 h 10018"/>
                  <a:gd name="connsiteX2" fmla="*/ 7821 w 10000"/>
                  <a:gd name="connsiteY2" fmla="*/ 8978 h 10018"/>
                  <a:gd name="connsiteX3" fmla="*/ 8047 w 10000"/>
                  <a:gd name="connsiteY3" fmla="*/ 8029 h 10018"/>
                  <a:gd name="connsiteX4" fmla="*/ 8648 w 10000"/>
                  <a:gd name="connsiteY4" fmla="*/ 7444 h 10018"/>
                  <a:gd name="connsiteX5" fmla="*/ 8873 w 10000"/>
                  <a:gd name="connsiteY5" fmla="*/ 6351 h 10018"/>
                  <a:gd name="connsiteX6" fmla="*/ 8722 w 10000"/>
                  <a:gd name="connsiteY6" fmla="*/ 5768 h 10018"/>
                  <a:gd name="connsiteX7" fmla="*/ 9098 w 10000"/>
                  <a:gd name="connsiteY7" fmla="*/ 4525 h 10018"/>
                  <a:gd name="connsiteX8" fmla="*/ 9399 w 10000"/>
                  <a:gd name="connsiteY8" fmla="*/ 4160 h 10018"/>
                  <a:gd name="connsiteX9" fmla="*/ 10000 w 10000"/>
                  <a:gd name="connsiteY9" fmla="*/ 3576 h 10018"/>
                  <a:gd name="connsiteX10" fmla="*/ 9774 w 10000"/>
                  <a:gd name="connsiteY10" fmla="*/ 3502 h 10018"/>
                  <a:gd name="connsiteX11" fmla="*/ 9399 w 10000"/>
                  <a:gd name="connsiteY11" fmla="*/ 3140 h 10018"/>
                  <a:gd name="connsiteX12" fmla="*/ 9173 w 10000"/>
                  <a:gd name="connsiteY12" fmla="*/ 2044 h 10018"/>
                  <a:gd name="connsiteX13" fmla="*/ 9173 w 10000"/>
                  <a:gd name="connsiteY13" fmla="*/ 1460 h 10018"/>
                  <a:gd name="connsiteX14" fmla="*/ 9098 w 10000"/>
                  <a:gd name="connsiteY14" fmla="*/ 729 h 10018"/>
                  <a:gd name="connsiteX15" fmla="*/ 8873 w 10000"/>
                  <a:gd name="connsiteY15" fmla="*/ 511 h 10018"/>
                  <a:gd name="connsiteX16" fmla="*/ 8497 w 10000"/>
                  <a:gd name="connsiteY16" fmla="*/ 219 h 10018"/>
                  <a:gd name="connsiteX17" fmla="*/ 8272 w 10000"/>
                  <a:gd name="connsiteY17" fmla="*/ 0 h 10018"/>
                  <a:gd name="connsiteX18" fmla="*/ 7821 w 10000"/>
                  <a:gd name="connsiteY18" fmla="*/ 293 h 10018"/>
                  <a:gd name="connsiteX19" fmla="*/ 7370 w 10000"/>
                  <a:gd name="connsiteY19" fmla="*/ 729 h 10018"/>
                  <a:gd name="connsiteX20" fmla="*/ 6769 w 10000"/>
                  <a:gd name="connsiteY20" fmla="*/ 729 h 10018"/>
                  <a:gd name="connsiteX21" fmla="*/ 5717 w 10000"/>
                  <a:gd name="connsiteY21" fmla="*/ 729 h 10018"/>
                  <a:gd name="connsiteX22" fmla="*/ 5717 w 10000"/>
                  <a:gd name="connsiteY22" fmla="*/ 658 h 10018"/>
                  <a:gd name="connsiteX23" fmla="*/ 5643 w 10000"/>
                  <a:gd name="connsiteY23" fmla="*/ 729 h 10018"/>
                  <a:gd name="connsiteX24" fmla="*/ 1961 w 10000"/>
                  <a:gd name="connsiteY24" fmla="*/ 729 h 10018"/>
                  <a:gd name="connsiteX25" fmla="*/ 1961 w 10000"/>
                  <a:gd name="connsiteY25" fmla="*/ 2263 h 10018"/>
                  <a:gd name="connsiteX26" fmla="*/ 1285 w 10000"/>
                  <a:gd name="connsiteY26" fmla="*/ 2263 h 10018"/>
                  <a:gd name="connsiteX27" fmla="*/ 1285 w 10000"/>
                  <a:gd name="connsiteY27" fmla="*/ 2556 h 10018"/>
                  <a:gd name="connsiteX28" fmla="*/ 1285 w 10000"/>
                  <a:gd name="connsiteY28" fmla="*/ 5179 h 10018"/>
                  <a:gd name="connsiteX29" fmla="*/ 1135 w 10000"/>
                  <a:gd name="connsiteY29" fmla="*/ 5327 h 10018"/>
                  <a:gd name="connsiteX30" fmla="*/ 684 w 10000"/>
                  <a:gd name="connsiteY30" fmla="*/ 5621 h 10018"/>
                  <a:gd name="connsiteX31" fmla="*/ 609 w 10000"/>
                  <a:gd name="connsiteY31" fmla="*/ 5986 h 10018"/>
                  <a:gd name="connsiteX32" fmla="*/ 384 w 10000"/>
                  <a:gd name="connsiteY32" fmla="*/ 6351 h 10018"/>
                  <a:gd name="connsiteX33" fmla="*/ 234 w 10000"/>
                  <a:gd name="connsiteY33" fmla="*/ 6935 h 10018"/>
                  <a:gd name="connsiteX34" fmla="*/ 8 w 10000"/>
                  <a:gd name="connsiteY34" fmla="*/ 7593 h 10018"/>
                  <a:gd name="connsiteX35" fmla="*/ 384 w 10000"/>
                  <a:gd name="connsiteY35" fmla="*/ 7664 h 10018"/>
                  <a:gd name="connsiteX36" fmla="*/ 458 w 10000"/>
                  <a:gd name="connsiteY36" fmla="*/ 8245 h 10018"/>
                  <a:gd name="connsiteX37" fmla="*/ 684 w 10000"/>
                  <a:gd name="connsiteY37" fmla="*/ 8831 h 10018"/>
                  <a:gd name="connsiteX38" fmla="*/ 1059 w 10000"/>
                  <a:gd name="connsiteY38" fmla="*/ 10000 h 10018"/>
                  <a:gd name="connsiteX39" fmla="*/ 2509 w 10000"/>
                  <a:gd name="connsiteY39" fmla="*/ 9601 h 10018"/>
                  <a:gd name="connsiteX40" fmla="*/ 2538 w 10000"/>
                  <a:gd name="connsiteY40" fmla="*/ 9601 h 10018"/>
                  <a:gd name="connsiteX41" fmla="*/ 2893 w 10000"/>
                  <a:gd name="connsiteY41" fmla="*/ 9508 h 10018"/>
                  <a:gd name="connsiteX42" fmla="*/ 3757 w 10000"/>
                  <a:gd name="connsiteY42" fmla="*/ 9508 h 10018"/>
                  <a:gd name="connsiteX43" fmla="*/ 3863 w 10000"/>
                  <a:gd name="connsiteY43" fmla="*/ 9778 h 10018"/>
                  <a:gd name="connsiteX44" fmla="*/ 4219 w 10000"/>
                  <a:gd name="connsiteY44" fmla="*/ 9620 h 10018"/>
                  <a:gd name="connsiteX45" fmla="*/ 4373 w 10000"/>
                  <a:gd name="connsiteY45" fmla="*/ 9293 h 10018"/>
                  <a:gd name="connsiteX46" fmla="*/ 5064 w 10000"/>
                  <a:gd name="connsiteY46" fmla="*/ 9311 h 10018"/>
                  <a:gd name="connsiteX47" fmla="*/ 5457 w 10000"/>
                  <a:gd name="connsiteY47" fmla="*/ 8984 h 10018"/>
                  <a:gd name="connsiteX48" fmla="*/ 5884 w 10000"/>
                  <a:gd name="connsiteY48" fmla="*/ 8740 h 10018"/>
                  <a:gd name="connsiteX49" fmla="*/ 6040 w 10000"/>
                  <a:gd name="connsiteY49" fmla="*/ 8368 h 10018"/>
                  <a:gd name="connsiteX50" fmla="*/ 6382 w 10000"/>
                  <a:gd name="connsiteY50" fmla="*/ 7982 h 10018"/>
                  <a:gd name="connsiteX51" fmla="*/ 6428 w 10000"/>
                  <a:gd name="connsiteY51" fmla="*/ 8181 h 10018"/>
                  <a:gd name="connsiteX52" fmla="*/ 6444 w 10000"/>
                  <a:gd name="connsiteY52" fmla="*/ 8428 h 10018"/>
                  <a:gd name="connsiteX53" fmla="*/ 6766 w 10000"/>
                  <a:gd name="connsiteY53" fmla="*/ 9268 h 10018"/>
                  <a:gd name="connsiteX0" fmla="*/ 7446 w 10000"/>
                  <a:gd name="connsiteY0" fmla="*/ 9488 h 10018"/>
                  <a:gd name="connsiteX1" fmla="*/ 7446 w 10000"/>
                  <a:gd name="connsiteY1" fmla="*/ 8978 h 10018"/>
                  <a:gd name="connsiteX2" fmla="*/ 7821 w 10000"/>
                  <a:gd name="connsiteY2" fmla="*/ 8978 h 10018"/>
                  <a:gd name="connsiteX3" fmla="*/ 8047 w 10000"/>
                  <a:gd name="connsiteY3" fmla="*/ 8029 h 10018"/>
                  <a:gd name="connsiteX4" fmla="*/ 8648 w 10000"/>
                  <a:gd name="connsiteY4" fmla="*/ 7444 h 10018"/>
                  <a:gd name="connsiteX5" fmla="*/ 8873 w 10000"/>
                  <a:gd name="connsiteY5" fmla="*/ 6351 h 10018"/>
                  <a:gd name="connsiteX6" fmla="*/ 8722 w 10000"/>
                  <a:gd name="connsiteY6" fmla="*/ 5768 h 10018"/>
                  <a:gd name="connsiteX7" fmla="*/ 9098 w 10000"/>
                  <a:gd name="connsiteY7" fmla="*/ 4525 h 10018"/>
                  <a:gd name="connsiteX8" fmla="*/ 9399 w 10000"/>
                  <a:gd name="connsiteY8" fmla="*/ 4160 h 10018"/>
                  <a:gd name="connsiteX9" fmla="*/ 10000 w 10000"/>
                  <a:gd name="connsiteY9" fmla="*/ 3576 h 10018"/>
                  <a:gd name="connsiteX10" fmla="*/ 9774 w 10000"/>
                  <a:gd name="connsiteY10" fmla="*/ 3502 h 10018"/>
                  <a:gd name="connsiteX11" fmla="*/ 9399 w 10000"/>
                  <a:gd name="connsiteY11" fmla="*/ 3140 h 10018"/>
                  <a:gd name="connsiteX12" fmla="*/ 9173 w 10000"/>
                  <a:gd name="connsiteY12" fmla="*/ 2044 h 10018"/>
                  <a:gd name="connsiteX13" fmla="*/ 9173 w 10000"/>
                  <a:gd name="connsiteY13" fmla="*/ 1460 h 10018"/>
                  <a:gd name="connsiteX14" fmla="*/ 9098 w 10000"/>
                  <a:gd name="connsiteY14" fmla="*/ 729 h 10018"/>
                  <a:gd name="connsiteX15" fmla="*/ 8873 w 10000"/>
                  <a:gd name="connsiteY15" fmla="*/ 511 h 10018"/>
                  <a:gd name="connsiteX16" fmla="*/ 8497 w 10000"/>
                  <a:gd name="connsiteY16" fmla="*/ 219 h 10018"/>
                  <a:gd name="connsiteX17" fmla="*/ 8272 w 10000"/>
                  <a:gd name="connsiteY17" fmla="*/ 0 h 10018"/>
                  <a:gd name="connsiteX18" fmla="*/ 7821 w 10000"/>
                  <a:gd name="connsiteY18" fmla="*/ 293 h 10018"/>
                  <a:gd name="connsiteX19" fmla="*/ 7370 w 10000"/>
                  <a:gd name="connsiteY19" fmla="*/ 729 h 10018"/>
                  <a:gd name="connsiteX20" fmla="*/ 6769 w 10000"/>
                  <a:gd name="connsiteY20" fmla="*/ 729 h 10018"/>
                  <a:gd name="connsiteX21" fmla="*/ 5717 w 10000"/>
                  <a:gd name="connsiteY21" fmla="*/ 729 h 10018"/>
                  <a:gd name="connsiteX22" fmla="*/ 5717 w 10000"/>
                  <a:gd name="connsiteY22" fmla="*/ 658 h 10018"/>
                  <a:gd name="connsiteX23" fmla="*/ 5643 w 10000"/>
                  <a:gd name="connsiteY23" fmla="*/ 729 h 10018"/>
                  <a:gd name="connsiteX24" fmla="*/ 1961 w 10000"/>
                  <a:gd name="connsiteY24" fmla="*/ 729 h 10018"/>
                  <a:gd name="connsiteX25" fmla="*/ 1961 w 10000"/>
                  <a:gd name="connsiteY25" fmla="*/ 2263 h 10018"/>
                  <a:gd name="connsiteX26" fmla="*/ 1285 w 10000"/>
                  <a:gd name="connsiteY26" fmla="*/ 2263 h 10018"/>
                  <a:gd name="connsiteX27" fmla="*/ 1285 w 10000"/>
                  <a:gd name="connsiteY27" fmla="*/ 2556 h 10018"/>
                  <a:gd name="connsiteX28" fmla="*/ 1285 w 10000"/>
                  <a:gd name="connsiteY28" fmla="*/ 5179 h 10018"/>
                  <a:gd name="connsiteX29" fmla="*/ 1135 w 10000"/>
                  <a:gd name="connsiteY29" fmla="*/ 5327 h 10018"/>
                  <a:gd name="connsiteX30" fmla="*/ 684 w 10000"/>
                  <a:gd name="connsiteY30" fmla="*/ 5621 h 10018"/>
                  <a:gd name="connsiteX31" fmla="*/ 609 w 10000"/>
                  <a:gd name="connsiteY31" fmla="*/ 5986 h 10018"/>
                  <a:gd name="connsiteX32" fmla="*/ 384 w 10000"/>
                  <a:gd name="connsiteY32" fmla="*/ 6351 h 10018"/>
                  <a:gd name="connsiteX33" fmla="*/ 234 w 10000"/>
                  <a:gd name="connsiteY33" fmla="*/ 6935 h 10018"/>
                  <a:gd name="connsiteX34" fmla="*/ 8 w 10000"/>
                  <a:gd name="connsiteY34" fmla="*/ 7593 h 10018"/>
                  <a:gd name="connsiteX35" fmla="*/ 384 w 10000"/>
                  <a:gd name="connsiteY35" fmla="*/ 7664 h 10018"/>
                  <a:gd name="connsiteX36" fmla="*/ 458 w 10000"/>
                  <a:gd name="connsiteY36" fmla="*/ 8245 h 10018"/>
                  <a:gd name="connsiteX37" fmla="*/ 684 w 10000"/>
                  <a:gd name="connsiteY37" fmla="*/ 8831 h 10018"/>
                  <a:gd name="connsiteX38" fmla="*/ 1059 w 10000"/>
                  <a:gd name="connsiteY38" fmla="*/ 10000 h 10018"/>
                  <a:gd name="connsiteX39" fmla="*/ 2509 w 10000"/>
                  <a:gd name="connsiteY39" fmla="*/ 9601 h 10018"/>
                  <a:gd name="connsiteX40" fmla="*/ 2500 w 10000"/>
                  <a:gd name="connsiteY40" fmla="*/ 9227 h 10018"/>
                  <a:gd name="connsiteX41" fmla="*/ 2893 w 10000"/>
                  <a:gd name="connsiteY41" fmla="*/ 9508 h 10018"/>
                  <a:gd name="connsiteX42" fmla="*/ 3757 w 10000"/>
                  <a:gd name="connsiteY42" fmla="*/ 9508 h 10018"/>
                  <a:gd name="connsiteX43" fmla="*/ 3863 w 10000"/>
                  <a:gd name="connsiteY43" fmla="*/ 9778 h 10018"/>
                  <a:gd name="connsiteX44" fmla="*/ 4219 w 10000"/>
                  <a:gd name="connsiteY44" fmla="*/ 9620 h 10018"/>
                  <a:gd name="connsiteX45" fmla="*/ 4373 w 10000"/>
                  <a:gd name="connsiteY45" fmla="*/ 9293 h 10018"/>
                  <a:gd name="connsiteX46" fmla="*/ 5064 w 10000"/>
                  <a:gd name="connsiteY46" fmla="*/ 9311 h 10018"/>
                  <a:gd name="connsiteX47" fmla="*/ 5457 w 10000"/>
                  <a:gd name="connsiteY47" fmla="*/ 8984 h 10018"/>
                  <a:gd name="connsiteX48" fmla="*/ 5884 w 10000"/>
                  <a:gd name="connsiteY48" fmla="*/ 8740 h 10018"/>
                  <a:gd name="connsiteX49" fmla="*/ 6040 w 10000"/>
                  <a:gd name="connsiteY49" fmla="*/ 8368 h 10018"/>
                  <a:gd name="connsiteX50" fmla="*/ 6382 w 10000"/>
                  <a:gd name="connsiteY50" fmla="*/ 7982 h 10018"/>
                  <a:gd name="connsiteX51" fmla="*/ 6428 w 10000"/>
                  <a:gd name="connsiteY51" fmla="*/ 8181 h 10018"/>
                  <a:gd name="connsiteX52" fmla="*/ 6444 w 10000"/>
                  <a:gd name="connsiteY52" fmla="*/ 8428 h 10018"/>
                  <a:gd name="connsiteX53" fmla="*/ 6766 w 10000"/>
                  <a:gd name="connsiteY53" fmla="*/ 9268 h 10018"/>
                  <a:gd name="connsiteX0" fmla="*/ 7446 w 10000"/>
                  <a:gd name="connsiteY0" fmla="*/ 9488 h 10018"/>
                  <a:gd name="connsiteX1" fmla="*/ 7446 w 10000"/>
                  <a:gd name="connsiteY1" fmla="*/ 8978 h 10018"/>
                  <a:gd name="connsiteX2" fmla="*/ 7821 w 10000"/>
                  <a:gd name="connsiteY2" fmla="*/ 8978 h 10018"/>
                  <a:gd name="connsiteX3" fmla="*/ 8047 w 10000"/>
                  <a:gd name="connsiteY3" fmla="*/ 8029 h 10018"/>
                  <a:gd name="connsiteX4" fmla="*/ 8648 w 10000"/>
                  <a:gd name="connsiteY4" fmla="*/ 7444 h 10018"/>
                  <a:gd name="connsiteX5" fmla="*/ 8873 w 10000"/>
                  <a:gd name="connsiteY5" fmla="*/ 6351 h 10018"/>
                  <a:gd name="connsiteX6" fmla="*/ 8722 w 10000"/>
                  <a:gd name="connsiteY6" fmla="*/ 5768 h 10018"/>
                  <a:gd name="connsiteX7" fmla="*/ 9098 w 10000"/>
                  <a:gd name="connsiteY7" fmla="*/ 4525 h 10018"/>
                  <a:gd name="connsiteX8" fmla="*/ 9399 w 10000"/>
                  <a:gd name="connsiteY8" fmla="*/ 4160 h 10018"/>
                  <a:gd name="connsiteX9" fmla="*/ 10000 w 10000"/>
                  <a:gd name="connsiteY9" fmla="*/ 3576 h 10018"/>
                  <a:gd name="connsiteX10" fmla="*/ 9774 w 10000"/>
                  <a:gd name="connsiteY10" fmla="*/ 3502 h 10018"/>
                  <a:gd name="connsiteX11" fmla="*/ 9399 w 10000"/>
                  <a:gd name="connsiteY11" fmla="*/ 3140 h 10018"/>
                  <a:gd name="connsiteX12" fmla="*/ 9173 w 10000"/>
                  <a:gd name="connsiteY12" fmla="*/ 2044 h 10018"/>
                  <a:gd name="connsiteX13" fmla="*/ 9173 w 10000"/>
                  <a:gd name="connsiteY13" fmla="*/ 1460 h 10018"/>
                  <a:gd name="connsiteX14" fmla="*/ 9098 w 10000"/>
                  <a:gd name="connsiteY14" fmla="*/ 729 h 10018"/>
                  <a:gd name="connsiteX15" fmla="*/ 8873 w 10000"/>
                  <a:gd name="connsiteY15" fmla="*/ 511 h 10018"/>
                  <a:gd name="connsiteX16" fmla="*/ 8497 w 10000"/>
                  <a:gd name="connsiteY16" fmla="*/ 219 h 10018"/>
                  <a:gd name="connsiteX17" fmla="*/ 8272 w 10000"/>
                  <a:gd name="connsiteY17" fmla="*/ 0 h 10018"/>
                  <a:gd name="connsiteX18" fmla="*/ 7821 w 10000"/>
                  <a:gd name="connsiteY18" fmla="*/ 293 h 10018"/>
                  <a:gd name="connsiteX19" fmla="*/ 7370 w 10000"/>
                  <a:gd name="connsiteY19" fmla="*/ 729 h 10018"/>
                  <a:gd name="connsiteX20" fmla="*/ 6769 w 10000"/>
                  <a:gd name="connsiteY20" fmla="*/ 729 h 10018"/>
                  <a:gd name="connsiteX21" fmla="*/ 5717 w 10000"/>
                  <a:gd name="connsiteY21" fmla="*/ 729 h 10018"/>
                  <a:gd name="connsiteX22" fmla="*/ 5717 w 10000"/>
                  <a:gd name="connsiteY22" fmla="*/ 658 h 10018"/>
                  <a:gd name="connsiteX23" fmla="*/ 5643 w 10000"/>
                  <a:gd name="connsiteY23" fmla="*/ 729 h 10018"/>
                  <a:gd name="connsiteX24" fmla="*/ 1961 w 10000"/>
                  <a:gd name="connsiteY24" fmla="*/ 729 h 10018"/>
                  <a:gd name="connsiteX25" fmla="*/ 1961 w 10000"/>
                  <a:gd name="connsiteY25" fmla="*/ 2263 h 10018"/>
                  <a:gd name="connsiteX26" fmla="*/ 1285 w 10000"/>
                  <a:gd name="connsiteY26" fmla="*/ 2263 h 10018"/>
                  <a:gd name="connsiteX27" fmla="*/ 1285 w 10000"/>
                  <a:gd name="connsiteY27" fmla="*/ 2556 h 10018"/>
                  <a:gd name="connsiteX28" fmla="*/ 1285 w 10000"/>
                  <a:gd name="connsiteY28" fmla="*/ 5179 h 10018"/>
                  <a:gd name="connsiteX29" fmla="*/ 1135 w 10000"/>
                  <a:gd name="connsiteY29" fmla="*/ 5327 h 10018"/>
                  <a:gd name="connsiteX30" fmla="*/ 684 w 10000"/>
                  <a:gd name="connsiteY30" fmla="*/ 5621 h 10018"/>
                  <a:gd name="connsiteX31" fmla="*/ 609 w 10000"/>
                  <a:gd name="connsiteY31" fmla="*/ 5986 h 10018"/>
                  <a:gd name="connsiteX32" fmla="*/ 384 w 10000"/>
                  <a:gd name="connsiteY32" fmla="*/ 6351 h 10018"/>
                  <a:gd name="connsiteX33" fmla="*/ 234 w 10000"/>
                  <a:gd name="connsiteY33" fmla="*/ 6935 h 10018"/>
                  <a:gd name="connsiteX34" fmla="*/ 8 w 10000"/>
                  <a:gd name="connsiteY34" fmla="*/ 7593 h 10018"/>
                  <a:gd name="connsiteX35" fmla="*/ 384 w 10000"/>
                  <a:gd name="connsiteY35" fmla="*/ 7664 h 10018"/>
                  <a:gd name="connsiteX36" fmla="*/ 458 w 10000"/>
                  <a:gd name="connsiteY36" fmla="*/ 8245 h 10018"/>
                  <a:gd name="connsiteX37" fmla="*/ 684 w 10000"/>
                  <a:gd name="connsiteY37" fmla="*/ 8831 h 10018"/>
                  <a:gd name="connsiteX38" fmla="*/ 1059 w 10000"/>
                  <a:gd name="connsiteY38" fmla="*/ 10000 h 10018"/>
                  <a:gd name="connsiteX39" fmla="*/ 2509 w 10000"/>
                  <a:gd name="connsiteY39" fmla="*/ 9601 h 10018"/>
                  <a:gd name="connsiteX40" fmla="*/ 2740 w 10000"/>
                  <a:gd name="connsiteY40" fmla="*/ 9610 h 10018"/>
                  <a:gd name="connsiteX41" fmla="*/ 2893 w 10000"/>
                  <a:gd name="connsiteY41" fmla="*/ 9508 h 10018"/>
                  <a:gd name="connsiteX42" fmla="*/ 3757 w 10000"/>
                  <a:gd name="connsiteY42" fmla="*/ 9508 h 10018"/>
                  <a:gd name="connsiteX43" fmla="*/ 3863 w 10000"/>
                  <a:gd name="connsiteY43" fmla="*/ 9778 h 10018"/>
                  <a:gd name="connsiteX44" fmla="*/ 4219 w 10000"/>
                  <a:gd name="connsiteY44" fmla="*/ 9620 h 10018"/>
                  <a:gd name="connsiteX45" fmla="*/ 4373 w 10000"/>
                  <a:gd name="connsiteY45" fmla="*/ 9293 h 10018"/>
                  <a:gd name="connsiteX46" fmla="*/ 5064 w 10000"/>
                  <a:gd name="connsiteY46" fmla="*/ 9311 h 10018"/>
                  <a:gd name="connsiteX47" fmla="*/ 5457 w 10000"/>
                  <a:gd name="connsiteY47" fmla="*/ 8984 h 10018"/>
                  <a:gd name="connsiteX48" fmla="*/ 5884 w 10000"/>
                  <a:gd name="connsiteY48" fmla="*/ 8740 h 10018"/>
                  <a:gd name="connsiteX49" fmla="*/ 6040 w 10000"/>
                  <a:gd name="connsiteY49" fmla="*/ 8368 h 10018"/>
                  <a:gd name="connsiteX50" fmla="*/ 6382 w 10000"/>
                  <a:gd name="connsiteY50" fmla="*/ 7982 h 10018"/>
                  <a:gd name="connsiteX51" fmla="*/ 6428 w 10000"/>
                  <a:gd name="connsiteY51" fmla="*/ 8181 h 10018"/>
                  <a:gd name="connsiteX52" fmla="*/ 6444 w 10000"/>
                  <a:gd name="connsiteY52" fmla="*/ 8428 h 10018"/>
                  <a:gd name="connsiteX53" fmla="*/ 6766 w 10000"/>
                  <a:gd name="connsiteY53" fmla="*/ 9268 h 10018"/>
                  <a:gd name="connsiteX0" fmla="*/ 7446 w 10000"/>
                  <a:gd name="connsiteY0" fmla="*/ 9488 h 10018"/>
                  <a:gd name="connsiteX1" fmla="*/ 7446 w 10000"/>
                  <a:gd name="connsiteY1" fmla="*/ 8978 h 10018"/>
                  <a:gd name="connsiteX2" fmla="*/ 7821 w 10000"/>
                  <a:gd name="connsiteY2" fmla="*/ 8978 h 10018"/>
                  <a:gd name="connsiteX3" fmla="*/ 8047 w 10000"/>
                  <a:gd name="connsiteY3" fmla="*/ 8029 h 10018"/>
                  <a:gd name="connsiteX4" fmla="*/ 8648 w 10000"/>
                  <a:gd name="connsiteY4" fmla="*/ 7444 h 10018"/>
                  <a:gd name="connsiteX5" fmla="*/ 8873 w 10000"/>
                  <a:gd name="connsiteY5" fmla="*/ 6351 h 10018"/>
                  <a:gd name="connsiteX6" fmla="*/ 8722 w 10000"/>
                  <a:gd name="connsiteY6" fmla="*/ 5768 h 10018"/>
                  <a:gd name="connsiteX7" fmla="*/ 9098 w 10000"/>
                  <a:gd name="connsiteY7" fmla="*/ 4525 h 10018"/>
                  <a:gd name="connsiteX8" fmla="*/ 9399 w 10000"/>
                  <a:gd name="connsiteY8" fmla="*/ 4160 h 10018"/>
                  <a:gd name="connsiteX9" fmla="*/ 10000 w 10000"/>
                  <a:gd name="connsiteY9" fmla="*/ 3576 h 10018"/>
                  <a:gd name="connsiteX10" fmla="*/ 9774 w 10000"/>
                  <a:gd name="connsiteY10" fmla="*/ 3502 h 10018"/>
                  <a:gd name="connsiteX11" fmla="*/ 9399 w 10000"/>
                  <a:gd name="connsiteY11" fmla="*/ 3140 h 10018"/>
                  <a:gd name="connsiteX12" fmla="*/ 9173 w 10000"/>
                  <a:gd name="connsiteY12" fmla="*/ 2044 h 10018"/>
                  <a:gd name="connsiteX13" fmla="*/ 9173 w 10000"/>
                  <a:gd name="connsiteY13" fmla="*/ 1460 h 10018"/>
                  <a:gd name="connsiteX14" fmla="*/ 9098 w 10000"/>
                  <a:gd name="connsiteY14" fmla="*/ 729 h 10018"/>
                  <a:gd name="connsiteX15" fmla="*/ 8873 w 10000"/>
                  <a:gd name="connsiteY15" fmla="*/ 511 h 10018"/>
                  <a:gd name="connsiteX16" fmla="*/ 8497 w 10000"/>
                  <a:gd name="connsiteY16" fmla="*/ 219 h 10018"/>
                  <a:gd name="connsiteX17" fmla="*/ 8272 w 10000"/>
                  <a:gd name="connsiteY17" fmla="*/ 0 h 10018"/>
                  <a:gd name="connsiteX18" fmla="*/ 7821 w 10000"/>
                  <a:gd name="connsiteY18" fmla="*/ 293 h 10018"/>
                  <a:gd name="connsiteX19" fmla="*/ 7370 w 10000"/>
                  <a:gd name="connsiteY19" fmla="*/ 729 h 10018"/>
                  <a:gd name="connsiteX20" fmla="*/ 6769 w 10000"/>
                  <a:gd name="connsiteY20" fmla="*/ 729 h 10018"/>
                  <a:gd name="connsiteX21" fmla="*/ 5717 w 10000"/>
                  <a:gd name="connsiteY21" fmla="*/ 729 h 10018"/>
                  <a:gd name="connsiteX22" fmla="*/ 5717 w 10000"/>
                  <a:gd name="connsiteY22" fmla="*/ 658 h 10018"/>
                  <a:gd name="connsiteX23" fmla="*/ 5643 w 10000"/>
                  <a:gd name="connsiteY23" fmla="*/ 729 h 10018"/>
                  <a:gd name="connsiteX24" fmla="*/ 1961 w 10000"/>
                  <a:gd name="connsiteY24" fmla="*/ 729 h 10018"/>
                  <a:gd name="connsiteX25" fmla="*/ 1961 w 10000"/>
                  <a:gd name="connsiteY25" fmla="*/ 2263 h 10018"/>
                  <a:gd name="connsiteX26" fmla="*/ 1285 w 10000"/>
                  <a:gd name="connsiteY26" fmla="*/ 2263 h 10018"/>
                  <a:gd name="connsiteX27" fmla="*/ 1285 w 10000"/>
                  <a:gd name="connsiteY27" fmla="*/ 2556 h 10018"/>
                  <a:gd name="connsiteX28" fmla="*/ 1285 w 10000"/>
                  <a:gd name="connsiteY28" fmla="*/ 5179 h 10018"/>
                  <a:gd name="connsiteX29" fmla="*/ 1135 w 10000"/>
                  <a:gd name="connsiteY29" fmla="*/ 5327 h 10018"/>
                  <a:gd name="connsiteX30" fmla="*/ 684 w 10000"/>
                  <a:gd name="connsiteY30" fmla="*/ 5621 h 10018"/>
                  <a:gd name="connsiteX31" fmla="*/ 609 w 10000"/>
                  <a:gd name="connsiteY31" fmla="*/ 5986 h 10018"/>
                  <a:gd name="connsiteX32" fmla="*/ 384 w 10000"/>
                  <a:gd name="connsiteY32" fmla="*/ 6351 h 10018"/>
                  <a:gd name="connsiteX33" fmla="*/ 234 w 10000"/>
                  <a:gd name="connsiteY33" fmla="*/ 6935 h 10018"/>
                  <a:gd name="connsiteX34" fmla="*/ 8 w 10000"/>
                  <a:gd name="connsiteY34" fmla="*/ 7593 h 10018"/>
                  <a:gd name="connsiteX35" fmla="*/ 384 w 10000"/>
                  <a:gd name="connsiteY35" fmla="*/ 7664 h 10018"/>
                  <a:gd name="connsiteX36" fmla="*/ 458 w 10000"/>
                  <a:gd name="connsiteY36" fmla="*/ 8245 h 10018"/>
                  <a:gd name="connsiteX37" fmla="*/ 684 w 10000"/>
                  <a:gd name="connsiteY37" fmla="*/ 8831 h 10018"/>
                  <a:gd name="connsiteX38" fmla="*/ 1059 w 10000"/>
                  <a:gd name="connsiteY38" fmla="*/ 10000 h 10018"/>
                  <a:gd name="connsiteX39" fmla="*/ 2509 w 10000"/>
                  <a:gd name="connsiteY39" fmla="*/ 9601 h 10018"/>
                  <a:gd name="connsiteX40" fmla="*/ 2740 w 10000"/>
                  <a:gd name="connsiteY40" fmla="*/ 9610 h 10018"/>
                  <a:gd name="connsiteX41" fmla="*/ 2979 w 10000"/>
                  <a:gd name="connsiteY41" fmla="*/ 9527 h 10018"/>
                  <a:gd name="connsiteX42" fmla="*/ 3757 w 10000"/>
                  <a:gd name="connsiteY42" fmla="*/ 9508 h 10018"/>
                  <a:gd name="connsiteX43" fmla="*/ 3863 w 10000"/>
                  <a:gd name="connsiteY43" fmla="*/ 9778 h 10018"/>
                  <a:gd name="connsiteX44" fmla="*/ 4219 w 10000"/>
                  <a:gd name="connsiteY44" fmla="*/ 9620 h 10018"/>
                  <a:gd name="connsiteX45" fmla="*/ 4373 w 10000"/>
                  <a:gd name="connsiteY45" fmla="*/ 9293 h 10018"/>
                  <a:gd name="connsiteX46" fmla="*/ 5064 w 10000"/>
                  <a:gd name="connsiteY46" fmla="*/ 9311 h 10018"/>
                  <a:gd name="connsiteX47" fmla="*/ 5457 w 10000"/>
                  <a:gd name="connsiteY47" fmla="*/ 8984 h 10018"/>
                  <a:gd name="connsiteX48" fmla="*/ 5884 w 10000"/>
                  <a:gd name="connsiteY48" fmla="*/ 8740 h 10018"/>
                  <a:gd name="connsiteX49" fmla="*/ 6040 w 10000"/>
                  <a:gd name="connsiteY49" fmla="*/ 8368 h 10018"/>
                  <a:gd name="connsiteX50" fmla="*/ 6382 w 10000"/>
                  <a:gd name="connsiteY50" fmla="*/ 7982 h 10018"/>
                  <a:gd name="connsiteX51" fmla="*/ 6428 w 10000"/>
                  <a:gd name="connsiteY51" fmla="*/ 8181 h 10018"/>
                  <a:gd name="connsiteX52" fmla="*/ 6444 w 10000"/>
                  <a:gd name="connsiteY52" fmla="*/ 8428 h 10018"/>
                  <a:gd name="connsiteX53" fmla="*/ 6766 w 10000"/>
                  <a:gd name="connsiteY53" fmla="*/ 9268 h 10018"/>
                  <a:gd name="connsiteX0" fmla="*/ 7446 w 10000"/>
                  <a:gd name="connsiteY0" fmla="*/ 9488 h 10018"/>
                  <a:gd name="connsiteX1" fmla="*/ 7446 w 10000"/>
                  <a:gd name="connsiteY1" fmla="*/ 8978 h 10018"/>
                  <a:gd name="connsiteX2" fmla="*/ 7821 w 10000"/>
                  <a:gd name="connsiteY2" fmla="*/ 8978 h 10018"/>
                  <a:gd name="connsiteX3" fmla="*/ 8047 w 10000"/>
                  <a:gd name="connsiteY3" fmla="*/ 8029 h 10018"/>
                  <a:gd name="connsiteX4" fmla="*/ 8648 w 10000"/>
                  <a:gd name="connsiteY4" fmla="*/ 7444 h 10018"/>
                  <a:gd name="connsiteX5" fmla="*/ 8873 w 10000"/>
                  <a:gd name="connsiteY5" fmla="*/ 6351 h 10018"/>
                  <a:gd name="connsiteX6" fmla="*/ 8722 w 10000"/>
                  <a:gd name="connsiteY6" fmla="*/ 5768 h 10018"/>
                  <a:gd name="connsiteX7" fmla="*/ 9098 w 10000"/>
                  <a:gd name="connsiteY7" fmla="*/ 4525 h 10018"/>
                  <a:gd name="connsiteX8" fmla="*/ 9399 w 10000"/>
                  <a:gd name="connsiteY8" fmla="*/ 4160 h 10018"/>
                  <a:gd name="connsiteX9" fmla="*/ 10000 w 10000"/>
                  <a:gd name="connsiteY9" fmla="*/ 3576 h 10018"/>
                  <a:gd name="connsiteX10" fmla="*/ 9774 w 10000"/>
                  <a:gd name="connsiteY10" fmla="*/ 3502 h 10018"/>
                  <a:gd name="connsiteX11" fmla="*/ 9399 w 10000"/>
                  <a:gd name="connsiteY11" fmla="*/ 3140 h 10018"/>
                  <a:gd name="connsiteX12" fmla="*/ 9173 w 10000"/>
                  <a:gd name="connsiteY12" fmla="*/ 2044 h 10018"/>
                  <a:gd name="connsiteX13" fmla="*/ 9173 w 10000"/>
                  <a:gd name="connsiteY13" fmla="*/ 1460 h 10018"/>
                  <a:gd name="connsiteX14" fmla="*/ 9098 w 10000"/>
                  <a:gd name="connsiteY14" fmla="*/ 729 h 10018"/>
                  <a:gd name="connsiteX15" fmla="*/ 8873 w 10000"/>
                  <a:gd name="connsiteY15" fmla="*/ 511 h 10018"/>
                  <a:gd name="connsiteX16" fmla="*/ 8497 w 10000"/>
                  <a:gd name="connsiteY16" fmla="*/ 219 h 10018"/>
                  <a:gd name="connsiteX17" fmla="*/ 8272 w 10000"/>
                  <a:gd name="connsiteY17" fmla="*/ 0 h 10018"/>
                  <a:gd name="connsiteX18" fmla="*/ 7821 w 10000"/>
                  <a:gd name="connsiteY18" fmla="*/ 293 h 10018"/>
                  <a:gd name="connsiteX19" fmla="*/ 7370 w 10000"/>
                  <a:gd name="connsiteY19" fmla="*/ 729 h 10018"/>
                  <a:gd name="connsiteX20" fmla="*/ 6769 w 10000"/>
                  <a:gd name="connsiteY20" fmla="*/ 729 h 10018"/>
                  <a:gd name="connsiteX21" fmla="*/ 5717 w 10000"/>
                  <a:gd name="connsiteY21" fmla="*/ 729 h 10018"/>
                  <a:gd name="connsiteX22" fmla="*/ 5717 w 10000"/>
                  <a:gd name="connsiteY22" fmla="*/ 658 h 10018"/>
                  <a:gd name="connsiteX23" fmla="*/ 5643 w 10000"/>
                  <a:gd name="connsiteY23" fmla="*/ 729 h 10018"/>
                  <a:gd name="connsiteX24" fmla="*/ 1961 w 10000"/>
                  <a:gd name="connsiteY24" fmla="*/ 729 h 10018"/>
                  <a:gd name="connsiteX25" fmla="*/ 1961 w 10000"/>
                  <a:gd name="connsiteY25" fmla="*/ 2263 h 10018"/>
                  <a:gd name="connsiteX26" fmla="*/ 1285 w 10000"/>
                  <a:gd name="connsiteY26" fmla="*/ 2263 h 10018"/>
                  <a:gd name="connsiteX27" fmla="*/ 1285 w 10000"/>
                  <a:gd name="connsiteY27" fmla="*/ 2556 h 10018"/>
                  <a:gd name="connsiteX28" fmla="*/ 1285 w 10000"/>
                  <a:gd name="connsiteY28" fmla="*/ 5179 h 10018"/>
                  <a:gd name="connsiteX29" fmla="*/ 1135 w 10000"/>
                  <a:gd name="connsiteY29" fmla="*/ 5327 h 10018"/>
                  <a:gd name="connsiteX30" fmla="*/ 684 w 10000"/>
                  <a:gd name="connsiteY30" fmla="*/ 5621 h 10018"/>
                  <a:gd name="connsiteX31" fmla="*/ 609 w 10000"/>
                  <a:gd name="connsiteY31" fmla="*/ 5986 h 10018"/>
                  <a:gd name="connsiteX32" fmla="*/ 384 w 10000"/>
                  <a:gd name="connsiteY32" fmla="*/ 6351 h 10018"/>
                  <a:gd name="connsiteX33" fmla="*/ 234 w 10000"/>
                  <a:gd name="connsiteY33" fmla="*/ 6935 h 10018"/>
                  <a:gd name="connsiteX34" fmla="*/ 8 w 10000"/>
                  <a:gd name="connsiteY34" fmla="*/ 7593 h 10018"/>
                  <a:gd name="connsiteX35" fmla="*/ 384 w 10000"/>
                  <a:gd name="connsiteY35" fmla="*/ 7664 h 10018"/>
                  <a:gd name="connsiteX36" fmla="*/ 458 w 10000"/>
                  <a:gd name="connsiteY36" fmla="*/ 8245 h 10018"/>
                  <a:gd name="connsiteX37" fmla="*/ 684 w 10000"/>
                  <a:gd name="connsiteY37" fmla="*/ 8831 h 10018"/>
                  <a:gd name="connsiteX38" fmla="*/ 1059 w 10000"/>
                  <a:gd name="connsiteY38" fmla="*/ 10000 h 10018"/>
                  <a:gd name="connsiteX39" fmla="*/ 2509 w 10000"/>
                  <a:gd name="connsiteY39" fmla="*/ 9601 h 10018"/>
                  <a:gd name="connsiteX40" fmla="*/ 2740 w 10000"/>
                  <a:gd name="connsiteY40" fmla="*/ 9610 h 10018"/>
                  <a:gd name="connsiteX41" fmla="*/ 2979 w 10000"/>
                  <a:gd name="connsiteY41" fmla="*/ 9527 h 10018"/>
                  <a:gd name="connsiteX42" fmla="*/ 3757 w 10000"/>
                  <a:gd name="connsiteY42" fmla="*/ 9508 h 10018"/>
                  <a:gd name="connsiteX43" fmla="*/ 3863 w 10000"/>
                  <a:gd name="connsiteY43" fmla="*/ 9778 h 10018"/>
                  <a:gd name="connsiteX44" fmla="*/ 4219 w 10000"/>
                  <a:gd name="connsiteY44" fmla="*/ 9620 h 10018"/>
                  <a:gd name="connsiteX45" fmla="*/ 4373 w 10000"/>
                  <a:gd name="connsiteY45" fmla="*/ 9293 h 10018"/>
                  <a:gd name="connsiteX46" fmla="*/ 5064 w 10000"/>
                  <a:gd name="connsiteY46" fmla="*/ 9311 h 10018"/>
                  <a:gd name="connsiteX47" fmla="*/ 5457 w 10000"/>
                  <a:gd name="connsiteY47" fmla="*/ 8984 h 10018"/>
                  <a:gd name="connsiteX48" fmla="*/ 5884 w 10000"/>
                  <a:gd name="connsiteY48" fmla="*/ 8740 h 10018"/>
                  <a:gd name="connsiteX49" fmla="*/ 6040 w 10000"/>
                  <a:gd name="connsiteY49" fmla="*/ 8368 h 10018"/>
                  <a:gd name="connsiteX50" fmla="*/ 6382 w 10000"/>
                  <a:gd name="connsiteY50" fmla="*/ 7982 h 10018"/>
                  <a:gd name="connsiteX51" fmla="*/ 6428 w 10000"/>
                  <a:gd name="connsiteY51" fmla="*/ 8181 h 10018"/>
                  <a:gd name="connsiteX52" fmla="*/ 6444 w 10000"/>
                  <a:gd name="connsiteY52" fmla="*/ 8428 h 10018"/>
                  <a:gd name="connsiteX53" fmla="*/ 6766 w 10000"/>
                  <a:gd name="connsiteY53" fmla="*/ 9268 h 10018"/>
                  <a:gd name="connsiteX0" fmla="*/ 7446 w 10000"/>
                  <a:gd name="connsiteY0" fmla="*/ 9488 h 10018"/>
                  <a:gd name="connsiteX1" fmla="*/ 7446 w 10000"/>
                  <a:gd name="connsiteY1" fmla="*/ 8978 h 10018"/>
                  <a:gd name="connsiteX2" fmla="*/ 7821 w 10000"/>
                  <a:gd name="connsiteY2" fmla="*/ 8978 h 10018"/>
                  <a:gd name="connsiteX3" fmla="*/ 8047 w 10000"/>
                  <a:gd name="connsiteY3" fmla="*/ 8029 h 10018"/>
                  <a:gd name="connsiteX4" fmla="*/ 8648 w 10000"/>
                  <a:gd name="connsiteY4" fmla="*/ 7444 h 10018"/>
                  <a:gd name="connsiteX5" fmla="*/ 8873 w 10000"/>
                  <a:gd name="connsiteY5" fmla="*/ 6351 h 10018"/>
                  <a:gd name="connsiteX6" fmla="*/ 8722 w 10000"/>
                  <a:gd name="connsiteY6" fmla="*/ 5768 h 10018"/>
                  <a:gd name="connsiteX7" fmla="*/ 9098 w 10000"/>
                  <a:gd name="connsiteY7" fmla="*/ 4525 h 10018"/>
                  <a:gd name="connsiteX8" fmla="*/ 9399 w 10000"/>
                  <a:gd name="connsiteY8" fmla="*/ 4160 h 10018"/>
                  <a:gd name="connsiteX9" fmla="*/ 10000 w 10000"/>
                  <a:gd name="connsiteY9" fmla="*/ 3576 h 10018"/>
                  <a:gd name="connsiteX10" fmla="*/ 9774 w 10000"/>
                  <a:gd name="connsiteY10" fmla="*/ 3502 h 10018"/>
                  <a:gd name="connsiteX11" fmla="*/ 9399 w 10000"/>
                  <a:gd name="connsiteY11" fmla="*/ 3140 h 10018"/>
                  <a:gd name="connsiteX12" fmla="*/ 9173 w 10000"/>
                  <a:gd name="connsiteY12" fmla="*/ 2044 h 10018"/>
                  <a:gd name="connsiteX13" fmla="*/ 9173 w 10000"/>
                  <a:gd name="connsiteY13" fmla="*/ 1460 h 10018"/>
                  <a:gd name="connsiteX14" fmla="*/ 9098 w 10000"/>
                  <a:gd name="connsiteY14" fmla="*/ 729 h 10018"/>
                  <a:gd name="connsiteX15" fmla="*/ 8873 w 10000"/>
                  <a:gd name="connsiteY15" fmla="*/ 511 h 10018"/>
                  <a:gd name="connsiteX16" fmla="*/ 8497 w 10000"/>
                  <a:gd name="connsiteY16" fmla="*/ 219 h 10018"/>
                  <a:gd name="connsiteX17" fmla="*/ 8272 w 10000"/>
                  <a:gd name="connsiteY17" fmla="*/ 0 h 10018"/>
                  <a:gd name="connsiteX18" fmla="*/ 7821 w 10000"/>
                  <a:gd name="connsiteY18" fmla="*/ 293 h 10018"/>
                  <a:gd name="connsiteX19" fmla="*/ 7370 w 10000"/>
                  <a:gd name="connsiteY19" fmla="*/ 729 h 10018"/>
                  <a:gd name="connsiteX20" fmla="*/ 6769 w 10000"/>
                  <a:gd name="connsiteY20" fmla="*/ 729 h 10018"/>
                  <a:gd name="connsiteX21" fmla="*/ 5717 w 10000"/>
                  <a:gd name="connsiteY21" fmla="*/ 729 h 10018"/>
                  <a:gd name="connsiteX22" fmla="*/ 5717 w 10000"/>
                  <a:gd name="connsiteY22" fmla="*/ 658 h 10018"/>
                  <a:gd name="connsiteX23" fmla="*/ 5643 w 10000"/>
                  <a:gd name="connsiteY23" fmla="*/ 729 h 10018"/>
                  <a:gd name="connsiteX24" fmla="*/ 1961 w 10000"/>
                  <a:gd name="connsiteY24" fmla="*/ 729 h 10018"/>
                  <a:gd name="connsiteX25" fmla="*/ 1961 w 10000"/>
                  <a:gd name="connsiteY25" fmla="*/ 2263 h 10018"/>
                  <a:gd name="connsiteX26" fmla="*/ 1285 w 10000"/>
                  <a:gd name="connsiteY26" fmla="*/ 2263 h 10018"/>
                  <a:gd name="connsiteX27" fmla="*/ 1285 w 10000"/>
                  <a:gd name="connsiteY27" fmla="*/ 2556 h 10018"/>
                  <a:gd name="connsiteX28" fmla="*/ 1285 w 10000"/>
                  <a:gd name="connsiteY28" fmla="*/ 5179 h 10018"/>
                  <a:gd name="connsiteX29" fmla="*/ 1135 w 10000"/>
                  <a:gd name="connsiteY29" fmla="*/ 5327 h 10018"/>
                  <a:gd name="connsiteX30" fmla="*/ 684 w 10000"/>
                  <a:gd name="connsiteY30" fmla="*/ 5621 h 10018"/>
                  <a:gd name="connsiteX31" fmla="*/ 609 w 10000"/>
                  <a:gd name="connsiteY31" fmla="*/ 5986 h 10018"/>
                  <a:gd name="connsiteX32" fmla="*/ 384 w 10000"/>
                  <a:gd name="connsiteY32" fmla="*/ 6351 h 10018"/>
                  <a:gd name="connsiteX33" fmla="*/ 234 w 10000"/>
                  <a:gd name="connsiteY33" fmla="*/ 6935 h 10018"/>
                  <a:gd name="connsiteX34" fmla="*/ 8 w 10000"/>
                  <a:gd name="connsiteY34" fmla="*/ 7593 h 10018"/>
                  <a:gd name="connsiteX35" fmla="*/ 384 w 10000"/>
                  <a:gd name="connsiteY35" fmla="*/ 7664 h 10018"/>
                  <a:gd name="connsiteX36" fmla="*/ 458 w 10000"/>
                  <a:gd name="connsiteY36" fmla="*/ 8245 h 10018"/>
                  <a:gd name="connsiteX37" fmla="*/ 684 w 10000"/>
                  <a:gd name="connsiteY37" fmla="*/ 8831 h 10018"/>
                  <a:gd name="connsiteX38" fmla="*/ 1059 w 10000"/>
                  <a:gd name="connsiteY38" fmla="*/ 10000 h 10018"/>
                  <a:gd name="connsiteX39" fmla="*/ 2509 w 10000"/>
                  <a:gd name="connsiteY39" fmla="*/ 9601 h 10018"/>
                  <a:gd name="connsiteX40" fmla="*/ 2711 w 10000"/>
                  <a:gd name="connsiteY40" fmla="*/ 9629 h 10018"/>
                  <a:gd name="connsiteX41" fmla="*/ 2979 w 10000"/>
                  <a:gd name="connsiteY41" fmla="*/ 9527 h 10018"/>
                  <a:gd name="connsiteX42" fmla="*/ 3757 w 10000"/>
                  <a:gd name="connsiteY42" fmla="*/ 9508 h 10018"/>
                  <a:gd name="connsiteX43" fmla="*/ 3863 w 10000"/>
                  <a:gd name="connsiteY43" fmla="*/ 9778 h 10018"/>
                  <a:gd name="connsiteX44" fmla="*/ 4219 w 10000"/>
                  <a:gd name="connsiteY44" fmla="*/ 9620 h 10018"/>
                  <a:gd name="connsiteX45" fmla="*/ 4373 w 10000"/>
                  <a:gd name="connsiteY45" fmla="*/ 9293 h 10018"/>
                  <a:gd name="connsiteX46" fmla="*/ 5064 w 10000"/>
                  <a:gd name="connsiteY46" fmla="*/ 9311 h 10018"/>
                  <a:gd name="connsiteX47" fmla="*/ 5457 w 10000"/>
                  <a:gd name="connsiteY47" fmla="*/ 8984 h 10018"/>
                  <a:gd name="connsiteX48" fmla="*/ 5884 w 10000"/>
                  <a:gd name="connsiteY48" fmla="*/ 8740 h 10018"/>
                  <a:gd name="connsiteX49" fmla="*/ 6040 w 10000"/>
                  <a:gd name="connsiteY49" fmla="*/ 8368 h 10018"/>
                  <a:gd name="connsiteX50" fmla="*/ 6382 w 10000"/>
                  <a:gd name="connsiteY50" fmla="*/ 7982 h 10018"/>
                  <a:gd name="connsiteX51" fmla="*/ 6428 w 10000"/>
                  <a:gd name="connsiteY51" fmla="*/ 8181 h 10018"/>
                  <a:gd name="connsiteX52" fmla="*/ 6444 w 10000"/>
                  <a:gd name="connsiteY52" fmla="*/ 8428 h 10018"/>
                  <a:gd name="connsiteX53" fmla="*/ 6766 w 10000"/>
                  <a:gd name="connsiteY53" fmla="*/ 9268 h 10018"/>
                  <a:gd name="connsiteX0" fmla="*/ 7446 w 10000"/>
                  <a:gd name="connsiteY0" fmla="*/ 9488 h 10015"/>
                  <a:gd name="connsiteX1" fmla="*/ 7446 w 10000"/>
                  <a:gd name="connsiteY1" fmla="*/ 8978 h 10015"/>
                  <a:gd name="connsiteX2" fmla="*/ 7821 w 10000"/>
                  <a:gd name="connsiteY2" fmla="*/ 8978 h 10015"/>
                  <a:gd name="connsiteX3" fmla="*/ 8047 w 10000"/>
                  <a:gd name="connsiteY3" fmla="*/ 8029 h 10015"/>
                  <a:gd name="connsiteX4" fmla="*/ 8648 w 10000"/>
                  <a:gd name="connsiteY4" fmla="*/ 7444 h 10015"/>
                  <a:gd name="connsiteX5" fmla="*/ 8873 w 10000"/>
                  <a:gd name="connsiteY5" fmla="*/ 6351 h 10015"/>
                  <a:gd name="connsiteX6" fmla="*/ 8722 w 10000"/>
                  <a:gd name="connsiteY6" fmla="*/ 5768 h 10015"/>
                  <a:gd name="connsiteX7" fmla="*/ 9098 w 10000"/>
                  <a:gd name="connsiteY7" fmla="*/ 4525 h 10015"/>
                  <a:gd name="connsiteX8" fmla="*/ 9399 w 10000"/>
                  <a:gd name="connsiteY8" fmla="*/ 4160 h 10015"/>
                  <a:gd name="connsiteX9" fmla="*/ 10000 w 10000"/>
                  <a:gd name="connsiteY9" fmla="*/ 3576 h 10015"/>
                  <a:gd name="connsiteX10" fmla="*/ 9774 w 10000"/>
                  <a:gd name="connsiteY10" fmla="*/ 3502 h 10015"/>
                  <a:gd name="connsiteX11" fmla="*/ 9399 w 10000"/>
                  <a:gd name="connsiteY11" fmla="*/ 3140 h 10015"/>
                  <a:gd name="connsiteX12" fmla="*/ 9173 w 10000"/>
                  <a:gd name="connsiteY12" fmla="*/ 2044 h 10015"/>
                  <a:gd name="connsiteX13" fmla="*/ 9173 w 10000"/>
                  <a:gd name="connsiteY13" fmla="*/ 1460 h 10015"/>
                  <a:gd name="connsiteX14" fmla="*/ 9098 w 10000"/>
                  <a:gd name="connsiteY14" fmla="*/ 729 h 10015"/>
                  <a:gd name="connsiteX15" fmla="*/ 8873 w 10000"/>
                  <a:gd name="connsiteY15" fmla="*/ 511 h 10015"/>
                  <a:gd name="connsiteX16" fmla="*/ 8497 w 10000"/>
                  <a:gd name="connsiteY16" fmla="*/ 219 h 10015"/>
                  <a:gd name="connsiteX17" fmla="*/ 8272 w 10000"/>
                  <a:gd name="connsiteY17" fmla="*/ 0 h 10015"/>
                  <a:gd name="connsiteX18" fmla="*/ 7821 w 10000"/>
                  <a:gd name="connsiteY18" fmla="*/ 293 h 10015"/>
                  <a:gd name="connsiteX19" fmla="*/ 7370 w 10000"/>
                  <a:gd name="connsiteY19" fmla="*/ 729 h 10015"/>
                  <a:gd name="connsiteX20" fmla="*/ 6769 w 10000"/>
                  <a:gd name="connsiteY20" fmla="*/ 729 h 10015"/>
                  <a:gd name="connsiteX21" fmla="*/ 5717 w 10000"/>
                  <a:gd name="connsiteY21" fmla="*/ 729 h 10015"/>
                  <a:gd name="connsiteX22" fmla="*/ 5717 w 10000"/>
                  <a:gd name="connsiteY22" fmla="*/ 658 h 10015"/>
                  <a:gd name="connsiteX23" fmla="*/ 5643 w 10000"/>
                  <a:gd name="connsiteY23" fmla="*/ 729 h 10015"/>
                  <a:gd name="connsiteX24" fmla="*/ 1961 w 10000"/>
                  <a:gd name="connsiteY24" fmla="*/ 729 h 10015"/>
                  <a:gd name="connsiteX25" fmla="*/ 1961 w 10000"/>
                  <a:gd name="connsiteY25" fmla="*/ 2263 h 10015"/>
                  <a:gd name="connsiteX26" fmla="*/ 1285 w 10000"/>
                  <a:gd name="connsiteY26" fmla="*/ 2263 h 10015"/>
                  <a:gd name="connsiteX27" fmla="*/ 1285 w 10000"/>
                  <a:gd name="connsiteY27" fmla="*/ 2556 h 10015"/>
                  <a:gd name="connsiteX28" fmla="*/ 1285 w 10000"/>
                  <a:gd name="connsiteY28" fmla="*/ 5179 h 10015"/>
                  <a:gd name="connsiteX29" fmla="*/ 1135 w 10000"/>
                  <a:gd name="connsiteY29" fmla="*/ 5327 h 10015"/>
                  <a:gd name="connsiteX30" fmla="*/ 684 w 10000"/>
                  <a:gd name="connsiteY30" fmla="*/ 5621 h 10015"/>
                  <a:gd name="connsiteX31" fmla="*/ 609 w 10000"/>
                  <a:gd name="connsiteY31" fmla="*/ 5986 h 10015"/>
                  <a:gd name="connsiteX32" fmla="*/ 384 w 10000"/>
                  <a:gd name="connsiteY32" fmla="*/ 6351 h 10015"/>
                  <a:gd name="connsiteX33" fmla="*/ 234 w 10000"/>
                  <a:gd name="connsiteY33" fmla="*/ 6935 h 10015"/>
                  <a:gd name="connsiteX34" fmla="*/ 8 w 10000"/>
                  <a:gd name="connsiteY34" fmla="*/ 7593 h 10015"/>
                  <a:gd name="connsiteX35" fmla="*/ 384 w 10000"/>
                  <a:gd name="connsiteY35" fmla="*/ 7664 h 10015"/>
                  <a:gd name="connsiteX36" fmla="*/ 458 w 10000"/>
                  <a:gd name="connsiteY36" fmla="*/ 8245 h 10015"/>
                  <a:gd name="connsiteX37" fmla="*/ 684 w 10000"/>
                  <a:gd name="connsiteY37" fmla="*/ 8831 h 10015"/>
                  <a:gd name="connsiteX38" fmla="*/ 1059 w 10000"/>
                  <a:gd name="connsiteY38" fmla="*/ 10000 h 10015"/>
                  <a:gd name="connsiteX39" fmla="*/ 2461 w 10000"/>
                  <a:gd name="connsiteY39" fmla="*/ 9330 h 10015"/>
                  <a:gd name="connsiteX40" fmla="*/ 2509 w 10000"/>
                  <a:gd name="connsiteY40" fmla="*/ 9601 h 10015"/>
                  <a:gd name="connsiteX41" fmla="*/ 2711 w 10000"/>
                  <a:gd name="connsiteY41" fmla="*/ 9629 h 10015"/>
                  <a:gd name="connsiteX42" fmla="*/ 2979 w 10000"/>
                  <a:gd name="connsiteY42" fmla="*/ 9527 h 10015"/>
                  <a:gd name="connsiteX43" fmla="*/ 3757 w 10000"/>
                  <a:gd name="connsiteY43" fmla="*/ 9508 h 10015"/>
                  <a:gd name="connsiteX44" fmla="*/ 3863 w 10000"/>
                  <a:gd name="connsiteY44" fmla="*/ 9778 h 10015"/>
                  <a:gd name="connsiteX45" fmla="*/ 4219 w 10000"/>
                  <a:gd name="connsiteY45" fmla="*/ 9620 h 10015"/>
                  <a:gd name="connsiteX46" fmla="*/ 4373 w 10000"/>
                  <a:gd name="connsiteY46" fmla="*/ 9293 h 10015"/>
                  <a:gd name="connsiteX47" fmla="*/ 5064 w 10000"/>
                  <a:gd name="connsiteY47" fmla="*/ 9311 h 10015"/>
                  <a:gd name="connsiteX48" fmla="*/ 5457 w 10000"/>
                  <a:gd name="connsiteY48" fmla="*/ 8984 h 10015"/>
                  <a:gd name="connsiteX49" fmla="*/ 5884 w 10000"/>
                  <a:gd name="connsiteY49" fmla="*/ 8740 h 10015"/>
                  <a:gd name="connsiteX50" fmla="*/ 6040 w 10000"/>
                  <a:gd name="connsiteY50" fmla="*/ 8368 h 10015"/>
                  <a:gd name="connsiteX51" fmla="*/ 6382 w 10000"/>
                  <a:gd name="connsiteY51" fmla="*/ 7982 h 10015"/>
                  <a:gd name="connsiteX52" fmla="*/ 6428 w 10000"/>
                  <a:gd name="connsiteY52" fmla="*/ 8181 h 10015"/>
                  <a:gd name="connsiteX53" fmla="*/ 6444 w 10000"/>
                  <a:gd name="connsiteY53" fmla="*/ 8428 h 10015"/>
                  <a:gd name="connsiteX54" fmla="*/ 6766 w 10000"/>
                  <a:gd name="connsiteY54" fmla="*/ 9268 h 10015"/>
                  <a:gd name="connsiteX0" fmla="*/ 7446 w 10000"/>
                  <a:gd name="connsiteY0" fmla="*/ 9488 h 10015"/>
                  <a:gd name="connsiteX1" fmla="*/ 7446 w 10000"/>
                  <a:gd name="connsiteY1" fmla="*/ 8978 h 10015"/>
                  <a:gd name="connsiteX2" fmla="*/ 7821 w 10000"/>
                  <a:gd name="connsiteY2" fmla="*/ 8978 h 10015"/>
                  <a:gd name="connsiteX3" fmla="*/ 8047 w 10000"/>
                  <a:gd name="connsiteY3" fmla="*/ 8029 h 10015"/>
                  <a:gd name="connsiteX4" fmla="*/ 8648 w 10000"/>
                  <a:gd name="connsiteY4" fmla="*/ 7444 h 10015"/>
                  <a:gd name="connsiteX5" fmla="*/ 8873 w 10000"/>
                  <a:gd name="connsiteY5" fmla="*/ 6351 h 10015"/>
                  <a:gd name="connsiteX6" fmla="*/ 8722 w 10000"/>
                  <a:gd name="connsiteY6" fmla="*/ 5768 h 10015"/>
                  <a:gd name="connsiteX7" fmla="*/ 9098 w 10000"/>
                  <a:gd name="connsiteY7" fmla="*/ 4525 h 10015"/>
                  <a:gd name="connsiteX8" fmla="*/ 9399 w 10000"/>
                  <a:gd name="connsiteY8" fmla="*/ 4160 h 10015"/>
                  <a:gd name="connsiteX9" fmla="*/ 10000 w 10000"/>
                  <a:gd name="connsiteY9" fmla="*/ 3576 h 10015"/>
                  <a:gd name="connsiteX10" fmla="*/ 9774 w 10000"/>
                  <a:gd name="connsiteY10" fmla="*/ 3502 h 10015"/>
                  <a:gd name="connsiteX11" fmla="*/ 9399 w 10000"/>
                  <a:gd name="connsiteY11" fmla="*/ 3140 h 10015"/>
                  <a:gd name="connsiteX12" fmla="*/ 9173 w 10000"/>
                  <a:gd name="connsiteY12" fmla="*/ 2044 h 10015"/>
                  <a:gd name="connsiteX13" fmla="*/ 9173 w 10000"/>
                  <a:gd name="connsiteY13" fmla="*/ 1460 h 10015"/>
                  <a:gd name="connsiteX14" fmla="*/ 9098 w 10000"/>
                  <a:gd name="connsiteY14" fmla="*/ 729 h 10015"/>
                  <a:gd name="connsiteX15" fmla="*/ 8873 w 10000"/>
                  <a:gd name="connsiteY15" fmla="*/ 511 h 10015"/>
                  <a:gd name="connsiteX16" fmla="*/ 8497 w 10000"/>
                  <a:gd name="connsiteY16" fmla="*/ 219 h 10015"/>
                  <a:gd name="connsiteX17" fmla="*/ 8272 w 10000"/>
                  <a:gd name="connsiteY17" fmla="*/ 0 h 10015"/>
                  <a:gd name="connsiteX18" fmla="*/ 7821 w 10000"/>
                  <a:gd name="connsiteY18" fmla="*/ 293 h 10015"/>
                  <a:gd name="connsiteX19" fmla="*/ 7370 w 10000"/>
                  <a:gd name="connsiteY19" fmla="*/ 729 h 10015"/>
                  <a:gd name="connsiteX20" fmla="*/ 6769 w 10000"/>
                  <a:gd name="connsiteY20" fmla="*/ 729 h 10015"/>
                  <a:gd name="connsiteX21" fmla="*/ 5717 w 10000"/>
                  <a:gd name="connsiteY21" fmla="*/ 729 h 10015"/>
                  <a:gd name="connsiteX22" fmla="*/ 5717 w 10000"/>
                  <a:gd name="connsiteY22" fmla="*/ 658 h 10015"/>
                  <a:gd name="connsiteX23" fmla="*/ 5643 w 10000"/>
                  <a:gd name="connsiteY23" fmla="*/ 729 h 10015"/>
                  <a:gd name="connsiteX24" fmla="*/ 1961 w 10000"/>
                  <a:gd name="connsiteY24" fmla="*/ 729 h 10015"/>
                  <a:gd name="connsiteX25" fmla="*/ 1961 w 10000"/>
                  <a:gd name="connsiteY25" fmla="*/ 2263 h 10015"/>
                  <a:gd name="connsiteX26" fmla="*/ 1285 w 10000"/>
                  <a:gd name="connsiteY26" fmla="*/ 2263 h 10015"/>
                  <a:gd name="connsiteX27" fmla="*/ 1285 w 10000"/>
                  <a:gd name="connsiteY27" fmla="*/ 2556 h 10015"/>
                  <a:gd name="connsiteX28" fmla="*/ 1285 w 10000"/>
                  <a:gd name="connsiteY28" fmla="*/ 5179 h 10015"/>
                  <a:gd name="connsiteX29" fmla="*/ 1135 w 10000"/>
                  <a:gd name="connsiteY29" fmla="*/ 5327 h 10015"/>
                  <a:gd name="connsiteX30" fmla="*/ 684 w 10000"/>
                  <a:gd name="connsiteY30" fmla="*/ 5621 h 10015"/>
                  <a:gd name="connsiteX31" fmla="*/ 609 w 10000"/>
                  <a:gd name="connsiteY31" fmla="*/ 5986 h 10015"/>
                  <a:gd name="connsiteX32" fmla="*/ 384 w 10000"/>
                  <a:gd name="connsiteY32" fmla="*/ 6351 h 10015"/>
                  <a:gd name="connsiteX33" fmla="*/ 234 w 10000"/>
                  <a:gd name="connsiteY33" fmla="*/ 6935 h 10015"/>
                  <a:gd name="connsiteX34" fmla="*/ 8 w 10000"/>
                  <a:gd name="connsiteY34" fmla="*/ 7593 h 10015"/>
                  <a:gd name="connsiteX35" fmla="*/ 384 w 10000"/>
                  <a:gd name="connsiteY35" fmla="*/ 7664 h 10015"/>
                  <a:gd name="connsiteX36" fmla="*/ 458 w 10000"/>
                  <a:gd name="connsiteY36" fmla="*/ 8245 h 10015"/>
                  <a:gd name="connsiteX37" fmla="*/ 684 w 10000"/>
                  <a:gd name="connsiteY37" fmla="*/ 8831 h 10015"/>
                  <a:gd name="connsiteX38" fmla="*/ 1059 w 10000"/>
                  <a:gd name="connsiteY38" fmla="*/ 10000 h 10015"/>
                  <a:gd name="connsiteX39" fmla="*/ 2461 w 10000"/>
                  <a:gd name="connsiteY39" fmla="*/ 9330 h 10015"/>
                  <a:gd name="connsiteX40" fmla="*/ 2576 w 10000"/>
                  <a:gd name="connsiteY40" fmla="*/ 9517 h 10015"/>
                  <a:gd name="connsiteX41" fmla="*/ 2711 w 10000"/>
                  <a:gd name="connsiteY41" fmla="*/ 9629 h 10015"/>
                  <a:gd name="connsiteX42" fmla="*/ 2979 w 10000"/>
                  <a:gd name="connsiteY42" fmla="*/ 9527 h 10015"/>
                  <a:gd name="connsiteX43" fmla="*/ 3757 w 10000"/>
                  <a:gd name="connsiteY43" fmla="*/ 9508 h 10015"/>
                  <a:gd name="connsiteX44" fmla="*/ 3863 w 10000"/>
                  <a:gd name="connsiteY44" fmla="*/ 9778 h 10015"/>
                  <a:gd name="connsiteX45" fmla="*/ 4219 w 10000"/>
                  <a:gd name="connsiteY45" fmla="*/ 9620 h 10015"/>
                  <a:gd name="connsiteX46" fmla="*/ 4373 w 10000"/>
                  <a:gd name="connsiteY46" fmla="*/ 9293 h 10015"/>
                  <a:gd name="connsiteX47" fmla="*/ 5064 w 10000"/>
                  <a:gd name="connsiteY47" fmla="*/ 9311 h 10015"/>
                  <a:gd name="connsiteX48" fmla="*/ 5457 w 10000"/>
                  <a:gd name="connsiteY48" fmla="*/ 8984 h 10015"/>
                  <a:gd name="connsiteX49" fmla="*/ 5884 w 10000"/>
                  <a:gd name="connsiteY49" fmla="*/ 8740 h 10015"/>
                  <a:gd name="connsiteX50" fmla="*/ 6040 w 10000"/>
                  <a:gd name="connsiteY50" fmla="*/ 8368 h 10015"/>
                  <a:gd name="connsiteX51" fmla="*/ 6382 w 10000"/>
                  <a:gd name="connsiteY51" fmla="*/ 7982 h 10015"/>
                  <a:gd name="connsiteX52" fmla="*/ 6428 w 10000"/>
                  <a:gd name="connsiteY52" fmla="*/ 8181 h 10015"/>
                  <a:gd name="connsiteX53" fmla="*/ 6444 w 10000"/>
                  <a:gd name="connsiteY53" fmla="*/ 8428 h 10015"/>
                  <a:gd name="connsiteX54" fmla="*/ 6766 w 10000"/>
                  <a:gd name="connsiteY54" fmla="*/ 9268 h 10015"/>
                  <a:gd name="connsiteX0" fmla="*/ 7446 w 10000"/>
                  <a:gd name="connsiteY0" fmla="*/ 9488 h 10015"/>
                  <a:gd name="connsiteX1" fmla="*/ 7446 w 10000"/>
                  <a:gd name="connsiteY1" fmla="*/ 8978 h 10015"/>
                  <a:gd name="connsiteX2" fmla="*/ 7821 w 10000"/>
                  <a:gd name="connsiteY2" fmla="*/ 8978 h 10015"/>
                  <a:gd name="connsiteX3" fmla="*/ 8047 w 10000"/>
                  <a:gd name="connsiteY3" fmla="*/ 8029 h 10015"/>
                  <a:gd name="connsiteX4" fmla="*/ 8648 w 10000"/>
                  <a:gd name="connsiteY4" fmla="*/ 7444 h 10015"/>
                  <a:gd name="connsiteX5" fmla="*/ 8873 w 10000"/>
                  <a:gd name="connsiteY5" fmla="*/ 6351 h 10015"/>
                  <a:gd name="connsiteX6" fmla="*/ 8722 w 10000"/>
                  <a:gd name="connsiteY6" fmla="*/ 5768 h 10015"/>
                  <a:gd name="connsiteX7" fmla="*/ 9098 w 10000"/>
                  <a:gd name="connsiteY7" fmla="*/ 4525 h 10015"/>
                  <a:gd name="connsiteX8" fmla="*/ 9399 w 10000"/>
                  <a:gd name="connsiteY8" fmla="*/ 4160 h 10015"/>
                  <a:gd name="connsiteX9" fmla="*/ 10000 w 10000"/>
                  <a:gd name="connsiteY9" fmla="*/ 3576 h 10015"/>
                  <a:gd name="connsiteX10" fmla="*/ 9774 w 10000"/>
                  <a:gd name="connsiteY10" fmla="*/ 3502 h 10015"/>
                  <a:gd name="connsiteX11" fmla="*/ 9399 w 10000"/>
                  <a:gd name="connsiteY11" fmla="*/ 3140 h 10015"/>
                  <a:gd name="connsiteX12" fmla="*/ 9173 w 10000"/>
                  <a:gd name="connsiteY12" fmla="*/ 2044 h 10015"/>
                  <a:gd name="connsiteX13" fmla="*/ 9173 w 10000"/>
                  <a:gd name="connsiteY13" fmla="*/ 1460 h 10015"/>
                  <a:gd name="connsiteX14" fmla="*/ 9098 w 10000"/>
                  <a:gd name="connsiteY14" fmla="*/ 729 h 10015"/>
                  <a:gd name="connsiteX15" fmla="*/ 8873 w 10000"/>
                  <a:gd name="connsiteY15" fmla="*/ 511 h 10015"/>
                  <a:gd name="connsiteX16" fmla="*/ 8497 w 10000"/>
                  <a:gd name="connsiteY16" fmla="*/ 219 h 10015"/>
                  <a:gd name="connsiteX17" fmla="*/ 8272 w 10000"/>
                  <a:gd name="connsiteY17" fmla="*/ 0 h 10015"/>
                  <a:gd name="connsiteX18" fmla="*/ 7821 w 10000"/>
                  <a:gd name="connsiteY18" fmla="*/ 293 h 10015"/>
                  <a:gd name="connsiteX19" fmla="*/ 7370 w 10000"/>
                  <a:gd name="connsiteY19" fmla="*/ 729 h 10015"/>
                  <a:gd name="connsiteX20" fmla="*/ 6769 w 10000"/>
                  <a:gd name="connsiteY20" fmla="*/ 729 h 10015"/>
                  <a:gd name="connsiteX21" fmla="*/ 5717 w 10000"/>
                  <a:gd name="connsiteY21" fmla="*/ 729 h 10015"/>
                  <a:gd name="connsiteX22" fmla="*/ 5717 w 10000"/>
                  <a:gd name="connsiteY22" fmla="*/ 658 h 10015"/>
                  <a:gd name="connsiteX23" fmla="*/ 5643 w 10000"/>
                  <a:gd name="connsiteY23" fmla="*/ 729 h 10015"/>
                  <a:gd name="connsiteX24" fmla="*/ 1961 w 10000"/>
                  <a:gd name="connsiteY24" fmla="*/ 729 h 10015"/>
                  <a:gd name="connsiteX25" fmla="*/ 1961 w 10000"/>
                  <a:gd name="connsiteY25" fmla="*/ 2263 h 10015"/>
                  <a:gd name="connsiteX26" fmla="*/ 1285 w 10000"/>
                  <a:gd name="connsiteY26" fmla="*/ 2263 h 10015"/>
                  <a:gd name="connsiteX27" fmla="*/ 1285 w 10000"/>
                  <a:gd name="connsiteY27" fmla="*/ 2556 h 10015"/>
                  <a:gd name="connsiteX28" fmla="*/ 1285 w 10000"/>
                  <a:gd name="connsiteY28" fmla="*/ 5179 h 10015"/>
                  <a:gd name="connsiteX29" fmla="*/ 1135 w 10000"/>
                  <a:gd name="connsiteY29" fmla="*/ 5327 h 10015"/>
                  <a:gd name="connsiteX30" fmla="*/ 684 w 10000"/>
                  <a:gd name="connsiteY30" fmla="*/ 5621 h 10015"/>
                  <a:gd name="connsiteX31" fmla="*/ 609 w 10000"/>
                  <a:gd name="connsiteY31" fmla="*/ 5986 h 10015"/>
                  <a:gd name="connsiteX32" fmla="*/ 384 w 10000"/>
                  <a:gd name="connsiteY32" fmla="*/ 6351 h 10015"/>
                  <a:gd name="connsiteX33" fmla="*/ 234 w 10000"/>
                  <a:gd name="connsiteY33" fmla="*/ 6935 h 10015"/>
                  <a:gd name="connsiteX34" fmla="*/ 8 w 10000"/>
                  <a:gd name="connsiteY34" fmla="*/ 7593 h 10015"/>
                  <a:gd name="connsiteX35" fmla="*/ 384 w 10000"/>
                  <a:gd name="connsiteY35" fmla="*/ 7664 h 10015"/>
                  <a:gd name="connsiteX36" fmla="*/ 458 w 10000"/>
                  <a:gd name="connsiteY36" fmla="*/ 8245 h 10015"/>
                  <a:gd name="connsiteX37" fmla="*/ 684 w 10000"/>
                  <a:gd name="connsiteY37" fmla="*/ 8831 h 10015"/>
                  <a:gd name="connsiteX38" fmla="*/ 1059 w 10000"/>
                  <a:gd name="connsiteY38" fmla="*/ 10000 h 10015"/>
                  <a:gd name="connsiteX39" fmla="*/ 2461 w 10000"/>
                  <a:gd name="connsiteY39" fmla="*/ 9330 h 10015"/>
                  <a:gd name="connsiteX40" fmla="*/ 2576 w 10000"/>
                  <a:gd name="connsiteY40" fmla="*/ 9517 h 10015"/>
                  <a:gd name="connsiteX41" fmla="*/ 2711 w 10000"/>
                  <a:gd name="connsiteY41" fmla="*/ 9629 h 10015"/>
                  <a:gd name="connsiteX42" fmla="*/ 2979 w 10000"/>
                  <a:gd name="connsiteY42" fmla="*/ 9527 h 10015"/>
                  <a:gd name="connsiteX43" fmla="*/ 3757 w 10000"/>
                  <a:gd name="connsiteY43" fmla="*/ 9508 h 10015"/>
                  <a:gd name="connsiteX44" fmla="*/ 3863 w 10000"/>
                  <a:gd name="connsiteY44" fmla="*/ 9778 h 10015"/>
                  <a:gd name="connsiteX45" fmla="*/ 4219 w 10000"/>
                  <a:gd name="connsiteY45" fmla="*/ 9620 h 10015"/>
                  <a:gd name="connsiteX46" fmla="*/ 4373 w 10000"/>
                  <a:gd name="connsiteY46" fmla="*/ 9293 h 10015"/>
                  <a:gd name="connsiteX47" fmla="*/ 5064 w 10000"/>
                  <a:gd name="connsiteY47" fmla="*/ 9311 h 10015"/>
                  <a:gd name="connsiteX48" fmla="*/ 5457 w 10000"/>
                  <a:gd name="connsiteY48" fmla="*/ 8984 h 10015"/>
                  <a:gd name="connsiteX49" fmla="*/ 5884 w 10000"/>
                  <a:gd name="connsiteY49" fmla="*/ 8740 h 10015"/>
                  <a:gd name="connsiteX50" fmla="*/ 6040 w 10000"/>
                  <a:gd name="connsiteY50" fmla="*/ 8368 h 10015"/>
                  <a:gd name="connsiteX51" fmla="*/ 6382 w 10000"/>
                  <a:gd name="connsiteY51" fmla="*/ 7982 h 10015"/>
                  <a:gd name="connsiteX52" fmla="*/ 6428 w 10000"/>
                  <a:gd name="connsiteY52" fmla="*/ 8181 h 10015"/>
                  <a:gd name="connsiteX53" fmla="*/ 6444 w 10000"/>
                  <a:gd name="connsiteY53" fmla="*/ 8428 h 10015"/>
                  <a:gd name="connsiteX54" fmla="*/ 6766 w 10000"/>
                  <a:gd name="connsiteY54" fmla="*/ 9268 h 10015"/>
                  <a:gd name="connsiteX0" fmla="*/ 7446 w 10000"/>
                  <a:gd name="connsiteY0" fmla="*/ 9488 h 10015"/>
                  <a:gd name="connsiteX1" fmla="*/ 7446 w 10000"/>
                  <a:gd name="connsiteY1" fmla="*/ 8978 h 10015"/>
                  <a:gd name="connsiteX2" fmla="*/ 7821 w 10000"/>
                  <a:gd name="connsiteY2" fmla="*/ 8978 h 10015"/>
                  <a:gd name="connsiteX3" fmla="*/ 8047 w 10000"/>
                  <a:gd name="connsiteY3" fmla="*/ 8029 h 10015"/>
                  <a:gd name="connsiteX4" fmla="*/ 8648 w 10000"/>
                  <a:gd name="connsiteY4" fmla="*/ 7444 h 10015"/>
                  <a:gd name="connsiteX5" fmla="*/ 8873 w 10000"/>
                  <a:gd name="connsiteY5" fmla="*/ 6351 h 10015"/>
                  <a:gd name="connsiteX6" fmla="*/ 8722 w 10000"/>
                  <a:gd name="connsiteY6" fmla="*/ 5768 h 10015"/>
                  <a:gd name="connsiteX7" fmla="*/ 9098 w 10000"/>
                  <a:gd name="connsiteY7" fmla="*/ 4525 h 10015"/>
                  <a:gd name="connsiteX8" fmla="*/ 9399 w 10000"/>
                  <a:gd name="connsiteY8" fmla="*/ 4160 h 10015"/>
                  <a:gd name="connsiteX9" fmla="*/ 10000 w 10000"/>
                  <a:gd name="connsiteY9" fmla="*/ 3576 h 10015"/>
                  <a:gd name="connsiteX10" fmla="*/ 9774 w 10000"/>
                  <a:gd name="connsiteY10" fmla="*/ 3502 h 10015"/>
                  <a:gd name="connsiteX11" fmla="*/ 9399 w 10000"/>
                  <a:gd name="connsiteY11" fmla="*/ 3140 h 10015"/>
                  <a:gd name="connsiteX12" fmla="*/ 9173 w 10000"/>
                  <a:gd name="connsiteY12" fmla="*/ 2044 h 10015"/>
                  <a:gd name="connsiteX13" fmla="*/ 9173 w 10000"/>
                  <a:gd name="connsiteY13" fmla="*/ 1460 h 10015"/>
                  <a:gd name="connsiteX14" fmla="*/ 9098 w 10000"/>
                  <a:gd name="connsiteY14" fmla="*/ 729 h 10015"/>
                  <a:gd name="connsiteX15" fmla="*/ 8873 w 10000"/>
                  <a:gd name="connsiteY15" fmla="*/ 511 h 10015"/>
                  <a:gd name="connsiteX16" fmla="*/ 8497 w 10000"/>
                  <a:gd name="connsiteY16" fmla="*/ 219 h 10015"/>
                  <a:gd name="connsiteX17" fmla="*/ 8272 w 10000"/>
                  <a:gd name="connsiteY17" fmla="*/ 0 h 10015"/>
                  <a:gd name="connsiteX18" fmla="*/ 7821 w 10000"/>
                  <a:gd name="connsiteY18" fmla="*/ 293 h 10015"/>
                  <a:gd name="connsiteX19" fmla="*/ 7370 w 10000"/>
                  <a:gd name="connsiteY19" fmla="*/ 729 h 10015"/>
                  <a:gd name="connsiteX20" fmla="*/ 6769 w 10000"/>
                  <a:gd name="connsiteY20" fmla="*/ 729 h 10015"/>
                  <a:gd name="connsiteX21" fmla="*/ 5717 w 10000"/>
                  <a:gd name="connsiteY21" fmla="*/ 729 h 10015"/>
                  <a:gd name="connsiteX22" fmla="*/ 5717 w 10000"/>
                  <a:gd name="connsiteY22" fmla="*/ 658 h 10015"/>
                  <a:gd name="connsiteX23" fmla="*/ 5643 w 10000"/>
                  <a:gd name="connsiteY23" fmla="*/ 729 h 10015"/>
                  <a:gd name="connsiteX24" fmla="*/ 1961 w 10000"/>
                  <a:gd name="connsiteY24" fmla="*/ 729 h 10015"/>
                  <a:gd name="connsiteX25" fmla="*/ 1961 w 10000"/>
                  <a:gd name="connsiteY25" fmla="*/ 2263 h 10015"/>
                  <a:gd name="connsiteX26" fmla="*/ 1285 w 10000"/>
                  <a:gd name="connsiteY26" fmla="*/ 2263 h 10015"/>
                  <a:gd name="connsiteX27" fmla="*/ 1285 w 10000"/>
                  <a:gd name="connsiteY27" fmla="*/ 2556 h 10015"/>
                  <a:gd name="connsiteX28" fmla="*/ 1285 w 10000"/>
                  <a:gd name="connsiteY28" fmla="*/ 5179 h 10015"/>
                  <a:gd name="connsiteX29" fmla="*/ 1135 w 10000"/>
                  <a:gd name="connsiteY29" fmla="*/ 5327 h 10015"/>
                  <a:gd name="connsiteX30" fmla="*/ 684 w 10000"/>
                  <a:gd name="connsiteY30" fmla="*/ 5621 h 10015"/>
                  <a:gd name="connsiteX31" fmla="*/ 609 w 10000"/>
                  <a:gd name="connsiteY31" fmla="*/ 5986 h 10015"/>
                  <a:gd name="connsiteX32" fmla="*/ 384 w 10000"/>
                  <a:gd name="connsiteY32" fmla="*/ 6351 h 10015"/>
                  <a:gd name="connsiteX33" fmla="*/ 234 w 10000"/>
                  <a:gd name="connsiteY33" fmla="*/ 6935 h 10015"/>
                  <a:gd name="connsiteX34" fmla="*/ 8 w 10000"/>
                  <a:gd name="connsiteY34" fmla="*/ 7593 h 10015"/>
                  <a:gd name="connsiteX35" fmla="*/ 384 w 10000"/>
                  <a:gd name="connsiteY35" fmla="*/ 7664 h 10015"/>
                  <a:gd name="connsiteX36" fmla="*/ 458 w 10000"/>
                  <a:gd name="connsiteY36" fmla="*/ 8245 h 10015"/>
                  <a:gd name="connsiteX37" fmla="*/ 684 w 10000"/>
                  <a:gd name="connsiteY37" fmla="*/ 8831 h 10015"/>
                  <a:gd name="connsiteX38" fmla="*/ 1059 w 10000"/>
                  <a:gd name="connsiteY38" fmla="*/ 10000 h 10015"/>
                  <a:gd name="connsiteX39" fmla="*/ 2461 w 10000"/>
                  <a:gd name="connsiteY39" fmla="*/ 9330 h 10015"/>
                  <a:gd name="connsiteX40" fmla="*/ 2576 w 10000"/>
                  <a:gd name="connsiteY40" fmla="*/ 9452 h 10015"/>
                  <a:gd name="connsiteX41" fmla="*/ 2711 w 10000"/>
                  <a:gd name="connsiteY41" fmla="*/ 9629 h 10015"/>
                  <a:gd name="connsiteX42" fmla="*/ 2979 w 10000"/>
                  <a:gd name="connsiteY42" fmla="*/ 9527 h 10015"/>
                  <a:gd name="connsiteX43" fmla="*/ 3757 w 10000"/>
                  <a:gd name="connsiteY43" fmla="*/ 9508 h 10015"/>
                  <a:gd name="connsiteX44" fmla="*/ 3863 w 10000"/>
                  <a:gd name="connsiteY44" fmla="*/ 9778 h 10015"/>
                  <a:gd name="connsiteX45" fmla="*/ 4219 w 10000"/>
                  <a:gd name="connsiteY45" fmla="*/ 9620 h 10015"/>
                  <a:gd name="connsiteX46" fmla="*/ 4373 w 10000"/>
                  <a:gd name="connsiteY46" fmla="*/ 9293 h 10015"/>
                  <a:gd name="connsiteX47" fmla="*/ 5064 w 10000"/>
                  <a:gd name="connsiteY47" fmla="*/ 9311 h 10015"/>
                  <a:gd name="connsiteX48" fmla="*/ 5457 w 10000"/>
                  <a:gd name="connsiteY48" fmla="*/ 8984 h 10015"/>
                  <a:gd name="connsiteX49" fmla="*/ 5884 w 10000"/>
                  <a:gd name="connsiteY49" fmla="*/ 8740 h 10015"/>
                  <a:gd name="connsiteX50" fmla="*/ 6040 w 10000"/>
                  <a:gd name="connsiteY50" fmla="*/ 8368 h 10015"/>
                  <a:gd name="connsiteX51" fmla="*/ 6382 w 10000"/>
                  <a:gd name="connsiteY51" fmla="*/ 7982 h 10015"/>
                  <a:gd name="connsiteX52" fmla="*/ 6428 w 10000"/>
                  <a:gd name="connsiteY52" fmla="*/ 8181 h 10015"/>
                  <a:gd name="connsiteX53" fmla="*/ 6444 w 10000"/>
                  <a:gd name="connsiteY53" fmla="*/ 8428 h 10015"/>
                  <a:gd name="connsiteX54" fmla="*/ 6766 w 10000"/>
                  <a:gd name="connsiteY54" fmla="*/ 9268 h 10015"/>
                  <a:gd name="connsiteX0" fmla="*/ 7446 w 10000"/>
                  <a:gd name="connsiteY0" fmla="*/ 9488 h 10015"/>
                  <a:gd name="connsiteX1" fmla="*/ 7446 w 10000"/>
                  <a:gd name="connsiteY1" fmla="*/ 8978 h 10015"/>
                  <a:gd name="connsiteX2" fmla="*/ 7821 w 10000"/>
                  <a:gd name="connsiteY2" fmla="*/ 8978 h 10015"/>
                  <a:gd name="connsiteX3" fmla="*/ 8047 w 10000"/>
                  <a:gd name="connsiteY3" fmla="*/ 8029 h 10015"/>
                  <a:gd name="connsiteX4" fmla="*/ 8648 w 10000"/>
                  <a:gd name="connsiteY4" fmla="*/ 7444 h 10015"/>
                  <a:gd name="connsiteX5" fmla="*/ 8873 w 10000"/>
                  <a:gd name="connsiteY5" fmla="*/ 6351 h 10015"/>
                  <a:gd name="connsiteX6" fmla="*/ 8722 w 10000"/>
                  <a:gd name="connsiteY6" fmla="*/ 5768 h 10015"/>
                  <a:gd name="connsiteX7" fmla="*/ 9098 w 10000"/>
                  <a:gd name="connsiteY7" fmla="*/ 4525 h 10015"/>
                  <a:gd name="connsiteX8" fmla="*/ 9399 w 10000"/>
                  <a:gd name="connsiteY8" fmla="*/ 4160 h 10015"/>
                  <a:gd name="connsiteX9" fmla="*/ 10000 w 10000"/>
                  <a:gd name="connsiteY9" fmla="*/ 3576 h 10015"/>
                  <a:gd name="connsiteX10" fmla="*/ 9774 w 10000"/>
                  <a:gd name="connsiteY10" fmla="*/ 3502 h 10015"/>
                  <a:gd name="connsiteX11" fmla="*/ 9399 w 10000"/>
                  <a:gd name="connsiteY11" fmla="*/ 3140 h 10015"/>
                  <a:gd name="connsiteX12" fmla="*/ 9173 w 10000"/>
                  <a:gd name="connsiteY12" fmla="*/ 2044 h 10015"/>
                  <a:gd name="connsiteX13" fmla="*/ 9173 w 10000"/>
                  <a:gd name="connsiteY13" fmla="*/ 1460 h 10015"/>
                  <a:gd name="connsiteX14" fmla="*/ 9098 w 10000"/>
                  <a:gd name="connsiteY14" fmla="*/ 729 h 10015"/>
                  <a:gd name="connsiteX15" fmla="*/ 8873 w 10000"/>
                  <a:gd name="connsiteY15" fmla="*/ 511 h 10015"/>
                  <a:gd name="connsiteX16" fmla="*/ 8497 w 10000"/>
                  <a:gd name="connsiteY16" fmla="*/ 219 h 10015"/>
                  <a:gd name="connsiteX17" fmla="*/ 8272 w 10000"/>
                  <a:gd name="connsiteY17" fmla="*/ 0 h 10015"/>
                  <a:gd name="connsiteX18" fmla="*/ 7821 w 10000"/>
                  <a:gd name="connsiteY18" fmla="*/ 293 h 10015"/>
                  <a:gd name="connsiteX19" fmla="*/ 7370 w 10000"/>
                  <a:gd name="connsiteY19" fmla="*/ 729 h 10015"/>
                  <a:gd name="connsiteX20" fmla="*/ 6769 w 10000"/>
                  <a:gd name="connsiteY20" fmla="*/ 729 h 10015"/>
                  <a:gd name="connsiteX21" fmla="*/ 5717 w 10000"/>
                  <a:gd name="connsiteY21" fmla="*/ 729 h 10015"/>
                  <a:gd name="connsiteX22" fmla="*/ 5717 w 10000"/>
                  <a:gd name="connsiteY22" fmla="*/ 658 h 10015"/>
                  <a:gd name="connsiteX23" fmla="*/ 5643 w 10000"/>
                  <a:gd name="connsiteY23" fmla="*/ 729 h 10015"/>
                  <a:gd name="connsiteX24" fmla="*/ 1961 w 10000"/>
                  <a:gd name="connsiteY24" fmla="*/ 729 h 10015"/>
                  <a:gd name="connsiteX25" fmla="*/ 1961 w 10000"/>
                  <a:gd name="connsiteY25" fmla="*/ 2263 h 10015"/>
                  <a:gd name="connsiteX26" fmla="*/ 1285 w 10000"/>
                  <a:gd name="connsiteY26" fmla="*/ 2263 h 10015"/>
                  <a:gd name="connsiteX27" fmla="*/ 1285 w 10000"/>
                  <a:gd name="connsiteY27" fmla="*/ 2556 h 10015"/>
                  <a:gd name="connsiteX28" fmla="*/ 1285 w 10000"/>
                  <a:gd name="connsiteY28" fmla="*/ 5179 h 10015"/>
                  <a:gd name="connsiteX29" fmla="*/ 1135 w 10000"/>
                  <a:gd name="connsiteY29" fmla="*/ 5327 h 10015"/>
                  <a:gd name="connsiteX30" fmla="*/ 684 w 10000"/>
                  <a:gd name="connsiteY30" fmla="*/ 5621 h 10015"/>
                  <a:gd name="connsiteX31" fmla="*/ 609 w 10000"/>
                  <a:gd name="connsiteY31" fmla="*/ 5986 h 10015"/>
                  <a:gd name="connsiteX32" fmla="*/ 384 w 10000"/>
                  <a:gd name="connsiteY32" fmla="*/ 6351 h 10015"/>
                  <a:gd name="connsiteX33" fmla="*/ 234 w 10000"/>
                  <a:gd name="connsiteY33" fmla="*/ 6935 h 10015"/>
                  <a:gd name="connsiteX34" fmla="*/ 8 w 10000"/>
                  <a:gd name="connsiteY34" fmla="*/ 7593 h 10015"/>
                  <a:gd name="connsiteX35" fmla="*/ 384 w 10000"/>
                  <a:gd name="connsiteY35" fmla="*/ 7664 h 10015"/>
                  <a:gd name="connsiteX36" fmla="*/ 458 w 10000"/>
                  <a:gd name="connsiteY36" fmla="*/ 8245 h 10015"/>
                  <a:gd name="connsiteX37" fmla="*/ 684 w 10000"/>
                  <a:gd name="connsiteY37" fmla="*/ 8831 h 10015"/>
                  <a:gd name="connsiteX38" fmla="*/ 1059 w 10000"/>
                  <a:gd name="connsiteY38" fmla="*/ 10000 h 10015"/>
                  <a:gd name="connsiteX39" fmla="*/ 2461 w 10000"/>
                  <a:gd name="connsiteY39" fmla="*/ 9330 h 10015"/>
                  <a:gd name="connsiteX40" fmla="*/ 2576 w 10000"/>
                  <a:gd name="connsiteY40" fmla="*/ 9452 h 10015"/>
                  <a:gd name="connsiteX41" fmla="*/ 2711 w 10000"/>
                  <a:gd name="connsiteY41" fmla="*/ 9853 h 10015"/>
                  <a:gd name="connsiteX42" fmla="*/ 2979 w 10000"/>
                  <a:gd name="connsiteY42" fmla="*/ 9527 h 10015"/>
                  <a:gd name="connsiteX43" fmla="*/ 3757 w 10000"/>
                  <a:gd name="connsiteY43" fmla="*/ 9508 h 10015"/>
                  <a:gd name="connsiteX44" fmla="*/ 3863 w 10000"/>
                  <a:gd name="connsiteY44" fmla="*/ 9778 h 10015"/>
                  <a:gd name="connsiteX45" fmla="*/ 4219 w 10000"/>
                  <a:gd name="connsiteY45" fmla="*/ 9620 h 10015"/>
                  <a:gd name="connsiteX46" fmla="*/ 4373 w 10000"/>
                  <a:gd name="connsiteY46" fmla="*/ 9293 h 10015"/>
                  <a:gd name="connsiteX47" fmla="*/ 5064 w 10000"/>
                  <a:gd name="connsiteY47" fmla="*/ 9311 h 10015"/>
                  <a:gd name="connsiteX48" fmla="*/ 5457 w 10000"/>
                  <a:gd name="connsiteY48" fmla="*/ 8984 h 10015"/>
                  <a:gd name="connsiteX49" fmla="*/ 5884 w 10000"/>
                  <a:gd name="connsiteY49" fmla="*/ 8740 h 10015"/>
                  <a:gd name="connsiteX50" fmla="*/ 6040 w 10000"/>
                  <a:gd name="connsiteY50" fmla="*/ 8368 h 10015"/>
                  <a:gd name="connsiteX51" fmla="*/ 6382 w 10000"/>
                  <a:gd name="connsiteY51" fmla="*/ 7982 h 10015"/>
                  <a:gd name="connsiteX52" fmla="*/ 6428 w 10000"/>
                  <a:gd name="connsiteY52" fmla="*/ 8181 h 10015"/>
                  <a:gd name="connsiteX53" fmla="*/ 6444 w 10000"/>
                  <a:gd name="connsiteY53" fmla="*/ 8428 h 10015"/>
                  <a:gd name="connsiteX54" fmla="*/ 6766 w 10000"/>
                  <a:gd name="connsiteY54" fmla="*/ 9268 h 10015"/>
                  <a:gd name="connsiteX0" fmla="*/ 7446 w 10000"/>
                  <a:gd name="connsiteY0" fmla="*/ 9488 h 10015"/>
                  <a:gd name="connsiteX1" fmla="*/ 7446 w 10000"/>
                  <a:gd name="connsiteY1" fmla="*/ 8978 h 10015"/>
                  <a:gd name="connsiteX2" fmla="*/ 7821 w 10000"/>
                  <a:gd name="connsiteY2" fmla="*/ 8978 h 10015"/>
                  <a:gd name="connsiteX3" fmla="*/ 8047 w 10000"/>
                  <a:gd name="connsiteY3" fmla="*/ 8029 h 10015"/>
                  <a:gd name="connsiteX4" fmla="*/ 8648 w 10000"/>
                  <a:gd name="connsiteY4" fmla="*/ 7444 h 10015"/>
                  <a:gd name="connsiteX5" fmla="*/ 8873 w 10000"/>
                  <a:gd name="connsiteY5" fmla="*/ 6351 h 10015"/>
                  <a:gd name="connsiteX6" fmla="*/ 8722 w 10000"/>
                  <a:gd name="connsiteY6" fmla="*/ 5768 h 10015"/>
                  <a:gd name="connsiteX7" fmla="*/ 9098 w 10000"/>
                  <a:gd name="connsiteY7" fmla="*/ 4525 h 10015"/>
                  <a:gd name="connsiteX8" fmla="*/ 9399 w 10000"/>
                  <a:gd name="connsiteY8" fmla="*/ 4160 h 10015"/>
                  <a:gd name="connsiteX9" fmla="*/ 10000 w 10000"/>
                  <a:gd name="connsiteY9" fmla="*/ 3576 h 10015"/>
                  <a:gd name="connsiteX10" fmla="*/ 9774 w 10000"/>
                  <a:gd name="connsiteY10" fmla="*/ 3502 h 10015"/>
                  <a:gd name="connsiteX11" fmla="*/ 9399 w 10000"/>
                  <a:gd name="connsiteY11" fmla="*/ 3140 h 10015"/>
                  <a:gd name="connsiteX12" fmla="*/ 9173 w 10000"/>
                  <a:gd name="connsiteY12" fmla="*/ 2044 h 10015"/>
                  <a:gd name="connsiteX13" fmla="*/ 9173 w 10000"/>
                  <a:gd name="connsiteY13" fmla="*/ 1460 h 10015"/>
                  <a:gd name="connsiteX14" fmla="*/ 9098 w 10000"/>
                  <a:gd name="connsiteY14" fmla="*/ 729 h 10015"/>
                  <a:gd name="connsiteX15" fmla="*/ 8873 w 10000"/>
                  <a:gd name="connsiteY15" fmla="*/ 511 h 10015"/>
                  <a:gd name="connsiteX16" fmla="*/ 8497 w 10000"/>
                  <a:gd name="connsiteY16" fmla="*/ 219 h 10015"/>
                  <a:gd name="connsiteX17" fmla="*/ 8272 w 10000"/>
                  <a:gd name="connsiteY17" fmla="*/ 0 h 10015"/>
                  <a:gd name="connsiteX18" fmla="*/ 7821 w 10000"/>
                  <a:gd name="connsiteY18" fmla="*/ 293 h 10015"/>
                  <a:gd name="connsiteX19" fmla="*/ 7370 w 10000"/>
                  <a:gd name="connsiteY19" fmla="*/ 729 h 10015"/>
                  <a:gd name="connsiteX20" fmla="*/ 6769 w 10000"/>
                  <a:gd name="connsiteY20" fmla="*/ 729 h 10015"/>
                  <a:gd name="connsiteX21" fmla="*/ 5717 w 10000"/>
                  <a:gd name="connsiteY21" fmla="*/ 729 h 10015"/>
                  <a:gd name="connsiteX22" fmla="*/ 5717 w 10000"/>
                  <a:gd name="connsiteY22" fmla="*/ 658 h 10015"/>
                  <a:gd name="connsiteX23" fmla="*/ 5643 w 10000"/>
                  <a:gd name="connsiteY23" fmla="*/ 729 h 10015"/>
                  <a:gd name="connsiteX24" fmla="*/ 1961 w 10000"/>
                  <a:gd name="connsiteY24" fmla="*/ 729 h 10015"/>
                  <a:gd name="connsiteX25" fmla="*/ 1961 w 10000"/>
                  <a:gd name="connsiteY25" fmla="*/ 2263 h 10015"/>
                  <a:gd name="connsiteX26" fmla="*/ 1285 w 10000"/>
                  <a:gd name="connsiteY26" fmla="*/ 2263 h 10015"/>
                  <a:gd name="connsiteX27" fmla="*/ 1285 w 10000"/>
                  <a:gd name="connsiteY27" fmla="*/ 2556 h 10015"/>
                  <a:gd name="connsiteX28" fmla="*/ 1285 w 10000"/>
                  <a:gd name="connsiteY28" fmla="*/ 5179 h 10015"/>
                  <a:gd name="connsiteX29" fmla="*/ 1135 w 10000"/>
                  <a:gd name="connsiteY29" fmla="*/ 5327 h 10015"/>
                  <a:gd name="connsiteX30" fmla="*/ 684 w 10000"/>
                  <a:gd name="connsiteY30" fmla="*/ 5621 h 10015"/>
                  <a:gd name="connsiteX31" fmla="*/ 609 w 10000"/>
                  <a:gd name="connsiteY31" fmla="*/ 5986 h 10015"/>
                  <a:gd name="connsiteX32" fmla="*/ 384 w 10000"/>
                  <a:gd name="connsiteY32" fmla="*/ 6351 h 10015"/>
                  <a:gd name="connsiteX33" fmla="*/ 234 w 10000"/>
                  <a:gd name="connsiteY33" fmla="*/ 6935 h 10015"/>
                  <a:gd name="connsiteX34" fmla="*/ 8 w 10000"/>
                  <a:gd name="connsiteY34" fmla="*/ 7593 h 10015"/>
                  <a:gd name="connsiteX35" fmla="*/ 384 w 10000"/>
                  <a:gd name="connsiteY35" fmla="*/ 7664 h 10015"/>
                  <a:gd name="connsiteX36" fmla="*/ 458 w 10000"/>
                  <a:gd name="connsiteY36" fmla="*/ 8245 h 10015"/>
                  <a:gd name="connsiteX37" fmla="*/ 684 w 10000"/>
                  <a:gd name="connsiteY37" fmla="*/ 8831 h 10015"/>
                  <a:gd name="connsiteX38" fmla="*/ 1059 w 10000"/>
                  <a:gd name="connsiteY38" fmla="*/ 10000 h 10015"/>
                  <a:gd name="connsiteX39" fmla="*/ 2461 w 10000"/>
                  <a:gd name="connsiteY39" fmla="*/ 9330 h 10015"/>
                  <a:gd name="connsiteX40" fmla="*/ 2576 w 10000"/>
                  <a:gd name="connsiteY40" fmla="*/ 9452 h 10015"/>
                  <a:gd name="connsiteX41" fmla="*/ 2721 w 10000"/>
                  <a:gd name="connsiteY41" fmla="*/ 9592 h 10015"/>
                  <a:gd name="connsiteX42" fmla="*/ 2979 w 10000"/>
                  <a:gd name="connsiteY42" fmla="*/ 9527 h 10015"/>
                  <a:gd name="connsiteX43" fmla="*/ 3757 w 10000"/>
                  <a:gd name="connsiteY43" fmla="*/ 9508 h 10015"/>
                  <a:gd name="connsiteX44" fmla="*/ 3863 w 10000"/>
                  <a:gd name="connsiteY44" fmla="*/ 9778 h 10015"/>
                  <a:gd name="connsiteX45" fmla="*/ 4219 w 10000"/>
                  <a:gd name="connsiteY45" fmla="*/ 9620 h 10015"/>
                  <a:gd name="connsiteX46" fmla="*/ 4373 w 10000"/>
                  <a:gd name="connsiteY46" fmla="*/ 9293 h 10015"/>
                  <a:gd name="connsiteX47" fmla="*/ 5064 w 10000"/>
                  <a:gd name="connsiteY47" fmla="*/ 9311 h 10015"/>
                  <a:gd name="connsiteX48" fmla="*/ 5457 w 10000"/>
                  <a:gd name="connsiteY48" fmla="*/ 8984 h 10015"/>
                  <a:gd name="connsiteX49" fmla="*/ 5884 w 10000"/>
                  <a:gd name="connsiteY49" fmla="*/ 8740 h 10015"/>
                  <a:gd name="connsiteX50" fmla="*/ 6040 w 10000"/>
                  <a:gd name="connsiteY50" fmla="*/ 8368 h 10015"/>
                  <a:gd name="connsiteX51" fmla="*/ 6382 w 10000"/>
                  <a:gd name="connsiteY51" fmla="*/ 7982 h 10015"/>
                  <a:gd name="connsiteX52" fmla="*/ 6428 w 10000"/>
                  <a:gd name="connsiteY52" fmla="*/ 8181 h 10015"/>
                  <a:gd name="connsiteX53" fmla="*/ 6444 w 10000"/>
                  <a:gd name="connsiteY53" fmla="*/ 8428 h 10015"/>
                  <a:gd name="connsiteX54" fmla="*/ 6766 w 10000"/>
                  <a:gd name="connsiteY54" fmla="*/ 9268 h 10015"/>
                  <a:gd name="connsiteX0" fmla="*/ 7446 w 10000"/>
                  <a:gd name="connsiteY0" fmla="*/ 9488 h 10015"/>
                  <a:gd name="connsiteX1" fmla="*/ 7446 w 10000"/>
                  <a:gd name="connsiteY1" fmla="*/ 8978 h 10015"/>
                  <a:gd name="connsiteX2" fmla="*/ 7821 w 10000"/>
                  <a:gd name="connsiteY2" fmla="*/ 8978 h 10015"/>
                  <a:gd name="connsiteX3" fmla="*/ 8047 w 10000"/>
                  <a:gd name="connsiteY3" fmla="*/ 8029 h 10015"/>
                  <a:gd name="connsiteX4" fmla="*/ 8648 w 10000"/>
                  <a:gd name="connsiteY4" fmla="*/ 7444 h 10015"/>
                  <a:gd name="connsiteX5" fmla="*/ 8873 w 10000"/>
                  <a:gd name="connsiteY5" fmla="*/ 6351 h 10015"/>
                  <a:gd name="connsiteX6" fmla="*/ 8722 w 10000"/>
                  <a:gd name="connsiteY6" fmla="*/ 5768 h 10015"/>
                  <a:gd name="connsiteX7" fmla="*/ 9098 w 10000"/>
                  <a:gd name="connsiteY7" fmla="*/ 4525 h 10015"/>
                  <a:gd name="connsiteX8" fmla="*/ 9399 w 10000"/>
                  <a:gd name="connsiteY8" fmla="*/ 4160 h 10015"/>
                  <a:gd name="connsiteX9" fmla="*/ 10000 w 10000"/>
                  <a:gd name="connsiteY9" fmla="*/ 3576 h 10015"/>
                  <a:gd name="connsiteX10" fmla="*/ 9774 w 10000"/>
                  <a:gd name="connsiteY10" fmla="*/ 3502 h 10015"/>
                  <a:gd name="connsiteX11" fmla="*/ 9399 w 10000"/>
                  <a:gd name="connsiteY11" fmla="*/ 3140 h 10015"/>
                  <a:gd name="connsiteX12" fmla="*/ 9173 w 10000"/>
                  <a:gd name="connsiteY12" fmla="*/ 2044 h 10015"/>
                  <a:gd name="connsiteX13" fmla="*/ 9173 w 10000"/>
                  <a:gd name="connsiteY13" fmla="*/ 1460 h 10015"/>
                  <a:gd name="connsiteX14" fmla="*/ 9098 w 10000"/>
                  <a:gd name="connsiteY14" fmla="*/ 729 h 10015"/>
                  <a:gd name="connsiteX15" fmla="*/ 8873 w 10000"/>
                  <a:gd name="connsiteY15" fmla="*/ 511 h 10015"/>
                  <a:gd name="connsiteX16" fmla="*/ 8497 w 10000"/>
                  <a:gd name="connsiteY16" fmla="*/ 219 h 10015"/>
                  <a:gd name="connsiteX17" fmla="*/ 8272 w 10000"/>
                  <a:gd name="connsiteY17" fmla="*/ 0 h 10015"/>
                  <a:gd name="connsiteX18" fmla="*/ 7821 w 10000"/>
                  <a:gd name="connsiteY18" fmla="*/ 293 h 10015"/>
                  <a:gd name="connsiteX19" fmla="*/ 7370 w 10000"/>
                  <a:gd name="connsiteY19" fmla="*/ 729 h 10015"/>
                  <a:gd name="connsiteX20" fmla="*/ 6769 w 10000"/>
                  <a:gd name="connsiteY20" fmla="*/ 729 h 10015"/>
                  <a:gd name="connsiteX21" fmla="*/ 5717 w 10000"/>
                  <a:gd name="connsiteY21" fmla="*/ 729 h 10015"/>
                  <a:gd name="connsiteX22" fmla="*/ 5717 w 10000"/>
                  <a:gd name="connsiteY22" fmla="*/ 658 h 10015"/>
                  <a:gd name="connsiteX23" fmla="*/ 5643 w 10000"/>
                  <a:gd name="connsiteY23" fmla="*/ 729 h 10015"/>
                  <a:gd name="connsiteX24" fmla="*/ 1961 w 10000"/>
                  <a:gd name="connsiteY24" fmla="*/ 729 h 10015"/>
                  <a:gd name="connsiteX25" fmla="*/ 1961 w 10000"/>
                  <a:gd name="connsiteY25" fmla="*/ 2263 h 10015"/>
                  <a:gd name="connsiteX26" fmla="*/ 1285 w 10000"/>
                  <a:gd name="connsiteY26" fmla="*/ 2263 h 10015"/>
                  <a:gd name="connsiteX27" fmla="*/ 1285 w 10000"/>
                  <a:gd name="connsiteY27" fmla="*/ 2556 h 10015"/>
                  <a:gd name="connsiteX28" fmla="*/ 1285 w 10000"/>
                  <a:gd name="connsiteY28" fmla="*/ 5179 h 10015"/>
                  <a:gd name="connsiteX29" fmla="*/ 1135 w 10000"/>
                  <a:gd name="connsiteY29" fmla="*/ 5327 h 10015"/>
                  <a:gd name="connsiteX30" fmla="*/ 684 w 10000"/>
                  <a:gd name="connsiteY30" fmla="*/ 5621 h 10015"/>
                  <a:gd name="connsiteX31" fmla="*/ 609 w 10000"/>
                  <a:gd name="connsiteY31" fmla="*/ 5986 h 10015"/>
                  <a:gd name="connsiteX32" fmla="*/ 384 w 10000"/>
                  <a:gd name="connsiteY32" fmla="*/ 6351 h 10015"/>
                  <a:gd name="connsiteX33" fmla="*/ 234 w 10000"/>
                  <a:gd name="connsiteY33" fmla="*/ 6935 h 10015"/>
                  <a:gd name="connsiteX34" fmla="*/ 8 w 10000"/>
                  <a:gd name="connsiteY34" fmla="*/ 7593 h 10015"/>
                  <a:gd name="connsiteX35" fmla="*/ 384 w 10000"/>
                  <a:gd name="connsiteY35" fmla="*/ 7664 h 10015"/>
                  <a:gd name="connsiteX36" fmla="*/ 458 w 10000"/>
                  <a:gd name="connsiteY36" fmla="*/ 8245 h 10015"/>
                  <a:gd name="connsiteX37" fmla="*/ 684 w 10000"/>
                  <a:gd name="connsiteY37" fmla="*/ 8831 h 10015"/>
                  <a:gd name="connsiteX38" fmla="*/ 1059 w 10000"/>
                  <a:gd name="connsiteY38" fmla="*/ 10000 h 10015"/>
                  <a:gd name="connsiteX39" fmla="*/ 2461 w 10000"/>
                  <a:gd name="connsiteY39" fmla="*/ 9330 h 10015"/>
                  <a:gd name="connsiteX40" fmla="*/ 2566 w 10000"/>
                  <a:gd name="connsiteY40" fmla="*/ 9433 h 10015"/>
                  <a:gd name="connsiteX41" fmla="*/ 2721 w 10000"/>
                  <a:gd name="connsiteY41" fmla="*/ 9592 h 10015"/>
                  <a:gd name="connsiteX42" fmla="*/ 2979 w 10000"/>
                  <a:gd name="connsiteY42" fmla="*/ 9527 h 10015"/>
                  <a:gd name="connsiteX43" fmla="*/ 3757 w 10000"/>
                  <a:gd name="connsiteY43" fmla="*/ 9508 h 10015"/>
                  <a:gd name="connsiteX44" fmla="*/ 3863 w 10000"/>
                  <a:gd name="connsiteY44" fmla="*/ 9778 h 10015"/>
                  <a:gd name="connsiteX45" fmla="*/ 4219 w 10000"/>
                  <a:gd name="connsiteY45" fmla="*/ 9620 h 10015"/>
                  <a:gd name="connsiteX46" fmla="*/ 4373 w 10000"/>
                  <a:gd name="connsiteY46" fmla="*/ 9293 h 10015"/>
                  <a:gd name="connsiteX47" fmla="*/ 5064 w 10000"/>
                  <a:gd name="connsiteY47" fmla="*/ 9311 h 10015"/>
                  <a:gd name="connsiteX48" fmla="*/ 5457 w 10000"/>
                  <a:gd name="connsiteY48" fmla="*/ 8984 h 10015"/>
                  <a:gd name="connsiteX49" fmla="*/ 5884 w 10000"/>
                  <a:gd name="connsiteY49" fmla="*/ 8740 h 10015"/>
                  <a:gd name="connsiteX50" fmla="*/ 6040 w 10000"/>
                  <a:gd name="connsiteY50" fmla="*/ 8368 h 10015"/>
                  <a:gd name="connsiteX51" fmla="*/ 6382 w 10000"/>
                  <a:gd name="connsiteY51" fmla="*/ 7982 h 10015"/>
                  <a:gd name="connsiteX52" fmla="*/ 6428 w 10000"/>
                  <a:gd name="connsiteY52" fmla="*/ 8181 h 10015"/>
                  <a:gd name="connsiteX53" fmla="*/ 6444 w 10000"/>
                  <a:gd name="connsiteY53" fmla="*/ 8428 h 10015"/>
                  <a:gd name="connsiteX54" fmla="*/ 6766 w 10000"/>
                  <a:gd name="connsiteY54" fmla="*/ 9268 h 10015"/>
                  <a:gd name="connsiteX0" fmla="*/ 7446 w 10000"/>
                  <a:gd name="connsiteY0" fmla="*/ 9488 h 10014"/>
                  <a:gd name="connsiteX1" fmla="*/ 7446 w 10000"/>
                  <a:gd name="connsiteY1" fmla="*/ 8978 h 10014"/>
                  <a:gd name="connsiteX2" fmla="*/ 7821 w 10000"/>
                  <a:gd name="connsiteY2" fmla="*/ 8978 h 10014"/>
                  <a:gd name="connsiteX3" fmla="*/ 8047 w 10000"/>
                  <a:gd name="connsiteY3" fmla="*/ 8029 h 10014"/>
                  <a:gd name="connsiteX4" fmla="*/ 8648 w 10000"/>
                  <a:gd name="connsiteY4" fmla="*/ 7444 h 10014"/>
                  <a:gd name="connsiteX5" fmla="*/ 8873 w 10000"/>
                  <a:gd name="connsiteY5" fmla="*/ 6351 h 10014"/>
                  <a:gd name="connsiteX6" fmla="*/ 8722 w 10000"/>
                  <a:gd name="connsiteY6" fmla="*/ 5768 h 10014"/>
                  <a:gd name="connsiteX7" fmla="*/ 9098 w 10000"/>
                  <a:gd name="connsiteY7" fmla="*/ 4525 h 10014"/>
                  <a:gd name="connsiteX8" fmla="*/ 9399 w 10000"/>
                  <a:gd name="connsiteY8" fmla="*/ 4160 h 10014"/>
                  <a:gd name="connsiteX9" fmla="*/ 10000 w 10000"/>
                  <a:gd name="connsiteY9" fmla="*/ 3576 h 10014"/>
                  <a:gd name="connsiteX10" fmla="*/ 9774 w 10000"/>
                  <a:gd name="connsiteY10" fmla="*/ 3502 h 10014"/>
                  <a:gd name="connsiteX11" fmla="*/ 9399 w 10000"/>
                  <a:gd name="connsiteY11" fmla="*/ 3140 h 10014"/>
                  <a:gd name="connsiteX12" fmla="*/ 9173 w 10000"/>
                  <a:gd name="connsiteY12" fmla="*/ 2044 h 10014"/>
                  <a:gd name="connsiteX13" fmla="*/ 9173 w 10000"/>
                  <a:gd name="connsiteY13" fmla="*/ 1460 h 10014"/>
                  <a:gd name="connsiteX14" fmla="*/ 9098 w 10000"/>
                  <a:gd name="connsiteY14" fmla="*/ 729 h 10014"/>
                  <a:gd name="connsiteX15" fmla="*/ 8873 w 10000"/>
                  <a:gd name="connsiteY15" fmla="*/ 511 h 10014"/>
                  <a:gd name="connsiteX16" fmla="*/ 8497 w 10000"/>
                  <a:gd name="connsiteY16" fmla="*/ 219 h 10014"/>
                  <a:gd name="connsiteX17" fmla="*/ 8272 w 10000"/>
                  <a:gd name="connsiteY17" fmla="*/ 0 h 10014"/>
                  <a:gd name="connsiteX18" fmla="*/ 7821 w 10000"/>
                  <a:gd name="connsiteY18" fmla="*/ 293 h 10014"/>
                  <a:gd name="connsiteX19" fmla="*/ 7370 w 10000"/>
                  <a:gd name="connsiteY19" fmla="*/ 729 h 10014"/>
                  <a:gd name="connsiteX20" fmla="*/ 6769 w 10000"/>
                  <a:gd name="connsiteY20" fmla="*/ 729 h 10014"/>
                  <a:gd name="connsiteX21" fmla="*/ 5717 w 10000"/>
                  <a:gd name="connsiteY21" fmla="*/ 729 h 10014"/>
                  <a:gd name="connsiteX22" fmla="*/ 5717 w 10000"/>
                  <a:gd name="connsiteY22" fmla="*/ 658 h 10014"/>
                  <a:gd name="connsiteX23" fmla="*/ 5643 w 10000"/>
                  <a:gd name="connsiteY23" fmla="*/ 729 h 10014"/>
                  <a:gd name="connsiteX24" fmla="*/ 1961 w 10000"/>
                  <a:gd name="connsiteY24" fmla="*/ 729 h 10014"/>
                  <a:gd name="connsiteX25" fmla="*/ 1961 w 10000"/>
                  <a:gd name="connsiteY25" fmla="*/ 2263 h 10014"/>
                  <a:gd name="connsiteX26" fmla="*/ 1285 w 10000"/>
                  <a:gd name="connsiteY26" fmla="*/ 2263 h 10014"/>
                  <a:gd name="connsiteX27" fmla="*/ 1285 w 10000"/>
                  <a:gd name="connsiteY27" fmla="*/ 2556 h 10014"/>
                  <a:gd name="connsiteX28" fmla="*/ 1285 w 10000"/>
                  <a:gd name="connsiteY28" fmla="*/ 5179 h 10014"/>
                  <a:gd name="connsiteX29" fmla="*/ 1135 w 10000"/>
                  <a:gd name="connsiteY29" fmla="*/ 5327 h 10014"/>
                  <a:gd name="connsiteX30" fmla="*/ 684 w 10000"/>
                  <a:gd name="connsiteY30" fmla="*/ 5621 h 10014"/>
                  <a:gd name="connsiteX31" fmla="*/ 609 w 10000"/>
                  <a:gd name="connsiteY31" fmla="*/ 5986 h 10014"/>
                  <a:gd name="connsiteX32" fmla="*/ 384 w 10000"/>
                  <a:gd name="connsiteY32" fmla="*/ 6351 h 10014"/>
                  <a:gd name="connsiteX33" fmla="*/ 234 w 10000"/>
                  <a:gd name="connsiteY33" fmla="*/ 6935 h 10014"/>
                  <a:gd name="connsiteX34" fmla="*/ 8 w 10000"/>
                  <a:gd name="connsiteY34" fmla="*/ 7593 h 10014"/>
                  <a:gd name="connsiteX35" fmla="*/ 384 w 10000"/>
                  <a:gd name="connsiteY35" fmla="*/ 7664 h 10014"/>
                  <a:gd name="connsiteX36" fmla="*/ 458 w 10000"/>
                  <a:gd name="connsiteY36" fmla="*/ 8245 h 10014"/>
                  <a:gd name="connsiteX37" fmla="*/ 684 w 10000"/>
                  <a:gd name="connsiteY37" fmla="*/ 8831 h 10014"/>
                  <a:gd name="connsiteX38" fmla="*/ 1059 w 10000"/>
                  <a:gd name="connsiteY38" fmla="*/ 10000 h 10014"/>
                  <a:gd name="connsiteX39" fmla="*/ 2394 w 10000"/>
                  <a:gd name="connsiteY39" fmla="*/ 9237 h 10014"/>
                  <a:gd name="connsiteX40" fmla="*/ 2566 w 10000"/>
                  <a:gd name="connsiteY40" fmla="*/ 9433 h 10014"/>
                  <a:gd name="connsiteX41" fmla="*/ 2721 w 10000"/>
                  <a:gd name="connsiteY41" fmla="*/ 9592 h 10014"/>
                  <a:gd name="connsiteX42" fmla="*/ 2979 w 10000"/>
                  <a:gd name="connsiteY42" fmla="*/ 9527 h 10014"/>
                  <a:gd name="connsiteX43" fmla="*/ 3757 w 10000"/>
                  <a:gd name="connsiteY43" fmla="*/ 9508 h 10014"/>
                  <a:gd name="connsiteX44" fmla="*/ 3863 w 10000"/>
                  <a:gd name="connsiteY44" fmla="*/ 9778 h 10014"/>
                  <a:gd name="connsiteX45" fmla="*/ 4219 w 10000"/>
                  <a:gd name="connsiteY45" fmla="*/ 9620 h 10014"/>
                  <a:gd name="connsiteX46" fmla="*/ 4373 w 10000"/>
                  <a:gd name="connsiteY46" fmla="*/ 9293 h 10014"/>
                  <a:gd name="connsiteX47" fmla="*/ 5064 w 10000"/>
                  <a:gd name="connsiteY47" fmla="*/ 9311 h 10014"/>
                  <a:gd name="connsiteX48" fmla="*/ 5457 w 10000"/>
                  <a:gd name="connsiteY48" fmla="*/ 8984 h 10014"/>
                  <a:gd name="connsiteX49" fmla="*/ 5884 w 10000"/>
                  <a:gd name="connsiteY49" fmla="*/ 8740 h 10014"/>
                  <a:gd name="connsiteX50" fmla="*/ 6040 w 10000"/>
                  <a:gd name="connsiteY50" fmla="*/ 8368 h 10014"/>
                  <a:gd name="connsiteX51" fmla="*/ 6382 w 10000"/>
                  <a:gd name="connsiteY51" fmla="*/ 7982 h 10014"/>
                  <a:gd name="connsiteX52" fmla="*/ 6428 w 10000"/>
                  <a:gd name="connsiteY52" fmla="*/ 8181 h 10014"/>
                  <a:gd name="connsiteX53" fmla="*/ 6444 w 10000"/>
                  <a:gd name="connsiteY53" fmla="*/ 8428 h 10014"/>
                  <a:gd name="connsiteX54" fmla="*/ 6766 w 10000"/>
                  <a:gd name="connsiteY54" fmla="*/ 9268 h 10014"/>
                  <a:gd name="connsiteX0" fmla="*/ 7446 w 10000"/>
                  <a:gd name="connsiteY0" fmla="*/ 9488 h 10009"/>
                  <a:gd name="connsiteX1" fmla="*/ 7446 w 10000"/>
                  <a:gd name="connsiteY1" fmla="*/ 8978 h 10009"/>
                  <a:gd name="connsiteX2" fmla="*/ 7821 w 10000"/>
                  <a:gd name="connsiteY2" fmla="*/ 8978 h 10009"/>
                  <a:gd name="connsiteX3" fmla="*/ 8047 w 10000"/>
                  <a:gd name="connsiteY3" fmla="*/ 8029 h 10009"/>
                  <a:gd name="connsiteX4" fmla="*/ 8648 w 10000"/>
                  <a:gd name="connsiteY4" fmla="*/ 7444 h 10009"/>
                  <a:gd name="connsiteX5" fmla="*/ 8873 w 10000"/>
                  <a:gd name="connsiteY5" fmla="*/ 6351 h 10009"/>
                  <a:gd name="connsiteX6" fmla="*/ 8722 w 10000"/>
                  <a:gd name="connsiteY6" fmla="*/ 5768 h 10009"/>
                  <a:gd name="connsiteX7" fmla="*/ 9098 w 10000"/>
                  <a:gd name="connsiteY7" fmla="*/ 4525 h 10009"/>
                  <a:gd name="connsiteX8" fmla="*/ 9399 w 10000"/>
                  <a:gd name="connsiteY8" fmla="*/ 4160 h 10009"/>
                  <a:gd name="connsiteX9" fmla="*/ 10000 w 10000"/>
                  <a:gd name="connsiteY9" fmla="*/ 3576 h 10009"/>
                  <a:gd name="connsiteX10" fmla="*/ 9774 w 10000"/>
                  <a:gd name="connsiteY10" fmla="*/ 3502 h 10009"/>
                  <a:gd name="connsiteX11" fmla="*/ 9399 w 10000"/>
                  <a:gd name="connsiteY11" fmla="*/ 3140 h 10009"/>
                  <a:gd name="connsiteX12" fmla="*/ 9173 w 10000"/>
                  <a:gd name="connsiteY12" fmla="*/ 2044 h 10009"/>
                  <a:gd name="connsiteX13" fmla="*/ 9173 w 10000"/>
                  <a:gd name="connsiteY13" fmla="*/ 1460 h 10009"/>
                  <a:gd name="connsiteX14" fmla="*/ 9098 w 10000"/>
                  <a:gd name="connsiteY14" fmla="*/ 729 h 10009"/>
                  <a:gd name="connsiteX15" fmla="*/ 8873 w 10000"/>
                  <a:gd name="connsiteY15" fmla="*/ 511 h 10009"/>
                  <a:gd name="connsiteX16" fmla="*/ 8497 w 10000"/>
                  <a:gd name="connsiteY16" fmla="*/ 219 h 10009"/>
                  <a:gd name="connsiteX17" fmla="*/ 8272 w 10000"/>
                  <a:gd name="connsiteY17" fmla="*/ 0 h 10009"/>
                  <a:gd name="connsiteX18" fmla="*/ 7821 w 10000"/>
                  <a:gd name="connsiteY18" fmla="*/ 293 h 10009"/>
                  <a:gd name="connsiteX19" fmla="*/ 7370 w 10000"/>
                  <a:gd name="connsiteY19" fmla="*/ 729 h 10009"/>
                  <a:gd name="connsiteX20" fmla="*/ 6769 w 10000"/>
                  <a:gd name="connsiteY20" fmla="*/ 729 h 10009"/>
                  <a:gd name="connsiteX21" fmla="*/ 5717 w 10000"/>
                  <a:gd name="connsiteY21" fmla="*/ 729 h 10009"/>
                  <a:gd name="connsiteX22" fmla="*/ 5717 w 10000"/>
                  <a:gd name="connsiteY22" fmla="*/ 658 h 10009"/>
                  <a:gd name="connsiteX23" fmla="*/ 5643 w 10000"/>
                  <a:gd name="connsiteY23" fmla="*/ 729 h 10009"/>
                  <a:gd name="connsiteX24" fmla="*/ 1961 w 10000"/>
                  <a:gd name="connsiteY24" fmla="*/ 729 h 10009"/>
                  <a:gd name="connsiteX25" fmla="*/ 1961 w 10000"/>
                  <a:gd name="connsiteY25" fmla="*/ 2263 h 10009"/>
                  <a:gd name="connsiteX26" fmla="*/ 1285 w 10000"/>
                  <a:gd name="connsiteY26" fmla="*/ 2263 h 10009"/>
                  <a:gd name="connsiteX27" fmla="*/ 1285 w 10000"/>
                  <a:gd name="connsiteY27" fmla="*/ 2556 h 10009"/>
                  <a:gd name="connsiteX28" fmla="*/ 1285 w 10000"/>
                  <a:gd name="connsiteY28" fmla="*/ 5179 h 10009"/>
                  <a:gd name="connsiteX29" fmla="*/ 1135 w 10000"/>
                  <a:gd name="connsiteY29" fmla="*/ 5327 h 10009"/>
                  <a:gd name="connsiteX30" fmla="*/ 684 w 10000"/>
                  <a:gd name="connsiteY30" fmla="*/ 5621 h 10009"/>
                  <a:gd name="connsiteX31" fmla="*/ 609 w 10000"/>
                  <a:gd name="connsiteY31" fmla="*/ 5986 h 10009"/>
                  <a:gd name="connsiteX32" fmla="*/ 384 w 10000"/>
                  <a:gd name="connsiteY32" fmla="*/ 6351 h 10009"/>
                  <a:gd name="connsiteX33" fmla="*/ 234 w 10000"/>
                  <a:gd name="connsiteY33" fmla="*/ 6935 h 10009"/>
                  <a:gd name="connsiteX34" fmla="*/ 8 w 10000"/>
                  <a:gd name="connsiteY34" fmla="*/ 7593 h 10009"/>
                  <a:gd name="connsiteX35" fmla="*/ 384 w 10000"/>
                  <a:gd name="connsiteY35" fmla="*/ 7664 h 10009"/>
                  <a:gd name="connsiteX36" fmla="*/ 458 w 10000"/>
                  <a:gd name="connsiteY36" fmla="*/ 8245 h 10009"/>
                  <a:gd name="connsiteX37" fmla="*/ 684 w 10000"/>
                  <a:gd name="connsiteY37" fmla="*/ 8831 h 10009"/>
                  <a:gd name="connsiteX38" fmla="*/ 1059 w 10000"/>
                  <a:gd name="connsiteY38" fmla="*/ 10000 h 10009"/>
                  <a:gd name="connsiteX39" fmla="*/ 2394 w 10000"/>
                  <a:gd name="connsiteY39" fmla="*/ 9237 h 10009"/>
                  <a:gd name="connsiteX40" fmla="*/ 2566 w 10000"/>
                  <a:gd name="connsiteY40" fmla="*/ 9433 h 10009"/>
                  <a:gd name="connsiteX41" fmla="*/ 2721 w 10000"/>
                  <a:gd name="connsiteY41" fmla="*/ 9592 h 10009"/>
                  <a:gd name="connsiteX42" fmla="*/ 2979 w 10000"/>
                  <a:gd name="connsiteY42" fmla="*/ 9527 h 10009"/>
                  <a:gd name="connsiteX43" fmla="*/ 3757 w 10000"/>
                  <a:gd name="connsiteY43" fmla="*/ 9508 h 10009"/>
                  <a:gd name="connsiteX44" fmla="*/ 3863 w 10000"/>
                  <a:gd name="connsiteY44" fmla="*/ 9778 h 10009"/>
                  <a:gd name="connsiteX45" fmla="*/ 4219 w 10000"/>
                  <a:gd name="connsiteY45" fmla="*/ 9620 h 10009"/>
                  <a:gd name="connsiteX46" fmla="*/ 4373 w 10000"/>
                  <a:gd name="connsiteY46" fmla="*/ 9293 h 10009"/>
                  <a:gd name="connsiteX47" fmla="*/ 5064 w 10000"/>
                  <a:gd name="connsiteY47" fmla="*/ 9311 h 10009"/>
                  <a:gd name="connsiteX48" fmla="*/ 5457 w 10000"/>
                  <a:gd name="connsiteY48" fmla="*/ 8984 h 10009"/>
                  <a:gd name="connsiteX49" fmla="*/ 5884 w 10000"/>
                  <a:gd name="connsiteY49" fmla="*/ 8740 h 10009"/>
                  <a:gd name="connsiteX50" fmla="*/ 6040 w 10000"/>
                  <a:gd name="connsiteY50" fmla="*/ 8368 h 10009"/>
                  <a:gd name="connsiteX51" fmla="*/ 6382 w 10000"/>
                  <a:gd name="connsiteY51" fmla="*/ 7982 h 10009"/>
                  <a:gd name="connsiteX52" fmla="*/ 6428 w 10000"/>
                  <a:gd name="connsiteY52" fmla="*/ 8181 h 10009"/>
                  <a:gd name="connsiteX53" fmla="*/ 6444 w 10000"/>
                  <a:gd name="connsiteY53" fmla="*/ 8428 h 10009"/>
                  <a:gd name="connsiteX54" fmla="*/ 6766 w 10000"/>
                  <a:gd name="connsiteY54" fmla="*/ 9268 h 10009"/>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413 w 10000"/>
                  <a:gd name="connsiteY39" fmla="*/ 9209 h 10008"/>
                  <a:gd name="connsiteX40" fmla="*/ 2566 w 10000"/>
                  <a:gd name="connsiteY40" fmla="*/ 9433 h 10008"/>
                  <a:gd name="connsiteX41" fmla="*/ 2721 w 10000"/>
                  <a:gd name="connsiteY41" fmla="*/ 9592 h 10008"/>
                  <a:gd name="connsiteX42" fmla="*/ 2979 w 10000"/>
                  <a:gd name="connsiteY42" fmla="*/ 9527 h 10008"/>
                  <a:gd name="connsiteX43" fmla="*/ 3757 w 10000"/>
                  <a:gd name="connsiteY43" fmla="*/ 9508 h 10008"/>
                  <a:gd name="connsiteX44" fmla="*/ 3863 w 10000"/>
                  <a:gd name="connsiteY44" fmla="*/ 9778 h 10008"/>
                  <a:gd name="connsiteX45" fmla="*/ 4219 w 10000"/>
                  <a:gd name="connsiteY45" fmla="*/ 9620 h 10008"/>
                  <a:gd name="connsiteX46" fmla="*/ 4373 w 10000"/>
                  <a:gd name="connsiteY46" fmla="*/ 9293 h 10008"/>
                  <a:gd name="connsiteX47" fmla="*/ 5064 w 10000"/>
                  <a:gd name="connsiteY47" fmla="*/ 9311 h 10008"/>
                  <a:gd name="connsiteX48" fmla="*/ 5457 w 10000"/>
                  <a:gd name="connsiteY48" fmla="*/ 8984 h 10008"/>
                  <a:gd name="connsiteX49" fmla="*/ 5884 w 10000"/>
                  <a:gd name="connsiteY49" fmla="*/ 8740 h 10008"/>
                  <a:gd name="connsiteX50" fmla="*/ 6040 w 10000"/>
                  <a:gd name="connsiteY50" fmla="*/ 8368 h 10008"/>
                  <a:gd name="connsiteX51" fmla="*/ 6382 w 10000"/>
                  <a:gd name="connsiteY51" fmla="*/ 7982 h 10008"/>
                  <a:gd name="connsiteX52" fmla="*/ 6428 w 10000"/>
                  <a:gd name="connsiteY52" fmla="*/ 8181 h 10008"/>
                  <a:gd name="connsiteX53" fmla="*/ 6444 w 10000"/>
                  <a:gd name="connsiteY53" fmla="*/ 8428 h 10008"/>
                  <a:gd name="connsiteX54" fmla="*/ 6766 w 10000"/>
                  <a:gd name="connsiteY54" fmla="*/ 9268 h 10008"/>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413 w 10000"/>
                  <a:gd name="connsiteY39" fmla="*/ 9209 h 10008"/>
                  <a:gd name="connsiteX40" fmla="*/ 2566 w 10000"/>
                  <a:gd name="connsiteY40" fmla="*/ 9433 h 10008"/>
                  <a:gd name="connsiteX41" fmla="*/ 2721 w 10000"/>
                  <a:gd name="connsiteY41" fmla="*/ 9592 h 10008"/>
                  <a:gd name="connsiteX42" fmla="*/ 2979 w 10000"/>
                  <a:gd name="connsiteY42" fmla="*/ 9527 h 10008"/>
                  <a:gd name="connsiteX43" fmla="*/ 3757 w 10000"/>
                  <a:gd name="connsiteY43" fmla="*/ 9508 h 10008"/>
                  <a:gd name="connsiteX44" fmla="*/ 3863 w 10000"/>
                  <a:gd name="connsiteY44" fmla="*/ 9778 h 10008"/>
                  <a:gd name="connsiteX45" fmla="*/ 4219 w 10000"/>
                  <a:gd name="connsiteY45" fmla="*/ 9620 h 10008"/>
                  <a:gd name="connsiteX46" fmla="*/ 4373 w 10000"/>
                  <a:gd name="connsiteY46" fmla="*/ 9293 h 10008"/>
                  <a:gd name="connsiteX47" fmla="*/ 5064 w 10000"/>
                  <a:gd name="connsiteY47" fmla="*/ 9311 h 10008"/>
                  <a:gd name="connsiteX48" fmla="*/ 5457 w 10000"/>
                  <a:gd name="connsiteY48" fmla="*/ 8984 h 10008"/>
                  <a:gd name="connsiteX49" fmla="*/ 5884 w 10000"/>
                  <a:gd name="connsiteY49" fmla="*/ 8740 h 10008"/>
                  <a:gd name="connsiteX50" fmla="*/ 6040 w 10000"/>
                  <a:gd name="connsiteY50" fmla="*/ 8368 h 10008"/>
                  <a:gd name="connsiteX51" fmla="*/ 6382 w 10000"/>
                  <a:gd name="connsiteY51" fmla="*/ 7982 h 10008"/>
                  <a:gd name="connsiteX52" fmla="*/ 6428 w 10000"/>
                  <a:gd name="connsiteY52" fmla="*/ 8181 h 10008"/>
                  <a:gd name="connsiteX53" fmla="*/ 6444 w 10000"/>
                  <a:gd name="connsiteY53" fmla="*/ 8428 h 10008"/>
                  <a:gd name="connsiteX54" fmla="*/ 6766 w 10000"/>
                  <a:gd name="connsiteY54" fmla="*/ 9268 h 10008"/>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413 w 10000"/>
                  <a:gd name="connsiteY39" fmla="*/ 9209 h 10008"/>
                  <a:gd name="connsiteX40" fmla="*/ 2566 w 10000"/>
                  <a:gd name="connsiteY40" fmla="*/ 9433 h 10008"/>
                  <a:gd name="connsiteX41" fmla="*/ 2605 w 10000"/>
                  <a:gd name="connsiteY41" fmla="*/ 9461 h 10008"/>
                  <a:gd name="connsiteX42" fmla="*/ 2721 w 10000"/>
                  <a:gd name="connsiteY42" fmla="*/ 9592 h 10008"/>
                  <a:gd name="connsiteX43" fmla="*/ 2979 w 10000"/>
                  <a:gd name="connsiteY43" fmla="*/ 9527 h 10008"/>
                  <a:gd name="connsiteX44" fmla="*/ 3757 w 10000"/>
                  <a:gd name="connsiteY44" fmla="*/ 9508 h 10008"/>
                  <a:gd name="connsiteX45" fmla="*/ 3863 w 10000"/>
                  <a:gd name="connsiteY45" fmla="*/ 9778 h 10008"/>
                  <a:gd name="connsiteX46" fmla="*/ 4219 w 10000"/>
                  <a:gd name="connsiteY46" fmla="*/ 9620 h 10008"/>
                  <a:gd name="connsiteX47" fmla="*/ 4373 w 10000"/>
                  <a:gd name="connsiteY47" fmla="*/ 9293 h 10008"/>
                  <a:gd name="connsiteX48" fmla="*/ 5064 w 10000"/>
                  <a:gd name="connsiteY48" fmla="*/ 9311 h 10008"/>
                  <a:gd name="connsiteX49" fmla="*/ 5457 w 10000"/>
                  <a:gd name="connsiteY49" fmla="*/ 8984 h 10008"/>
                  <a:gd name="connsiteX50" fmla="*/ 5884 w 10000"/>
                  <a:gd name="connsiteY50" fmla="*/ 8740 h 10008"/>
                  <a:gd name="connsiteX51" fmla="*/ 6040 w 10000"/>
                  <a:gd name="connsiteY51" fmla="*/ 8368 h 10008"/>
                  <a:gd name="connsiteX52" fmla="*/ 6382 w 10000"/>
                  <a:gd name="connsiteY52" fmla="*/ 7982 h 10008"/>
                  <a:gd name="connsiteX53" fmla="*/ 6428 w 10000"/>
                  <a:gd name="connsiteY53" fmla="*/ 8181 h 10008"/>
                  <a:gd name="connsiteX54" fmla="*/ 6444 w 10000"/>
                  <a:gd name="connsiteY54" fmla="*/ 8428 h 10008"/>
                  <a:gd name="connsiteX55" fmla="*/ 6766 w 10000"/>
                  <a:gd name="connsiteY55" fmla="*/ 9268 h 10008"/>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1817 w 10000"/>
                  <a:gd name="connsiteY39" fmla="*/ 9069 h 10008"/>
                  <a:gd name="connsiteX40" fmla="*/ 2566 w 10000"/>
                  <a:gd name="connsiteY40" fmla="*/ 9433 h 10008"/>
                  <a:gd name="connsiteX41" fmla="*/ 2605 w 10000"/>
                  <a:gd name="connsiteY41" fmla="*/ 9461 h 10008"/>
                  <a:gd name="connsiteX42" fmla="*/ 2721 w 10000"/>
                  <a:gd name="connsiteY42" fmla="*/ 9592 h 10008"/>
                  <a:gd name="connsiteX43" fmla="*/ 2979 w 10000"/>
                  <a:gd name="connsiteY43" fmla="*/ 9527 h 10008"/>
                  <a:gd name="connsiteX44" fmla="*/ 3757 w 10000"/>
                  <a:gd name="connsiteY44" fmla="*/ 9508 h 10008"/>
                  <a:gd name="connsiteX45" fmla="*/ 3863 w 10000"/>
                  <a:gd name="connsiteY45" fmla="*/ 9778 h 10008"/>
                  <a:gd name="connsiteX46" fmla="*/ 4219 w 10000"/>
                  <a:gd name="connsiteY46" fmla="*/ 9620 h 10008"/>
                  <a:gd name="connsiteX47" fmla="*/ 4373 w 10000"/>
                  <a:gd name="connsiteY47" fmla="*/ 9293 h 10008"/>
                  <a:gd name="connsiteX48" fmla="*/ 5064 w 10000"/>
                  <a:gd name="connsiteY48" fmla="*/ 9311 h 10008"/>
                  <a:gd name="connsiteX49" fmla="*/ 5457 w 10000"/>
                  <a:gd name="connsiteY49" fmla="*/ 8984 h 10008"/>
                  <a:gd name="connsiteX50" fmla="*/ 5884 w 10000"/>
                  <a:gd name="connsiteY50" fmla="*/ 8740 h 10008"/>
                  <a:gd name="connsiteX51" fmla="*/ 6040 w 10000"/>
                  <a:gd name="connsiteY51" fmla="*/ 8368 h 10008"/>
                  <a:gd name="connsiteX52" fmla="*/ 6382 w 10000"/>
                  <a:gd name="connsiteY52" fmla="*/ 7982 h 10008"/>
                  <a:gd name="connsiteX53" fmla="*/ 6428 w 10000"/>
                  <a:gd name="connsiteY53" fmla="*/ 8181 h 10008"/>
                  <a:gd name="connsiteX54" fmla="*/ 6444 w 10000"/>
                  <a:gd name="connsiteY54" fmla="*/ 8428 h 10008"/>
                  <a:gd name="connsiteX55" fmla="*/ 6766 w 10000"/>
                  <a:gd name="connsiteY55" fmla="*/ 9268 h 10008"/>
                  <a:gd name="connsiteX0" fmla="*/ 7446 w 10000"/>
                  <a:gd name="connsiteY0" fmla="*/ 9488 h 10028"/>
                  <a:gd name="connsiteX1" fmla="*/ 7446 w 10000"/>
                  <a:gd name="connsiteY1" fmla="*/ 8978 h 10028"/>
                  <a:gd name="connsiteX2" fmla="*/ 7821 w 10000"/>
                  <a:gd name="connsiteY2" fmla="*/ 8978 h 10028"/>
                  <a:gd name="connsiteX3" fmla="*/ 8047 w 10000"/>
                  <a:gd name="connsiteY3" fmla="*/ 8029 h 10028"/>
                  <a:gd name="connsiteX4" fmla="*/ 8648 w 10000"/>
                  <a:gd name="connsiteY4" fmla="*/ 7444 h 10028"/>
                  <a:gd name="connsiteX5" fmla="*/ 8873 w 10000"/>
                  <a:gd name="connsiteY5" fmla="*/ 6351 h 10028"/>
                  <a:gd name="connsiteX6" fmla="*/ 8722 w 10000"/>
                  <a:gd name="connsiteY6" fmla="*/ 5768 h 10028"/>
                  <a:gd name="connsiteX7" fmla="*/ 9098 w 10000"/>
                  <a:gd name="connsiteY7" fmla="*/ 4525 h 10028"/>
                  <a:gd name="connsiteX8" fmla="*/ 9399 w 10000"/>
                  <a:gd name="connsiteY8" fmla="*/ 4160 h 10028"/>
                  <a:gd name="connsiteX9" fmla="*/ 10000 w 10000"/>
                  <a:gd name="connsiteY9" fmla="*/ 3576 h 10028"/>
                  <a:gd name="connsiteX10" fmla="*/ 9774 w 10000"/>
                  <a:gd name="connsiteY10" fmla="*/ 3502 h 10028"/>
                  <a:gd name="connsiteX11" fmla="*/ 9399 w 10000"/>
                  <a:gd name="connsiteY11" fmla="*/ 3140 h 10028"/>
                  <a:gd name="connsiteX12" fmla="*/ 9173 w 10000"/>
                  <a:gd name="connsiteY12" fmla="*/ 2044 h 10028"/>
                  <a:gd name="connsiteX13" fmla="*/ 9173 w 10000"/>
                  <a:gd name="connsiteY13" fmla="*/ 1460 h 10028"/>
                  <a:gd name="connsiteX14" fmla="*/ 9098 w 10000"/>
                  <a:gd name="connsiteY14" fmla="*/ 729 h 10028"/>
                  <a:gd name="connsiteX15" fmla="*/ 8873 w 10000"/>
                  <a:gd name="connsiteY15" fmla="*/ 511 h 10028"/>
                  <a:gd name="connsiteX16" fmla="*/ 8497 w 10000"/>
                  <a:gd name="connsiteY16" fmla="*/ 219 h 10028"/>
                  <a:gd name="connsiteX17" fmla="*/ 8272 w 10000"/>
                  <a:gd name="connsiteY17" fmla="*/ 0 h 10028"/>
                  <a:gd name="connsiteX18" fmla="*/ 7821 w 10000"/>
                  <a:gd name="connsiteY18" fmla="*/ 293 h 10028"/>
                  <a:gd name="connsiteX19" fmla="*/ 7370 w 10000"/>
                  <a:gd name="connsiteY19" fmla="*/ 729 h 10028"/>
                  <a:gd name="connsiteX20" fmla="*/ 6769 w 10000"/>
                  <a:gd name="connsiteY20" fmla="*/ 729 h 10028"/>
                  <a:gd name="connsiteX21" fmla="*/ 5717 w 10000"/>
                  <a:gd name="connsiteY21" fmla="*/ 729 h 10028"/>
                  <a:gd name="connsiteX22" fmla="*/ 5717 w 10000"/>
                  <a:gd name="connsiteY22" fmla="*/ 658 h 10028"/>
                  <a:gd name="connsiteX23" fmla="*/ 5643 w 10000"/>
                  <a:gd name="connsiteY23" fmla="*/ 729 h 10028"/>
                  <a:gd name="connsiteX24" fmla="*/ 1961 w 10000"/>
                  <a:gd name="connsiteY24" fmla="*/ 729 h 10028"/>
                  <a:gd name="connsiteX25" fmla="*/ 1961 w 10000"/>
                  <a:gd name="connsiteY25" fmla="*/ 2263 h 10028"/>
                  <a:gd name="connsiteX26" fmla="*/ 1285 w 10000"/>
                  <a:gd name="connsiteY26" fmla="*/ 2263 h 10028"/>
                  <a:gd name="connsiteX27" fmla="*/ 1285 w 10000"/>
                  <a:gd name="connsiteY27" fmla="*/ 2556 h 10028"/>
                  <a:gd name="connsiteX28" fmla="*/ 1285 w 10000"/>
                  <a:gd name="connsiteY28" fmla="*/ 5179 h 10028"/>
                  <a:gd name="connsiteX29" fmla="*/ 1135 w 10000"/>
                  <a:gd name="connsiteY29" fmla="*/ 5327 h 10028"/>
                  <a:gd name="connsiteX30" fmla="*/ 684 w 10000"/>
                  <a:gd name="connsiteY30" fmla="*/ 5621 h 10028"/>
                  <a:gd name="connsiteX31" fmla="*/ 609 w 10000"/>
                  <a:gd name="connsiteY31" fmla="*/ 5986 h 10028"/>
                  <a:gd name="connsiteX32" fmla="*/ 384 w 10000"/>
                  <a:gd name="connsiteY32" fmla="*/ 6351 h 10028"/>
                  <a:gd name="connsiteX33" fmla="*/ 234 w 10000"/>
                  <a:gd name="connsiteY33" fmla="*/ 6935 h 10028"/>
                  <a:gd name="connsiteX34" fmla="*/ 8 w 10000"/>
                  <a:gd name="connsiteY34" fmla="*/ 7593 h 10028"/>
                  <a:gd name="connsiteX35" fmla="*/ 384 w 10000"/>
                  <a:gd name="connsiteY35" fmla="*/ 7664 h 10028"/>
                  <a:gd name="connsiteX36" fmla="*/ 458 w 10000"/>
                  <a:gd name="connsiteY36" fmla="*/ 8245 h 10028"/>
                  <a:gd name="connsiteX37" fmla="*/ 684 w 10000"/>
                  <a:gd name="connsiteY37" fmla="*/ 8831 h 10028"/>
                  <a:gd name="connsiteX38" fmla="*/ 1059 w 10000"/>
                  <a:gd name="connsiteY38" fmla="*/ 10000 h 10028"/>
                  <a:gd name="connsiteX39" fmla="*/ 1817 w 10000"/>
                  <a:gd name="connsiteY39" fmla="*/ 9069 h 10028"/>
                  <a:gd name="connsiteX40" fmla="*/ 2566 w 10000"/>
                  <a:gd name="connsiteY40" fmla="*/ 9433 h 10028"/>
                  <a:gd name="connsiteX41" fmla="*/ 2605 w 10000"/>
                  <a:gd name="connsiteY41" fmla="*/ 9461 h 10028"/>
                  <a:gd name="connsiteX42" fmla="*/ 2721 w 10000"/>
                  <a:gd name="connsiteY42" fmla="*/ 9592 h 10028"/>
                  <a:gd name="connsiteX43" fmla="*/ 2979 w 10000"/>
                  <a:gd name="connsiteY43" fmla="*/ 9527 h 10028"/>
                  <a:gd name="connsiteX44" fmla="*/ 3757 w 10000"/>
                  <a:gd name="connsiteY44" fmla="*/ 9508 h 10028"/>
                  <a:gd name="connsiteX45" fmla="*/ 3863 w 10000"/>
                  <a:gd name="connsiteY45" fmla="*/ 9778 h 10028"/>
                  <a:gd name="connsiteX46" fmla="*/ 4219 w 10000"/>
                  <a:gd name="connsiteY46" fmla="*/ 9620 h 10028"/>
                  <a:gd name="connsiteX47" fmla="*/ 4373 w 10000"/>
                  <a:gd name="connsiteY47" fmla="*/ 9293 h 10028"/>
                  <a:gd name="connsiteX48" fmla="*/ 5064 w 10000"/>
                  <a:gd name="connsiteY48" fmla="*/ 9311 h 10028"/>
                  <a:gd name="connsiteX49" fmla="*/ 5457 w 10000"/>
                  <a:gd name="connsiteY49" fmla="*/ 8984 h 10028"/>
                  <a:gd name="connsiteX50" fmla="*/ 5884 w 10000"/>
                  <a:gd name="connsiteY50" fmla="*/ 8740 h 10028"/>
                  <a:gd name="connsiteX51" fmla="*/ 6040 w 10000"/>
                  <a:gd name="connsiteY51" fmla="*/ 8368 h 10028"/>
                  <a:gd name="connsiteX52" fmla="*/ 6382 w 10000"/>
                  <a:gd name="connsiteY52" fmla="*/ 7982 h 10028"/>
                  <a:gd name="connsiteX53" fmla="*/ 6428 w 10000"/>
                  <a:gd name="connsiteY53" fmla="*/ 8181 h 10028"/>
                  <a:gd name="connsiteX54" fmla="*/ 6444 w 10000"/>
                  <a:gd name="connsiteY54" fmla="*/ 8428 h 10028"/>
                  <a:gd name="connsiteX55" fmla="*/ 6766 w 10000"/>
                  <a:gd name="connsiteY55" fmla="*/ 9268 h 10028"/>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1059 w 10000"/>
                  <a:gd name="connsiteY38" fmla="*/ 10000 h 10000"/>
                  <a:gd name="connsiteX39" fmla="*/ 1817 w 10000"/>
                  <a:gd name="connsiteY39" fmla="*/ 9069 h 10000"/>
                  <a:gd name="connsiteX40" fmla="*/ 2566 w 10000"/>
                  <a:gd name="connsiteY40" fmla="*/ 9433 h 10000"/>
                  <a:gd name="connsiteX41" fmla="*/ 2605 w 10000"/>
                  <a:gd name="connsiteY41" fmla="*/ 9461 h 10000"/>
                  <a:gd name="connsiteX42" fmla="*/ 2721 w 10000"/>
                  <a:gd name="connsiteY42" fmla="*/ 9592 h 10000"/>
                  <a:gd name="connsiteX43" fmla="*/ 2979 w 10000"/>
                  <a:gd name="connsiteY43" fmla="*/ 9527 h 10000"/>
                  <a:gd name="connsiteX44" fmla="*/ 3757 w 10000"/>
                  <a:gd name="connsiteY44" fmla="*/ 9508 h 10000"/>
                  <a:gd name="connsiteX45" fmla="*/ 3863 w 10000"/>
                  <a:gd name="connsiteY45" fmla="*/ 9778 h 10000"/>
                  <a:gd name="connsiteX46" fmla="*/ 4219 w 10000"/>
                  <a:gd name="connsiteY46" fmla="*/ 9620 h 10000"/>
                  <a:gd name="connsiteX47" fmla="*/ 4373 w 10000"/>
                  <a:gd name="connsiteY47" fmla="*/ 9293 h 10000"/>
                  <a:gd name="connsiteX48" fmla="*/ 5064 w 10000"/>
                  <a:gd name="connsiteY48" fmla="*/ 9311 h 10000"/>
                  <a:gd name="connsiteX49" fmla="*/ 5457 w 10000"/>
                  <a:gd name="connsiteY49" fmla="*/ 8984 h 10000"/>
                  <a:gd name="connsiteX50" fmla="*/ 5884 w 10000"/>
                  <a:gd name="connsiteY50" fmla="*/ 8740 h 10000"/>
                  <a:gd name="connsiteX51" fmla="*/ 6040 w 10000"/>
                  <a:gd name="connsiteY51" fmla="*/ 8368 h 10000"/>
                  <a:gd name="connsiteX52" fmla="*/ 6382 w 10000"/>
                  <a:gd name="connsiteY52" fmla="*/ 7982 h 10000"/>
                  <a:gd name="connsiteX53" fmla="*/ 6428 w 10000"/>
                  <a:gd name="connsiteY53" fmla="*/ 8181 h 10000"/>
                  <a:gd name="connsiteX54" fmla="*/ 6444 w 10000"/>
                  <a:gd name="connsiteY54" fmla="*/ 8428 h 10000"/>
                  <a:gd name="connsiteX55" fmla="*/ 6766 w 10000"/>
                  <a:gd name="connsiteY55"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1059 w 10000"/>
                  <a:gd name="connsiteY38" fmla="*/ 10000 h 10000"/>
                  <a:gd name="connsiteX39" fmla="*/ 1817 w 10000"/>
                  <a:gd name="connsiteY39" fmla="*/ 9069 h 10000"/>
                  <a:gd name="connsiteX40" fmla="*/ 2566 w 10000"/>
                  <a:gd name="connsiteY40" fmla="*/ 9433 h 10000"/>
                  <a:gd name="connsiteX41" fmla="*/ 2605 w 10000"/>
                  <a:gd name="connsiteY41" fmla="*/ 9461 h 10000"/>
                  <a:gd name="connsiteX42" fmla="*/ 2721 w 10000"/>
                  <a:gd name="connsiteY42" fmla="*/ 9592 h 10000"/>
                  <a:gd name="connsiteX43" fmla="*/ 2979 w 10000"/>
                  <a:gd name="connsiteY43" fmla="*/ 9527 h 10000"/>
                  <a:gd name="connsiteX44" fmla="*/ 3757 w 10000"/>
                  <a:gd name="connsiteY44" fmla="*/ 9508 h 10000"/>
                  <a:gd name="connsiteX45" fmla="*/ 3863 w 10000"/>
                  <a:gd name="connsiteY45" fmla="*/ 9778 h 10000"/>
                  <a:gd name="connsiteX46" fmla="*/ 4219 w 10000"/>
                  <a:gd name="connsiteY46" fmla="*/ 9620 h 10000"/>
                  <a:gd name="connsiteX47" fmla="*/ 4373 w 10000"/>
                  <a:gd name="connsiteY47" fmla="*/ 9293 h 10000"/>
                  <a:gd name="connsiteX48" fmla="*/ 5064 w 10000"/>
                  <a:gd name="connsiteY48" fmla="*/ 9311 h 10000"/>
                  <a:gd name="connsiteX49" fmla="*/ 5457 w 10000"/>
                  <a:gd name="connsiteY49" fmla="*/ 8984 h 10000"/>
                  <a:gd name="connsiteX50" fmla="*/ 5884 w 10000"/>
                  <a:gd name="connsiteY50" fmla="*/ 8740 h 10000"/>
                  <a:gd name="connsiteX51" fmla="*/ 6040 w 10000"/>
                  <a:gd name="connsiteY51" fmla="*/ 8368 h 10000"/>
                  <a:gd name="connsiteX52" fmla="*/ 6382 w 10000"/>
                  <a:gd name="connsiteY52" fmla="*/ 7982 h 10000"/>
                  <a:gd name="connsiteX53" fmla="*/ 6428 w 10000"/>
                  <a:gd name="connsiteY53" fmla="*/ 8181 h 10000"/>
                  <a:gd name="connsiteX54" fmla="*/ 6444 w 10000"/>
                  <a:gd name="connsiteY54" fmla="*/ 8428 h 10000"/>
                  <a:gd name="connsiteX55" fmla="*/ 6766 w 10000"/>
                  <a:gd name="connsiteY55"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1059 w 10000"/>
                  <a:gd name="connsiteY38" fmla="*/ 10000 h 10000"/>
                  <a:gd name="connsiteX39" fmla="*/ 1750 w 10000"/>
                  <a:gd name="connsiteY39" fmla="*/ 9069 h 10000"/>
                  <a:gd name="connsiteX40" fmla="*/ 2566 w 10000"/>
                  <a:gd name="connsiteY40" fmla="*/ 9433 h 10000"/>
                  <a:gd name="connsiteX41" fmla="*/ 2605 w 10000"/>
                  <a:gd name="connsiteY41" fmla="*/ 9461 h 10000"/>
                  <a:gd name="connsiteX42" fmla="*/ 2721 w 10000"/>
                  <a:gd name="connsiteY42" fmla="*/ 9592 h 10000"/>
                  <a:gd name="connsiteX43" fmla="*/ 2979 w 10000"/>
                  <a:gd name="connsiteY43" fmla="*/ 9527 h 10000"/>
                  <a:gd name="connsiteX44" fmla="*/ 3757 w 10000"/>
                  <a:gd name="connsiteY44" fmla="*/ 9508 h 10000"/>
                  <a:gd name="connsiteX45" fmla="*/ 3863 w 10000"/>
                  <a:gd name="connsiteY45" fmla="*/ 9778 h 10000"/>
                  <a:gd name="connsiteX46" fmla="*/ 4219 w 10000"/>
                  <a:gd name="connsiteY46" fmla="*/ 9620 h 10000"/>
                  <a:gd name="connsiteX47" fmla="*/ 4373 w 10000"/>
                  <a:gd name="connsiteY47" fmla="*/ 9293 h 10000"/>
                  <a:gd name="connsiteX48" fmla="*/ 5064 w 10000"/>
                  <a:gd name="connsiteY48" fmla="*/ 9311 h 10000"/>
                  <a:gd name="connsiteX49" fmla="*/ 5457 w 10000"/>
                  <a:gd name="connsiteY49" fmla="*/ 8984 h 10000"/>
                  <a:gd name="connsiteX50" fmla="*/ 5884 w 10000"/>
                  <a:gd name="connsiteY50" fmla="*/ 8740 h 10000"/>
                  <a:gd name="connsiteX51" fmla="*/ 6040 w 10000"/>
                  <a:gd name="connsiteY51" fmla="*/ 8368 h 10000"/>
                  <a:gd name="connsiteX52" fmla="*/ 6382 w 10000"/>
                  <a:gd name="connsiteY52" fmla="*/ 7982 h 10000"/>
                  <a:gd name="connsiteX53" fmla="*/ 6428 w 10000"/>
                  <a:gd name="connsiteY53" fmla="*/ 8181 h 10000"/>
                  <a:gd name="connsiteX54" fmla="*/ 6444 w 10000"/>
                  <a:gd name="connsiteY54" fmla="*/ 8428 h 10000"/>
                  <a:gd name="connsiteX55" fmla="*/ 6766 w 10000"/>
                  <a:gd name="connsiteY55"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1059 w 10000"/>
                  <a:gd name="connsiteY38" fmla="*/ 10000 h 10000"/>
                  <a:gd name="connsiteX39" fmla="*/ 1702 w 10000"/>
                  <a:gd name="connsiteY39" fmla="*/ 9069 h 10000"/>
                  <a:gd name="connsiteX40" fmla="*/ 2566 w 10000"/>
                  <a:gd name="connsiteY40" fmla="*/ 9433 h 10000"/>
                  <a:gd name="connsiteX41" fmla="*/ 2605 w 10000"/>
                  <a:gd name="connsiteY41" fmla="*/ 9461 h 10000"/>
                  <a:gd name="connsiteX42" fmla="*/ 2721 w 10000"/>
                  <a:gd name="connsiteY42" fmla="*/ 9592 h 10000"/>
                  <a:gd name="connsiteX43" fmla="*/ 2979 w 10000"/>
                  <a:gd name="connsiteY43" fmla="*/ 9527 h 10000"/>
                  <a:gd name="connsiteX44" fmla="*/ 3757 w 10000"/>
                  <a:gd name="connsiteY44" fmla="*/ 9508 h 10000"/>
                  <a:gd name="connsiteX45" fmla="*/ 3863 w 10000"/>
                  <a:gd name="connsiteY45" fmla="*/ 9778 h 10000"/>
                  <a:gd name="connsiteX46" fmla="*/ 4219 w 10000"/>
                  <a:gd name="connsiteY46" fmla="*/ 9620 h 10000"/>
                  <a:gd name="connsiteX47" fmla="*/ 4373 w 10000"/>
                  <a:gd name="connsiteY47" fmla="*/ 9293 h 10000"/>
                  <a:gd name="connsiteX48" fmla="*/ 5064 w 10000"/>
                  <a:gd name="connsiteY48" fmla="*/ 9311 h 10000"/>
                  <a:gd name="connsiteX49" fmla="*/ 5457 w 10000"/>
                  <a:gd name="connsiteY49" fmla="*/ 8984 h 10000"/>
                  <a:gd name="connsiteX50" fmla="*/ 5884 w 10000"/>
                  <a:gd name="connsiteY50" fmla="*/ 8740 h 10000"/>
                  <a:gd name="connsiteX51" fmla="*/ 6040 w 10000"/>
                  <a:gd name="connsiteY51" fmla="*/ 8368 h 10000"/>
                  <a:gd name="connsiteX52" fmla="*/ 6382 w 10000"/>
                  <a:gd name="connsiteY52" fmla="*/ 7982 h 10000"/>
                  <a:gd name="connsiteX53" fmla="*/ 6428 w 10000"/>
                  <a:gd name="connsiteY53" fmla="*/ 8181 h 10000"/>
                  <a:gd name="connsiteX54" fmla="*/ 6444 w 10000"/>
                  <a:gd name="connsiteY54" fmla="*/ 8428 h 10000"/>
                  <a:gd name="connsiteX55" fmla="*/ 6766 w 10000"/>
                  <a:gd name="connsiteY55"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1059 w 10000"/>
                  <a:gd name="connsiteY38" fmla="*/ 10000 h 10000"/>
                  <a:gd name="connsiteX39" fmla="*/ 1702 w 10000"/>
                  <a:gd name="connsiteY39" fmla="*/ 9069 h 10000"/>
                  <a:gd name="connsiteX40" fmla="*/ 2566 w 10000"/>
                  <a:gd name="connsiteY40" fmla="*/ 9433 h 10000"/>
                  <a:gd name="connsiteX41" fmla="*/ 2605 w 10000"/>
                  <a:gd name="connsiteY41" fmla="*/ 9461 h 10000"/>
                  <a:gd name="connsiteX42" fmla="*/ 2721 w 10000"/>
                  <a:gd name="connsiteY42" fmla="*/ 9592 h 10000"/>
                  <a:gd name="connsiteX43" fmla="*/ 2979 w 10000"/>
                  <a:gd name="connsiteY43" fmla="*/ 9527 h 10000"/>
                  <a:gd name="connsiteX44" fmla="*/ 3757 w 10000"/>
                  <a:gd name="connsiteY44" fmla="*/ 9508 h 10000"/>
                  <a:gd name="connsiteX45" fmla="*/ 3863 w 10000"/>
                  <a:gd name="connsiteY45" fmla="*/ 9778 h 10000"/>
                  <a:gd name="connsiteX46" fmla="*/ 4219 w 10000"/>
                  <a:gd name="connsiteY46" fmla="*/ 9620 h 10000"/>
                  <a:gd name="connsiteX47" fmla="*/ 4373 w 10000"/>
                  <a:gd name="connsiteY47" fmla="*/ 9293 h 10000"/>
                  <a:gd name="connsiteX48" fmla="*/ 5064 w 10000"/>
                  <a:gd name="connsiteY48" fmla="*/ 9311 h 10000"/>
                  <a:gd name="connsiteX49" fmla="*/ 5457 w 10000"/>
                  <a:gd name="connsiteY49" fmla="*/ 8984 h 10000"/>
                  <a:gd name="connsiteX50" fmla="*/ 5884 w 10000"/>
                  <a:gd name="connsiteY50" fmla="*/ 8740 h 10000"/>
                  <a:gd name="connsiteX51" fmla="*/ 6040 w 10000"/>
                  <a:gd name="connsiteY51" fmla="*/ 8368 h 10000"/>
                  <a:gd name="connsiteX52" fmla="*/ 6382 w 10000"/>
                  <a:gd name="connsiteY52" fmla="*/ 7982 h 10000"/>
                  <a:gd name="connsiteX53" fmla="*/ 6428 w 10000"/>
                  <a:gd name="connsiteY53" fmla="*/ 8181 h 10000"/>
                  <a:gd name="connsiteX54" fmla="*/ 6444 w 10000"/>
                  <a:gd name="connsiteY54" fmla="*/ 8428 h 10000"/>
                  <a:gd name="connsiteX55" fmla="*/ 6766 w 10000"/>
                  <a:gd name="connsiteY55"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1059 w 10000"/>
                  <a:gd name="connsiteY38" fmla="*/ 10000 h 10000"/>
                  <a:gd name="connsiteX39" fmla="*/ 1587 w 10000"/>
                  <a:gd name="connsiteY39" fmla="*/ 9088 h 10000"/>
                  <a:gd name="connsiteX40" fmla="*/ 2566 w 10000"/>
                  <a:gd name="connsiteY40" fmla="*/ 9433 h 10000"/>
                  <a:gd name="connsiteX41" fmla="*/ 2605 w 10000"/>
                  <a:gd name="connsiteY41" fmla="*/ 9461 h 10000"/>
                  <a:gd name="connsiteX42" fmla="*/ 2721 w 10000"/>
                  <a:gd name="connsiteY42" fmla="*/ 9592 h 10000"/>
                  <a:gd name="connsiteX43" fmla="*/ 2979 w 10000"/>
                  <a:gd name="connsiteY43" fmla="*/ 9527 h 10000"/>
                  <a:gd name="connsiteX44" fmla="*/ 3757 w 10000"/>
                  <a:gd name="connsiteY44" fmla="*/ 9508 h 10000"/>
                  <a:gd name="connsiteX45" fmla="*/ 3863 w 10000"/>
                  <a:gd name="connsiteY45" fmla="*/ 9778 h 10000"/>
                  <a:gd name="connsiteX46" fmla="*/ 4219 w 10000"/>
                  <a:gd name="connsiteY46" fmla="*/ 9620 h 10000"/>
                  <a:gd name="connsiteX47" fmla="*/ 4373 w 10000"/>
                  <a:gd name="connsiteY47" fmla="*/ 9293 h 10000"/>
                  <a:gd name="connsiteX48" fmla="*/ 5064 w 10000"/>
                  <a:gd name="connsiteY48" fmla="*/ 9311 h 10000"/>
                  <a:gd name="connsiteX49" fmla="*/ 5457 w 10000"/>
                  <a:gd name="connsiteY49" fmla="*/ 8984 h 10000"/>
                  <a:gd name="connsiteX50" fmla="*/ 5884 w 10000"/>
                  <a:gd name="connsiteY50" fmla="*/ 8740 h 10000"/>
                  <a:gd name="connsiteX51" fmla="*/ 6040 w 10000"/>
                  <a:gd name="connsiteY51" fmla="*/ 8368 h 10000"/>
                  <a:gd name="connsiteX52" fmla="*/ 6382 w 10000"/>
                  <a:gd name="connsiteY52" fmla="*/ 7982 h 10000"/>
                  <a:gd name="connsiteX53" fmla="*/ 6428 w 10000"/>
                  <a:gd name="connsiteY53" fmla="*/ 8181 h 10000"/>
                  <a:gd name="connsiteX54" fmla="*/ 6444 w 10000"/>
                  <a:gd name="connsiteY54" fmla="*/ 8428 h 10000"/>
                  <a:gd name="connsiteX55" fmla="*/ 6766 w 10000"/>
                  <a:gd name="connsiteY55"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1059 w 10000"/>
                  <a:gd name="connsiteY38" fmla="*/ 10000 h 10000"/>
                  <a:gd name="connsiteX39" fmla="*/ 1587 w 10000"/>
                  <a:gd name="connsiteY39" fmla="*/ 9088 h 10000"/>
                  <a:gd name="connsiteX40" fmla="*/ 2566 w 10000"/>
                  <a:gd name="connsiteY40" fmla="*/ 9433 h 10000"/>
                  <a:gd name="connsiteX41" fmla="*/ 2605 w 10000"/>
                  <a:gd name="connsiteY41" fmla="*/ 9461 h 10000"/>
                  <a:gd name="connsiteX42" fmla="*/ 2721 w 10000"/>
                  <a:gd name="connsiteY42" fmla="*/ 9592 h 10000"/>
                  <a:gd name="connsiteX43" fmla="*/ 2979 w 10000"/>
                  <a:gd name="connsiteY43" fmla="*/ 9527 h 10000"/>
                  <a:gd name="connsiteX44" fmla="*/ 3757 w 10000"/>
                  <a:gd name="connsiteY44" fmla="*/ 9508 h 10000"/>
                  <a:gd name="connsiteX45" fmla="*/ 3863 w 10000"/>
                  <a:gd name="connsiteY45" fmla="*/ 9778 h 10000"/>
                  <a:gd name="connsiteX46" fmla="*/ 4219 w 10000"/>
                  <a:gd name="connsiteY46" fmla="*/ 9620 h 10000"/>
                  <a:gd name="connsiteX47" fmla="*/ 4373 w 10000"/>
                  <a:gd name="connsiteY47" fmla="*/ 9293 h 10000"/>
                  <a:gd name="connsiteX48" fmla="*/ 5064 w 10000"/>
                  <a:gd name="connsiteY48" fmla="*/ 9311 h 10000"/>
                  <a:gd name="connsiteX49" fmla="*/ 5457 w 10000"/>
                  <a:gd name="connsiteY49" fmla="*/ 8984 h 10000"/>
                  <a:gd name="connsiteX50" fmla="*/ 5884 w 10000"/>
                  <a:gd name="connsiteY50" fmla="*/ 8740 h 10000"/>
                  <a:gd name="connsiteX51" fmla="*/ 6040 w 10000"/>
                  <a:gd name="connsiteY51" fmla="*/ 8368 h 10000"/>
                  <a:gd name="connsiteX52" fmla="*/ 6382 w 10000"/>
                  <a:gd name="connsiteY52" fmla="*/ 7982 h 10000"/>
                  <a:gd name="connsiteX53" fmla="*/ 6428 w 10000"/>
                  <a:gd name="connsiteY53" fmla="*/ 8181 h 10000"/>
                  <a:gd name="connsiteX54" fmla="*/ 6444 w 10000"/>
                  <a:gd name="connsiteY54" fmla="*/ 8428 h 10000"/>
                  <a:gd name="connsiteX55" fmla="*/ 6766 w 10000"/>
                  <a:gd name="connsiteY55"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1059 w 10000"/>
                  <a:gd name="connsiteY38" fmla="*/ 10000 h 10000"/>
                  <a:gd name="connsiteX39" fmla="*/ 1587 w 10000"/>
                  <a:gd name="connsiteY39" fmla="*/ 9088 h 10000"/>
                  <a:gd name="connsiteX40" fmla="*/ 2566 w 10000"/>
                  <a:gd name="connsiteY40" fmla="*/ 9433 h 10000"/>
                  <a:gd name="connsiteX41" fmla="*/ 2605 w 10000"/>
                  <a:gd name="connsiteY41" fmla="*/ 9461 h 10000"/>
                  <a:gd name="connsiteX42" fmla="*/ 2721 w 10000"/>
                  <a:gd name="connsiteY42" fmla="*/ 9592 h 10000"/>
                  <a:gd name="connsiteX43" fmla="*/ 2979 w 10000"/>
                  <a:gd name="connsiteY43" fmla="*/ 9527 h 10000"/>
                  <a:gd name="connsiteX44" fmla="*/ 3757 w 10000"/>
                  <a:gd name="connsiteY44" fmla="*/ 9508 h 10000"/>
                  <a:gd name="connsiteX45" fmla="*/ 3863 w 10000"/>
                  <a:gd name="connsiteY45" fmla="*/ 9778 h 10000"/>
                  <a:gd name="connsiteX46" fmla="*/ 4219 w 10000"/>
                  <a:gd name="connsiteY46" fmla="*/ 9620 h 10000"/>
                  <a:gd name="connsiteX47" fmla="*/ 4373 w 10000"/>
                  <a:gd name="connsiteY47" fmla="*/ 9293 h 10000"/>
                  <a:gd name="connsiteX48" fmla="*/ 5064 w 10000"/>
                  <a:gd name="connsiteY48" fmla="*/ 9311 h 10000"/>
                  <a:gd name="connsiteX49" fmla="*/ 5457 w 10000"/>
                  <a:gd name="connsiteY49" fmla="*/ 8984 h 10000"/>
                  <a:gd name="connsiteX50" fmla="*/ 5884 w 10000"/>
                  <a:gd name="connsiteY50" fmla="*/ 8740 h 10000"/>
                  <a:gd name="connsiteX51" fmla="*/ 6040 w 10000"/>
                  <a:gd name="connsiteY51" fmla="*/ 8368 h 10000"/>
                  <a:gd name="connsiteX52" fmla="*/ 6382 w 10000"/>
                  <a:gd name="connsiteY52" fmla="*/ 7982 h 10000"/>
                  <a:gd name="connsiteX53" fmla="*/ 6428 w 10000"/>
                  <a:gd name="connsiteY53" fmla="*/ 8181 h 10000"/>
                  <a:gd name="connsiteX54" fmla="*/ 6444 w 10000"/>
                  <a:gd name="connsiteY54" fmla="*/ 8428 h 10000"/>
                  <a:gd name="connsiteX55" fmla="*/ 6766 w 10000"/>
                  <a:gd name="connsiteY55"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1059 w 10000"/>
                  <a:gd name="connsiteY38" fmla="*/ 10000 h 10000"/>
                  <a:gd name="connsiteX39" fmla="*/ 1587 w 10000"/>
                  <a:gd name="connsiteY39" fmla="*/ 9088 h 10000"/>
                  <a:gd name="connsiteX40" fmla="*/ 2566 w 10000"/>
                  <a:gd name="connsiteY40" fmla="*/ 9433 h 10000"/>
                  <a:gd name="connsiteX41" fmla="*/ 2605 w 10000"/>
                  <a:gd name="connsiteY41" fmla="*/ 9461 h 10000"/>
                  <a:gd name="connsiteX42" fmla="*/ 2721 w 10000"/>
                  <a:gd name="connsiteY42" fmla="*/ 9592 h 10000"/>
                  <a:gd name="connsiteX43" fmla="*/ 2979 w 10000"/>
                  <a:gd name="connsiteY43" fmla="*/ 9527 h 10000"/>
                  <a:gd name="connsiteX44" fmla="*/ 3757 w 10000"/>
                  <a:gd name="connsiteY44" fmla="*/ 9508 h 10000"/>
                  <a:gd name="connsiteX45" fmla="*/ 3863 w 10000"/>
                  <a:gd name="connsiteY45" fmla="*/ 9778 h 10000"/>
                  <a:gd name="connsiteX46" fmla="*/ 4219 w 10000"/>
                  <a:gd name="connsiteY46" fmla="*/ 9620 h 10000"/>
                  <a:gd name="connsiteX47" fmla="*/ 4373 w 10000"/>
                  <a:gd name="connsiteY47" fmla="*/ 9293 h 10000"/>
                  <a:gd name="connsiteX48" fmla="*/ 5064 w 10000"/>
                  <a:gd name="connsiteY48" fmla="*/ 9311 h 10000"/>
                  <a:gd name="connsiteX49" fmla="*/ 5457 w 10000"/>
                  <a:gd name="connsiteY49" fmla="*/ 8984 h 10000"/>
                  <a:gd name="connsiteX50" fmla="*/ 5884 w 10000"/>
                  <a:gd name="connsiteY50" fmla="*/ 8740 h 10000"/>
                  <a:gd name="connsiteX51" fmla="*/ 6040 w 10000"/>
                  <a:gd name="connsiteY51" fmla="*/ 8368 h 10000"/>
                  <a:gd name="connsiteX52" fmla="*/ 6382 w 10000"/>
                  <a:gd name="connsiteY52" fmla="*/ 7982 h 10000"/>
                  <a:gd name="connsiteX53" fmla="*/ 6428 w 10000"/>
                  <a:gd name="connsiteY53" fmla="*/ 8181 h 10000"/>
                  <a:gd name="connsiteX54" fmla="*/ 6444 w 10000"/>
                  <a:gd name="connsiteY54" fmla="*/ 8428 h 10000"/>
                  <a:gd name="connsiteX55" fmla="*/ 6766 w 10000"/>
                  <a:gd name="connsiteY55"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1059 w 10000"/>
                  <a:gd name="connsiteY38" fmla="*/ 10000 h 10000"/>
                  <a:gd name="connsiteX39" fmla="*/ 1597 w 10000"/>
                  <a:gd name="connsiteY39" fmla="*/ 9125 h 10000"/>
                  <a:gd name="connsiteX40" fmla="*/ 2566 w 10000"/>
                  <a:gd name="connsiteY40" fmla="*/ 9433 h 10000"/>
                  <a:gd name="connsiteX41" fmla="*/ 2605 w 10000"/>
                  <a:gd name="connsiteY41" fmla="*/ 9461 h 10000"/>
                  <a:gd name="connsiteX42" fmla="*/ 2721 w 10000"/>
                  <a:gd name="connsiteY42" fmla="*/ 9592 h 10000"/>
                  <a:gd name="connsiteX43" fmla="*/ 2979 w 10000"/>
                  <a:gd name="connsiteY43" fmla="*/ 9527 h 10000"/>
                  <a:gd name="connsiteX44" fmla="*/ 3757 w 10000"/>
                  <a:gd name="connsiteY44" fmla="*/ 9508 h 10000"/>
                  <a:gd name="connsiteX45" fmla="*/ 3863 w 10000"/>
                  <a:gd name="connsiteY45" fmla="*/ 9778 h 10000"/>
                  <a:gd name="connsiteX46" fmla="*/ 4219 w 10000"/>
                  <a:gd name="connsiteY46" fmla="*/ 9620 h 10000"/>
                  <a:gd name="connsiteX47" fmla="*/ 4373 w 10000"/>
                  <a:gd name="connsiteY47" fmla="*/ 9293 h 10000"/>
                  <a:gd name="connsiteX48" fmla="*/ 5064 w 10000"/>
                  <a:gd name="connsiteY48" fmla="*/ 9311 h 10000"/>
                  <a:gd name="connsiteX49" fmla="*/ 5457 w 10000"/>
                  <a:gd name="connsiteY49" fmla="*/ 8984 h 10000"/>
                  <a:gd name="connsiteX50" fmla="*/ 5884 w 10000"/>
                  <a:gd name="connsiteY50" fmla="*/ 8740 h 10000"/>
                  <a:gd name="connsiteX51" fmla="*/ 6040 w 10000"/>
                  <a:gd name="connsiteY51" fmla="*/ 8368 h 10000"/>
                  <a:gd name="connsiteX52" fmla="*/ 6382 w 10000"/>
                  <a:gd name="connsiteY52" fmla="*/ 7982 h 10000"/>
                  <a:gd name="connsiteX53" fmla="*/ 6428 w 10000"/>
                  <a:gd name="connsiteY53" fmla="*/ 8181 h 10000"/>
                  <a:gd name="connsiteX54" fmla="*/ 6444 w 10000"/>
                  <a:gd name="connsiteY54" fmla="*/ 8428 h 10000"/>
                  <a:gd name="connsiteX55" fmla="*/ 6766 w 10000"/>
                  <a:gd name="connsiteY55"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1059 w 10000"/>
                  <a:gd name="connsiteY38" fmla="*/ 10000 h 10000"/>
                  <a:gd name="connsiteX39" fmla="*/ 1597 w 10000"/>
                  <a:gd name="connsiteY39" fmla="*/ 9125 h 10000"/>
                  <a:gd name="connsiteX40" fmla="*/ 2566 w 10000"/>
                  <a:gd name="connsiteY40" fmla="*/ 9433 h 10000"/>
                  <a:gd name="connsiteX41" fmla="*/ 2605 w 10000"/>
                  <a:gd name="connsiteY41" fmla="*/ 9461 h 10000"/>
                  <a:gd name="connsiteX42" fmla="*/ 2721 w 10000"/>
                  <a:gd name="connsiteY42" fmla="*/ 9592 h 10000"/>
                  <a:gd name="connsiteX43" fmla="*/ 2979 w 10000"/>
                  <a:gd name="connsiteY43" fmla="*/ 9527 h 10000"/>
                  <a:gd name="connsiteX44" fmla="*/ 3757 w 10000"/>
                  <a:gd name="connsiteY44" fmla="*/ 9508 h 10000"/>
                  <a:gd name="connsiteX45" fmla="*/ 3863 w 10000"/>
                  <a:gd name="connsiteY45" fmla="*/ 9778 h 10000"/>
                  <a:gd name="connsiteX46" fmla="*/ 4219 w 10000"/>
                  <a:gd name="connsiteY46" fmla="*/ 9620 h 10000"/>
                  <a:gd name="connsiteX47" fmla="*/ 4373 w 10000"/>
                  <a:gd name="connsiteY47" fmla="*/ 9293 h 10000"/>
                  <a:gd name="connsiteX48" fmla="*/ 5064 w 10000"/>
                  <a:gd name="connsiteY48" fmla="*/ 9311 h 10000"/>
                  <a:gd name="connsiteX49" fmla="*/ 5457 w 10000"/>
                  <a:gd name="connsiteY49" fmla="*/ 8984 h 10000"/>
                  <a:gd name="connsiteX50" fmla="*/ 5884 w 10000"/>
                  <a:gd name="connsiteY50" fmla="*/ 8740 h 10000"/>
                  <a:gd name="connsiteX51" fmla="*/ 6040 w 10000"/>
                  <a:gd name="connsiteY51" fmla="*/ 8368 h 10000"/>
                  <a:gd name="connsiteX52" fmla="*/ 6382 w 10000"/>
                  <a:gd name="connsiteY52" fmla="*/ 7982 h 10000"/>
                  <a:gd name="connsiteX53" fmla="*/ 6428 w 10000"/>
                  <a:gd name="connsiteY53" fmla="*/ 8181 h 10000"/>
                  <a:gd name="connsiteX54" fmla="*/ 6444 w 10000"/>
                  <a:gd name="connsiteY54" fmla="*/ 8428 h 10000"/>
                  <a:gd name="connsiteX55" fmla="*/ 6766 w 10000"/>
                  <a:gd name="connsiteY55"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1059 w 10000"/>
                  <a:gd name="connsiteY38" fmla="*/ 10000 h 10000"/>
                  <a:gd name="connsiteX39" fmla="*/ 1597 w 10000"/>
                  <a:gd name="connsiteY39" fmla="*/ 9125 h 10000"/>
                  <a:gd name="connsiteX40" fmla="*/ 2566 w 10000"/>
                  <a:gd name="connsiteY40" fmla="*/ 9433 h 10000"/>
                  <a:gd name="connsiteX41" fmla="*/ 2605 w 10000"/>
                  <a:gd name="connsiteY41" fmla="*/ 9461 h 10000"/>
                  <a:gd name="connsiteX42" fmla="*/ 2721 w 10000"/>
                  <a:gd name="connsiteY42" fmla="*/ 9592 h 10000"/>
                  <a:gd name="connsiteX43" fmla="*/ 2979 w 10000"/>
                  <a:gd name="connsiteY43" fmla="*/ 9527 h 10000"/>
                  <a:gd name="connsiteX44" fmla="*/ 3757 w 10000"/>
                  <a:gd name="connsiteY44" fmla="*/ 9508 h 10000"/>
                  <a:gd name="connsiteX45" fmla="*/ 3863 w 10000"/>
                  <a:gd name="connsiteY45" fmla="*/ 9778 h 10000"/>
                  <a:gd name="connsiteX46" fmla="*/ 4219 w 10000"/>
                  <a:gd name="connsiteY46" fmla="*/ 9620 h 10000"/>
                  <a:gd name="connsiteX47" fmla="*/ 4373 w 10000"/>
                  <a:gd name="connsiteY47" fmla="*/ 9293 h 10000"/>
                  <a:gd name="connsiteX48" fmla="*/ 5064 w 10000"/>
                  <a:gd name="connsiteY48" fmla="*/ 9311 h 10000"/>
                  <a:gd name="connsiteX49" fmla="*/ 5457 w 10000"/>
                  <a:gd name="connsiteY49" fmla="*/ 8984 h 10000"/>
                  <a:gd name="connsiteX50" fmla="*/ 5884 w 10000"/>
                  <a:gd name="connsiteY50" fmla="*/ 8740 h 10000"/>
                  <a:gd name="connsiteX51" fmla="*/ 6040 w 10000"/>
                  <a:gd name="connsiteY51" fmla="*/ 8368 h 10000"/>
                  <a:gd name="connsiteX52" fmla="*/ 6382 w 10000"/>
                  <a:gd name="connsiteY52" fmla="*/ 7982 h 10000"/>
                  <a:gd name="connsiteX53" fmla="*/ 6428 w 10000"/>
                  <a:gd name="connsiteY53" fmla="*/ 8181 h 10000"/>
                  <a:gd name="connsiteX54" fmla="*/ 6444 w 10000"/>
                  <a:gd name="connsiteY54" fmla="*/ 8428 h 10000"/>
                  <a:gd name="connsiteX55" fmla="*/ 6766 w 10000"/>
                  <a:gd name="connsiteY55"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1059 w 10000"/>
                  <a:gd name="connsiteY38" fmla="*/ 10000 h 10000"/>
                  <a:gd name="connsiteX39" fmla="*/ 1568 w 10000"/>
                  <a:gd name="connsiteY39" fmla="*/ 9153 h 10000"/>
                  <a:gd name="connsiteX40" fmla="*/ 2566 w 10000"/>
                  <a:gd name="connsiteY40" fmla="*/ 9433 h 10000"/>
                  <a:gd name="connsiteX41" fmla="*/ 2605 w 10000"/>
                  <a:gd name="connsiteY41" fmla="*/ 9461 h 10000"/>
                  <a:gd name="connsiteX42" fmla="*/ 2721 w 10000"/>
                  <a:gd name="connsiteY42" fmla="*/ 9592 h 10000"/>
                  <a:gd name="connsiteX43" fmla="*/ 2979 w 10000"/>
                  <a:gd name="connsiteY43" fmla="*/ 9527 h 10000"/>
                  <a:gd name="connsiteX44" fmla="*/ 3757 w 10000"/>
                  <a:gd name="connsiteY44" fmla="*/ 9508 h 10000"/>
                  <a:gd name="connsiteX45" fmla="*/ 3863 w 10000"/>
                  <a:gd name="connsiteY45" fmla="*/ 9778 h 10000"/>
                  <a:gd name="connsiteX46" fmla="*/ 4219 w 10000"/>
                  <a:gd name="connsiteY46" fmla="*/ 9620 h 10000"/>
                  <a:gd name="connsiteX47" fmla="*/ 4373 w 10000"/>
                  <a:gd name="connsiteY47" fmla="*/ 9293 h 10000"/>
                  <a:gd name="connsiteX48" fmla="*/ 5064 w 10000"/>
                  <a:gd name="connsiteY48" fmla="*/ 9311 h 10000"/>
                  <a:gd name="connsiteX49" fmla="*/ 5457 w 10000"/>
                  <a:gd name="connsiteY49" fmla="*/ 8984 h 10000"/>
                  <a:gd name="connsiteX50" fmla="*/ 5884 w 10000"/>
                  <a:gd name="connsiteY50" fmla="*/ 8740 h 10000"/>
                  <a:gd name="connsiteX51" fmla="*/ 6040 w 10000"/>
                  <a:gd name="connsiteY51" fmla="*/ 8368 h 10000"/>
                  <a:gd name="connsiteX52" fmla="*/ 6382 w 10000"/>
                  <a:gd name="connsiteY52" fmla="*/ 7982 h 10000"/>
                  <a:gd name="connsiteX53" fmla="*/ 6428 w 10000"/>
                  <a:gd name="connsiteY53" fmla="*/ 8181 h 10000"/>
                  <a:gd name="connsiteX54" fmla="*/ 6444 w 10000"/>
                  <a:gd name="connsiteY54" fmla="*/ 8428 h 10000"/>
                  <a:gd name="connsiteX55" fmla="*/ 6766 w 10000"/>
                  <a:gd name="connsiteY55"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1059 w 10000"/>
                  <a:gd name="connsiteY38" fmla="*/ 10000 h 10000"/>
                  <a:gd name="connsiteX39" fmla="*/ 1568 w 10000"/>
                  <a:gd name="connsiteY39" fmla="*/ 9153 h 10000"/>
                  <a:gd name="connsiteX40" fmla="*/ 2566 w 10000"/>
                  <a:gd name="connsiteY40" fmla="*/ 9433 h 10000"/>
                  <a:gd name="connsiteX41" fmla="*/ 2605 w 10000"/>
                  <a:gd name="connsiteY41" fmla="*/ 9461 h 10000"/>
                  <a:gd name="connsiteX42" fmla="*/ 2721 w 10000"/>
                  <a:gd name="connsiteY42" fmla="*/ 9592 h 10000"/>
                  <a:gd name="connsiteX43" fmla="*/ 2979 w 10000"/>
                  <a:gd name="connsiteY43" fmla="*/ 9527 h 10000"/>
                  <a:gd name="connsiteX44" fmla="*/ 3757 w 10000"/>
                  <a:gd name="connsiteY44" fmla="*/ 9508 h 10000"/>
                  <a:gd name="connsiteX45" fmla="*/ 3863 w 10000"/>
                  <a:gd name="connsiteY45" fmla="*/ 9778 h 10000"/>
                  <a:gd name="connsiteX46" fmla="*/ 4219 w 10000"/>
                  <a:gd name="connsiteY46" fmla="*/ 9620 h 10000"/>
                  <a:gd name="connsiteX47" fmla="*/ 4373 w 10000"/>
                  <a:gd name="connsiteY47" fmla="*/ 9293 h 10000"/>
                  <a:gd name="connsiteX48" fmla="*/ 5064 w 10000"/>
                  <a:gd name="connsiteY48" fmla="*/ 9311 h 10000"/>
                  <a:gd name="connsiteX49" fmla="*/ 5457 w 10000"/>
                  <a:gd name="connsiteY49" fmla="*/ 8984 h 10000"/>
                  <a:gd name="connsiteX50" fmla="*/ 5884 w 10000"/>
                  <a:gd name="connsiteY50" fmla="*/ 8740 h 10000"/>
                  <a:gd name="connsiteX51" fmla="*/ 6040 w 10000"/>
                  <a:gd name="connsiteY51" fmla="*/ 8368 h 10000"/>
                  <a:gd name="connsiteX52" fmla="*/ 6382 w 10000"/>
                  <a:gd name="connsiteY52" fmla="*/ 7982 h 10000"/>
                  <a:gd name="connsiteX53" fmla="*/ 6428 w 10000"/>
                  <a:gd name="connsiteY53" fmla="*/ 8181 h 10000"/>
                  <a:gd name="connsiteX54" fmla="*/ 6444 w 10000"/>
                  <a:gd name="connsiteY54" fmla="*/ 8428 h 10000"/>
                  <a:gd name="connsiteX55" fmla="*/ 6766 w 10000"/>
                  <a:gd name="connsiteY55"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68 w 10000"/>
                  <a:gd name="connsiteY40" fmla="*/ 9153 h 10000"/>
                  <a:gd name="connsiteX41" fmla="*/ 2566 w 10000"/>
                  <a:gd name="connsiteY41" fmla="*/ 9433 h 10000"/>
                  <a:gd name="connsiteX42" fmla="*/ 2605 w 10000"/>
                  <a:gd name="connsiteY42" fmla="*/ 9461 h 10000"/>
                  <a:gd name="connsiteX43" fmla="*/ 2721 w 10000"/>
                  <a:gd name="connsiteY43" fmla="*/ 9592 h 10000"/>
                  <a:gd name="connsiteX44" fmla="*/ 2979 w 10000"/>
                  <a:gd name="connsiteY44" fmla="*/ 9527 h 10000"/>
                  <a:gd name="connsiteX45" fmla="*/ 3757 w 10000"/>
                  <a:gd name="connsiteY45" fmla="*/ 9508 h 10000"/>
                  <a:gd name="connsiteX46" fmla="*/ 3863 w 10000"/>
                  <a:gd name="connsiteY46" fmla="*/ 9778 h 10000"/>
                  <a:gd name="connsiteX47" fmla="*/ 4219 w 10000"/>
                  <a:gd name="connsiteY47" fmla="*/ 9620 h 10000"/>
                  <a:gd name="connsiteX48" fmla="*/ 4373 w 10000"/>
                  <a:gd name="connsiteY48" fmla="*/ 9293 h 10000"/>
                  <a:gd name="connsiteX49" fmla="*/ 5064 w 10000"/>
                  <a:gd name="connsiteY49" fmla="*/ 9311 h 10000"/>
                  <a:gd name="connsiteX50" fmla="*/ 5457 w 10000"/>
                  <a:gd name="connsiteY50" fmla="*/ 8984 h 10000"/>
                  <a:gd name="connsiteX51" fmla="*/ 5884 w 10000"/>
                  <a:gd name="connsiteY51" fmla="*/ 8740 h 10000"/>
                  <a:gd name="connsiteX52" fmla="*/ 6040 w 10000"/>
                  <a:gd name="connsiteY52" fmla="*/ 8368 h 10000"/>
                  <a:gd name="connsiteX53" fmla="*/ 6382 w 10000"/>
                  <a:gd name="connsiteY53" fmla="*/ 7982 h 10000"/>
                  <a:gd name="connsiteX54" fmla="*/ 6428 w 10000"/>
                  <a:gd name="connsiteY54" fmla="*/ 8181 h 10000"/>
                  <a:gd name="connsiteX55" fmla="*/ 6444 w 10000"/>
                  <a:gd name="connsiteY55" fmla="*/ 8428 h 10000"/>
                  <a:gd name="connsiteX56" fmla="*/ 6766 w 10000"/>
                  <a:gd name="connsiteY56"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68 w 10000"/>
                  <a:gd name="connsiteY40" fmla="*/ 9153 h 10000"/>
                  <a:gd name="connsiteX41" fmla="*/ 2566 w 10000"/>
                  <a:gd name="connsiteY41" fmla="*/ 9433 h 10000"/>
                  <a:gd name="connsiteX42" fmla="*/ 2605 w 10000"/>
                  <a:gd name="connsiteY42" fmla="*/ 9461 h 10000"/>
                  <a:gd name="connsiteX43" fmla="*/ 2721 w 10000"/>
                  <a:gd name="connsiteY43" fmla="*/ 9592 h 10000"/>
                  <a:gd name="connsiteX44" fmla="*/ 2979 w 10000"/>
                  <a:gd name="connsiteY44" fmla="*/ 9527 h 10000"/>
                  <a:gd name="connsiteX45" fmla="*/ 3757 w 10000"/>
                  <a:gd name="connsiteY45" fmla="*/ 9508 h 10000"/>
                  <a:gd name="connsiteX46" fmla="*/ 3863 w 10000"/>
                  <a:gd name="connsiteY46" fmla="*/ 9778 h 10000"/>
                  <a:gd name="connsiteX47" fmla="*/ 4219 w 10000"/>
                  <a:gd name="connsiteY47" fmla="*/ 9620 h 10000"/>
                  <a:gd name="connsiteX48" fmla="*/ 4373 w 10000"/>
                  <a:gd name="connsiteY48" fmla="*/ 9293 h 10000"/>
                  <a:gd name="connsiteX49" fmla="*/ 5064 w 10000"/>
                  <a:gd name="connsiteY49" fmla="*/ 9311 h 10000"/>
                  <a:gd name="connsiteX50" fmla="*/ 5457 w 10000"/>
                  <a:gd name="connsiteY50" fmla="*/ 8984 h 10000"/>
                  <a:gd name="connsiteX51" fmla="*/ 5884 w 10000"/>
                  <a:gd name="connsiteY51" fmla="*/ 8740 h 10000"/>
                  <a:gd name="connsiteX52" fmla="*/ 6040 w 10000"/>
                  <a:gd name="connsiteY52" fmla="*/ 8368 h 10000"/>
                  <a:gd name="connsiteX53" fmla="*/ 6382 w 10000"/>
                  <a:gd name="connsiteY53" fmla="*/ 7982 h 10000"/>
                  <a:gd name="connsiteX54" fmla="*/ 6428 w 10000"/>
                  <a:gd name="connsiteY54" fmla="*/ 8181 h 10000"/>
                  <a:gd name="connsiteX55" fmla="*/ 6444 w 10000"/>
                  <a:gd name="connsiteY55" fmla="*/ 8428 h 10000"/>
                  <a:gd name="connsiteX56" fmla="*/ 6766 w 10000"/>
                  <a:gd name="connsiteY56"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68 w 10000"/>
                  <a:gd name="connsiteY40" fmla="*/ 9153 h 10000"/>
                  <a:gd name="connsiteX41" fmla="*/ 2566 w 10000"/>
                  <a:gd name="connsiteY41" fmla="*/ 9433 h 10000"/>
                  <a:gd name="connsiteX42" fmla="*/ 2605 w 10000"/>
                  <a:gd name="connsiteY42" fmla="*/ 9461 h 10000"/>
                  <a:gd name="connsiteX43" fmla="*/ 2721 w 10000"/>
                  <a:gd name="connsiteY43" fmla="*/ 9592 h 10000"/>
                  <a:gd name="connsiteX44" fmla="*/ 2979 w 10000"/>
                  <a:gd name="connsiteY44" fmla="*/ 9527 h 10000"/>
                  <a:gd name="connsiteX45" fmla="*/ 3757 w 10000"/>
                  <a:gd name="connsiteY45" fmla="*/ 9508 h 10000"/>
                  <a:gd name="connsiteX46" fmla="*/ 3863 w 10000"/>
                  <a:gd name="connsiteY46" fmla="*/ 9778 h 10000"/>
                  <a:gd name="connsiteX47" fmla="*/ 4219 w 10000"/>
                  <a:gd name="connsiteY47" fmla="*/ 9620 h 10000"/>
                  <a:gd name="connsiteX48" fmla="*/ 4373 w 10000"/>
                  <a:gd name="connsiteY48" fmla="*/ 9293 h 10000"/>
                  <a:gd name="connsiteX49" fmla="*/ 5064 w 10000"/>
                  <a:gd name="connsiteY49" fmla="*/ 9311 h 10000"/>
                  <a:gd name="connsiteX50" fmla="*/ 5457 w 10000"/>
                  <a:gd name="connsiteY50" fmla="*/ 8984 h 10000"/>
                  <a:gd name="connsiteX51" fmla="*/ 5884 w 10000"/>
                  <a:gd name="connsiteY51" fmla="*/ 8740 h 10000"/>
                  <a:gd name="connsiteX52" fmla="*/ 6040 w 10000"/>
                  <a:gd name="connsiteY52" fmla="*/ 8368 h 10000"/>
                  <a:gd name="connsiteX53" fmla="*/ 6382 w 10000"/>
                  <a:gd name="connsiteY53" fmla="*/ 7982 h 10000"/>
                  <a:gd name="connsiteX54" fmla="*/ 6428 w 10000"/>
                  <a:gd name="connsiteY54" fmla="*/ 8181 h 10000"/>
                  <a:gd name="connsiteX55" fmla="*/ 6444 w 10000"/>
                  <a:gd name="connsiteY55" fmla="*/ 8428 h 10000"/>
                  <a:gd name="connsiteX56" fmla="*/ 6766 w 10000"/>
                  <a:gd name="connsiteY56"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68 w 10000"/>
                  <a:gd name="connsiteY40" fmla="*/ 9153 h 10000"/>
                  <a:gd name="connsiteX41" fmla="*/ 2566 w 10000"/>
                  <a:gd name="connsiteY41" fmla="*/ 9433 h 10000"/>
                  <a:gd name="connsiteX42" fmla="*/ 2605 w 10000"/>
                  <a:gd name="connsiteY42" fmla="*/ 9461 h 10000"/>
                  <a:gd name="connsiteX43" fmla="*/ 2721 w 10000"/>
                  <a:gd name="connsiteY43" fmla="*/ 9592 h 10000"/>
                  <a:gd name="connsiteX44" fmla="*/ 2979 w 10000"/>
                  <a:gd name="connsiteY44" fmla="*/ 9527 h 10000"/>
                  <a:gd name="connsiteX45" fmla="*/ 3757 w 10000"/>
                  <a:gd name="connsiteY45" fmla="*/ 9508 h 10000"/>
                  <a:gd name="connsiteX46" fmla="*/ 3863 w 10000"/>
                  <a:gd name="connsiteY46" fmla="*/ 9778 h 10000"/>
                  <a:gd name="connsiteX47" fmla="*/ 4219 w 10000"/>
                  <a:gd name="connsiteY47" fmla="*/ 9620 h 10000"/>
                  <a:gd name="connsiteX48" fmla="*/ 4373 w 10000"/>
                  <a:gd name="connsiteY48" fmla="*/ 9293 h 10000"/>
                  <a:gd name="connsiteX49" fmla="*/ 5064 w 10000"/>
                  <a:gd name="connsiteY49" fmla="*/ 9311 h 10000"/>
                  <a:gd name="connsiteX50" fmla="*/ 5457 w 10000"/>
                  <a:gd name="connsiteY50" fmla="*/ 8984 h 10000"/>
                  <a:gd name="connsiteX51" fmla="*/ 5884 w 10000"/>
                  <a:gd name="connsiteY51" fmla="*/ 8740 h 10000"/>
                  <a:gd name="connsiteX52" fmla="*/ 6040 w 10000"/>
                  <a:gd name="connsiteY52" fmla="*/ 8368 h 10000"/>
                  <a:gd name="connsiteX53" fmla="*/ 6382 w 10000"/>
                  <a:gd name="connsiteY53" fmla="*/ 7982 h 10000"/>
                  <a:gd name="connsiteX54" fmla="*/ 6428 w 10000"/>
                  <a:gd name="connsiteY54" fmla="*/ 8181 h 10000"/>
                  <a:gd name="connsiteX55" fmla="*/ 6444 w 10000"/>
                  <a:gd name="connsiteY55" fmla="*/ 8428 h 10000"/>
                  <a:gd name="connsiteX56" fmla="*/ 6766 w 10000"/>
                  <a:gd name="connsiteY56"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78 w 10000"/>
                  <a:gd name="connsiteY40" fmla="*/ 9153 h 10000"/>
                  <a:gd name="connsiteX41" fmla="*/ 2566 w 10000"/>
                  <a:gd name="connsiteY41" fmla="*/ 9433 h 10000"/>
                  <a:gd name="connsiteX42" fmla="*/ 2605 w 10000"/>
                  <a:gd name="connsiteY42" fmla="*/ 9461 h 10000"/>
                  <a:gd name="connsiteX43" fmla="*/ 2721 w 10000"/>
                  <a:gd name="connsiteY43" fmla="*/ 9592 h 10000"/>
                  <a:gd name="connsiteX44" fmla="*/ 2979 w 10000"/>
                  <a:gd name="connsiteY44" fmla="*/ 9527 h 10000"/>
                  <a:gd name="connsiteX45" fmla="*/ 3757 w 10000"/>
                  <a:gd name="connsiteY45" fmla="*/ 9508 h 10000"/>
                  <a:gd name="connsiteX46" fmla="*/ 3863 w 10000"/>
                  <a:gd name="connsiteY46" fmla="*/ 9778 h 10000"/>
                  <a:gd name="connsiteX47" fmla="*/ 4219 w 10000"/>
                  <a:gd name="connsiteY47" fmla="*/ 9620 h 10000"/>
                  <a:gd name="connsiteX48" fmla="*/ 4373 w 10000"/>
                  <a:gd name="connsiteY48" fmla="*/ 9293 h 10000"/>
                  <a:gd name="connsiteX49" fmla="*/ 5064 w 10000"/>
                  <a:gd name="connsiteY49" fmla="*/ 9311 h 10000"/>
                  <a:gd name="connsiteX50" fmla="*/ 5457 w 10000"/>
                  <a:gd name="connsiteY50" fmla="*/ 8984 h 10000"/>
                  <a:gd name="connsiteX51" fmla="*/ 5884 w 10000"/>
                  <a:gd name="connsiteY51" fmla="*/ 8740 h 10000"/>
                  <a:gd name="connsiteX52" fmla="*/ 6040 w 10000"/>
                  <a:gd name="connsiteY52" fmla="*/ 8368 h 10000"/>
                  <a:gd name="connsiteX53" fmla="*/ 6382 w 10000"/>
                  <a:gd name="connsiteY53" fmla="*/ 7982 h 10000"/>
                  <a:gd name="connsiteX54" fmla="*/ 6428 w 10000"/>
                  <a:gd name="connsiteY54" fmla="*/ 8181 h 10000"/>
                  <a:gd name="connsiteX55" fmla="*/ 6444 w 10000"/>
                  <a:gd name="connsiteY55" fmla="*/ 8428 h 10000"/>
                  <a:gd name="connsiteX56" fmla="*/ 6766 w 10000"/>
                  <a:gd name="connsiteY56"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78 w 10000"/>
                  <a:gd name="connsiteY40" fmla="*/ 9153 h 10000"/>
                  <a:gd name="connsiteX41" fmla="*/ 2566 w 10000"/>
                  <a:gd name="connsiteY41" fmla="*/ 9433 h 10000"/>
                  <a:gd name="connsiteX42" fmla="*/ 2605 w 10000"/>
                  <a:gd name="connsiteY42" fmla="*/ 9461 h 10000"/>
                  <a:gd name="connsiteX43" fmla="*/ 2721 w 10000"/>
                  <a:gd name="connsiteY43" fmla="*/ 9592 h 10000"/>
                  <a:gd name="connsiteX44" fmla="*/ 2979 w 10000"/>
                  <a:gd name="connsiteY44" fmla="*/ 9527 h 10000"/>
                  <a:gd name="connsiteX45" fmla="*/ 3757 w 10000"/>
                  <a:gd name="connsiteY45" fmla="*/ 9508 h 10000"/>
                  <a:gd name="connsiteX46" fmla="*/ 3863 w 10000"/>
                  <a:gd name="connsiteY46" fmla="*/ 9778 h 10000"/>
                  <a:gd name="connsiteX47" fmla="*/ 4219 w 10000"/>
                  <a:gd name="connsiteY47" fmla="*/ 9620 h 10000"/>
                  <a:gd name="connsiteX48" fmla="*/ 4373 w 10000"/>
                  <a:gd name="connsiteY48" fmla="*/ 9293 h 10000"/>
                  <a:gd name="connsiteX49" fmla="*/ 5064 w 10000"/>
                  <a:gd name="connsiteY49" fmla="*/ 9311 h 10000"/>
                  <a:gd name="connsiteX50" fmla="*/ 5457 w 10000"/>
                  <a:gd name="connsiteY50" fmla="*/ 8984 h 10000"/>
                  <a:gd name="connsiteX51" fmla="*/ 5884 w 10000"/>
                  <a:gd name="connsiteY51" fmla="*/ 8740 h 10000"/>
                  <a:gd name="connsiteX52" fmla="*/ 6040 w 10000"/>
                  <a:gd name="connsiteY52" fmla="*/ 8368 h 10000"/>
                  <a:gd name="connsiteX53" fmla="*/ 6382 w 10000"/>
                  <a:gd name="connsiteY53" fmla="*/ 7982 h 10000"/>
                  <a:gd name="connsiteX54" fmla="*/ 6428 w 10000"/>
                  <a:gd name="connsiteY54" fmla="*/ 8181 h 10000"/>
                  <a:gd name="connsiteX55" fmla="*/ 6444 w 10000"/>
                  <a:gd name="connsiteY55" fmla="*/ 8428 h 10000"/>
                  <a:gd name="connsiteX56" fmla="*/ 6766 w 10000"/>
                  <a:gd name="connsiteY56"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78 w 10000"/>
                  <a:gd name="connsiteY40" fmla="*/ 9153 h 10000"/>
                  <a:gd name="connsiteX41" fmla="*/ 2547 w 10000"/>
                  <a:gd name="connsiteY41" fmla="*/ 9256 h 10000"/>
                  <a:gd name="connsiteX42" fmla="*/ 2605 w 10000"/>
                  <a:gd name="connsiteY42" fmla="*/ 9461 h 10000"/>
                  <a:gd name="connsiteX43" fmla="*/ 2721 w 10000"/>
                  <a:gd name="connsiteY43" fmla="*/ 9592 h 10000"/>
                  <a:gd name="connsiteX44" fmla="*/ 2979 w 10000"/>
                  <a:gd name="connsiteY44" fmla="*/ 9527 h 10000"/>
                  <a:gd name="connsiteX45" fmla="*/ 3757 w 10000"/>
                  <a:gd name="connsiteY45" fmla="*/ 9508 h 10000"/>
                  <a:gd name="connsiteX46" fmla="*/ 3863 w 10000"/>
                  <a:gd name="connsiteY46" fmla="*/ 9778 h 10000"/>
                  <a:gd name="connsiteX47" fmla="*/ 4219 w 10000"/>
                  <a:gd name="connsiteY47" fmla="*/ 9620 h 10000"/>
                  <a:gd name="connsiteX48" fmla="*/ 4373 w 10000"/>
                  <a:gd name="connsiteY48" fmla="*/ 9293 h 10000"/>
                  <a:gd name="connsiteX49" fmla="*/ 5064 w 10000"/>
                  <a:gd name="connsiteY49" fmla="*/ 9311 h 10000"/>
                  <a:gd name="connsiteX50" fmla="*/ 5457 w 10000"/>
                  <a:gd name="connsiteY50" fmla="*/ 8984 h 10000"/>
                  <a:gd name="connsiteX51" fmla="*/ 5884 w 10000"/>
                  <a:gd name="connsiteY51" fmla="*/ 8740 h 10000"/>
                  <a:gd name="connsiteX52" fmla="*/ 6040 w 10000"/>
                  <a:gd name="connsiteY52" fmla="*/ 8368 h 10000"/>
                  <a:gd name="connsiteX53" fmla="*/ 6382 w 10000"/>
                  <a:gd name="connsiteY53" fmla="*/ 7982 h 10000"/>
                  <a:gd name="connsiteX54" fmla="*/ 6428 w 10000"/>
                  <a:gd name="connsiteY54" fmla="*/ 8181 h 10000"/>
                  <a:gd name="connsiteX55" fmla="*/ 6444 w 10000"/>
                  <a:gd name="connsiteY55" fmla="*/ 8428 h 10000"/>
                  <a:gd name="connsiteX56" fmla="*/ 6766 w 10000"/>
                  <a:gd name="connsiteY56"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78 w 10000"/>
                  <a:gd name="connsiteY40" fmla="*/ 9153 h 10000"/>
                  <a:gd name="connsiteX41" fmla="*/ 2201 w 10000"/>
                  <a:gd name="connsiteY41" fmla="*/ 9069 h 10000"/>
                  <a:gd name="connsiteX42" fmla="*/ 2605 w 10000"/>
                  <a:gd name="connsiteY42" fmla="*/ 9461 h 10000"/>
                  <a:gd name="connsiteX43" fmla="*/ 2721 w 10000"/>
                  <a:gd name="connsiteY43" fmla="*/ 9592 h 10000"/>
                  <a:gd name="connsiteX44" fmla="*/ 2979 w 10000"/>
                  <a:gd name="connsiteY44" fmla="*/ 9527 h 10000"/>
                  <a:gd name="connsiteX45" fmla="*/ 3757 w 10000"/>
                  <a:gd name="connsiteY45" fmla="*/ 9508 h 10000"/>
                  <a:gd name="connsiteX46" fmla="*/ 3863 w 10000"/>
                  <a:gd name="connsiteY46" fmla="*/ 9778 h 10000"/>
                  <a:gd name="connsiteX47" fmla="*/ 4219 w 10000"/>
                  <a:gd name="connsiteY47" fmla="*/ 9620 h 10000"/>
                  <a:gd name="connsiteX48" fmla="*/ 4373 w 10000"/>
                  <a:gd name="connsiteY48" fmla="*/ 9293 h 10000"/>
                  <a:gd name="connsiteX49" fmla="*/ 5064 w 10000"/>
                  <a:gd name="connsiteY49" fmla="*/ 9311 h 10000"/>
                  <a:gd name="connsiteX50" fmla="*/ 5457 w 10000"/>
                  <a:gd name="connsiteY50" fmla="*/ 8984 h 10000"/>
                  <a:gd name="connsiteX51" fmla="*/ 5884 w 10000"/>
                  <a:gd name="connsiteY51" fmla="*/ 8740 h 10000"/>
                  <a:gd name="connsiteX52" fmla="*/ 6040 w 10000"/>
                  <a:gd name="connsiteY52" fmla="*/ 8368 h 10000"/>
                  <a:gd name="connsiteX53" fmla="*/ 6382 w 10000"/>
                  <a:gd name="connsiteY53" fmla="*/ 7982 h 10000"/>
                  <a:gd name="connsiteX54" fmla="*/ 6428 w 10000"/>
                  <a:gd name="connsiteY54" fmla="*/ 8181 h 10000"/>
                  <a:gd name="connsiteX55" fmla="*/ 6444 w 10000"/>
                  <a:gd name="connsiteY55" fmla="*/ 8428 h 10000"/>
                  <a:gd name="connsiteX56" fmla="*/ 6766 w 10000"/>
                  <a:gd name="connsiteY56"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78 w 10000"/>
                  <a:gd name="connsiteY40" fmla="*/ 9153 h 10000"/>
                  <a:gd name="connsiteX41" fmla="*/ 2268 w 10000"/>
                  <a:gd name="connsiteY41" fmla="*/ 8780 h 10000"/>
                  <a:gd name="connsiteX42" fmla="*/ 2605 w 10000"/>
                  <a:gd name="connsiteY42" fmla="*/ 9461 h 10000"/>
                  <a:gd name="connsiteX43" fmla="*/ 2721 w 10000"/>
                  <a:gd name="connsiteY43" fmla="*/ 9592 h 10000"/>
                  <a:gd name="connsiteX44" fmla="*/ 2979 w 10000"/>
                  <a:gd name="connsiteY44" fmla="*/ 9527 h 10000"/>
                  <a:gd name="connsiteX45" fmla="*/ 3757 w 10000"/>
                  <a:gd name="connsiteY45" fmla="*/ 9508 h 10000"/>
                  <a:gd name="connsiteX46" fmla="*/ 3863 w 10000"/>
                  <a:gd name="connsiteY46" fmla="*/ 9778 h 10000"/>
                  <a:gd name="connsiteX47" fmla="*/ 4219 w 10000"/>
                  <a:gd name="connsiteY47" fmla="*/ 9620 h 10000"/>
                  <a:gd name="connsiteX48" fmla="*/ 4373 w 10000"/>
                  <a:gd name="connsiteY48" fmla="*/ 9293 h 10000"/>
                  <a:gd name="connsiteX49" fmla="*/ 5064 w 10000"/>
                  <a:gd name="connsiteY49" fmla="*/ 9311 h 10000"/>
                  <a:gd name="connsiteX50" fmla="*/ 5457 w 10000"/>
                  <a:gd name="connsiteY50" fmla="*/ 8984 h 10000"/>
                  <a:gd name="connsiteX51" fmla="*/ 5884 w 10000"/>
                  <a:gd name="connsiteY51" fmla="*/ 8740 h 10000"/>
                  <a:gd name="connsiteX52" fmla="*/ 6040 w 10000"/>
                  <a:gd name="connsiteY52" fmla="*/ 8368 h 10000"/>
                  <a:gd name="connsiteX53" fmla="*/ 6382 w 10000"/>
                  <a:gd name="connsiteY53" fmla="*/ 7982 h 10000"/>
                  <a:gd name="connsiteX54" fmla="*/ 6428 w 10000"/>
                  <a:gd name="connsiteY54" fmla="*/ 8181 h 10000"/>
                  <a:gd name="connsiteX55" fmla="*/ 6444 w 10000"/>
                  <a:gd name="connsiteY55" fmla="*/ 8428 h 10000"/>
                  <a:gd name="connsiteX56" fmla="*/ 6766 w 10000"/>
                  <a:gd name="connsiteY56"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78 w 10000"/>
                  <a:gd name="connsiteY40" fmla="*/ 9153 h 10000"/>
                  <a:gd name="connsiteX41" fmla="*/ 2268 w 10000"/>
                  <a:gd name="connsiteY41" fmla="*/ 8780 h 10000"/>
                  <a:gd name="connsiteX42" fmla="*/ 2605 w 10000"/>
                  <a:gd name="connsiteY42" fmla="*/ 9461 h 10000"/>
                  <a:gd name="connsiteX43" fmla="*/ 2721 w 10000"/>
                  <a:gd name="connsiteY43" fmla="*/ 9592 h 10000"/>
                  <a:gd name="connsiteX44" fmla="*/ 2979 w 10000"/>
                  <a:gd name="connsiteY44" fmla="*/ 9527 h 10000"/>
                  <a:gd name="connsiteX45" fmla="*/ 3757 w 10000"/>
                  <a:gd name="connsiteY45" fmla="*/ 9508 h 10000"/>
                  <a:gd name="connsiteX46" fmla="*/ 3863 w 10000"/>
                  <a:gd name="connsiteY46" fmla="*/ 9778 h 10000"/>
                  <a:gd name="connsiteX47" fmla="*/ 4219 w 10000"/>
                  <a:gd name="connsiteY47" fmla="*/ 9620 h 10000"/>
                  <a:gd name="connsiteX48" fmla="*/ 4373 w 10000"/>
                  <a:gd name="connsiteY48" fmla="*/ 9293 h 10000"/>
                  <a:gd name="connsiteX49" fmla="*/ 5064 w 10000"/>
                  <a:gd name="connsiteY49" fmla="*/ 9311 h 10000"/>
                  <a:gd name="connsiteX50" fmla="*/ 5457 w 10000"/>
                  <a:gd name="connsiteY50" fmla="*/ 8984 h 10000"/>
                  <a:gd name="connsiteX51" fmla="*/ 5884 w 10000"/>
                  <a:gd name="connsiteY51" fmla="*/ 8740 h 10000"/>
                  <a:gd name="connsiteX52" fmla="*/ 6040 w 10000"/>
                  <a:gd name="connsiteY52" fmla="*/ 8368 h 10000"/>
                  <a:gd name="connsiteX53" fmla="*/ 6382 w 10000"/>
                  <a:gd name="connsiteY53" fmla="*/ 7982 h 10000"/>
                  <a:gd name="connsiteX54" fmla="*/ 6428 w 10000"/>
                  <a:gd name="connsiteY54" fmla="*/ 8181 h 10000"/>
                  <a:gd name="connsiteX55" fmla="*/ 6444 w 10000"/>
                  <a:gd name="connsiteY55" fmla="*/ 8428 h 10000"/>
                  <a:gd name="connsiteX56" fmla="*/ 6766 w 10000"/>
                  <a:gd name="connsiteY56"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78 w 10000"/>
                  <a:gd name="connsiteY40" fmla="*/ 9153 h 10000"/>
                  <a:gd name="connsiteX41" fmla="*/ 2153 w 10000"/>
                  <a:gd name="connsiteY41" fmla="*/ 8780 h 10000"/>
                  <a:gd name="connsiteX42" fmla="*/ 2605 w 10000"/>
                  <a:gd name="connsiteY42" fmla="*/ 9461 h 10000"/>
                  <a:gd name="connsiteX43" fmla="*/ 2721 w 10000"/>
                  <a:gd name="connsiteY43" fmla="*/ 9592 h 10000"/>
                  <a:gd name="connsiteX44" fmla="*/ 2979 w 10000"/>
                  <a:gd name="connsiteY44" fmla="*/ 9527 h 10000"/>
                  <a:gd name="connsiteX45" fmla="*/ 3757 w 10000"/>
                  <a:gd name="connsiteY45" fmla="*/ 9508 h 10000"/>
                  <a:gd name="connsiteX46" fmla="*/ 3863 w 10000"/>
                  <a:gd name="connsiteY46" fmla="*/ 9778 h 10000"/>
                  <a:gd name="connsiteX47" fmla="*/ 4219 w 10000"/>
                  <a:gd name="connsiteY47" fmla="*/ 9620 h 10000"/>
                  <a:gd name="connsiteX48" fmla="*/ 4373 w 10000"/>
                  <a:gd name="connsiteY48" fmla="*/ 9293 h 10000"/>
                  <a:gd name="connsiteX49" fmla="*/ 5064 w 10000"/>
                  <a:gd name="connsiteY49" fmla="*/ 9311 h 10000"/>
                  <a:gd name="connsiteX50" fmla="*/ 5457 w 10000"/>
                  <a:gd name="connsiteY50" fmla="*/ 8984 h 10000"/>
                  <a:gd name="connsiteX51" fmla="*/ 5884 w 10000"/>
                  <a:gd name="connsiteY51" fmla="*/ 8740 h 10000"/>
                  <a:gd name="connsiteX52" fmla="*/ 6040 w 10000"/>
                  <a:gd name="connsiteY52" fmla="*/ 8368 h 10000"/>
                  <a:gd name="connsiteX53" fmla="*/ 6382 w 10000"/>
                  <a:gd name="connsiteY53" fmla="*/ 7982 h 10000"/>
                  <a:gd name="connsiteX54" fmla="*/ 6428 w 10000"/>
                  <a:gd name="connsiteY54" fmla="*/ 8181 h 10000"/>
                  <a:gd name="connsiteX55" fmla="*/ 6444 w 10000"/>
                  <a:gd name="connsiteY55" fmla="*/ 8428 h 10000"/>
                  <a:gd name="connsiteX56" fmla="*/ 6766 w 10000"/>
                  <a:gd name="connsiteY56"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78 w 10000"/>
                  <a:gd name="connsiteY40" fmla="*/ 9153 h 10000"/>
                  <a:gd name="connsiteX41" fmla="*/ 2153 w 10000"/>
                  <a:gd name="connsiteY41" fmla="*/ 8780 h 10000"/>
                  <a:gd name="connsiteX42" fmla="*/ 2336 w 10000"/>
                  <a:gd name="connsiteY42" fmla="*/ 8985 h 10000"/>
                  <a:gd name="connsiteX43" fmla="*/ 2605 w 10000"/>
                  <a:gd name="connsiteY43" fmla="*/ 9461 h 10000"/>
                  <a:gd name="connsiteX44" fmla="*/ 2721 w 10000"/>
                  <a:gd name="connsiteY44" fmla="*/ 9592 h 10000"/>
                  <a:gd name="connsiteX45" fmla="*/ 2979 w 10000"/>
                  <a:gd name="connsiteY45" fmla="*/ 9527 h 10000"/>
                  <a:gd name="connsiteX46" fmla="*/ 3757 w 10000"/>
                  <a:gd name="connsiteY46" fmla="*/ 9508 h 10000"/>
                  <a:gd name="connsiteX47" fmla="*/ 3863 w 10000"/>
                  <a:gd name="connsiteY47" fmla="*/ 9778 h 10000"/>
                  <a:gd name="connsiteX48" fmla="*/ 4219 w 10000"/>
                  <a:gd name="connsiteY48" fmla="*/ 9620 h 10000"/>
                  <a:gd name="connsiteX49" fmla="*/ 4373 w 10000"/>
                  <a:gd name="connsiteY49" fmla="*/ 9293 h 10000"/>
                  <a:gd name="connsiteX50" fmla="*/ 5064 w 10000"/>
                  <a:gd name="connsiteY50" fmla="*/ 9311 h 10000"/>
                  <a:gd name="connsiteX51" fmla="*/ 5457 w 10000"/>
                  <a:gd name="connsiteY51" fmla="*/ 8984 h 10000"/>
                  <a:gd name="connsiteX52" fmla="*/ 5884 w 10000"/>
                  <a:gd name="connsiteY52" fmla="*/ 8740 h 10000"/>
                  <a:gd name="connsiteX53" fmla="*/ 6040 w 10000"/>
                  <a:gd name="connsiteY53" fmla="*/ 8368 h 10000"/>
                  <a:gd name="connsiteX54" fmla="*/ 6382 w 10000"/>
                  <a:gd name="connsiteY54" fmla="*/ 7982 h 10000"/>
                  <a:gd name="connsiteX55" fmla="*/ 6428 w 10000"/>
                  <a:gd name="connsiteY55" fmla="*/ 8181 h 10000"/>
                  <a:gd name="connsiteX56" fmla="*/ 6444 w 10000"/>
                  <a:gd name="connsiteY56" fmla="*/ 8428 h 10000"/>
                  <a:gd name="connsiteX57" fmla="*/ 6766 w 10000"/>
                  <a:gd name="connsiteY57"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78 w 10000"/>
                  <a:gd name="connsiteY40" fmla="*/ 9153 h 10000"/>
                  <a:gd name="connsiteX41" fmla="*/ 2076 w 10000"/>
                  <a:gd name="connsiteY41" fmla="*/ 8799 h 10000"/>
                  <a:gd name="connsiteX42" fmla="*/ 2336 w 10000"/>
                  <a:gd name="connsiteY42" fmla="*/ 8985 h 10000"/>
                  <a:gd name="connsiteX43" fmla="*/ 2605 w 10000"/>
                  <a:gd name="connsiteY43" fmla="*/ 9461 h 10000"/>
                  <a:gd name="connsiteX44" fmla="*/ 2721 w 10000"/>
                  <a:gd name="connsiteY44" fmla="*/ 9592 h 10000"/>
                  <a:gd name="connsiteX45" fmla="*/ 2979 w 10000"/>
                  <a:gd name="connsiteY45" fmla="*/ 9527 h 10000"/>
                  <a:gd name="connsiteX46" fmla="*/ 3757 w 10000"/>
                  <a:gd name="connsiteY46" fmla="*/ 9508 h 10000"/>
                  <a:gd name="connsiteX47" fmla="*/ 3863 w 10000"/>
                  <a:gd name="connsiteY47" fmla="*/ 9778 h 10000"/>
                  <a:gd name="connsiteX48" fmla="*/ 4219 w 10000"/>
                  <a:gd name="connsiteY48" fmla="*/ 9620 h 10000"/>
                  <a:gd name="connsiteX49" fmla="*/ 4373 w 10000"/>
                  <a:gd name="connsiteY49" fmla="*/ 9293 h 10000"/>
                  <a:gd name="connsiteX50" fmla="*/ 5064 w 10000"/>
                  <a:gd name="connsiteY50" fmla="*/ 9311 h 10000"/>
                  <a:gd name="connsiteX51" fmla="*/ 5457 w 10000"/>
                  <a:gd name="connsiteY51" fmla="*/ 8984 h 10000"/>
                  <a:gd name="connsiteX52" fmla="*/ 5884 w 10000"/>
                  <a:gd name="connsiteY52" fmla="*/ 8740 h 10000"/>
                  <a:gd name="connsiteX53" fmla="*/ 6040 w 10000"/>
                  <a:gd name="connsiteY53" fmla="*/ 8368 h 10000"/>
                  <a:gd name="connsiteX54" fmla="*/ 6382 w 10000"/>
                  <a:gd name="connsiteY54" fmla="*/ 7982 h 10000"/>
                  <a:gd name="connsiteX55" fmla="*/ 6428 w 10000"/>
                  <a:gd name="connsiteY55" fmla="*/ 8181 h 10000"/>
                  <a:gd name="connsiteX56" fmla="*/ 6444 w 10000"/>
                  <a:gd name="connsiteY56" fmla="*/ 8428 h 10000"/>
                  <a:gd name="connsiteX57" fmla="*/ 6766 w 10000"/>
                  <a:gd name="connsiteY57"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78 w 10000"/>
                  <a:gd name="connsiteY40" fmla="*/ 9153 h 10000"/>
                  <a:gd name="connsiteX41" fmla="*/ 2076 w 10000"/>
                  <a:gd name="connsiteY41" fmla="*/ 8799 h 10000"/>
                  <a:gd name="connsiteX42" fmla="*/ 2336 w 10000"/>
                  <a:gd name="connsiteY42" fmla="*/ 8985 h 10000"/>
                  <a:gd name="connsiteX43" fmla="*/ 2605 w 10000"/>
                  <a:gd name="connsiteY43" fmla="*/ 9461 h 10000"/>
                  <a:gd name="connsiteX44" fmla="*/ 2721 w 10000"/>
                  <a:gd name="connsiteY44" fmla="*/ 9592 h 10000"/>
                  <a:gd name="connsiteX45" fmla="*/ 2979 w 10000"/>
                  <a:gd name="connsiteY45" fmla="*/ 9527 h 10000"/>
                  <a:gd name="connsiteX46" fmla="*/ 3757 w 10000"/>
                  <a:gd name="connsiteY46" fmla="*/ 9508 h 10000"/>
                  <a:gd name="connsiteX47" fmla="*/ 3863 w 10000"/>
                  <a:gd name="connsiteY47" fmla="*/ 9778 h 10000"/>
                  <a:gd name="connsiteX48" fmla="*/ 4219 w 10000"/>
                  <a:gd name="connsiteY48" fmla="*/ 9620 h 10000"/>
                  <a:gd name="connsiteX49" fmla="*/ 4373 w 10000"/>
                  <a:gd name="connsiteY49" fmla="*/ 9293 h 10000"/>
                  <a:gd name="connsiteX50" fmla="*/ 5064 w 10000"/>
                  <a:gd name="connsiteY50" fmla="*/ 9311 h 10000"/>
                  <a:gd name="connsiteX51" fmla="*/ 5457 w 10000"/>
                  <a:gd name="connsiteY51" fmla="*/ 8984 h 10000"/>
                  <a:gd name="connsiteX52" fmla="*/ 5884 w 10000"/>
                  <a:gd name="connsiteY52" fmla="*/ 8740 h 10000"/>
                  <a:gd name="connsiteX53" fmla="*/ 6040 w 10000"/>
                  <a:gd name="connsiteY53" fmla="*/ 8368 h 10000"/>
                  <a:gd name="connsiteX54" fmla="*/ 6382 w 10000"/>
                  <a:gd name="connsiteY54" fmla="*/ 7982 h 10000"/>
                  <a:gd name="connsiteX55" fmla="*/ 6428 w 10000"/>
                  <a:gd name="connsiteY55" fmla="*/ 8181 h 10000"/>
                  <a:gd name="connsiteX56" fmla="*/ 6444 w 10000"/>
                  <a:gd name="connsiteY56" fmla="*/ 8428 h 10000"/>
                  <a:gd name="connsiteX57" fmla="*/ 6766 w 10000"/>
                  <a:gd name="connsiteY57"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78 w 10000"/>
                  <a:gd name="connsiteY40" fmla="*/ 9153 h 10000"/>
                  <a:gd name="connsiteX41" fmla="*/ 2076 w 10000"/>
                  <a:gd name="connsiteY41" fmla="*/ 8799 h 10000"/>
                  <a:gd name="connsiteX42" fmla="*/ 2250 w 10000"/>
                  <a:gd name="connsiteY42" fmla="*/ 9060 h 10000"/>
                  <a:gd name="connsiteX43" fmla="*/ 2605 w 10000"/>
                  <a:gd name="connsiteY43" fmla="*/ 9461 h 10000"/>
                  <a:gd name="connsiteX44" fmla="*/ 2721 w 10000"/>
                  <a:gd name="connsiteY44" fmla="*/ 9592 h 10000"/>
                  <a:gd name="connsiteX45" fmla="*/ 2979 w 10000"/>
                  <a:gd name="connsiteY45" fmla="*/ 9527 h 10000"/>
                  <a:gd name="connsiteX46" fmla="*/ 3757 w 10000"/>
                  <a:gd name="connsiteY46" fmla="*/ 9508 h 10000"/>
                  <a:gd name="connsiteX47" fmla="*/ 3863 w 10000"/>
                  <a:gd name="connsiteY47" fmla="*/ 9778 h 10000"/>
                  <a:gd name="connsiteX48" fmla="*/ 4219 w 10000"/>
                  <a:gd name="connsiteY48" fmla="*/ 9620 h 10000"/>
                  <a:gd name="connsiteX49" fmla="*/ 4373 w 10000"/>
                  <a:gd name="connsiteY49" fmla="*/ 9293 h 10000"/>
                  <a:gd name="connsiteX50" fmla="*/ 5064 w 10000"/>
                  <a:gd name="connsiteY50" fmla="*/ 9311 h 10000"/>
                  <a:gd name="connsiteX51" fmla="*/ 5457 w 10000"/>
                  <a:gd name="connsiteY51" fmla="*/ 8984 h 10000"/>
                  <a:gd name="connsiteX52" fmla="*/ 5884 w 10000"/>
                  <a:gd name="connsiteY52" fmla="*/ 8740 h 10000"/>
                  <a:gd name="connsiteX53" fmla="*/ 6040 w 10000"/>
                  <a:gd name="connsiteY53" fmla="*/ 8368 h 10000"/>
                  <a:gd name="connsiteX54" fmla="*/ 6382 w 10000"/>
                  <a:gd name="connsiteY54" fmla="*/ 7982 h 10000"/>
                  <a:gd name="connsiteX55" fmla="*/ 6428 w 10000"/>
                  <a:gd name="connsiteY55" fmla="*/ 8181 h 10000"/>
                  <a:gd name="connsiteX56" fmla="*/ 6444 w 10000"/>
                  <a:gd name="connsiteY56" fmla="*/ 8428 h 10000"/>
                  <a:gd name="connsiteX57" fmla="*/ 6766 w 10000"/>
                  <a:gd name="connsiteY57"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78 w 10000"/>
                  <a:gd name="connsiteY40" fmla="*/ 9153 h 10000"/>
                  <a:gd name="connsiteX41" fmla="*/ 2076 w 10000"/>
                  <a:gd name="connsiteY41" fmla="*/ 8799 h 10000"/>
                  <a:gd name="connsiteX42" fmla="*/ 2250 w 10000"/>
                  <a:gd name="connsiteY42" fmla="*/ 9060 h 10000"/>
                  <a:gd name="connsiteX43" fmla="*/ 2605 w 10000"/>
                  <a:gd name="connsiteY43" fmla="*/ 9461 h 10000"/>
                  <a:gd name="connsiteX44" fmla="*/ 2721 w 10000"/>
                  <a:gd name="connsiteY44" fmla="*/ 9592 h 10000"/>
                  <a:gd name="connsiteX45" fmla="*/ 2979 w 10000"/>
                  <a:gd name="connsiteY45" fmla="*/ 9527 h 10000"/>
                  <a:gd name="connsiteX46" fmla="*/ 3757 w 10000"/>
                  <a:gd name="connsiteY46" fmla="*/ 9508 h 10000"/>
                  <a:gd name="connsiteX47" fmla="*/ 3863 w 10000"/>
                  <a:gd name="connsiteY47" fmla="*/ 9778 h 10000"/>
                  <a:gd name="connsiteX48" fmla="*/ 4219 w 10000"/>
                  <a:gd name="connsiteY48" fmla="*/ 9620 h 10000"/>
                  <a:gd name="connsiteX49" fmla="*/ 4373 w 10000"/>
                  <a:gd name="connsiteY49" fmla="*/ 9293 h 10000"/>
                  <a:gd name="connsiteX50" fmla="*/ 5064 w 10000"/>
                  <a:gd name="connsiteY50" fmla="*/ 9311 h 10000"/>
                  <a:gd name="connsiteX51" fmla="*/ 5457 w 10000"/>
                  <a:gd name="connsiteY51" fmla="*/ 8984 h 10000"/>
                  <a:gd name="connsiteX52" fmla="*/ 5884 w 10000"/>
                  <a:gd name="connsiteY52" fmla="*/ 8740 h 10000"/>
                  <a:gd name="connsiteX53" fmla="*/ 6040 w 10000"/>
                  <a:gd name="connsiteY53" fmla="*/ 8368 h 10000"/>
                  <a:gd name="connsiteX54" fmla="*/ 6382 w 10000"/>
                  <a:gd name="connsiteY54" fmla="*/ 7982 h 10000"/>
                  <a:gd name="connsiteX55" fmla="*/ 6428 w 10000"/>
                  <a:gd name="connsiteY55" fmla="*/ 8181 h 10000"/>
                  <a:gd name="connsiteX56" fmla="*/ 6444 w 10000"/>
                  <a:gd name="connsiteY56" fmla="*/ 8428 h 10000"/>
                  <a:gd name="connsiteX57" fmla="*/ 6766 w 10000"/>
                  <a:gd name="connsiteY57"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78 w 10000"/>
                  <a:gd name="connsiteY40" fmla="*/ 9153 h 10000"/>
                  <a:gd name="connsiteX41" fmla="*/ 2076 w 10000"/>
                  <a:gd name="connsiteY41" fmla="*/ 8799 h 10000"/>
                  <a:gd name="connsiteX42" fmla="*/ 2250 w 10000"/>
                  <a:gd name="connsiteY42" fmla="*/ 9060 h 10000"/>
                  <a:gd name="connsiteX43" fmla="*/ 2605 w 10000"/>
                  <a:gd name="connsiteY43" fmla="*/ 9461 h 10000"/>
                  <a:gd name="connsiteX44" fmla="*/ 2721 w 10000"/>
                  <a:gd name="connsiteY44" fmla="*/ 9592 h 10000"/>
                  <a:gd name="connsiteX45" fmla="*/ 2979 w 10000"/>
                  <a:gd name="connsiteY45" fmla="*/ 9527 h 10000"/>
                  <a:gd name="connsiteX46" fmla="*/ 3757 w 10000"/>
                  <a:gd name="connsiteY46" fmla="*/ 9508 h 10000"/>
                  <a:gd name="connsiteX47" fmla="*/ 3863 w 10000"/>
                  <a:gd name="connsiteY47" fmla="*/ 9778 h 10000"/>
                  <a:gd name="connsiteX48" fmla="*/ 4219 w 10000"/>
                  <a:gd name="connsiteY48" fmla="*/ 9620 h 10000"/>
                  <a:gd name="connsiteX49" fmla="*/ 4373 w 10000"/>
                  <a:gd name="connsiteY49" fmla="*/ 9293 h 10000"/>
                  <a:gd name="connsiteX50" fmla="*/ 5064 w 10000"/>
                  <a:gd name="connsiteY50" fmla="*/ 9311 h 10000"/>
                  <a:gd name="connsiteX51" fmla="*/ 5457 w 10000"/>
                  <a:gd name="connsiteY51" fmla="*/ 8984 h 10000"/>
                  <a:gd name="connsiteX52" fmla="*/ 5884 w 10000"/>
                  <a:gd name="connsiteY52" fmla="*/ 8740 h 10000"/>
                  <a:gd name="connsiteX53" fmla="*/ 6040 w 10000"/>
                  <a:gd name="connsiteY53" fmla="*/ 8368 h 10000"/>
                  <a:gd name="connsiteX54" fmla="*/ 6382 w 10000"/>
                  <a:gd name="connsiteY54" fmla="*/ 7982 h 10000"/>
                  <a:gd name="connsiteX55" fmla="*/ 6428 w 10000"/>
                  <a:gd name="connsiteY55" fmla="*/ 8181 h 10000"/>
                  <a:gd name="connsiteX56" fmla="*/ 6444 w 10000"/>
                  <a:gd name="connsiteY56" fmla="*/ 8428 h 10000"/>
                  <a:gd name="connsiteX57" fmla="*/ 6766 w 10000"/>
                  <a:gd name="connsiteY57" fmla="*/ 926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0000" h="10000">
                    <a:moveTo>
                      <a:pt x="7446" y="9488"/>
                    </a:moveTo>
                    <a:cubicBezTo>
                      <a:pt x="7596" y="9168"/>
                      <a:pt x="7370" y="9271"/>
                      <a:pt x="7446" y="8978"/>
                    </a:cubicBezTo>
                    <a:cubicBezTo>
                      <a:pt x="7671" y="8613"/>
                      <a:pt x="7671" y="9051"/>
                      <a:pt x="7821" y="8978"/>
                    </a:cubicBezTo>
                    <a:cubicBezTo>
                      <a:pt x="7896" y="8831"/>
                      <a:pt x="7821" y="8245"/>
                      <a:pt x="8047" y="8029"/>
                    </a:cubicBezTo>
                    <a:cubicBezTo>
                      <a:pt x="8272" y="7956"/>
                      <a:pt x="8197" y="7444"/>
                      <a:pt x="8648" y="7444"/>
                    </a:cubicBezTo>
                    <a:cubicBezTo>
                      <a:pt x="8497" y="7153"/>
                      <a:pt x="8722" y="7006"/>
                      <a:pt x="8873" y="6351"/>
                    </a:cubicBezTo>
                    <a:cubicBezTo>
                      <a:pt x="8873" y="6131"/>
                      <a:pt x="8648" y="5912"/>
                      <a:pt x="8722" y="5768"/>
                    </a:cubicBezTo>
                    <a:cubicBezTo>
                      <a:pt x="8873" y="5547"/>
                      <a:pt x="9098" y="5179"/>
                      <a:pt x="9098" y="4525"/>
                    </a:cubicBezTo>
                    <a:cubicBezTo>
                      <a:pt x="8948" y="4086"/>
                      <a:pt x="9173" y="4599"/>
                      <a:pt x="9399" y="4160"/>
                    </a:cubicBezTo>
                    <a:cubicBezTo>
                      <a:pt x="9549" y="3942"/>
                      <a:pt x="9774" y="4306"/>
                      <a:pt x="10000" y="3576"/>
                    </a:cubicBezTo>
                    <a:cubicBezTo>
                      <a:pt x="10000" y="3502"/>
                      <a:pt x="9850" y="3357"/>
                      <a:pt x="9774" y="3502"/>
                    </a:cubicBezTo>
                    <a:cubicBezTo>
                      <a:pt x="9624" y="3502"/>
                      <a:pt x="9624" y="3140"/>
                      <a:pt x="9399" y="3140"/>
                    </a:cubicBezTo>
                    <a:cubicBezTo>
                      <a:pt x="9323" y="3285"/>
                      <a:pt x="9098" y="2117"/>
                      <a:pt x="9173" y="2044"/>
                    </a:cubicBezTo>
                    <a:cubicBezTo>
                      <a:pt x="9323" y="1678"/>
                      <a:pt x="8948" y="1460"/>
                      <a:pt x="9173" y="1460"/>
                    </a:cubicBezTo>
                    <a:cubicBezTo>
                      <a:pt x="9399" y="1533"/>
                      <a:pt x="9098" y="1311"/>
                      <a:pt x="9098" y="729"/>
                    </a:cubicBezTo>
                    <a:cubicBezTo>
                      <a:pt x="8948" y="658"/>
                      <a:pt x="8948" y="511"/>
                      <a:pt x="8873" y="511"/>
                    </a:cubicBezTo>
                    <a:cubicBezTo>
                      <a:pt x="8648" y="511"/>
                      <a:pt x="8722" y="219"/>
                      <a:pt x="8497" y="219"/>
                    </a:cubicBezTo>
                    <a:cubicBezTo>
                      <a:pt x="8422" y="219"/>
                      <a:pt x="8272" y="74"/>
                      <a:pt x="8272" y="0"/>
                    </a:cubicBezTo>
                    <a:cubicBezTo>
                      <a:pt x="8047" y="293"/>
                      <a:pt x="7896" y="0"/>
                      <a:pt x="7821" y="293"/>
                    </a:cubicBezTo>
                    <a:cubicBezTo>
                      <a:pt x="7671" y="658"/>
                      <a:pt x="7446" y="511"/>
                      <a:pt x="7370" y="729"/>
                    </a:cubicBezTo>
                    <a:cubicBezTo>
                      <a:pt x="7220" y="1021"/>
                      <a:pt x="6995" y="1094"/>
                      <a:pt x="6769" y="729"/>
                    </a:cubicBezTo>
                    <a:lnTo>
                      <a:pt x="5717" y="729"/>
                    </a:lnTo>
                    <a:lnTo>
                      <a:pt x="5717" y="658"/>
                    </a:lnTo>
                    <a:cubicBezTo>
                      <a:pt x="5692" y="681"/>
                      <a:pt x="5668" y="707"/>
                      <a:pt x="5643" y="729"/>
                    </a:cubicBezTo>
                    <a:lnTo>
                      <a:pt x="1961" y="729"/>
                    </a:lnTo>
                    <a:lnTo>
                      <a:pt x="1961" y="2263"/>
                    </a:lnTo>
                    <a:lnTo>
                      <a:pt x="1285" y="2263"/>
                    </a:lnTo>
                    <a:lnTo>
                      <a:pt x="1285" y="2556"/>
                    </a:lnTo>
                    <a:lnTo>
                      <a:pt x="1285" y="5179"/>
                    </a:lnTo>
                    <a:lnTo>
                      <a:pt x="1135" y="5327"/>
                    </a:lnTo>
                    <a:cubicBezTo>
                      <a:pt x="909" y="5327"/>
                      <a:pt x="684" y="5327"/>
                      <a:pt x="684" y="5621"/>
                    </a:cubicBezTo>
                    <a:cubicBezTo>
                      <a:pt x="684" y="5986"/>
                      <a:pt x="458" y="5768"/>
                      <a:pt x="609" y="5986"/>
                    </a:cubicBezTo>
                    <a:cubicBezTo>
                      <a:pt x="609" y="6351"/>
                      <a:pt x="234" y="5986"/>
                      <a:pt x="384" y="6351"/>
                    </a:cubicBezTo>
                    <a:cubicBezTo>
                      <a:pt x="609" y="6642"/>
                      <a:pt x="8" y="6568"/>
                      <a:pt x="234" y="6935"/>
                    </a:cubicBezTo>
                    <a:cubicBezTo>
                      <a:pt x="458" y="7225"/>
                      <a:pt x="-67" y="7225"/>
                      <a:pt x="8" y="7593"/>
                    </a:cubicBezTo>
                    <a:cubicBezTo>
                      <a:pt x="158" y="7664"/>
                      <a:pt x="384" y="7371"/>
                      <a:pt x="384" y="7664"/>
                    </a:cubicBezTo>
                    <a:cubicBezTo>
                      <a:pt x="384" y="8029"/>
                      <a:pt x="458" y="7956"/>
                      <a:pt x="458" y="8245"/>
                    </a:cubicBezTo>
                    <a:cubicBezTo>
                      <a:pt x="458" y="8613"/>
                      <a:pt x="835" y="8392"/>
                      <a:pt x="684" y="8831"/>
                    </a:cubicBezTo>
                    <a:cubicBezTo>
                      <a:pt x="765" y="8992"/>
                      <a:pt x="920" y="9042"/>
                      <a:pt x="982" y="9237"/>
                    </a:cubicBezTo>
                    <a:cubicBezTo>
                      <a:pt x="1044" y="9432"/>
                      <a:pt x="1186" y="9449"/>
                      <a:pt x="1059" y="10000"/>
                    </a:cubicBezTo>
                    <a:cubicBezTo>
                      <a:pt x="1163" y="9440"/>
                      <a:pt x="1836" y="9946"/>
                      <a:pt x="1578" y="9153"/>
                    </a:cubicBezTo>
                    <a:cubicBezTo>
                      <a:pt x="1379" y="8778"/>
                      <a:pt x="2034" y="8798"/>
                      <a:pt x="2076" y="8799"/>
                    </a:cubicBezTo>
                    <a:cubicBezTo>
                      <a:pt x="2250" y="8835"/>
                      <a:pt x="2175" y="8947"/>
                      <a:pt x="2250" y="9060"/>
                    </a:cubicBezTo>
                    <a:cubicBezTo>
                      <a:pt x="2287" y="9201"/>
                      <a:pt x="2570" y="9088"/>
                      <a:pt x="2605" y="9461"/>
                    </a:cubicBezTo>
                    <a:cubicBezTo>
                      <a:pt x="2688" y="9582"/>
                      <a:pt x="2654" y="9583"/>
                      <a:pt x="2721" y="9592"/>
                    </a:cubicBezTo>
                    <a:cubicBezTo>
                      <a:pt x="2788" y="9601"/>
                      <a:pt x="2834" y="9598"/>
                      <a:pt x="2979" y="9527"/>
                    </a:cubicBezTo>
                    <a:cubicBezTo>
                      <a:pt x="3195" y="9495"/>
                      <a:pt x="3447" y="9466"/>
                      <a:pt x="3757" y="9508"/>
                    </a:cubicBezTo>
                    <a:cubicBezTo>
                      <a:pt x="3870" y="9662"/>
                      <a:pt x="3740" y="9750"/>
                      <a:pt x="3863" y="9778"/>
                    </a:cubicBezTo>
                    <a:cubicBezTo>
                      <a:pt x="3938" y="9834"/>
                      <a:pt x="4239" y="9749"/>
                      <a:pt x="4219" y="9620"/>
                    </a:cubicBezTo>
                    <a:cubicBezTo>
                      <a:pt x="4362" y="9594"/>
                      <a:pt x="4191" y="9348"/>
                      <a:pt x="4373" y="9293"/>
                    </a:cubicBezTo>
                    <a:cubicBezTo>
                      <a:pt x="4851" y="9186"/>
                      <a:pt x="4698" y="9336"/>
                      <a:pt x="5064" y="9311"/>
                    </a:cubicBezTo>
                    <a:cubicBezTo>
                      <a:pt x="5266" y="9314"/>
                      <a:pt x="5218" y="8965"/>
                      <a:pt x="5457" y="8984"/>
                    </a:cubicBezTo>
                    <a:cubicBezTo>
                      <a:pt x="5797" y="9049"/>
                      <a:pt x="6015" y="9089"/>
                      <a:pt x="5884" y="8740"/>
                    </a:cubicBezTo>
                    <a:cubicBezTo>
                      <a:pt x="5964" y="8593"/>
                      <a:pt x="6043" y="8363"/>
                      <a:pt x="6040" y="8368"/>
                    </a:cubicBezTo>
                    <a:cubicBezTo>
                      <a:pt x="6032" y="8083"/>
                      <a:pt x="6101" y="8080"/>
                      <a:pt x="6382" y="7982"/>
                    </a:cubicBezTo>
                    <a:cubicBezTo>
                      <a:pt x="6464" y="8031"/>
                      <a:pt x="6373" y="8102"/>
                      <a:pt x="6428" y="8181"/>
                    </a:cubicBezTo>
                    <a:cubicBezTo>
                      <a:pt x="6437" y="8304"/>
                      <a:pt x="6435" y="8305"/>
                      <a:pt x="6444" y="8428"/>
                    </a:cubicBezTo>
                    <a:cubicBezTo>
                      <a:pt x="6530" y="9042"/>
                      <a:pt x="6771" y="9273"/>
                      <a:pt x="6766" y="9268"/>
                    </a:cubicBezTo>
                  </a:path>
                </a:pathLst>
              </a:custGeom>
              <a:solidFill>
                <a:srgbClr val="153B63">
                  <a:lumMod val="60000"/>
                  <a:lumOff val="40000"/>
                </a:srgbClr>
              </a:solidFill>
              <a:ln w="3175" cmpd="sng">
                <a:solidFill>
                  <a:srgbClr val="FFFFFF"/>
                </a:solidFill>
                <a:round/>
                <a:headEnd/>
                <a:tailEnd/>
              </a:ln>
            </p:spPr>
            <p:txBody>
              <a:bodyPr/>
              <a:lstStyle/>
              <a:p>
                <a:pPr defTabSz="685891" fontAlgn="base">
                  <a:spcBef>
                    <a:spcPct val="0"/>
                  </a:spcBef>
                  <a:spcAft>
                    <a:spcPct val="0"/>
                  </a:spcAft>
                  <a:defRPr/>
                </a:pPr>
                <a:endParaRPr lang="en-US" sz="1350" kern="0" dirty="0">
                  <a:solidFill>
                    <a:srgbClr val="000000"/>
                  </a:solidFill>
                </a:endParaRPr>
              </a:p>
            </p:txBody>
          </p:sp>
        </p:grpSp>
        <p:sp>
          <p:nvSpPr>
            <p:cNvPr id="13" name="Abgerundete rechteckige Legende 337"/>
            <p:cNvSpPr/>
            <p:nvPr>
              <p:custDataLst>
                <p:tags r:id="rId15"/>
              </p:custDataLst>
            </p:nvPr>
          </p:nvSpPr>
          <p:spPr bwMode="auto">
            <a:xfrm>
              <a:off x="604112" y="3538052"/>
              <a:ext cx="1201470" cy="256952"/>
            </a:xfrm>
            <a:prstGeom prst="wedgeRectCallout">
              <a:avLst>
                <a:gd name="adj1" fmla="val 41320"/>
                <a:gd name="adj2" fmla="val -110872"/>
              </a:avLst>
            </a:prstGeom>
            <a:solidFill>
              <a:srgbClr val="FFFFFF"/>
            </a:solidFill>
            <a:ln w="3175">
              <a:solidFill>
                <a:srgbClr val="000000"/>
              </a:solidFill>
            </a:ln>
          </p:spPr>
          <p:txBody>
            <a:bodyPr lIns="0" tIns="0" rIns="0" bIns="0" anchor="ctr"/>
            <a:lstStyle/>
            <a:p>
              <a:pPr algn="ctr" defTabSz="684550">
                <a:defRPr/>
              </a:pPr>
              <a:r>
                <a:rPr lang="en-US" sz="750" b="1" kern="0" dirty="0">
                  <a:solidFill>
                    <a:srgbClr val="153B63"/>
                  </a:solidFill>
                </a:rPr>
                <a:t>North America</a:t>
              </a:r>
            </a:p>
          </p:txBody>
        </p:sp>
        <p:sp>
          <p:nvSpPr>
            <p:cNvPr id="14" name="Abgerundete rechteckige Legende 337_"/>
            <p:cNvSpPr/>
            <p:nvPr>
              <p:custDataLst>
                <p:tags r:id="rId16"/>
              </p:custDataLst>
            </p:nvPr>
          </p:nvSpPr>
          <p:spPr bwMode="auto">
            <a:xfrm>
              <a:off x="1503516" y="4680241"/>
              <a:ext cx="1201470" cy="256952"/>
            </a:xfrm>
            <a:prstGeom prst="wedgeRectCallout">
              <a:avLst>
                <a:gd name="adj1" fmla="val 41320"/>
                <a:gd name="adj2" fmla="val -110872"/>
              </a:avLst>
            </a:prstGeom>
            <a:solidFill>
              <a:srgbClr val="FFFFFF"/>
            </a:solidFill>
            <a:ln w="3175">
              <a:solidFill>
                <a:srgbClr val="000000"/>
              </a:solidFill>
            </a:ln>
          </p:spPr>
          <p:txBody>
            <a:bodyPr lIns="0" tIns="0" rIns="0" bIns="0" anchor="ctr"/>
            <a:lstStyle/>
            <a:p>
              <a:pPr algn="ctr" defTabSz="684550">
                <a:defRPr/>
              </a:pPr>
              <a:r>
                <a:rPr lang="en-US" sz="750" b="1" kern="0" dirty="0">
                  <a:solidFill>
                    <a:srgbClr val="153B63"/>
                  </a:solidFill>
                </a:rPr>
                <a:t>South America</a:t>
              </a:r>
            </a:p>
          </p:txBody>
        </p:sp>
        <p:sp>
          <p:nvSpPr>
            <p:cNvPr id="15" name="Abgerundete rechteckige Legende 337__"/>
            <p:cNvSpPr/>
            <p:nvPr>
              <p:custDataLst>
                <p:tags r:id="rId17"/>
              </p:custDataLst>
            </p:nvPr>
          </p:nvSpPr>
          <p:spPr bwMode="auto">
            <a:xfrm>
              <a:off x="3125580" y="2771013"/>
              <a:ext cx="897138" cy="256952"/>
            </a:xfrm>
            <a:prstGeom prst="wedgeRectCallout">
              <a:avLst>
                <a:gd name="adj1" fmla="val 49771"/>
                <a:gd name="adj2" fmla="val 110277"/>
              </a:avLst>
            </a:prstGeom>
            <a:solidFill>
              <a:srgbClr val="FFFFFF"/>
            </a:solidFill>
            <a:ln w="3175">
              <a:solidFill>
                <a:srgbClr val="000000"/>
              </a:solidFill>
            </a:ln>
          </p:spPr>
          <p:txBody>
            <a:bodyPr lIns="0" tIns="0" rIns="0" bIns="0" anchor="ctr"/>
            <a:lstStyle/>
            <a:p>
              <a:pPr algn="ctr" defTabSz="684550">
                <a:defRPr/>
              </a:pPr>
              <a:r>
                <a:rPr lang="en-US" sz="750" b="1" kern="0" dirty="0">
                  <a:solidFill>
                    <a:srgbClr val="153B63"/>
                  </a:solidFill>
                </a:rPr>
                <a:t>Germany</a:t>
              </a:r>
            </a:p>
          </p:txBody>
        </p:sp>
        <p:sp>
          <p:nvSpPr>
            <p:cNvPr id="16" name="Abgerundete rechteckige Legende 337___"/>
            <p:cNvSpPr/>
            <p:nvPr>
              <p:custDataLst>
                <p:tags r:id="rId18"/>
              </p:custDataLst>
            </p:nvPr>
          </p:nvSpPr>
          <p:spPr bwMode="auto">
            <a:xfrm>
              <a:off x="3123250" y="3449050"/>
              <a:ext cx="991336" cy="256952"/>
            </a:xfrm>
            <a:prstGeom prst="wedgeRectCallout">
              <a:avLst>
                <a:gd name="adj1" fmla="val 41320"/>
                <a:gd name="adj2" fmla="val -110872"/>
              </a:avLst>
            </a:prstGeom>
            <a:solidFill>
              <a:srgbClr val="FFFFFF"/>
            </a:solidFill>
            <a:ln w="3175">
              <a:solidFill>
                <a:srgbClr val="000000"/>
              </a:solidFill>
            </a:ln>
          </p:spPr>
          <p:txBody>
            <a:bodyPr lIns="0" tIns="0" rIns="0" bIns="0" anchor="ctr"/>
            <a:lstStyle/>
            <a:p>
              <a:pPr algn="ctr" defTabSz="684550">
                <a:defRPr/>
              </a:pPr>
              <a:r>
                <a:rPr lang="en-US" sz="750" b="1" kern="0" dirty="0">
                  <a:solidFill>
                    <a:srgbClr val="153B63"/>
                  </a:solidFill>
                </a:rPr>
                <a:t>Europe</a:t>
              </a:r>
            </a:p>
          </p:txBody>
        </p:sp>
        <p:sp>
          <p:nvSpPr>
            <p:cNvPr id="17" name="Abgerundete rechteckige Legende 226"/>
            <p:cNvSpPr/>
            <p:nvPr>
              <p:custDataLst>
                <p:tags r:id="rId19"/>
              </p:custDataLst>
            </p:nvPr>
          </p:nvSpPr>
          <p:spPr bwMode="auto">
            <a:xfrm>
              <a:off x="5097932" y="2768726"/>
              <a:ext cx="1212287" cy="260072"/>
            </a:xfrm>
            <a:prstGeom prst="wedgeRectCallout">
              <a:avLst>
                <a:gd name="adj1" fmla="val -68051"/>
                <a:gd name="adj2" fmla="val 25000"/>
              </a:avLst>
            </a:prstGeom>
            <a:solidFill>
              <a:srgbClr val="FFFFFF"/>
            </a:solidFill>
            <a:ln w="3175">
              <a:solidFill>
                <a:srgbClr val="000000"/>
              </a:solidFill>
            </a:ln>
          </p:spPr>
          <p:txBody>
            <a:bodyPr lIns="0" tIns="0" rIns="0" bIns="0" anchor="ctr"/>
            <a:lstStyle/>
            <a:p>
              <a:pPr algn="ctr" defTabSz="684550">
                <a:defRPr/>
              </a:pPr>
              <a:r>
                <a:rPr lang="en-US" sz="750" b="1" kern="0" dirty="0">
                  <a:solidFill>
                    <a:srgbClr val="153B63"/>
                  </a:solidFill>
                </a:rPr>
                <a:t>Russia</a:t>
              </a:r>
            </a:p>
          </p:txBody>
        </p:sp>
        <p:sp>
          <p:nvSpPr>
            <p:cNvPr id="18" name="Abgerundete rechteckige Legende 232"/>
            <p:cNvSpPr/>
            <p:nvPr>
              <p:custDataLst>
                <p:tags r:id="rId20"/>
              </p:custDataLst>
            </p:nvPr>
          </p:nvSpPr>
          <p:spPr bwMode="auto">
            <a:xfrm>
              <a:off x="5935951" y="3841799"/>
              <a:ext cx="1034851" cy="255570"/>
            </a:xfrm>
            <a:prstGeom prst="wedgeRectCallout">
              <a:avLst>
                <a:gd name="adj1" fmla="val -63257"/>
                <a:gd name="adj2" fmla="val 17945"/>
              </a:avLst>
            </a:prstGeom>
            <a:solidFill>
              <a:srgbClr val="FFFFFF"/>
            </a:solidFill>
            <a:ln w="3175">
              <a:solidFill>
                <a:srgbClr val="000000"/>
              </a:solidFill>
            </a:ln>
          </p:spPr>
          <p:txBody>
            <a:bodyPr lIns="0" tIns="0" rIns="0" bIns="0" anchor="ctr"/>
            <a:lstStyle/>
            <a:p>
              <a:pPr algn="ctr" defTabSz="684550">
                <a:defRPr/>
              </a:pPr>
              <a:r>
                <a:rPr lang="en-US" sz="750" b="1" kern="0" dirty="0">
                  <a:solidFill>
                    <a:srgbClr val="153B63"/>
                  </a:solidFill>
                </a:rPr>
                <a:t>Asia Pacific </a:t>
              </a:r>
            </a:p>
          </p:txBody>
        </p:sp>
        <p:sp>
          <p:nvSpPr>
            <p:cNvPr id="19" name="Abgerundete rechteckige Legende 237"/>
            <p:cNvSpPr/>
            <p:nvPr>
              <p:custDataLst>
                <p:tags r:id="rId21"/>
              </p:custDataLst>
            </p:nvPr>
          </p:nvSpPr>
          <p:spPr bwMode="auto">
            <a:xfrm>
              <a:off x="6336660" y="3458442"/>
              <a:ext cx="765064" cy="234463"/>
            </a:xfrm>
            <a:prstGeom prst="wedgeRectCallout">
              <a:avLst>
                <a:gd name="adj1" fmla="val -125044"/>
                <a:gd name="adj2" fmla="val 15898"/>
              </a:avLst>
            </a:prstGeom>
            <a:solidFill>
              <a:srgbClr val="FFFFFF"/>
            </a:solidFill>
            <a:ln w="3175">
              <a:solidFill>
                <a:srgbClr val="000000"/>
              </a:solidFill>
            </a:ln>
          </p:spPr>
          <p:txBody>
            <a:bodyPr lIns="0" tIns="0" rIns="0" bIns="0" anchor="ctr"/>
            <a:lstStyle/>
            <a:p>
              <a:pPr algn="ctr" defTabSz="684550">
                <a:defRPr/>
              </a:pPr>
              <a:r>
                <a:rPr lang="en-US" sz="750" b="1" kern="0" dirty="0">
                  <a:solidFill>
                    <a:srgbClr val="153B63"/>
                  </a:solidFill>
                </a:rPr>
                <a:t>China</a:t>
              </a:r>
            </a:p>
          </p:txBody>
        </p:sp>
        <p:sp>
          <p:nvSpPr>
            <p:cNvPr id="20" name="Abgerundete rechteckige Legende 337____"/>
            <p:cNvSpPr/>
            <p:nvPr>
              <p:custDataLst>
                <p:tags r:id="rId22"/>
              </p:custDataLst>
            </p:nvPr>
          </p:nvSpPr>
          <p:spPr bwMode="auto">
            <a:xfrm>
              <a:off x="4540754" y="3929561"/>
              <a:ext cx="835557" cy="256952"/>
            </a:xfrm>
            <a:prstGeom prst="wedgeRectCallout">
              <a:avLst>
                <a:gd name="adj1" fmla="val 41320"/>
                <a:gd name="adj2" fmla="val -110872"/>
              </a:avLst>
            </a:prstGeom>
            <a:solidFill>
              <a:srgbClr val="FFFFFF"/>
            </a:solidFill>
            <a:ln w="3175">
              <a:solidFill>
                <a:srgbClr val="000000"/>
              </a:solidFill>
            </a:ln>
          </p:spPr>
          <p:txBody>
            <a:bodyPr lIns="0" tIns="0" rIns="0" bIns="0" anchor="ctr"/>
            <a:lstStyle/>
            <a:p>
              <a:pPr algn="ctr" defTabSz="684550">
                <a:defRPr/>
              </a:pPr>
              <a:r>
                <a:rPr lang="en-US" sz="750" b="1" kern="0" dirty="0">
                  <a:solidFill>
                    <a:srgbClr val="153B63"/>
                  </a:solidFill>
                </a:rPr>
                <a:t>India</a:t>
              </a:r>
            </a:p>
          </p:txBody>
        </p:sp>
      </p:grpSp>
      <p:pic>
        <p:nvPicPr>
          <p:cNvPr id="315" name="Picture 312"/>
          <p:cNvPicPr>
            <a:picLocks noChangeAspect="1"/>
          </p:cNvPicPr>
          <p:nvPr>
            <p:custDataLst>
              <p:tags r:id="rId11"/>
            </p:custDataLst>
          </p:nvPr>
        </p:nvPicPr>
        <p:blipFill>
          <a:blip r:embed="rId320"/>
          <a:stretch>
            <a:fillRect/>
          </a:stretch>
        </p:blipFill>
        <p:spPr>
          <a:xfrm>
            <a:off x="6130307" y="1228286"/>
            <a:ext cx="1909428" cy="680716"/>
          </a:xfrm>
          <a:prstGeom prst="rect">
            <a:avLst/>
          </a:prstGeom>
        </p:spPr>
      </p:pic>
      <p:sp>
        <p:nvSpPr>
          <p:cNvPr id="316" name="AutoShape 4"/>
          <p:cNvSpPr>
            <a:spLocks noChangeArrowheads="1"/>
          </p:cNvSpPr>
          <p:nvPr>
            <p:custDataLst>
              <p:tags r:id="rId12"/>
            </p:custDataLst>
          </p:nvPr>
        </p:nvSpPr>
        <p:spPr bwMode="gray">
          <a:xfrm>
            <a:off x="6515831" y="965433"/>
            <a:ext cx="1518330" cy="1005708"/>
          </a:xfrm>
          <a:prstGeom prst="rect">
            <a:avLst/>
          </a:prstGeom>
          <a:noFill/>
          <a:ln w="12700" cap="flat" cmpd="sng" algn="ctr">
            <a:solidFill>
              <a:srgbClr val="003264"/>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buClr>
                <a:srgbClr val="5F5F5F"/>
              </a:buClr>
            </a:pPr>
            <a:endParaRPr lang="en-US" sz="868" kern="0" dirty="0">
              <a:solidFill>
                <a:srgbClr val="FFFFFF"/>
              </a:solidFill>
            </a:endParaRPr>
          </a:p>
        </p:txBody>
      </p:sp>
      <p:sp>
        <p:nvSpPr>
          <p:cNvPr id="317" name="Rectangle 310"/>
          <p:cNvSpPr/>
          <p:nvPr>
            <p:custDataLst>
              <p:tags r:id="rId13"/>
            </p:custDataLst>
          </p:nvPr>
        </p:nvSpPr>
        <p:spPr>
          <a:xfrm>
            <a:off x="7053580" y="1272680"/>
            <a:ext cx="524087" cy="208783"/>
          </a:xfrm>
          <a:prstGeom prst="rect">
            <a:avLst/>
          </a:prstGeom>
          <a:solidFill>
            <a:srgbClr val="E20015">
              <a:alpha val="20000"/>
            </a:srgbClr>
          </a:solidFill>
          <a:ln w="12700">
            <a:solidFill>
              <a:srgbClr val="E200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7" dirty="0"/>
          </a:p>
        </p:txBody>
      </p:sp>
      <p:sp>
        <p:nvSpPr>
          <p:cNvPr id="2" name="Title 1"/>
          <p:cNvSpPr>
            <a:spLocks noGrp="1"/>
          </p:cNvSpPr>
          <p:nvPr>
            <p:ph type="title"/>
            <p:custDataLst>
              <p:tags r:id="rId14"/>
            </p:custDataLst>
          </p:nvPr>
        </p:nvSpPr>
        <p:spPr>
          <a:xfrm>
            <a:off x="259080" y="647700"/>
            <a:ext cx="77089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spcAft>
                <a:spcPts val="0"/>
              </a:spcAft>
            </a:pPr>
            <a:r>
              <a:rPr lang="en-US" sz="2800" dirty="0" smtClean="0">
                <a:solidFill>
                  <a:srgbClr val="0E78C5"/>
                </a:solidFill>
              </a:rPr>
              <a:t>The regional functions</a:t>
            </a:r>
            <a:endParaRPr lang="en-US" sz="2800" dirty="0">
              <a:solidFill>
                <a:srgbClr val="0E78C5"/>
              </a:solidFill>
            </a:endParaRPr>
          </a:p>
        </p:txBody>
      </p:sp>
    </p:spTree>
    <p:custDataLst>
      <p:tags r:id="rId1"/>
    </p:custDataLst>
    <p:extLst>
      <p:ext uri="{BB962C8B-B14F-4D97-AF65-F5344CB8AC3E}">
        <p14:creationId xmlns:p14="http://schemas.microsoft.com/office/powerpoint/2010/main" val="41907284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p:cNvPicPr>
            <a:picLocks/>
          </p:cNvPicPr>
          <p:nvPr>
            <p:custDataLst>
              <p:tags r:id="rId2"/>
            </p:custDataLst>
          </p:nvPr>
        </p:nvPicPr>
        <p:blipFill>
          <a:blip r:embed="rId345" cstate="print">
            <a:extLst>
              <a:ext uri="{28A0092B-C50C-407E-A947-70E740481C1C}">
                <a14:useLocalDpi xmlns:a14="http://schemas.microsoft.com/office/drawing/2010/main" val="0"/>
              </a:ext>
            </a:extLst>
          </a:blip>
          <a:stretch>
            <a:fillRect/>
          </a:stretch>
        </p:blipFill>
        <p:spPr>
          <a:xfrm>
            <a:off x="701675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3" name="Picture 2"/>
          <p:cNvPicPr>
            <a:picLocks/>
          </p:cNvPicPr>
          <p:nvPr>
            <p:custDataLst>
              <p:tags r:id="rId3"/>
            </p:custDataLst>
          </p:nvPr>
        </p:nvPicPr>
        <p:blipFill>
          <a:blip r:embed="rId346">
            <a:extLst>
              <a:ext uri="{28A0092B-C50C-407E-A947-70E740481C1C}">
                <a14:useLocalDpi xmlns:a14="http://schemas.microsoft.com/office/drawing/2010/main" val="0"/>
              </a:ext>
            </a:extLst>
          </a:blip>
          <a:stretch>
            <a:fillRect/>
          </a:stretch>
        </p:blipFill>
        <p:spPr>
          <a:xfrm>
            <a:off x="0" y="6041390"/>
            <a:ext cx="822833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2" name="TextBox 1"/>
          <p:cNvSpPr txBox="1">
            <a:spLocks/>
          </p:cNvSpPr>
          <p:nvPr>
            <p:custDataLst>
              <p:tags r:id="rId4"/>
            </p:custDataLst>
          </p:nvPr>
        </p:nvSpPr>
        <p:spPr>
          <a:xfrm>
            <a:off x="259080" y="259080"/>
            <a:ext cx="7708900" cy="38862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marL="252000" indent="-252000">
              <a:lnSpc>
                <a:spcPct val="89000"/>
              </a:lnSpc>
              <a:buFontTx/>
              <a:buNone/>
            </a:pPr>
            <a:r>
              <a:rPr lang="en-US" sz="2800" dirty="0" smtClean="0"/>
              <a:t>SSF FI Overview</a:t>
            </a:r>
          </a:p>
        </p:txBody>
      </p:sp>
      <p:sp>
        <p:nvSpPr>
          <p:cNvPr id="8" name="Rechteck 7"/>
          <p:cNvSpPr>
            <a:spLocks/>
          </p:cNvSpPr>
          <p:nvPr>
            <p:custDataLst>
              <p:tags r:id="rId5"/>
            </p:custDataLst>
          </p:nvPr>
        </p:nvSpPr>
        <p:spPr>
          <a:xfrm>
            <a:off x="593090" y="5643880"/>
            <a:ext cx="64604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rtlCol="0" anchor="t">
            <a:noAutofit/>
          </a:bodyPr>
          <a:lstStyle/>
          <a:p>
            <a:pPr defTabSz="685891">
              <a:lnSpc>
                <a:spcPct val="107000"/>
              </a:lnSpc>
              <a:spcAft>
                <a:spcPts val="100"/>
              </a:spcAft>
            </a:pPr>
            <a:r>
              <a:rPr lang="en-US" sz="600" kern="0" smtClean="0">
                <a:solidFill>
                  <a:srgbClr val="000000"/>
                </a:solidFill>
                <a:latin typeface="Bosch Office Sans" pitchFamily="2" charset="0"/>
              </a:rPr>
              <a:t>Cross Divisional Group - Software, Methods and Tools | GS/ACE | 19/02/2018</a:t>
            </a:r>
            <a:endParaRPr lang="de-DE" sz="600" kern="0" dirty="0">
              <a:solidFill>
                <a:srgbClr val="000000"/>
              </a:solidFill>
              <a:latin typeface="Bosch Office Sans" pitchFamily="2" charset="0"/>
            </a:endParaRPr>
          </a:p>
        </p:txBody>
      </p:sp>
      <p:sp>
        <p:nvSpPr>
          <p:cNvPr id="7" name="Rechteck 6"/>
          <p:cNvSpPr>
            <a:spLocks/>
          </p:cNvSpPr>
          <p:nvPr>
            <p:custDataLst>
              <p:tags r:id="rId6"/>
            </p:custDataLst>
          </p:nvPr>
        </p:nvSpPr>
        <p:spPr>
          <a:xfrm>
            <a:off x="593090" y="5758180"/>
            <a:ext cx="64604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rtlCol="0" anchor="t">
            <a:noAutofit/>
          </a:bodyPr>
          <a:lstStyle/>
          <a:p>
            <a:pPr defTabSz="685891">
              <a:lnSpc>
                <a:spcPct val="107000"/>
              </a:lnSpc>
              <a:spcAft>
                <a:spcPts val="100"/>
              </a:spcAft>
            </a:pPr>
            <a:r>
              <a:rPr lang="en-US" sz="600" kern="0" smtClean="0">
                <a:solidFill>
                  <a:srgbClr val="B2B3B5"/>
                </a:solidFill>
                <a:latin typeface="Bosch Office Sans"/>
              </a:rPr>
              <a:t>© Robert Bosch GmbH 2016. All rights reserved, also regarding any disposal, exploitation, reproduction, editing, distribution, as well as in the event of applications for industrial property rights.</a:t>
            </a:r>
            <a:endParaRPr lang="de-DE" sz="600" kern="0" dirty="0">
              <a:solidFill>
                <a:srgbClr val="B2B3B5"/>
              </a:solidFill>
              <a:latin typeface="Bosch Office Sans"/>
            </a:endParaRPr>
          </a:p>
        </p:txBody>
      </p:sp>
      <p:sp>
        <p:nvSpPr>
          <p:cNvPr id="6" name="Rechteck 5"/>
          <p:cNvSpPr>
            <a:spLocks/>
          </p:cNvSpPr>
          <p:nvPr>
            <p:custDataLst>
              <p:tags r:id="rId7"/>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noAutofit/>
          </a:bodyPr>
          <a:lstStyle/>
          <a:p>
            <a:pPr defTabSz="685891"/>
            <a:r>
              <a:rPr lang="de-DE" sz="1200" kern="0" smtClean="0">
                <a:solidFill>
                  <a:srgbClr val="999FA6"/>
                </a:solidFill>
                <a:latin typeface="Bosch Office Sans"/>
              </a:rPr>
              <a:t>6</a:t>
            </a:r>
            <a:endParaRPr lang="de-DE" sz="1200" kern="0" dirty="0">
              <a:solidFill>
                <a:srgbClr val="999FA6"/>
              </a:solidFill>
              <a:latin typeface="Bosch Office Sans"/>
            </a:endParaRPr>
          </a:p>
        </p:txBody>
      </p:sp>
      <p:sp>
        <p:nvSpPr>
          <p:cNvPr id="5" name="Rechteck 4" hidden="1"/>
          <p:cNvSpPr>
            <a:spLocks/>
          </p:cNvSpPr>
          <p:nvPr>
            <p:custDataLst>
              <p:tags r:id="rId8"/>
            </p:custDataLst>
          </p:nvPr>
        </p:nvSpPr>
        <p:spPr>
          <a:xfrm>
            <a:off x="648208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17780" rIns="0" bIns="0" rtlCol="0" anchor="t">
            <a:normAutofit/>
          </a:bodyPr>
          <a:lstStyle/>
          <a:p>
            <a:pPr defTabSz="685891">
              <a:lnSpc>
                <a:spcPts val="900"/>
              </a:lnSpc>
            </a:pPr>
            <a:endParaRPr lang="de-DE" sz="550" kern="0" dirty="0">
              <a:latin typeface="Bosch Office Sans"/>
            </a:endParaRPr>
          </a:p>
        </p:txBody>
      </p:sp>
      <p:sp>
        <p:nvSpPr>
          <p:cNvPr id="4" name="Textfeld 3" hidden="1"/>
          <p:cNvSpPr txBox="1">
            <a:spLocks/>
          </p:cNvSpPr>
          <p:nvPr>
            <p:custDataLst>
              <p:tags r:id="rId9"/>
            </p:custDataLst>
          </p:nvPr>
        </p:nvSpPr>
        <p:spPr>
          <a:xfrm>
            <a:off x="0" y="5975350"/>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defTabSz="685891">
              <a:lnSpc>
                <a:spcPts val="1725"/>
              </a:lnSpc>
            </a:pPr>
            <a:endParaRPr lang="de-DE" sz="1300" kern="0" dirty="0"/>
          </a:p>
        </p:txBody>
      </p:sp>
      <p:sp>
        <p:nvSpPr>
          <p:cNvPr id="343" name="Title 8"/>
          <p:cNvSpPr>
            <a:spLocks noGrp="1"/>
          </p:cNvSpPr>
          <p:nvPr>
            <p:ph type="title"/>
            <p:custDataLst>
              <p:tags r:id="rId10"/>
            </p:custDataLst>
          </p:nvPr>
        </p:nvSpPr>
        <p:spPr>
          <a:xfrm>
            <a:off x="259080" y="647700"/>
            <a:ext cx="7708900" cy="38862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spcAft>
                <a:spcPts val="0"/>
              </a:spcAft>
            </a:pPr>
            <a:r>
              <a:rPr lang="en-US" sz="2800" dirty="0">
                <a:solidFill>
                  <a:srgbClr val="0E78C5"/>
                </a:solidFill>
              </a:rPr>
              <a:t>The Global Service Centres Accounting</a:t>
            </a:r>
          </a:p>
        </p:txBody>
      </p:sp>
      <p:sp>
        <p:nvSpPr>
          <p:cNvPr id="10" name="Content Placeholder 2"/>
          <p:cNvSpPr>
            <a:spLocks noGrp="1"/>
          </p:cNvSpPr>
          <p:nvPr>
            <p:ph idx="1"/>
            <p:custDataLst>
              <p:tags r:id="rId11"/>
            </p:custDataLst>
          </p:nvPr>
        </p:nvSpPr>
        <p:spPr>
          <a:xfrm>
            <a:off x="259080" y="1295400"/>
            <a:ext cx="7708900" cy="416814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buFont typeface="Wingdings 3" panose="05040102010807070707" pitchFamily="18" charset="2"/>
              <a:buChar char=""/>
            </a:pPr>
            <a:r>
              <a:rPr lang="en-US" dirty="0"/>
              <a:t>We will bundle standard operative accounting tasks in </a:t>
            </a:r>
            <a:endParaRPr lang="en-US" dirty="0" smtClean="0"/>
          </a:p>
          <a:p>
            <a:pPr marL="0" indent="0"/>
            <a:r>
              <a:rPr lang="en-US" dirty="0" smtClean="0"/>
              <a:t>9 </a:t>
            </a:r>
            <a:r>
              <a:rPr lang="en-US" dirty="0"/>
              <a:t>different GSA all over the world</a:t>
            </a:r>
          </a:p>
          <a:p>
            <a:pPr marL="0" indent="0"/>
            <a:endParaRPr lang="en-US" dirty="0"/>
          </a:p>
        </p:txBody>
      </p:sp>
      <p:sp>
        <p:nvSpPr>
          <p:cNvPr id="14" name="Freeform 444"/>
          <p:cNvSpPr>
            <a:spLocks/>
          </p:cNvSpPr>
          <p:nvPr>
            <p:custDataLst>
              <p:tags r:id="rId12"/>
            </p:custDataLst>
          </p:nvPr>
        </p:nvSpPr>
        <p:spPr bwMode="auto">
          <a:xfrm>
            <a:off x="2808395" y="3131484"/>
            <a:ext cx="31505" cy="14974"/>
          </a:xfrm>
          <a:custGeom>
            <a:avLst/>
            <a:gdLst/>
            <a:ahLst/>
            <a:cxnLst>
              <a:cxn ang="0">
                <a:pos x="1" y="7"/>
              </a:cxn>
              <a:cxn ang="0">
                <a:pos x="1" y="6"/>
              </a:cxn>
              <a:cxn ang="0">
                <a:pos x="4" y="4"/>
              </a:cxn>
              <a:cxn ang="0">
                <a:pos x="8" y="4"/>
              </a:cxn>
              <a:cxn ang="0">
                <a:pos x="12" y="2"/>
              </a:cxn>
              <a:cxn ang="0">
                <a:pos x="14" y="2"/>
              </a:cxn>
              <a:cxn ang="0">
                <a:pos x="14" y="4"/>
              </a:cxn>
              <a:cxn ang="0">
                <a:pos x="17" y="2"/>
              </a:cxn>
              <a:cxn ang="0">
                <a:pos x="17" y="2"/>
              </a:cxn>
              <a:cxn ang="0">
                <a:pos x="11" y="6"/>
              </a:cxn>
              <a:cxn ang="0">
                <a:pos x="8" y="7"/>
              </a:cxn>
              <a:cxn ang="0">
                <a:pos x="4" y="7"/>
              </a:cxn>
              <a:cxn ang="0">
                <a:pos x="1" y="9"/>
              </a:cxn>
              <a:cxn ang="0">
                <a:pos x="1" y="7"/>
              </a:cxn>
            </a:cxnLst>
            <a:rect l="0" t="0" r="r" b="b"/>
            <a:pathLst>
              <a:path w="18" h="9">
                <a:moveTo>
                  <a:pt x="1" y="7"/>
                </a:moveTo>
                <a:cubicBezTo>
                  <a:pt x="0" y="7"/>
                  <a:pt x="0" y="7"/>
                  <a:pt x="1" y="6"/>
                </a:cubicBezTo>
                <a:cubicBezTo>
                  <a:pt x="4" y="4"/>
                  <a:pt x="3" y="4"/>
                  <a:pt x="4" y="4"/>
                </a:cubicBezTo>
                <a:cubicBezTo>
                  <a:pt x="6" y="4"/>
                  <a:pt x="6" y="4"/>
                  <a:pt x="8" y="4"/>
                </a:cubicBezTo>
                <a:cubicBezTo>
                  <a:pt x="9" y="2"/>
                  <a:pt x="11" y="4"/>
                  <a:pt x="12" y="2"/>
                </a:cubicBezTo>
                <a:cubicBezTo>
                  <a:pt x="15" y="0"/>
                  <a:pt x="17" y="0"/>
                  <a:pt x="14" y="2"/>
                </a:cubicBezTo>
                <a:cubicBezTo>
                  <a:pt x="12" y="4"/>
                  <a:pt x="12" y="4"/>
                  <a:pt x="14" y="4"/>
                </a:cubicBezTo>
                <a:cubicBezTo>
                  <a:pt x="15" y="2"/>
                  <a:pt x="15" y="4"/>
                  <a:pt x="17" y="2"/>
                </a:cubicBezTo>
                <a:cubicBezTo>
                  <a:pt x="18" y="2"/>
                  <a:pt x="18" y="2"/>
                  <a:pt x="17" y="2"/>
                </a:cubicBezTo>
                <a:cubicBezTo>
                  <a:pt x="15" y="4"/>
                  <a:pt x="12" y="6"/>
                  <a:pt x="11" y="6"/>
                </a:cubicBezTo>
                <a:cubicBezTo>
                  <a:pt x="9" y="6"/>
                  <a:pt x="9" y="7"/>
                  <a:pt x="8" y="7"/>
                </a:cubicBezTo>
                <a:cubicBezTo>
                  <a:pt x="6" y="7"/>
                  <a:pt x="4" y="7"/>
                  <a:pt x="4" y="7"/>
                </a:cubicBezTo>
                <a:cubicBezTo>
                  <a:pt x="4" y="9"/>
                  <a:pt x="1" y="9"/>
                  <a:pt x="1" y="9"/>
                </a:cubicBezTo>
                <a:cubicBezTo>
                  <a:pt x="3" y="7"/>
                  <a:pt x="3" y="7"/>
                  <a:pt x="1" y="7"/>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5" name="Freeform 7"/>
          <p:cNvSpPr>
            <a:spLocks/>
          </p:cNvSpPr>
          <p:nvPr>
            <p:custDataLst>
              <p:tags r:id="rId13"/>
            </p:custDataLst>
          </p:nvPr>
        </p:nvSpPr>
        <p:spPr bwMode="auto">
          <a:xfrm>
            <a:off x="3490700" y="2593310"/>
            <a:ext cx="157525" cy="80153"/>
          </a:xfrm>
          <a:custGeom>
            <a:avLst/>
            <a:gdLst/>
            <a:ahLst/>
            <a:cxnLst>
              <a:cxn ang="0">
                <a:pos x="81" y="13"/>
              </a:cxn>
              <a:cxn ang="0">
                <a:pos x="86" y="16"/>
              </a:cxn>
              <a:cxn ang="0">
                <a:pos x="89" y="25"/>
              </a:cxn>
              <a:cxn ang="0">
                <a:pos x="83" y="30"/>
              </a:cxn>
              <a:cxn ang="0">
                <a:pos x="72" y="34"/>
              </a:cxn>
              <a:cxn ang="0">
                <a:pos x="60" y="41"/>
              </a:cxn>
              <a:cxn ang="0">
                <a:pos x="51" y="45"/>
              </a:cxn>
              <a:cxn ang="0">
                <a:pos x="40" y="44"/>
              </a:cxn>
              <a:cxn ang="0">
                <a:pos x="26" y="39"/>
              </a:cxn>
              <a:cxn ang="0">
                <a:pos x="17" y="37"/>
              </a:cxn>
              <a:cxn ang="0">
                <a:pos x="22" y="36"/>
              </a:cxn>
              <a:cxn ang="0">
                <a:pos x="20" y="30"/>
              </a:cxn>
              <a:cxn ang="0">
                <a:pos x="17" y="27"/>
              </a:cxn>
              <a:cxn ang="0">
                <a:pos x="7" y="25"/>
              </a:cxn>
              <a:cxn ang="0">
                <a:pos x="14" y="24"/>
              </a:cxn>
              <a:cxn ang="0">
                <a:pos x="22" y="24"/>
              </a:cxn>
              <a:cxn ang="0">
                <a:pos x="19" y="20"/>
              </a:cxn>
              <a:cxn ang="0">
                <a:pos x="20" y="17"/>
              </a:cxn>
              <a:cxn ang="0">
                <a:pos x="10" y="17"/>
              </a:cxn>
              <a:cxn ang="0">
                <a:pos x="2" y="16"/>
              </a:cxn>
              <a:cxn ang="0">
                <a:pos x="5" y="14"/>
              </a:cxn>
              <a:cxn ang="0">
                <a:pos x="8" y="11"/>
              </a:cxn>
              <a:cxn ang="0">
                <a:pos x="13" y="8"/>
              </a:cxn>
              <a:cxn ang="0">
                <a:pos x="20" y="10"/>
              </a:cxn>
              <a:cxn ang="0">
                <a:pos x="13" y="6"/>
              </a:cxn>
              <a:cxn ang="0">
                <a:pos x="19" y="3"/>
              </a:cxn>
              <a:cxn ang="0">
                <a:pos x="26" y="8"/>
              </a:cxn>
              <a:cxn ang="0">
                <a:pos x="28" y="16"/>
              </a:cxn>
              <a:cxn ang="0">
                <a:pos x="34" y="14"/>
              </a:cxn>
              <a:cxn ang="0">
                <a:pos x="36" y="11"/>
              </a:cxn>
              <a:cxn ang="0">
                <a:pos x="39" y="10"/>
              </a:cxn>
              <a:cxn ang="0">
                <a:pos x="43" y="11"/>
              </a:cxn>
              <a:cxn ang="0">
                <a:pos x="49" y="8"/>
              </a:cxn>
              <a:cxn ang="0">
                <a:pos x="52" y="10"/>
              </a:cxn>
              <a:cxn ang="0">
                <a:pos x="57" y="10"/>
              </a:cxn>
              <a:cxn ang="0">
                <a:pos x="63" y="6"/>
              </a:cxn>
              <a:cxn ang="0">
                <a:pos x="66" y="5"/>
              </a:cxn>
              <a:cxn ang="0">
                <a:pos x="72" y="3"/>
              </a:cxn>
              <a:cxn ang="0">
                <a:pos x="78" y="5"/>
              </a:cxn>
              <a:cxn ang="0">
                <a:pos x="80" y="6"/>
              </a:cxn>
              <a:cxn ang="0">
                <a:pos x="81" y="11"/>
              </a:cxn>
              <a:cxn ang="0">
                <a:pos x="81" y="13"/>
              </a:cxn>
            </a:cxnLst>
            <a:rect l="0" t="0" r="r" b="b"/>
            <a:pathLst>
              <a:path w="90" h="47">
                <a:moveTo>
                  <a:pt x="81" y="13"/>
                </a:moveTo>
                <a:cubicBezTo>
                  <a:pt x="84" y="13"/>
                  <a:pt x="83" y="14"/>
                  <a:pt x="86" y="16"/>
                </a:cubicBezTo>
                <a:cubicBezTo>
                  <a:pt x="90" y="16"/>
                  <a:pt x="90" y="22"/>
                  <a:pt x="89" y="25"/>
                </a:cubicBezTo>
                <a:cubicBezTo>
                  <a:pt x="86" y="28"/>
                  <a:pt x="86" y="25"/>
                  <a:pt x="83" y="30"/>
                </a:cubicBezTo>
                <a:cubicBezTo>
                  <a:pt x="80" y="34"/>
                  <a:pt x="77" y="31"/>
                  <a:pt x="72" y="34"/>
                </a:cubicBezTo>
                <a:cubicBezTo>
                  <a:pt x="66" y="37"/>
                  <a:pt x="64" y="41"/>
                  <a:pt x="60" y="41"/>
                </a:cubicBezTo>
                <a:cubicBezTo>
                  <a:pt x="54" y="41"/>
                  <a:pt x="57" y="44"/>
                  <a:pt x="51" y="45"/>
                </a:cubicBezTo>
                <a:cubicBezTo>
                  <a:pt x="45" y="47"/>
                  <a:pt x="46" y="44"/>
                  <a:pt x="40" y="44"/>
                </a:cubicBezTo>
                <a:cubicBezTo>
                  <a:pt x="34" y="44"/>
                  <a:pt x="34" y="39"/>
                  <a:pt x="26" y="39"/>
                </a:cubicBezTo>
                <a:cubicBezTo>
                  <a:pt x="19" y="39"/>
                  <a:pt x="17" y="41"/>
                  <a:pt x="17" y="37"/>
                </a:cubicBezTo>
                <a:cubicBezTo>
                  <a:pt x="16" y="34"/>
                  <a:pt x="20" y="39"/>
                  <a:pt x="22" y="36"/>
                </a:cubicBezTo>
                <a:cubicBezTo>
                  <a:pt x="23" y="34"/>
                  <a:pt x="23" y="31"/>
                  <a:pt x="20" y="30"/>
                </a:cubicBezTo>
                <a:cubicBezTo>
                  <a:pt x="19" y="30"/>
                  <a:pt x="22" y="27"/>
                  <a:pt x="17" y="27"/>
                </a:cubicBezTo>
                <a:cubicBezTo>
                  <a:pt x="10" y="25"/>
                  <a:pt x="7" y="28"/>
                  <a:pt x="7" y="25"/>
                </a:cubicBezTo>
                <a:cubicBezTo>
                  <a:pt x="7" y="24"/>
                  <a:pt x="11" y="25"/>
                  <a:pt x="14" y="24"/>
                </a:cubicBezTo>
                <a:cubicBezTo>
                  <a:pt x="16" y="22"/>
                  <a:pt x="17" y="25"/>
                  <a:pt x="22" y="24"/>
                </a:cubicBezTo>
                <a:cubicBezTo>
                  <a:pt x="26" y="20"/>
                  <a:pt x="19" y="24"/>
                  <a:pt x="19" y="20"/>
                </a:cubicBezTo>
                <a:cubicBezTo>
                  <a:pt x="19" y="19"/>
                  <a:pt x="26" y="17"/>
                  <a:pt x="20" y="17"/>
                </a:cubicBezTo>
                <a:cubicBezTo>
                  <a:pt x="14" y="16"/>
                  <a:pt x="14" y="16"/>
                  <a:pt x="10" y="17"/>
                </a:cubicBezTo>
                <a:cubicBezTo>
                  <a:pt x="5" y="19"/>
                  <a:pt x="0" y="16"/>
                  <a:pt x="2" y="16"/>
                </a:cubicBezTo>
                <a:cubicBezTo>
                  <a:pt x="4" y="14"/>
                  <a:pt x="7" y="16"/>
                  <a:pt x="5" y="14"/>
                </a:cubicBezTo>
                <a:cubicBezTo>
                  <a:pt x="5" y="11"/>
                  <a:pt x="8" y="14"/>
                  <a:pt x="8" y="11"/>
                </a:cubicBezTo>
                <a:cubicBezTo>
                  <a:pt x="8" y="8"/>
                  <a:pt x="10" y="5"/>
                  <a:pt x="13" y="8"/>
                </a:cubicBezTo>
                <a:cubicBezTo>
                  <a:pt x="16" y="10"/>
                  <a:pt x="22" y="13"/>
                  <a:pt x="20" y="10"/>
                </a:cubicBezTo>
                <a:cubicBezTo>
                  <a:pt x="19" y="8"/>
                  <a:pt x="14" y="8"/>
                  <a:pt x="13" y="6"/>
                </a:cubicBezTo>
                <a:cubicBezTo>
                  <a:pt x="11" y="5"/>
                  <a:pt x="14" y="2"/>
                  <a:pt x="19" y="3"/>
                </a:cubicBezTo>
                <a:cubicBezTo>
                  <a:pt x="23" y="5"/>
                  <a:pt x="20" y="5"/>
                  <a:pt x="26" y="8"/>
                </a:cubicBezTo>
                <a:cubicBezTo>
                  <a:pt x="31" y="11"/>
                  <a:pt x="26" y="11"/>
                  <a:pt x="28" y="16"/>
                </a:cubicBezTo>
                <a:cubicBezTo>
                  <a:pt x="31" y="22"/>
                  <a:pt x="31" y="11"/>
                  <a:pt x="34" y="14"/>
                </a:cubicBezTo>
                <a:cubicBezTo>
                  <a:pt x="36" y="17"/>
                  <a:pt x="37" y="14"/>
                  <a:pt x="36" y="11"/>
                </a:cubicBezTo>
                <a:cubicBezTo>
                  <a:pt x="34" y="10"/>
                  <a:pt x="37" y="5"/>
                  <a:pt x="39" y="10"/>
                </a:cubicBezTo>
                <a:cubicBezTo>
                  <a:pt x="42" y="14"/>
                  <a:pt x="43" y="14"/>
                  <a:pt x="43" y="11"/>
                </a:cubicBezTo>
                <a:cubicBezTo>
                  <a:pt x="43" y="8"/>
                  <a:pt x="49" y="5"/>
                  <a:pt x="49" y="8"/>
                </a:cubicBezTo>
                <a:cubicBezTo>
                  <a:pt x="51" y="11"/>
                  <a:pt x="52" y="13"/>
                  <a:pt x="52" y="10"/>
                </a:cubicBezTo>
                <a:cubicBezTo>
                  <a:pt x="52" y="6"/>
                  <a:pt x="54" y="5"/>
                  <a:pt x="57" y="10"/>
                </a:cubicBezTo>
                <a:cubicBezTo>
                  <a:pt x="60" y="13"/>
                  <a:pt x="60" y="5"/>
                  <a:pt x="63" y="6"/>
                </a:cubicBezTo>
                <a:cubicBezTo>
                  <a:pt x="66" y="8"/>
                  <a:pt x="68" y="6"/>
                  <a:pt x="66" y="5"/>
                </a:cubicBezTo>
                <a:cubicBezTo>
                  <a:pt x="64" y="2"/>
                  <a:pt x="71" y="0"/>
                  <a:pt x="72" y="3"/>
                </a:cubicBezTo>
                <a:cubicBezTo>
                  <a:pt x="75" y="10"/>
                  <a:pt x="75" y="5"/>
                  <a:pt x="78" y="5"/>
                </a:cubicBezTo>
                <a:cubicBezTo>
                  <a:pt x="81" y="3"/>
                  <a:pt x="83" y="3"/>
                  <a:pt x="80" y="6"/>
                </a:cubicBezTo>
                <a:cubicBezTo>
                  <a:pt x="75" y="10"/>
                  <a:pt x="84" y="6"/>
                  <a:pt x="81" y="11"/>
                </a:cubicBezTo>
                <a:cubicBezTo>
                  <a:pt x="80" y="11"/>
                  <a:pt x="80" y="13"/>
                  <a:pt x="81" y="13"/>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6" name="Freeform 12"/>
          <p:cNvSpPr>
            <a:spLocks/>
          </p:cNvSpPr>
          <p:nvPr>
            <p:custDataLst>
              <p:tags r:id="rId14"/>
            </p:custDataLst>
          </p:nvPr>
        </p:nvSpPr>
        <p:spPr bwMode="auto">
          <a:xfrm>
            <a:off x="2821896" y="2137051"/>
            <a:ext cx="854232" cy="613042"/>
          </a:xfrm>
          <a:custGeom>
            <a:avLst/>
            <a:gdLst/>
            <a:ahLst/>
            <a:cxnLst>
              <a:cxn ang="0">
                <a:pos x="394" y="224"/>
              </a:cxn>
              <a:cxn ang="0">
                <a:pos x="343" y="245"/>
              </a:cxn>
              <a:cxn ang="0">
                <a:pos x="315" y="259"/>
              </a:cxn>
              <a:cxn ang="0">
                <a:pos x="291" y="276"/>
              </a:cxn>
              <a:cxn ang="0">
                <a:pos x="280" y="283"/>
              </a:cxn>
              <a:cxn ang="0">
                <a:pos x="279" y="272"/>
              </a:cxn>
              <a:cxn ang="0">
                <a:pos x="273" y="283"/>
              </a:cxn>
              <a:cxn ang="0">
                <a:pos x="260" y="290"/>
              </a:cxn>
              <a:cxn ang="0">
                <a:pos x="256" y="303"/>
              </a:cxn>
              <a:cxn ang="0">
                <a:pos x="244" y="321"/>
              </a:cxn>
              <a:cxn ang="0">
                <a:pos x="241" y="346"/>
              </a:cxn>
              <a:cxn ang="0">
                <a:pos x="227" y="356"/>
              </a:cxn>
              <a:cxn ang="0">
                <a:pos x="215" y="342"/>
              </a:cxn>
              <a:cxn ang="0">
                <a:pos x="198" y="343"/>
              </a:cxn>
              <a:cxn ang="0">
                <a:pos x="187" y="331"/>
              </a:cxn>
              <a:cxn ang="0">
                <a:pos x="175" y="314"/>
              </a:cxn>
              <a:cxn ang="0">
                <a:pos x="178" y="298"/>
              </a:cxn>
              <a:cxn ang="0">
                <a:pos x="172" y="297"/>
              </a:cxn>
              <a:cxn ang="0">
                <a:pos x="160" y="281"/>
              </a:cxn>
              <a:cxn ang="0">
                <a:pos x="155" y="252"/>
              </a:cxn>
              <a:cxn ang="0">
                <a:pos x="174" y="241"/>
              </a:cxn>
              <a:cxn ang="0">
                <a:pos x="169" y="220"/>
              </a:cxn>
              <a:cxn ang="0">
                <a:pos x="175" y="213"/>
              </a:cxn>
              <a:cxn ang="0">
                <a:pos x="152" y="197"/>
              </a:cxn>
              <a:cxn ang="0">
                <a:pos x="142" y="183"/>
              </a:cxn>
              <a:cxn ang="0">
                <a:pos x="129" y="158"/>
              </a:cxn>
              <a:cxn ang="0">
                <a:pos x="97" y="127"/>
              </a:cxn>
              <a:cxn ang="0">
                <a:pos x="56" y="126"/>
              </a:cxn>
              <a:cxn ang="0">
                <a:pos x="17" y="115"/>
              </a:cxn>
              <a:cxn ang="0">
                <a:pos x="21" y="102"/>
              </a:cxn>
              <a:cxn ang="0">
                <a:pos x="39" y="79"/>
              </a:cxn>
              <a:cxn ang="0">
                <a:pos x="62" y="49"/>
              </a:cxn>
              <a:cxn ang="0">
                <a:pos x="154" y="26"/>
              </a:cxn>
              <a:cxn ang="0">
                <a:pos x="183" y="21"/>
              </a:cxn>
              <a:cxn ang="0">
                <a:pos x="221" y="17"/>
              </a:cxn>
              <a:cxn ang="0">
                <a:pos x="209" y="14"/>
              </a:cxn>
              <a:cxn ang="0">
                <a:pos x="279" y="10"/>
              </a:cxn>
              <a:cxn ang="0">
                <a:pos x="343" y="3"/>
              </a:cxn>
              <a:cxn ang="0">
                <a:pos x="355" y="10"/>
              </a:cxn>
              <a:cxn ang="0">
                <a:pos x="393" y="26"/>
              </a:cxn>
              <a:cxn ang="0">
                <a:pos x="375" y="35"/>
              </a:cxn>
              <a:cxn ang="0">
                <a:pos x="407" y="43"/>
              </a:cxn>
              <a:cxn ang="0">
                <a:pos x="483" y="38"/>
              </a:cxn>
              <a:cxn ang="0">
                <a:pos x="426" y="54"/>
              </a:cxn>
              <a:cxn ang="0">
                <a:pos x="420" y="65"/>
              </a:cxn>
              <a:cxn ang="0">
                <a:pos x="422" y="82"/>
              </a:cxn>
              <a:cxn ang="0">
                <a:pos x="425" y="102"/>
              </a:cxn>
              <a:cxn ang="0">
                <a:pos x="413" y="116"/>
              </a:cxn>
              <a:cxn ang="0">
                <a:pos x="425" y="132"/>
              </a:cxn>
              <a:cxn ang="0">
                <a:pos x="426" y="155"/>
              </a:cxn>
              <a:cxn ang="0">
                <a:pos x="408" y="169"/>
              </a:cxn>
              <a:cxn ang="0">
                <a:pos x="391" y="188"/>
              </a:cxn>
              <a:cxn ang="0">
                <a:pos x="408" y="199"/>
              </a:cxn>
              <a:cxn ang="0">
                <a:pos x="382" y="199"/>
              </a:cxn>
              <a:cxn ang="0">
                <a:pos x="362" y="205"/>
              </a:cxn>
              <a:cxn ang="0">
                <a:pos x="362" y="216"/>
              </a:cxn>
            </a:cxnLst>
            <a:rect l="0" t="0" r="r" b="b"/>
            <a:pathLst>
              <a:path w="489" h="359">
                <a:moveTo>
                  <a:pt x="375" y="216"/>
                </a:moveTo>
                <a:cubicBezTo>
                  <a:pt x="382" y="210"/>
                  <a:pt x="387" y="219"/>
                  <a:pt x="396" y="219"/>
                </a:cubicBezTo>
                <a:cubicBezTo>
                  <a:pt x="405" y="217"/>
                  <a:pt x="408" y="217"/>
                  <a:pt x="402" y="220"/>
                </a:cubicBezTo>
                <a:cubicBezTo>
                  <a:pt x="396" y="222"/>
                  <a:pt x="401" y="224"/>
                  <a:pt x="394" y="224"/>
                </a:cubicBezTo>
                <a:cubicBezTo>
                  <a:pt x="390" y="224"/>
                  <a:pt x="396" y="227"/>
                  <a:pt x="390" y="228"/>
                </a:cubicBezTo>
                <a:cubicBezTo>
                  <a:pt x="384" y="228"/>
                  <a:pt x="381" y="231"/>
                  <a:pt x="378" y="236"/>
                </a:cubicBezTo>
                <a:cubicBezTo>
                  <a:pt x="375" y="239"/>
                  <a:pt x="362" y="239"/>
                  <a:pt x="353" y="242"/>
                </a:cubicBezTo>
                <a:cubicBezTo>
                  <a:pt x="344" y="247"/>
                  <a:pt x="344" y="241"/>
                  <a:pt x="343" y="245"/>
                </a:cubicBezTo>
                <a:cubicBezTo>
                  <a:pt x="341" y="248"/>
                  <a:pt x="335" y="248"/>
                  <a:pt x="332" y="247"/>
                </a:cubicBezTo>
                <a:cubicBezTo>
                  <a:pt x="327" y="245"/>
                  <a:pt x="318" y="238"/>
                  <a:pt x="324" y="244"/>
                </a:cubicBezTo>
                <a:cubicBezTo>
                  <a:pt x="329" y="248"/>
                  <a:pt x="327" y="250"/>
                  <a:pt x="324" y="250"/>
                </a:cubicBezTo>
                <a:cubicBezTo>
                  <a:pt x="321" y="250"/>
                  <a:pt x="317" y="253"/>
                  <a:pt x="315" y="259"/>
                </a:cubicBezTo>
                <a:cubicBezTo>
                  <a:pt x="315" y="264"/>
                  <a:pt x="305" y="273"/>
                  <a:pt x="300" y="273"/>
                </a:cubicBezTo>
                <a:cubicBezTo>
                  <a:pt x="300" y="273"/>
                  <a:pt x="300" y="272"/>
                  <a:pt x="298" y="272"/>
                </a:cubicBezTo>
                <a:cubicBezTo>
                  <a:pt x="297" y="272"/>
                  <a:pt x="298" y="275"/>
                  <a:pt x="297" y="275"/>
                </a:cubicBezTo>
                <a:cubicBezTo>
                  <a:pt x="295" y="275"/>
                  <a:pt x="292" y="278"/>
                  <a:pt x="291" y="276"/>
                </a:cubicBezTo>
                <a:cubicBezTo>
                  <a:pt x="288" y="278"/>
                  <a:pt x="288" y="278"/>
                  <a:pt x="288" y="278"/>
                </a:cubicBezTo>
                <a:cubicBezTo>
                  <a:pt x="289" y="280"/>
                  <a:pt x="289" y="281"/>
                  <a:pt x="288" y="280"/>
                </a:cubicBezTo>
                <a:cubicBezTo>
                  <a:pt x="286" y="278"/>
                  <a:pt x="286" y="280"/>
                  <a:pt x="285" y="281"/>
                </a:cubicBezTo>
                <a:cubicBezTo>
                  <a:pt x="283" y="283"/>
                  <a:pt x="282" y="283"/>
                  <a:pt x="280" y="283"/>
                </a:cubicBezTo>
                <a:cubicBezTo>
                  <a:pt x="279" y="281"/>
                  <a:pt x="280" y="278"/>
                  <a:pt x="280" y="276"/>
                </a:cubicBezTo>
                <a:cubicBezTo>
                  <a:pt x="280" y="275"/>
                  <a:pt x="283" y="275"/>
                  <a:pt x="283" y="273"/>
                </a:cubicBezTo>
                <a:cubicBezTo>
                  <a:pt x="283" y="272"/>
                  <a:pt x="286" y="272"/>
                  <a:pt x="283" y="272"/>
                </a:cubicBezTo>
                <a:cubicBezTo>
                  <a:pt x="280" y="272"/>
                  <a:pt x="280" y="270"/>
                  <a:pt x="279" y="272"/>
                </a:cubicBezTo>
                <a:cubicBezTo>
                  <a:pt x="279" y="272"/>
                  <a:pt x="283" y="273"/>
                  <a:pt x="280" y="275"/>
                </a:cubicBezTo>
                <a:cubicBezTo>
                  <a:pt x="277" y="276"/>
                  <a:pt x="280" y="276"/>
                  <a:pt x="279" y="278"/>
                </a:cubicBezTo>
                <a:cubicBezTo>
                  <a:pt x="276" y="280"/>
                  <a:pt x="279" y="280"/>
                  <a:pt x="277" y="281"/>
                </a:cubicBezTo>
                <a:cubicBezTo>
                  <a:pt x="277" y="283"/>
                  <a:pt x="276" y="281"/>
                  <a:pt x="273" y="283"/>
                </a:cubicBezTo>
                <a:cubicBezTo>
                  <a:pt x="270" y="283"/>
                  <a:pt x="268" y="281"/>
                  <a:pt x="266" y="283"/>
                </a:cubicBezTo>
                <a:cubicBezTo>
                  <a:pt x="263" y="284"/>
                  <a:pt x="262" y="283"/>
                  <a:pt x="265" y="284"/>
                </a:cubicBezTo>
                <a:cubicBezTo>
                  <a:pt x="268" y="286"/>
                  <a:pt x="268" y="287"/>
                  <a:pt x="266" y="286"/>
                </a:cubicBezTo>
                <a:cubicBezTo>
                  <a:pt x="263" y="286"/>
                  <a:pt x="263" y="292"/>
                  <a:pt x="260" y="290"/>
                </a:cubicBezTo>
                <a:cubicBezTo>
                  <a:pt x="257" y="289"/>
                  <a:pt x="251" y="289"/>
                  <a:pt x="256" y="293"/>
                </a:cubicBezTo>
                <a:cubicBezTo>
                  <a:pt x="260" y="298"/>
                  <a:pt x="260" y="300"/>
                  <a:pt x="259" y="300"/>
                </a:cubicBezTo>
                <a:cubicBezTo>
                  <a:pt x="256" y="298"/>
                  <a:pt x="256" y="301"/>
                  <a:pt x="253" y="300"/>
                </a:cubicBezTo>
                <a:cubicBezTo>
                  <a:pt x="250" y="298"/>
                  <a:pt x="251" y="303"/>
                  <a:pt x="256" y="303"/>
                </a:cubicBezTo>
                <a:cubicBezTo>
                  <a:pt x="260" y="303"/>
                  <a:pt x="257" y="303"/>
                  <a:pt x="259" y="306"/>
                </a:cubicBezTo>
                <a:cubicBezTo>
                  <a:pt x="259" y="311"/>
                  <a:pt x="254" y="311"/>
                  <a:pt x="254" y="314"/>
                </a:cubicBezTo>
                <a:cubicBezTo>
                  <a:pt x="254" y="318"/>
                  <a:pt x="251" y="311"/>
                  <a:pt x="251" y="315"/>
                </a:cubicBezTo>
                <a:cubicBezTo>
                  <a:pt x="250" y="321"/>
                  <a:pt x="244" y="318"/>
                  <a:pt x="244" y="321"/>
                </a:cubicBezTo>
                <a:cubicBezTo>
                  <a:pt x="242" y="323"/>
                  <a:pt x="245" y="321"/>
                  <a:pt x="245" y="325"/>
                </a:cubicBezTo>
                <a:cubicBezTo>
                  <a:pt x="247" y="328"/>
                  <a:pt x="239" y="321"/>
                  <a:pt x="242" y="326"/>
                </a:cubicBezTo>
                <a:cubicBezTo>
                  <a:pt x="244" y="329"/>
                  <a:pt x="245" y="325"/>
                  <a:pt x="245" y="329"/>
                </a:cubicBezTo>
                <a:cubicBezTo>
                  <a:pt x="247" y="334"/>
                  <a:pt x="239" y="343"/>
                  <a:pt x="241" y="346"/>
                </a:cubicBezTo>
                <a:cubicBezTo>
                  <a:pt x="242" y="350"/>
                  <a:pt x="237" y="350"/>
                  <a:pt x="236" y="351"/>
                </a:cubicBezTo>
                <a:cubicBezTo>
                  <a:pt x="234" y="354"/>
                  <a:pt x="239" y="350"/>
                  <a:pt x="239" y="354"/>
                </a:cubicBezTo>
                <a:cubicBezTo>
                  <a:pt x="239" y="359"/>
                  <a:pt x="236" y="359"/>
                  <a:pt x="233" y="357"/>
                </a:cubicBezTo>
                <a:cubicBezTo>
                  <a:pt x="230" y="354"/>
                  <a:pt x="230" y="353"/>
                  <a:pt x="227" y="356"/>
                </a:cubicBezTo>
                <a:cubicBezTo>
                  <a:pt x="225" y="357"/>
                  <a:pt x="221" y="357"/>
                  <a:pt x="222" y="353"/>
                </a:cubicBezTo>
                <a:cubicBezTo>
                  <a:pt x="227" y="348"/>
                  <a:pt x="221" y="353"/>
                  <a:pt x="218" y="351"/>
                </a:cubicBezTo>
                <a:cubicBezTo>
                  <a:pt x="213" y="348"/>
                  <a:pt x="213" y="348"/>
                  <a:pt x="216" y="345"/>
                </a:cubicBezTo>
                <a:cubicBezTo>
                  <a:pt x="219" y="342"/>
                  <a:pt x="215" y="339"/>
                  <a:pt x="215" y="342"/>
                </a:cubicBezTo>
                <a:cubicBezTo>
                  <a:pt x="216" y="343"/>
                  <a:pt x="212" y="343"/>
                  <a:pt x="210" y="346"/>
                </a:cubicBezTo>
                <a:cubicBezTo>
                  <a:pt x="207" y="348"/>
                  <a:pt x="209" y="343"/>
                  <a:pt x="204" y="346"/>
                </a:cubicBezTo>
                <a:cubicBezTo>
                  <a:pt x="199" y="350"/>
                  <a:pt x="198" y="348"/>
                  <a:pt x="198" y="345"/>
                </a:cubicBezTo>
                <a:cubicBezTo>
                  <a:pt x="196" y="343"/>
                  <a:pt x="199" y="345"/>
                  <a:pt x="198" y="343"/>
                </a:cubicBezTo>
                <a:cubicBezTo>
                  <a:pt x="198" y="340"/>
                  <a:pt x="193" y="343"/>
                  <a:pt x="195" y="340"/>
                </a:cubicBezTo>
                <a:cubicBezTo>
                  <a:pt x="196" y="337"/>
                  <a:pt x="189" y="340"/>
                  <a:pt x="190" y="337"/>
                </a:cubicBezTo>
                <a:cubicBezTo>
                  <a:pt x="192" y="334"/>
                  <a:pt x="192" y="334"/>
                  <a:pt x="189" y="334"/>
                </a:cubicBezTo>
                <a:cubicBezTo>
                  <a:pt x="187" y="336"/>
                  <a:pt x="190" y="329"/>
                  <a:pt x="187" y="331"/>
                </a:cubicBezTo>
                <a:cubicBezTo>
                  <a:pt x="184" y="332"/>
                  <a:pt x="189" y="328"/>
                  <a:pt x="184" y="326"/>
                </a:cubicBezTo>
                <a:cubicBezTo>
                  <a:pt x="181" y="325"/>
                  <a:pt x="181" y="325"/>
                  <a:pt x="181" y="323"/>
                </a:cubicBezTo>
                <a:cubicBezTo>
                  <a:pt x="181" y="320"/>
                  <a:pt x="178" y="318"/>
                  <a:pt x="180" y="317"/>
                </a:cubicBezTo>
                <a:cubicBezTo>
                  <a:pt x="180" y="314"/>
                  <a:pt x="177" y="317"/>
                  <a:pt x="175" y="314"/>
                </a:cubicBezTo>
                <a:cubicBezTo>
                  <a:pt x="174" y="311"/>
                  <a:pt x="170" y="307"/>
                  <a:pt x="172" y="306"/>
                </a:cubicBezTo>
                <a:cubicBezTo>
                  <a:pt x="174" y="304"/>
                  <a:pt x="169" y="304"/>
                  <a:pt x="172" y="303"/>
                </a:cubicBezTo>
                <a:cubicBezTo>
                  <a:pt x="174" y="303"/>
                  <a:pt x="167" y="301"/>
                  <a:pt x="174" y="301"/>
                </a:cubicBezTo>
                <a:cubicBezTo>
                  <a:pt x="178" y="301"/>
                  <a:pt x="172" y="298"/>
                  <a:pt x="178" y="298"/>
                </a:cubicBezTo>
                <a:cubicBezTo>
                  <a:pt x="183" y="298"/>
                  <a:pt x="175" y="297"/>
                  <a:pt x="178" y="295"/>
                </a:cubicBezTo>
                <a:cubicBezTo>
                  <a:pt x="181" y="293"/>
                  <a:pt x="184" y="300"/>
                  <a:pt x="184" y="297"/>
                </a:cubicBezTo>
                <a:cubicBezTo>
                  <a:pt x="183" y="293"/>
                  <a:pt x="180" y="292"/>
                  <a:pt x="177" y="295"/>
                </a:cubicBezTo>
                <a:cubicBezTo>
                  <a:pt x="174" y="297"/>
                  <a:pt x="177" y="289"/>
                  <a:pt x="172" y="297"/>
                </a:cubicBezTo>
                <a:cubicBezTo>
                  <a:pt x="167" y="304"/>
                  <a:pt x="166" y="298"/>
                  <a:pt x="167" y="295"/>
                </a:cubicBezTo>
                <a:cubicBezTo>
                  <a:pt x="167" y="292"/>
                  <a:pt x="166" y="295"/>
                  <a:pt x="166" y="290"/>
                </a:cubicBezTo>
                <a:cubicBezTo>
                  <a:pt x="166" y="287"/>
                  <a:pt x="163" y="289"/>
                  <a:pt x="163" y="286"/>
                </a:cubicBezTo>
                <a:cubicBezTo>
                  <a:pt x="164" y="283"/>
                  <a:pt x="161" y="281"/>
                  <a:pt x="160" y="281"/>
                </a:cubicBezTo>
                <a:cubicBezTo>
                  <a:pt x="157" y="281"/>
                  <a:pt x="160" y="280"/>
                  <a:pt x="155" y="276"/>
                </a:cubicBezTo>
                <a:cubicBezTo>
                  <a:pt x="152" y="273"/>
                  <a:pt x="155" y="267"/>
                  <a:pt x="161" y="264"/>
                </a:cubicBezTo>
                <a:cubicBezTo>
                  <a:pt x="155" y="264"/>
                  <a:pt x="151" y="264"/>
                  <a:pt x="152" y="259"/>
                </a:cubicBezTo>
                <a:cubicBezTo>
                  <a:pt x="154" y="255"/>
                  <a:pt x="155" y="253"/>
                  <a:pt x="155" y="252"/>
                </a:cubicBezTo>
                <a:cubicBezTo>
                  <a:pt x="154" y="250"/>
                  <a:pt x="161" y="248"/>
                  <a:pt x="158" y="247"/>
                </a:cubicBezTo>
                <a:cubicBezTo>
                  <a:pt x="155" y="244"/>
                  <a:pt x="158" y="245"/>
                  <a:pt x="157" y="244"/>
                </a:cubicBezTo>
                <a:cubicBezTo>
                  <a:pt x="157" y="242"/>
                  <a:pt x="161" y="244"/>
                  <a:pt x="163" y="241"/>
                </a:cubicBezTo>
                <a:cubicBezTo>
                  <a:pt x="166" y="239"/>
                  <a:pt x="169" y="242"/>
                  <a:pt x="174" y="241"/>
                </a:cubicBezTo>
                <a:cubicBezTo>
                  <a:pt x="178" y="239"/>
                  <a:pt x="174" y="239"/>
                  <a:pt x="174" y="234"/>
                </a:cubicBezTo>
                <a:cubicBezTo>
                  <a:pt x="175" y="231"/>
                  <a:pt x="178" y="227"/>
                  <a:pt x="178" y="224"/>
                </a:cubicBezTo>
                <a:cubicBezTo>
                  <a:pt x="177" y="220"/>
                  <a:pt x="175" y="228"/>
                  <a:pt x="174" y="225"/>
                </a:cubicBezTo>
                <a:cubicBezTo>
                  <a:pt x="172" y="224"/>
                  <a:pt x="178" y="220"/>
                  <a:pt x="169" y="220"/>
                </a:cubicBezTo>
                <a:cubicBezTo>
                  <a:pt x="161" y="219"/>
                  <a:pt x="164" y="214"/>
                  <a:pt x="157" y="214"/>
                </a:cubicBezTo>
                <a:cubicBezTo>
                  <a:pt x="152" y="214"/>
                  <a:pt x="146" y="211"/>
                  <a:pt x="148" y="210"/>
                </a:cubicBezTo>
                <a:cubicBezTo>
                  <a:pt x="151" y="206"/>
                  <a:pt x="163" y="208"/>
                  <a:pt x="166" y="210"/>
                </a:cubicBezTo>
                <a:cubicBezTo>
                  <a:pt x="170" y="213"/>
                  <a:pt x="177" y="214"/>
                  <a:pt x="175" y="213"/>
                </a:cubicBezTo>
                <a:cubicBezTo>
                  <a:pt x="174" y="211"/>
                  <a:pt x="172" y="210"/>
                  <a:pt x="175" y="206"/>
                </a:cubicBezTo>
                <a:cubicBezTo>
                  <a:pt x="175" y="206"/>
                  <a:pt x="163" y="205"/>
                  <a:pt x="164" y="202"/>
                </a:cubicBezTo>
                <a:cubicBezTo>
                  <a:pt x="167" y="197"/>
                  <a:pt x="158" y="200"/>
                  <a:pt x="163" y="197"/>
                </a:cubicBezTo>
                <a:cubicBezTo>
                  <a:pt x="166" y="196"/>
                  <a:pt x="155" y="191"/>
                  <a:pt x="152" y="197"/>
                </a:cubicBezTo>
                <a:cubicBezTo>
                  <a:pt x="151" y="203"/>
                  <a:pt x="145" y="197"/>
                  <a:pt x="142" y="199"/>
                </a:cubicBezTo>
                <a:cubicBezTo>
                  <a:pt x="140" y="200"/>
                  <a:pt x="138" y="197"/>
                  <a:pt x="137" y="196"/>
                </a:cubicBezTo>
                <a:cubicBezTo>
                  <a:pt x="135" y="192"/>
                  <a:pt x="145" y="194"/>
                  <a:pt x="142" y="191"/>
                </a:cubicBezTo>
                <a:cubicBezTo>
                  <a:pt x="137" y="186"/>
                  <a:pt x="137" y="183"/>
                  <a:pt x="142" y="183"/>
                </a:cubicBezTo>
                <a:cubicBezTo>
                  <a:pt x="146" y="182"/>
                  <a:pt x="149" y="175"/>
                  <a:pt x="142" y="174"/>
                </a:cubicBezTo>
                <a:cubicBezTo>
                  <a:pt x="135" y="172"/>
                  <a:pt x="146" y="169"/>
                  <a:pt x="140" y="166"/>
                </a:cubicBezTo>
                <a:cubicBezTo>
                  <a:pt x="131" y="163"/>
                  <a:pt x="142" y="163"/>
                  <a:pt x="135" y="160"/>
                </a:cubicBezTo>
                <a:cubicBezTo>
                  <a:pt x="132" y="158"/>
                  <a:pt x="135" y="155"/>
                  <a:pt x="129" y="158"/>
                </a:cubicBezTo>
                <a:cubicBezTo>
                  <a:pt x="122" y="160"/>
                  <a:pt x="129" y="155"/>
                  <a:pt x="131" y="152"/>
                </a:cubicBezTo>
                <a:cubicBezTo>
                  <a:pt x="132" y="149"/>
                  <a:pt x="113" y="141"/>
                  <a:pt x="116" y="138"/>
                </a:cubicBezTo>
                <a:cubicBezTo>
                  <a:pt x="120" y="135"/>
                  <a:pt x="116" y="135"/>
                  <a:pt x="108" y="130"/>
                </a:cubicBezTo>
                <a:cubicBezTo>
                  <a:pt x="100" y="127"/>
                  <a:pt x="100" y="130"/>
                  <a:pt x="97" y="127"/>
                </a:cubicBezTo>
                <a:cubicBezTo>
                  <a:pt x="94" y="124"/>
                  <a:pt x="87" y="127"/>
                  <a:pt x="81" y="124"/>
                </a:cubicBezTo>
                <a:cubicBezTo>
                  <a:pt x="75" y="122"/>
                  <a:pt x="76" y="130"/>
                  <a:pt x="71" y="126"/>
                </a:cubicBezTo>
                <a:cubicBezTo>
                  <a:pt x="67" y="122"/>
                  <a:pt x="68" y="129"/>
                  <a:pt x="61" y="129"/>
                </a:cubicBezTo>
                <a:cubicBezTo>
                  <a:pt x="55" y="127"/>
                  <a:pt x="62" y="122"/>
                  <a:pt x="56" y="126"/>
                </a:cubicBezTo>
                <a:cubicBezTo>
                  <a:pt x="49" y="129"/>
                  <a:pt x="52" y="122"/>
                  <a:pt x="49" y="124"/>
                </a:cubicBezTo>
                <a:cubicBezTo>
                  <a:pt x="44" y="126"/>
                  <a:pt x="58" y="133"/>
                  <a:pt x="47" y="129"/>
                </a:cubicBezTo>
                <a:cubicBezTo>
                  <a:pt x="35" y="126"/>
                  <a:pt x="23" y="124"/>
                  <a:pt x="32" y="121"/>
                </a:cubicBezTo>
                <a:cubicBezTo>
                  <a:pt x="41" y="118"/>
                  <a:pt x="23" y="118"/>
                  <a:pt x="17" y="115"/>
                </a:cubicBezTo>
                <a:cubicBezTo>
                  <a:pt x="9" y="112"/>
                  <a:pt x="24" y="108"/>
                  <a:pt x="36" y="107"/>
                </a:cubicBezTo>
                <a:cubicBezTo>
                  <a:pt x="49" y="107"/>
                  <a:pt x="58" y="107"/>
                  <a:pt x="56" y="104"/>
                </a:cubicBezTo>
                <a:cubicBezTo>
                  <a:pt x="55" y="101"/>
                  <a:pt x="46" y="105"/>
                  <a:pt x="36" y="105"/>
                </a:cubicBezTo>
                <a:cubicBezTo>
                  <a:pt x="27" y="105"/>
                  <a:pt x="24" y="105"/>
                  <a:pt x="21" y="102"/>
                </a:cubicBezTo>
                <a:cubicBezTo>
                  <a:pt x="18" y="99"/>
                  <a:pt x="17" y="102"/>
                  <a:pt x="14" y="99"/>
                </a:cubicBezTo>
                <a:cubicBezTo>
                  <a:pt x="10" y="98"/>
                  <a:pt x="9" y="101"/>
                  <a:pt x="4" y="96"/>
                </a:cubicBezTo>
                <a:cubicBezTo>
                  <a:pt x="0" y="91"/>
                  <a:pt x="1" y="88"/>
                  <a:pt x="20" y="85"/>
                </a:cubicBezTo>
                <a:cubicBezTo>
                  <a:pt x="36" y="82"/>
                  <a:pt x="29" y="80"/>
                  <a:pt x="39" y="79"/>
                </a:cubicBezTo>
                <a:cubicBezTo>
                  <a:pt x="50" y="77"/>
                  <a:pt x="56" y="82"/>
                  <a:pt x="61" y="76"/>
                </a:cubicBezTo>
                <a:cubicBezTo>
                  <a:pt x="67" y="70"/>
                  <a:pt x="67" y="62"/>
                  <a:pt x="62" y="63"/>
                </a:cubicBezTo>
                <a:cubicBezTo>
                  <a:pt x="58" y="63"/>
                  <a:pt x="49" y="63"/>
                  <a:pt x="46" y="60"/>
                </a:cubicBezTo>
                <a:cubicBezTo>
                  <a:pt x="44" y="57"/>
                  <a:pt x="55" y="54"/>
                  <a:pt x="62" y="49"/>
                </a:cubicBezTo>
                <a:cubicBezTo>
                  <a:pt x="70" y="45"/>
                  <a:pt x="79" y="42"/>
                  <a:pt x="90" y="45"/>
                </a:cubicBezTo>
                <a:cubicBezTo>
                  <a:pt x="97" y="46"/>
                  <a:pt x="99" y="42"/>
                  <a:pt x="94" y="37"/>
                </a:cubicBezTo>
                <a:cubicBezTo>
                  <a:pt x="91" y="32"/>
                  <a:pt x="97" y="29"/>
                  <a:pt x="120" y="28"/>
                </a:cubicBezTo>
                <a:cubicBezTo>
                  <a:pt x="145" y="24"/>
                  <a:pt x="148" y="20"/>
                  <a:pt x="154" y="26"/>
                </a:cubicBezTo>
                <a:cubicBezTo>
                  <a:pt x="160" y="34"/>
                  <a:pt x="149" y="46"/>
                  <a:pt x="157" y="35"/>
                </a:cubicBezTo>
                <a:cubicBezTo>
                  <a:pt x="163" y="24"/>
                  <a:pt x="178" y="37"/>
                  <a:pt x="177" y="34"/>
                </a:cubicBezTo>
                <a:cubicBezTo>
                  <a:pt x="174" y="28"/>
                  <a:pt x="192" y="35"/>
                  <a:pt x="183" y="29"/>
                </a:cubicBezTo>
                <a:cubicBezTo>
                  <a:pt x="172" y="23"/>
                  <a:pt x="170" y="20"/>
                  <a:pt x="183" y="21"/>
                </a:cubicBezTo>
                <a:cubicBezTo>
                  <a:pt x="195" y="21"/>
                  <a:pt x="199" y="26"/>
                  <a:pt x="210" y="28"/>
                </a:cubicBezTo>
                <a:cubicBezTo>
                  <a:pt x="221" y="29"/>
                  <a:pt x="219" y="35"/>
                  <a:pt x="225" y="34"/>
                </a:cubicBezTo>
                <a:cubicBezTo>
                  <a:pt x="231" y="34"/>
                  <a:pt x="221" y="26"/>
                  <a:pt x="230" y="24"/>
                </a:cubicBezTo>
                <a:cubicBezTo>
                  <a:pt x="244" y="23"/>
                  <a:pt x="206" y="15"/>
                  <a:pt x="221" y="17"/>
                </a:cubicBezTo>
                <a:cubicBezTo>
                  <a:pt x="237" y="17"/>
                  <a:pt x="248" y="17"/>
                  <a:pt x="254" y="18"/>
                </a:cubicBezTo>
                <a:cubicBezTo>
                  <a:pt x="262" y="21"/>
                  <a:pt x="270" y="20"/>
                  <a:pt x="260" y="18"/>
                </a:cubicBezTo>
                <a:cubicBezTo>
                  <a:pt x="253" y="17"/>
                  <a:pt x="244" y="15"/>
                  <a:pt x="233" y="15"/>
                </a:cubicBezTo>
                <a:cubicBezTo>
                  <a:pt x="222" y="14"/>
                  <a:pt x="210" y="15"/>
                  <a:pt x="209" y="14"/>
                </a:cubicBezTo>
                <a:cubicBezTo>
                  <a:pt x="207" y="10"/>
                  <a:pt x="219" y="10"/>
                  <a:pt x="230" y="9"/>
                </a:cubicBezTo>
                <a:cubicBezTo>
                  <a:pt x="241" y="7"/>
                  <a:pt x="248" y="9"/>
                  <a:pt x="254" y="12"/>
                </a:cubicBezTo>
                <a:cubicBezTo>
                  <a:pt x="260" y="15"/>
                  <a:pt x="271" y="14"/>
                  <a:pt x="273" y="12"/>
                </a:cubicBezTo>
                <a:cubicBezTo>
                  <a:pt x="274" y="12"/>
                  <a:pt x="286" y="10"/>
                  <a:pt x="279" y="10"/>
                </a:cubicBezTo>
                <a:cubicBezTo>
                  <a:pt x="271" y="9"/>
                  <a:pt x="270" y="4"/>
                  <a:pt x="274" y="4"/>
                </a:cubicBezTo>
                <a:cubicBezTo>
                  <a:pt x="280" y="4"/>
                  <a:pt x="279" y="3"/>
                  <a:pt x="286" y="4"/>
                </a:cubicBezTo>
                <a:cubicBezTo>
                  <a:pt x="294" y="6"/>
                  <a:pt x="283" y="1"/>
                  <a:pt x="298" y="3"/>
                </a:cubicBezTo>
                <a:cubicBezTo>
                  <a:pt x="314" y="3"/>
                  <a:pt x="317" y="0"/>
                  <a:pt x="343" y="3"/>
                </a:cubicBezTo>
                <a:cubicBezTo>
                  <a:pt x="359" y="4"/>
                  <a:pt x="384" y="7"/>
                  <a:pt x="376" y="7"/>
                </a:cubicBezTo>
                <a:cubicBezTo>
                  <a:pt x="369" y="9"/>
                  <a:pt x="343" y="9"/>
                  <a:pt x="335" y="10"/>
                </a:cubicBezTo>
                <a:cubicBezTo>
                  <a:pt x="327" y="12"/>
                  <a:pt x="314" y="12"/>
                  <a:pt x="324" y="14"/>
                </a:cubicBezTo>
                <a:cubicBezTo>
                  <a:pt x="337" y="15"/>
                  <a:pt x="340" y="9"/>
                  <a:pt x="355" y="10"/>
                </a:cubicBezTo>
                <a:cubicBezTo>
                  <a:pt x="372" y="14"/>
                  <a:pt x="378" y="7"/>
                  <a:pt x="382" y="10"/>
                </a:cubicBezTo>
                <a:cubicBezTo>
                  <a:pt x="388" y="14"/>
                  <a:pt x="372" y="18"/>
                  <a:pt x="382" y="15"/>
                </a:cubicBezTo>
                <a:cubicBezTo>
                  <a:pt x="393" y="14"/>
                  <a:pt x="401" y="17"/>
                  <a:pt x="408" y="18"/>
                </a:cubicBezTo>
                <a:cubicBezTo>
                  <a:pt x="416" y="20"/>
                  <a:pt x="402" y="24"/>
                  <a:pt x="393" y="26"/>
                </a:cubicBezTo>
                <a:cubicBezTo>
                  <a:pt x="379" y="29"/>
                  <a:pt x="361" y="26"/>
                  <a:pt x="346" y="28"/>
                </a:cubicBezTo>
                <a:cubicBezTo>
                  <a:pt x="330" y="31"/>
                  <a:pt x="314" y="32"/>
                  <a:pt x="318" y="37"/>
                </a:cubicBezTo>
                <a:cubicBezTo>
                  <a:pt x="321" y="38"/>
                  <a:pt x="346" y="29"/>
                  <a:pt x="367" y="29"/>
                </a:cubicBezTo>
                <a:cubicBezTo>
                  <a:pt x="387" y="31"/>
                  <a:pt x="382" y="32"/>
                  <a:pt x="375" y="35"/>
                </a:cubicBezTo>
                <a:cubicBezTo>
                  <a:pt x="367" y="38"/>
                  <a:pt x="376" y="38"/>
                  <a:pt x="384" y="35"/>
                </a:cubicBezTo>
                <a:cubicBezTo>
                  <a:pt x="393" y="34"/>
                  <a:pt x="384" y="29"/>
                  <a:pt x="397" y="29"/>
                </a:cubicBezTo>
                <a:cubicBezTo>
                  <a:pt x="411" y="29"/>
                  <a:pt x="408" y="37"/>
                  <a:pt x="397" y="45"/>
                </a:cubicBezTo>
                <a:cubicBezTo>
                  <a:pt x="387" y="52"/>
                  <a:pt x="394" y="52"/>
                  <a:pt x="407" y="43"/>
                </a:cubicBezTo>
                <a:cubicBezTo>
                  <a:pt x="419" y="35"/>
                  <a:pt x="425" y="34"/>
                  <a:pt x="422" y="37"/>
                </a:cubicBezTo>
                <a:cubicBezTo>
                  <a:pt x="419" y="40"/>
                  <a:pt x="426" y="37"/>
                  <a:pt x="432" y="38"/>
                </a:cubicBezTo>
                <a:cubicBezTo>
                  <a:pt x="439" y="40"/>
                  <a:pt x="436" y="32"/>
                  <a:pt x="448" y="31"/>
                </a:cubicBezTo>
                <a:cubicBezTo>
                  <a:pt x="460" y="31"/>
                  <a:pt x="489" y="35"/>
                  <a:pt x="483" y="38"/>
                </a:cubicBezTo>
                <a:cubicBezTo>
                  <a:pt x="475" y="42"/>
                  <a:pt x="472" y="45"/>
                  <a:pt x="464" y="45"/>
                </a:cubicBezTo>
                <a:cubicBezTo>
                  <a:pt x="454" y="45"/>
                  <a:pt x="471" y="49"/>
                  <a:pt x="461" y="49"/>
                </a:cubicBezTo>
                <a:cubicBezTo>
                  <a:pt x="452" y="51"/>
                  <a:pt x="448" y="52"/>
                  <a:pt x="442" y="51"/>
                </a:cubicBezTo>
                <a:cubicBezTo>
                  <a:pt x="436" y="49"/>
                  <a:pt x="437" y="54"/>
                  <a:pt x="426" y="54"/>
                </a:cubicBezTo>
                <a:cubicBezTo>
                  <a:pt x="416" y="52"/>
                  <a:pt x="434" y="56"/>
                  <a:pt x="440" y="54"/>
                </a:cubicBezTo>
                <a:cubicBezTo>
                  <a:pt x="445" y="52"/>
                  <a:pt x="457" y="54"/>
                  <a:pt x="451" y="57"/>
                </a:cubicBezTo>
                <a:cubicBezTo>
                  <a:pt x="446" y="59"/>
                  <a:pt x="437" y="62"/>
                  <a:pt x="429" y="59"/>
                </a:cubicBezTo>
                <a:cubicBezTo>
                  <a:pt x="422" y="57"/>
                  <a:pt x="411" y="68"/>
                  <a:pt x="420" y="65"/>
                </a:cubicBezTo>
                <a:cubicBezTo>
                  <a:pt x="429" y="62"/>
                  <a:pt x="445" y="60"/>
                  <a:pt x="442" y="63"/>
                </a:cubicBezTo>
                <a:cubicBezTo>
                  <a:pt x="437" y="68"/>
                  <a:pt x="436" y="68"/>
                  <a:pt x="429" y="68"/>
                </a:cubicBezTo>
                <a:cubicBezTo>
                  <a:pt x="423" y="68"/>
                  <a:pt x="423" y="74"/>
                  <a:pt x="428" y="74"/>
                </a:cubicBezTo>
                <a:cubicBezTo>
                  <a:pt x="432" y="76"/>
                  <a:pt x="425" y="80"/>
                  <a:pt x="422" y="82"/>
                </a:cubicBezTo>
                <a:cubicBezTo>
                  <a:pt x="420" y="84"/>
                  <a:pt x="416" y="79"/>
                  <a:pt x="413" y="87"/>
                </a:cubicBezTo>
                <a:cubicBezTo>
                  <a:pt x="411" y="94"/>
                  <a:pt x="404" y="102"/>
                  <a:pt x="408" y="102"/>
                </a:cubicBezTo>
                <a:cubicBezTo>
                  <a:pt x="413" y="102"/>
                  <a:pt x="407" y="93"/>
                  <a:pt x="420" y="98"/>
                </a:cubicBezTo>
                <a:cubicBezTo>
                  <a:pt x="432" y="102"/>
                  <a:pt x="434" y="105"/>
                  <a:pt x="425" y="102"/>
                </a:cubicBezTo>
                <a:cubicBezTo>
                  <a:pt x="416" y="101"/>
                  <a:pt x="413" y="101"/>
                  <a:pt x="422" y="107"/>
                </a:cubicBezTo>
                <a:cubicBezTo>
                  <a:pt x="431" y="112"/>
                  <a:pt x="429" y="104"/>
                  <a:pt x="434" y="107"/>
                </a:cubicBezTo>
                <a:cubicBezTo>
                  <a:pt x="440" y="112"/>
                  <a:pt x="437" y="119"/>
                  <a:pt x="431" y="116"/>
                </a:cubicBezTo>
                <a:cubicBezTo>
                  <a:pt x="426" y="115"/>
                  <a:pt x="419" y="112"/>
                  <a:pt x="413" y="116"/>
                </a:cubicBezTo>
                <a:cubicBezTo>
                  <a:pt x="405" y="121"/>
                  <a:pt x="407" y="112"/>
                  <a:pt x="402" y="116"/>
                </a:cubicBezTo>
                <a:cubicBezTo>
                  <a:pt x="397" y="119"/>
                  <a:pt x="408" y="118"/>
                  <a:pt x="408" y="122"/>
                </a:cubicBezTo>
                <a:cubicBezTo>
                  <a:pt x="408" y="127"/>
                  <a:pt x="422" y="122"/>
                  <a:pt x="423" y="126"/>
                </a:cubicBezTo>
                <a:cubicBezTo>
                  <a:pt x="426" y="129"/>
                  <a:pt x="416" y="127"/>
                  <a:pt x="425" y="132"/>
                </a:cubicBezTo>
                <a:cubicBezTo>
                  <a:pt x="432" y="135"/>
                  <a:pt x="423" y="130"/>
                  <a:pt x="426" y="136"/>
                </a:cubicBezTo>
                <a:cubicBezTo>
                  <a:pt x="431" y="141"/>
                  <a:pt x="423" y="144"/>
                  <a:pt x="422" y="141"/>
                </a:cubicBezTo>
                <a:cubicBezTo>
                  <a:pt x="419" y="136"/>
                  <a:pt x="411" y="149"/>
                  <a:pt x="420" y="149"/>
                </a:cubicBezTo>
                <a:cubicBezTo>
                  <a:pt x="428" y="150"/>
                  <a:pt x="431" y="154"/>
                  <a:pt x="426" y="155"/>
                </a:cubicBezTo>
                <a:cubicBezTo>
                  <a:pt x="419" y="158"/>
                  <a:pt x="422" y="154"/>
                  <a:pt x="414" y="152"/>
                </a:cubicBezTo>
                <a:cubicBezTo>
                  <a:pt x="407" y="152"/>
                  <a:pt x="399" y="160"/>
                  <a:pt x="407" y="160"/>
                </a:cubicBezTo>
                <a:cubicBezTo>
                  <a:pt x="414" y="160"/>
                  <a:pt x="422" y="160"/>
                  <a:pt x="419" y="166"/>
                </a:cubicBezTo>
                <a:cubicBezTo>
                  <a:pt x="414" y="171"/>
                  <a:pt x="414" y="164"/>
                  <a:pt x="408" y="169"/>
                </a:cubicBezTo>
                <a:cubicBezTo>
                  <a:pt x="401" y="175"/>
                  <a:pt x="393" y="163"/>
                  <a:pt x="385" y="166"/>
                </a:cubicBezTo>
                <a:cubicBezTo>
                  <a:pt x="379" y="168"/>
                  <a:pt x="378" y="172"/>
                  <a:pt x="372" y="171"/>
                </a:cubicBezTo>
                <a:cubicBezTo>
                  <a:pt x="388" y="175"/>
                  <a:pt x="376" y="175"/>
                  <a:pt x="382" y="178"/>
                </a:cubicBezTo>
                <a:cubicBezTo>
                  <a:pt x="390" y="183"/>
                  <a:pt x="379" y="183"/>
                  <a:pt x="391" y="188"/>
                </a:cubicBezTo>
                <a:cubicBezTo>
                  <a:pt x="399" y="189"/>
                  <a:pt x="404" y="189"/>
                  <a:pt x="402" y="194"/>
                </a:cubicBezTo>
                <a:cubicBezTo>
                  <a:pt x="401" y="197"/>
                  <a:pt x="410" y="191"/>
                  <a:pt x="407" y="194"/>
                </a:cubicBezTo>
                <a:cubicBezTo>
                  <a:pt x="402" y="199"/>
                  <a:pt x="401" y="196"/>
                  <a:pt x="402" y="199"/>
                </a:cubicBezTo>
                <a:cubicBezTo>
                  <a:pt x="404" y="203"/>
                  <a:pt x="410" y="192"/>
                  <a:pt x="408" y="199"/>
                </a:cubicBezTo>
                <a:cubicBezTo>
                  <a:pt x="408" y="205"/>
                  <a:pt x="413" y="214"/>
                  <a:pt x="408" y="213"/>
                </a:cubicBezTo>
                <a:cubicBezTo>
                  <a:pt x="404" y="213"/>
                  <a:pt x="404" y="211"/>
                  <a:pt x="401" y="213"/>
                </a:cubicBezTo>
                <a:cubicBezTo>
                  <a:pt x="397" y="214"/>
                  <a:pt x="388" y="211"/>
                  <a:pt x="388" y="206"/>
                </a:cubicBezTo>
                <a:cubicBezTo>
                  <a:pt x="388" y="202"/>
                  <a:pt x="387" y="200"/>
                  <a:pt x="382" y="199"/>
                </a:cubicBezTo>
                <a:cubicBezTo>
                  <a:pt x="379" y="199"/>
                  <a:pt x="378" y="196"/>
                  <a:pt x="370" y="196"/>
                </a:cubicBezTo>
                <a:cubicBezTo>
                  <a:pt x="364" y="196"/>
                  <a:pt x="364" y="197"/>
                  <a:pt x="372" y="197"/>
                </a:cubicBezTo>
                <a:cubicBezTo>
                  <a:pt x="379" y="199"/>
                  <a:pt x="381" y="202"/>
                  <a:pt x="373" y="205"/>
                </a:cubicBezTo>
                <a:cubicBezTo>
                  <a:pt x="365" y="206"/>
                  <a:pt x="364" y="208"/>
                  <a:pt x="362" y="205"/>
                </a:cubicBezTo>
                <a:cubicBezTo>
                  <a:pt x="361" y="203"/>
                  <a:pt x="361" y="205"/>
                  <a:pt x="358" y="210"/>
                </a:cubicBezTo>
                <a:cubicBezTo>
                  <a:pt x="353" y="216"/>
                  <a:pt x="356" y="214"/>
                  <a:pt x="365" y="213"/>
                </a:cubicBezTo>
                <a:cubicBezTo>
                  <a:pt x="373" y="211"/>
                  <a:pt x="373" y="213"/>
                  <a:pt x="370" y="214"/>
                </a:cubicBezTo>
                <a:cubicBezTo>
                  <a:pt x="369" y="216"/>
                  <a:pt x="369" y="213"/>
                  <a:pt x="362" y="216"/>
                </a:cubicBezTo>
                <a:cubicBezTo>
                  <a:pt x="358" y="220"/>
                  <a:pt x="361" y="222"/>
                  <a:pt x="364" y="219"/>
                </a:cubicBezTo>
                <a:cubicBezTo>
                  <a:pt x="369" y="214"/>
                  <a:pt x="370" y="217"/>
                  <a:pt x="375" y="216"/>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7" name="Freeform 14"/>
          <p:cNvSpPr>
            <a:spLocks/>
          </p:cNvSpPr>
          <p:nvPr>
            <p:custDataLst>
              <p:tags r:id="rId15"/>
            </p:custDataLst>
          </p:nvPr>
        </p:nvSpPr>
        <p:spPr bwMode="auto">
          <a:xfrm>
            <a:off x="2212501" y="3288268"/>
            <a:ext cx="423066" cy="319733"/>
          </a:xfrm>
          <a:custGeom>
            <a:avLst/>
            <a:gdLst/>
            <a:ahLst/>
            <a:cxnLst>
              <a:cxn ang="0">
                <a:pos x="207" y="154"/>
              </a:cxn>
              <a:cxn ang="0">
                <a:pos x="204" y="161"/>
              </a:cxn>
              <a:cxn ang="0">
                <a:pos x="210" y="167"/>
              </a:cxn>
              <a:cxn ang="0">
                <a:pos x="201" y="172"/>
              </a:cxn>
              <a:cxn ang="0">
                <a:pos x="199" y="181"/>
              </a:cxn>
              <a:cxn ang="0">
                <a:pos x="198" y="187"/>
              </a:cxn>
              <a:cxn ang="0">
                <a:pos x="160" y="175"/>
              </a:cxn>
              <a:cxn ang="0">
                <a:pos x="106" y="147"/>
              </a:cxn>
              <a:cxn ang="0">
                <a:pos x="93" y="117"/>
              </a:cxn>
              <a:cxn ang="0">
                <a:pos x="64" y="77"/>
              </a:cxn>
              <a:cxn ang="0">
                <a:pos x="48" y="52"/>
              </a:cxn>
              <a:cxn ang="0">
                <a:pos x="27" y="15"/>
              </a:cxn>
              <a:cxn ang="0">
                <a:pos x="23" y="32"/>
              </a:cxn>
              <a:cxn ang="0">
                <a:pos x="44" y="64"/>
              </a:cxn>
              <a:cxn ang="0">
                <a:pos x="52" y="89"/>
              </a:cxn>
              <a:cxn ang="0">
                <a:pos x="59" y="102"/>
              </a:cxn>
              <a:cxn ang="0">
                <a:pos x="36" y="69"/>
              </a:cxn>
              <a:cxn ang="0">
                <a:pos x="23" y="49"/>
              </a:cxn>
              <a:cxn ang="0">
                <a:pos x="0" y="4"/>
              </a:cxn>
              <a:cxn ang="0">
                <a:pos x="18" y="4"/>
              </a:cxn>
              <a:cxn ang="0">
                <a:pos x="71" y="16"/>
              </a:cxn>
              <a:cxn ang="0">
                <a:pos x="84" y="11"/>
              </a:cxn>
              <a:cxn ang="0">
                <a:pos x="106" y="39"/>
              </a:cxn>
              <a:cxn ang="0">
                <a:pos x="137" y="52"/>
              </a:cxn>
              <a:cxn ang="0">
                <a:pos x="157" y="72"/>
              </a:cxn>
              <a:cxn ang="0">
                <a:pos x="154" y="89"/>
              </a:cxn>
              <a:cxn ang="0">
                <a:pos x="154" y="108"/>
              </a:cxn>
              <a:cxn ang="0">
                <a:pos x="160" y="128"/>
              </a:cxn>
              <a:cxn ang="0">
                <a:pos x="181" y="151"/>
              </a:cxn>
              <a:cxn ang="0">
                <a:pos x="196" y="145"/>
              </a:cxn>
              <a:cxn ang="0">
                <a:pos x="204" y="147"/>
              </a:cxn>
              <a:cxn ang="0">
                <a:pos x="210" y="137"/>
              </a:cxn>
              <a:cxn ang="0">
                <a:pos x="212" y="123"/>
              </a:cxn>
              <a:cxn ang="0">
                <a:pos x="228" y="117"/>
              </a:cxn>
              <a:cxn ang="0">
                <a:pos x="236" y="117"/>
              </a:cxn>
              <a:cxn ang="0">
                <a:pos x="240" y="119"/>
              </a:cxn>
              <a:cxn ang="0">
                <a:pos x="234" y="134"/>
              </a:cxn>
              <a:cxn ang="0">
                <a:pos x="234" y="139"/>
              </a:cxn>
              <a:cxn ang="0">
                <a:pos x="231" y="150"/>
              </a:cxn>
              <a:cxn ang="0">
                <a:pos x="230" y="145"/>
              </a:cxn>
              <a:cxn ang="0">
                <a:pos x="224" y="153"/>
              </a:cxn>
            </a:cxnLst>
            <a:rect l="0" t="0" r="r" b="b"/>
            <a:pathLst>
              <a:path w="242" h="187">
                <a:moveTo>
                  <a:pt x="222" y="154"/>
                </a:moveTo>
                <a:cubicBezTo>
                  <a:pt x="207" y="154"/>
                  <a:pt x="207" y="154"/>
                  <a:pt x="207" y="154"/>
                </a:cubicBezTo>
                <a:cubicBezTo>
                  <a:pt x="207" y="161"/>
                  <a:pt x="207" y="161"/>
                  <a:pt x="207" y="161"/>
                </a:cubicBezTo>
                <a:cubicBezTo>
                  <a:pt x="204" y="161"/>
                  <a:pt x="204" y="161"/>
                  <a:pt x="204" y="161"/>
                </a:cubicBezTo>
                <a:cubicBezTo>
                  <a:pt x="204" y="161"/>
                  <a:pt x="205" y="161"/>
                  <a:pt x="205" y="162"/>
                </a:cubicBezTo>
                <a:cubicBezTo>
                  <a:pt x="207" y="164"/>
                  <a:pt x="208" y="164"/>
                  <a:pt x="210" y="167"/>
                </a:cubicBezTo>
                <a:cubicBezTo>
                  <a:pt x="210" y="170"/>
                  <a:pt x="213" y="165"/>
                  <a:pt x="212" y="172"/>
                </a:cubicBezTo>
                <a:cubicBezTo>
                  <a:pt x="201" y="172"/>
                  <a:pt x="201" y="172"/>
                  <a:pt x="201" y="172"/>
                </a:cubicBezTo>
                <a:cubicBezTo>
                  <a:pt x="198" y="179"/>
                  <a:pt x="198" y="179"/>
                  <a:pt x="198" y="179"/>
                </a:cubicBezTo>
                <a:cubicBezTo>
                  <a:pt x="199" y="181"/>
                  <a:pt x="199" y="181"/>
                  <a:pt x="199" y="181"/>
                </a:cubicBezTo>
                <a:cubicBezTo>
                  <a:pt x="199" y="181"/>
                  <a:pt x="198" y="182"/>
                  <a:pt x="198" y="184"/>
                </a:cubicBezTo>
                <a:cubicBezTo>
                  <a:pt x="198" y="186"/>
                  <a:pt x="198" y="187"/>
                  <a:pt x="198" y="187"/>
                </a:cubicBezTo>
                <a:cubicBezTo>
                  <a:pt x="190" y="181"/>
                  <a:pt x="190" y="173"/>
                  <a:pt x="179" y="172"/>
                </a:cubicBezTo>
                <a:cubicBezTo>
                  <a:pt x="170" y="168"/>
                  <a:pt x="170" y="179"/>
                  <a:pt x="160" y="175"/>
                </a:cubicBezTo>
                <a:cubicBezTo>
                  <a:pt x="149" y="172"/>
                  <a:pt x="129" y="162"/>
                  <a:pt x="123" y="156"/>
                </a:cubicBezTo>
                <a:cubicBezTo>
                  <a:pt x="117" y="150"/>
                  <a:pt x="114" y="154"/>
                  <a:pt x="106" y="147"/>
                </a:cubicBezTo>
                <a:cubicBezTo>
                  <a:pt x="100" y="140"/>
                  <a:pt x="96" y="140"/>
                  <a:pt x="93" y="134"/>
                </a:cubicBezTo>
                <a:cubicBezTo>
                  <a:pt x="88" y="127"/>
                  <a:pt x="97" y="123"/>
                  <a:pt x="93" y="117"/>
                </a:cubicBezTo>
                <a:cubicBezTo>
                  <a:pt x="90" y="109"/>
                  <a:pt x="94" y="108"/>
                  <a:pt x="79" y="92"/>
                </a:cubicBezTo>
                <a:cubicBezTo>
                  <a:pt x="67" y="81"/>
                  <a:pt x="73" y="81"/>
                  <a:pt x="64" y="77"/>
                </a:cubicBezTo>
                <a:cubicBezTo>
                  <a:pt x="56" y="72"/>
                  <a:pt x="68" y="67"/>
                  <a:pt x="59" y="63"/>
                </a:cubicBezTo>
                <a:cubicBezTo>
                  <a:pt x="50" y="60"/>
                  <a:pt x="55" y="55"/>
                  <a:pt x="48" y="52"/>
                </a:cubicBezTo>
                <a:cubicBezTo>
                  <a:pt x="42" y="47"/>
                  <a:pt x="36" y="36"/>
                  <a:pt x="33" y="25"/>
                </a:cubicBezTo>
                <a:cubicBezTo>
                  <a:pt x="30" y="16"/>
                  <a:pt x="30" y="16"/>
                  <a:pt x="27" y="15"/>
                </a:cubicBezTo>
                <a:cubicBezTo>
                  <a:pt x="23" y="13"/>
                  <a:pt x="26" y="15"/>
                  <a:pt x="20" y="11"/>
                </a:cubicBezTo>
                <a:cubicBezTo>
                  <a:pt x="15" y="8"/>
                  <a:pt x="20" y="25"/>
                  <a:pt x="23" y="32"/>
                </a:cubicBezTo>
                <a:cubicBezTo>
                  <a:pt x="26" y="38"/>
                  <a:pt x="32" y="41"/>
                  <a:pt x="33" y="49"/>
                </a:cubicBezTo>
                <a:cubicBezTo>
                  <a:pt x="36" y="57"/>
                  <a:pt x="41" y="58"/>
                  <a:pt x="44" y="64"/>
                </a:cubicBezTo>
                <a:cubicBezTo>
                  <a:pt x="47" y="72"/>
                  <a:pt x="45" y="70"/>
                  <a:pt x="48" y="78"/>
                </a:cubicBezTo>
                <a:cubicBezTo>
                  <a:pt x="53" y="86"/>
                  <a:pt x="50" y="86"/>
                  <a:pt x="52" y="89"/>
                </a:cubicBezTo>
                <a:cubicBezTo>
                  <a:pt x="55" y="92"/>
                  <a:pt x="55" y="86"/>
                  <a:pt x="58" y="92"/>
                </a:cubicBezTo>
                <a:cubicBezTo>
                  <a:pt x="61" y="98"/>
                  <a:pt x="64" y="98"/>
                  <a:pt x="59" y="102"/>
                </a:cubicBezTo>
                <a:cubicBezTo>
                  <a:pt x="55" y="105"/>
                  <a:pt x="58" y="98"/>
                  <a:pt x="45" y="89"/>
                </a:cubicBezTo>
                <a:cubicBezTo>
                  <a:pt x="32" y="81"/>
                  <a:pt x="44" y="74"/>
                  <a:pt x="36" y="69"/>
                </a:cubicBezTo>
                <a:cubicBezTo>
                  <a:pt x="30" y="63"/>
                  <a:pt x="24" y="61"/>
                  <a:pt x="18" y="55"/>
                </a:cubicBezTo>
                <a:cubicBezTo>
                  <a:pt x="13" y="49"/>
                  <a:pt x="23" y="57"/>
                  <a:pt x="23" y="49"/>
                </a:cubicBezTo>
                <a:cubicBezTo>
                  <a:pt x="24" y="41"/>
                  <a:pt x="15" y="38"/>
                  <a:pt x="12" y="32"/>
                </a:cubicBezTo>
                <a:cubicBezTo>
                  <a:pt x="7" y="27"/>
                  <a:pt x="9" y="21"/>
                  <a:pt x="0" y="4"/>
                </a:cubicBezTo>
                <a:cubicBezTo>
                  <a:pt x="4" y="2"/>
                  <a:pt x="15" y="2"/>
                  <a:pt x="18" y="0"/>
                </a:cubicBezTo>
                <a:cubicBezTo>
                  <a:pt x="18" y="4"/>
                  <a:pt x="18" y="4"/>
                  <a:pt x="18" y="4"/>
                </a:cubicBezTo>
                <a:cubicBezTo>
                  <a:pt x="23" y="5"/>
                  <a:pt x="45" y="15"/>
                  <a:pt x="48" y="16"/>
                </a:cubicBezTo>
                <a:cubicBezTo>
                  <a:pt x="71" y="16"/>
                  <a:pt x="71" y="16"/>
                  <a:pt x="71" y="16"/>
                </a:cubicBezTo>
                <a:cubicBezTo>
                  <a:pt x="71" y="11"/>
                  <a:pt x="71" y="11"/>
                  <a:pt x="71" y="11"/>
                </a:cubicBezTo>
                <a:cubicBezTo>
                  <a:pt x="84" y="11"/>
                  <a:pt x="84" y="11"/>
                  <a:pt x="84" y="11"/>
                </a:cubicBezTo>
                <a:cubicBezTo>
                  <a:pt x="84" y="11"/>
                  <a:pt x="93" y="21"/>
                  <a:pt x="96" y="24"/>
                </a:cubicBezTo>
                <a:cubicBezTo>
                  <a:pt x="100" y="27"/>
                  <a:pt x="99" y="35"/>
                  <a:pt x="106" y="39"/>
                </a:cubicBezTo>
                <a:cubicBezTo>
                  <a:pt x="115" y="43"/>
                  <a:pt x="109" y="29"/>
                  <a:pt x="120" y="30"/>
                </a:cubicBezTo>
                <a:cubicBezTo>
                  <a:pt x="129" y="32"/>
                  <a:pt x="131" y="44"/>
                  <a:pt x="137" y="52"/>
                </a:cubicBezTo>
                <a:cubicBezTo>
                  <a:pt x="143" y="60"/>
                  <a:pt x="138" y="69"/>
                  <a:pt x="152" y="70"/>
                </a:cubicBezTo>
                <a:cubicBezTo>
                  <a:pt x="154" y="70"/>
                  <a:pt x="157" y="74"/>
                  <a:pt x="157" y="72"/>
                </a:cubicBezTo>
                <a:cubicBezTo>
                  <a:pt x="157" y="72"/>
                  <a:pt x="157" y="72"/>
                  <a:pt x="158" y="72"/>
                </a:cubicBezTo>
                <a:cubicBezTo>
                  <a:pt x="158" y="78"/>
                  <a:pt x="155" y="78"/>
                  <a:pt x="154" y="89"/>
                </a:cubicBezTo>
                <a:cubicBezTo>
                  <a:pt x="152" y="102"/>
                  <a:pt x="154" y="102"/>
                  <a:pt x="154" y="105"/>
                </a:cubicBezTo>
                <a:cubicBezTo>
                  <a:pt x="152" y="106"/>
                  <a:pt x="152" y="105"/>
                  <a:pt x="154" y="108"/>
                </a:cubicBezTo>
                <a:cubicBezTo>
                  <a:pt x="154" y="112"/>
                  <a:pt x="154" y="117"/>
                  <a:pt x="155" y="117"/>
                </a:cubicBezTo>
                <a:cubicBezTo>
                  <a:pt x="157" y="117"/>
                  <a:pt x="155" y="123"/>
                  <a:pt x="160" y="128"/>
                </a:cubicBezTo>
                <a:cubicBezTo>
                  <a:pt x="167" y="136"/>
                  <a:pt x="164" y="144"/>
                  <a:pt x="172" y="145"/>
                </a:cubicBezTo>
                <a:cubicBezTo>
                  <a:pt x="179" y="147"/>
                  <a:pt x="178" y="151"/>
                  <a:pt x="181" y="151"/>
                </a:cubicBezTo>
                <a:cubicBezTo>
                  <a:pt x="184" y="150"/>
                  <a:pt x="184" y="148"/>
                  <a:pt x="189" y="148"/>
                </a:cubicBezTo>
                <a:cubicBezTo>
                  <a:pt x="196" y="147"/>
                  <a:pt x="192" y="147"/>
                  <a:pt x="196" y="145"/>
                </a:cubicBezTo>
                <a:cubicBezTo>
                  <a:pt x="199" y="145"/>
                  <a:pt x="201" y="145"/>
                  <a:pt x="201" y="147"/>
                </a:cubicBezTo>
                <a:cubicBezTo>
                  <a:pt x="201" y="150"/>
                  <a:pt x="204" y="148"/>
                  <a:pt x="204" y="147"/>
                </a:cubicBezTo>
                <a:cubicBezTo>
                  <a:pt x="205" y="144"/>
                  <a:pt x="202" y="145"/>
                  <a:pt x="204" y="144"/>
                </a:cubicBezTo>
                <a:cubicBezTo>
                  <a:pt x="205" y="142"/>
                  <a:pt x="208" y="142"/>
                  <a:pt x="210" y="137"/>
                </a:cubicBezTo>
                <a:cubicBezTo>
                  <a:pt x="210" y="131"/>
                  <a:pt x="212" y="136"/>
                  <a:pt x="212" y="130"/>
                </a:cubicBezTo>
                <a:cubicBezTo>
                  <a:pt x="210" y="125"/>
                  <a:pt x="212" y="127"/>
                  <a:pt x="212" y="123"/>
                </a:cubicBezTo>
                <a:cubicBezTo>
                  <a:pt x="212" y="120"/>
                  <a:pt x="218" y="119"/>
                  <a:pt x="222" y="119"/>
                </a:cubicBezTo>
                <a:cubicBezTo>
                  <a:pt x="227" y="119"/>
                  <a:pt x="224" y="117"/>
                  <a:pt x="228" y="117"/>
                </a:cubicBezTo>
                <a:cubicBezTo>
                  <a:pt x="233" y="116"/>
                  <a:pt x="236" y="119"/>
                  <a:pt x="237" y="117"/>
                </a:cubicBezTo>
                <a:cubicBezTo>
                  <a:pt x="239" y="117"/>
                  <a:pt x="237" y="117"/>
                  <a:pt x="236" y="117"/>
                </a:cubicBezTo>
                <a:cubicBezTo>
                  <a:pt x="236" y="117"/>
                  <a:pt x="237" y="116"/>
                  <a:pt x="239" y="117"/>
                </a:cubicBezTo>
                <a:cubicBezTo>
                  <a:pt x="240" y="119"/>
                  <a:pt x="240" y="117"/>
                  <a:pt x="240" y="119"/>
                </a:cubicBezTo>
                <a:cubicBezTo>
                  <a:pt x="240" y="122"/>
                  <a:pt x="242" y="120"/>
                  <a:pt x="239" y="125"/>
                </a:cubicBezTo>
                <a:cubicBezTo>
                  <a:pt x="234" y="131"/>
                  <a:pt x="236" y="134"/>
                  <a:pt x="234" y="134"/>
                </a:cubicBezTo>
                <a:cubicBezTo>
                  <a:pt x="231" y="136"/>
                  <a:pt x="233" y="137"/>
                  <a:pt x="234" y="137"/>
                </a:cubicBezTo>
                <a:cubicBezTo>
                  <a:pt x="236" y="136"/>
                  <a:pt x="236" y="137"/>
                  <a:pt x="234" y="139"/>
                </a:cubicBezTo>
                <a:cubicBezTo>
                  <a:pt x="231" y="140"/>
                  <a:pt x="236" y="139"/>
                  <a:pt x="234" y="140"/>
                </a:cubicBezTo>
                <a:cubicBezTo>
                  <a:pt x="234" y="142"/>
                  <a:pt x="233" y="153"/>
                  <a:pt x="231" y="150"/>
                </a:cubicBezTo>
                <a:cubicBezTo>
                  <a:pt x="231" y="148"/>
                  <a:pt x="230" y="148"/>
                  <a:pt x="230" y="147"/>
                </a:cubicBezTo>
                <a:cubicBezTo>
                  <a:pt x="231" y="144"/>
                  <a:pt x="231" y="144"/>
                  <a:pt x="230" y="145"/>
                </a:cubicBezTo>
                <a:cubicBezTo>
                  <a:pt x="230" y="147"/>
                  <a:pt x="228" y="147"/>
                  <a:pt x="228" y="148"/>
                </a:cubicBezTo>
                <a:cubicBezTo>
                  <a:pt x="225" y="147"/>
                  <a:pt x="225" y="153"/>
                  <a:pt x="224" y="153"/>
                </a:cubicBezTo>
                <a:cubicBezTo>
                  <a:pt x="224" y="154"/>
                  <a:pt x="222" y="151"/>
                  <a:pt x="222" y="154"/>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8" name="Freeform 15"/>
          <p:cNvSpPr>
            <a:spLocks/>
          </p:cNvSpPr>
          <p:nvPr>
            <p:custDataLst>
              <p:tags r:id="rId16"/>
            </p:custDataLst>
          </p:nvPr>
        </p:nvSpPr>
        <p:spPr bwMode="auto">
          <a:xfrm>
            <a:off x="2600462" y="3539298"/>
            <a:ext cx="15302" cy="44921"/>
          </a:xfrm>
          <a:custGeom>
            <a:avLst/>
            <a:gdLst/>
            <a:ahLst/>
            <a:cxnLst>
              <a:cxn ang="0">
                <a:pos x="6" y="1"/>
              </a:cxn>
              <a:cxn ang="0">
                <a:pos x="2" y="6"/>
              </a:cxn>
              <a:cxn ang="0">
                <a:pos x="0" y="7"/>
              </a:cxn>
              <a:cxn ang="0">
                <a:pos x="0" y="26"/>
              </a:cxn>
              <a:cxn ang="0">
                <a:pos x="2" y="26"/>
              </a:cxn>
              <a:cxn ang="0">
                <a:pos x="6" y="20"/>
              </a:cxn>
              <a:cxn ang="0">
                <a:pos x="8" y="4"/>
              </a:cxn>
              <a:cxn ang="0">
                <a:pos x="8" y="1"/>
              </a:cxn>
              <a:cxn ang="0">
                <a:pos x="6" y="1"/>
              </a:cxn>
            </a:cxnLst>
            <a:rect l="0" t="0" r="r" b="b"/>
            <a:pathLst>
              <a:path w="9" h="26">
                <a:moveTo>
                  <a:pt x="6" y="1"/>
                </a:moveTo>
                <a:cubicBezTo>
                  <a:pt x="3" y="0"/>
                  <a:pt x="3" y="6"/>
                  <a:pt x="2" y="6"/>
                </a:cubicBezTo>
                <a:cubicBezTo>
                  <a:pt x="2" y="7"/>
                  <a:pt x="0" y="4"/>
                  <a:pt x="0" y="7"/>
                </a:cubicBezTo>
                <a:cubicBezTo>
                  <a:pt x="0" y="26"/>
                  <a:pt x="0" y="26"/>
                  <a:pt x="0" y="26"/>
                </a:cubicBezTo>
                <a:cubicBezTo>
                  <a:pt x="2" y="26"/>
                  <a:pt x="2" y="26"/>
                  <a:pt x="2" y="26"/>
                </a:cubicBezTo>
                <a:cubicBezTo>
                  <a:pt x="2" y="25"/>
                  <a:pt x="5" y="23"/>
                  <a:pt x="6" y="20"/>
                </a:cubicBezTo>
                <a:cubicBezTo>
                  <a:pt x="8" y="18"/>
                  <a:pt x="6" y="9"/>
                  <a:pt x="8" y="4"/>
                </a:cubicBezTo>
                <a:cubicBezTo>
                  <a:pt x="9" y="3"/>
                  <a:pt x="8" y="1"/>
                  <a:pt x="8" y="1"/>
                </a:cubicBezTo>
                <a:cubicBezTo>
                  <a:pt x="6" y="3"/>
                  <a:pt x="6" y="3"/>
                  <a:pt x="6" y="1"/>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9" name="Freeform 16"/>
          <p:cNvSpPr>
            <a:spLocks/>
          </p:cNvSpPr>
          <p:nvPr>
            <p:custDataLst>
              <p:tags r:id="rId17"/>
            </p:custDataLst>
          </p:nvPr>
        </p:nvSpPr>
        <p:spPr bwMode="auto">
          <a:xfrm>
            <a:off x="2867803" y="4009650"/>
            <a:ext cx="178228" cy="230773"/>
          </a:xfrm>
          <a:custGeom>
            <a:avLst/>
            <a:gdLst/>
            <a:ahLst/>
            <a:cxnLst>
              <a:cxn ang="0">
                <a:pos x="3" y="16"/>
              </a:cxn>
              <a:cxn ang="0">
                <a:pos x="20" y="10"/>
              </a:cxn>
              <a:cxn ang="0">
                <a:pos x="36" y="6"/>
              </a:cxn>
              <a:cxn ang="0">
                <a:pos x="41" y="27"/>
              </a:cxn>
              <a:cxn ang="0">
                <a:pos x="56" y="34"/>
              </a:cxn>
              <a:cxn ang="0">
                <a:pos x="62" y="39"/>
              </a:cxn>
              <a:cxn ang="0">
                <a:pos x="73" y="42"/>
              </a:cxn>
              <a:cxn ang="0">
                <a:pos x="79" y="69"/>
              </a:cxn>
              <a:cxn ang="0">
                <a:pos x="91" y="70"/>
              </a:cxn>
              <a:cxn ang="0">
                <a:pos x="94" y="79"/>
              </a:cxn>
              <a:cxn ang="0">
                <a:pos x="96" y="95"/>
              </a:cxn>
              <a:cxn ang="0">
                <a:pos x="94" y="103"/>
              </a:cxn>
              <a:cxn ang="0">
                <a:pos x="93" y="107"/>
              </a:cxn>
              <a:cxn ang="0">
                <a:pos x="90" y="103"/>
              </a:cxn>
              <a:cxn ang="0">
                <a:pos x="76" y="100"/>
              </a:cxn>
              <a:cxn ang="0">
                <a:pos x="64" y="104"/>
              </a:cxn>
              <a:cxn ang="0">
                <a:pos x="61" y="115"/>
              </a:cxn>
              <a:cxn ang="0">
                <a:pos x="58" y="129"/>
              </a:cxn>
              <a:cxn ang="0">
                <a:pos x="55" y="126"/>
              </a:cxn>
              <a:cxn ang="0">
                <a:pos x="49" y="126"/>
              </a:cxn>
              <a:cxn ang="0">
                <a:pos x="44" y="134"/>
              </a:cxn>
              <a:cxn ang="0">
                <a:pos x="35" y="128"/>
              </a:cxn>
              <a:cxn ang="0">
                <a:pos x="29" y="123"/>
              </a:cxn>
              <a:cxn ang="0">
                <a:pos x="26" y="128"/>
              </a:cxn>
              <a:cxn ang="0">
                <a:pos x="21" y="134"/>
              </a:cxn>
              <a:cxn ang="0">
                <a:pos x="15" y="131"/>
              </a:cxn>
              <a:cxn ang="0">
                <a:pos x="12" y="115"/>
              </a:cxn>
              <a:cxn ang="0">
                <a:pos x="10" y="111"/>
              </a:cxn>
              <a:cxn ang="0">
                <a:pos x="10" y="106"/>
              </a:cxn>
              <a:cxn ang="0">
                <a:pos x="10" y="101"/>
              </a:cxn>
              <a:cxn ang="0">
                <a:pos x="9" y="97"/>
              </a:cxn>
              <a:cxn ang="0">
                <a:pos x="6" y="87"/>
              </a:cxn>
              <a:cxn ang="0">
                <a:pos x="3" y="79"/>
              </a:cxn>
              <a:cxn ang="0">
                <a:pos x="4" y="67"/>
              </a:cxn>
              <a:cxn ang="0">
                <a:pos x="4" y="56"/>
              </a:cxn>
              <a:cxn ang="0">
                <a:pos x="7" y="45"/>
              </a:cxn>
              <a:cxn ang="0">
                <a:pos x="9" y="31"/>
              </a:cxn>
              <a:cxn ang="0">
                <a:pos x="3" y="16"/>
              </a:cxn>
            </a:cxnLst>
            <a:rect l="0" t="0" r="r" b="b"/>
            <a:pathLst>
              <a:path w="102" h="135">
                <a:moveTo>
                  <a:pt x="3" y="16"/>
                </a:moveTo>
                <a:cubicBezTo>
                  <a:pt x="12" y="19"/>
                  <a:pt x="10" y="17"/>
                  <a:pt x="20" y="10"/>
                </a:cubicBezTo>
                <a:cubicBezTo>
                  <a:pt x="27" y="3"/>
                  <a:pt x="39" y="0"/>
                  <a:pt x="36" y="6"/>
                </a:cubicBezTo>
                <a:cubicBezTo>
                  <a:pt x="35" y="14"/>
                  <a:pt x="35" y="20"/>
                  <a:pt x="41" y="27"/>
                </a:cubicBezTo>
                <a:cubicBezTo>
                  <a:pt x="47" y="33"/>
                  <a:pt x="50" y="30"/>
                  <a:pt x="56" y="34"/>
                </a:cubicBezTo>
                <a:cubicBezTo>
                  <a:pt x="61" y="39"/>
                  <a:pt x="59" y="36"/>
                  <a:pt x="62" y="39"/>
                </a:cubicBezTo>
                <a:cubicBezTo>
                  <a:pt x="67" y="44"/>
                  <a:pt x="68" y="38"/>
                  <a:pt x="73" y="42"/>
                </a:cubicBezTo>
                <a:cubicBezTo>
                  <a:pt x="77" y="47"/>
                  <a:pt x="74" y="67"/>
                  <a:pt x="79" y="69"/>
                </a:cubicBezTo>
                <a:cubicBezTo>
                  <a:pt x="83" y="69"/>
                  <a:pt x="93" y="67"/>
                  <a:pt x="91" y="70"/>
                </a:cubicBezTo>
                <a:cubicBezTo>
                  <a:pt x="90" y="73"/>
                  <a:pt x="90" y="78"/>
                  <a:pt x="94" y="79"/>
                </a:cubicBezTo>
                <a:cubicBezTo>
                  <a:pt x="102" y="83"/>
                  <a:pt x="96" y="93"/>
                  <a:pt x="96" y="95"/>
                </a:cubicBezTo>
                <a:cubicBezTo>
                  <a:pt x="97" y="98"/>
                  <a:pt x="94" y="101"/>
                  <a:pt x="94" y="103"/>
                </a:cubicBezTo>
                <a:cubicBezTo>
                  <a:pt x="96" y="106"/>
                  <a:pt x="96" y="106"/>
                  <a:pt x="93" y="107"/>
                </a:cubicBezTo>
                <a:cubicBezTo>
                  <a:pt x="93" y="104"/>
                  <a:pt x="94" y="104"/>
                  <a:pt x="90" y="103"/>
                </a:cubicBezTo>
                <a:cubicBezTo>
                  <a:pt x="87" y="100"/>
                  <a:pt x="85" y="97"/>
                  <a:pt x="76" y="100"/>
                </a:cubicBezTo>
                <a:cubicBezTo>
                  <a:pt x="67" y="101"/>
                  <a:pt x="65" y="100"/>
                  <a:pt x="64" y="104"/>
                </a:cubicBezTo>
                <a:cubicBezTo>
                  <a:pt x="62" y="109"/>
                  <a:pt x="61" y="109"/>
                  <a:pt x="61" y="115"/>
                </a:cubicBezTo>
                <a:cubicBezTo>
                  <a:pt x="61" y="120"/>
                  <a:pt x="58" y="126"/>
                  <a:pt x="58" y="129"/>
                </a:cubicBezTo>
                <a:cubicBezTo>
                  <a:pt x="56" y="128"/>
                  <a:pt x="56" y="126"/>
                  <a:pt x="55" y="126"/>
                </a:cubicBezTo>
                <a:cubicBezTo>
                  <a:pt x="53" y="126"/>
                  <a:pt x="52" y="126"/>
                  <a:pt x="49" y="126"/>
                </a:cubicBezTo>
                <a:cubicBezTo>
                  <a:pt x="47" y="126"/>
                  <a:pt x="45" y="128"/>
                  <a:pt x="44" y="134"/>
                </a:cubicBezTo>
                <a:cubicBezTo>
                  <a:pt x="42" y="126"/>
                  <a:pt x="39" y="126"/>
                  <a:pt x="35" y="128"/>
                </a:cubicBezTo>
                <a:cubicBezTo>
                  <a:pt x="30" y="128"/>
                  <a:pt x="30" y="123"/>
                  <a:pt x="29" y="123"/>
                </a:cubicBezTo>
                <a:cubicBezTo>
                  <a:pt x="27" y="124"/>
                  <a:pt x="29" y="126"/>
                  <a:pt x="26" y="128"/>
                </a:cubicBezTo>
                <a:cubicBezTo>
                  <a:pt x="24" y="129"/>
                  <a:pt x="24" y="132"/>
                  <a:pt x="21" y="134"/>
                </a:cubicBezTo>
                <a:cubicBezTo>
                  <a:pt x="18" y="135"/>
                  <a:pt x="17" y="135"/>
                  <a:pt x="15" y="131"/>
                </a:cubicBezTo>
                <a:cubicBezTo>
                  <a:pt x="15" y="124"/>
                  <a:pt x="14" y="115"/>
                  <a:pt x="12" y="115"/>
                </a:cubicBezTo>
                <a:cubicBezTo>
                  <a:pt x="9" y="115"/>
                  <a:pt x="12" y="112"/>
                  <a:pt x="10" y="111"/>
                </a:cubicBezTo>
                <a:cubicBezTo>
                  <a:pt x="9" y="111"/>
                  <a:pt x="9" y="109"/>
                  <a:pt x="10" y="106"/>
                </a:cubicBezTo>
                <a:cubicBezTo>
                  <a:pt x="12" y="104"/>
                  <a:pt x="7" y="104"/>
                  <a:pt x="10" y="101"/>
                </a:cubicBezTo>
                <a:cubicBezTo>
                  <a:pt x="12" y="100"/>
                  <a:pt x="10" y="100"/>
                  <a:pt x="9" y="97"/>
                </a:cubicBezTo>
                <a:cubicBezTo>
                  <a:pt x="7" y="97"/>
                  <a:pt x="6" y="89"/>
                  <a:pt x="6" y="87"/>
                </a:cubicBezTo>
                <a:cubicBezTo>
                  <a:pt x="6" y="86"/>
                  <a:pt x="4" y="86"/>
                  <a:pt x="3" y="79"/>
                </a:cubicBezTo>
                <a:cubicBezTo>
                  <a:pt x="3" y="76"/>
                  <a:pt x="10" y="70"/>
                  <a:pt x="4" y="67"/>
                </a:cubicBezTo>
                <a:cubicBezTo>
                  <a:pt x="0" y="64"/>
                  <a:pt x="7" y="61"/>
                  <a:pt x="4" y="56"/>
                </a:cubicBezTo>
                <a:cubicBezTo>
                  <a:pt x="1" y="52"/>
                  <a:pt x="9" y="50"/>
                  <a:pt x="7" y="45"/>
                </a:cubicBezTo>
                <a:cubicBezTo>
                  <a:pt x="6" y="39"/>
                  <a:pt x="9" y="31"/>
                  <a:pt x="9" y="31"/>
                </a:cubicBezTo>
                <a:cubicBezTo>
                  <a:pt x="3" y="16"/>
                  <a:pt x="3" y="16"/>
                  <a:pt x="3" y="16"/>
                </a:cubicBezTo>
                <a:close/>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0" name="Freeform 17"/>
          <p:cNvSpPr>
            <a:spLocks/>
          </p:cNvSpPr>
          <p:nvPr>
            <p:custDataLst>
              <p:tags r:id="rId18"/>
            </p:custDataLst>
          </p:nvPr>
        </p:nvSpPr>
        <p:spPr bwMode="auto">
          <a:xfrm>
            <a:off x="2968619" y="4173480"/>
            <a:ext cx="117017" cy="152380"/>
          </a:xfrm>
          <a:custGeom>
            <a:avLst/>
            <a:gdLst/>
            <a:ahLst/>
            <a:cxnLst>
              <a:cxn ang="0">
                <a:pos x="62" y="66"/>
              </a:cxn>
              <a:cxn ang="0">
                <a:pos x="62" y="75"/>
              </a:cxn>
              <a:cxn ang="0">
                <a:pos x="56" y="84"/>
              </a:cxn>
              <a:cxn ang="0">
                <a:pos x="50" y="86"/>
              </a:cxn>
              <a:cxn ang="0">
                <a:pos x="36" y="84"/>
              </a:cxn>
              <a:cxn ang="0">
                <a:pos x="32" y="83"/>
              </a:cxn>
              <a:cxn ang="0">
                <a:pos x="35" y="78"/>
              </a:cxn>
              <a:cxn ang="0">
                <a:pos x="36" y="72"/>
              </a:cxn>
              <a:cxn ang="0">
                <a:pos x="39" y="66"/>
              </a:cxn>
              <a:cxn ang="0">
                <a:pos x="35" y="59"/>
              </a:cxn>
              <a:cxn ang="0">
                <a:pos x="23" y="53"/>
              </a:cxn>
              <a:cxn ang="0">
                <a:pos x="12" y="47"/>
              </a:cxn>
              <a:cxn ang="0">
                <a:pos x="3" y="38"/>
              </a:cxn>
              <a:cxn ang="0">
                <a:pos x="0" y="33"/>
              </a:cxn>
              <a:cxn ang="0">
                <a:pos x="3" y="19"/>
              </a:cxn>
              <a:cxn ang="0">
                <a:pos x="6" y="8"/>
              </a:cxn>
              <a:cxn ang="0">
                <a:pos x="18" y="3"/>
              </a:cxn>
              <a:cxn ang="0">
                <a:pos x="32" y="7"/>
              </a:cxn>
              <a:cxn ang="0">
                <a:pos x="35" y="11"/>
              </a:cxn>
              <a:cxn ang="0">
                <a:pos x="38" y="22"/>
              </a:cxn>
              <a:cxn ang="0">
                <a:pos x="36" y="30"/>
              </a:cxn>
              <a:cxn ang="0">
                <a:pos x="47" y="31"/>
              </a:cxn>
              <a:cxn ang="0">
                <a:pos x="55" y="35"/>
              </a:cxn>
              <a:cxn ang="0">
                <a:pos x="58" y="50"/>
              </a:cxn>
              <a:cxn ang="0">
                <a:pos x="64" y="49"/>
              </a:cxn>
              <a:cxn ang="0">
                <a:pos x="62" y="66"/>
              </a:cxn>
            </a:cxnLst>
            <a:rect l="0" t="0" r="r" b="b"/>
            <a:pathLst>
              <a:path w="67" h="89">
                <a:moveTo>
                  <a:pt x="62" y="66"/>
                </a:moveTo>
                <a:cubicBezTo>
                  <a:pt x="64" y="72"/>
                  <a:pt x="62" y="70"/>
                  <a:pt x="62" y="75"/>
                </a:cubicBezTo>
                <a:cubicBezTo>
                  <a:pt x="61" y="80"/>
                  <a:pt x="56" y="80"/>
                  <a:pt x="56" y="84"/>
                </a:cubicBezTo>
                <a:cubicBezTo>
                  <a:pt x="55" y="89"/>
                  <a:pt x="53" y="81"/>
                  <a:pt x="50" y="86"/>
                </a:cubicBezTo>
                <a:cubicBezTo>
                  <a:pt x="45" y="89"/>
                  <a:pt x="42" y="84"/>
                  <a:pt x="36" y="84"/>
                </a:cubicBezTo>
                <a:cubicBezTo>
                  <a:pt x="32" y="84"/>
                  <a:pt x="32" y="86"/>
                  <a:pt x="32" y="83"/>
                </a:cubicBezTo>
                <a:cubicBezTo>
                  <a:pt x="30" y="81"/>
                  <a:pt x="33" y="81"/>
                  <a:pt x="35" y="78"/>
                </a:cubicBezTo>
                <a:cubicBezTo>
                  <a:pt x="36" y="75"/>
                  <a:pt x="33" y="73"/>
                  <a:pt x="36" y="72"/>
                </a:cubicBezTo>
                <a:cubicBezTo>
                  <a:pt x="39" y="70"/>
                  <a:pt x="36" y="70"/>
                  <a:pt x="39" y="66"/>
                </a:cubicBezTo>
                <a:cubicBezTo>
                  <a:pt x="41" y="64"/>
                  <a:pt x="36" y="59"/>
                  <a:pt x="35" y="59"/>
                </a:cubicBezTo>
                <a:cubicBezTo>
                  <a:pt x="32" y="59"/>
                  <a:pt x="29" y="58"/>
                  <a:pt x="23" y="53"/>
                </a:cubicBezTo>
                <a:cubicBezTo>
                  <a:pt x="18" y="49"/>
                  <a:pt x="13" y="50"/>
                  <a:pt x="12" y="47"/>
                </a:cubicBezTo>
                <a:cubicBezTo>
                  <a:pt x="10" y="44"/>
                  <a:pt x="6" y="44"/>
                  <a:pt x="3" y="38"/>
                </a:cubicBezTo>
                <a:cubicBezTo>
                  <a:pt x="1" y="33"/>
                  <a:pt x="1" y="35"/>
                  <a:pt x="0" y="33"/>
                </a:cubicBezTo>
                <a:cubicBezTo>
                  <a:pt x="0" y="30"/>
                  <a:pt x="3" y="24"/>
                  <a:pt x="3" y="19"/>
                </a:cubicBezTo>
                <a:cubicBezTo>
                  <a:pt x="3" y="13"/>
                  <a:pt x="4" y="13"/>
                  <a:pt x="6" y="8"/>
                </a:cubicBezTo>
                <a:cubicBezTo>
                  <a:pt x="7" y="3"/>
                  <a:pt x="9" y="5"/>
                  <a:pt x="18" y="3"/>
                </a:cubicBezTo>
                <a:cubicBezTo>
                  <a:pt x="27" y="0"/>
                  <a:pt x="29" y="3"/>
                  <a:pt x="32" y="7"/>
                </a:cubicBezTo>
                <a:cubicBezTo>
                  <a:pt x="36" y="8"/>
                  <a:pt x="35" y="8"/>
                  <a:pt x="35" y="11"/>
                </a:cubicBezTo>
                <a:cubicBezTo>
                  <a:pt x="35" y="14"/>
                  <a:pt x="39" y="19"/>
                  <a:pt x="38" y="22"/>
                </a:cubicBezTo>
                <a:cubicBezTo>
                  <a:pt x="36" y="27"/>
                  <a:pt x="38" y="27"/>
                  <a:pt x="36" y="30"/>
                </a:cubicBezTo>
                <a:cubicBezTo>
                  <a:pt x="36" y="31"/>
                  <a:pt x="47" y="33"/>
                  <a:pt x="47" y="31"/>
                </a:cubicBezTo>
                <a:cubicBezTo>
                  <a:pt x="48" y="30"/>
                  <a:pt x="53" y="31"/>
                  <a:pt x="55" y="35"/>
                </a:cubicBezTo>
                <a:cubicBezTo>
                  <a:pt x="58" y="47"/>
                  <a:pt x="55" y="50"/>
                  <a:pt x="58" y="50"/>
                </a:cubicBezTo>
                <a:cubicBezTo>
                  <a:pt x="61" y="50"/>
                  <a:pt x="62" y="47"/>
                  <a:pt x="64" y="49"/>
                </a:cubicBezTo>
                <a:cubicBezTo>
                  <a:pt x="67" y="52"/>
                  <a:pt x="65" y="64"/>
                  <a:pt x="62" y="66"/>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1" name="Freeform 18"/>
          <p:cNvSpPr>
            <a:spLocks/>
          </p:cNvSpPr>
          <p:nvPr>
            <p:custDataLst>
              <p:tags r:id="rId19"/>
            </p:custDataLst>
          </p:nvPr>
        </p:nvSpPr>
        <p:spPr bwMode="auto">
          <a:xfrm>
            <a:off x="3022628" y="4362855"/>
            <a:ext cx="81013" cy="94246"/>
          </a:xfrm>
          <a:custGeom>
            <a:avLst/>
            <a:gdLst/>
            <a:ahLst/>
            <a:cxnLst>
              <a:cxn ang="0">
                <a:pos x="42" y="42"/>
              </a:cxn>
              <a:cxn ang="0">
                <a:pos x="32" y="52"/>
              </a:cxn>
              <a:cxn ang="0">
                <a:pos x="22" y="52"/>
              </a:cxn>
              <a:cxn ang="0">
                <a:pos x="9" y="48"/>
              </a:cxn>
              <a:cxn ang="0">
                <a:pos x="2" y="45"/>
              </a:cxn>
              <a:cxn ang="0">
                <a:pos x="3" y="34"/>
              </a:cxn>
              <a:cxn ang="0">
                <a:pos x="3" y="20"/>
              </a:cxn>
              <a:cxn ang="0">
                <a:pos x="5" y="14"/>
              </a:cxn>
              <a:cxn ang="0">
                <a:pos x="8" y="3"/>
              </a:cxn>
              <a:cxn ang="0">
                <a:pos x="17" y="5"/>
              </a:cxn>
              <a:cxn ang="0">
                <a:pos x="23" y="12"/>
              </a:cxn>
              <a:cxn ang="0">
                <a:pos x="29" y="15"/>
              </a:cxn>
              <a:cxn ang="0">
                <a:pos x="35" y="22"/>
              </a:cxn>
              <a:cxn ang="0">
                <a:pos x="42" y="28"/>
              </a:cxn>
              <a:cxn ang="0">
                <a:pos x="42" y="42"/>
              </a:cxn>
            </a:cxnLst>
            <a:rect l="0" t="0" r="r" b="b"/>
            <a:pathLst>
              <a:path w="46" h="55">
                <a:moveTo>
                  <a:pt x="42" y="42"/>
                </a:moveTo>
                <a:cubicBezTo>
                  <a:pt x="39" y="48"/>
                  <a:pt x="35" y="49"/>
                  <a:pt x="32" y="52"/>
                </a:cubicBezTo>
                <a:cubicBezTo>
                  <a:pt x="28" y="55"/>
                  <a:pt x="26" y="51"/>
                  <a:pt x="22" y="52"/>
                </a:cubicBezTo>
                <a:cubicBezTo>
                  <a:pt x="19" y="54"/>
                  <a:pt x="13" y="48"/>
                  <a:pt x="9" y="48"/>
                </a:cubicBezTo>
                <a:cubicBezTo>
                  <a:pt x="5" y="48"/>
                  <a:pt x="2" y="45"/>
                  <a:pt x="2" y="45"/>
                </a:cubicBezTo>
                <a:cubicBezTo>
                  <a:pt x="0" y="42"/>
                  <a:pt x="0" y="35"/>
                  <a:pt x="3" y="34"/>
                </a:cubicBezTo>
                <a:cubicBezTo>
                  <a:pt x="6" y="32"/>
                  <a:pt x="2" y="23"/>
                  <a:pt x="3" y="20"/>
                </a:cubicBezTo>
                <a:cubicBezTo>
                  <a:pt x="6" y="18"/>
                  <a:pt x="2" y="18"/>
                  <a:pt x="5" y="14"/>
                </a:cubicBezTo>
                <a:cubicBezTo>
                  <a:pt x="8" y="9"/>
                  <a:pt x="5" y="8"/>
                  <a:pt x="8" y="3"/>
                </a:cubicBezTo>
                <a:cubicBezTo>
                  <a:pt x="11" y="8"/>
                  <a:pt x="11" y="0"/>
                  <a:pt x="17" y="5"/>
                </a:cubicBezTo>
                <a:cubicBezTo>
                  <a:pt x="22" y="9"/>
                  <a:pt x="19" y="14"/>
                  <a:pt x="23" y="12"/>
                </a:cubicBezTo>
                <a:cubicBezTo>
                  <a:pt x="26" y="9"/>
                  <a:pt x="25" y="14"/>
                  <a:pt x="29" y="15"/>
                </a:cubicBezTo>
                <a:cubicBezTo>
                  <a:pt x="34" y="18"/>
                  <a:pt x="32" y="18"/>
                  <a:pt x="35" y="22"/>
                </a:cubicBezTo>
                <a:cubicBezTo>
                  <a:pt x="40" y="23"/>
                  <a:pt x="39" y="23"/>
                  <a:pt x="42" y="28"/>
                </a:cubicBezTo>
                <a:cubicBezTo>
                  <a:pt x="46" y="34"/>
                  <a:pt x="39" y="34"/>
                  <a:pt x="42" y="42"/>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2" name="Freeform 19"/>
          <p:cNvSpPr>
            <a:spLocks/>
          </p:cNvSpPr>
          <p:nvPr>
            <p:custDataLst>
              <p:tags r:id="rId20"/>
            </p:custDataLst>
          </p:nvPr>
        </p:nvSpPr>
        <p:spPr bwMode="auto">
          <a:xfrm>
            <a:off x="2704878" y="3850224"/>
            <a:ext cx="180028" cy="309164"/>
          </a:xfrm>
          <a:custGeom>
            <a:avLst/>
            <a:gdLst/>
            <a:ahLst/>
            <a:cxnLst>
              <a:cxn ang="0">
                <a:pos x="93" y="42"/>
              </a:cxn>
              <a:cxn ang="0">
                <a:pos x="85" y="42"/>
              </a:cxn>
              <a:cxn ang="0">
                <a:pos x="71" y="49"/>
              </a:cxn>
              <a:cxn ang="0">
                <a:pos x="64" y="66"/>
              </a:cxn>
              <a:cxn ang="0">
                <a:pos x="67" y="91"/>
              </a:cxn>
              <a:cxn ang="0">
                <a:pos x="74" y="96"/>
              </a:cxn>
              <a:cxn ang="0">
                <a:pos x="85" y="96"/>
              </a:cxn>
              <a:cxn ang="0">
                <a:pos x="88" y="108"/>
              </a:cxn>
              <a:cxn ang="0">
                <a:pos x="96" y="108"/>
              </a:cxn>
              <a:cxn ang="0">
                <a:pos x="102" y="124"/>
              </a:cxn>
              <a:cxn ang="0">
                <a:pos x="100" y="138"/>
              </a:cxn>
              <a:cxn ang="0">
                <a:pos x="97" y="149"/>
              </a:cxn>
              <a:cxn ang="0">
                <a:pos x="97" y="160"/>
              </a:cxn>
              <a:cxn ang="0">
                <a:pos x="96" y="172"/>
              </a:cxn>
              <a:cxn ang="0">
                <a:pos x="93" y="175"/>
              </a:cxn>
              <a:cxn ang="0">
                <a:pos x="88" y="181"/>
              </a:cxn>
              <a:cxn ang="0">
                <a:pos x="80" y="174"/>
              </a:cxn>
              <a:cxn ang="0">
                <a:pos x="65" y="161"/>
              </a:cxn>
              <a:cxn ang="0">
                <a:pos x="50" y="149"/>
              </a:cxn>
              <a:cxn ang="0">
                <a:pos x="42" y="135"/>
              </a:cxn>
              <a:cxn ang="0">
                <a:pos x="35" y="119"/>
              </a:cxn>
              <a:cxn ang="0">
                <a:pos x="30" y="108"/>
              </a:cxn>
              <a:cxn ang="0">
                <a:pos x="23" y="85"/>
              </a:cxn>
              <a:cxn ang="0">
                <a:pos x="14" y="70"/>
              </a:cxn>
              <a:cxn ang="0">
                <a:pos x="4" y="57"/>
              </a:cxn>
              <a:cxn ang="0">
                <a:pos x="3" y="52"/>
              </a:cxn>
              <a:cxn ang="0">
                <a:pos x="11" y="34"/>
              </a:cxn>
              <a:cxn ang="0">
                <a:pos x="9" y="43"/>
              </a:cxn>
              <a:cxn ang="0">
                <a:pos x="15" y="45"/>
              </a:cxn>
              <a:cxn ang="0">
                <a:pos x="21" y="48"/>
              </a:cxn>
              <a:cxn ang="0">
                <a:pos x="26" y="35"/>
              </a:cxn>
              <a:cxn ang="0">
                <a:pos x="47" y="18"/>
              </a:cxn>
              <a:cxn ang="0">
                <a:pos x="50" y="1"/>
              </a:cxn>
              <a:cxn ang="0">
                <a:pos x="55" y="4"/>
              </a:cxn>
              <a:cxn ang="0">
                <a:pos x="61" y="12"/>
              </a:cxn>
              <a:cxn ang="0">
                <a:pos x="70" y="25"/>
              </a:cxn>
              <a:cxn ang="0">
                <a:pos x="85" y="23"/>
              </a:cxn>
              <a:cxn ang="0">
                <a:pos x="91" y="28"/>
              </a:cxn>
              <a:cxn ang="0">
                <a:pos x="88" y="39"/>
              </a:cxn>
              <a:cxn ang="0">
                <a:pos x="93" y="42"/>
              </a:cxn>
            </a:cxnLst>
            <a:rect l="0" t="0" r="r" b="b"/>
            <a:pathLst>
              <a:path w="103" h="181">
                <a:moveTo>
                  <a:pt x="93" y="42"/>
                </a:moveTo>
                <a:cubicBezTo>
                  <a:pt x="88" y="45"/>
                  <a:pt x="91" y="39"/>
                  <a:pt x="85" y="42"/>
                </a:cubicBezTo>
                <a:cubicBezTo>
                  <a:pt x="79" y="46"/>
                  <a:pt x="77" y="45"/>
                  <a:pt x="71" y="49"/>
                </a:cubicBezTo>
                <a:cubicBezTo>
                  <a:pt x="67" y="56"/>
                  <a:pt x="70" y="63"/>
                  <a:pt x="64" y="66"/>
                </a:cubicBezTo>
                <a:cubicBezTo>
                  <a:pt x="55" y="74"/>
                  <a:pt x="68" y="87"/>
                  <a:pt x="67" y="91"/>
                </a:cubicBezTo>
                <a:cubicBezTo>
                  <a:pt x="65" y="96"/>
                  <a:pt x="74" y="90"/>
                  <a:pt x="74" y="96"/>
                </a:cubicBezTo>
                <a:cubicBezTo>
                  <a:pt x="73" y="104"/>
                  <a:pt x="84" y="99"/>
                  <a:pt x="85" y="96"/>
                </a:cubicBezTo>
                <a:cubicBezTo>
                  <a:pt x="88" y="91"/>
                  <a:pt x="85" y="108"/>
                  <a:pt x="88" y="108"/>
                </a:cubicBezTo>
                <a:cubicBezTo>
                  <a:pt x="91" y="110"/>
                  <a:pt x="91" y="107"/>
                  <a:pt x="96" y="108"/>
                </a:cubicBezTo>
                <a:cubicBezTo>
                  <a:pt x="102" y="124"/>
                  <a:pt x="102" y="124"/>
                  <a:pt x="102" y="124"/>
                </a:cubicBezTo>
                <a:cubicBezTo>
                  <a:pt x="102" y="124"/>
                  <a:pt x="99" y="132"/>
                  <a:pt x="100" y="138"/>
                </a:cubicBezTo>
                <a:cubicBezTo>
                  <a:pt x="102" y="143"/>
                  <a:pt x="94" y="144"/>
                  <a:pt x="97" y="149"/>
                </a:cubicBezTo>
                <a:cubicBezTo>
                  <a:pt x="100" y="153"/>
                  <a:pt x="93" y="156"/>
                  <a:pt x="97" y="160"/>
                </a:cubicBezTo>
                <a:cubicBezTo>
                  <a:pt x="103" y="163"/>
                  <a:pt x="96" y="169"/>
                  <a:pt x="96" y="172"/>
                </a:cubicBezTo>
                <a:cubicBezTo>
                  <a:pt x="96" y="172"/>
                  <a:pt x="96" y="175"/>
                  <a:pt x="93" y="175"/>
                </a:cubicBezTo>
                <a:cubicBezTo>
                  <a:pt x="91" y="175"/>
                  <a:pt x="97" y="178"/>
                  <a:pt x="88" y="181"/>
                </a:cubicBezTo>
                <a:cubicBezTo>
                  <a:pt x="87" y="178"/>
                  <a:pt x="82" y="178"/>
                  <a:pt x="80" y="174"/>
                </a:cubicBezTo>
                <a:cubicBezTo>
                  <a:pt x="80" y="169"/>
                  <a:pt x="77" y="169"/>
                  <a:pt x="65" y="161"/>
                </a:cubicBezTo>
                <a:cubicBezTo>
                  <a:pt x="52" y="155"/>
                  <a:pt x="52" y="152"/>
                  <a:pt x="50" y="149"/>
                </a:cubicBezTo>
                <a:cubicBezTo>
                  <a:pt x="47" y="146"/>
                  <a:pt x="41" y="143"/>
                  <a:pt x="42" y="135"/>
                </a:cubicBezTo>
                <a:cubicBezTo>
                  <a:pt x="42" y="127"/>
                  <a:pt x="35" y="124"/>
                  <a:pt x="35" y="119"/>
                </a:cubicBezTo>
                <a:cubicBezTo>
                  <a:pt x="35" y="115"/>
                  <a:pt x="32" y="115"/>
                  <a:pt x="30" y="108"/>
                </a:cubicBezTo>
                <a:cubicBezTo>
                  <a:pt x="30" y="102"/>
                  <a:pt x="24" y="93"/>
                  <a:pt x="23" y="85"/>
                </a:cubicBezTo>
                <a:cubicBezTo>
                  <a:pt x="21" y="79"/>
                  <a:pt x="17" y="79"/>
                  <a:pt x="14" y="70"/>
                </a:cubicBezTo>
                <a:cubicBezTo>
                  <a:pt x="12" y="63"/>
                  <a:pt x="0" y="62"/>
                  <a:pt x="4" y="57"/>
                </a:cubicBezTo>
                <a:cubicBezTo>
                  <a:pt x="9" y="56"/>
                  <a:pt x="4" y="56"/>
                  <a:pt x="3" y="52"/>
                </a:cubicBezTo>
                <a:cubicBezTo>
                  <a:pt x="1" y="48"/>
                  <a:pt x="1" y="43"/>
                  <a:pt x="11" y="34"/>
                </a:cubicBezTo>
                <a:cubicBezTo>
                  <a:pt x="14" y="40"/>
                  <a:pt x="8" y="40"/>
                  <a:pt x="9" y="43"/>
                </a:cubicBezTo>
                <a:cubicBezTo>
                  <a:pt x="9" y="46"/>
                  <a:pt x="11" y="43"/>
                  <a:pt x="15" y="45"/>
                </a:cubicBezTo>
                <a:cubicBezTo>
                  <a:pt x="18" y="45"/>
                  <a:pt x="18" y="51"/>
                  <a:pt x="21" y="48"/>
                </a:cubicBezTo>
                <a:cubicBezTo>
                  <a:pt x="24" y="45"/>
                  <a:pt x="21" y="45"/>
                  <a:pt x="26" y="35"/>
                </a:cubicBezTo>
                <a:cubicBezTo>
                  <a:pt x="30" y="28"/>
                  <a:pt x="42" y="25"/>
                  <a:pt x="47" y="18"/>
                </a:cubicBezTo>
                <a:cubicBezTo>
                  <a:pt x="50" y="11"/>
                  <a:pt x="50" y="9"/>
                  <a:pt x="50" y="1"/>
                </a:cubicBezTo>
                <a:cubicBezTo>
                  <a:pt x="52" y="0"/>
                  <a:pt x="52" y="3"/>
                  <a:pt x="55" y="4"/>
                </a:cubicBezTo>
                <a:cubicBezTo>
                  <a:pt x="59" y="6"/>
                  <a:pt x="56" y="9"/>
                  <a:pt x="61" y="12"/>
                </a:cubicBezTo>
                <a:cubicBezTo>
                  <a:pt x="67" y="15"/>
                  <a:pt x="65" y="25"/>
                  <a:pt x="70" y="25"/>
                </a:cubicBezTo>
                <a:cubicBezTo>
                  <a:pt x="76" y="25"/>
                  <a:pt x="79" y="21"/>
                  <a:pt x="85" y="23"/>
                </a:cubicBezTo>
                <a:cubicBezTo>
                  <a:pt x="93" y="26"/>
                  <a:pt x="93" y="26"/>
                  <a:pt x="91" y="28"/>
                </a:cubicBezTo>
                <a:cubicBezTo>
                  <a:pt x="88" y="34"/>
                  <a:pt x="85" y="40"/>
                  <a:pt x="88" y="39"/>
                </a:cubicBezTo>
                <a:cubicBezTo>
                  <a:pt x="91" y="39"/>
                  <a:pt x="91" y="40"/>
                  <a:pt x="93" y="42"/>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3" name="Freeform 20"/>
          <p:cNvSpPr>
            <a:spLocks/>
          </p:cNvSpPr>
          <p:nvPr>
            <p:custDataLst>
              <p:tags r:id="rId21"/>
            </p:custDataLst>
          </p:nvPr>
        </p:nvSpPr>
        <p:spPr bwMode="auto">
          <a:xfrm>
            <a:off x="2736383" y="3642354"/>
            <a:ext cx="172827" cy="280097"/>
          </a:xfrm>
          <a:custGeom>
            <a:avLst/>
            <a:gdLst/>
            <a:ahLst/>
            <a:cxnLst>
              <a:cxn ang="0">
                <a:pos x="64" y="6"/>
              </a:cxn>
              <a:cxn ang="0">
                <a:pos x="61" y="2"/>
              </a:cxn>
              <a:cxn ang="0">
                <a:pos x="52" y="8"/>
              </a:cxn>
              <a:cxn ang="0">
                <a:pos x="40" y="13"/>
              </a:cxn>
              <a:cxn ang="0">
                <a:pos x="34" y="14"/>
              </a:cxn>
              <a:cxn ang="0">
                <a:pos x="29" y="25"/>
              </a:cxn>
              <a:cxn ang="0">
                <a:pos x="25" y="33"/>
              </a:cxn>
              <a:cxn ang="0">
                <a:pos x="20" y="41"/>
              </a:cxn>
              <a:cxn ang="0">
                <a:pos x="16" y="38"/>
              </a:cxn>
              <a:cxn ang="0">
                <a:pos x="17" y="45"/>
              </a:cxn>
              <a:cxn ang="0">
                <a:pos x="16" y="48"/>
              </a:cxn>
              <a:cxn ang="0">
                <a:pos x="13" y="47"/>
              </a:cxn>
              <a:cxn ang="0">
                <a:pos x="11" y="52"/>
              </a:cxn>
              <a:cxn ang="0">
                <a:pos x="13" y="55"/>
              </a:cxn>
              <a:cxn ang="0">
                <a:pos x="14" y="58"/>
              </a:cxn>
              <a:cxn ang="0">
                <a:pos x="16" y="64"/>
              </a:cxn>
              <a:cxn ang="0">
                <a:pos x="14" y="73"/>
              </a:cxn>
              <a:cxn ang="0">
                <a:pos x="16" y="87"/>
              </a:cxn>
              <a:cxn ang="0">
                <a:pos x="11" y="98"/>
              </a:cxn>
              <a:cxn ang="0">
                <a:pos x="5" y="103"/>
              </a:cxn>
              <a:cxn ang="0">
                <a:pos x="3" y="109"/>
              </a:cxn>
              <a:cxn ang="0">
                <a:pos x="13" y="115"/>
              </a:cxn>
              <a:cxn ang="0">
                <a:pos x="16" y="119"/>
              </a:cxn>
              <a:cxn ang="0">
                <a:pos x="23" y="120"/>
              </a:cxn>
              <a:cxn ang="0">
                <a:pos x="26" y="120"/>
              </a:cxn>
              <a:cxn ang="0">
                <a:pos x="32" y="123"/>
              </a:cxn>
              <a:cxn ang="0">
                <a:pos x="37" y="126"/>
              </a:cxn>
              <a:cxn ang="0">
                <a:pos x="43" y="134"/>
              </a:cxn>
              <a:cxn ang="0">
                <a:pos x="52" y="147"/>
              </a:cxn>
              <a:cxn ang="0">
                <a:pos x="67" y="145"/>
              </a:cxn>
              <a:cxn ang="0">
                <a:pos x="73" y="150"/>
              </a:cxn>
              <a:cxn ang="0">
                <a:pos x="70" y="161"/>
              </a:cxn>
              <a:cxn ang="0">
                <a:pos x="75" y="164"/>
              </a:cxn>
              <a:cxn ang="0">
                <a:pos x="78" y="140"/>
              </a:cxn>
              <a:cxn ang="0">
                <a:pos x="78" y="129"/>
              </a:cxn>
              <a:cxn ang="0">
                <a:pos x="73" y="119"/>
              </a:cxn>
              <a:cxn ang="0">
                <a:pos x="78" y="115"/>
              </a:cxn>
              <a:cxn ang="0">
                <a:pos x="81" y="117"/>
              </a:cxn>
              <a:cxn ang="0">
                <a:pos x="80" y="112"/>
              </a:cxn>
              <a:cxn ang="0">
                <a:pos x="75" y="112"/>
              </a:cxn>
              <a:cxn ang="0">
                <a:pos x="75" y="106"/>
              </a:cxn>
              <a:cxn ang="0">
                <a:pos x="89" y="106"/>
              </a:cxn>
              <a:cxn ang="0">
                <a:pos x="90" y="105"/>
              </a:cxn>
              <a:cxn ang="0">
                <a:pos x="95" y="101"/>
              </a:cxn>
              <a:cxn ang="0">
                <a:pos x="99" y="111"/>
              </a:cxn>
              <a:cxn ang="0">
                <a:pos x="95" y="98"/>
              </a:cxn>
              <a:cxn ang="0">
                <a:pos x="92" y="95"/>
              </a:cxn>
              <a:cxn ang="0">
                <a:pos x="95" y="90"/>
              </a:cxn>
              <a:cxn ang="0">
                <a:pos x="92" y="81"/>
              </a:cxn>
              <a:cxn ang="0">
                <a:pos x="95" y="62"/>
              </a:cxn>
              <a:cxn ang="0">
                <a:pos x="80" y="62"/>
              </a:cxn>
              <a:cxn ang="0">
                <a:pos x="72" y="55"/>
              </a:cxn>
              <a:cxn ang="0">
                <a:pos x="61" y="55"/>
              </a:cxn>
              <a:cxn ang="0">
                <a:pos x="55" y="50"/>
              </a:cxn>
              <a:cxn ang="0">
                <a:pos x="55" y="41"/>
              </a:cxn>
              <a:cxn ang="0">
                <a:pos x="49" y="33"/>
              </a:cxn>
              <a:cxn ang="0">
                <a:pos x="49" y="30"/>
              </a:cxn>
              <a:cxn ang="0">
                <a:pos x="55" y="14"/>
              </a:cxn>
              <a:cxn ang="0">
                <a:pos x="64" y="6"/>
              </a:cxn>
            </a:cxnLst>
            <a:rect l="0" t="0" r="r" b="b"/>
            <a:pathLst>
              <a:path w="99" h="164">
                <a:moveTo>
                  <a:pt x="64" y="6"/>
                </a:moveTo>
                <a:cubicBezTo>
                  <a:pt x="66" y="5"/>
                  <a:pt x="67" y="0"/>
                  <a:pt x="61" y="2"/>
                </a:cubicBezTo>
                <a:cubicBezTo>
                  <a:pt x="57" y="2"/>
                  <a:pt x="60" y="3"/>
                  <a:pt x="52" y="8"/>
                </a:cubicBezTo>
                <a:cubicBezTo>
                  <a:pt x="43" y="16"/>
                  <a:pt x="42" y="8"/>
                  <a:pt x="40" y="13"/>
                </a:cubicBezTo>
                <a:cubicBezTo>
                  <a:pt x="38" y="17"/>
                  <a:pt x="35" y="11"/>
                  <a:pt x="34" y="14"/>
                </a:cubicBezTo>
                <a:cubicBezTo>
                  <a:pt x="32" y="17"/>
                  <a:pt x="29" y="17"/>
                  <a:pt x="29" y="25"/>
                </a:cubicBezTo>
                <a:cubicBezTo>
                  <a:pt x="31" y="34"/>
                  <a:pt x="26" y="28"/>
                  <a:pt x="25" y="33"/>
                </a:cubicBezTo>
                <a:cubicBezTo>
                  <a:pt x="25" y="38"/>
                  <a:pt x="19" y="36"/>
                  <a:pt x="20" y="41"/>
                </a:cubicBezTo>
                <a:cubicBezTo>
                  <a:pt x="22" y="48"/>
                  <a:pt x="19" y="42"/>
                  <a:pt x="16" y="38"/>
                </a:cubicBezTo>
                <a:cubicBezTo>
                  <a:pt x="14" y="41"/>
                  <a:pt x="19" y="45"/>
                  <a:pt x="17" y="45"/>
                </a:cubicBezTo>
                <a:cubicBezTo>
                  <a:pt x="16" y="45"/>
                  <a:pt x="17" y="47"/>
                  <a:pt x="16" y="48"/>
                </a:cubicBezTo>
                <a:cubicBezTo>
                  <a:pt x="14" y="50"/>
                  <a:pt x="13" y="47"/>
                  <a:pt x="13" y="47"/>
                </a:cubicBezTo>
                <a:cubicBezTo>
                  <a:pt x="11" y="50"/>
                  <a:pt x="13" y="48"/>
                  <a:pt x="11" y="52"/>
                </a:cubicBezTo>
                <a:cubicBezTo>
                  <a:pt x="13" y="53"/>
                  <a:pt x="13" y="53"/>
                  <a:pt x="13" y="55"/>
                </a:cubicBezTo>
                <a:cubicBezTo>
                  <a:pt x="13" y="56"/>
                  <a:pt x="13" y="56"/>
                  <a:pt x="14" y="58"/>
                </a:cubicBezTo>
                <a:cubicBezTo>
                  <a:pt x="19" y="59"/>
                  <a:pt x="14" y="62"/>
                  <a:pt x="16" y="64"/>
                </a:cubicBezTo>
                <a:cubicBezTo>
                  <a:pt x="19" y="69"/>
                  <a:pt x="13" y="66"/>
                  <a:pt x="14" y="73"/>
                </a:cubicBezTo>
                <a:cubicBezTo>
                  <a:pt x="16" y="81"/>
                  <a:pt x="13" y="86"/>
                  <a:pt x="16" y="87"/>
                </a:cubicBezTo>
                <a:cubicBezTo>
                  <a:pt x="17" y="87"/>
                  <a:pt x="14" y="98"/>
                  <a:pt x="11" y="98"/>
                </a:cubicBezTo>
                <a:cubicBezTo>
                  <a:pt x="7" y="98"/>
                  <a:pt x="5" y="98"/>
                  <a:pt x="5" y="103"/>
                </a:cubicBezTo>
                <a:cubicBezTo>
                  <a:pt x="7" y="106"/>
                  <a:pt x="0" y="103"/>
                  <a:pt x="3" y="109"/>
                </a:cubicBezTo>
                <a:cubicBezTo>
                  <a:pt x="10" y="114"/>
                  <a:pt x="11" y="115"/>
                  <a:pt x="13" y="115"/>
                </a:cubicBezTo>
                <a:cubicBezTo>
                  <a:pt x="13" y="115"/>
                  <a:pt x="16" y="117"/>
                  <a:pt x="16" y="119"/>
                </a:cubicBezTo>
                <a:cubicBezTo>
                  <a:pt x="16" y="120"/>
                  <a:pt x="23" y="122"/>
                  <a:pt x="23" y="120"/>
                </a:cubicBezTo>
                <a:cubicBezTo>
                  <a:pt x="23" y="119"/>
                  <a:pt x="25" y="117"/>
                  <a:pt x="26" y="120"/>
                </a:cubicBezTo>
                <a:cubicBezTo>
                  <a:pt x="28" y="123"/>
                  <a:pt x="29" y="123"/>
                  <a:pt x="32" y="123"/>
                </a:cubicBezTo>
                <a:cubicBezTo>
                  <a:pt x="34" y="122"/>
                  <a:pt x="34" y="125"/>
                  <a:pt x="37" y="126"/>
                </a:cubicBezTo>
                <a:cubicBezTo>
                  <a:pt x="42" y="128"/>
                  <a:pt x="38" y="131"/>
                  <a:pt x="43" y="134"/>
                </a:cubicBezTo>
                <a:cubicBezTo>
                  <a:pt x="49" y="137"/>
                  <a:pt x="48" y="147"/>
                  <a:pt x="52" y="147"/>
                </a:cubicBezTo>
                <a:cubicBezTo>
                  <a:pt x="58" y="147"/>
                  <a:pt x="61" y="144"/>
                  <a:pt x="67" y="145"/>
                </a:cubicBezTo>
                <a:cubicBezTo>
                  <a:pt x="75" y="148"/>
                  <a:pt x="75" y="148"/>
                  <a:pt x="73" y="150"/>
                </a:cubicBezTo>
                <a:cubicBezTo>
                  <a:pt x="70" y="156"/>
                  <a:pt x="67" y="162"/>
                  <a:pt x="70" y="161"/>
                </a:cubicBezTo>
                <a:cubicBezTo>
                  <a:pt x="73" y="161"/>
                  <a:pt x="73" y="162"/>
                  <a:pt x="75" y="164"/>
                </a:cubicBezTo>
                <a:cubicBezTo>
                  <a:pt x="75" y="162"/>
                  <a:pt x="76" y="147"/>
                  <a:pt x="78" y="140"/>
                </a:cubicBezTo>
                <a:cubicBezTo>
                  <a:pt x="80" y="133"/>
                  <a:pt x="76" y="133"/>
                  <a:pt x="78" y="129"/>
                </a:cubicBezTo>
                <a:cubicBezTo>
                  <a:pt x="78" y="126"/>
                  <a:pt x="75" y="131"/>
                  <a:pt x="73" y="119"/>
                </a:cubicBezTo>
                <a:cubicBezTo>
                  <a:pt x="73" y="115"/>
                  <a:pt x="76" y="117"/>
                  <a:pt x="78" y="115"/>
                </a:cubicBezTo>
                <a:cubicBezTo>
                  <a:pt x="78" y="115"/>
                  <a:pt x="80" y="117"/>
                  <a:pt x="81" y="117"/>
                </a:cubicBezTo>
                <a:cubicBezTo>
                  <a:pt x="81" y="119"/>
                  <a:pt x="81" y="112"/>
                  <a:pt x="80" y="112"/>
                </a:cubicBezTo>
                <a:cubicBezTo>
                  <a:pt x="76" y="112"/>
                  <a:pt x="75" y="112"/>
                  <a:pt x="75" y="112"/>
                </a:cubicBezTo>
                <a:cubicBezTo>
                  <a:pt x="75" y="106"/>
                  <a:pt x="75" y="106"/>
                  <a:pt x="75" y="106"/>
                </a:cubicBezTo>
                <a:cubicBezTo>
                  <a:pt x="89" y="106"/>
                  <a:pt x="89" y="106"/>
                  <a:pt x="89" y="106"/>
                </a:cubicBezTo>
                <a:cubicBezTo>
                  <a:pt x="87" y="105"/>
                  <a:pt x="87" y="101"/>
                  <a:pt x="90" y="105"/>
                </a:cubicBezTo>
                <a:cubicBezTo>
                  <a:pt x="92" y="108"/>
                  <a:pt x="93" y="101"/>
                  <a:pt x="95" y="101"/>
                </a:cubicBezTo>
                <a:cubicBezTo>
                  <a:pt x="99" y="108"/>
                  <a:pt x="95" y="112"/>
                  <a:pt x="99" y="111"/>
                </a:cubicBezTo>
                <a:cubicBezTo>
                  <a:pt x="96" y="101"/>
                  <a:pt x="98" y="100"/>
                  <a:pt x="95" y="98"/>
                </a:cubicBezTo>
                <a:cubicBezTo>
                  <a:pt x="93" y="97"/>
                  <a:pt x="93" y="95"/>
                  <a:pt x="92" y="95"/>
                </a:cubicBezTo>
                <a:cubicBezTo>
                  <a:pt x="90" y="97"/>
                  <a:pt x="90" y="95"/>
                  <a:pt x="95" y="90"/>
                </a:cubicBezTo>
                <a:cubicBezTo>
                  <a:pt x="96" y="89"/>
                  <a:pt x="93" y="87"/>
                  <a:pt x="92" y="81"/>
                </a:cubicBezTo>
                <a:cubicBezTo>
                  <a:pt x="89" y="72"/>
                  <a:pt x="96" y="62"/>
                  <a:pt x="95" y="62"/>
                </a:cubicBezTo>
                <a:cubicBezTo>
                  <a:pt x="87" y="61"/>
                  <a:pt x="87" y="64"/>
                  <a:pt x="80" y="62"/>
                </a:cubicBezTo>
                <a:cubicBezTo>
                  <a:pt x="76" y="62"/>
                  <a:pt x="75" y="53"/>
                  <a:pt x="72" y="55"/>
                </a:cubicBezTo>
                <a:cubicBezTo>
                  <a:pt x="70" y="56"/>
                  <a:pt x="69" y="53"/>
                  <a:pt x="61" y="55"/>
                </a:cubicBezTo>
                <a:cubicBezTo>
                  <a:pt x="55" y="55"/>
                  <a:pt x="60" y="52"/>
                  <a:pt x="55" y="50"/>
                </a:cubicBezTo>
                <a:cubicBezTo>
                  <a:pt x="52" y="50"/>
                  <a:pt x="58" y="42"/>
                  <a:pt x="55" y="41"/>
                </a:cubicBezTo>
                <a:cubicBezTo>
                  <a:pt x="51" y="38"/>
                  <a:pt x="54" y="31"/>
                  <a:pt x="49" y="33"/>
                </a:cubicBezTo>
                <a:cubicBezTo>
                  <a:pt x="46" y="33"/>
                  <a:pt x="48" y="33"/>
                  <a:pt x="49" y="30"/>
                </a:cubicBezTo>
                <a:cubicBezTo>
                  <a:pt x="52" y="28"/>
                  <a:pt x="51" y="16"/>
                  <a:pt x="55" y="14"/>
                </a:cubicBezTo>
                <a:cubicBezTo>
                  <a:pt x="60" y="11"/>
                  <a:pt x="54" y="8"/>
                  <a:pt x="64" y="6"/>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4" name="Freeform 21"/>
          <p:cNvSpPr>
            <a:spLocks/>
          </p:cNvSpPr>
          <p:nvPr>
            <p:custDataLst>
              <p:tags r:id="rId22"/>
            </p:custDataLst>
          </p:nvPr>
        </p:nvSpPr>
        <p:spPr bwMode="auto">
          <a:xfrm>
            <a:off x="2817395" y="3640591"/>
            <a:ext cx="193530" cy="201705"/>
          </a:xfrm>
          <a:custGeom>
            <a:avLst/>
            <a:gdLst/>
            <a:ahLst/>
            <a:cxnLst>
              <a:cxn ang="0">
                <a:pos x="102" y="73"/>
              </a:cxn>
              <a:cxn ang="0">
                <a:pos x="88" y="84"/>
              </a:cxn>
              <a:cxn ang="0">
                <a:pos x="82" y="87"/>
              </a:cxn>
              <a:cxn ang="0">
                <a:pos x="71" y="85"/>
              </a:cxn>
              <a:cxn ang="0">
                <a:pos x="77" y="99"/>
              </a:cxn>
              <a:cxn ang="0">
                <a:pos x="77" y="104"/>
              </a:cxn>
              <a:cxn ang="0">
                <a:pos x="71" y="110"/>
              </a:cxn>
              <a:cxn ang="0">
                <a:pos x="62" y="117"/>
              </a:cxn>
              <a:cxn ang="0">
                <a:pos x="53" y="112"/>
              </a:cxn>
              <a:cxn ang="0">
                <a:pos x="48" y="99"/>
              </a:cxn>
              <a:cxn ang="0">
                <a:pos x="45" y="96"/>
              </a:cxn>
              <a:cxn ang="0">
                <a:pos x="48" y="92"/>
              </a:cxn>
              <a:cxn ang="0">
                <a:pos x="45" y="82"/>
              </a:cxn>
              <a:cxn ang="0">
                <a:pos x="48" y="64"/>
              </a:cxn>
              <a:cxn ang="0">
                <a:pos x="33" y="64"/>
              </a:cxn>
              <a:cxn ang="0">
                <a:pos x="26" y="56"/>
              </a:cxn>
              <a:cxn ang="0">
                <a:pos x="15" y="56"/>
              </a:cxn>
              <a:cxn ang="0">
                <a:pos x="9" y="51"/>
              </a:cxn>
              <a:cxn ang="0">
                <a:pos x="9" y="42"/>
              </a:cxn>
              <a:cxn ang="0">
                <a:pos x="3" y="34"/>
              </a:cxn>
              <a:cxn ang="0">
                <a:pos x="3" y="31"/>
              </a:cxn>
              <a:cxn ang="0">
                <a:pos x="9" y="15"/>
              </a:cxn>
              <a:cxn ang="0">
                <a:pos x="18" y="7"/>
              </a:cxn>
              <a:cxn ang="0">
                <a:pos x="14" y="14"/>
              </a:cxn>
              <a:cxn ang="0">
                <a:pos x="15" y="17"/>
              </a:cxn>
              <a:cxn ang="0">
                <a:pos x="23" y="14"/>
              </a:cxn>
              <a:cxn ang="0">
                <a:pos x="26" y="9"/>
              </a:cxn>
              <a:cxn ang="0">
                <a:pos x="30" y="6"/>
              </a:cxn>
              <a:cxn ang="0">
                <a:pos x="41" y="18"/>
              </a:cxn>
              <a:cxn ang="0">
                <a:pos x="59" y="21"/>
              </a:cxn>
              <a:cxn ang="0">
                <a:pos x="71" y="23"/>
              </a:cxn>
              <a:cxn ang="0">
                <a:pos x="77" y="18"/>
              </a:cxn>
              <a:cxn ang="0">
                <a:pos x="88" y="18"/>
              </a:cxn>
              <a:cxn ang="0">
                <a:pos x="86" y="20"/>
              </a:cxn>
              <a:cxn ang="0">
                <a:pos x="91" y="26"/>
              </a:cxn>
              <a:cxn ang="0">
                <a:pos x="97" y="29"/>
              </a:cxn>
              <a:cxn ang="0">
                <a:pos x="100" y="34"/>
              </a:cxn>
              <a:cxn ang="0">
                <a:pos x="97" y="40"/>
              </a:cxn>
              <a:cxn ang="0">
                <a:pos x="108" y="40"/>
              </a:cxn>
              <a:cxn ang="0">
                <a:pos x="102" y="50"/>
              </a:cxn>
              <a:cxn ang="0">
                <a:pos x="105" y="54"/>
              </a:cxn>
              <a:cxn ang="0">
                <a:pos x="102" y="57"/>
              </a:cxn>
              <a:cxn ang="0">
                <a:pos x="99" y="62"/>
              </a:cxn>
              <a:cxn ang="0">
                <a:pos x="102" y="73"/>
              </a:cxn>
            </a:cxnLst>
            <a:rect l="0" t="0" r="r" b="b"/>
            <a:pathLst>
              <a:path w="111" h="118">
                <a:moveTo>
                  <a:pt x="102" y="73"/>
                </a:moveTo>
                <a:cubicBezTo>
                  <a:pt x="103" y="79"/>
                  <a:pt x="92" y="84"/>
                  <a:pt x="88" y="84"/>
                </a:cubicBezTo>
                <a:cubicBezTo>
                  <a:pt x="83" y="82"/>
                  <a:pt x="90" y="92"/>
                  <a:pt x="82" y="87"/>
                </a:cubicBezTo>
                <a:cubicBezTo>
                  <a:pt x="76" y="84"/>
                  <a:pt x="68" y="81"/>
                  <a:pt x="71" y="85"/>
                </a:cubicBezTo>
                <a:cubicBezTo>
                  <a:pt x="74" y="90"/>
                  <a:pt x="74" y="101"/>
                  <a:pt x="77" y="99"/>
                </a:cubicBezTo>
                <a:cubicBezTo>
                  <a:pt x="80" y="98"/>
                  <a:pt x="82" y="101"/>
                  <a:pt x="77" y="104"/>
                </a:cubicBezTo>
                <a:cubicBezTo>
                  <a:pt x="73" y="106"/>
                  <a:pt x="77" y="110"/>
                  <a:pt x="71" y="110"/>
                </a:cubicBezTo>
                <a:cubicBezTo>
                  <a:pt x="65" y="112"/>
                  <a:pt x="67" y="118"/>
                  <a:pt x="62" y="117"/>
                </a:cubicBezTo>
                <a:cubicBezTo>
                  <a:pt x="59" y="115"/>
                  <a:pt x="56" y="118"/>
                  <a:pt x="53" y="112"/>
                </a:cubicBezTo>
                <a:cubicBezTo>
                  <a:pt x="50" y="103"/>
                  <a:pt x="51" y="101"/>
                  <a:pt x="48" y="99"/>
                </a:cubicBezTo>
                <a:cubicBezTo>
                  <a:pt x="47" y="98"/>
                  <a:pt x="47" y="96"/>
                  <a:pt x="45" y="96"/>
                </a:cubicBezTo>
                <a:cubicBezTo>
                  <a:pt x="44" y="98"/>
                  <a:pt x="44" y="96"/>
                  <a:pt x="48" y="92"/>
                </a:cubicBezTo>
                <a:cubicBezTo>
                  <a:pt x="50" y="90"/>
                  <a:pt x="47" y="89"/>
                  <a:pt x="45" y="82"/>
                </a:cubicBezTo>
                <a:cubicBezTo>
                  <a:pt x="42" y="73"/>
                  <a:pt x="50" y="64"/>
                  <a:pt x="48" y="64"/>
                </a:cubicBezTo>
                <a:cubicBezTo>
                  <a:pt x="41" y="62"/>
                  <a:pt x="41" y="65"/>
                  <a:pt x="33" y="64"/>
                </a:cubicBezTo>
                <a:cubicBezTo>
                  <a:pt x="30" y="64"/>
                  <a:pt x="29" y="54"/>
                  <a:pt x="26" y="56"/>
                </a:cubicBezTo>
                <a:cubicBezTo>
                  <a:pt x="24" y="57"/>
                  <a:pt x="23" y="54"/>
                  <a:pt x="15" y="56"/>
                </a:cubicBezTo>
                <a:cubicBezTo>
                  <a:pt x="9" y="56"/>
                  <a:pt x="14" y="53"/>
                  <a:pt x="9" y="51"/>
                </a:cubicBezTo>
                <a:cubicBezTo>
                  <a:pt x="6" y="51"/>
                  <a:pt x="12" y="43"/>
                  <a:pt x="9" y="42"/>
                </a:cubicBezTo>
                <a:cubicBezTo>
                  <a:pt x="4" y="39"/>
                  <a:pt x="7" y="32"/>
                  <a:pt x="3" y="34"/>
                </a:cubicBezTo>
                <a:cubicBezTo>
                  <a:pt x="0" y="34"/>
                  <a:pt x="1" y="34"/>
                  <a:pt x="3" y="31"/>
                </a:cubicBezTo>
                <a:cubicBezTo>
                  <a:pt x="6" y="29"/>
                  <a:pt x="4" y="17"/>
                  <a:pt x="9" y="15"/>
                </a:cubicBezTo>
                <a:cubicBezTo>
                  <a:pt x="14" y="12"/>
                  <a:pt x="7" y="9"/>
                  <a:pt x="18" y="7"/>
                </a:cubicBezTo>
                <a:cubicBezTo>
                  <a:pt x="15" y="9"/>
                  <a:pt x="10" y="11"/>
                  <a:pt x="14" y="14"/>
                </a:cubicBezTo>
                <a:cubicBezTo>
                  <a:pt x="14" y="14"/>
                  <a:pt x="15" y="15"/>
                  <a:pt x="15" y="17"/>
                </a:cubicBezTo>
                <a:cubicBezTo>
                  <a:pt x="15" y="21"/>
                  <a:pt x="17" y="15"/>
                  <a:pt x="23" y="14"/>
                </a:cubicBezTo>
                <a:cubicBezTo>
                  <a:pt x="30" y="12"/>
                  <a:pt x="27" y="11"/>
                  <a:pt x="26" y="9"/>
                </a:cubicBezTo>
                <a:cubicBezTo>
                  <a:pt x="26" y="6"/>
                  <a:pt x="29" y="0"/>
                  <a:pt x="30" y="6"/>
                </a:cubicBezTo>
                <a:cubicBezTo>
                  <a:pt x="33" y="14"/>
                  <a:pt x="41" y="9"/>
                  <a:pt x="41" y="18"/>
                </a:cubicBezTo>
                <a:cubicBezTo>
                  <a:pt x="41" y="26"/>
                  <a:pt x="56" y="15"/>
                  <a:pt x="59" y="21"/>
                </a:cubicBezTo>
                <a:cubicBezTo>
                  <a:pt x="64" y="26"/>
                  <a:pt x="68" y="25"/>
                  <a:pt x="71" y="23"/>
                </a:cubicBezTo>
                <a:cubicBezTo>
                  <a:pt x="74" y="21"/>
                  <a:pt x="70" y="18"/>
                  <a:pt x="77" y="18"/>
                </a:cubicBezTo>
                <a:cubicBezTo>
                  <a:pt x="85" y="18"/>
                  <a:pt x="82" y="17"/>
                  <a:pt x="88" y="18"/>
                </a:cubicBezTo>
                <a:cubicBezTo>
                  <a:pt x="94" y="18"/>
                  <a:pt x="92" y="20"/>
                  <a:pt x="86" y="20"/>
                </a:cubicBezTo>
                <a:cubicBezTo>
                  <a:pt x="80" y="21"/>
                  <a:pt x="90" y="25"/>
                  <a:pt x="91" y="26"/>
                </a:cubicBezTo>
                <a:cubicBezTo>
                  <a:pt x="92" y="29"/>
                  <a:pt x="96" y="26"/>
                  <a:pt x="97" y="29"/>
                </a:cubicBezTo>
                <a:cubicBezTo>
                  <a:pt x="99" y="32"/>
                  <a:pt x="103" y="31"/>
                  <a:pt x="100" y="34"/>
                </a:cubicBezTo>
                <a:cubicBezTo>
                  <a:pt x="97" y="36"/>
                  <a:pt x="99" y="37"/>
                  <a:pt x="97" y="40"/>
                </a:cubicBezTo>
                <a:cubicBezTo>
                  <a:pt x="94" y="43"/>
                  <a:pt x="103" y="37"/>
                  <a:pt x="108" y="40"/>
                </a:cubicBezTo>
                <a:cubicBezTo>
                  <a:pt x="111" y="45"/>
                  <a:pt x="103" y="46"/>
                  <a:pt x="102" y="50"/>
                </a:cubicBezTo>
                <a:cubicBezTo>
                  <a:pt x="100" y="51"/>
                  <a:pt x="103" y="51"/>
                  <a:pt x="105" y="54"/>
                </a:cubicBezTo>
                <a:cubicBezTo>
                  <a:pt x="105" y="56"/>
                  <a:pt x="105" y="56"/>
                  <a:pt x="102" y="57"/>
                </a:cubicBezTo>
                <a:cubicBezTo>
                  <a:pt x="97" y="59"/>
                  <a:pt x="97" y="57"/>
                  <a:pt x="99" y="62"/>
                </a:cubicBezTo>
                <a:cubicBezTo>
                  <a:pt x="100" y="67"/>
                  <a:pt x="91" y="64"/>
                  <a:pt x="102" y="73"/>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5" name="Freeform 22"/>
          <p:cNvSpPr>
            <a:spLocks/>
          </p:cNvSpPr>
          <p:nvPr>
            <p:custDataLst>
              <p:tags r:id="rId23"/>
            </p:custDataLst>
          </p:nvPr>
        </p:nvSpPr>
        <p:spPr bwMode="auto">
          <a:xfrm>
            <a:off x="2975821" y="3708413"/>
            <a:ext cx="76512" cy="126836"/>
          </a:xfrm>
          <a:custGeom>
            <a:avLst/>
            <a:gdLst/>
            <a:ahLst/>
            <a:cxnLst>
              <a:cxn ang="0">
                <a:pos x="44" y="66"/>
              </a:cxn>
              <a:cxn ang="0">
                <a:pos x="38" y="64"/>
              </a:cxn>
              <a:cxn ang="0">
                <a:pos x="30" y="69"/>
              </a:cxn>
              <a:cxn ang="0">
                <a:pos x="26" y="72"/>
              </a:cxn>
              <a:cxn ang="0">
                <a:pos x="18" y="64"/>
              </a:cxn>
              <a:cxn ang="0">
                <a:pos x="17" y="56"/>
              </a:cxn>
              <a:cxn ang="0">
                <a:pos x="18" y="47"/>
              </a:cxn>
              <a:cxn ang="0">
                <a:pos x="15" y="38"/>
              </a:cxn>
              <a:cxn ang="0">
                <a:pos x="14" y="33"/>
              </a:cxn>
              <a:cxn ang="0">
                <a:pos x="10" y="33"/>
              </a:cxn>
              <a:cxn ang="0">
                <a:pos x="7" y="22"/>
              </a:cxn>
              <a:cxn ang="0">
                <a:pos x="10" y="17"/>
              </a:cxn>
              <a:cxn ang="0">
                <a:pos x="14" y="14"/>
              </a:cxn>
              <a:cxn ang="0">
                <a:pos x="10" y="10"/>
              </a:cxn>
              <a:cxn ang="0">
                <a:pos x="17" y="0"/>
              </a:cxn>
              <a:cxn ang="0">
                <a:pos x="18" y="2"/>
              </a:cxn>
              <a:cxn ang="0">
                <a:pos x="27" y="13"/>
              </a:cxn>
              <a:cxn ang="0">
                <a:pos x="32" y="17"/>
              </a:cxn>
              <a:cxn ang="0">
                <a:pos x="37" y="22"/>
              </a:cxn>
              <a:cxn ang="0">
                <a:pos x="40" y="27"/>
              </a:cxn>
              <a:cxn ang="0">
                <a:pos x="38" y="33"/>
              </a:cxn>
              <a:cxn ang="0">
                <a:pos x="35" y="36"/>
              </a:cxn>
              <a:cxn ang="0">
                <a:pos x="32" y="38"/>
              </a:cxn>
              <a:cxn ang="0">
                <a:pos x="32" y="42"/>
              </a:cxn>
              <a:cxn ang="0">
                <a:pos x="35" y="50"/>
              </a:cxn>
              <a:cxn ang="0">
                <a:pos x="38" y="52"/>
              </a:cxn>
              <a:cxn ang="0">
                <a:pos x="40" y="58"/>
              </a:cxn>
              <a:cxn ang="0">
                <a:pos x="44" y="66"/>
              </a:cxn>
            </a:cxnLst>
            <a:rect l="0" t="0" r="r" b="b"/>
            <a:pathLst>
              <a:path w="44" h="74">
                <a:moveTo>
                  <a:pt x="44" y="66"/>
                </a:moveTo>
                <a:cubicBezTo>
                  <a:pt x="40" y="66"/>
                  <a:pt x="41" y="64"/>
                  <a:pt x="38" y="64"/>
                </a:cubicBezTo>
                <a:cubicBezTo>
                  <a:pt x="35" y="66"/>
                  <a:pt x="34" y="71"/>
                  <a:pt x="30" y="69"/>
                </a:cubicBezTo>
                <a:cubicBezTo>
                  <a:pt x="27" y="69"/>
                  <a:pt x="29" y="71"/>
                  <a:pt x="26" y="72"/>
                </a:cubicBezTo>
                <a:cubicBezTo>
                  <a:pt x="24" y="74"/>
                  <a:pt x="18" y="69"/>
                  <a:pt x="18" y="64"/>
                </a:cubicBezTo>
                <a:cubicBezTo>
                  <a:pt x="18" y="60"/>
                  <a:pt x="15" y="63"/>
                  <a:pt x="17" y="56"/>
                </a:cubicBezTo>
                <a:cubicBezTo>
                  <a:pt x="18" y="50"/>
                  <a:pt x="18" y="50"/>
                  <a:pt x="18" y="47"/>
                </a:cubicBezTo>
                <a:cubicBezTo>
                  <a:pt x="21" y="41"/>
                  <a:pt x="14" y="42"/>
                  <a:pt x="15" y="38"/>
                </a:cubicBezTo>
                <a:cubicBezTo>
                  <a:pt x="17" y="35"/>
                  <a:pt x="15" y="31"/>
                  <a:pt x="14" y="33"/>
                </a:cubicBezTo>
                <a:cubicBezTo>
                  <a:pt x="12" y="33"/>
                  <a:pt x="10" y="33"/>
                  <a:pt x="10" y="33"/>
                </a:cubicBezTo>
                <a:cubicBezTo>
                  <a:pt x="0" y="24"/>
                  <a:pt x="9" y="27"/>
                  <a:pt x="7" y="22"/>
                </a:cubicBezTo>
                <a:cubicBezTo>
                  <a:pt x="6" y="17"/>
                  <a:pt x="6" y="19"/>
                  <a:pt x="10" y="17"/>
                </a:cubicBezTo>
                <a:cubicBezTo>
                  <a:pt x="14" y="16"/>
                  <a:pt x="14" y="16"/>
                  <a:pt x="14" y="14"/>
                </a:cubicBezTo>
                <a:cubicBezTo>
                  <a:pt x="12" y="11"/>
                  <a:pt x="9" y="11"/>
                  <a:pt x="10" y="10"/>
                </a:cubicBezTo>
                <a:cubicBezTo>
                  <a:pt x="12" y="6"/>
                  <a:pt x="20" y="5"/>
                  <a:pt x="17" y="0"/>
                </a:cubicBezTo>
                <a:cubicBezTo>
                  <a:pt x="17" y="2"/>
                  <a:pt x="18" y="2"/>
                  <a:pt x="18" y="2"/>
                </a:cubicBezTo>
                <a:cubicBezTo>
                  <a:pt x="26" y="6"/>
                  <a:pt x="29" y="10"/>
                  <a:pt x="27" y="13"/>
                </a:cubicBezTo>
                <a:cubicBezTo>
                  <a:pt x="27" y="17"/>
                  <a:pt x="26" y="16"/>
                  <a:pt x="32" y="17"/>
                </a:cubicBezTo>
                <a:cubicBezTo>
                  <a:pt x="37" y="19"/>
                  <a:pt x="34" y="22"/>
                  <a:pt x="37" y="22"/>
                </a:cubicBezTo>
                <a:cubicBezTo>
                  <a:pt x="38" y="22"/>
                  <a:pt x="38" y="25"/>
                  <a:pt x="40" y="27"/>
                </a:cubicBezTo>
                <a:cubicBezTo>
                  <a:pt x="40" y="30"/>
                  <a:pt x="38" y="31"/>
                  <a:pt x="38" y="33"/>
                </a:cubicBezTo>
                <a:cubicBezTo>
                  <a:pt x="38" y="35"/>
                  <a:pt x="38" y="35"/>
                  <a:pt x="35" y="36"/>
                </a:cubicBezTo>
                <a:cubicBezTo>
                  <a:pt x="32" y="36"/>
                  <a:pt x="32" y="36"/>
                  <a:pt x="32" y="38"/>
                </a:cubicBezTo>
                <a:cubicBezTo>
                  <a:pt x="34" y="39"/>
                  <a:pt x="34" y="39"/>
                  <a:pt x="32" y="42"/>
                </a:cubicBezTo>
                <a:cubicBezTo>
                  <a:pt x="30" y="47"/>
                  <a:pt x="34" y="47"/>
                  <a:pt x="35" y="50"/>
                </a:cubicBezTo>
                <a:cubicBezTo>
                  <a:pt x="35" y="53"/>
                  <a:pt x="37" y="50"/>
                  <a:pt x="38" y="52"/>
                </a:cubicBezTo>
                <a:cubicBezTo>
                  <a:pt x="38" y="53"/>
                  <a:pt x="37" y="55"/>
                  <a:pt x="40" y="58"/>
                </a:cubicBezTo>
                <a:cubicBezTo>
                  <a:pt x="41" y="60"/>
                  <a:pt x="41" y="63"/>
                  <a:pt x="44" y="66"/>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6" name="Freeform 23"/>
          <p:cNvSpPr>
            <a:spLocks/>
          </p:cNvSpPr>
          <p:nvPr>
            <p:custDataLst>
              <p:tags r:id="rId24"/>
            </p:custDataLst>
          </p:nvPr>
        </p:nvSpPr>
        <p:spPr bwMode="auto">
          <a:xfrm>
            <a:off x="3029829" y="3749812"/>
            <a:ext cx="57609" cy="74869"/>
          </a:xfrm>
          <a:custGeom>
            <a:avLst/>
            <a:gdLst/>
            <a:ahLst/>
            <a:cxnLst>
              <a:cxn ang="0">
                <a:pos x="33" y="4"/>
              </a:cxn>
              <a:cxn ang="0">
                <a:pos x="29" y="15"/>
              </a:cxn>
              <a:cxn ang="0">
                <a:pos x="32" y="23"/>
              </a:cxn>
              <a:cxn ang="0">
                <a:pos x="32" y="27"/>
              </a:cxn>
              <a:cxn ang="0">
                <a:pos x="29" y="37"/>
              </a:cxn>
              <a:cxn ang="0">
                <a:pos x="26" y="35"/>
              </a:cxn>
              <a:cxn ang="0">
                <a:pos x="20" y="37"/>
              </a:cxn>
              <a:cxn ang="0">
                <a:pos x="18" y="40"/>
              </a:cxn>
              <a:cxn ang="0">
                <a:pos x="13" y="41"/>
              </a:cxn>
              <a:cxn ang="0">
                <a:pos x="9" y="33"/>
              </a:cxn>
              <a:cxn ang="0">
                <a:pos x="7" y="27"/>
              </a:cxn>
              <a:cxn ang="0">
                <a:pos x="4" y="26"/>
              </a:cxn>
              <a:cxn ang="0">
                <a:pos x="1" y="18"/>
              </a:cxn>
              <a:cxn ang="0">
                <a:pos x="1" y="14"/>
              </a:cxn>
              <a:cxn ang="0">
                <a:pos x="4" y="12"/>
              </a:cxn>
              <a:cxn ang="0">
                <a:pos x="7" y="9"/>
              </a:cxn>
              <a:cxn ang="0">
                <a:pos x="9" y="3"/>
              </a:cxn>
              <a:cxn ang="0">
                <a:pos x="18" y="3"/>
              </a:cxn>
              <a:cxn ang="0">
                <a:pos x="21" y="1"/>
              </a:cxn>
              <a:cxn ang="0">
                <a:pos x="24" y="1"/>
              </a:cxn>
              <a:cxn ang="0">
                <a:pos x="33" y="4"/>
              </a:cxn>
            </a:cxnLst>
            <a:rect l="0" t="0" r="r" b="b"/>
            <a:pathLst>
              <a:path w="33" h="44">
                <a:moveTo>
                  <a:pt x="33" y="4"/>
                </a:moveTo>
                <a:cubicBezTo>
                  <a:pt x="30" y="12"/>
                  <a:pt x="29" y="9"/>
                  <a:pt x="29" y="15"/>
                </a:cubicBezTo>
                <a:cubicBezTo>
                  <a:pt x="30" y="20"/>
                  <a:pt x="30" y="21"/>
                  <a:pt x="32" y="23"/>
                </a:cubicBezTo>
                <a:cubicBezTo>
                  <a:pt x="33" y="24"/>
                  <a:pt x="33" y="26"/>
                  <a:pt x="32" y="27"/>
                </a:cubicBezTo>
                <a:cubicBezTo>
                  <a:pt x="30" y="29"/>
                  <a:pt x="33" y="33"/>
                  <a:pt x="29" y="37"/>
                </a:cubicBezTo>
                <a:cubicBezTo>
                  <a:pt x="27" y="35"/>
                  <a:pt x="26" y="37"/>
                  <a:pt x="26" y="35"/>
                </a:cubicBezTo>
                <a:cubicBezTo>
                  <a:pt x="26" y="32"/>
                  <a:pt x="21" y="38"/>
                  <a:pt x="20" y="37"/>
                </a:cubicBezTo>
                <a:cubicBezTo>
                  <a:pt x="16" y="35"/>
                  <a:pt x="16" y="37"/>
                  <a:pt x="18" y="40"/>
                </a:cubicBezTo>
                <a:cubicBezTo>
                  <a:pt x="20" y="44"/>
                  <a:pt x="15" y="40"/>
                  <a:pt x="13" y="41"/>
                </a:cubicBezTo>
                <a:cubicBezTo>
                  <a:pt x="10" y="38"/>
                  <a:pt x="10" y="35"/>
                  <a:pt x="9" y="33"/>
                </a:cubicBezTo>
                <a:cubicBezTo>
                  <a:pt x="6" y="30"/>
                  <a:pt x="7" y="29"/>
                  <a:pt x="7" y="27"/>
                </a:cubicBezTo>
                <a:cubicBezTo>
                  <a:pt x="6" y="26"/>
                  <a:pt x="4" y="29"/>
                  <a:pt x="4" y="26"/>
                </a:cubicBezTo>
                <a:cubicBezTo>
                  <a:pt x="3" y="23"/>
                  <a:pt x="0" y="23"/>
                  <a:pt x="1" y="18"/>
                </a:cubicBezTo>
                <a:cubicBezTo>
                  <a:pt x="3" y="15"/>
                  <a:pt x="3" y="15"/>
                  <a:pt x="1" y="14"/>
                </a:cubicBezTo>
                <a:cubicBezTo>
                  <a:pt x="1" y="12"/>
                  <a:pt x="1" y="12"/>
                  <a:pt x="4" y="12"/>
                </a:cubicBezTo>
                <a:cubicBezTo>
                  <a:pt x="7" y="10"/>
                  <a:pt x="7" y="10"/>
                  <a:pt x="7" y="9"/>
                </a:cubicBezTo>
                <a:cubicBezTo>
                  <a:pt x="7" y="7"/>
                  <a:pt x="9" y="6"/>
                  <a:pt x="9" y="3"/>
                </a:cubicBezTo>
                <a:cubicBezTo>
                  <a:pt x="12" y="0"/>
                  <a:pt x="18" y="4"/>
                  <a:pt x="18" y="3"/>
                </a:cubicBezTo>
                <a:cubicBezTo>
                  <a:pt x="18" y="1"/>
                  <a:pt x="20" y="1"/>
                  <a:pt x="21" y="1"/>
                </a:cubicBezTo>
                <a:cubicBezTo>
                  <a:pt x="23" y="1"/>
                  <a:pt x="24" y="3"/>
                  <a:pt x="24" y="1"/>
                </a:cubicBezTo>
                <a:cubicBezTo>
                  <a:pt x="24" y="1"/>
                  <a:pt x="30" y="3"/>
                  <a:pt x="33" y="4"/>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7" name="Freeform 24"/>
          <p:cNvSpPr>
            <a:spLocks/>
          </p:cNvSpPr>
          <p:nvPr>
            <p:custDataLst>
              <p:tags r:id="rId25"/>
            </p:custDataLst>
          </p:nvPr>
        </p:nvSpPr>
        <p:spPr bwMode="auto">
          <a:xfrm>
            <a:off x="3080237" y="3756858"/>
            <a:ext cx="40506" cy="61657"/>
          </a:xfrm>
          <a:custGeom>
            <a:avLst/>
            <a:gdLst/>
            <a:ahLst/>
            <a:cxnLst>
              <a:cxn ang="0">
                <a:pos x="4" y="0"/>
              </a:cxn>
              <a:cxn ang="0">
                <a:pos x="7" y="0"/>
              </a:cxn>
              <a:cxn ang="0">
                <a:pos x="13" y="5"/>
              </a:cxn>
              <a:cxn ang="0">
                <a:pos x="20" y="9"/>
              </a:cxn>
              <a:cxn ang="0">
                <a:pos x="23" y="14"/>
              </a:cxn>
              <a:cxn ang="0">
                <a:pos x="23" y="17"/>
              </a:cxn>
              <a:cxn ang="0">
                <a:pos x="18" y="23"/>
              </a:cxn>
              <a:cxn ang="0">
                <a:pos x="12" y="34"/>
              </a:cxn>
              <a:cxn ang="0">
                <a:pos x="9" y="33"/>
              </a:cxn>
              <a:cxn ang="0">
                <a:pos x="4" y="34"/>
              </a:cxn>
              <a:cxn ang="0">
                <a:pos x="0" y="33"/>
              </a:cxn>
              <a:cxn ang="0">
                <a:pos x="3" y="23"/>
              </a:cxn>
              <a:cxn ang="0">
                <a:pos x="3" y="19"/>
              </a:cxn>
              <a:cxn ang="0">
                <a:pos x="0" y="11"/>
              </a:cxn>
              <a:cxn ang="0">
                <a:pos x="4" y="0"/>
              </a:cxn>
            </a:cxnLst>
            <a:rect l="0" t="0" r="r" b="b"/>
            <a:pathLst>
              <a:path w="23" h="36">
                <a:moveTo>
                  <a:pt x="4" y="0"/>
                </a:moveTo>
                <a:cubicBezTo>
                  <a:pt x="6" y="0"/>
                  <a:pt x="6" y="0"/>
                  <a:pt x="7" y="0"/>
                </a:cubicBezTo>
                <a:cubicBezTo>
                  <a:pt x="10" y="2"/>
                  <a:pt x="12" y="2"/>
                  <a:pt x="13" y="5"/>
                </a:cubicBezTo>
                <a:cubicBezTo>
                  <a:pt x="15" y="8"/>
                  <a:pt x="18" y="8"/>
                  <a:pt x="20" y="9"/>
                </a:cubicBezTo>
                <a:cubicBezTo>
                  <a:pt x="21" y="14"/>
                  <a:pt x="21" y="6"/>
                  <a:pt x="23" y="14"/>
                </a:cubicBezTo>
                <a:cubicBezTo>
                  <a:pt x="23" y="14"/>
                  <a:pt x="21" y="16"/>
                  <a:pt x="23" y="17"/>
                </a:cubicBezTo>
                <a:cubicBezTo>
                  <a:pt x="21" y="19"/>
                  <a:pt x="21" y="19"/>
                  <a:pt x="18" y="23"/>
                </a:cubicBezTo>
                <a:cubicBezTo>
                  <a:pt x="17" y="26"/>
                  <a:pt x="15" y="34"/>
                  <a:pt x="12" y="34"/>
                </a:cubicBezTo>
                <a:cubicBezTo>
                  <a:pt x="9" y="34"/>
                  <a:pt x="10" y="31"/>
                  <a:pt x="9" y="33"/>
                </a:cubicBezTo>
                <a:cubicBezTo>
                  <a:pt x="6" y="36"/>
                  <a:pt x="6" y="31"/>
                  <a:pt x="4" y="34"/>
                </a:cubicBezTo>
                <a:cubicBezTo>
                  <a:pt x="3" y="36"/>
                  <a:pt x="1" y="36"/>
                  <a:pt x="0" y="33"/>
                </a:cubicBezTo>
                <a:cubicBezTo>
                  <a:pt x="4" y="30"/>
                  <a:pt x="1" y="25"/>
                  <a:pt x="3" y="23"/>
                </a:cubicBezTo>
                <a:cubicBezTo>
                  <a:pt x="4" y="22"/>
                  <a:pt x="4" y="20"/>
                  <a:pt x="3" y="19"/>
                </a:cubicBezTo>
                <a:cubicBezTo>
                  <a:pt x="1" y="17"/>
                  <a:pt x="1" y="16"/>
                  <a:pt x="0" y="11"/>
                </a:cubicBezTo>
                <a:cubicBezTo>
                  <a:pt x="0" y="5"/>
                  <a:pt x="1" y="8"/>
                  <a:pt x="4" y="0"/>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8" name="Freeform 25"/>
          <p:cNvSpPr>
            <a:spLocks/>
          </p:cNvSpPr>
          <p:nvPr>
            <p:custDataLst>
              <p:tags r:id="rId26"/>
            </p:custDataLst>
          </p:nvPr>
        </p:nvSpPr>
        <p:spPr bwMode="auto">
          <a:xfrm>
            <a:off x="2644569" y="3662611"/>
            <a:ext cx="46808" cy="54610"/>
          </a:xfrm>
          <a:custGeom>
            <a:avLst/>
            <a:gdLst/>
            <a:ahLst/>
            <a:cxnLst>
              <a:cxn ang="0">
                <a:pos x="27" y="18"/>
              </a:cxn>
              <a:cxn ang="0">
                <a:pos x="26" y="17"/>
              </a:cxn>
              <a:cxn ang="0">
                <a:pos x="24" y="23"/>
              </a:cxn>
              <a:cxn ang="0">
                <a:pos x="26" y="24"/>
              </a:cxn>
              <a:cxn ang="0">
                <a:pos x="24" y="28"/>
              </a:cxn>
              <a:cxn ang="0">
                <a:pos x="24" y="32"/>
              </a:cxn>
              <a:cxn ang="0">
                <a:pos x="23" y="31"/>
              </a:cxn>
              <a:cxn ang="0">
                <a:pos x="23" y="28"/>
              </a:cxn>
              <a:cxn ang="0">
                <a:pos x="21" y="26"/>
              </a:cxn>
              <a:cxn ang="0">
                <a:pos x="21" y="29"/>
              </a:cxn>
              <a:cxn ang="0">
                <a:pos x="20" y="29"/>
              </a:cxn>
              <a:cxn ang="0">
                <a:pos x="18" y="26"/>
              </a:cxn>
              <a:cxn ang="0">
                <a:pos x="20" y="23"/>
              </a:cxn>
              <a:cxn ang="0">
                <a:pos x="15" y="20"/>
              </a:cxn>
              <a:cxn ang="0">
                <a:pos x="11" y="17"/>
              </a:cxn>
              <a:cxn ang="0">
                <a:pos x="11" y="14"/>
              </a:cxn>
              <a:cxn ang="0">
                <a:pos x="6" y="12"/>
              </a:cxn>
              <a:cxn ang="0">
                <a:pos x="6" y="12"/>
              </a:cxn>
              <a:cxn ang="0">
                <a:pos x="9" y="15"/>
              </a:cxn>
              <a:cxn ang="0">
                <a:pos x="6" y="17"/>
              </a:cxn>
              <a:cxn ang="0">
                <a:pos x="3" y="14"/>
              </a:cxn>
              <a:cxn ang="0">
                <a:pos x="1" y="9"/>
              </a:cxn>
              <a:cxn ang="0">
                <a:pos x="3" y="7"/>
              </a:cxn>
              <a:cxn ang="0">
                <a:pos x="1" y="4"/>
              </a:cxn>
              <a:cxn ang="0">
                <a:pos x="3" y="3"/>
              </a:cxn>
              <a:cxn ang="0">
                <a:pos x="6" y="3"/>
              </a:cxn>
              <a:cxn ang="0">
                <a:pos x="12" y="3"/>
              </a:cxn>
              <a:cxn ang="0">
                <a:pos x="14" y="4"/>
              </a:cxn>
              <a:cxn ang="0">
                <a:pos x="18" y="4"/>
              </a:cxn>
              <a:cxn ang="0">
                <a:pos x="21" y="10"/>
              </a:cxn>
              <a:cxn ang="0">
                <a:pos x="27" y="18"/>
              </a:cxn>
            </a:cxnLst>
            <a:rect l="0" t="0" r="r" b="b"/>
            <a:pathLst>
              <a:path w="27" h="32">
                <a:moveTo>
                  <a:pt x="27" y="18"/>
                </a:moveTo>
                <a:cubicBezTo>
                  <a:pt x="26" y="18"/>
                  <a:pt x="26" y="17"/>
                  <a:pt x="26" y="17"/>
                </a:cubicBezTo>
                <a:cubicBezTo>
                  <a:pt x="24" y="17"/>
                  <a:pt x="24" y="20"/>
                  <a:pt x="24" y="23"/>
                </a:cubicBezTo>
                <a:cubicBezTo>
                  <a:pt x="24" y="23"/>
                  <a:pt x="27" y="23"/>
                  <a:pt x="26" y="24"/>
                </a:cubicBezTo>
                <a:cubicBezTo>
                  <a:pt x="24" y="26"/>
                  <a:pt x="26" y="26"/>
                  <a:pt x="24" y="28"/>
                </a:cubicBezTo>
                <a:cubicBezTo>
                  <a:pt x="24" y="29"/>
                  <a:pt x="23" y="29"/>
                  <a:pt x="24" y="32"/>
                </a:cubicBezTo>
                <a:cubicBezTo>
                  <a:pt x="24" y="32"/>
                  <a:pt x="24" y="31"/>
                  <a:pt x="23" y="31"/>
                </a:cubicBezTo>
                <a:cubicBezTo>
                  <a:pt x="23" y="29"/>
                  <a:pt x="24" y="28"/>
                  <a:pt x="23" y="28"/>
                </a:cubicBezTo>
                <a:cubicBezTo>
                  <a:pt x="21" y="26"/>
                  <a:pt x="23" y="24"/>
                  <a:pt x="21" y="26"/>
                </a:cubicBezTo>
                <a:cubicBezTo>
                  <a:pt x="18" y="26"/>
                  <a:pt x="23" y="28"/>
                  <a:pt x="21" y="29"/>
                </a:cubicBezTo>
                <a:cubicBezTo>
                  <a:pt x="21" y="31"/>
                  <a:pt x="21" y="29"/>
                  <a:pt x="20" y="29"/>
                </a:cubicBezTo>
                <a:cubicBezTo>
                  <a:pt x="20" y="29"/>
                  <a:pt x="17" y="28"/>
                  <a:pt x="18" y="26"/>
                </a:cubicBezTo>
                <a:cubicBezTo>
                  <a:pt x="20" y="26"/>
                  <a:pt x="18" y="24"/>
                  <a:pt x="20" y="23"/>
                </a:cubicBezTo>
                <a:cubicBezTo>
                  <a:pt x="20" y="23"/>
                  <a:pt x="18" y="21"/>
                  <a:pt x="15" y="20"/>
                </a:cubicBezTo>
                <a:cubicBezTo>
                  <a:pt x="12" y="17"/>
                  <a:pt x="12" y="18"/>
                  <a:pt x="11" y="17"/>
                </a:cubicBezTo>
                <a:cubicBezTo>
                  <a:pt x="11" y="17"/>
                  <a:pt x="11" y="17"/>
                  <a:pt x="11" y="14"/>
                </a:cubicBezTo>
                <a:cubicBezTo>
                  <a:pt x="11" y="12"/>
                  <a:pt x="8" y="12"/>
                  <a:pt x="6" y="12"/>
                </a:cubicBezTo>
                <a:cubicBezTo>
                  <a:pt x="6" y="10"/>
                  <a:pt x="6" y="12"/>
                  <a:pt x="6" y="12"/>
                </a:cubicBezTo>
                <a:cubicBezTo>
                  <a:pt x="8" y="14"/>
                  <a:pt x="11" y="15"/>
                  <a:pt x="9" y="15"/>
                </a:cubicBezTo>
                <a:cubicBezTo>
                  <a:pt x="8" y="17"/>
                  <a:pt x="8" y="18"/>
                  <a:pt x="6" y="17"/>
                </a:cubicBezTo>
                <a:cubicBezTo>
                  <a:pt x="6" y="15"/>
                  <a:pt x="3" y="14"/>
                  <a:pt x="3" y="14"/>
                </a:cubicBezTo>
                <a:cubicBezTo>
                  <a:pt x="3" y="14"/>
                  <a:pt x="0" y="12"/>
                  <a:pt x="1" y="9"/>
                </a:cubicBezTo>
                <a:cubicBezTo>
                  <a:pt x="1" y="6"/>
                  <a:pt x="3" y="9"/>
                  <a:pt x="3" y="7"/>
                </a:cubicBezTo>
                <a:cubicBezTo>
                  <a:pt x="3" y="4"/>
                  <a:pt x="3" y="6"/>
                  <a:pt x="1" y="4"/>
                </a:cubicBezTo>
                <a:cubicBezTo>
                  <a:pt x="0" y="4"/>
                  <a:pt x="3" y="4"/>
                  <a:pt x="3" y="3"/>
                </a:cubicBezTo>
                <a:cubicBezTo>
                  <a:pt x="3" y="1"/>
                  <a:pt x="3" y="0"/>
                  <a:pt x="6" y="3"/>
                </a:cubicBezTo>
                <a:cubicBezTo>
                  <a:pt x="11" y="6"/>
                  <a:pt x="9" y="1"/>
                  <a:pt x="12" y="3"/>
                </a:cubicBezTo>
                <a:cubicBezTo>
                  <a:pt x="12" y="4"/>
                  <a:pt x="14" y="3"/>
                  <a:pt x="14" y="4"/>
                </a:cubicBezTo>
                <a:cubicBezTo>
                  <a:pt x="14" y="6"/>
                  <a:pt x="17" y="7"/>
                  <a:pt x="18" y="4"/>
                </a:cubicBezTo>
                <a:cubicBezTo>
                  <a:pt x="20" y="6"/>
                  <a:pt x="20" y="7"/>
                  <a:pt x="21" y="10"/>
                </a:cubicBezTo>
                <a:cubicBezTo>
                  <a:pt x="23" y="14"/>
                  <a:pt x="27" y="17"/>
                  <a:pt x="27" y="18"/>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9" name="Freeform 26"/>
          <p:cNvSpPr>
            <a:spLocks/>
          </p:cNvSpPr>
          <p:nvPr>
            <p:custDataLst>
              <p:tags r:id="rId27"/>
            </p:custDataLst>
          </p:nvPr>
        </p:nvSpPr>
        <p:spPr bwMode="auto">
          <a:xfrm>
            <a:off x="2619364" y="3599194"/>
            <a:ext cx="63011" cy="75749"/>
          </a:xfrm>
          <a:custGeom>
            <a:avLst/>
            <a:gdLst/>
            <a:ahLst/>
            <a:cxnLst>
              <a:cxn ang="0">
                <a:pos x="3" y="21"/>
              </a:cxn>
              <a:cxn ang="0">
                <a:pos x="6" y="19"/>
              </a:cxn>
              <a:cxn ang="0">
                <a:pos x="8" y="16"/>
              </a:cxn>
              <a:cxn ang="0">
                <a:pos x="11" y="13"/>
              </a:cxn>
              <a:cxn ang="0">
                <a:pos x="14" y="10"/>
              </a:cxn>
              <a:cxn ang="0">
                <a:pos x="17" y="11"/>
              </a:cxn>
              <a:cxn ang="0">
                <a:pos x="21" y="3"/>
              </a:cxn>
              <a:cxn ang="0">
                <a:pos x="24" y="3"/>
              </a:cxn>
              <a:cxn ang="0">
                <a:pos x="32" y="2"/>
              </a:cxn>
              <a:cxn ang="0">
                <a:pos x="36" y="0"/>
              </a:cxn>
              <a:cxn ang="0">
                <a:pos x="36" y="5"/>
              </a:cxn>
              <a:cxn ang="0">
                <a:pos x="33" y="13"/>
              </a:cxn>
              <a:cxn ang="0">
                <a:pos x="33" y="17"/>
              </a:cxn>
              <a:cxn ang="0">
                <a:pos x="33" y="25"/>
              </a:cxn>
              <a:cxn ang="0">
                <a:pos x="33" y="27"/>
              </a:cxn>
              <a:cxn ang="0">
                <a:pos x="32" y="28"/>
              </a:cxn>
              <a:cxn ang="0">
                <a:pos x="32" y="32"/>
              </a:cxn>
              <a:cxn ang="0">
                <a:pos x="32" y="35"/>
              </a:cxn>
              <a:cxn ang="0">
                <a:pos x="30" y="38"/>
              </a:cxn>
              <a:cxn ang="0">
                <a:pos x="32" y="41"/>
              </a:cxn>
              <a:cxn ang="0">
                <a:pos x="27" y="41"/>
              </a:cxn>
              <a:cxn ang="0">
                <a:pos x="26" y="39"/>
              </a:cxn>
              <a:cxn ang="0">
                <a:pos x="20" y="39"/>
              </a:cxn>
              <a:cxn ang="0">
                <a:pos x="17" y="39"/>
              </a:cxn>
              <a:cxn ang="0">
                <a:pos x="9" y="32"/>
              </a:cxn>
              <a:cxn ang="0">
                <a:pos x="3" y="24"/>
              </a:cxn>
              <a:cxn ang="0">
                <a:pos x="1" y="21"/>
              </a:cxn>
              <a:cxn ang="0">
                <a:pos x="3" y="21"/>
              </a:cxn>
            </a:cxnLst>
            <a:rect l="0" t="0" r="r" b="b"/>
            <a:pathLst>
              <a:path w="36" h="44">
                <a:moveTo>
                  <a:pt x="3" y="21"/>
                </a:moveTo>
                <a:cubicBezTo>
                  <a:pt x="6" y="21"/>
                  <a:pt x="6" y="21"/>
                  <a:pt x="6" y="19"/>
                </a:cubicBezTo>
                <a:cubicBezTo>
                  <a:pt x="8" y="16"/>
                  <a:pt x="9" y="19"/>
                  <a:pt x="8" y="16"/>
                </a:cubicBezTo>
                <a:cubicBezTo>
                  <a:pt x="8" y="11"/>
                  <a:pt x="8" y="13"/>
                  <a:pt x="11" y="13"/>
                </a:cubicBezTo>
                <a:cubicBezTo>
                  <a:pt x="12" y="13"/>
                  <a:pt x="12" y="8"/>
                  <a:pt x="14" y="10"/>
                </a:cubicBezTo>
                <a:cubicBezTo>
                  <a:pt x="15" y="13"/>
                  <a:pt x="17" y="13"/>
                  <a:pt x="17" y="11"/>
                </a:cubicBezTo>
                <a:cubicBezTo>
                  <a:pt x="15" y="10"/>
                  <a:pt x="21" y="5"/>
                  <a:pt x="21" y="3"/>
                </a:cubicBezTo>
                <a:cubicBezTo>
                  <a:pt x="23" y="2"/>
                  <a:pt x="23" y="2"/>
                  <a:pt x="24" y="3"/>
                </a:cubicBezTo>
                <a:cubicBezTo>
                  <a:pt x="24" y="3"/>
                  <a:pt x="30" y="3"/>
                  <a:pt x="32" y="2"/>
                </a:cubicBezTo>
                <a:cubicBezTo>
                  <a:pt x="33" y="0"/>
                  <a:pt x="35" y="0"/>
                  <a:pt x="36" y="0"/>
                </a:cubicBezTo>
                <a:cubicBezTo>
                  <a:pt x="35" y="2"/>
                  <a:pt x="35" y="3"/>
                  <a:pt x="36" y="5"/>
                </a:cubicBezTo>
                <a:cubicBezTo>
                  <a:pt x="36" y="8"/>
                  <a:pt x="33" y="10"/>
                  <a:pt x="33" y="13"/>
                </a:cubicBezTo>
                <a:cubicBezTo>
                  <a:pt x="33" y="16"/>
                  <a:pt x="32" y="14"/>
                  <a:pt x="33" y="17"/>
                </a:cubicBezTo>
                <a:cubicBezTo>
                  <a:pt x="33" y="22"/>
                  <a:pt x="33" y="24"/>
                  <a:pt x="33" y="25"/>
                </a:cubicBezTo>
                <a:cubicBezTo>
                  <a:pt x="33" y="27"/>
                  <a:pt x="33" y="27"/>
                  <a:pt x="33" y="27"/>
                </a:cubicBezTo>
                <a:cubicBezTo>
                  <a:pt x="32" y="27"/>
                  <a:pt x="33" y="27"/>
                  <a:pt x="32" y="28"/>
                </a:cubicBezTo>
                <a:cubicBezTo>
                  <a:pt x="32" y="30"/>
                  <a:pt x="30" y="32"/>
                  <a:pt x="32" y="32"/>
                </a:cubicBezTo>
                <a:cubicBezTo>
                  <a:pt x="32" y="32"/>
                  <a:pt x="33" y="35"/>
                  <a:pt x="32" y="35"/>
                </a:cubicBezTo>
                <a:cubicBezTo>
                  <a:pt x="32" y="35"/>
                  <a:pt x="30" y="36"/>
                  <a:pt x="30" y="38"/>
                </a:cubicBezTo>
                <a:cubicBezTo>
                  <a:pt x="32" y="39"/>
                  <a:pt x="32" y="41"/>
                  <a:pt x="32" y="41"/>
                </a:cubicBezTo>
                <a:cubicBezTo>
                  <a:pt x="30" y="44"/>
                  <a:pt x="27" y="43"/>
                  <a:pt x="27" y="41"/>
                </a:cubicBezTo>
                <a:cubicBezTo>
                  <a:pt x="27" y="39"/>
                  <a:pt x="26" y="41"/>
                  <a:pt x="26" y="39"/>
                </a:cubicBezTo>
                <a:cubicBezTo>
                  <a:pt x="23" y="38"/>
                  <a:pt x="24" y="43"/>
                  <a:pt x="20" y="39"/>
                </a:cubicBezTo>
                <a:cubicBezTo>
                  <a:pt x="17" y="36"/>
                  <a:pt x="17" y="38"/>
                  <a:pt x="17" y="39"/>
                </a:cubicBezTo>
                <a:cubicBezTo>
                  <a:pt x="12" y="35"/>
                  <a:pt x="11" y="35"/>
                  <a:pt x="9" y="32"/>
                </a:cubicBezTo>
                <a:cubicBezTo>
                  <a:pt x="8" y="27"/>
                  <a:pt x="5" y="27"/>
                  <a:pt x="3" y="24"/>
                </a:cubicBezTo>
                <a:cubicBezTo>
                  <a:pt x="1" y="22"/>
                  <a:pt x="0" y="22"/>
                  <a:pt x="1" y="21"/>
                </a:cubicBezTo>
                <a:cubicBezTo>
                  <a:pt x="1" y="19"/>
                  <a:pt x="3" y="22"/>
                  <a:pt x="3" y="21"/>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30" name="Freeform 27"/>
          <p:cNvSpPr>
            <a:spLocks/>
          </p:cNvSpPr>
          <p:nvPr>
            <p:custDataLst>
              <p:tags r:id="rId28"/>
            </p:custDataLst>
          </p:nvPr>
        </p:nvSpPr>
        <p:spPr bwMode="auto">
          <a:xfrm>
            <a:off x="2595061" y="3582458"/>
            <a:ext cx="87314" cy="52849"/>
          </a:xfrm>
          <a:custGeom>
            <a:avLst/>
            <a:gdLst/>
            <a:ahLst/>
            <a:cxnLst>
              <a:cxn ang="0">
                <a:pos x="9" y="3"/>
              </a:cxn>
              <a:cxn ang="0">
                <a:pos x="3" y="9"/>
              </a:cxn>
              <a:cxn ang="0">
                <a:pos x="0" y="17"/>
              </a:cxn>
              <a:cxn ang="0">
                <a:pos x="9" y="21"/>
              </a:cxn>
              <a:cxn ang="0">
                <a:pos x="14" y="23"/>
              </a:cxn>
              <a:cxn ang="0">
                <a:pos x="14" y="26"/>
              </a:cxn>
              <a:cxn ang="0">
                <a:pos x="15" y="28"/>
              </a:cxn>
              <a:cxn ang="0">
                <a:pos x="17" y="31"/>
              </a:cxn>
              <a:cxn ang="0">
                <a:pos x="20" y="29"/>
              </a:cxn>
              <a:cxn ang="0">
                <a:pos x="21" y="26"/>
              </a:cxn>
              <a:cxn ang="0">
                <a:pos x="24" y="23"/>
              </a:cxn>
              <a:cxn ang="0">
                <a:pos x="28" y="20"/>
              </a:cxn>
              <a:cxn ang="0">
                <a:pos x="31" y="21"/>
              </a:cxn>
              <a:cxn ang="0">
                <a:pos x="35" y="14"/>
              </a:cxn>
              <a:cxn ang="0">
                <a:pos x="38" y="14"/>
              </a:cxn>
              <a:cxn ang="0">
                <a:pos x="46" y="12"/>
              </a:cxn>
              <a:cxn ang="0">
                <a:pos x="50" y="10"/>
              </a:cxn>
              <a:cxn ang="0">
                <a:pos x="47" y="7"/>
              </a:cxn>
              <a:cxn ang="0">
                <a:pos x="43" y="3"/>
              </a:cxn>
              <a:cxn ang="0">
                <a:pos x="35" y="1"/>
              </a:cxn>
              <a:cxn ang="0">
                <a:pos x="31" y="1"/>
              </a:cxn>
              <a:cxn ang="0">
                <a:pos x="28" y="1"/>
              </a:cxn>
              <a:cxn ang="0">
                <a:pos x="24" y="3"/>
              </a:cxn>
              <a:cxn ang="0">
                <a:pos x="17" y="3"/>
              </a:cxn>
              <a:cxn ang="0">
                <a:pos x="14" y="1"/>
              </a:cxn>
              <a:cxn ang="0">
                <a:pos x="9" y="3"/>
              </a:cxn>
            </a:cxnLst>
            <a:rect l="0" t="0" r="r" b="b"/>
            <a:pathLst>
              <a:path w="50" h="31">
                <a:moveTo>
                  <a:pt x="9" y="3"/>
                </a:moveTo>
                <a:cubicBezTo>
                  <a:pt x="8" y="4"/>
                  <a:pt x="5" y="9"/>
                  <a:pt x="3" y="9"/>
                </a:cubicBezTo>
                <a:cubicBezTo>
                  <a:pt x="1" y="10"/>
                  <a:pt x="5" y="15"/>
                  <a:pt x="0" y="17"/>
                </a:cubicBezTo>
                <a:cubicBezTo>
                  <a:pt x="6" y="18"/>
                  <a:pt x="8" y="23"/>
                  <a:pt x="9" y="21"/>
                </a:cubicBezTo>
                <a:cubicBezTo>
                  <a:pt x="9" y="21"/>
                  <a:pt x="14" y="20"/>
                  <a:pt x="14" y="23"/>
                </a:cubicBezTo>
                <a:cubicBezTo>
                  <a:pt x="14" y="24"/>
                  <a:pt x="14" y="26"/>
                  <a:pt x="14" y="26"/>
                </a:cubicBezTo>
                <a:cubicBezTo>
                  <a:pt x="15" y="28"/>
                  <a:pt x="14" y="24"/>
                  <a:pt x="15" y="28"/>
                </a:cubicBezTo>
                <a:cubicBezTo>
                  <a:pt x="17" y="31"/>
                  <a:pt x="18" y="29"/>
                  <a:pt x="17" y="31"/>
                </a:cubicBezTo>
                <a:cubicBezTo>
                  <a:pt x="20" y="31"/>
                  <a:pt x="20" y="31"/>
                  <a:pt x="20" y="29"/>
                </a:cubicBezTo>
                <a:cubicBezTo>
                  <a:pt x="21" y="26"/>
                  <a:pt x="23" y="29"/>
                  <a:pt x="21" y="26"/>
                </a:cubicBezTo>
                <a:cubicBezTo>
                  <a:pt x="21" y="21"/>
                  <a:pt x="21" y="23"/>
                  <a:pt x="24" y="23"/>
                </a:cubicBezTo>
                <a:cubicBezTo>
                  <a:pt x="26" y="23"/>
                  <a:pt x="26" y="18"/>
                  <a:pt x="28" y="20"/>
                </a:cubicBezTo>
                <a:cubicBezTo>
                  <a:pt x="29" y="23"/>
                  <a:pt x="31" y="23"/>
                  <a:pt x="31" y="21"/>
                </a:cubicBezTo>
                <a:cubicBezTo>
                  <a:pt x="29" y="20"/>
                  <a:pt x="35" y="15"/>
                  <a:pt x="35" y="14"/>
                </a:cubicBezTo>
                <a:cubicBezTo>
                  <a:pt x="37" y="12"/>
                  <a:pt x="37" y="12"/>
                  <a:pt x="38" y="14"/>
                </a:cubicBezTo>
                <a:cubicBezTo>
                  <a:pt x="38" y="14"/>
                  <a:pt x="44" y="14"/>
                  <a:pt x="46" y="12"/>
                </a:cubicBezTo>
                <a:cubicBezTo>
                  <a:pt x="47" y="10"/>
                  <a:pt x="49" y="10"/>
                  <a:pt x="50" y="10"/>
                </a:cubicBezTo>
                <a:cubicBezTo>
                  <a:pt x="50" y="10"/>
                  <a:pt x="49" y="9"/>
                  <a:pt x="47" y="7"/>
                </a:cubicBezTo>
                <a:cubicBezTo>
                  <a:pt x="44" y="6"/>
                  <a:pt x="44" y="6"/>
                  <a:pt x="43" y="3"/>
                </a:cubicBezTo>
                <a:cubicBezTo>
                  <a:pt x="41" y="1"/>
                  <a:pt x="37" y="0"/>
                  <a:pt x="35" y="1"/>
                </a:cubicBezTo>
                <a:cubicBezTo>
                  <a:pt x="34" y="1"/>
                  <a:pt x="32" y="1"/>
                  <a:pt x="31" y="1"/>
                </a:cubicBezTo>
                <a:cubicBezTo>
                  <a:pt x="29" y="0"/>
                  <a:pt x="28" y="0"/>
                  <a:pt x="28" y="1"/>
                </a:cubicBezTo>
                <a:cubicBezTo>
                  <a:pt x="29" y="1"/>
                  <a:pt x="26" y="3"/>
                  <a:pt x="24" y="3"/>
                </a:cubicBezTo>
                <a:cubicBezTo>
                  <a:pt x="21" y="3"/>
                  <a:pt x="18" y="1"/>
                  <a:pt x="17" y="3"/>
                </a:cubicBezTo>
                <a:cubicBezTo>
                  <a:pt x="15" y="3"/>
                  <a:pt x="15" y="1"/>
                  <a:pt x="14" y="1"/>
                </a:cubicBezTo>
                <a:cubicBezTo>
                  <a:pt x="12" y="1"/>
                  <a:pt x="12" y="4"/>
                  <a:pt x="9" y="3"/>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31" name="Freeform 28"/>
          <p:cNvSpPr>
            <a:spLocks/>
          </p:cNvSpPr>
          <p:nvPr>
            <p:custDataLst>
              <p:tags r:id="rId29"/>
            </p:custDataLst>
          </p:nvPr>
        </p:nvSpPr>
        <p:spPr bwMode="auto">
          <a:xfrm>
            <a:off x="2586959" y="3611525"/>
            <a:ext cx="34206" cy="20259"/>
          </a:xfrm>
          <a:custGeom>
            <a:avLst/>
            <a:gdLst/>
            <a:ahLst/>
            <a:cxnLst>
              <a:cxn ang="0">
                <a:pos x="5" y="0"/>
              </a:cxn>
              <a:cxn ang="0">
                <a:pos x="14" y="4"/>
              </a:cxn>
              <a:cxn ang="0">
                <a:pos x="19" y="6"/>
              </a:cxn>
              <a:cxn ang="0">
                <a:pos x="19" y="9"/>
              </a:cxn>
              <a:cxn ang="0">
                <a:pos x="19" y="11"/>
              </a:cxn>
              <a:cxn ang="0">
                <a:pos x="14" y="12"/>
              </a:cxn>
              <a:cxn ang="0">
                <a:pos x="13" y="12"/>
              </a:cxn>
              <a:cxn ang="0">
                <a:pos x="4" y="9"/>
              </a:cxn>
              <a:cxn ang="0">
                <a:pos x="0" y="6"/>
              </a:cxn>
              <a:cxn ang="0">
                <a:pos x="5" y="0"/>
              </a:cxn>
              <a:cxn ang="0">
                <a:pos x="5" y="0"/>
              </a:cxn>
            </a:cxnLst>
            <a:rect l="0" t="0" r="r" b="b"/>
            <a:pathLst>
              <a:path w="20" h="12">
                <a:moveTo>
                  <a:pt x="5" y="0"/>
                </a:moveTo>
                <a:cubicBezTo>
                  <a:pt x="11" y="1"/>
                  <a:pt x="13" y="6"/>
                  <a:pt x="14" y="4"/>
                </a:cubicBezTo>
                <a:cubicBezTo>
                  <a:pt x="14" y="4"/>
                  <a:pt x="19" y="3"/>
                  <a:pt x="19" y="6"/>
                </a:cubicBezTo>
                <a:cubicBezTo>
                  <a:pt x="19" y="7"/>
                  <a:pt x="19" y="9"/>
                  <a:pt x="19" y="9"/>
                </a:cubicBezTo>
                <a:cubicBezTo>
                  <a:pt x="17" y="9"/>
                  <a:pt x="17" y="11"/>
                  <a:pt x="19" y="11"/>
                </a:cubicBezTo>
                <a:cubicBezTo>
                  <a:pt x="20" y="11"/>
                  <a:pt x="16" y="12"/>
                  <a:pt x="14" y="12"/>
                </a:cubicBezTo>
                <a:cubicBezTo>
                  <a:pt x="11" y="9"/>
                  <a:pt x="14" y="12"/>
                  <a:pt x="13" y="12"/>
                </a:cubicBezTo>
                <a:cubicBezTo>
                  <a:pt x="11" y="12"/>
                  <a:pt x="7" y="9"/>
                  <a:pt x="4" y="9"/>
                </a:cubicBezTo>
                <a:cubicBezTo>
                  <a:pt x="0" y="9"/>
                  <a:pt x="2" y="7"/>
                  <a:pt x="0" y="6"/>
                </a:cubicBezTo>
                <a:cubicBezTo>
                  <a:pt x="0" y="3"/>
                  <a:pt x="5" y="3"/>
                  <a:pt x="5" y="0"/>
                </a:cubicBezTo>
                <a:cubicBezTo>
                  <a:pt x="4" y="0"/>
                  <a:pt x="5" y="0"/>
                  <a:pt x="5" y="0"/>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32" name="Freeform 29"/>
          <p:cNvSpPr>
            <a:spLocks/>
          </p:cNvSpPr>
          <p:nvPr>
            <p:custDataLst>
              <p:tags r:id="rId30"/>
            </p:custDataLst>
          </p:nvPr>
        </p:nvSpPr>
        <p:spPr bwMode="auto">
          <a:xfrm>
            <a:off x="2558156" y="3553391"/>
            <a:ext cx="53108" cy="68703"/>
          </a:xfrm>
          <a:custGeom>
            <a:avLst/>
            <a:gdLst/>
            <a:ahLst/>
            <a:cxnLst>
              <a:cxn ang="0">
                <a:pos x="24" y="0"/>
              </a:cxn>
              <a:cxn ang="0">
                <a:pos x="24" y="18"/>
              </a:cxn>
              <a:cxn ang="0">
                <a:pos x="26" y="18"/>
              </a:cxn>
              <a:cxn ang="0">
                <a:pos x="29" y="20"/>
              </a:cxn>
              <a:cxn ang="0">
                <a:pos x="29" y="18"/>
              </a:cxn>
              <a:cxn ang="0">
                <a:pos x="30" y="20"/>
              </a:cxn>
              <a:cxn ang="0">
                <a:pos x="24" y="26"/>
              </a:cxn>
              <a:cxn ang="0">
                <a:pos x="21" y="34"/>
              </a:cxn>
              <a:cxn ang="0">
                <a:pos x="21" y="34"/>
              </a:cxn>
              <a:cxn ang="0">
                <a:pos x="17" y="40"/>
              </a:cxn>
              <a:cxn ang="0">
                <a:pos x="9" y="39"/>
              </a:cxn>
              <a:cxn ang="0">
                <a:pos x="0" y="32"/>
              </a:cxn>
              <a:cxn ang="0">
                <a:pos x="0" y="29"/>
              </a:cxn>
              <a:cxn ang="0">
                <a:pos x="2" y="26"/>
              </a:cxn>
              <a:cxn ang="0">
                <a:pos x="0" y="25"/>
              </a:cxn>
              <a:cxn ang="0">
                <a:pos x="3" y="17"/>
              </a:cxn>
              <a:cxn ang="0">
                <a:pos x="14" y="17"/>
              </a:cxn>
              <a:cxn ang="0">
                <a:pos x="12" y="12"/>
              </a:cxn>
              <a:cxn ang="0">
                <a:pos x="8" y="7"/>
              </a:cxn>
              <a:cxn ang="0">
                <a:pos x="6" y="6"/>
              </a:cxn>
              <a:cxn ang="0">
                <a:pos x="9" y="6"/>
              </a:cxn>
              <a:cxn ang="0">
                <a:pos x="9" y="0"/>
              </a:cxn>
              <a:cxn ang="0">
                <a:pos x="24" y="0"/>
              </a:cxn>
            </a:cxnLst>
            <a:rect l="0" t="0" r="r" b="b"/>
            <a:pathLst>
              <a:path w="30" h="40">
                <a:moveTo>
                  <a:pt x="24" y="0"/>
                </a:moveTo>
                <a:cubicBezTo>
                  <a:pt x="24" y="18"/>
                  <a:pt x="24" y="18"/>
                  <a:pt x="24" y="18"/>
                </a:cubicBezTo>
                <a:cubicBezTo>
                  <a:pt x="26" y="18"/>
                  <a:pt x="26" y="18"/>
                  <a:pt x="26" y="18"/>
                </a:cubicBezTo>
                <a:cubicBezTo>
                  <a:pt x="27" y="20"/>
                  <a:pt x="27" y="21"/>
                  <a:pt x="29" y="20"/>
                </a:cubicBezTo>
                <a:cubicBezTo>
                  <a:pt x="29" y="20"/>
                  <a:pt x="29" y="20"/>
                  <a:pt x="29" y="18"/>
                </a:cubicBezTo>
                <a:cubicBezTo>
                  <a:pt x="27" y="18"/>
                  <a:pt x="29" y="17"/>
                  <a:pt x="30" y="20"/>
                </a:cubicBezTo>
                <a:cubicBezTo>
                  <a:pt x="29" y="21"/>
                  <a:pt x="26" y="26"/>
                  <a:pt x="24" y="26"/>
                </a:cubicBezTo>
                <a:cubicBezTo>
                  <a:pt x="23" y="28"/>
                  <a:pt x="26" y="32"/>
                  <a:pt x="21" y="34"/>
                </a:cubicBezTo>
                <a:cubicBezTo>
                  <a:pt x="21" y="34"/>
                  <a:pt x="20" y="34"/>
                  <a:pt x="21" y="34"/>
                </a:cubicBezTo>
                <a:cubicBezTo>
                  <a:pt x="21" y="37"/>
                  <a:pt x="17" y="37"/>
                  <a:pt x="17" y="40"/>
                </a:cubicBezTo>
                <a:cubicBezTo>
                  <a:pt x="14" y="39"/>
                  <a:pt x="12" y="37"/>
                  <a:pt x="9" y="39"/>
                </a:cubicBezTo>
                <a:cubicBezTo>
                  <a:pt x="6" y="39"/>
                  <a:pt x="6" y="39"/>
                  <a:pt x="0" y="32"/>
                </a:cubicBezTo>
                <a:cubicBezTo>
                  <a:pt x="0" y="32"/>
                  <a:pt x="0" y="31"/>
                  <a:pt x="0" y="29"/>
                </a:cubicBezTo>
                <a:cubicBezTo>
                  <a:pt x="0" y="28"/>
                  <a:pt x="2" y="26"/>
                  <a:pt x="2" y="26"/>
                </a:cubicBezTo>
                <a:cubicBezTo>
                  <a:pt x="0" y="25"/>
                  <a:pt x="0" y="25"/>
                  <a:pt x="0" y="25"/>
                </a:cubicBezTo>
                <a:cubicBezTo>
                  <a:pt x="3" y="17"/>
                  <a:pt x="3" y="17"/>
                  <a:pt x="3" y="17"/>
                </a:cubicBezTo>
                <a:cubicBezTo>
                  <a:pt x="14" y="17"/>
                  <a:pt x="14" y="17"/>
                  <a:pt x="14" y="17"/>
                </a:cubicBezTo>
                <a:cubicBezTo>
                  <a:pt x="15" y="11"/>
                  <a:pt x="12" y="15"/>
                  <a:pt x="12" y="12"/>
                </a:cubicBezTo>
                <a:cubicBezTo>
                  <a:pt x="11" y="9"/>
                  <a:pt x="9" y="9"/>
                  <a:pt x="8" y="7"/>
                </a:cubicBezTo>
                <a:cubicBezTo>
                  <a:pt x="8" y="6"/>
                  <a:pt x="6" y="6"/>
                  <a:pt x="6" y="6"/>
                </a:cubicBezTo>
                <a:cubicBezTo>
                  <a:pt x="9" y="6"/>
                  <a:pt x="9" y="6"/>
                  <a:pt x="9" y="6"/>
                </a:cubicBezTo>
                <a:cubicBezTo>
                  <a:pt x="9" y="0"/>
                  <a:pt x="9" y="0"/>
                  <a:pt x="9" y="0"/>
                </a:cubicBezTo>
                <a:cubicBezTo>
                  <a:pt x="24" y="0"/>
                  <a:pt x="24" y="0"/>
                  <a:pt x="24" y="0"/>
                </a:cubicBezTo>
                <a:close/>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33" name="Freeform 30"/>
          <p:cNvSpPr>
            <a:spLocks/>
          </p:cNvSpPr>
          <p:nvPr>
            <p:custDataLst>
              <p:tags r:id="rId31"/>
            </p:custDataLst>
          </p:nvPr>
        </p:nvSpPr>
        <p:spPr bwMode="auto">
          <a:xfrm>
            <a:off x="2710280" y="3828204"/>
            <a:ext cx="81912" cy="109220"/>
          </a:xfrm>
          <a:custGeom>
            <a:avLst/>
            <a:gdLst/>
            <a:ahLst/>
            <a:cxnLst>
              <a:cxn ang="0">
                <a:pos x="18" y="0"/>
              </a:cxn>
              <a:cxn ang="0">
                <a:pos x="27" y="6"/>
              </a:cxn>
              <a:cxn ang="0">
                <a:pos x="30" y="10"/>
              </a:cxn>
              <a:cxn ang="0">
                <a:pos x="38" y="11"/>
              </a:cxn>
              <a:cxn ang="0">
                <a:pos x="41" y="11"/>
              </a:cxn>
              <a:cxn ang="0">
                <a:pos x="47" y="14"/>
              </a:cxn>
              <a:cxn ang="0">
                <a:pos x="44" y="31"/>
              </a:cxn>
              <a:cxn ang="0">
                <a:pos x="23" y="48"/>
              </a:cxn>
              <a:cxn ang="0">
                <a:pos x="18" y="61"/>
              </a:cxn>
              <a:cxn ang="0">
                <a:pos x="12" y="58"/>
              </a:cxn>
              <a:cxn ang="0">
                <a:pos x="6" y="56"/>
              </a:cxn>
              <a:cxn ang="0">
                <a:pos x="7" y="47"/>
              </a:cxn>
              <a:cxn ang="0">
                <a:pos x="11" y="39"/>
              </a:cxn>
              <a:cxn ang="0">
                <a:pos x="4" y="39"/>
              </a:cxn>
              <a:cxn ang="0">
                <a:pos x="3" y="27"/>
              </a:cxn>
              <a:cxn ang="0">
                <a:pos x="6" y="19"/>
              </a:cxn>
              <a:cxn ang="0">
                <a:pos x="9" y="8"/>
              </a:cxn>
              <a:cxn ang="0">
                <a:pos x="18" y="0"/>
              </a:cxn>
            </a:cxnLst>
            <a:rect l="0" t="0" r="r" b="b"/>
            <a:pathLst>
              <a:path w="47" h="64">
                <a:moveTo>
                  <a:pt x="18" y="0"/>
                </a:moveTo>
                <a:cubicBezTo>
                  <a:pt x="24" y="5"/>
                  <a:pt x="26" y="6"/>
                  <a:pt x="27" y="6"/>
                </a:cubicBezTo>
                <a:cubicBezTo>
                  <a:pt x="27" y="6"/>
                  <a:pt x="30" y="8"/>
                  <a:pt x="30" y="10"/>
                </a:cubicBezTo>
                <a:cubicBezTo>
                  <a:pt x="30" y="11"/>
                  <a:pt x="38" y="13"/>
                  <a:pt x="38" y="11"/>
                </a:cubicBezTo>
                <a:cubicBezTo>
                  <a:pt x="38" y="10"/>
                  <a:pt x="39" y="8"/>
                  <a:pt x="41" y="11"/>
                </a:cubicBezTo>
                <a:cubicBezTo>
                  <a:pt x="42" y="14"/>
                  <a:pt x="44" y="14"/>
                  <a:pt x="47" y="14"/>
                </a:cubicBezTo>
                <a:cubicBezTo>
                  <a:pt x="47" y="22"/>
                  <a:pt x="47" y="23"/>
                  <a:pt x="44" y="31"/>
                </a:cubicBezTo>
                <a:cubicBezTo>
                  <a:pt x="39" y="37"/>
                  <a:pt x="27" y="41"/>
                  <a:pt x="23" y="48"/>
                </a:cubicBezTo>
                <a:cubicBezTo>
                  <a:pt x="18" y="58"/>
                  <a:pt x="21" y="58"/>
                  <a:pt x="18" y="61"/>
                </a:cubicBezTo>
                <a:cubicBezTo>
                  <a:pt x="15" y="64"/>
                  <a:pt x="15" y="58"/>
                  <a:pt x="12" y="58"/>
                </a:cubicBezTo>
                <a:cubicBezTo>
                  <a:pt x="7" y="56"/>
                  <a:pt x="6" y="59"/>
                  <a:pt x="6" y="56"/>
                </a:cubicBezTo>
                <a:cubicBezTo>
                  <a:pt x="4" y="53"/>
                  <a:pt x="11" y="53"/>
                  <a:pt x="7" y="47"/>
                </a:cubicBezTo>
                <a:cubicBezTo>
                  <a:pt x="11" y="47"/>
                  <a:pt x="11" y="42"/>
                  <a:pt x="11" y="39"/>
                </a:cubicBezTo>
                <a:cubicBezTo>
                  <a:pt x="11" y="36"/>
                  <a:pt x="9" y="44"/>
                  <a:pt x="4" y="39"/>
                </a:cubicBezTo>
                <a:cubicBezTo>
                  <a:pt x="0" y="34"/>
                  <a:pt x="4" y="37"/>
                  <a:pt x="3" y="27"/>
                </a:cubicBezTo>
                <a:cubicBezTo>
                  <a:pt x="1" y="20"/>
                  <a:pt x="6" y="25"/>
                  <a:pt x="6" y="19"/>
                </a:cubicBezTo>
                <a:cubicBezTo>
                  <a:pt x="6" y="14"/>
                  <a:pt x="11" y="16"/>
                  <a:pt x="9" y="8"/>
                </a:cubicBezTo>
                <a:cubicBezTo>
                  <a:pt x="9" y="2"/>
                  <a:pt x="20" y="5"/>
                  <a:pt x="18" y="0"/>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34" name="Freeform 31"/>
          <p:cNvSpPr>
            <a:spLocks/>
          </p:cNvSpPr>
          <p:nvPr>
            <p:custDataLst>
              <p:tags r:id="rId32"/>
            </p:custDataLst>
          </p:nvPr>
        </p:nvSpPr>
        <p:spPr bwMode="auto">
          <a:xfrm>
            <a:off x="2567157" y="3847581"/>
            <a:ext cx="10801" cy="23782"/>
          </a:xfrm>
          <a:custGeom>
            <a:avLst/>
            <a:gdLst/>
            <a:ahLst/>
            <a:cxnLst>
              <a:cxn ang="0">
                <a:pos x="1" y="13"/>
              </a:cxn>
              <a:cxn ang="0">
                <a:pos x="3" y="10"/>
              </a:cxn>
              <a:cxn ang="0">
                <a:pos x="1" y="6"/>
              </a:cxn>
              <a:cxn ang="0">
                <a:pos x="0" y="3"/>
              </a:cxn>
              <a:cxn ang="0">
                <a:pos x="1" y="2"/>
              </a:cxn>
              <a:cxn ang="0">
                <a:pos x="3" y="3"/>
              </a:cxn>
              <a:cxn ang="0">
                <a:pos x="4" y="6"/>
              </a:cxn>
              <a:cxn ang="0">
                <a:pos x="6" y="10"/>
              </a:cxn>
              <a:cxn ang="0">
                <a:pos x="4" y="13"/>
              </a:cxn>
              <a:cxn ang="0">
                <a:pos x="1" y="13"/>
              </a:cxn>
            </a:cxnLst>
            <a:rect l="0" t="0" r="r" b="b"/>
            <a:pathLst>
              <a:path w="6" h="14">
                <a:moveTo>
                  <a:pt x="1" y="13"/>
                </a:moveTo>
                <a:cubicBezTo>
                  <a:pt x="0" y="11"/>
                  <a:pt x="3" y="10"/>
                  <a:pt x="3" y="10"/>
                </a:cubicBezTo>
                <a:cubicBezTo>
                  <a:pt x="4" y="8"/>
                  <a:pt x="3" y="8"/>
                  <a:pt x="1" y="6"/>
                </a:cubicBezTo>
                <a:cubicBezTo>
                  <a:pt x="1" y="5"/>
                  <a:pt x="1" y="3"/>
                  <a:pt x="0" y="3"/>
                </a:cubicBezTo>
                <a:cubicBezTo>
                  <a:pt x="0" y="3"/>
                  <a:pt x="0" y="3"/>
                  <a:pt x="1" y="2"/>
                </a:cubicBezTo>
                <a:cubicBezTo>
                  <a:pt x="1" y="0"/>
                  <a:pt x="1" y="2"/>
                  <a:pt x="3" y="3"/>
                </a:cubicBezTo>
                <a:cubicBezTo>
                  <a:pt x="3" y="5"/>
                  <a:pt x="3" y="6"/>
                  <a:pt x="4" y="6"/>
                </a:cubicBezTo>
                <a:cubicBezTo>
                  <a:pt x="6" y="8"/>
                  <a:pt x="4" y="8"/>
                  <a:pt x="6" y="10"/>
                </a:cubicBezTo>
                <a:cubicBezTo>
                  <a:pt x="6" y="11"/>
                  <a:pt x="6" y="13"/>
                  <a:pt x="4" y="13"/>
                </a:cubicBezTo>
                <a:cubicBezTo>
                  <a:pt x="1" y="14"/>
                  <a:pt x="1" y="13"/>
                  <a:pt x="1" y="13"/>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35" name="Freeform 33"/>
          <p:cNvSpPr>
            <a:spLocks/>
          </p:cNvSpPr>
          <p:nvPr>
            <p:custDataLst>
              <p:tags r:id="rId33"/>
            </p:custDataLst>
          </p:nvPr>
        </p:nvSpPr>
        <p:spPr bwMode="auto">
          <a:xfrm>
            <a:off x="2591462" y="3862555"/>
            <a:ext cx="5401" cy="5285"/>
          </a:xfrm>
          <a:custGeom>
            <a:avLst/>
            <a:gdLst/>
            <a:ahLst/>
            <a:cxnLst>
              <a:cxn ang="0">
                <a:pos x="0" y="3"/>
              </a:cxn>
              <a:cxn ang="0">
                <a:pos x="3" y="0"/>
              </a:cxn>
              <a:cxn ang="0">
                <a:pos x="0" y="3"/>
              </a:cxn>
            </a:cxnLst>
            <a:rect l="0" t="0" r="r" b="b"/>
            <a:pathLst>
              <a:path w="3" h="3">
                <a:moveTo>
                  <a:pt x="0" y="3"/>
                </a:moveTo>
                <a:cubicBezTo>
                  <a:pt x="3" y="0"/>
                  <a:pt x="3" y="0"/>
                  <a:pt x="3" y="0"/>
                </a:cubicBezTo>
                <a:cubicBezTo>
                  <a:pt x="3" y="2"/>
                  <a:pt x="3" y="3"/>
                  <a:pt x="0" y="3"/>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36" name="Freeform 34"/>
          <p:cNvSpPr>
            <a:spLocks/>
          </p:cNvSpPr>
          <p:nvPr>
            <p:custDataLst>
              <p:tags r:id="rId34"/>
            </p:custDataLst>
          </p:nvPr>
        </p:nvSpPr>
        <p:spPr bwMode="auto">
          <a:xfrm>
            <a:off x="2577959" y="3851986"/>
            <a:ext cx="5401" cy="8809"/>
          </a:xfrm>
          <a:custGeom>
            <a:avLst/>
            <a:gdLst/>
            <a:ahLst/>
            <a:cxnLst>
              <a:cxn ang="0">
                <a:pos x="0" y="2"/>
              </a:cxn>
              <a:cxn ang="0">
                <a:pos x="1" y="3"/>
              </a:cxn>
              <a:cxn ang="0">
                <a:pos x="0" y="2"/>
              </a:cxn>
            </a:cxnLst>
            <a:rect l="0" t="0" r="r" b="b"/>
            <a:pathLst>
              <a:path w="3" h="5">
                <a:moveTo>
                  <a:pt x="0" y="2"/>
                </a:moveTo>
                <a:cubicBezTo>
                  <a:pt x="0" y="0"/>
                  <a:pt x="3" y="2"/>
                  <a:pt x="1" y="3"/>
                </a:cubicBezTo>
                <a:cubicBezTo>
                  <a:pt x="1" y="5"/>
                  <a:pt x="0" y="3"/>
                  <a:pt x="0" y="2"/>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37" name="Freeform 35"/>
          <p:cNvSpPr>
            <a:spLocks/>
          </p:cNvSpPr>
          <p:nvPr>
            <p:custDataLst>
              <p:tags r:id="rId35"/>
            </p:custDataLst>
          </p:nvPr>
        </p:nvSpPr>
        <p:spPr bwMode="auto">
          <a:xfrm>
            <a:off x="2563557" y="3855508"/>
            <a:ext cx="9001" cy="5285"/>
          </a:xfrm>
          <a:custGeom>
            <a:avLst/>
            <a:gdLst/>
            <a:ahLst/>
            <a:cxnLst>
              <a:cxn ang="0">
                <a:pos x="2" y="1"/>
              </a:cxn>
              <a:cxn ang="0">
                <a:pos x="2" y="3"/>
              </a:cxn>
              <a:cxn ang="0">
                <a:pos x="2" y="1"/>
              </a:cxn>
            </a:cxnLst>
            <a:rect l="0" t="0" r="r" b="b"/>
            <a:pathLst>
              <a:path w="5" h="3">
                <a:moveTo>
                  <a:pt x="2" y="1"/>
                </a:moveTo>
                <a:cubicBezTo>
                  <a:pt x="3" y="0"/>
                  <a:pt x="5" y="3"/>
                  <a:pt x="2" y="3"/>
                </a:cubicBezTo>
                <a:cubicBezTo>
                  <a:pt x="0" y="3"/>
                  <a:pt x="0" y="1"/>
                  <a:pt x="2" y="1"/>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38" name="Freeform 36"/>
          <p:cNvSpPr>
            <a:spLocks/>
          </p:cNvSpPr>
          <p:nvPr>
            <p:custDataLst>
              <p:tags r:id="rId36"/>
            </p:custDataLst>
          </p:nvPr>
        </p:nvSpPr>
        <p:spPr bwMode="auto">
          <a:xfrm>
            <a:off x="2579760" y="3871364"/>
            <a:ext cx="5401" cy="5285"/>
          </a:xfrm>
          <a:custGeom>
            <a:avLst/>
            <a:gdLst/>
            <a:ahLst/>
            <a:cxnLst>
              <a:cxn ang="0">
                <a:pos x="2" y="2"/>
              </a:cxn>
              <a:cxn ang="0">
                <a:pos x="2" y="2"/>
              </a:cxn>
              <a:cxn ang="0">
                <a:pos x="2" y="2"/>
              </a:cxn>
            </a:cxnLst>
            <a:rect l="0" t="0" r="r" b="b"/>
            <a:pathLst>
              <a:path w="3" h="3">
                <a:moveTo>
                  <a:pt x="2" y="2"/>
                </a:moveTo>
                <a:cubicBezTo>
                  <a:pt x="0" y="0"/>
                  <a:pt x="3" y="2"/>
                  <a:pt x="2" y="2"/>
                </a:cubicBezTo>
                <a:cubicBezTo>
                  <a:pt x="2" y="3"/>
                  <a:pt x="2" y="3"/>
                  <a:pt x="2" y="2"/>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39" name="Freeform 37"/>
          <p:cNvSpPr>
            <a:spLocks/>
          </p:cNvSpPr>
          <p:nvPr>
            <p:custDataLst>
              <p:tags r:id="rId37"/>
            </p:custDataLst>
          </p:nvPr>
        </p:nvSpPr>
        <p:spPr bwMode="auto">
          <a:xfrm>
            <a:off x="2579759" y="3845820"/>
            <a:ext cx="3600" cy="1762"/>
          </a:xfrm>
          <a:custGeom>
            <a:avLst/>
            <a:gdLst/>
            <a:ahLst/>
            <a:cxnLst>
              <a:cxn ang="0">
                <a:pos x="0" y="1"/>
              </a:cxn>
              <a:cxn ang="0">
                <a:pos x="2" y="1"/>
              </a:cxn>
              <a:cxn ang="0">
                <a:pos x="0" y="1"/>
              </a:cxn>
            </a:cxnLst>
            <a:rect l="0" t="0" r="r" b="b"/>
            <a:pathLst>
              <a:path w="2" h="1">
                <a:moveTo>
                  <a:pt x="0" y="1"/>
                </a:moveTo>
                <a:cubicBezTo>
                  <a:pt x="0" y="1"/>
                  <a:pt x="2" y="0"/>
                  <a:pt x="2" y="1"/>
                </a:cubicBezTo>
                <a:cubicBezTo>
                  <a:pt x="2" y="1"/>
                  <a:pt x="2" y="1"/>
                  <a:pt x="0" y="1"/>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40" name="Freeform 38"/>
          <p:cNvSpPr>
            <a:spLocks/>
          </p:cNvSpPr>
          <p:nvPr>
            <p:custDataLst>
              <p:tags r:id="rId38"/>
            </p:custDataLst>
          </p:nvPr>
        </p:nvSpPr>
        <p:spPr bwMode="auto">
          <a:xfrm>
            <a:off x="2750785" y="3539298"/>
            <a:ext cx="31505" cy="15854"/>
          </a:xfrm>
          <a:custGeom>
            <a:avLst/>
            <a:gdLst/>
            <a:ahLst/>
            <a:cxnLst>
              <a:cxn ang="0">
                <a:pos x="0" y="1"/>
              </a:cxn>
              <a:cxn ang="0">
                <a:pos x="9" y="1"/>
              </a:cxn>
              <a:cxn ang="0">
                <a:pos x="16" y="6"/>
              </a:cxn>
              <a:cxn ang="0">
                <a:pos x="12" y="6"/>
              </a:cxn>
              <a:cxn ang="0">
                <a:pos x="7" y="8"/>
              </a:cxn>
              <a:cxn ang="0">
                <a:pos x="1" y="4"/>
              </a:cxn>
              <a:cxn ang="0">
                <a:pos x="0" y="1"/>
              </a:cxn>
            </a:cxnLst>
            <a:rect l="0" t="0" r="r" b="b"/>
            <a:pathLst>
              <a:path w="18" h="9">
                <a:moveTo>
                  <a:pt x="0" y="1"/>
                </a:moveTo>
                <a:cubicBezTo>
                  <a:pt x="1" y="0"/>
                  <a:pt x="4" y="0"/>
                  <a:pt x="9" y="1"/>
                </a:cubicBezTo>
                <a:cubicBezTo>
                  <a:pt x="15" y="3"/>
                  <a:pt x="16" y="3"/>
                  <a:pt x="16" y="6"/>
                </a:cubicBezTo>
                <a:cubicBezTo>
                  <a:pt x="18" y="8"/>
                  <a:pt x="15" y="6"/>
                  <a:pt x="12" y="6"/>
                </a:cubicBezTo>
                <a:cubicBezTo>
                  <a:pt x="9" y="6"/>
                  <a:pt x="12" y="9"/>
                  <a:pt x="7" y="8"/>
                </a:cubicBezTo>
                <a:cubicBezTo>
                  <a:pt x="1" y="6"/>
                  <a:pt x="4" y="4"/>
                  <a:pt x="1" y="4"/>
                </a:cubicBezTo>
                <a:cubicBezTo>
                  <a:pt x="0" y="3"/>
                  <a:pt x="0" y="3"/>
                  <a:pt x="0" y="1"/>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41" name="Freeform 39"/>
          <p:cNvSpPr>
            <a:spLocks/>
          </p:cNvSpPr>
          <p:nvPr>
            <p:custDataLst>
              <p:tags r:id="rId39"/>
            </p:custDataLst>
          </p:nvPr>
        </p:nvSpPr>
        <p:spPr bwMode="auto">
          <a:xfrm>
            <a:off x="2802994" y="3515517"/>
            <a:ext cx="42307" cy="37875"/>
          </a:xfrm>
          <a:custGeom>
            <a:avLst/>
            <a:gdLst/>
            <a:ahLst/>
            <a:cxnLst>
              <a:cxn ang="0">
                <a:pos x="23" y="18"/>
              </a:cxn>
              <a:cxn ang="0">
                <a:pos x="12" y="18"/>
              </a:cxn>
              <a:cxn ang="0">
                <a:pos x="4" y="18"/>
              </a:cxn>
              <a:cxn ang="0">
                <a:pos x="0" y="14"/>
              </a:cxn>
              <a:cxn ang="0">
                <a:pos x="15" y="14"/>
              </a:cxn>
              <a:cxn ang="0">
                <a:pos x="17" y="11"/>
              </a:cxn>
              <a:cxn ang="0">
                <a:pos x="14" y="4"/>
              </a:cxn>
              <a:cxn ang="0">
                <a:pos x="9" y="1"/>
              </a:cxn>
              <a:cxn ang="0">
                <a:pos x="17" y="1"/>
              </a:cxn>
              <a:cxn ang="0">
                <a:pos x="23" y="1"/>
              </a:cxn>
              <a:cxn ang="0">
                <a:pos x="21" y="12"/>
              </a:cxn>
              <a:cxn ang="0">
                <a:pos x="23" y="18"/>
              </a:cxn>
            </a:cxnLst>
            <a:rect l="0" t="0" r="r" b="b"/>
            <a:pathLst>
              <a:path w="24" h="22">
                <a:moveTo>
                  <a:pt x="23" y="18"/>
                </a:moveTo>
                <a:cubicBezTo>
                  <a:pt x="17" y="15"/>
                  <a:pt x="15" y="20"/>
                  <a:pt x="12" y="18"/>
                </a:cubicBezTo>
                <a:cubicBezTo>
                  <a:pt x="4" y="15"/>
                  <a:pt x="8" y="22"/>
                  <a:pt x="4" y="18"/>
                </a:cubicBezTo>
                <a:cubicBezTo>
                  <a:pt x="1" y="15"/>
                  <a:pt x="0" y="17"/>
                  <a:pt x="0" y="14"/>
                </a:cubicBezTo>
                <a:cubicBezTo>
                  <a:pt x="1" y="11"/>
                  <a:pt x="11" y="17"/>
                  <a:pt x="15" y="14"/>
                </a:cubicBezTo>
                <a:cubicBezTo>
                  <a:pt x="17" y="14"/>
                  <a:pt x="20" y="15"/>
                  <a:pt x="17" y="11"/>
                </a:cubicBezTo>
                <a:cubicBezTo>
                  <a:pt x="11" y="6"/>
                  <a:pt x="17" y="6"/>
                  <a:pt x="14" y="4"/>
                </a:cubicBezTo>
                <a:cubicBezTo>
                  <a:pt x="9" y="3"/>
                  <a:pt x="8" y="4"/>
                  <a:pt x="9" y="1"/>
                </a:cubicBezTo>
                <a:cubicBezTo>
                  <a:pt x="9" y="0"/>
                  <a:pt x="15" y="0"/>
                  <a:pt x="17" y="1"/>
                </a:cubicBezTo>
                <a:cubicBezTo>
                  <a:pt x="20" y="3"/>
                  <a:pt x="20" y="1"/>
                  <a:pt x="23" y="1"/>
                </a:cubicBezTo>
                <a:cubicBezTo>
                  <a:pt x="21" y="6"/>
                  <a:pt x="24" y="9"/>
                  <a:pt x="21" y="12"/>
                </a:cubicBezTo>
                <a:cubicBezTo>
                  <a:pt x="20" y="15"/>
                  <a:pt x="23" y="14"/>
                  <a:pt x="23" y="18"/>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42" name="Freeform 40"/>
          <p:cNvSpPr>
            <a:spLocks/>
          </p:cNvSpPr>
          <p:nvPr>
            <p:custDataLst>
              <p:tags r:id="rId40"/>
            </p:custDataLst>
          </p:nvPr>
        </p:nvSpPr>
        <p:spPr bwMode="auto">
          <a:xfrm>
            <a:off x="2838098" y="3511994"/>
            <a:ext cx="52208" cy="46683"/>
          </a:xfrm>
          <a:custGeom>
            <a:avLst/>
            <a:gdLst/>
            <a:ahLst/>
            <a:cxnLst>
              <a:cxn ang="0">
                <a:pos x="3" y="3"/>
              </a:cxn>
              <a:cxn ang="0">
                <a:pos x="1" y="14"/>
              </a:cxn>
              <a:cxn ang="0">
                <a:pos x="3" y="20"/>
              </a:cxn>
              <a:cxn ang="0">
                <a:pos x="7" y="20"/>
              </a:cxn>
              <a:cxn ang="0">
                <a:pos x="12" y="17"/>
              </a:cxn>
              <a:cxn ang="0">
                <a:pos x="15" y="17"/>
              </a:cxn>
              <a:cxn ang="0">
                <a:pos x="26" y="19"/>
              </a:cxn>
              <a:cxn ang="0">
                <a:pos x="29" y="14"/>
              </a:cxn>
              <a:cxn ang="0">
                <a:pos x="24" y="11"/>
              </a:cxn>
              <a:cxn ang="0">
                <a:pos x="21" y="9"/>
              </a:cxn>
              <a:cxn ang="0">
                <a:pos x="20" y="8"/>
              </a:cxn>
              <a:cxn ang="0">
                <a:pos x="15" y="5"/>
              </a:cxn>
              <a:cxn ang="0">
                <a:pos x="7" y="2"/>
              </a:cxn>
              <a:cxn ang="0">
                <a:pos x="3" y="3"/>
              </a:cxn>
            </a:cxnLst>
            <a:rect l="0" t="0" r="r" b="b"/>
            <a:pathLst>
              <a:path w="30" h="27">
                <a:moveTo>
                  <a:pt x="3" y="3"/>
                </a:moveTo>
                <a:cubicBezTo>
                  <a:pt x="1" y="8"/>
                  <a:pt x="4" y="11"/>
                  <a:pt x="1" y="14"/>
                </a:cubicBezTo>
                <a:cubicBezTo>
                  <a:pt x="0" y="17"/>
                  <a:pt x="3" y="16"/>
                  <a:pt x="3" y="20"/>
                </a:cubicBezTo>
                <a:cubicBezTo>
                  <a:pt x="4" y="27"/>
                  <a:pt x="6" y="23"/>
                  <a:pt x="7" y="20"/>
                </a:cubicBezTo>
                <a:cubicBezTo>
                  <a:pt x="9" y="17"/>
                  <a:pt x="10" y="16"/>
                  <a:pt x="12" y="17"/>
                </a:cubicBezTo>
                <a:cubicBezTo>
                  <a:pt x="12" y="20"/>
                  <a:pt x="14" y="20"/>
                  <a:pt x="15" y="17"/>
                </a:cubicBezTo>
                <a:cubicBezTo>
                  <a:pt x="18" y="16"/>
                  <a:pt x="24" y="17"/>
                  <a:pt x="26" y="19"/>
                </a:cubicBezTo>
                <a:cubicBezTo>
                  <a:pt x="27" y="20"/>
                  <a:pt x="30" y="16"/>
                  <a:pt x="29" y="14"/>
                </a:cubicBezTo>
                <a:cubicBezTo>
                  <a:pt x="26" y="13"/>
                  <a:pt x="26" y="11"/>
                  <a:pt x="24" y="11"/>
                </a:cubicBezTo>
                <a:cubicBezTo>
                  <a:pt x="21" y="11"/>
                  <a:pt x="20" y="9"/>
                  <a:pt x="21" y="9"/>
                </a:cubicBezTo>
                <a:cubicBezTo>
                  <a:pt x="24" y="9"/>
                  <a:pt x="23" y="6"/>
                  <a:pt x="20" y="8"/>
                </a:cubicBezTo>
                <a:cubicBezTo>
                  <a:pt x="15" y="9"/>
                  <a:pt x="18" y="3"/>
                  <a:pt x="15" y="5"/>
                </a:cubicBezTo>
                <a:cubicBezTo>
                  <a:pt x="14" y="6"/>
                  <a:pt x="9" y="0"/>
                  <a:pt x="7" y="2"/>
                </a:cubicBezTo>
                <a:cubicBezTo>
                  <a:pt x="6" y="3"/>
                  <a:pt x="4" y="0"/>
                  <a:pt x="3" y="3"/>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43" name="Freeform 153"/>
          <p:cNvSpPr>
            <a:spLocks/>
          </p:cNvSpPr>
          <p:nvPr>
            <p:custDataLst>
              <p:tags r:id="rId41"/>
            </p:custDataLst>
          </p:nvPr>
        </p:nvSpPr>
        <p:spPr bwMode="auto">
          <a:xfrm>
            <a:off x="3484399" y="3563961"/>
            <a:ext cx="6301" cy="7927"/>
          </a:xfrm>
          <a:custGeom>
            <a:avLst/>
            <a:gdLst/>
            <a:ahLst/>
            <a:cxnLst>
              <a:cxn ang="0">
                <a:pos x="0" y="1"/>
              </a:cxn>
              <a:cxn ang="0">
                <a:pos x="1" y="0"/>
              </a:cxn>
              <a:cxn ang="0">
                <a:pos x="0" y="1"/>
              </a:cxn>
            </a:cxnLst>
            <a:rect l="0" t="0" r="r" b="b"/>
            <a:pathLst>
              <a:path w="4" h="5">
                <a:moveTo>
                  <a:pt x="0" y="1"/>
                </a:moveTo>
                <a:cubicBezTo>
                  <a:pt x="0" y="0"/>
                  <a:pt x="1" y="0"/>
                  <a:pt x="1" y="0"/>
                </a:cubicBezTo>
                <a:cubicBezTo>
                  <a:pt x="4" y="0"/>
                  <a:pt x="1" y="5"/>
                  <a:pt x="0" y="1"/>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44" name="Freeform 154"/>
          <p:cNvSpPr>
            <a:spLocks/>
          </p:cNvSpPr>
          <p:nvPr>
            <p:custDataLst>
              <p:tags r:id="rId42"/>
            </p:custDataLst>
          </p:nvPr>
        </p:nvSpPr>
        <p:spPr bwMode="auto">
          <a:xfrm>
            <a:off x="3496101" y="3571888"/>
            <a:ext cx="7201" cy="5285"/>
          </a:xfrm>
          <a:custGeom>
            <a:avLst/>
            <a:gdLst/>
            <a:ahLst/>
            <a:cxnLst>
              <a:cxn ang="0">
                <a:pos x="0" y="1"/>
              </a:cxn>
              <a:cxn ang="0">
                <a:pos x="2" y="0"/>
              </a:cxn>
              <a:cxn ang="0">
                <a:pos x="2" y="1"/>
              </a:cxn>
              <a:cxn ang="0">
                <a:pos x="0" y="1"/>
              </a:cxn>
            </a:cxnLst>
            <a:rect l="0" t="0" r="r" b="b"/>
            <a:pathLst>
              <a:path w="4" h="3">
                <a:moveTo>
                  <a:pt x="0" y="1"/>
                </a:moveTo>
                <a:cubicBezTo>
                  <a:pt x="0" y="0"/>
                  <a:pt x="0" y="0"/>
                  <a:pt x="2" y="0"/>
                </a:cubicBezTo>
                <a:cubicBezTo>
                  <a:pt x="4" y="1"/>
                  <a:pt x="4" y="1"/>
                  <a:pt x="2" y="1"/>
                </a:cubicBezTo>
                <a:cubicBezTo>
                  <a:pt x="0" y="1"/>
                  <a:pt x="0" y="3"/>
                  <a:pt x="0" y="1"/>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45" name="Freeform 155"/>
          <p:cNvSpPr>
            <a:spLocks/>
          </p:cNvSpPr>
          <p:nvPr>
            <p:custDataLst>
              <p:tags r:id="rId43"/>
            </p:custDataLst>
          </p:nvPr>
        </p:nvSpPr>
        <p:spPr bwMode="auto">
          <a:xfrm>
            <a:off x="3494300" y="3599194"/>
            <a:ext cx="5401" cy="7047"/>
          </a:xfrm>
          <a:custGeom>
            <a:avLst/>
            <a:gdLst/>
            <a:ahLst/>
            <a:cxnLst>
              <a:cxn ang="0">
                <a:pos x="2" y="0"/>
              </a:cxn>
              <a:cxn ang="0">
                <a:pos x="2" y="2"/>
              </a:cxn>
              <a:cxn ang="0">
                <a:pos x="2" y="0"/>
              </a:cxn>
            </a:cxnLst>
            <a:rect l="0" t="0" r="r" b="b"/>
            <a:pathLst>
              <a:path w="3" h="4">
                <a:moveTo>
                  <a:pt x="2" y="0"/>
                </a:moveTo>
                <a:cubicBezTo>
                  <a:pt x="2" y="0"/>
                  <a:pt x="3" y="2"/>
                  <a:pt x="2" y="2"/>
                </a:cubicBezTo>
                <a:cubicBezTo>
                  <a:pt x="2" y="4"/>
                  <a:pt x="0" y="2"/>
                  <a:pt x="2" y="0"/>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46" name="Freeform 232"/>
          <p:cNvSpPr>
            <a:spLocks noEditPoints="1"/>
          </p:cNvSpPr>
          <p:nvPr>
            <p:custDataLst>
              <p:tags r:id="rId44"/>
            </p:custDataLst>
          </p:nvPr>
        </p:nvSpPr>
        <p:spPr bwMode="auto">
          <a:xfrm>
            <a:off x="2784090" y="4144414"/>
            <a:ext cx="123319" cy="724025"/>
          </a:xfrm>
          <a:custGeom>
            <a:avLst/>
            <a:gdLst/>
            <a:ahLst/>
            <a:cxnLst>
              <a:cxn ang="0">
                <a:pos x="69" y="59"/>
              </a:cxn>
              <a:cxn ang="0">
                <a:pos x="46" y="158"/>
              </a:cxn>
              <a:cxn ang="0">
                <a:pos x="33" y="251"/>
              </a:cxn>
              <a:cxn ang="0">
                <a:pos x="33" y="313"/>
              </a:cxn>
              <a:cxn ang="0">
                <a:pos x="46" y="375"/>
              </a:cxn>
              <a:cxn ang="0">
                <a:pos x="31" y="391"/>
              </a:cxn>
              <a:cxn ang="0">
                <a:pos x="25" y="389"/>
              </a:cxn>
              <a:cxn ang="0">
                <a:pos x="20" y="386"/>
              </a:cxn>
              <a:cxn ang="0">
                <a:pos x="28" y="374"/>
              </a:cxn>
              <a:cxn ang="0">
                <a:pos x="17" y="369"/>
              </a:cxn>
              <a:cxn ang="0">
                <a:pos x="14" y="357"/>
              </a:cxn>
              <a:cxn ang="0">
                <a:pos x="14" y="341"/>
              </a:cxn>
              <a:cxn ang="0">
                <a:pos x="19" y="327"/>
              </a:cxn>
              <a:cxn ang="0">
                <a:pos x="3" y="313"/>
              </a:cxn>
              <a:cxn ang="0">
                <a:pos x="22" y="293"/>
              </a:cxn>
              <a:cxn ang="0">
                <a:pos x="22" y="256"/>
              </a:cxn>
              <a:cxn ang="0">
                <a:pos x="34" y="165"/>
              </a:cxn>
              <a:cxn ang="0">
                <a:pos x="43" y="58"/>
              </a:cxn>
              <a:cxn ang="0">
                <a:pos x="59" y="383"/>
              </a:cxn>
              <a:cxn ang="0">
                <a:pos x="46" y="399"/>
              </a:cxn>
              <a:cxn ang="0">
                <a:pos x="34" y="406"/>
              </a:cxn>
              <a:cxn ang="0">
                <a:pos x="48" y="411"/>
              </a:cxn>
              <a:cxn ang="0">
                <a:pos x="22" y="287"/>
              </a:cxn>
              <a:cxn ang="0">
                <a:pos x="45" y="403"/>
              </a:cxn>
              <a:cxn ang="0">
                <a:pos x="13" y="271"/>
              </a:cxn>
              <a:cxn ang="0">
                <a:pos x="14" y="259"/>
              </a:cxn>
              <a:cxn ang="0">
                <a:pos x="16" y="296"/>
              </a:cxn>
              <a:cxn ang="0">
                <a:pos x="14" y="290"/>
              </a:cxn>
              <a:cxn ang="0">
                <a:pos x="17" y="299"/>
              </a:cxn>
              <a:cxn ang="0">
                <a:pos x="14" y="301"/>
              </a:cxn>
              <a:cxn ang="0">
                <a:pos x="6" y="305"/>
              </a:cxn>
              <a:cxn ang="0">
                <a:pos x="16" y="284"/>
              </a:cxn>
              <a:cxn ang="0">
                <a:pos x="10" y="302"/>
              </a:cxn>
              <a:cxn ang="0">
                <a:pos x="53" y="417"/>
              </a:cxn>
              <a:cxn ang="0">
                <a:pos x="59" y="416"/>
              </a:cxn>
              <a:cxn ang="0">
                <a:pos x="48" y="413"/>
              </a:cxn>
              <a:cxn ang="0">
                <a:pos x="39" y="411"/>
              </a:cxn>
              <a:cxn ang="0">
                <a:pos x="66" y="421"/>
              </a:cxn>
              <a:cxn ang="0">
                <a:pos x="33" y="403"/>
              </a:cxn>
              <a:cxn ang="0">
                <a:pos x="25" y="396"/>
              </a:cxn>
              <a:cxn ang="0">
                <a:pos x="23" y="402"/>
              </a:cxn>
              <a:cxn ang="0">
                <a:pos x="17" y="383"/>
              </a:cxn>
              <a:cxn ang="0">
                <a:pos x="19" y="389"/>
              </a:cxn>
              <a:cxn ang="0">
                <a:pos x="16" y="374"/>
              </a:cxn>
              <a:cxn ang="0">
                <a:pos x="11" y="372"/>
              </a:cxn>
              <a:cxn ang="0">
                <a:pos x="13" y="378"/>
              </a:cxn>
              <a:cxn ang="0">
                <a:pos x="10" y="380"/>
              </a:cxn>
              <a:cxn ang="0">
                <a:pos x="16" y="368"/>
              </a:cxn>
              <a:cxn ang="0">
                <a:pos x="13" y="366"/>
              </a:cxn>
              <a:cxn ang="0">
                <a:pos x="6" y="343"/>
              </a:cxn>
              <a:cxn ang="0">
                <a:pos x="5" y="360"/>
              </a:cxn>
              <a:cxn ang="0">
                <a:pos x="13" y="361"/>
              </a:cxn>
              <a:cxn ang="0">
                <a:pos x="8" y="355"/>
              </a:cxn>
              <a:cxn ang="0">
                <a:pos x="10" y="363"/>
              </a:cxn>
              <a:cxn ang="0">
                <a:pos x="8" y="341"/>
              </a:cxn>
              <a:cxn ang="0">
                <a:pos x="10" y="336"/>
              </a:cxn>
              <a:cxn ang="0">
                <a:pos x="6" y="333"/>
              </a:cxn>
              <a:cxn ang="0">
                <a:pos x="8" y="329"/>
              </a:cxn>
              <a:cxn ang="0">
                <a:pos x="3" y="336"/>
              </a:cxn>
              <a:cxn ang="0">
                <a:pos x="6" y="326"/>
              </a:cxn>
              <a:cxn ang="0">
                <a:pos x="5" y="338"/>
              </a:cxn>
            </a:cxnLst>
            <a:rect l="0" t="0" r="r" b="b"/>
            <a:pathLst>
              <a:path w="71" h="424">
                <a:moveTo>
                  <a:pt x="51" y="0"/>
                </a:moveTo>
                <a:cubicBezTo>
                  <a:pt x="53" y="7"/>
                  <a:pt x="54" y="7"/>
                  <a:pt x="54" y="8"/>
                </a:cubicBezTo>
                <a:cubicBezTo>
                  <a:pt x="54" y="10"/>
                  <a:pt x="56" y="17"/>
                  <a:pt x="57" y="17"/>
                </a:cubicBezTo>
                <a:cubicBezTo>
                  <a:pt x="59" y="21"/>
                  <a:pt x="60" y="21"/>
                  <a:pt x="59" y="22"/>
                </a:cubicBezTo>
                <a:cubicBezTo>
                  <a:pt x="56" y="25"/>
                  <a:pt x="60" y="25"/>
                  <a:pt x="59" y="27"/>
                </a:cubicBezTo>
                <a:cubicBezTo>
                  <a:pt x="57" y="30"/>
                  <a:pt x="57" y="31"/>
                  <a:pt x="59" y="31"/>
                </a:cubicBezTo>
                <a:cubicBezTo>
                  <a:pt x="60" y="33"/>
                  <a:pt x="57" y="36"/>
                  <a:pt x="60" y="36"/>
                </a:cubicBezTo>
                <a:cubicBezTo>
                  <a:pt x="62" y="36"/>
                  <a:pt x="63" y="46"/>
                  <a:pt x="63" y="52"/>
                </a:cubicBezTo>
                <a:cubicBezTo>
                  <a:pt x="65" y="56"/>
                  <a:pt x="66" y="56"/>
                  <a:pt x="69" y="55"/>
                </a:cubicBezTo>
                <a:cubicBezTo>
                  <a:pt x="71" y="56"/>
                  <a:pt x="71" y="58"/>
                  <a:pt x="69" y="59"/>
                </a:cubicBezTo>
                <a:cubicBezTo>
                  <a:pt x="69" y="63"/>
                  <a:pt x="69" y="67"/>
                  <a:pt x="66" y="69"/>
                </a:cubicBezTo>
                <a:cubicBezTo>
                  <a:pt x="65" y="69"/>
                  <a:pt x="57" y="72"/>
                  <a:pt x="59" y="77"/>
                </a:cubicBezTo>
                <a:cubicBezTo>
                  <a:pt x="60" y="78"/>
                  <a:pt x="57" y="91"/>
                  <a:pt x="60" y="95"/>
                </a:cubicBezTo>
                <a:cubicBezTo>
                  <a:pt x="63" y="103"/>
                  <a:pt x="57" y="95"/>
                  <a:pt x="56" y="103"/>
                </a:cubicBezTo>
                <a:cubicBezTo>
                  <a:pt x="53" y="111"/>
                  <a:pt x="54" y="109"/>
                  <a:pt x="51" y="111"/>
                </a:cubicBezTo>
                <a:cubicBezTo>
                  <a:pt x="49" y="112"/>
                  <a:pt x="49" y="119"/>
                  <a:pt x="48" y="120"/>
                </a:cubicBezTo>
                <a:cubicBezTo>
                  <a:pt x="45" y="123"/>
                  <a:pt x="49" y="129"/>
                  <a:pt x="48" y="133"/>
                </a:cubicBezTo>
                <a:cubicBezTo>
                  <a:pt x="46" y="134"/>
                  <a:pt x="46" y="131"/>
                  <a:pt x="45" y="136"/>
                </a:cubicBezTo>
                <a:cubicBezTo>
                  <a:pt x="43" y="140"/>
                  <a:pt x="42" y="145"/>
                  <a:pt x="43" y="147"/>
                </a:cubicBezTo>
                <a:cubicBezTo>
                  <a:pt x="45" y="150"/>
                  <a:pt x="45" y="153"/>
                  <a:pt x="46" y="158"/>
                </a:cubicBezTo>
                <a:cubicBezTo>
                  <a:pt x="48" y="162"/>
                  <a:pt x="45" y="164"/>
                  <a:pt x="48" y="164"/>
                </a:cubicBezTo>
                <a:cubicBezTo>
                  <a:pt x="51" y="164"/>
                  <a:pt x="48" y="167"/>
                  <a:pt x="48" y="171"/>
                </a:cubicBezTo>
                <a:cubicBezTo>
                  <a:pt x="49" y="176"/>
                  <a:pt x="45" y="173"/>
                  <a:pt x="45" y="181"/>
                </a:cubicBezTo>
                <a:cubicBezTo>
                  <a:pt x="43" y="190"/>
                  <a:pt x="45" y="192"/>
                  <a:pt x="43" y="195"/>
                </a:cubicBezTo>
                <a:cubicBezTo>
                  <a:pt x="40" y="200"/>
                  <a:pt x="39" y="196"/>
                  <a:pt x="39" y="200"/>
                </a:cubicBezTo>
                <a:cubicBezTo>
                  <a:pt x="37" y="203"/>
                  <a:pt x="39" y="207"/>
                  <a:pt x="37" y="210"/>
                </a:cubicBezTo>
                <a:cubicBezTo>
                  <a:pt x="37" y="214"/>
                  <a:pt x="42" y="221"/>
                  <a:pt x="39" y="223"/>
                </a:cubicBezTo>
                <a:cubicBezTo>
                  <a:pt x="33" y="228"/>
                  <a:pt x="37" y="231"/>
                  <a:pt x="34" y="232"/>
                </a:cubicBezTo>
                <a:cubicBezTo>
                  <a:pt x="31" y="235"/>
                  <a:pt x="36" y="240"/>
                  <a:pt x="33" y="243"/>
                </a:cubicBezTo>
                <a:cubicBezTo>
                  <a:pt x="29" y="246"/>
                  <a:pt x="33" y="245"/>
                  <a:pt x="33" y="251"/>
                </a:cubicBezTo>
                <a:cubicBezTo>
                  <a:pt x="31" y="257"/>
                  <a:pt x="34" y="259"/>
                  <a:pt x="33" y="260"/>
                </a:cubicBezTo>
                <a:cubicBezTo>
                  <a:pt x="33" y="263"/>
                  <a:pt x="31" y="259"/>
                  <a:pt x="29" y="265"/>
                </a:cubicBezTo>
                <a:cubicBezTo>
                  <a:pt x="29" y="271"/>
                  <a:pt x="33" y="271"/>
                  <a:pt x="33" y="273"/>
                </a:cubicBezTo>
                <a:cubicBezTo>
                  <a:pt x="34" y="274"/>
                  <a:pt x="31" y="279"/>
                  <a:pt x="34" y="281"/>
                </a:cubicBezTo>
                <a:cubicBezTo>
                  <a:pt x="36" y="282"/>
                  <a:pt x="29" y="288"/>
                  <a:pt x="34" y="287"/>
                </a:cubicBezTo>
                <a:cubicBezTo>
                  <a:pt x="40" y="285"/>
                  <a:pt x="39" y="291"/>
                  <a:pt x="34" y="291"/>
                </a:cubicBezTo>
                <a:cubicBezTo>
                  <a:pt x="29" y="290"/>
                  <a:pt x="29" y="291"/>
                  <a:pt x="33" y="293"/>
                </a:cubicBezTo>
                <a:cubicBezTo>
                  <a:pt x="37" y="293"/>
                  <a:pt x="37" y="298"/>
                  <a:pt x="34" y="299"/>
                </a:cubicBezTo>
                <a:cubicBezTo>
                  <a:pt x="29" y="301"/>
                  <a:pt x="36" y="304"/>
                  <a:pt x="33" y="305"/>
                </a:cubicBezTo>
                <a:cubicBezTo>
                  <a:pt x="31" y="307"/>
                  <a:pt x="36" y="312"/>
                  <a:pt x="33" y="313"/>
                </a:cubicBezTo>
                <a:cubicBezTo>
                  <a:pt x="28" y="316"/>
                  <a:pt x="36" y="316"/>
                  <a:pt x="31" y="319"/>
                </a:cubicBezTo>
                <a:cubicBezTo>
                  <a:pt x="26" y="324"/>
                  <a:pt x="29" y="324"/>
                  <a:pt x="28" y="326"/>
                </a:cubicBezTo>
                <a:cubicBezTo>
                  <a:pt x="25" y="329"/>
                  <a:pt x="31" y="330"/>
                  <a:pt x="28" y="333"/>
                </a:cubicBezTo>
                <a:cubicBezTo>
                  <a:pt x="25" y="335"/>
                  <a:pt x="23" y="344"/>
                  <a:pt x="20" y="344"/>
                </a:cubicBezTo>
                <a:cubicBezTo>
                  <a:pt x="17" y="343"/>
                  <a:pt x="20" y="347"/>
                  <a:pt x="19" y="351"/>
                </a:cubicBezTo>
                <a:cubicBezTo>
                  <a:pt x="17" y="355"/>
                  <a:pt x="20" y="352"/>
                  <a:pt x="22" y="358"/>
                </a:cubicBezTo>
                <a:cubicBezTo>
                  <a:pt x="22" y="363"/>
                  <a:pt x="23" y="358"/>
                  <a:pt x="26" y="358"/>
                </a:cubicBezTo>
                <a:cubicBezTo>
                  <a:pt x="29" y="358"/>
                  <a:pt x="26" y="371"/>
                  <a:pt x="29" y="372"/>
                </a:cubicBezTo>
                <a:cubicBezTo>
                  <a:pt x="33" y="374"/>
                  <a:pt x="29" y="375"/>
                  <a:pt x="34" y="375"/>
                </a:cubicBezTo>
                <a:cubicBezTo>
                  <a:pt x="39" y="375"/>
                  <a:pt x="46" y="375"/>
                  <a:pt x="46" y="375"/>
                </a:cubicBezTo>
                <a:cubicBezTo>
                  <a:pt x="51" y="378"/>
                  <a:pt x="59" y="377"/>
                  <a:pt x="60" y="380"/>
                </a:cubicBezTo>
                <a:cubicBezTo>
                  <a:pt x="59" y="380"/>
                  <a:pt x="57" y="380"/>
                  <a:pt x="56" y="378"/>
                </a:cubicBezTo>
                <a:cubicBezTo>
                  <a:pt x="53" y="378"/>
                  <a:pt x="53" y="378"/>
                  <a:pt x="51" y="382"/>
                </a:cubicBezTo>
                <a:cubicBezTo>
                  <a:pt x="48" y="383"/>
                  <a:pt x="49" y="380"/>
                  <a:pt x="46" y="383"/>
                </a:cubicBezTo>
                <a:cubicBezTo>
                  <a:pt x="43" y="385"/>
                  <a:pt x="42" y="383"/>
                  <a:pt x="40" y="386"/>
                </a:cubicBezTo>
                <a:cubicBezTo>
                  <a:pt x="40" y="391"/>
                  <a:pt x="40" y="388"/>
                  <a:pt x="39" y="394"/>
                </a:cubicBezTo>
                <a:cubicBezTo>
                  <a:pt x="39" y="399"/>
                  <a:pt x="40" y="399"/>
                  <a:pt x="37" y="399"/>
                </a:cubicBezTo>
                <a:cubicBezTo>
                  <a:pt x="34" y="399"/>
                  <a:pt x="33" y="397"/>
                  <a:pt x="33" y="397"/>
                </a:cubicBezTo>
                <a:cubicBezTo>
                  <a:pt x="31" y="397"/>
                  <a:pt x="28" y="394"/>
                  <a:pt x="28" y="393"/>
                </a:cubicBezTo>
                <a:cubicBezTo>
                  <a:pt x="28" y="391"/>
                  <a:pt x="29" y="391"/>
                  <a:pt x="31" y="391"/>
                </a:cubicBezTo>
                <a:cubicBezTo>
                  <a:pt x="31" y="393"/>
                  <a:pt x="31" y="391"/>
                  <a:pt x="33" y="391"/>
                </a:cubicBezTo>
                <a:cubicBezTo>
                  <a:pt x="34" y="393"/>
                  <a:pt x="33" y="391"/>
                  <a:pt x="34" y="389"/>
                </a:cubicBezTo>
                <a:cubicBezTo>
                  <a:pt x="37" y="389"/>
                  <a:pt x="39" y="386"/>
                  <a:pt x="37" y="386"/>
                </a:cubicBezTo>
                <a:cubicBezTo>
                  <a:pt x="36" y="385"/>
                  <a:pt x="36" y="386"/>
                  <a:pt x="33" y="388"/>
                </a:cubicBezTo>
                <a:cubicBezTo>
                  <a:pt x="31" y="388"/>
                  <a:pt x="33" y="389"/>
                  <a:pt x="29" y="389"/>
                </a:cubicBezTo>
                <a:cubicBezTo>
                  <a:pt x="25" y="388"/>
                  <a:pt x="31" y="389"/>
                  <a:pt x="29" y="391"/>
                </a:cubicBezTo>
                <a:cubicBezTo>
                  <a:pt x="28" y="391"/>
                  <a:pt x="26" y="391"/>
                  <a:pt x="26" y="394"/>
                </a:cubicBezTo>
                <a:cubicBezTo>
                  <a:pt x="28" y="396"/>
                  <a:pt x="26" y="394"/>
                  <a:pt x="25" y="393"/>
                </a:cubicBezTo>
                <a:cubicBezTo>
                  <a:pt x="22" y="393"/>
                  <a:pt x="20" y="389"/>
                  <a:pt x="22" y="389"/>
                </a:cubicBezTo>
                <a:cubicBezTo>
                  <a:pt x="23" y="389"/>
                  <a:pt x="25" y="391"/>
                  <a:pt x="25" y="389"/>
                </a:cubicBezTo>
                <a:cubicBezTo>
                  <a:pt x="23" y="389"/>
                  <a:pt x="25" y="389"/>
                  <a:pt x="23" y="388"/>
                </a:cubicBezTo>
                <a:cubicBezTo>
                  <a:pt x="23" y="386"/>
                  <a:pt x="25" y="385"/>
                  <a:pt x="26" y="386"/>
                </a:cubicBezTo>
                <a:cubicBezTo>
                  <a:pt x="28" y="388"/>
                  <a:pt x="28" y="383"/>
                  <a:pt x="31" y="383"/>
                </a:cubicBezTo>
                <a:cubicBezTo>
                  <a:pt x="33" y="385"/>
                  <a:pt x="34" y="385"/>
                  <a:pt x="36" y="383"/>
                </a:cubicBezTo>
                <a:cubicBezTo>
                  <a:pt x="36" y="383"/>
                  <a:pt x="29" y="382"/>
                  <a:pt x="28" y="383"/>
                </a:cubicBezTo>
                <a:cubicBezTo>
                  <a:pt x="26" y="385"/>
                  <a:pt x="28" y="382"/>
                  <a:pt x="25" y="382"/>
                </a:cubicBezTo>
                <a:cubicBezTo>
                  <a:pt x="23" y="383"/>
                  <a:pt x="25" y="383"/>
                  <a:pt x="25" y="383"/>
                </a:cubicBezTo>
                <a:cubicBezTo>
                  <a:pt x="26" y="385"/>
                  <a:pt x="23" y="385"/>
                  <a:pt x="23" y="386"/>
                </a:cubicBezTo>
                <a:cubicBezTo>
                  <a:pt x="23" y="388"/>
                  <a:pt x="23" y="389"/>
                  <a:pt x="20" y="389"/>
                </a:cubicBezTo>
                <a:cubicBezTo>
                  <a:pt x="17" y="388"/>
                  <a:pt x="22" y="388"/>
                  <a:pt x="20" y="386"/>
                </a:cubicBezTo>
                <a:cubicBezTo>
                  <a:pt x="20" y="386"/>
                  <a:pt x="19" y="385"/>
                  <a:pt x="20" y="386"/>
                </a:cubicBezTo>
                <a:cubicBezTo>
                  <a:pt x="22" y="386"/>
                  <a:pt x="20" y="382"/>
                  <a:pt x="19" y="385"/>
                </a:cubicBezTo>
                <a:cubicBezTo>
                  <a:pt x="17" y="386"/>
                  <a:pt x="17" y="385"/>
                  <a:pt x="19" y="382"/>
                </a:cubicBezTo>
                <a:cubicBezTo>
                  <a:pt x="20" y="380"/>
                  <a:pt x="17" y="382"/>
                  <a:pt x="19" y="380"/>
                </a:cubicBezTo>
                <a:cubicBezTo>
                  <a:pt x="19" y="377"/>
                  <a:pt x="16" y="375"/>
                  <a:pt x="17" y="377"/>
                </a:cubicBezTo>
                <a:cubicBezTo>
                  <a:pt x="19" y="377"/>
                  <a:pt x="20" y="380"/>
                  <a:pt x="22" y="378"/>
                </a:cubicBezTo>
                <a:cubicBezTo>
                  <a:pt x="22" y="377"/>
                  <a:pt x="23" y="377"/>
                  <a:pt x="23" y="377"/>
                </a:cubicBezTo>
                <a:cubicBezTo>
                  <a:pt x="23" y="378"/>
                  <a:pt x="23" y="378"/>
                  <a:pt x="23" y="375"/>
                </a:cubicBezTo>
                <a:cubicBezTo>
                  <a:pt x="25" y="374"/>
                  <a:pt x="28" y="378"/>
                  <a:pt x="26" y="377"/>
                </a:cubicBezTo>
                <a:cubicBezTo>
                  <a:pt x="25" y="375"/>
                  <a:pt x="26" y="375"/>
                  <a:pt x="28" y="374"/>
                </a:cubicBezTo>
                <a:cubicBezTo>
                  <a:pt x="28" y="371"/>
                  <a:pt x="26" y="371"/>
                  <a:pt x="23" y="369"/>
                </a:cubicBezTo>
                <a:cubicBezTo>
                  <a:pt x="20" y="368"/>
                  <a:pt x="20" y="369"/>
                  <a:pt x="23" y="371"/>
                </a:cubicBezTo>
                <a:cubicBezTo>
                  <a:pt x="26" y="372"/>
                  <a:pt x="28" y="374"/>
                  <a:pt x="25" y="374"/>
                </a:cubicBezTo>
                <a:cubicBezTo>
                  <a:pt x="22" y="372"/>
                  <a:pt x="23" y="374"/>
                  <a:pt x="23" y="374"/>
                </a:cubicBezTo>
                <a:cubicBezTo>
                  <a:pt x="22" y="374"/>
                  <a:pt x="22" y="375"/>
                  <a:pt x="22" y="377"/>
                </a:cubicBezTo>
                <a:cubicBezTo>
                  <a:pt x="20" y="378"/>
                  <a:pt x="17" y="374"/>
                  <a:pt x="19" y="374"/>
                </a:cubicBezTo>
                <a:cubicBezTo>
                  <a:pt x="20" y="375"/>
                  <a:pt x="19" y="375"/>
                  <a:pt x="19" y="372"/>
                </a:cubicBezTo>
                <a:cubicBezTo>
                  <a:pt x="19" y="371"/>
                  <a:pt x="17" y="374"/>
                  <a:pt x="16" y="372"/>
                </a:cubicBezTo>
                <a:cubicBezTo>
                  <a:pt x="16" y="371"/>
                  <a:pt x="17" y="371"/>
                  <a:pt x="16" y="369"/>
                </a:cubicBezTo>
                <a:cubicBezTo>
                  <a:pt x="16" y="368"/>
                  <a:pt x="16" y="368"/>
                  <a:pt x="17" y="369"/>
                </a:cubicBezTo>
                <a:cubicBezTo>
                  <a:pt x="17" y="371"/>
                  <a:pt x="19" y="371"/>
                  <a:pt x="17" y="368"/>
                </a:cubicBezTo>
                <a:cubicBezTo>
                  <a:pt x="17" y="366"/>
                  <a:pt x="17" y="366"/>
                  <a:pt x="16" y="366"/>
                </a:cubicBezTo>
                <a:cubicBezTo>
                  <a:pt x="14" y="366"/>
                  <a:pt x="14" y="368"/>
                  <a:pt x="14" y="364"/>
                </a:cubicBezTo>
                <a:cubicBezTo>
                  <a:pt x="14" y="363"/>
                  <a:pt x="14" y="364"/>
                  <a:pt x="14" y="363"/>
                </a:cubicBezTo>
                <a:cubicBezTo>
                  <a:pt x="13" y="363"/>
                  <a:pt x="14" y="361"/>
                  <a:pt x="16" y="363"/>
                </a:cubicBezTo>
                <a:cubicBezTo>
                  <a:pt x="16" y="363"/>
                  <a:pt x="17" y="361"/>
                  <a:pt x="17" y="360"/>
                </a:cubicBezTo>
                <a:cubicBezTo>
                  <a:pt x="19" y="357"/>
                  <a:pt x="17" y="357"/>
                  <a:pt x="17" y="358"/>
                </a:cubicBezTo>
                <a:cubicBezTo>
                  <a:pt x="16" y="361"/>
                  <a:pt x="16" y="361"/>
                  <a:pt x="14" y="360"/>
                </a:cubicBezTo>
                <a:cubicBezTo>
                  <a:pt x="13" y="358"/>
                  <a:pt x="13" y="358"/>
                  <a:pt x="14" y="358"/>
                </a:cubicBezTo>
                <a:cubicBezTo>
                  <a:pt x="16" y="358"/>
                  <a:pt x="16" y="358"/>
                  <a:pt x="14" y="357"/>
                </a:cubicBezTo>
                <a:cubicBezTo>
                  <a:pt x="13" y="357"/>
                  <a:pt x="14" y="357"/>
                  <a:pt x="13" y="357"/>
                </a:cubicBezTo>
                <a:cubicBezTo>
                  <a:pt x="11" y="355"/>
                  <a:pt x="11" y="355"/>
                  <a:pt x="10" y="354"/>
                </a:cubicBezTo>
                <a:cubicBezTo>
                  <a:pt x="8" y="354"/>
                  <a:pt x="11" y="352"/>
                  <a:pt x="13" y="354"/>
                </a:cubicBezTo>
                <a:cubicBezTo>
                  <a:pt x="14" y="355"/>
                  <a:pt x="16" y="355"/>
                  <a:pt x="14" y="354"/>
                </a:cubicBezTo>
                <a:cubicBezTo>
                  <a:pt x="13" y="352"/>
                  <a:pt x="11" y="351"/>
                  <a:pt x="14" y="352"/>
                </a:cubicBezTo>
                <a:cubicBezTo>
                  <a:pt x="17" y="352"/>
                  <a:pt x="16" y="352"/>
                  <a:pt x="13" y="351"/>
                </a:cubicBezTo>
                <a:cubicBezTo>
                  <a:pt x="11" y="349"/>
                  <a:pt x="14" y="349"/>
                  <a:pt x="13" y="347"/>
                </a:cubicBezTo>
                <a:cubicBezTo>
                  <a:pt x="13" y="347"/>
                  <a:pt x="14" y="346"/>
                  <a:pt x="16" y="347"/>
                </a:cubicBezTo>
                <a:cubicBezTo>
                  <a:pt x="17" y="349"/>
                  <a:pt x="16" y="346"/>
                  <a:pt x="14" y="344"/>
                </a:cubicBezTo>
                <a:cubicBezTo>
                  <a:pt x="14" y="343"/>
                  <a:pt x="16" y="341"/>
                  <a:pt x="14" y="341"/>
                </a:cubicBezTo>
                <a:cubicBezTo>
                  <a:pt x="13" y="343"/>
                  <a:pt x="14" y="346"/>
                  <a:pt x="13" y="346"/>
                </a:cubicBezTo>
                <a:cubicBezTo>
                  <a:pt x="11" y="346"/>
                  <a:pt x="13" y="343"/>
                  <a:pt x="11" y="340"/>
                </a:cubicBezTo>
                <a:cubicBezTo>
                  <a:pt x="11" y="336"/>
                  <a:pt x="13" y="336"/>
                  <a:pt x="13" y="335"/>
                </a:cubicBezTo>
                <a:cubicBezTo>
                  <a:pt x="13" y="332"/>
                  <a:pt x="16" y="335"/>
                  <a:pt x="16" y="335"/>
                </a:cubicBezTo>
                <a:cubicBezTo>
                  <a:pt x="14" y="333"/>
                  <a:pt x="16" y="333"/>
                  <a:pt x="14" y="333"/>
                </a:cubicBezTo>
                <a:cubicBezTo>
                  <a:pt x="14" y="332"/>
                  <a:pt x="13" y="332"/>
                  <a:pt x="11" y="330"/>
                </a:cubicBezTo>
                <a:cubicBezTo>
                  <a:pt x="11" y="329"/>
                  <a:pt x="11" y="330"/>
                  <a:pt x="10" y="329"/>
                </a:cubicBezTo>
                <a:cubicBezTo>
                  <a:pt x="10" y="327"/>
                  <a:pt x="11" y="329"/>
                  <a:pt x="14" y="329"/>
                </a:cubicBezTo>
                <a:cubicBezTo>
                  <a:pt x="16" y="329"/>
                  <a:pt x="17" y="329"/>
                  <a:pt x="19" y="330"/>
                </a:cubicBezTo>
                <a:cubicBezTo>
                  <a:pt x="22" y="332"/>
                  <a:pt x="17" y="327"/>
                  <a:pt x="19" y="327"/>
                </a:cubicBezTo>
                <a:cubicBezTo>
                  <a:pt x="20" y="327"/>
                  <a:pt x="17" y="324"/>
                  <a:pt x="17" y="326"/>
                </a:cubicBezTo>
                <a:cubicBezTo>
                  <a:pt x="17" y="327"/>
                  <a:pt x="16" y="324"/>
                  <a:pt x="13" y="326"/>
                </a:cubicBezTo>
                <a:cubicBezTo>
                  <a:pt x="10" y="326"/>
                  <a:pt x="10" y="326"/>
                  <a:pt x="10" y="324"/>
                </a:cubicBezTo>
                <a:cubicBezTo>
                  <a:pt x="11" y="322"/>
                  <a:pt x="11" y="324"/>
                  <a:pt x="13" y="324"/>
                </a:cubicBezTo>
                <a:cubicBezTo>
                  <a:pt x="14" y="324"/>
                  <a:pt x="10" y="322"/>
                  <a:pt x="11" y="321"/>
                </a:cubicBezTo>
                <a:cubicBezTo>
                  <a:pt x="13" y="318"/>
                  <a:pt x="16" y="319"/>
                  <a:pt x="16" y="318"/>
                </a:cubicBezTo>
                <a:cubicBezTo>
                  <a:pt x="16" y="315"/>
                  <a:pt x="14" y="316"/>
                  <a:pt x="14" y="315"/>
                </a:cubicBezTo>
                <a:cubicBezTo>
                  <a:pt x="13" y="313"/>
                  <a:pt x="11" y="313"/>
                  <a:pt x="11" y="315"/>
                </a:cubicBezTo>
                <a:cubicBezTo>
                  <a:pt x="11" y="316"/>
                  <a:pt x="8" y="315"/>
                  <a:pt x="6" y="313"/>
                </a:cubicBezTo>
                <a:cubicBezTo>
                  <a:pt x="6" y="310"/>
                  <a:pt x="3" y="312"/>
                  <a:pt x="3" y="313"/>
                </a:cubicBezTo>
                <a:cubicBezTo>
                  <a:pt x="3" y="316"/>
                  <a:pt x="3" y="316"/>
                  <a:pt x="2" y="315"/>
                </a:cubicBezTo>
                <a:cubicBezTo>
                  <a:pt x="0" y="312"/>
                  <a:pt x="3" y="310"/>
                  <a:pt x="6" y="307"/>
                </a:cubicBezTo>
                <a:cubicBezTo>
                  <a:pt x="11" y="305"/>
                  <a:pt x="8" y="302"/>
                  <a:pt x="11" y="304"/>
                </a:cubicBezTo>
                <a:cubicBezTo>
                  <a:pt x="13" y="304"/>
                  <a:pt x="10" y="302"/>
                  <a:pt x="13" y="302"/>
                </a:cubicBezTo>
                <a:cubicBezTo>
                  <a:pt x="16" y="302"/>
                  <a:pt x="13" y="305"/>
                  <a:pt x="16" y="307"/>
                </a:cubicBezTo>
                <a:cubicBezTo>
                  <a:pt x="19" y="308"/>
                  <a:pt x="14" y="313"/>
                  <a:pt x="17" y="312"/>
                </a:cubicBezTo>
                <a:cubicBezTo>
                  <a:pt x="19" y="310"/>
                  <a:pt x="17" y="310"/>
                  <a:pt x="19" y="305"/>
                </a:cubicBezTo>
                <a:cubicBezTo>
                  <a:pt x="19" y="301"/>
                  <a:pt x="19" y="302"/>
                  <a:pt x="19" y="299"/>
                </a:cubicBezTo>
                <a:cubicBezTo>
                  <a:pt x="19" y="298"/>
                  <a:pt x="22" y="298"/>
                  <a:pt x="20" y="296"/>
                </a:cubicBezTo>
                <a:cubicBezTo>
                  <a:pt x="20" y="294"/>
                  <a:pt x="19" y="294"/>
                  <a:pt x="22" y="293"/>
                </a:cubicBezTo>
                <a:cubicBezTo>
                  <a:pt x="23" y="293"/>
                  <a:pt x="25" y="291"/>
                  <a:pt x="25" y="290"/>
                </a:cubicBezTo>
                <a:cubicBezTo>
                  <a:pt x="26" y="288"/>
                  <a:pt x="26" y="285"/>
                  <a:pt x="23" y="285"/>
                </a:cubicBezTo>
                <a:cubicBezTo>
                  <a:pt x="22" y="285"/>
                  <a:pt x="20" y="284"/>
                  <a:pt x="22" y="284"/>
                </a:cubicBezTo>
                <a:cubicBezTo>
                  <a:pt x="23" y="282"/>
                  <a:pt x="23" y="279"/>
                  <a:pt x="22" y="276"/>
                </a:cubicBezTo>
                <a:cubicBezTo>
                  <a:pt x="22" y="273"/>
                  <a:pt x="26" y="273"/>
                  <a:pt x="25" y="268"/>
                </a:cubicBezTo>
                <a:cubicBezTo>
                  <a:pt x="23" y="265"/>
                  <a:pt x="25" y="266"/>
                  <a:pt x="25" y="263"/>
                </a:cubicBezTo>
                <a:cubicBezTo>
                  <a:pt x="25" y="262"/>
                  <a:pt x="25" y="262"/>
                  <a:pt x="26" y="263"/>
                </a:cubicBezTo>
                <a:cubicBezTo>
                  <a:pt x="28" y="265"/>
                  <a:pt x="29" y="260"/>
                  <a:pt x="25" y="260"/>
                </a:cubicBezTo>
                <a:cubicBezTo>
                  <a:pt x="22" y="259"/>
                  <a:pt x="28" y="257"/>
                  <a:pt x="26" y="256"/>
                </a:cubicBezTo>
                <a:cubicBezTo>
                  <a:pt x="23" y="256"/>
                  <a:pt x="23" y="251"/>
                  <a:pt x="22" y="256"/>
                </a:cubicBezTo>
                <a:cubicBezTo>
                  <a:pt x="22" y="257"/>
                  <a:pt x="19" y="259"/>
                  <a:pt x="16" y="252"/>
                </a:cubicBezTo>
                <a:cubicBezTo>
                  <a:pt x="14" y="248"/>
                  <a:pt x="16" y="248"/>
                  <a:pt x="17" y="238"/>
                </a:cubicBezTo>
                <a:cubicBezTo>
                  <a:pt x="17" y="232"/>
                  <a:pt x="19" y="240"/>
                  <a:pt x="20" y="231"/>
                </a:cubicBezTo>
                <a:cubicBezTo>
                  <a:pt x="22" y="223"/>
                  <a:pt x="19" y="224"/>
                  <a:pt x="19" y="218"/>
                </a:cubicBezTo>
                <a:cubicBezTo>
                  <a:pt x="20" y="210"/>
                  <a:pt x="17" y="215"/>
                  <a:pt x="17" y="207"/>
                </a:cubicBezTo>
                <a:cubicBezTo>
                  <a:pt x="19" y="203"/>
                  <a:pt x="22" y="210"/>
                  <a:pt x="22" y="203"/>
                </a:cubicBezTo>
                <a:cubicBezTo>
                  <a:pt x="22" y="196"/>
                  <a:pt x="23" y="206"/>
                  <a:pt x="23" y="196"/>
                </a:cubicBezTo>
                <a:cubicBezTo>
                  <a:pt x="25" y="190"/>
                  <a:pt x="26" y="195"/>
                  <a:pt x="26" y="190"/>
                </a:cubicBezTo>
                <a:cubicBezTo>
                  <a:pt x="26" y="187"/>
                  <a:pt x="31" y="184"/>
                  <a:pt x="31" y="175"/>
                </a:cubicBezTo>
                <a:cubicBezTo>
                  <a:pt x="31" y="167"/>
                  <a:pt x="36" y="171"/>
                  <a:pt x="34" y="165"/>
                </a:cubicBezTo>
                <a:cubicBezTo>
                  <a:pt x="33" y="161"/>
                  <a:pt x="37" y="158"/>
                  <a:pt x="36" y="154"/>
                </a:cubicBezTo>
                <a:cubicBezTo>
                  <a:pt x="34" y="151"/>
                  <a:pt x="36" y="150"/>
                  <a:pt x="34" y="142"/>
                </a:cubicBezTo>
                <a:cubicBezTo>
                  <a:pt x="33" y="134"/>
                  <a:pt x="34" y="133"/>
                  <a:pt x="36" y="131"/>
                </a:cubicBezTo>
                <a:cubicBezTo>
                  <a:pt x="37" y="129"/>
                  <a:pt x="37" y="125"/>
                  <a:pt x="36" y="120"/>
                </a:cubicBezTo>
                <a:cubicBezTo>
                  <a:pt x="33" y="116"/>
                  <a:pt x="37" y="117"/>
                  <a:pt x="39" y="111"/>
                </a:cubicBezTo>
                <a:cubicBezTo>
                  <a:pt x="39" y="103"/>
                  <a:pt x="40" y="106"/>
                  <a:pt x="40" y="101"/>
                </a:cubicBezTo>
                <a:cubicBezTo>
                  <a:pt x="39" y="98"/>
                  <a:pt x="43" y="91"/>
                  <a:pt x="42" y="88"/>
                </a:cubicBezTo>
                <a:cubicBezTo>
                  <a:pt x="40" y="84"/>
                  <a:pt x="45" y="83"/>
                  <a:pt x="43" y="77"/>
                </a:cubicBezTo>
                <a:cubicBezTo>
                  <a:pt x="40" y="69"/>
                  <a:pt x="45" y="63"/>
                  <a:pt x="43" y="63"/>
                </a:cubicBezTo>
                <a:cubicBezTo>
                  <a:pt x="40" y="61"/>
                  <a:pt x="43" y="58"/>
                  <a:pt x="43" y="58"/>
                </a:cubicBezTo>
                <a:cubicBezTo>
                  <a:pt x="45" y="58"/>
                  <a:pt x="45" y="56"/>
                  <a:pt x="46" y="47"/>
                </a:cubicBezTo>
                <a:cubicBezTo>
                  <a:pt x="48" y="38"/>
                  <a:pt x="45" y="36"/>
                  <a:pt x="46" y="30"/>
                </a:cubicBezTo>
                <a:cubicBezTo>
                  <a:pt x="46" y="24"/>
                  <a:pt x="45" y="24"/>
                  <a:pt x="45" y="19"/>
                </a:cubicBezTo>
                <a:cubicBezTo>
                  <a:pt x="45" y="16"/>
                  <a:pt x="43" y="21"/>
                  <a:pt x="43" y="10"/>
                </a:cubicBezTo>
                <a:cubicBezTo>
                  <a:pt x="53" y="7"/>
                  <a:pt x="46" y="4"/>
                  <a:pt x="48" y="4"/>
                </a:cubicBezTo>
                <a:cubicBezTo>
                  <a:pt x="51" y="4"/>
                  <a:pt x="51" y="0"/>
                  <a:pt x="51" y="0"/>
                </a:cubicBezTo>
                <a:close/>
                <a:moveTo>
                  <a:pt x="59" y="411"/>
                </a:moveTo>
                <a:cubicBezTo>
                  <a:pt x="59" y="383"/>
                  <a:pt x="59" y="383"/>
                  <a:pt x="59" y="383"/>
                </a:cubicBezTo>
                <a:moveTo>
                  <a:pt x="59" y="411"/>
                </a:moveTo>
                <a:cubicBezTo>
                  <a:pt x="59" y="383"/>
                  <a:pt x="59" y="383"/>
                  <a:pt x="59" y="383"/>
                </a:cubicBezTo>
                <a:cubicBezTo>
                  <a:pt x="57" y="382"/>
                  <a:pt x="56" y="385"/>
                  <a:pt x="54" y="385"/>
                </a:cubicBezTo>
                <a:cubicBezTo>
                  <a:pt x="53" y="385"/>
                  <a:pt x="53" y="382"/>
                  <a:pt x="51" y="382"/>
                </a:cubicBezTo>
                <a:cubicBezTo>
                  <a:pt x="49" y="382"/>
                  <a:pt x="49" y="385"/>
                  <a:pt x="48" y="386"/>
                </a:cubicBezTo>
                <a:cubicBezTo>
                  <a:pt x="46" y="386"/>
                  <a:pt x="45" y="385"/>
                  <a:pt x="45" y="385"/>
                </a:cubicBezTo>
                <a:cubicBezTo>
                  <a:pt x="43" y="385"/>
                  <a:pt x="45" y="385"/>
                  <a:pt x="45" y="386"/>
                </a:cubicBezTo>
                <a:cubicBezTo>
                  <a:pt x="45" y="388"/>
                  <a:pt x="46" y="386"/>
                  <a:pt x="46" y="388"/>
                </a:cubicBezTo>
                <a:cubicBezTo>
                  <a:pt x="45" y="389"/>
                  <a:pt x="45" y="389"/>
                  <a:pt x="45" y="388"/>
                </a:cubicBezTo>
                <a:cubicBezTo>
                  <a:pt x="43" y="386"/>
                  <a:pt x="43" y="389"/>
                  <a:pt x="45" y="393"/>
                </a:cubicBezTo>
                <a:cubicBezTo>
                  <a:pt x="45" y="396"/>
                  <a:pt x="51" y="391"/>
                  <a:pt x="53" y="393"/>
                </a:cubicBezTo>
                <a:cubicBezTo>
                  <a:pt x="54" y="396"/>
                  <a:pt x="45" y="396"/>
                  <a:pt x="46" y="399"/>
                </a:cubicBezTo>
                <a:cubicBezTo>
                  <a:pt x="46" y="403"/>
                  <a:pt x="56" y="405"/>
                  <a:pt x="56" y="406"/>
                </a:cubicBezTo>
                <a:cubicBezTo>
                  <a:pt x="49" y="405"/>
                  <a:pt x="51" y="403"/>
                  <a:pt x="51" y="405"/>
                </a:cubicBezTo>
                <a:cubicBezTo>
                  <a:pt x="49" y="406"/>
                  <a:pt x="48" y="403"/>
                  <a:pt x="46" y="403"/>
                </a:cubicBezTo>
                <a:cubicBezTo>
                  <a:pt x="45" y="405"/>
                  <a:pt x="48" y="406"/>
                  <a:pt x="45" y="405"/>
                </a:cubicBezTo>
                <a:cubicBezTo>
                  <a:pt x="42" y="402"/>
                  <a:pt x="39" y="400"/>
                  <a:pt x="40" y="402"/>
                </a:cubicBezTo>
                <a:cubicBezTo>
                  <a:pt x="40" y="405"/>
                  <a:pt x="45" y="403"/>
                  <a:pt x="42" y="405"/>
                </a:cubicBezTo>
                <a:cubicBezTo>
                  <a:pt x="39" y="405"/>
                  <a:pt x="40" y="406"/>
                  <a:pt x="39" y="406"/>
                </a:cubicBezTo>
                <a:cubicBezTo>
                  <a:pt x="36" y="405"/>
                  <a:pt x="36" y="405"/>
                  <a:pt x="36" y="405"/>
                </a:cubicBezTo>
                <a:cubicBezTo>
                  <a:pt x="36" y="406"/>
                  <a:pt x="34" y="405"/>
                  <a:pt x="33" y="405"/>
                </a:cubicBezTo>
                <a:cubicBezTo>
                  <a:pt x="31" y="405"/>
                  <a:pt x="34" y="406"/>
                  <a:pt x="34" y="406"/>
                </a:cubicBezTo>
                <a:cubicBezTo>
                  <a:pt x="33" y="408"/>
                  <a:pt x="31" y="405"/>
                  <a:pt x="31" y="406"/>
                </a:cubicBezTo>
                <a:cubicBezTo>
                  <a:pt x="31" y="408"/>
                  <a:pt x="31" y="408"/>
                  <a:pt x="31" y="408"/>
                </a:cubicBezTo>
                <a:cubicBezTo>
                  <a:pt x="33" y="410"/>
                  <a:pt x="34" y="408"/>
                  <a:pt x="36" y="408"/>
                </a:cubicBezTo>
                <a:cubicBezTo>
                  <a:pt x="36" y="410"/>
                  <a:pt x="36" y="406"/>
                  <a:pt x="37" y="406"/>
                </a:cubicBezTo>
                <a:cubicBezTo>
                  <a:pt x="37" y="406"/>
                  <a:pt x="36" y="408"/>
                  <a:pt x="37" y="408"/>
                </a:cubicBezTo>
                <a:cubicBezTo>
                  <a:pt x="37" y="410"/>
                  <a:pt x="40" y="406"/>
                  <a:pt x="39" y="408"/>
                </a:cubicBezTo>
                <a:cubicBezTo>
                  <a:pt x="39" y="411"/>
                  <a:pt x="39" y="410"/>
                  <a:pt x="40" y="410"/>
                </a:cubicBezTo>
                <a:cubicBezTo>
                  <a:pt x="40" y="410"/>
                  <a:pt x="40" y="411"/>
                  <a:pt x="42" y="410"/>
                </a:cubicBezTo>
                <a:cubicBezTo>
                  <a:pt x="43" y="410"/>
                  <a:pt x="45" y="411"/>
                  <a:pt x="45" y="411"/>
                </a:cubicBezTo>
                <a:cubicBezTo>
                  <a:pt x="46" y="410"/>
                  <a:pt x="46" y="411"/>
                  <a:pt x="48" y="411"/>
                </a:cubicBezTo>
                <a:cubicBezTo>
                  <a:pt x="48" y="410"/>
                  <a:pt x="49" y="411"/>
                  <a:pt x="49" y="410"/>
                </a:cubicBezTo>
                <a:cubicBezTo>
                  <a:pt x="49" y="408"/>
                  <a:pt x="49" y="411"/>
                  <a:pt x="51" y="411"/>
                </a:cubicBezTo>
                <a:cubicBezTo>
                  <a:pt x="56" y="411"/>
                  <a:pt x="57" y="413"/>
                  <a:pt x="57" y="411"/>
                </a:cubicBezTo>
                <a:cubicBezTo>
                  <a:pt x="57" y="410"/>
                  <a:pt x="57" y="411"/>
                  <a:pt x="59" y="411"/>
                </a:cubicBezTo>
                <a:close/>
                <a:moveTo>
                  <a:pt x="20" y="291"/>
                </a:moveTo>
                <a:cubicBezTo>
                  <a:pt x="20" y="291"/>
                  <a:pt x="19" y="291"/>
                  <a:pt x="20" y="293"/>
                </a:cubicBezTo>
                <a:cubicBezTo>
                  <a:pt x="22" y="293"/>
                  <a:pt x="23" y="291"/>
                  <a:pt x="23" y="291"/>
                </a:cubicBezTo>
                <a:cubicBezTo>
                  <a:pt x="25" y="290"/>
                  <a:pt x="23" y="290"/>
                  <a:pt x="23" y="290"/>
                </a:cubicBezTo>
                <a:cubicBezTo>
                  <a:pt x="25" y="290"/>
                  <a:pt x="26" y="288"/>
                  <a:pt x="23" y="287"/>
                </a:cubicBezTo>
                <a:cubicBezTo>
                  <a:pt x="22" y="285"/>
                  <a:pt x="23" y="287"/>
                  <a:pt x="22" y="287"/>
                </a:cubicBezTo>
                <a:cubicBezTo>
                  <a:pt x="22" y="287"/>
                  <a:pt x="20" y="287"/>
                  <a:pt x="20" y="288"/>
                </a:cubicBezTo>
                <a:cubicBezTo>
                  <a:pt x="22" y="290"/>
                  <a:pt x="20" y="288"/>
                  <a:pt x="19" y="290"/>
                </a:cubicBezTo>
                <a:cubicBezTo>
                  <a:pt x="19" y="290"/>
                  <a:pt x="19" y="290"/>
                  <a:pt x="20" y="291"/>
                </a:cubicBezTo>
                <a:close/>
                <a:moveTo>
                  <a:pt x="43" y="402"/>
                </a:moveTo>
                <a:cubicBezTo>
                  <a:pt x="42" y="400"/>
                  <a:pt x="42" y="400"/>
                  <a:pt x="43" y="400"/>
                </a:cubicBezTo>
                <a:cubicBezTo>
                  <a:pt x="45" y="402"/>
                  <a:pt x="45" y="402"/>
                  <a:pt x="43" y="400"/>
                </a:cubicBezTo>
                <a:cubicBezTo>
                  <a:pt x="43" y="399"/>
                  <a:pt x="43" y="397"/>
                  <a:pt x="43" y="396"/>
                </a:cubicBezTo>
                <a:cubicBezTo>
                  <a:pt x="43" y="394"/>
                  <a:pt x="42" y="396"/>
                  <a:pt x="42" y="397"/>
                </a:cubicBezTo>
                <a:cubicBezTo>
                  <a:pt x="42" y="399"/>
                  <a:pt x="40" y="397"/>
                  <a:pt x="40" y="399"/>
                </a:cubicBezTo>
                <a:cubicBezTo>
                  <a:pt x="40" y="400"/>
                  <a:pt x="42" y="402"/>
                  <a:pt x="45" y="403"/>
                </a:cubicBezTo>
                <a:cubicBezTo>
                  <a:pt x="46" y="405"/>
                  <a:pt x="45" y="403"/>
                  <a:pt x="43" y="402"/>
                </a:cubicBezTo>
                <a:close/>
                <a:moveTo>
                  <a:pt x="39" y="402"/>
                </a:moveTo>
                <a:cubicBezTo>
                  <a:pt x="39" y="400"/>
                  <a:pt x="37" y="402"/>
                  <a:pt x="37" y="400"/>
                </a:cubicBezTo>
                <a:cubicBezTo>
                  <a:pt x="36" y="399"/>
                  <a:pt x="34" y="399"/>
                  <a:pt x="34" y="400"/>
                </a:cubicBezTo>
                <a:cubicBezTo>
                  <a:pt x="34" y="402"/>
                  <a:pt x="33" y="403"/>
                  <a:pt x="34" y="403"/>
                </a:cubicBezTo>
                <a:cubicBezTo>
                  <a:pt x="36" y="403"/>
                  <a:pt x="34" y="402"/>
                  <a:pt x="36" y="403"/>
                </a:cubicBezTo>
                <a:cubicBezTo>
                  <a:pt x="37" y="403"/>
                  <a:pt x="36" y="403"/>
                  <a:pt x="37" y="405"/>
                </a:cubicBezTo>
                <a:cubicBezTo>
                  <a:pt x="39" y="405"/>
                  <a:pt x="39" y="403"/>
                  <a:pt x="39" y="402"/>
                </a:cubicBezTo>
                <a:close/>
                <a:moveTo>
                  <a:pt x="13" y="265"/>
                </a:moveTo>
                <a:cubicBezTo>
                  <a:pt x="13" y="266"/>
                  <a:pt x="14" y="266"/>
                  <a:pt x="13" y="271"/>
                </a:cubicBezTo>
                <a:cubicBezTo>
                  <a:pt x="11" y="276"/>
                  <a:pt x="13" y="274"/>
                  <a:pt x="16" y="276"/>
                </a:cubicBezTo>
                <a:cubicBezTo>
                  <a:pt x="20" y="276"/>
                  <a:pt x="16" y="273"/>
                  <a:pt x="17" y="273"/>
                </a:cubicBezTo>
                <a:cubicBezTo>
                  <a:pt x="20" y="273"/>
                  <a:pt x="17" y="270"/>
                  <a:pt x="19" y="270"/>
                </a:cubicBezTo>
                <a:cubicBezTo>
                  <a:pt x="20" y="270"/>
                  <a:pt x="20" y="270"/>
                  <a:pt x="17" y="266"/>
                </a:cubicBezTo>
                <a:cubicBezTo>
                  <a:pt x="16" y="265"/>
                  <a:pt x="19" y="266"/>
                  <a:pt x="17" y="265"/>
                </a:cubicBezTo>
                <a:cubicBezTo>
                  <a:pt x="17" y="263"/>
                  <a:pt x="17" y="263"/>
                  <a:pt x="19" y="263"/>
                </a:cubicBezTo>
                <a:cubicBezTo>
                  <a:pt x="22" y="263"/>
                  <a:pt x="20" y="262"/>
                  <a:pt x="19" y="260"/>
                </a:cubicBezTo>
                <a:cubicBezTo>
                  <a:pt x="19" y="259"/>
                  <a:pt x="19" y="257"/>
                  <a:pt x="17" y="259"/>
                </a:cubicBezTo>
                <a:cubicBezTo>
                  <a:pt x="14" y="259"/>
                  <a:pt x="17" y="257"/>
                  <a:pt x="16" y="257"/>
                </a:cubicBezTo>
                <a:cubicBezTo>
                  <a:pt x="14" y="257"/>
                  <a:pt x="14" y="257"/>
                  <a:pt x="14" y="259"/>
                </a:cubicBezTo>
                <a:cubicBezTo>
                  <a:pt x="16" y="262"/>
                  <a:pt x="14" y="262"/>
                  <a:pt x="13" y="265"/>
                </a:cubicBezTo>
                <a:close/>
                <a:moveTo>
                  <a:pt x="22" y="281"/>
                </a:moveTo>
                <a:cubicBezTo>
                  <a:pt x="22" y="281"/>
                  <a:pt x="22" y="282"/>
                  <a:pt x="20" y="282"/>
                </a:cubicBezTo>
                <a:cubicBezTo>
                  <a:pt x="20" y="282"/>
                  <a:pt x="20" y="281"/>
                  <a:pt x="22" y="281"/>
                </a:cubicBezTo>
                <a:close/>
                <a:moveTo>
                  <a:pt x="16" y="281"/>
                </a:moveTo>
                <a:cubicBezTo>
                  <a:pt x="17" y="281"/>
                  <a:pt x="17" y="281"/>
                  <a:pt x="17" y="281"/>
                </a:cubicBezTo>
                <a:cubicBezTo>
                  <a:pt x="16" y="279"/>
                  <a:pt x="16" y="281"/>
                  <a:pt x="14" y="281"/>
                </a:cubicBezTo>
                <a:cubicBezTo>
                  <a:pt x="14" y="279"/>
                  <a:pt x="13" y="281"/>
                  <a:pt x="14" y="281"/>
                </a:cubicBezTo>
                <a:cubicBezTo>
                  <a:pt x="16" y="282"/>
                  <a:pt x="16" y="282"/>
                  <a:pt x="16" y="281"/>
                </a:cubicBezTo>
                <a:close/>
                <a:moveTo>
                  <a:pt x="16" y="296"/>
                </a:moveTo>
                <a:cubicBezTo>
                  <a:pt x="16" y="296"/>
                  <a:pt x="16" y="296"/>
                  <a:pt x="17" y="296"/>
                </a:cubicBezTo>
                <a:cubicBezTo>
                  <a:pt x="17" y="298"/>
                  <a:pt x="17" y="296"/>
                  <a:pt x="17" y="294"/>
                </a:cubicBezTo>
                <a:cubicBezTo>
                  <a:pt x="16" y="293"/>
                  <a:pt x="16" y="294"/>
                  <a:pt x="14" y="294"/>
                </a:cubicBezTo>
                <a:cubicBezTo>
                  <a:pt x="13" y="293"/>
                  <a:pt x="13" y="294"/>
                  <a:pt x="14" y="296"/>
                </a:cubicBezTo>
                <a:cubicBezTo>
                  <a:pt x="14" y="296"/>
                  <a:pt x="14" y="296"/>
                  <a:pt x="16" y="296"/>
                </a:cubicBezTo>
                <a:close/>
                <a:moveTo>
                  <a:pt x="16" y="293"/>
                </a:moveTo>
                <a:cubicBezTo>
                  <a:pt x="16" y="293"/>
                  <a:pt x="16" y="293"/>
                  <a:pt x="14" y="291"/>
                </a:cubicBezTo>
                <a:cubicBezTo>
                  <a:pt x="13" y="291"/>
                  <a:pt x="13" y="293"/>
                  <a:pt x="13" y="293"/>
                </a:cubicBezTo>
                <a:cubicBezTo>
                  <a:pt x="11" y="294"/>
                  <a:pt x="13" y="293"/>
                  <a:pt x="16" y="293"/>
                </a:cubicBezTo>
                <a:close/>
                <a:moveTo>
                  <a:pt x="14" y="290"/>
                </a:moveTo>
                <a:cubicBezTo>
                  <a:pt x="16" y="290"/>
                  <a:pt x="16" y="290"/>
                  <a:pt x="16" y="290"/>
                </a:cubicBezTo>
                <a:cubicBezTo>
                  <a:pt x="16" y="288"/>
                  <a:pt x="14" y="288"/>
                  <a:pt x="13" y="290"/>
                </a:cubicBezTo>
                <a:cubicBezTo>
                  <a:pt x="11" y="290"/>
                  <a:pt x="13" y="290"/>
                  <a:pt x="13" y="291"/>
                </a:cubicBezTo>
                <a:cubicBezTo>
                  <a:pt x="13" y="291"/>
                  <a:pt x="14" y="291"/>
                  <a:pt x="14" y="290"/>
                </a:cubicBezTo>
                <a:close/>
                <a:moveTo>
                  <a:pt x="17" y="290"/>
                </a:moveTo>
                <a:cubicBezTo>
                  <a:pt x="19" y="290"/>
                  <a:pt x="19" y="288"/>
                  <a:pt x="17" y="288"/>
                </a:cubicBezTo>
                <a:cubicBezTo>
                  <a:pt x="16" y="288"/>
                  <a:pt x="17" y="288"/>
                  <a:pt x="17" y="290"/>
                </a:cubicBezTo>
                <a:cubicBezTo>
                  <a:pt x="17" y="290"/>
                  <a:pt x="17" y="290"/>
                  <a:pt x="17" y="290"/>
                </a:cubicBezTo>
                <a:close/>
                <a:moveTo>
                  <a:pt x="19" y="301"/>
                </a:moveTo>
                <a:cubicBezTo>
                  <a:pt x="19" y="299"/>
                  <a:pt x="19" y="299"/>
                  <a:pt x="17" y="299"/>
                </a:cubicBezTo>
                <a:cubicBezTo>
                  <a:pt x="17" y="299"/>
                  <a:pt x="16" y="301"/>
                  <a:pt x="17" y="302"/>
                </a:cubicBezTo>
                <a:cubicBezTo>
                  <a:pt x="17" y="302"/>
                  <a:pt x="19" y="302"/>
                  <a:pt x="19" y="301"/>
                </a:cubicBezTo>
                <a:close/>
                <a:moveTo>
                  <a:pt x="13" y="301"/>
                </a:moveTo>
                <a:cubicBezTo>
                  <a:pt x="14" y="301"/>
                  <a:pt x="13" y="299"/>
                  <a:pt x="13" y="299"/>
                </a:cubicBezTo>
                <a:cubicBezTo>
                  <a:pt x="11" y="298"/>
                  <a:pt x="11" y="299"/>
                  <a:pt x="11" y="301"/>
                </a:cubicBezTo>
                <a:cubicBezTo>
                  <a:pt x="13" y="301"/>
                  <a:pt x="11" y="302"/>
                  <a:pt x="13" y="302"/>
                </a:cubicBezTo>
                <a:cubicBezTo>
                  <a:pt x="13" y="301"/>
                  <a:pt x="13" y="301"/>
                  <a:pt x="13" y="301"/>
                </a:cubicBezTo>
                <a:close/>
                <a:moveTo>
                  <a:pt x="14" y="301"/>
                </a:moveTo>
                <a:cubicBezTo>
                  <a:pt x="14" y="301"/>
                  <a:pt x="16" y="299"/>
                  <a:pt x="16" y="301"/>
                </a:cubicBezTo>
                <a:cubicBezTo>
                  <a:pt x="16" y="301"/>
                  <a:pt x="16" y="302"/>
                  <a:pt x="14" y="301"/>
                </a:cubicBezTo>
                <a:close/>
                <a:moveTo>
                  <a:pt x="17" y="304"/>
                </a:moveTo>
                <a:cubicBezTo>
                  <a:pt x="17" y="304"/>
                  <a:pt x="17" y="304"/>
                  <a:pt x="17" y="302"/>
                </a:cubicBezTo>
                <a:cubicBezTo>
                  <a:pt x="17" y="302"/>
                  <a:pt x="16" y="302"/>
                  <a:pt x="16" y="304"/>
                </a:cubicBezTo>
                <a:cubicBezTo>
                  <a:pt x="16" y="305"/>
                  <a:pt x="16" y="305"/>
                  <a:pt x="17" y="304"/>
                </a:cubicBezTo>
                <a:close/>
                <a:moveTo>
                  <a:pt x="6" y="305"/>
                </a:moveTo>
                <a:cubicBezTo>
                  <a:pt x="6" y="305"/>
                  <a:pt x="6" y="305"/>
                  <a:pt x="6" y="305"/>
                </a:cubicBezTo>
                <a:cubicBezTo>
                  <a:pt x="6" y="307"/>
                  <a:pt x="8" y="307"/>
                  <a:pt x="8" y="305"/>
                </a:cubicBezTo>
                <a:cubicBezTo>
                  <a:pt x="10" y="305"/>
                  <a:pt x="10" y="304"/>
                  <a:pt x="8" y="302"/>
                </a:cubicBezTo>
                <a:cubicBezTo>
                  <a:pt x="8" y="302"/>
                  <a:pt x="8" y="302"/>
                  <a:pt x="6" y="304"/>
                </a:cubicBezTo>
                <a:cubicBezTo>
                  <a:pt x="6" y="304"/>
                  <a:pt x="6" y="304"/>
                  <a:pt x="6" y="305"/>
                </a:cubicBezTo>
                <a:close/>
                <a:moveTo>
                  <a:pt x="13" y="287"/>
                </a:moveTo>
                <a:cubicBezTo>
                  <a:pt x="13" y="287"/>
                  <a:pt x="13" y="287"/>
                  <a:pt x="11" y="287"/>
                </a:cubicBezTo>
                <a:cubicBezTo>
                  <a:pt x="11" y="288"/>
                  <a:pt x="11" y="288"/>
                  <a:pt x="11" y="288"/>
                </a:cubicBezTo>
                <a:cubicBezTo>
                  <a:pt x="13" y="288"/>
                  <a:pt x="13" y="287"/>
                  <a:pt x="13" y="287"/>
                </a:cubicBezTo>
                <a:close/>
                <a:moveTo>
                  <a:pt x="14" y="288"/>
                </a:moveTo>
                <a:cubicBezTo>
                  <a:pt x="16" y="288"/>
                  <a:pt x="16" y="288"/>
                  <a:pt x="16" y="288"/>
                </a:cubicBezTo>
                <a:cubicBezTo>
                  <a:pt x="16" y="287"/>
                  <a:pt x="14" y="288"/>
                  <a:pt x="13" y="288"/>
                </a:cubicBezTo>
                <a:cubicBezTo>
                  <a:pt x="13" y="288"/>
                  <a:pt x="13" y="288"/>
                  <a:pt x="14" y="288"/>
                </a:cubicBezTo>
                <a:close/>
                <a:moveTo>
                  <a:pt x="14" y="285"/>
                </a:moveTo>
                <a:cubicBezTo>
                  <a:pt x="14" y="284"/>
                  <a:pt x="14" y="284"/>
                  <a:pt x="16" y="284"/>
                </a:cubicBezTo>
                <a:cubicBezTo>
                  <a:pt x="16" y="285"/>
                  <a:pt x="14" y="287"/>
                  <a:pt x="14" y="285"/>
                </a:cubicBezTo>
                <a:close/>
                <a:moveTo>
                  <a:pt x="19" y="284"/>
                </a:moveTo>
                <a:cubicBezTo>
                  <a:pt x="17" y="284"/>
                  <a:pt x="17" y="282"/>
                  <a:pt x="17" y="282"/>
                </a:cubicBezTo>
                <a:cubicBezTo>
                  <a:pt x="17" y="281"/>
                  <a:pt x="19" y="284"/>
                  <a:pt x="19" y="284"/>
                </a:cubicBezTo>
                <a:close/>
                <a:moveTo>
                  <a:pt x="8" y="277"/>
                </a:moveTo>
                <a:cubicBezTo>
                  <a:pt x="8" y="277"/>
                  <a:pt x="10" y="276"/>
                  <a:pt x="10" y="277"/>
                </a:cubicBezTo>
                <a:cubicBezTo>
                  <a:pt x="11" y="277"/>
                  <a:pt x="8" y="279"/>
                  <a:pt x="8" y="277"/>
                </a:cubicBezTo>
                <a:close/>
                <a:moveTo>
                  <a:pt x="10" y="302"/>
                </a:moveTo>
                <a:cubicBezTo>
                  <a:pt x="10" y="301"/>
                  <a:pt x="10" y="301"/>
                  <a:pt x="10" y="301"/>
                </a:cubicBezTo>
                <a:cubicBezTo>
                  <a:pt x="11" y="301"/>
                  <a:pt x="11" y="302"/>
                  <a:pt x="10" y="302"/>
                </a:cubicBezTo>
                <a:close/>
                <a:moveTo>
                  <a:pt x="16" y="299"/>
                </a:moveTo>
                <a:cubicBezTo>
                  <a:pt x="16" y="299"/>
                  <a:pt x="14" y="298"/>
                  <a:pt x="14" y="299"/>
                </a:cubicBezTo>
                <a:cubicBezTo>
                  <a:pt x="14" y="299"/>
                  <a:pt x="14" y="299"/>
                  <a:pt x="16" y="299"/>
                </a:cubicBezTo>
                <a:cubicBezTo>
                  <a:pt x="16" y="299"/>
                  <a:pt x="17" y="299"/>
                  <a:pt x="16" y="299"/>
                </a:cubicBezTo>
                <a:close/>
                <a:moveTo>
                  <a:pt x="17" y="293"/>
                </a:moveTo>
                <a:cubicBezTo>
                  <a:pt x="16" y="293"/>
                  <a:pt x="16" y="291"/>
                  <a:pt x="16" y="291"/>
                </a:cubicBezTo>
                <a:cubicBezTo>
                  <a:pt x="17" y="291"/>
                  <a:pt x="17" y="293"/>
                  <a:pt x="17" y="293"/>
                </a:cubicBezTo>
                <a:close/>
                <a:moveTo>
                  <a:pt x="51" y="417"/>
                </a:moveTo>
                <a:cubicBezTo>
                  <a:pt x="53" y="417"/>
                  <a:pt x="53" y="419"/>
                  <a:pt x="54" y="419"/>
                </a:cubicBezTo>
                <a:cubicBezTo>
                  <a:pt x="56" y="419"/>
                  <a:pt x="54" y="419"/>
                  <a:pt x="53" y="417"/>
                </a:cubicBezTo>
                <a:cubicBezTo>
                  <a:pt x="51" y="416"/>
                  <a:pt x="53" y="416"/>
                  <a:pt x="54" y="416"/>
                </a:cubicBezTo>
                <a:cubicBezTo>
                  <a:pt x="56" y="416"/>
                  <a:pt x="57" y="416"/>
                  <a:pt x="56" y="416"/>
                </a:cubicBezTo>
                <a:cubicBezTo>
                  <a:pt x="56" y="417"/>
                  <a:pt x="56" y="417"/>
                  <a:pt x="56" y="419"/>
                </a:cubicBezTo>
                <a:cubicBezTo>
                  <a:pt x="57" y="421"/>
                  <a:pt x="57" y="417"/>
                  <a:pt x="59" y="419"/>
                </a:cubicBezTo>
                <a:cubicBezTo>
                  <a:pt x="59" y="421"/>
                  <a:pt x="60" y="419"/>
                  <a:pt x="60" y="421"/>
                </a:cubicBezTo>
                <a:cubicBezTo>
                  <a:pt x="62" y="422"/>
                  <a:pt x="62" y="421"/>
                  <a:pt x="62" y="422"/>
                </a:cubicBezTo>
                <a:cubicBezTo>
                  <a:pt x="63" y="424"/>
                  <a:pt x="63" y="421"/>
                  <a:pt x="63" y="421"/>
                </a:cubicBezTo>
                <a:cubicBezTo>
                  <a:pt x="62" y="419"/>
                  <a:pt x="63" y="419"/>
                  <a:pt x="60" y="417"/>
                </a:cubicBezTo>
                <a:cubicBezTo>
                  <a:pt x="57" y="416"/>
                  <a:pt x="62" y="417"/>
                  <a:pt x="60" y="416"/>
                </a:cubicBezTo>
                <a:cubicBezTo>
                  <a:pt x="60" y="416"/>
                  <a:pt x="60" y="416"/>
                  <a:pt x="59" y="416"/>
                </a:cubicBezTo>
                <a:cubicBezTo>
                  <a:pt x="57" y="414"/>
                  <a:pt x="57" y="414"/>
                  <a:pt x="59" y="414"/>
                </a:cubicBezTo>
                <a:cubicBezTo>
                  <a:pt x="60" y="414"/>
                  <a:pt x="60" y="413"/>
                  <a:pt x="60" y="413"/>
                </a:cubicBezTo>
                <a:cubicBezTo>
                  <a:pt x="59" y="411"/>
                  <a:pt x="56" y="413"/>
                  <a:pt x="54" y="413"/>
                </a:cubicBezTo>
                <a:cubicBezTo>
                  <a:pt x="53" y="413"/>
                  <a:pt x="51" y="413"/>
                  <a:pt x="48" y="414"/>
                </a:cubicBezTo>
                <a:cubicBezTo>
                  <a:pt x="46" y="414"/>
                  <a:pt x="48" y="414"/>
                  <a:pt x="49" y="416"/>
                </a:cubicBezTo>
                <a:cubicBezTo>
                  <a:pt x="51" y="417"/>
                  <a:pt x="46" y="416"/>
                  <a:pt x="51" y="417"/>
                </a:cubicBezTo>
                <a:close/>
                <a:moveTo>
                  <a:pt x="51" y="413"/>
                </a:moveTo>
                <a:cubicBezTo>
                  <a:pt x="54" y="411"/>
                  <a:pt x="53" y="413"/>
                  <a:pt x="51" y="411"/>
                </a:cubicBezTo>
                <a:cubicBezTo>
                  <a:pt x="48" y="411"/>
                  <a:pt x="48" y="411"/>
                  <a:pt x="46" y="413"/>
                </a:cubicBezTo>
                <a:cubicBezTo>
                  <a:pt x="45" y="413"/>
                  <a:pt x="46" y="413"/>
                  <a:pt x="48" y="413"/>
                </a:cubicBezTo>
                <a:cubicBezTo>
                  <a:pt x="48" y="413"/>
                  <a:pt x="48" y="413"/>
                  <a:pt x="51" y="413"/>
                </a:cubicBezTo>
                <a:close/>
                <a:moveTo>
                  <a:pt x="43" y="413"/>
                </a:moveTo>
                <a:cubicBezTo>
                  <a:pt x="43" y="413"/>
                  <a:pt x="42" y="413"/>
                  <a:pt x="43" y="413"/>
                </a:cubicBezTo>
                <a:cubicBezTo>
                  <a:pt x="46" y="413"/>
                  <a:pt x="45" y="411"/>
                  <a:pt x="43" y="411"/>
                </a:cubicBezTo>
                <a:cubicBezTo>
                  <a:pt x="42" y="411"/>
                  <a:pt x="42" y="413"/>
                  <a:pt x="40" y="413"/>
                </a:cubicBezTo>
                <a:cubicBezTo>
                  <a:pt x="39" y="413"/>
                  <a:pt x="39" y="413"/>
                  <a:pt x="39" y="413"/>
                </a:cubicBezTo>
                <a:cubicBezTo>
                  <a:pt x="39" y="414"/>
                  <a:pt x="40" y="414"/>
                  <a:pt x="42" y="414"/>
                </a:cubicBezTo>
                <a:cubicBezTo>
                  <a:pt x="43" y="414"/>
                  <a:pt x="42" y="416"/>
                  <a:pt x="43" y="416"/>
                </a:cubicBezTo>
                <a:cubicBezTo>
                  <a:pt x="45" y="414"/>
                  <a:pt x="45" y="413"/>
                  <a:pt x="43" y="413"/>
                </a:cubicBezTo>
                <a:close/>
                <a:moveTo>
                  <a:pt x="39" y="411"/>
                </a:moveTo>
                <a:cubicBezTo>
                  <a:pt x="39" y="411"/>
                  <a:pt x="37" y="410"/>
                  <a:pt x="36" y="411"/>
                </a:cubicBezTo>
                <a:cubicBezTo>
                  <a:pt x="36" y="411"/>
                  <a:pt x="36" y="413"/>
                  <a:pt x="37" y="411"/>
                </a:cubicBezTo>
                <a:cubicBezTo>
                  <a:pt x="39" y="411"/>
                  <a:pt x="37" y="413"/>
                  <a:pt x="39" y="411"/>
                </a:cubicBezTo>
                <a:cubicBezTo>
                  <a:pt x="40" y="411"/>
                  <a:pt x="39" y="411"/>
                  <a:pt x="39" y="411"/>
                </a:cubicBezTo>
                <a:close/>
                <a:moveTo>
                  <a:pt x="65" y="424"/>
                </a:moveTo>
                <a:cubicBezTo>
                  <a:pt x="63" y="422"/>
                  <a:pt x="66" y="422"/>
                  <a:pt x="66" y="422"/>
                </a:cubicBezTo>
                <a:cubicBezTo>
                  <a:pt x="68" y="424"/>
                  <a:pt x="65" y="424"/>
                  <a:pt x="65" y="424"/>
                </a:cubicBezTo>
                <a:close/>
                <a:moveTo>
                  <a:pt x="68" y="421"/>
                </a:moveTo>
                <a:cubicBezTo>
                  <a:pt x="68" y="421"/>
                  <a:pt x="68" y="419"/>
                  <a:pt x="68" y="421"/>
                </a:cubicBezTo>
                <a:cubicBezTo>
                  <a:pt x="68" y="422"/>
                  <a:pt x="66" y="421"/>
                  <a:pt x="66" y="421"/>
                </a:cubicBezTo>
                <a:cubicBezTo>
                  <a:pt x="66" y="422"/>
                  <a:pt x="66" y="422"/>
                  <a:pt x="68" y="422"/>
                </a:cubicBezTo>
                <a:cubicBezTo>
                  <a:pt x="69" y="422"/>
                  <a:pt x="69" y="422"/>
                  <a:pt x="68" y="421"/>
                </a:cubicBezTo>
                <a:close/>
                <a:moveTo>
                  <a:pt x="33" y="403"/>
                </a:moveTo>
                <a:cubicBezTo>
                  <a:pt x="33" y="402"/>
                  <a:pt x="34" y="402"/>
                  <a:pt x="34" y="402"/>
                </a:cubicBezTo>
                <a:cubicBezTo>
                  <a:pt x="33" y="400"/>
                  <a:pt x="34" y="399"/>
                  <a:pt x="33" y="399"/>
                </a:cubicBezTo>
                <a:cubicBezTo>
                  <a:pt x="31" y="399"/>
                  <a:pt x="31" y="399"/>
                  <a:pt x="31" y="399"/>
                </a:cubicBezTo>
                <a:cubicBezTo>
                  <a:pt x="31" y="400"/>
                  <a:pt x="29" y="399"/>
                  <a:pt x="29" y="399"/>
                </a:cubicBezTo>
                <a:cubicBezTo>
                  <a:pt x="28" y="400"/>
                  <a:pt x="29" y="400"/>
                  <a:pt x="29" y="402"/>
                </a:cubicBezTo>
                <a:cubicBezTo>
                  <a:pt x="31" y="402"/>
                  <a:pt x="33" y="402"/>
                  <a:pt x="31" y="403"/>
                </a:cubicBezTo>
                <a:cubicBezTo>
                  <a:pt x="31" y="405"/>
                  <a:pt x="33" y="405"/>
                  <a:pt x="33" y="403"/>
                </a:cubicBezTo>
                <a:cubicBezTo>
                  <a:pt x="33" y="403"/>
                  <a:pt x="33" y="403"/>
                  <a:pt x="33" y="403"/>
                </a:cubicBezTo>
                <a:close/>
                <a:moveTo>
                  <a:pt x="22" y="377"/>
                </a:moveTo>
                <a:cubicBezTo>
                  <a:pt x="22" y="375"/>
                  <a:pt x="23" y="374"/>
                  <a:pt x="23" y="374"/>
                </a:cubicBezTo>
                <a:cubicBezTo>
                  <a:pt x="25" y="374"/>
                  <a:pt x="23" y="377"/>
                  <a:pt x="22" y="377"/>
                </a:cubicBezTo>
                <a:close/>
                <a:moveTo>
                  <a:pt x="28" y="400"/>
                </a:moveTo>
                <a:cubicBezTo>
                  <a:pt x="28" y="402"/>
                  <a:pt x="28" y="402"/>
                  <a:pt x="28" y="400"/>
                </a:cubicBezTo>
                <a:cubicBezTo>
                  <a:pt x="28" y="399"/>
                  <a:pt x="31" y="399"/>
                  <a:pt x="29" y="397"/>
                </a:cubicBezTo>
                <a:cubicBezTo>
                  <a:pt x="29" y="397"/>
                  <a:pt x="28" y="397"/>
                  <a:pt x="28" y="396"/>
                </a:cubicBezTo>
                <a:cubicBezTo>
                  <a:pt x="28" y="396"/>
                  <a:pt x="26" y="394"/>
                  <a:pt x="25" y="396"/>
                </a:cubicBezTo>
                <a:cubicBezTo>
                  <a:pt x="25" y="396"/>
                  <a:pt x="25" y="394"/>
                  <a:pt x="25" y="396"/>
                </a:cubicBezTo>
                <a:cubicBezTo>
                  <a:pt x="23" y="396"/>
                  <a:pt x="25" y="394"/>
                  <a:pt x="23" y="393"/>
                </a:cubicBezTo>
                <a:cubicBezTo>
                  <a:pt x="22" y="393"/>
                  <a:pt x="23" y="394"/>
                  <a:pt x="20" y="394"/>
                </a:cubicBezTo>
                <a:cubicBezTo>
                  <a:pt x="19" y="393"/>
                  <a:pt x="22" y="396"/>
                  <a:pt x="20" y="396"/>
                </a:cubicBezTo>
                <a:cubicBezTo>
                  <a:pt x="19" y="396"/>
                  <a:pt x="19" y="394"/>
                  <a:pt x="19" y="396"/>
                </a:cubicBezTo>
                <a:cubicBezTo>
                  <a:pt x="17" y="397"/>
                  <a:pt x="19" y="396"/>
                  <a:pt x="19" y="397"/>
                </a:cubicBezTo>
                <a:cubicBezTo>
                  <a:pt x="19" y="399"/>
                  <a:pt x="20" y="396"/>
                  <a:pt x="20" y="397"/>
                </a:cubicBezTo>
                <a:cubicBezTo>
                  <a:pt x="22" y="399"/>
                  <a:pt x="20" y="400"/>
                  <a:pt x="22" y="400"/>
                </a:cubicBezTo>
                <a:cubicBezTo>
                  <a:pt x="23" y="402"/>
                  <a:pt x="22" y="397"/>
                  <a:pt x="23" y="399"/>
                </a:cubicBezTo>
                <a:cubicBezTo>
                  <a:pt x="23" y="400"/>
                  <a:pt x="25" y="397"/>
                  <a:pt x="25" y="399"/>
                </a:cubicBezTo>
                <a:cubicBezTo>
                  <a:pt x="25" y="402"/>
                  <a:pt x="22" y="402"/>
                  <a:pt x="23" y="402"/>
                </a:cubicBezTo>
                <a:cubicBezTo>
                  <a:pt x="25" y="402"/>
                  <a:pt x="25" y="400"/>
                  <a:pt x="26" y="402"/>
                </a:cubicBezTo>
                <a:cubicBezTo>
                  <a:pt x="26" y="402"/>
                  <a:pt x="26" y="400"/>
                  <a:pt x="28" y="400"/>
                </a:cubicBezTo>
                <a:close/>
                <a:moveTo>
                  <a:pt x="29" y="403"/>
                </a:moveTo>
                <a:cubicBezTo>
                  <a:pt x="29" y="402"/>
                  <a:pt x="29" y="400"/>
                  <a:pt x="28" y="402"/>
                </a:cubicBezTo>
                <a:cubicBezTo>
                  <a:pt x="28" y="403"/>
                  <a:pt x="26" y="402"/>
                  <a:pt x="28" y="403"/>
                </a:cubicBezTo>
                <a:cubicBezTo>
                  <a:pt x="28" y="403"/>
                  <a:pt x="28" y="403"/>
                  <a:pt x="29" y="403"/>
                </a:cubicBezTo>
                <a:close/>
                <a:moveTo>
                  <a:pt x="14" y="391"/>
                </a:moveTo>
                <a:cubicBezTo>
                  <a:pt x="16" y="391"/>
                  <a:pt x="14" y="393"/>
                  <a:pt x="13" y="393"/>
                </a:cubicBezTo>
                <a:cubicBezTo>
                  <a:pt x="13" y="391"/>
                  <a:pt x="14" y="391"/>
                  <a:pt x="14" y="391"/>
                </a:cubicBezTo>
                <a:close/>
                <a:moveTo>
                  <a:pt x="17" y="383"/>
                </a:moveTo>
                <a:cubicBezTo>
                  <a:pt x="17" y="382"/>
                  <a:pt x="17" y="382"/>
                  <a:pt x="17" y="382"/>
                </a:cubicBezTo>
                <a:cubicBezTo>
                  <a:pt x="17" y="380"/>
                  <a:pt x="17" y="382"/>
                  <a:pt x="16" y="382"/>
                </a:cubicBezTo>
                <a:cubicBezTo>
                  <a:pt x="14" y="383"/>
                  <a:pt x="16" y="383"/>
                  <a:pt x="16" y="385"/>
                </a:cubicBezTo>
                <a:cubicBezTo>
                  <a:pt x="16" y="385"/>
                  <a:pt x="17" y="385"/>
                  <a:pt x="17" y="383"/>
                </a:cubicBezTo>
                <a:close/>
                <a:moveTo>
                  <a:pt x="16" y="391"/>
                </a:moveTo>
                <a:cubicBezTo>
                  <a:pt x="17" y="391"/>
                  <a:pt x="17" y="389"/>
                  <a:pt x="19" y="391"/>
                </a:cubicBezTo>
                <a:cubicBezTo>
                  <a:pt x="19" y="391"/>
                  <a:pt x="17" y="391"/>
                  <a:pt x="19" y="393"/>
                </a:cubicBezTo>
                <a:cubicBezTo>
                  <a:pt x="19" y="393"/>
                  <a:pt x="19" y="391"/>
                  <a:pt x="20" y="393"/>
                </a:cubicBezTo>
                <a:cubicBezTo>
                  <a:pt x="22" y="393"/>
                  <a:pt x="22" y="393"/>
                  <a:pt x="22" y="391"/>
                </a:cubicBezTo>
                <a:cubicBezTo>
                  <a:pt x="20" y="391"/>
                  <a:pt x="20" y="389"/>
                  <a:pt x="19" y="389"/>
                </a:cubicBezTo>
                <a:cubicBezTo>
                  <a:pt x="19" y="389"/>
                  <a:pt x="19" y="388"/>
                  <a:pt x="17" y="389"/>
                </a:cubicBezTo>
                <a:cubicBezTo>
                  <a:pt x="17" y="389"/>
                  <a:pt x="17" y="388"/>
                  <a:pt x="16" y="388"/>
                </a:cubicBezTo>
                <a:cubicBezTo>
                  <a:pt x="14" y="388"/>
                  <a:pt x="13" y="388"/>
                  <a:pt x="11" y="386"/>
                </a:cubicBezTo>
                <a:cubicBezTo>
                  <a:pt x="10" y="385"/>
                  <a:pt x="8" y="385"/>
                  <a:pt x="10" y="386"/>
                </a:cubicBezTo>
                <a:cubicBezTo>
                  <a:pt x="11" y="386"/>
                  <a:pt x="10" y="386"/>
                  <a:pt x="11" y="388"/>
                </a:cubicBezTo>
                <a:cubicBezTo>
                  <a:pt x="13" y="388"/>
                  <a:pt x="11" y="389"/>
                  <a:pt x="14" y="389"/>
                </a:cubicBezTo>
                <a:cubicBezTo>
                  <a:pt x="14" y="389"/>
                  <a:pt x="16" y="389"/>
                  <a:pt x="16" y="391"/>
                </a:cubicBezTo>
                <a:close/>
                <a:moveTo>
                  <a:pt x="14" y="371"/>
                </a:moveTo>
                <a:cubicBezTo>
                  <a:pt x="14" y="369"/>
                  <a:pt x="14" y="371"/>
                  <a:pt x="14" y="372"/>
                </a:cubicBezTo>
                <a:cubicBezTo>
                  <a:pt x="13" y="372"/>
                  <a:pt x="14" y="374"/>
                  <a:pt x="16" y="374"/>
                </a:cubicBezTo>
                <a:cubicBezTo>
                  <a:pt x="16" y="372"/>
                  <a:pt x="16" y="371"/>
                  <a:pt x="14" y="371"/>
                </a:cubicBezTo>
                <a:close/>
                <a:moveTo>
                  <a:pt x="8" y="375"/>
                </a:moveTo>
                <a:cubicBezTo>
                  <a:pt x="8" y="374"/>
                  <a:pt x="10" y="374"/>
                  <a:pt x="10" y="372"/>
                </a:cubicBezTo>
                <a:cubicBezTo>
                  <a:pt x="8" y="371"/>
                  <a:pt x="8" y="371"/>
                  <a:pt x="8" y="372"/>
                </a:cubicBezTo>
                <a:cubicBezTo>
                  <a:pt x="8" y="374"/>
                  <a:pt x="8" y="374"/>
                  <a:pt x="8" y="372"/>
                </a:cubicBezTo>
                <a:cubicBezTo>
                  <a:pt x="6" y="372"/>
                  <a:pt x="6" y="374"/>
                  <a:pt x="6" y="374"/>
                </a:cubicBezTo>
                <a:cubicBezTo>
                  <a:pt x="8" y="375"/>
                  <a:pt x="6" y="375"/>
                  <a:pt x="6" y="377"/>
                </a:cubicBezTo>
                <a:cubicBezTo>
                  <a:pt x="6" y="377"/>
                  <a:pt x="8" y="377"/>
                  <a:pt x="8" y="375"/>
                </a:cubicBezTo>
                <a:close/>
                <a:moveTo>
                  <a:pt x="13" y="374"/>
                </a:moveTo>
                <a:cubicBezTo>
                  <a:pt x="11" y="372"/>
                  <a:pt x="11" y="372"/>
                  <a:pt x="11" y="372"/>
                </a:cubicBezTo>
                <a:cubicBezTo>
                  <a:pt x="13" y="374"/>
                  <a:pt x="11" y="374"/>
                  <a:pt x="13" y="375"/>
                </a:cubicBezTo>
                <a:cubicBezTo>
                  <a:pt x="14" y="375"/>
                  <a:pt x="14" y="374"/>
                  <a:pt x="13" y="374"/>
                </a:cubicBezTo>
                <a:close/>
                <a:moveTo>
                  <a:pt x="16" y="377"/>
                </a:moveTo>
                <a:cubicBezTo>
                  <a:pt x="17" y="380"/>
                  <a:pt x="17" y="378"/>
                  <a:pt x="17" y="377"/>
                </a:cubicBezTo>
                <a:cubicBezTo>
                  <a:pt x="16" y="375"/>
                  <a:pt x="14" y="374"/>
                  <a:pt x="14" y="375"/>
                </a:cubicBezTo>
                <a:cubicBezTo>
                  <a:pt x="14" y="377"/>
                  <a:pt x="14" y="375"/>
                  <a:pt x="16" y="377"/>
                </a:cubicBezTo>
                <a:close/>
                <a:moveTo>
                  <a:pt x="16" y="380"/>
                </a:moveTo>
                <a:cubicBezTo>
                  <a:pt x="16" y="380"/>
                  <a:pt x="16" y="378"/>
                  <a:pt x="14" y="377"/>
                </a:cubicBezTo>
                <a:cubicBezTo>
                  <a:pt x="13" y="377"/>
                  <a:pt x="11" y="377"/>
                  <a:pt x="13" y="377"/>
                </a:cubicBezTo>
                <a:cubicBezTo>
                  <a:pt x="13" y="378"/>
                  <a:pt x="13" y="377"/>
                  <a:pt x="13" y="378"/>
                </a:cubicBezTo>
                <a:cubicBezTo>
                  <a:pt x="14" y="378"/>
                  <a:pt x="13" y="378"/>
                  <a:pt x="14" y="380"/>
                </a:cubicBezTo>
                <a:cubicBezTo>
                  <a:pt x="14" y="382"/>
                  <a:pt x="14" y="380"/>
                  <a:pt x="16" y="380"/>
                </a:cubicBezTo>
                <a:close/>
                <a:moveTo>
                  <a:pt x="10" y="375"/>
                </a:moveTo>
                <a:cubicBezTo>
                  <a:pt x="11" y="374"/>
                  <a:pt x="10" y="374"/>
                  <a:pt x="10" y="375"/>
                </a:cubicBezTo>
                <a:cubicBezTo>
                  <a:pt x="8" y="377"/>
                  <a:pt x="8" y="378"/>
                  <a:pt x="8" y="377"/>
                </a:cubicBezTo>
                <a:cubicBezTo>
                  <a:pt x="10" y="377"/>
                  <a:pt x="10" y="377"/>
                  <a:pt x="10" y="375"/>
                </a:cubicBezTo>
                <a:close/>
                <a:moveTo>
                  <a:pt x="10" y="380"/>
                </a:moveTo>
                <a:cubicBezTo>
                  <a:pt x="10" y="380"/>
                  <a:pt x="11" y="378"/>
                  <a:pt x="10" y="378"/>
                </a:cubicBezTo>
                <a:cubicBezTo>
                  <a:pt x="8" y="378"/>
                  <a:pt x="8" y="378"/>
                  <a:pt x="8" y="378"/>
                </a:cubicBezTo>
                <a:cubicBezTo>
                  <a:pt x="8" y="378"/>
                  <a:pt x="8" y="378"/>
                  <a:pt x="10" y="380"/>
                </a:cubicBezTo>
                <a:close/>
                <a:moveTo>
                  <a:pt x="6" y="369"/>
                </a:moveTo>
                <a:cubicBezTo>
                  <a:pt x="6" y="368"/>
                  <a:pt x="6" y="368"/>
                  <a:pt x="6" y="368"/>
                </a:cubicBezTo>
                <a:cubicBezTo>
                  <a:pt x="5" y="366"/>
                  <a:pt x="5" y="368"/>
                  <a:pt x="5" y="369"/>
                </a:cubicBezTo>
                <a:cubicBezTo>
                  <a:pt x="5" y="371"/>
                  <a:pt x="3" y="372"/>
                  <a:pt x="5" y="371"/>
                </a:cubicBezTo>
                <a:cubicBezTo>
                  <a:pt x="6" y="371"/>
                  <a:pt x="5" y="369"/>
                  <a:pt x="6" y="369"/>
                </a:cubicBezTo>
                <a:close/>
                <a:moveTo>
                  <a:pt x="14" y="369"/>
                </a:moveTo>
                <a:cubicBezTo>
                  <a:pt x="13" y="369"/>
                  <a:pt x="13" y="368"/>
                  <a:pt x="13" y="368"/>
                </a:cubicBezTo>
                <a:cubicBezTo>
                  <a:pt x="14" y="368"/>
                  <a:pt x="14" y="369"/>
                  <a:pt x="14" y="369"/>
                </a:cubicBezTo>
                <a:close/>
                <a:moveTo>
                  <a:pt x="14" y="368"/>
                </a:moveTo>
                <a:cubicBezTo>
                  <a:pt x="14" y="366"/>
                  <a:pt x="16" y="366"/>
                  <a:pt x="16" y="368"/>
                </a:cubicBezTo>
                <a:cubicBezTo>
                  <a:pt x="16" y="368"/>
                  <a:pt x="14" y="369"/>
                  <a:pt x="14" y="368"/>
                </a:cubicBezTo>
                <a:close/>
                <a:moveTo>
                  <a:pt x="10" y="368"/>
                </a:moveTo>
                <a:cubicBezTo>
                  <a:pt x="10" y="369"/>
                  <a:pt x="11" y="369"/>
                  <a:pt x="11" y="368"/>
                </a:cubicBezTo>
                <a:cubicBezTo>
                  <a:pt x="10" y="368"/>
                  <a:pt x="11" y="366"/>
                  <a:pt x="10" y="366"/>
                </a:cubicBezTo>
                <a:cubicBezTo>
                  <a:pt x="8" y="366"/>
                  <a:pt x="8" y="368"/>
                  <a:pt x="8" y="368"/>
                </a:cubicBezTo>
                <a:cubicBezTo>
                  <a:pt x="6" y="369"/>
                  <a:pt x="6" y="369"/>
                  <a:pt x="8" y="369"/>
                </a:cubicBezTo>
                <a:cubicBezTo>
                  <a:pt x="10" y="369"/>
                  <a:pt x="10" y="368"/>
                  <a:pt x="10" y="368"/>
                </a:cubicBezTo>
                <a:close/>
                <a:moveTo>
                  <a:pt x="13" y="366"/>
                </a:moveTo>
                <a:cubicBezTo>
                  <a:pt x="13" y="363"/>
                  <a:pt x="13" y="363"/>
                  <a:pt x="13" y="363"/>
                </a:cubicBezTo>
                <a:cubicBezTo>
                  <a:pt x="13" y="363"/>
                  <a:pt x="14" y="366"/>
                  <a:pt x="13" y="366"/>
                </a:cubicBezTo>
                <a:close/>
                <a:moveTo>
                  <a:pt x="11" y="349"/>
                </a:moveTo>
                <a:cubicBezTo>
                  <a:pt x="13" y="349"/>
                  <a:pt x="11" y="347"/>
                  <a:pt x="11" y="347"/>
                </a:cubicBezTo>
                <a:cubicBezTo>
                  <a:pt x="11" y="349"/>
                  <a:pt x="10" y="347"/>
                  <a:pt x="11" y="347"/>
                </a:cubicBezTo>
                <a:cubicBezTo>
                  <a:pt x="11" y="346"/>
                  <a:pt x="11" y="344"/>
                  <a:pt x="11" y="341"/>
                </a:cubicBezTo>
                <a:cubicBezTo>
                  <a:pt x="11" y="338"/>
                  <a:pt x="11" y="336"/>
                  <a:pt x="11" y="336"/>
                </a:cubicBezTo>
                <a:cubicBezTo>
                  <a:pt x="10" y="336"/>
                  <a:pt x="10" y="336"/>
                  <a:pt x="8" y="336"/>
                </a:cubicBezTo>
                <a:cubicBezTo>
                  <a:pt x="6" y="338"/>
                  <a:pt x="6" y="338"/>
                  <a:pt x="6" y="338"/>
                </a:cubicBezTo>
                <a:cubicBezTo>
                  <a:pt x="8" y="340"/>
                  <a:pt x="6" y="340"/>
                  <a:pt x="8" y="340"/>
                </a:cubicBezTo>
                <a:cubicBezTo>
                  <a:pt x="8" y="341"/>
                  <a:pt x="8" y="343"/>
                  <a:pt x="8" y="344"/>
                </a:cubicBezTo>
                <a:cubicBezTo>
                  <a:pt x="6" y="343"/>
                  <a:pt x="6" y="343"/>
                  <a:pt x="6" y="343"/>
                </a:cubicBezTo>
                <a:cubicBezTo>
                  <a:pt x="5" y="344"/>
                  <a:pt x="5" y="343"/>
                  <a:pt x="5" y="343"/>
                </a:cubicBezTo>
                <a:cubicBezTo>
                  <a:pt x="3" y="344"/>
                  <a:pt x="3" y="344"/>
                  <a:pt x="5" y="346"/>
                </a:cubicBezTo>
                <a:cubicBezTo>
                  <a:pt x="5" y="347"/>
                  <a:pt x="5" y="349"/>
                  <a:pt x="6" y="351"/>
                </a:cubicBezTo>
                <a:cubicBezTo>
                  <a:pt x="8" y="352"/>
                  <a:pt x="8" y="349"/>
                  <a:pt x="6" y="347"/>
                </a:cubicBezTo>
                <a:cubicBezTo>
                  <a:pt x="6" y="346"/>
                  <a:pt x="6" y="346"/>
                  <a:pt x="8" y="347"/>
                </a:cubicBezTo>
                <a:cubicBezTo>
                  <a:pt x="10" y="347"/>
                  <a:pt x="8" y="347"/>
                  <a:pt x="8" y="349"/>
                </a:cubicBezTo>
                <a:cubicBezTo>
                  <a:pt x="8" y="351"/>
                  <a:pt x="8" y="349"/>
                  <a:pt x="8" y="351"/>
                </a:cubicBezTo>
                <a:cubicBezTo>
                  <a:pt x="8" y="352"/>
                  <a:pt x="8" y="352"/>
                  <a:pt x="10" y="352"/>
                </a:cubicBezTo>
                <a:cubicBezTo>
                  <a:pt x="13" y="352"/>
                  <a:pt x="11" y="349"/>
                  <a:pt x="11" y="349"/>
                </a:cubicBezTo>
                <a:close/>
                <a:moveTo>
                  <a:pt x="5" y="360"/>
                </a:moveTo>
                <a:cubicBezTo>
                  <a:pt x="6" y="358"/>
                  <a:pt x="6" y="358"/>
                  <a:pt x="5" y="358"/>
                </a:cubicBezTo>
                <a:cubicBezTo>
                  <a:pt x="2" y="357"/>
                  <a:pt x="5" y="358"/>
                  <a:pt x="3" y="360"/>
                </a:cubicBezTo>
                <a:cubicBezTo>
                  <a:pt x="3" y="360"/>
                  <a:pt x="2" y="361"/>
                  <a:pt x="3" y="361"/>
                </a:cubicBezTo>
                <a:cubicBezTo>
                  <a:pt x="5" y="361"/>
                  <a:pt x="5" y="360"/>
                  <a:pt x="5" y="360"/>
                </a:cubicBezTo>
                <a:close/>
                <a:moveTo>
                  <a:pt x="13" y="361"/>
                </a:moveTo>
                <a:cubicBezTo>
                  <a:pt x="14" y="361"/>
                  <a:pt x="14" y="361"/>
                  <a:pt x="13" y="360"/>
                </a:cubicBezTo>
                <a:cubicBezTo>
                  <a:pt x="13" y="358"/>
                  <a:pt x="13" y="358"/>
                  <a:pt x="11" y="357"/>
                </a:cubicBezTo>
                <a:cubicBezTo>
                  <a:pt x="11" y="357"/>
                  <a:pt x="10" y="357"/>
                  <a:pt x="11" y="358"/>
                </a:cubicBezTo>
                <a:cubicBezTo>
                  <a:pt x="13" y="360"/>
                  <a:pt x="10" y="358"/>
                  <a:pt x="11" y="361"/>
                </a:cubicBezTo>
                <a:cubicBezTo>
                  <a:pt x="13" y="361"/>
                  <a:pt x="13" y="361"/>
                  <a:pt x="13" y="361"/>
                </a:cubicBezTo>
                <a:close/>
                <a:moveTo>
                  <a:pt x="3" y="349"/>
                </a:moveTo>
                <a:cubicBezTo>
                  <a:pt x="5" y="349"/>
                  <a:pt x="3" y="351"/>
                  <a:pt x="5" y="351"/>
                </a:cubicBezTo>
                <a:cubicBezTo>
                  <a:pt x="5" y="351"/>
                  <a:pt x="5" y="351"/>
                  <a:pt x="5" y="349"/>
                </a:cubicBezTo>
                <a:cubicBezTo>
                  <a:pt x="5" y="347"/>
                  <a:pt x="5" y="347"/>
                  <a:pt x="3" y="347"/>
                </a:cubicBezTo>
                <a:cubicBezTo>
                  <a:pt x="2" y="347"/>
                  <a:pt x="2" y="347"/>
                  <a:pt x="2" y="351"/>
                </a:cubicBezTo>
                <a:cubicBezTo>
                  <a:pt x="2" y="351"/>
                  <a:pt x="3" y="351"/>
                  <a:pt x="3" y="349"/>
                </a:cubicBezTo>
                <a:close/>
                <a:moveTo>
                  <a:pt x="5" y="357"/>
                </a:moveTo>
                <a:cubicBezTo>
                  <a:pt x="5" y="357"/>
                  <a:pt x="5" y="358"/>
                  <a:pt x="6" y="357"/>
                </a:cubicBezTo>
                <a:cubicBezTo>
                  <a:pt x="6" y="355"/>
                  <a:pt x="6" y="357"/>
                  <a:pt x="8" y="357"/>
                </a:cubicBezTo>
                <a:cubicBezTo>
                  <a:pt x="8" y="355"/>
                  <a:pt x="6" y="355"/>
                  <a:pt x="8" y="355"/>
                </a:cubicBezTo>
                <a:cubicBezTo>
                  <a:pt x="10" y="354"/>
                  <a:pt x="8" y="354"/>
                  <a:pt x="8" y="354"/>
                </a:cubicBezTo>
                <a:cubicBezTo>
                  <a:pt x="6" y="355"/>
                  <a:pt x="8" y="352"/>
                  <a:pt x="6" y="354"/>
                </a:cubicBezTo>
                <a:cubicBezTo>
                  <a:pt x="6" y="354"/>
                  <a:pt x="5" y="352"/>
                  <a:pt x="3" y="352"/>
                </a:cubicBezTo>
                <a:cubicBezTo>
                  <a:pt x="2" y="352"/>
                  <a:pt x="6" y="354"/>
                  <a:pt x="5" y="354"/>
                </a:cubicBezTo>
                <a:cubicBezTo>
                  <a:pt x="5" y="355"/>
                  <a:pt x="3" y="352"/>
                  <a:pt x="3" y="355"/>
                </a:cubicBezTo>
                <a:cubicBezTo>
                  <a:pt x="3" y="357"/>
                  <a:pt x="5" y="355"/>
                  <a:pt x="5" y="357"/>
                </a:cubicBezTo>
                <a:close/>
                <a:moveTo>
                  <a:pt x="11" y="364"/>
                </a:moveTo>
                <a:cubicBezTo>
                  <a:pt x="11" y="364"/>
                  <a:pt x="13" y="363"/>
                  <a:pt x="11" y="363"/>
                </a:cubicBezTo>
                <a:cubicBezTo>
                  <a:pt x="11" y="361"/>
                  <a:pt x="10" y="360"/>
                  <a:pt x="10" y="361"/>
                </a:cubicBezTo>
                <a:cubicBezTo>
                  <a:pt x="10" y="363"/>
                  <a:pt x="11" y="363"/>
                  <a:pt x="10" y="363"/>
                </a:cubicBezTo>
                <a:cubicBezTo>
                  <a:pt x="6" y="363"/>
                  <a:pt x="6" y="363"/>
                  <a:pt x="8" y="363"/>
                </a:cubicBezTo>
                <a:cubicBezTo>
                  <a:pt x="10" y="364"/>
                  <a:pt x="8" y="364"/>
                  <a:pt x="10" y="364"/>
                </a:cubicBezTo>
                <a:cubicBezTo>
                  <a:pt x="10" y="366"/>
                  <a:pt x="11" y="363"/>
                  <a:pt x="11" y="364"/>
                </a:cubicBezTo>
                <a:close/>
                <a:moveTo>
                  <a:pt x="10" y="363"/>
                </a:moveTo>
                <a:cubicBezTo>
                  <a:pt x="8" y="361"/>
                  <a:pt x="6" y="361"/>
                  <a:pt x="8" y="360"/>
                </a:cubicBezTo>
                <a:cubicBezTo>
                  <a:pt x="10" y="363"/>
                  <a:pt x="10" y="363"/>
                  <a:pt x="10" y="363"/>
                </a:cubicBezTo>
                <a:close/>
                <a:moveTo>
                  <a:pt x="11" y="366"/>
                </a:moveTo>
                <a:cubicBezTo>
                  <a:pt x="10" y="366"/>
                  <a:pt x="11" y="364"/>
                  <a:pt x="11" y="364"/>
                </a:cubicBezTo>
                <a:cubicBezTo>
                  <a:pt x="11" y="366"/>
                  <a:pt x="13" y="368"/>
                  <a:pt x="11" y="366"/>
                </a:cubicBezTo>
                <a:close/>
                <a:moveTo>
                  <a:pt x="8" y="341"/>
                </a:moveTo>
                <a:cubicBezTo>
                  <a:pt x="8" y="341"/>
                  <a:pt x="5" y="340"/>
                  <a:pt x="5" y="341"/>
                </a:cubicBezTo>
                <a:cubicBezTo>
                  <a:pt x="5" y="343"/>
                  <a:pt x="6" y="341"/>
                  <a:pt x="6" y="343"/>
                </a:cubicBezTo>
                <a:cubicBezTo>
                  <a:pt x="8" y="343"/>
                  <a:pt x="8" y="343"/>
                  <a:pt x="8" y="341"/>
                </a:cubicBezTo>
                <a:close/>
                <a:moveTo>
                  <a:pt x="11" y="335"/>
                </a:moveTo>
                <a:cubicBezTo>
                  <a:pt x="11" y="335"/>
                  <a:pt x="11" y="336"/>
                  <a:pt x="11" y="335"/>
                </a:cubicBezTo>
                <a:cubicBezTo>
                  <a:pt x="10" y="333"/>
                  <a:pt x="11" y="333"/>
                  <a:pt x="11" y="332"/>
                </a:cubicBezTo>
                <a:cubicBezTo>
                  <a:pt x="10" y="330"/>
                  <a:pt x="10" y="329"/>
                  <a:pt x="10" y="330"/>
                </a:cubicBezTo>
                <a:cubicBezTo>
                  <a:pt x="8" y="332"/>
                  <a:pt x="10" y="332"/>
                  <a:pt x="10" y="333"/>
                </a:cubicBezTo>
                <a:cubicBezTo>
                  <a:pt x="10" y="335"/>
                  <a:pt x="8" y="332"/>
                  <a:pt x="6" y="333"/>
                </a:cubicBezTo>
                <a:cubicBezTo>
                  <a:pt x="6" y="335"/>
                  <a:pt x="8" y="335"/>
                  <a:pt x="10" y="336"/>
                </a:cubicBezTo>
                <a:cubicBezTo>
                  <a:pt x="11" y="336"/>
                  <a:pt x="11" y="336"/>
                  <a:pt x="11" y="335"/>
                </a:cubicBezTo>
                <a:close/>
                <a:moveTo>
                  <a:pt x="16" y="327"/>
                </a:moveTo>
                <a:cubicBezTo>
                  <a:pt x="16" y="329"/>
                  <a:pt x="16" y="327"/>
                  <a:pt x="17" y="327"/>
                </a:cubicBezTo>
                <a:cubicBezTo>
                  <a:pt x="17" y="327"/>
                  <a:pt x="16" y="327"/>
                  <a:pt x="14" y="326"/>
                </a:cubicBezTo>
                <a:cubicBezTo>
                  <a:pt x="14" y="326"/>
                  <a:pt x="11" y="326"/>
                  <a:pt x="11" y="327"/>
                </a:cubicBezTo>
                <a:cubicBezTo>
                  <a:pt x="11" y="329"/>
                  <a:pt x="14" y="327"/>
                  <a:pt x="16" y="327"/>
                </a:cubicBezTo>
                <a:close/>
                <a:moveTo>
                  <a:pt x="8" y="333"/>
                </a:moveTo>
                <a:cubicBezTo>
                  <a:pt x="8" y="332"/>
                  <a:pt x="8" y="332"/>
                  <a:pt x="8" y="330"/>
                </a:cubicBezTo>
                <a:cubicBezTo>
                  <a:pt x="8" y="330"/>
                  <a:pt x="6" y="330"/>
                  <a:pt x="6" y="329"/>
                </a:cubicBezTo>
                <a:cubicBezTo>
                  <a:pt x="5" y="329"/>
                  <a:pt x="5" y="332"/>
                  <a:pt x="6" y="333"/>
                </a:cubicBezTo>
                <a:cubicBezTo>
                  <a:pt x="8" y="333"/>
                  <a:pt x="8" y="333"/>
                  <a:pt x="8" y="333"/>
                </a:cubicBezTo>
                <a:close/>
                <a:moveTo>
                  <a:pt x="3" y="343"/>
                </a:moveTo>
                <a:cubicBezTo>
                  <a:pt x="3" y="341"/>
                  <a:pt x="5" y="343"/>
                  <a:pt x="3" y="341"/>
                </a:cubicBezTo>
                <a:cubicBezTo>
                  <a:pt x="3" y="340"/>
                  <a:pt x="3" y="341"/>
                  <a:pt x="3" y="341"/>
                </a:cubicBezTo>
                <a:cubicBezTo>
                  <a:pt x="2" y="341"/>
                  <a:pt x="2" y="343"/>
                  <a:pt x="2" y="343"/>
                </a:cubicBezTo>
                <a:cubicBezTo>
                  <a:pt x="3" y="344"/>
                  <a:pt x="3" y="344"/>
                  <a:pt x="3" y="343"/>
                </a:cubicBezTo>
                <a:close/>
                <a:moveTo>
                  <a:pt x="8" y="326"/>
                </a:moveTo>
                <a:cubicBezTo>
                  <a:pt x="8" y="326"/>
                  <a:pt x="8" y="327"/>
                  <a:pt x="6" y="327"/>
                </a:cubicBezTo>
                <a:cubicBezTo>
                  <a:pt x="5" y="327"/>
                  <a:pt x="5" y="329"/>
                  <a:pt x="6" y="329"/>
                </a:cubicBezTo>
                <a:cubicBezTo>
                  <a:pt x="8" y="329"/>
                  <a:pt x="6" y="329"/>
                  <a:pt x="8" y="329"/>
                </a:cubicBezTo>
                <a:cubicBezTo>
                  <a:pt x="8" y="329"/>
                  <a:pt x="10" y="326"/>
                  <a:pt x="8" y="326"/>
                </a:cubicBezTo>
                <a:close/>
                <a:moveTo>
                  <a:pt x="6" y="335"/>
                </a:moveTo>
                <a:cubicBezTo>
                  <a:pt x="6" y="333"/>
                  <a:pt x="5" y="332"/>
                  <a:pt x="5" y="330"/>
                </a:cubicBezTo>
                <a:cubicBezTo>
                  <a:pt x="3" y="329"/>
                  <a:pt x="3" y="329"/>
                  <a:pt x="3" y="329"/>
                </a:cubicBezTo>
                <a:cubicBezTo>
                  <a:pt x="2" y="330"/>
                  <a:pt x="3" y="330"/>
                  <a:pt x="3" y="332"/>
                </a:cubicBezTo>
                <a:cubicBezTo>
                  <a:pt x="2" y="332"/>
                  <a:pt x="2" y="333"/>
                  <a:pt x="3" y="333"/>
                </a:cubicBezTo>
                <a:cubicBezTo>
                  <a:pt x="5" y="332"/>
                  <a:pt x="5" y="333"/>
                  <a:pt x="5" y="335"/>
                </a:cubicBezTo>
                <a:cubicBezTo>
                  <a:pt x="5" y="336"/>
                  <a:pt x="5" y="336"/>
                  <a:pt x="5" y="336"/>
                </a:cubicBezTo>
                <a:cubicBezTo>
                  <a:pt x="6" y="335"/>
                  <a:pt x="6" y="335"/>
                  <a:pt x="6" y="335"/>
                </a:cubicBezTo>
                <a:close/>
                <a:moveTo>
                  <a:pt x="3" y="336"/>
                </a:moveTo>
                <a:cubicBezTo>
                  <a:pt x="5" y="335"/>
                  <a:pt x="3" y="333"/>
                  <a:pt x="3" y="333"/>
                </a:cubicBezTo>
                <a:cubicBezTo>
                  <a:pt x="2" y="335"/>
                  <a:pt x="2" y="333"/>
                  <a:pt x="2" y="335"/>
                </a:cubicBezTo>
                <a:cubicBezTo>
                  <a:pt x="2" y="336"/>
                  <a:pt x="2" y="336"/>
                  <a:pt x="3" y="336"/>
                </a:cubicBezTo>
                <a:close/>
                <a:moveTo>
                  <a:pt x="3" y="340"/>
                </a:moveTo>
                <a:cubicBezTo>
                  <a:pt x="5" y="340"/>
                  <a:pt x="5" y="341"/>
                  <a:pt x="5" y="340"/>
                </a:cubicBezTo>
                <a:cubicBezTo>
                  <a:pt x="5" y="340"/>
                  <a:pt x="5" y="338"/>
                  <a:pt x="3" y="338"/>
                </a:cubicBezTo>
                <a:cubicBezTo>
                  <a:pt x="3" y="338"/>
                  <a:pt x="0" y="338"/>
                  <a:pt x="2" y="340"/>
                </a:cubicBezTo>
                <a:cubicBezTo>
                  <a:pt x="3" y="340"/>
                  <a:pt x="3" y="340"/>
                  <a:pt x="3" y="340"/>
                </a:cubicBezTo>
                <a:close/>
                <a:moveTo>
                  <a:pt x="5" y="326"/>
                </a:moveTo>
                <a:cubicBezTo>
                  <a:pt x="5" y="326"/>
                  <a:pt x="6" y="324"/>
                  <a:pt x="6" y="326"/>
                </a:cubicBezTo>
                <a:cubicBezTo>
                  <a:pt x="6" y="326"/>
                  <a:pt x="5" y="327"/>
                  <a:pt x="5" y="326"/>
                </a:cubicBezTo>
                <a:close/>
                <a:moveTo>
                  <a:pt x="13" y="318"/>
                </a:moveTo>
                <a:cubicBezTo>
                  <a:pt x="13" y="316"/>
                  <a:pt x="16" y="316"/>
                  <a:pt x="14" y="318"/>
                </a:cubicBezTo>
                <a:cubicBezTo>
                  <a:pt x="13" y="318"/>
                  <a:pt x="13" y="318"/>
                  <a:pt x="13" y="318"/>
                </a:cubicBezTo>
                <a:close/>
                <a:moveTo>
                  <a:pt x="3" y="336"/>
                </a:moveTo>
                <a:cubicBezTo>
                  <a:pt x="5" y="336"/>
                  <a:pt x="5" y="336"/>
                  <a:pt x="3" y="336"/>
                </a:cubicBezTo>
                <a:cubicBezTo>
                  <a:pt x="2" y="336"/>
                  <a:pt x="2" y="336"/>
                  <a:pt x="2" y="338"/>
                </a:cubicBezTo>
                <a:cubicBezTo>
                  <a:pt x="2" y="338"/>
                  <a:pt x="2" y="338"/>
                  <a:pt x="3" y="336"/>
                </a:cubicBezTo>
                <a:close/>
                <a:moveTo>
                  <a:pt x="6" y="340"/>
                </a:moveTo>
                <a:cubicBezTo>
                  <a:pt x="6" y="340"/>
                  <a:pt x="6" y="338"/>
                  <a:pt x="5" y="338"/>
                </a:cubicBezTo>
                <a:cubicBezTo>
                  <a:pt x="5" y="338"/>
                  <a:pt x="5" y="338"/>
                  <a:pt x="5" y="340"/>
                </a:cubicBezTo>
                <a:cubicBezTo>
                  <a:pt x="5" y="340"/>
                  <a:pt x="5" y="340"/>
                  <a:pt x="6" y="340"/>
                </a:cubicBezTo>
                <a:close/>
                <a:moveTo>
                  <a:pt x="14" y="333"/>
                </a:moveTo>
                <a:cubicBezTo>
                  <a:pt x="14" y="333"/>
                  <a:pt x="13" y="332"/>
                  <a:pt x="11" y="332"/>
                </a:cubicBezTo>
                <a:cubicBezTo>
                  <a:pt x="11" y="330"/>
                  <a:pt x="11" y="329"/>
                  <a:pt x="11" y="330"/>
                </a:cubicBezTo>
                <a:cubicBezTo>
                  <a:pt x="11" y="333"/>
                  <a:pt x="11" y="332"/>
                  <a:pt x="11" y="333"/>
                </a:cubicBezTo>
                <a:cubicBezTo>
                  <a:pt x="13" y="333"/>
                  <a:pt x="14" y="333"/>
                  <a:pt x="14" y="333"/>
                </a:cubicBezTo>
                <a:close/>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47" name="Freeform 233"/>
          <p:cNvSpPr>
            <a:spLocks noEditPoints="1"/>
          </p:cNvSpPr>
          <p:nvPr>
            <p:custDataLst>
              <p:tags r:id="rId45"/>
            </p:custDataLst>
          </p:nvPr>
        </p:nvSpPr>
        <p:spPr bwMode="auto">
          <a:xfrm>
            <a:off x="2813796" y="4219282"/>
            <a:ext cx="279043" cy="637706"/>
          </a:xfrm>
          <a:custGeom>
            <a:avLst/>
            <a:gdLst/>
            <a:ahLst/>
            <a:cxnLst>
              <a:cxn ang="0">
                <a:pos x="124" y="104"/>
              </a:cxn>
              <a:cxn ang="0">
                <a:pos x="130" y="140"/>
              </a:cxn>
              <a:cxn ang="0">
                <a:pos x="131" y="166"/>
              </a:cxn>
              <a:cxn ang="0">
                <a:pos x="93" y="180"/>
              </a:cxn>
              <a:cxn ang="0">
                <a:pos x="92" y="199"/>
              </a:cxn>
              <a:cxn ang="0">
                <a:pos x="69" y="202"/>
              </a:cxn>
              <a:cxn ang="0">
                <a:pos x="81" y="222"/>
              </a:cxn>
              <a:cxn ang="0">
                <a:pos x="73" y="227"/>
              </a:cxn>
              <a:cxn ang="0">
                <a:pos x="58" y="250"/>
              </a:cxn>
              <a:cxn ang="0">
                <a:pos x="64" y="275"/>
              </a:cxn>
              <a:cxn ang="0">
                <a:pos x="49" y="298"/>
              </a:cxn>
              <a:cxn ang="0">
                <a:pos x="43" y="335"/>
              </a:cxn>
              <a:cxn ang="0">
                <a:pos x="13" y="328"/>
              </a:cxn>
              <a:cxn ang="0">
                <a:pos x="2" y="306"/>
              </a:cxn>
              <a:cxn ang="0">
                <a:pos x="11" y="281"/>
              </a:cxn>
              <a:cxn ang="0">
                <a:pos x="16" y="261"/>
              </a:cxn>
              <a:cxn ang="0">
                <a:pos x="17" y="247"/>
              </a:cxn>
              <a:cxn ang="0">
                <a:pos x="16" y="228"/>
              </a:cxn>
              <a:cxn ang="0">
                <a:pos x="16" y="206"/>
              </a:cxn>
              <a:cxn ang="0">
                <a:pos x="22" y="179"/>
              </a:cxn>
              <a:cxn ang="0">
                <a:pos x="26" y="151"/>
              </a:cxn>
              <a:cxn ang="0">
                <a:pos x="31" y="119"/>
              </a:cxn>
              <a:cxn ang="0">
                <a:pos x="28" y="91"/>
              </a:cxn>
              <a:cxn ang="0">
                <a:pos x="34" y="67"/>
              </a:cxn>
              <a:cxn ang="0">
                <a:pos x="42" y="33"/>
              </a:cxn>
              <a:cxn ang="0">
                <a:pos x="52" y="11"/>
              </a:cxn>
              <a:cxn ang="0">
                <a:pos x="66" y="5"/>
              </a:cxn>
              <a:cxn ang="0">
                <a:pos x="86" y="3"/>
              </a:cxn>
              <a:cxn ang="0">
                <a:pos x="101" y="20"/>
              </a:cxn>
              <a:cxn ang="0">
                <a:pos x="128" y="39"/>
              </a:cxn>
              <a:cxn ang="0">
                <a:pos x="121" y="56"/>
              </a:cxn>
              <a:cxn ang="0">
                <a:pos x="145" y="57"/>
              </a:cxn>
              <a:cxn ang="0">
                <a:pos x="159" y="42"/>
              </a:cxn>
              <a:cxn ang="0">
                <a:pos x="133" y="82"/>
              </a:cxn>
              <a:cxn ang="0">
                <a:pos x="45" y="366"/>
              </a:cxn>
              <a:cxn ang="0">
                <a:pos x="64" y="366"/>
              </a:cxn>
              <a:cxn ang="0">
                <a:pos x="66" y="363"/>
              </a:cxn>
              <a:cxn ang="0">
                <a:pos x="46" y="349"/>
              </a:cxn>
              <a:cxn ang="0">
                <a:pos x="43" y="345"/>
              </a:cxn>
              <a:cxn ang="0">
                <a:pos x="42" y="366"/>
              </a:cxn>
              <a:cxn ang="0">
                <a:pos x="78" y="365"/>
              </a:cxn>
              <a:cxn ang="0">
                <a:pos x="72" y="366"/>
              </a:cxn>
              <a:cxn ang="0">
                <a:pos x="49" y="370"/>
              </a:cxn>
              <a:cxn ang="0">
                <a:pos x="51" y="368"/>
              </a:cxn>
              <a:cxn ang="0">
                <a:pos x="45" y="371"/>
              </a:cxn>
              <a:cxn ang="0">
                <a:pos x="55" y="371"/>
              </a:cxn>
              <a:cxn ang="0">
                <a:pos x="58" y="370"/>
              </a:cxn>
            </a:cxnLst>
            <a:rect l="0" t="0" r="r" b="b"/>
            <a:pathLst>
              <a:path w="160" h="373">
                <a:moveTo>
                  <a:pt x="128" y="87"/>
                </a:moveTo>
                <a:cubicBezTo>
                  <a:pt x="125" y="91"/>
                  <a:pt x="128" y="93"/>
                  <a:pt x="125" y="98"/>
                </a:cubicBezTo>
                <a:cubicBezTo>
                  <a:pt x="122" y="102"/>
                  <a:pt x="127" y="102"/>
                  <a:pt x="124" y="104"/>
                </a:cubicBezTo>
                <a:cubicBezTo>
                  <a:pt x="122" y="107"/>
                  <a:pt x="127" y="116"/>
                  <a:pt x="124" y="118"/>
                </a:cubicBezTo>
                <a:cubicBezTo>
                  <a:pt x="121" y="119"/>
                  <a:pt x="121" y="126"/>
                  <a:pt x="122" y="129"/>
                </a:cubicBezTo>
                <a:cubicBezTo>
                  <a:pt x="118" y="135"/>
                  <a:pt x="127" y="135"/>
                  <a:pt x="130" y="140"/>
                </a:cubicBezTo>
                <a:cubicBezTo>
                  <a:pt x="134" y="146"/>
                  <a:pt x="128" y="144"/>
                  <a:pt x="130" y="149"/>
                </a:cubicBezTo>
                <a:cubicBezTo>
                  <a:pt x="133" y="155"/>
                  <a:pt x="136" y="149"/>
                  <a:pt x="136" y="155"/>
                </a:cubicBezTo>
                <a:cubicBezTo>
                  <a:pt x="136" y="160"/>
                  <a:pt x="134" y="163"/>
                  <a:pt x="131" y="166"/>
                </a:cubicBezTo>
                <a:cubicBezTo>
                  <a:pt x="128" y="171"/>
                  <a:pt x="131" y="171"/>
                  <a:pt x="127" y="174"/>
                </a:cubicBezTo>
                <a:cubicBezTo>
                  <a:pt x="121" y="177"/>
                  <a:pt x="110" y="180"/>
                  <a:pt x="102" y="182"/>
                </a:cubicBezTo>
                <a:cubicBezTo>
                  <a:pt x="95" y="182"/>
                  <a:pt x="96" y="183"/>
                  <a:pt x="93" y="180"/>
                </a:cubicBezTo>
                <a:cubicBezTo>
                  <a:pt x="89" y="179"/>
                  <a:pt x="90" y="183"/>
                  <a:pt x="92" y="185"/>
                </a:cubicBezTo>
                <a:cubicBezTo>
                  <a:pt x="95" y="186"/>
                  <a:pt x="93" y="189"/>
                  <a:pt x="92" y="192"/>
                </a:cubicBezTo>
                <a:cubicBezTo>
                  <a:pt x="90" y="194"/>
                  <a:pt x="89" y="197"/>
                  <a:pt x="92" y="199"/>
                </a:cubicBezTo>
                <a:cubicBezTo>
                  <a:pt x="93" y="200"/>
                  <a:pt x="93" y="202"/>
                  <a:pt x="87" y="205"/>
                </a:cubicBezTo>
                <a:cubicBezTo>
                  <a:pt x="83" y="206"/>
                  <a:pt x="86" y="205"/>
                  <a:pt x="81" y="205"/>
                </a:cubicBezTo>
                <a:cubicBezTo>
                  <a:pt x="77" y="206"/>
                  <a:pt x="73" y="200"/>
                  <a:pt x="69" y="202"/>
                </a:cubicBezTo>
                <a:cubicBezTo>
                  <a:pt x="66" y="203"/>
                  <a:pt x="70" y="208"/>
                  <a:pt x="69" y="213"/>
                </a:cubicBezTo>
                <a:cubicBezTo>
                  <a:pt x="69" y="219"/>
                  <a:pt x="72" y="219"/>
                  <a:pt x="78" y="216"/>
                </a:cubicBezTo>
                <a:cubicBezTo>
                  <a:pt x="81" y="216"/>
                  <a:pt x="81" y="220"/>
                  <a:pt x="81" y="222"/>
                </a:cubicBezTo>
                <a:cubicBezTo>
                  <a:pt x="80" y="227"/>
                  <a:pt x="77" y="227"/>
                  <a:pt x="75" y="224"/>
                </a:cubicBezTo>
                <a:cubicBezTo>
                  <a:pt x="73" y="220"/>
                  <a:pt x="67" y="222"/>
                  <a:pt x="70" y="225"/>
                </a:cubicBezTo>
                <a:cubicBezTo>
                  <a:pt x="73" y="227"/>
                  <a:pt x="77" y="225"/>
                  <a:pt x="73" y="227"/>
                </a:cubicBezTo>
                <a:cubicBezTo>
                  <a:pt x="67" y="228"/>
                  <a:pt x="66" y="234"/>
                  <a:pt x="67" y="237"/>
                </a:cubicBezTo>
                <a:cubicBezTo>
                  <a:pt x="70" y="245"/>
                  <a:pt x="63" y="244"/>
                  <a:pt x="64" y="247"/>
                </a:cubicBezTo>
                <a:cubicBezTo>
                  <a:pt x="67" y="250"/>
                  <a:pt x="60" y="248"/>
                  <a:pt x="58" y="250"/>
                </a:cubicBezTo>
                <a:cubicBezTo>
                  <a:pt x="57" y="253"/>
                  <a:pt x="55" y="248"/>
                  <a:pt x="52" y="256"/>
                </a:cubicBezTo>
                <a:cubicBezTo>
                  <a:pt x="48" y="262"/>
                  <a:pt x="48" y="262"/>
                  <a:pt x="52" y="269"/>
                </a:cubicBezTo>
                <a:cubicBezTo>
                  <a:pt x="58" y="276"/>
                  <a:pt x="63" y="270"/>
                  <a:pt x="64" y="275"/>
                </a:cubicBezTo>
                <a:cubicBezTo>
                  <a:pt x="64" y="281"/>
                  <a:pt x="61" y="279"/>
                  <a:pt x="63" y="281"/>
                </a:cubicBezTo>
                <a:cubicBezTo>
                  <a:pt x="64" y="284"/>
                  <a:pt x="60" y="284"/>
                  <a:pt x="60" y="287"/>
                </a:cubicBezTo>
                <a:cubicBezTo>
                  <a:pt x="60" y="289"/>
                  <a:pt x="51" y="290"/>
                  <a:pt x="49" y="298"/>
                </a:cubicBezTo>
                <a:cubicBezTo>
                  <a:pt x="48" y="304"/>
                  <a:pt x="49" y="307"/>
                  <a:pt x="43" y="309"/>
                </a:cubicBezTo>
                <a:cubicBezTo>
                  <a:pt x="35" y="312"/>
                  <a:pt x="37" y="318"/>
                  <a:pt x="37" y="323"/>
                </a:cubicBezTo>
                <a:cubicBezTo>
                  <a:pt x="38" y="331"/>
                  <a:pt x="45" y="335"/>
                  <a:pt x="43" y="335"/>
                </a:cubicBezTo>
                <a:cubicBezTo>
                  <a:pt x="42" y="332"/>
                  <a:pt x="34" y="334"/>
                  <a:pt x="29" y="331"/>
                </a:cubicBezTo>
                <a:cubicBezTo>
                  <a:pt x="29" y="331"/>
                  <a:pt x="22" y="331"/>
                  <a:pt x="17" y="331"/>
                </a:cubicBezTo>
                <a:cubicBezTo>
                  <a:pt x="13" y="331"/>
                  <a:pt x="16" y="329"/>
                  <a:pt x="13" y="328"/>
                </a:cubicBezTo>
                <a:cubicBezTo>
                  <a:pt x="10" y="326"/>
                  <a:pt x="13" y="314"/>
                  <a:pt x="10" y="314"/>
                </a:cubicBezTo>
                <a:cubicBezTo>
                  <a:pt x="7" y="314"/>
                  <a:pt x="5" y="318"/>
                  <a:pt x="5" y="314"/>
                </a:cubicBezTo>
                <a:cubicBezTo>
                  <a:pt x="3" y="307"/>
                  <a:pt x="0" y="310"/>
                  <a:pt x="2" y="306"/>
                </a:cubicBezTo>
                <a:cubicBezTo>
                  <a:pt x="3" y="303"/>
                  <a:pt x="0" y="298"/>
                  <a:pt x="3" y="300"/>
                </a:cubicBezTo>
                <a:cubicBezTo>
                  <a:pt x="7" y="300"/>
                  <a:pt x="8" y="290"/>
                  <a:pt x="11" y="289"/>
                </a:cubicBezTo>
                <a:cubicBezTo>
                  <a:pt x="14" y="286"/>
                  <a:pt x="8" y="284"/>
                  <a:pt x="11" y="281"/>
                </a:cubicBezTo>
                <a:cubicBezTo>
                  <a:pt x="13" y="279"/>
                  <a:pt x="10" y="279"/>
                  <a:pt x="14" y="275"/>
                </a:cubicBezTo>
                <a:cubicBezTo>
                  <a:pt x="19" y="272"/>
                  <a:pt x="11" y="272"/>
                  <a:pt x="16" y="269"/>
                </a:cubicBezTo>
                <a:cubicBezTo>
                  <a:pt x="19" y="267"/>
                  <a:pt x="14" y="262"/>
                  <a:pt x="16" y="261"/>
                </a:cubicBezTo>
                <a:cubicBezTo>
                  <a:pt x="19" y="259"/>
                  <a:pt x="13" y="256"/>
                  <a:pt x="17" y="255"/>
                </a:cubicBezTo>
                <a:cubicBezTo>
                  <a:pt x="20" y="253"/>
                  <a:pt x="20" y="248"/>
                  <a:pt x="16" y="248"/>
                </a:cubicBezTo>
                <a:cubicBezTo>
                  <a:pt x="13" y="247"/>
                  <a:pt x="13" y="245"/>
                  <a:pt x="17" y="247"/>
                </a:cubicBezTo>
                <a:cubicBezTo>
                  <a:pt x="22" y="247"/>
                  <a:pt x="23" y="241"/>
                  <a:pt x="17" y="242"/>
                </a:cubicBezTo>
                <a:cubicBezTo>
                  <a:pt x="13" y="244"/>
                  <a:pt x="19" y="237"/>
                  <a:pt x="17" y="236"/>
                </a:cubicBezTo>
                <a:cubicBezTo>
                  <a:pt x="14" y="234"/>
                  <a:pt x="17" y="230"/>
                  <a:pt x="16" y="228"/>
                </a:cubicBezTo>
                <a:cubicBezTo>
                  <a:pt x="16" y="227"/>
                  <a:pt x="13" y="227"/>
                  <a:pt x="13" y="220"/>
                </a:cubicBezTo>
                <a:cubicBezTo>
                  <a:pt x="14" y="214"/>
                  <a:pt x="16" y="219"/>
                  <a:pt x="16" y="216"/>
                </a:cubicBezTo>
                <a:cubicBezTo>
                  <a:pt x="17" y="214"/>
                  <a:pt x="14" y="213"/>
                  <a:pt x="16" y="206"/>
                </a:cubicBezTo>
                <a:cubicBezTo>
                  <a:pt x="16" y="200"/>
                  <a:pt x="13" y="202"/>
                  <a:pt x="16" y="199"/>
                </a:cubicBezTo>
                <a:cubicBezTo>
                  <a:pt x="19" y="196"/>
                  <a:pt x="14" y="191"/>
                  <a:pt x="17" y="188"/>
                </a:cubicBezTo>
                <a:cubicBezTo>
                  <a:pt x="20" y="186"/>
                  <a:pt x="16" y="183"/>
                  <a:pt x="22" y="179"/>
                </a:cubicBezTo>
                <a:cubicBezTo>
                  <a:pt x="25" y="177"/>
                  <a:pt x="20" y="169"/>
                  <a:pt x="20" y="166"/>
                </a:cubicBezTo>
                <a:cubicBezTo>
                  <a:pt x="22" y="163"/>
                  <a:pt x="20" y="158"/>
                  <a:pt x="22" y="155"/>
                </a:cubicBezTo>
                <a:cubicBezTo>
                  <a:pt x="22" y="152"/>
                  <a:pt x="23" y="155"/>
                  <a:pt x="26" y="151"/>
                </a:cubicBezTo>
                <a:cubicBezTo>
                  <a:pt x="28" y="147"/>
                  <a:pt x="26" y="146"/>
                  <a:pt x="28" y="136"/>
                </a:cubicBezTo>
                <a:cubicBezTo>
                  <a:pt x="28" y="129"/>
                  <a:pt x="32" y="132"/>
                  <a:pt x="31" y="127"/>
                </a:cubicBezTo>
                <a:cubicBezTo>
                  <a:pt x="31" y="123"/>
                  <a:pt x="34" y="119"/>
                  <a:pt x="31" y="119"/>
                </a:cubicBezTo>
                <a:cubicBezTo>
                  <a:pt x="28" y="119"/>
                  <a:pt x="31" y="118"/>
                  <a:pt x="29" y="113"/>
                </a:cubicBezTo>
                <a:cubicBezTo>
                  <a:pt x="28" y="109"/>
                  <a:pt x="28" y="106"/>
                  <a:pt x="26" y="102"/>
                </a:cubicBezTo>
                <a:cubicBezTo>
                  <a:pt x="25" y="101"/>
                  <a:pt x="26" y="96"/>
                  <a:pt x="28" y="91"/>
                </a:cubicBezTo>
                <a:cubicBezTo>
                  <a:pt x="29" y="87"/>
                  <a:pt x="29" y="90"/>
                  <a:pt x="31" y="88"/>
                </a:cubicBezTo>
                <a:cubicBezTo>
                  <a:pt x="32" y="85"/>
                  <a:pt x="28" y="79"/>
                  <a:pt x="31" y="76"/>
                </a:cubicBezTo>
                <a:cubicBezTo>
                  <a:pt x="32" y="74"/>
                  <a:pt x="32" y="68"/>
                  <a:pt x="34" y="67"/>
                </a:cubicBezTo>
                <a:cubicBezTo>
                  <a:pt x="37" y="65"/>
                  <a:pt x="35" y="67"/>
                  <a:pt x="38" y="59"/>
                </a:cubicBezTo>
                <a:cubicBezTo>
                  <a:pt x="40" y="51"/>
                  <a:pt x="46" y="59"/>
                  <a:pt x="43" y="51"/>
                </a:cubicBezTo>
                <a:cubicBezTo>
                  <a:pt x="40" y="46"/>
                  <a:pt x="43" y="34"/>
                  <a:pt x="42" y="33"/>
                </a:cubicBezTo>
                <a:cubicBezTo>
                  <a:pt x="40" y="28"/>
                  <a:pt x="48" y="25"/>
                  <a:pt x="49" y="25"/>
                </a:cubicBezTo>
                <a:cubicBezTo>
                  <a:pt x="52" y="23"/>
                  <a:pt x="52" y="19"/>
                  <a:pt x="52" y="15"/>
                </a:cubicBezTo>
                <a:cubicBezTo>
                  <a:pt x="54" y="14"/>
                  <a:pt x="54" y="12"/>
                  <a:pt x="52" y="11"/>
                </a:cubicBezTo>
                <a:cubicBezTo>
                  <a:pt x="55" y="9"/>
                  <a:pt x="55" y="6"/>
                  <a:pt x="57" y="5"/>
                </a:cubicBezTo>
                <a:cubicBezTo>
                  <a:pt x="60" y="3"/>
                  <a:pt x="58" y="1"/>
                  <a:pt x="60" y="0"/>
                </a:cubicBezTo>
                <a:cubicBezTo>
                  <a:pt x="61" y="0"/>
                  <a:pt x="61" y="5"/>
                  <a:pt x="66" y="5"/>
                </a:cubicBezTo>
                <a:cubicBezTo>
                  <a:pt x="70" y="3"/>
                  <a:pt x="73" y="3"/>
                  <a:pt x="75" y="11"/>
                </a:cubicBezTo>
                <a:cubicBezTo>
                  <a:pt x="77" y="5"/>
                  <a:pt x="78" y="3"/>
                  <a:pt x="80" y="3"/>
                </a:cubicBezTo>
                <a:cubicBezTo>
                  <a:pt x="83" y="3"/>
                  <a:pt x="84" y="3"/>
                  <a:pt x="86" y="3"/>
                </a:cubicBezTo>
                <a:cubicBezTo>
                  <a:pt x="87" y="3"/>
                  <a:pt x="87" y="5"/>
                  <a:pt x="89" y="6"/>
                </a:cubicBezTo>
                <a:cubicBezTo>
                  <a:pt x="90" y="8"/>
                  <a:pt x="90" y="6"/>
                  <a:pt x="92" y="11"/>
                </a:cubicBezTo>
                <a:cubicBezTo>
                  <a:pt x="95" y="17"/>
                  <a:pt x="99" y="17"/>
                  <a:pt x="101" y="20"/>
                </a:cubicBezTo>
                <a:cubicBezTo>
                  <a:pt x="102" y="23"/>
                  <a:pt x="107" y="22"/>
                  <a:pt x="112" y="26"/>
                </a:cubicBezTo>
                <a:cubicBezTo>
                  <a:pt x="118" y="31"/>
                  <a:pt x="121" y="33"/>
                  <a:pt x="124" y="33"/>
                </a:cubicBezTo>
                <a:cubicBezTo>
                  <a:pt x="125" y="33"/>
                  <a:pt x="130" y="37"/>
                  <a:pt x="128" y="39"/>
                </a:cubicBezTo>
                <a:cubicBezTo>
                  <a:pt x="125" y="43"/>
                  <a:pt x="128" y="43"/>
                  <a:pt x="125" y="45"/>
                </a:cubicBezTo>
                <a:cubicBezTo>
                  <a:pt x="122" y="46"/>
                  <a:pt x="125" y="48"/>
                  <a:pt x="124" y="51"/>
                </a:cubicBezTo>
                <a:cubicBezTo>
                  <a:pt x="122" y="54"/>
                  <a:pt x="119" y="54"/>
                  <a:pt x="121" y="56"/>
                </a:cubicBezTo>
                <a:cubicBezTo>
                  <a:pt x="121" y="59"/>
                  <a:pt x="121" y="57"/>
                  <a:pt x="125" y="57"/>
                </a:cubicBezTo>
                <a:cubicBezTo>
                  <a:pt x="131" y="57"/>
                  <a:pt x="134" y="62"/>
                  <a:pt x="139" y="59"/>
                </a:cubicBezTo>
                <a:cubicBezTo>
                  <a:pt x="142" y="54"/>
                  <a:pt x="144" y="62"/>
                  <a:pt x="145" y="57"/>
                </a:cubicBezTo>
                <a:cubicBezTo>
                  <a:pt x="145" y="53"/>
                  <a:pt x="150" y="53"/>
                  <a:pt x="151" y="48"/>
                </a:cubicBezTo>
                <a:cubicBezTo>
                  <a:pt x="151" y="43"/>
                  <a:pt x="153" y="45"/>
                  <a:pt x="151" y="39"/>
                </a:cubicBezTo>
                <a:cubicBezTo>
                  <a:pt x="154" y="40"/>
                  <a:pt x="156" y="34"/>
                  <a:pt x="159" y="42"/>
                </a:cubicBezTo>
                <a:cubicBezTo>
                  <a:pt x="160" y="48"/>
                  <a:pt x="160" y="54"/>
                  <a:pt x="156" y="57"/>
                </a:cubicBezTo>
                <a:cubicBezTo>
                  <a:pt x="151" y="60"/>
                  <a:pt x="145" y="64"/>
                  <a:pt x="140" y="71"/>
                </a:cubicBezTo>
                <a:cubicBezTo>
                  <a:pt x="134" y="79"/>
                  <a:pt x="134" y="82"/>
                  <a:pt x="133" y="82"/>
                </a:cubicBezTo>
                <a:cubicBezTo>
                  <a:pt x="130" y="84"/>
                  <a:pt x="130" y="85"/>
                  <a:pt x="128" y="87"/>
                </a:cubicBezTo>
                <a:close/>
                <a:moveTo>
                  <a:pt x="42" y="366"/>
                </a:moveTo>
                <a:cubicBezTo>
                  <a:pt x="45" y="366"/>
                  <a:pt x="42" y="365"/>
                  <a:pt x="45" y="366"/>
                </a:cubicBezTo>
                <a:cubicBezTo>
                  <a:pt x="48" y="366"/>
                  <a:pt x="54" y="366"/>
                  <a:pt x="57" y="368"/>
                </a:cubicBezTo>
                <a:cubicBezTo>
                  <a:pt x="60" y="370"/>
                  <a:pt x="58" y="368"/>
                  <a:pt x="60" y="368"/>
                </a:cubicBezTo>
                <a:cubicBezTo>
                  <a:pt x="63" y="368"/>
                  <a:pt x="63" y="365"/>
                  <a:pt x="64" y="366"/>
                </a:cubicBezTo>
                <a:cubicBezTo>
                  <a:pt x="64" y="368"/>
                  <a:pt x="64" y="366"/>
                  <a:pt x="66" y="366"/>
                </a:cubicBezTo>
                <a:cubicBezTo>
                  <a:pt x="67" y="366"/>
                  <a:pt x="67" y="366"/>
                  <a:pt x="67" y="365"/>
                </a:cubicBezTo>
                <a:cubicBezTo>
                  <a:pt x="69" y="363"/>
                  <a:pt x="67" y="363"/>
                  <a:pt x="66" y="363"/>
                </a:cubicBezTo>
                <a:cubicBezTo>
                  <a:pt x="63" y="365"/>
                  <a:pt x="63" y="363"/>
                  <a:pt x="60" y="362"/>
                </a:cubicBezTo>
                <a:cubicBezTo>
                  <a:pt x="58" y="362"/>
                  <a:pt x="57" y="359"/>
                  <a:pt x="54" y="357"/>
                </a:cubicBezTo>
                <a:cubicBezTo>
                  <a:pt x="51" y="356"/>
                  <a:pt x="46" y="351"/>
                  <a:pt x="46" y="349"/>
                </a:cubicBezTo>
                <a:cubicBezTo>
                  <a:pt x="45" y="348"/>
                  <a:pt x="46" y="346"/>
                  <a:pt x="43" y="346"/>
                </a:cubicBezTo>
                <a:cubicBezTo>
                  <a:pt x="42" y="346"/>
                  <a:pt x="42" y="346"/>
                  <a:pt x="42" y="345"/>
                </a:cubicBezTo>
                <a:cubicBezTo>
                  <a:pt x="43" y="343"/>
                  <a:pt x="43" y="343"/>
                  <a:pt x="43" y="345"/>
                </a:cubicBezTo>
                <a:cubicBezTo>
                  <a:pt x="45" y="345"/>
                  <a:pt x="45" y="345"/>
                  <a:pt x="45" y="345"/>
                </a:cubicBezTo>
                <a:cubicBezTo>
                  <a:pt x="45" y="343"/>
                  <a:pt x="43" y="342"/>
                  <a:pt x="42" y="338"/>
                </a:cubicBezTo>
                <a:cubicBezTo>
                  <a:pt x="42" y="366"/>
                  <a:pt x="42" y="366"/>
                  <a:pt x="42" y="366"/>
                </a:cubicBezTo>
                <a:close/>
                <a:moveTo>
                  <a:pt x="73" y="366"/>
                </a:moveTo>
                <a:cubicBezTo>
                  <a:pt x="75" y="365"/>
                  <a:pt x="75" y="366"/>
                  <a:pt x="77" y="366"/>
                </a:cubicBezTo>
                <a:cubicBezTo>
                  <a:pt x="78" y="365"/>
                  <a:pt x="77" y="366"/>
                  <a:pt x="78" y="365"/>
                </a:cubicBezTo>
                <a:cubicBezTo>
                  <a:pt x="80" y="365"/>
                  <a:pt x="80" y="363"/>
                  <a:pt x="78" y="365"/>
                </a:cubicBezTo>
                <a:cubicBezTo>
                  <a:pt x="77" y="365"/>
                  <a:pt x="77" y="363"/>
                  <a:pt x="73" y="365"/>
                </a:cubicBezTo>
                <a:cubicBezTo>
                  <a:pt x="73" y="365"/>
                  <a:pt x="70" y="365"/>
                  <a:pt x="72" y="366"/>
                </a:cubicBezTo>
                <a:cubicBezTo>
                  <a:pt x="73" y="366"/>
                  <a:pt x="73" y="366"/>
                  <a:pt x="73" y="366"/>
                </a:cubicBezTo>
                <a:close/>
                <a:moveTo>
                  <a:pt x="48" y="371"/>
                </a:moveTo>
                <a:cubicBezTo>
                  <a:pt x="49" y="371"/>
                  <a:pt x="48" y="370"/>
                  <a:pt x="49" y="370"/>
                </a:cubicBezTo>
                <a:cubicBezTo>
                  <a:pt x="51" y="370"/>
                  <a:pt x="49" y="371"/>
                  <a:pt x="51" y="371"/>
                </a:cubicBezTo>
                <a:cubicBezTo>
                  <a:pt x="52" y="371"/>
                  <a:pt x="52" y="371"/>
                  <a:pt x="54" y="370"/>
                </a:cubicBezTo>
                <a:cubicBezTo>
                  <a:pt x="54" y="368"/>
                  <a:pt x="52" y="368"/>
                  <a:pt x="51" y="368"/>
                </a:cubicBezTo>
                <a:cubicBezTo>
                  <a:pt x="49" y="368"/>
                  <a:pt x="48" y="366"/>
                  <a:pt x="45" y="366"/>
                </a:cubicBezTo>
                <a:cubicBezTo>
                  <a:pt x="43" y="366"/>
                  <a:pt x="43" y="368"/>
                  <a:pt x="45" y="368"/>
                </a:cubicBezTo>
                <a:cubicBezTo>
                  <a:pt x="45" y="368"/>
                  <a:pt x="45" y="368"/>
                  <a:pt x="45" y="371"/>
                </a:cubicBezTo>
                <a:cubicBezTo>
                  <a:pt x="45" y="371"/>
                  <a:pt x="46" y="371"/>
                  <a:pt x="48" y="371"/>
                </a:cubicBezTo>
                <a:close/>
                <a:moveTo>
                  <a:pt x="54" y="371"/>
                </a:moveTo>
                <a:cubicBezTo>
                  <a:pt x="54" y="371"/>
                  <a:pt x="55" y="370"/>
                  <a:pt x="55" y="371"/>
                </a:cubicBezTo>
                <a:cubicBezTo>
                  <a:pt x="55" y="373"/>
                  <a:pt x="54" y="373"/>
                  <a:pt x="54" y="371"/>
                </a:cubicBezTo>
                <a:close/>
                <a:moveTo>
                  <a:pt x="57" y="371"/>
                </a:moveTo>
                <a:cubicBezTo>
                  <a:pt x="55" y="371"/>
                  <a:pt x="57" y="370"/>
                  <a:pt x="58" y="370"/>
                </a:cubicBezTo>
                <a:cubicBezTo>
                  <a:pt x="58" y="371"/>
                  <a:pt x="58" y="371"/>
                  <a:pt x="57" y="371"/>
                </a:cubicBezTo>
                <a:close/>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48" name="Freeform 239"/>
          <p:cNvSpPr>
            <a:spLocks noEditPoints="1"/>
          </p:cNvSpPr>
          <p:nvPr>
            <p:custDataLst>
              <p:tags r:id="rId46"/>
            </p:custDataLst>
          </p:nvPr>
        </p:nvSpPr>
        <p:spPr bwMode="auto">
          <a:xfrm>
            <a:off x="2739984" y="3393084"/>
            <a:ext cx="87314" cy="107459"/>
          </a:xfrm>
          <a:custGeom>
            <a:avLst/>
            <a:gdLst/>
            <a:ahLst/>
            <a:cxnLst>
              <a:cxn ang="0">
                <a:pos x="42" y="61"/>
              </a:cxn>
              <a:cxn ang="0">
                <a:pos x="47" y="59"/>
              </a:cxn>
              <a:cxn ang="0">
                <a:pos x="45" y="63"/>
              </a:cxn>
              <a:cxn ang="0">
                <a:pos x="42" y="61"/>
              </a:cxn>
              <a:cxn ang="0">
                <a:pos x="11" y="27"/>
              </a:cxn>
              <a:cxn ang="0">
                <a:pos x="11" y="22"/>
              </a:cxn>
              <a:cxn ang="0">
                <a:pos x="9" y="19"/>
              </a:cxn>
              <a:cxn ang="0">
                <a:pos x="7" y="23"/>
              </a:cxn>
              <a:cxn ang="0">
                <a:pos x="9" y="27"/>
              </a:cxn>
              <a:cxn ang="0">
                <a:pos x="11" y="27"/>
              </a:cxn>
              <a:cxn ang="0">
                <a:pos x="12" y="33"/>
              </a:cxn>
              <a:cxn ang="0">
                <a:pos x="12" y="30"/>
              </a:cxn>
              <a:cxn ang="0">
                <a:pos x="11" y="28"/>
              </a:cxn>
              <a:cxn ang="0">
                <a:pos x="11" y="31"/>
              </a:cxn>
              <a:cxn ang="0">
                <a:pos x="12" y="33"/>
              </a:cxn>
              <a:cxn ang="0">
                <a:pos x="6" y="3"/>
              </a:cxn>
              <a:cxn ang="0">
                <a:pos x="9" y="3"/>
              </a:cxn>
              <a:cxn ang="0">
                <a:pos x="4" y="2"/>
              </a:cxn>
              <a:cxn ang="0">
                <a:pos x="3" y="3"/>
              </a:cxn>
              <a:cxn ang="0">
                <a:pos x="3" y="5"/>
              </a:cxn>
              <a:cxn ang="0">
                <a:pos x="6" y="3"/>
              </a:cxn>
              <a:cxn ang="0">
                <a:pos x="17" y="8"/>
              </a:cxn>
              <a:cxn ang="0">
                <a:pos x="15" y="5"/>
              </a:cxn>
              <a:cxn ang="0">
                <a:pos x="11" y="0"/>
              </a:cxn>
              <a:cxn ang="0">
                <a:pos x="12" y="2"/>
              </a:cxn>
              <a:cxn ang="0">
                <a:pos x="15" y="5"/>
              </a:cxn>
              <a:cxn ang="0">
                <a:pos x="15" y="8"/>
              </a:cxn>
              <a:cxn ang="0">
                <a:pos x="15" y="11"/>
              </a:cxn>
              <a:cxn ang="0">
                <a:pos x="17" y="8"/>
              </a:cxn>
              <a:cxn ang="0">
                <a:pos x="48" y="49"/>
              </a:cxn>
              <a:cxn ang="0">
                <a:pos x="50" y="49"/>
              </a:cxn>
              <a:cxn ang="0">
                <a:pos x="47" y="47"/>
              </a:cxn>
              <a:cxn ang="0">
                <a:pos x="48" y="49"/>
              </a:cxn>
              <a:cxn ang="0">
                <a:pos x="23" y="19"/>
              </a:cxn>
              <a:cxn ang="0">
                <a:pos x="21" y="23"/>
              </a:cxn>
              <a:cxn ang="0">
                <a:pos x="23" y="25"/>
              </a:cxn>
              <a:cxn ang="0">
                <a:pos x="23" y="23"/>
              </a:cxn>
              <a:cxn ang="0">
                <a:pos x="23" y="17"/>
              </a:cxn>
              <a:cxn ang="0">
                <a:pos x="18" y="16"/>
              </a:cxn>
              <a:cxn ang="0">
                <a:pos x="23" y="19"/>
              </a:cxn>
              <a:cxn ang="0">
                <a:pos x="39" y="47"/>
              </a:cxn>
              <a:cxn ang="0">
                <a:pos x="39" y="49"/>
              </a:cxn>
              <a:cxn ang="0">
                <a:pos x="41" y="44"/>
              </a:cxn>
              <a:cxn ang="0">
                <a:pos x="38" y="42"/>
              </a:cxn>
              <a:cxn ang="0">
                <a:pos x="39" y="45"/>
              </a:cxn>
              <a:cxn ang="0">
                <a:pos x="39" y="47"/>
              </a:cxn>
              <a:cxn ang="0">
                <a:pos x="26" y="36"/>
              </a:cxn>
              <a:cxn ang="0">
                <a:pos x="26" y="36"/>
              </a:cxn>
              <a:cxn ang="0">
                <a:pos x="24" y="34"/>
              </a:cxn>
              <a:cxn ang="0">
                <a:pos x="26" y="36"/>
              </a:cxn>
              <a:cxn ang="0">
                <a:pos x="29" y="28"/>
              </a:cxn>
              <a:cxn ang="0">
                <a:pos x="27" y="23"/>
              </a:cxn>
              <a:cxn ang="0">
                <a:pos x="27" y="25"/>
              </a:cxn>
              <a:cxn ang="0">
                <a:pos x="29" y="28"/>
              </a:cxn>
              <a:cxn ang="0">
                <a:pos x="29" y="30"/>
              </a:cxn>
              <a:cxn ang="0">
                <a:pos x="29" y="28"/>
              </a:cxn>
              <a:cxn ang="0">
                <a:pos x="33" y="42"/>
              </a:cxn>
              <a:cxn ang="0">
                <a:pos x="33" y="41"/>
              </a:cxn>
              <a:cxn ang="0">
                <a:pos x="32" y="39"/>
              </a:cxn>
              <a:cxn ang="0">
                <a:pos x="30" y="34"/>
              </a:cxn>
              <a:cxn ang="0">
                <a:pos x="32" y="38"/>
              </a:cxn>
              <a:cxn ang="0">
                <a:pos x="32" y="41"/>
              </a:cxn>
              <a:cxn ang="0">
                <a:pos x="33" y="42"/>
              </a:cxn>
            </a:cxnLst>
            <a:rect l="0" t="0" r="r" b="b"/>
            <a:pathLst>
              <a:path w="50" h="63">
                <a:moveTo>
                  <a:pt x="42" y="61"/>
                </a:moveTo>
                <a:cubicBezTo>
                  <a:pt x="45" y="58"/>
                  <a:pt x="47" y="61"/>
                  <a:pt x="47" y="59"/>
                </a:cubicBezTo>
                <a:cubicBezTo>
                  <a:pt x="48" y="56"/>
                  <a:pt x="50" y="61"/>
                  <a:pt x="45" y="63"/>
                </a:cubicBezTo>
                <a:cubicBezTo>
                  <a:pt x="42" y="63"/>
                  <a:pt x="42" y="63"/>
                  <a:pt x="42" y="61"/>
                </a:cubicBezTo>
                <a:close/>
                <a:moveTo>
                  <a:pt x="11" y="27"/>
                </a:moveTo>
                <a:cubicBezTo>
                  <a:pt x="12" y="25"/>
                  <a:pt x="12" y="23"/>
                  <a:pt x="11" y="22"/>
                </a:cubicBezTo>
                <a:cubicBezTo>
                  <a:pt x="9" y="20"/>
                  <a:pt x="9" y="19"/>
                  <a:pt x="9" y="19"/>
                </a:cubicBezTo>
                <a:cubicBezTo>
                  <a:pt x="7" y="19"/>
                  <a:pt x="7" y="20"/>
                  <a:pt x="7" y="23"/>
                </a:cubicBezTo>
                <a:cubicBezTo>
                  <a:pt x="6" y="25"/>
                  <a:pt x="6" y="25"/>
                  <a:pt x="9" y="27"/>
                </a:cubicBezTo>
                <a:cubicBezTo>
                  <a:pt x="11" y="28"/>
                  <a:pt x="11" y="27"/>
                  <a:pt x="11" y="27"/>
                </a:cubicBezTo>
                <a:close/>
                <a:moveTo>
                  <a:pt x="12" y="33"/>
                </a:moveTo>
                <a:cubicBezTo>
                  <a:pt x="13" y="33"/>
                  <a:pt x="13" y="33"/>
                  <a:pt x="12" y="30"/>
                </a:cubicBezTo>
                <a:cubicBezTo>
                  <a:pt x="12" y="27"/>
                  <a:pt x="12" y="30"/>
                  <a:pt x="11" y="28"/>
                </a:cubicBezTo>
                <a:cubicBezTo>
                  <a:pt x="9" y="27"/>
                  <a:pt x="9" y="30"/>
                  <a:pt x="11" y="31"/>
                </a:cubicBezTo>
                <a:cubicBezTo>
                  <a:pt x="12" y="33"/>
                  <a:pt x="11" y="33"/>
                  <a:pt x="12" y="33"/>
                </a:cubicBezTo>
                <a:close/>
                <a:moveTo>
                  <a:pt x="6" y="3"/>
                </a:moveTo>
                <a:cubicBezTo>
                  <a:pt x="9" y="3"/>
                  <a:pt x="9" y="5"/>
                  <a:pt x="9" y="3"/>
                </a:cubicBezTo>
                <a:cubicBezTo>
                  <a:pt x="11" y="2"/>
                  <a:pt x="7" y="3"/>
                  <a:pt x="4" y="2"/>
                </a:cubicBezTo>
                <a:cubicBezTo>
                  <a:pt x="1" y="2"/>
                  <a:pt x="6" y="5"/>
                  <a:pt x="3" y="3"/>
                </a:cubicBezTo>
                <a:cubicBezTo>
                  <a:pt x="1" y="3"/>
                  <a:pt x="0" y="3"/>
                  <a:pt x="3" y="5"/>
                </a:cubicBezTo>
                <a:cubicBezTo>
                  <a:pt x="3" y="5"/>
                  <a:pt x="3" y="5"/>
                  <a:pt x="6" y="3"/>
                </a:cubicBezTo>
                <a:close/>
                <a:moveTo>
                  <a:pt x="17" y="8"/>
                </a:moveTo>
                <a:cubicBezTo>
                  <a:pt x="17" y="8"/>
                  <a:pt x="17" y="5"/>
                  <a:pt x="15" y="5"/>
                </a:cubicBezTo>
                <a:cubicBezTo>
                  <a:pt x="13" y="3"/>
                  <a:pt x="13" y="0"/>
                  <a:pt x="11" y="0"/>
                </a:cubicBezTo>
                <a:cubicBezTo>
                  <a:pt x="7" y="0"/>
                  <a:pt x="11" y="0"/>
                  <a:pt x="12" y="2"/>
                </a:cubicBezTo>
                <a:cubicBezTo>
                  <a:pt x="13" y="2"/>
                  <a:pt x="13" y="3"/>
                  <a:pt x="15" y="5"/>
                </a:cubicBezTo>
                <a:cubicBezTo>
                  <a:pt x="17" y="6"/>
                  <a:pt x="15" y="5"/>
                  <a:pt x="15" y="8"/>
                </a:cubicBezTo>
                <a:cubicBezTo>
                  <a:pt x="15" y="11"/>
                  <a:pt x="12" y="8"/>
                  <a:pt x="15" y="11"/>
                </a:cubicBezTo>
                <a:cubicBezTo>
                  <a:pt x="15" y="13"/>
                  <a:pt x="15" y="8"/>
                  <a:pt x="17" y="8"/>
                </a:cubicBezTo>
                <a:close/>
                <a:moveTo>
                  <a:pt x="48" y="49"/>
                </a:moveTo>
                <a:cubicBezTo>
                  <a:pt x="50" y="49"/>
                  <a:pt x="50" y="49"/>
                  <a:pt x="50" y="49"/>
                </a:cubicBezTo>
                <a:cubicBezTo>
                  <a:pt x="50" y="47"/>
                  <a:pt x="47" y="47"/>
                  <a:pt x="47" y="47"/>
                </a:cubicBezTo>
                <a:cubicBezTo>
                  <a:pt x="47" y="47"/>
                  <a:pt x="47" y="49"/>
                  <a:pt x="48" y="49"/>
                </a:cubicBezTo>
                <a:close/>
                <a:moveTo>
                  <a:pt x="23" y="19"/>
                </a:moveTo>
                <a:cubicBezTo>
                  <a:pt x="24" y="22"/>
                  <a:pt x="21" y="22"/>
                  <a:pt x="21" y="23"/>
                </a:cubicBezTo>
                <a:cubicBezTo>
                  <a:pt x="23" y="23"/>
                  <a:pt x="23" y="27"/>
                  <a:pt x="23" y="25"/>
                </a:cubicBezTo>
                <a:cubicBezTo>
                  <a:pt x="24" y="25"/>
                  <a:pt x="23" y="25"/>
                  <a:pt x="23" y="23"/>
                </a:cubicBezTo>
                <a:cubicBezTo>
                  <a:pt x="23" y="20"/>
                  <a:pt x="24" y="20"/>
                  <a:pt x="23" y="17"/>
                </a:cubicBezTo>
                <a:cubicBezTo>
                  <a:pt x="21" y="16"/>
                  <a:pt x="18" y="14"/>
                  <a:pt x="18" y="16"/>
                </a:cubicBezTo>
                <a:cubicBezTo>
                  <a:pt x="18" y="16"/>
                  <a:pt x="21" y="17"/>
                  <a:pt x="23" y="19"/>
                </a:cubicBezTo>
                <a:close/>
                <a:moveTo>
                  <a:pt x="39" y="47"/>
                </a:moveTo>
                <a:cubicBezTo>
                  <a:pt x="38" y="49"/>
                  <a:pt x="38" y="50"/>
                  <a:pt x="39" y="49"/>
                </a:cubicBezTo>
                <a:cubicBezTo>
                  <a:pt x="42" y="47"/>
                  <a:pt x="42" y="45"/>
                  <a:pt x="41" y="44"/>
                </a:cubicBezTo>
                <a:cubicBezTo>
                  <a:pt x="41" y="42"/>
                  <a:pt x="41" y="44"/>
                  <a:pt x="38" y="42"/>
                </a:cubicBezTo>
                <a:cubicBezTo>
                  <a:pt x="36" y="42"/>
                  <a:pt x="38" y="45"/>
                  <a:pt x="39" y="45"/>
                </a:cubicBezTo>
                <a:cubicBezTo>
                  <a:pt x="41" y="44"/>
                  <a:pt x="41" y="45"/>
                  <a:pt x="39" y="47"/>
                </a:cubicBezTo>
                <a:close/>
                <a:moveTo>
                  <a:pt x="26" y="36"/>
                </a:moveTo>
                <a:cubicBezTo>
                  <a:pt x="27" y="38"/>
                  <a:pt x="27" y="36"/>
                  <a:pt x="26" y="36"/>
                </a:cubicBezTo>
                <a:cubicBezTo>
                  <a:pt x="26" y="34"/>
                  <a:pt x="24" y="33"/>
                  <a:pt x="24" y="34"/>
                </a:cubicBezTo>
                <a:cubicBezTo>
                  <a:pt x="24" y="36"/>
                  <a:pt x="24" y="34"/>
                  <a:pt x="26" y="36"/>
                </a:cubicBezTo>
                <a:close/>
                <a:moveTo>
                  <a:pt x="29" y="28"/>
                </a:moveTo>
                <a:cubicBezTo>
                  <a:pt x="29" y="27"/>
                  <a:pt x="29" y="25"/>
                  <a:pt x="27" y="23"/>
                </a:cubicBezTo>
                <a:cubicBezTo>
                  <a:pt x="26" y="23"/>
                  <a:pt x="26" y="23"/>
                  <a:pt x="27" y="25"/>
                </a:cubicBezTo>
                <a:cubicBezTo>
                  <a:pt x="27" y="25"/>
                  <a:pt x="27" y="27"/>
                  <a:pt x="29" y="28"/>
                </a:cubicBezTo>
                <a:cubicBezTo>
                  <a:pt x="30" y="30"/>
                  <a:pt x="27" y="31"/>
                  <a:pt x="29" y="30"/>
                </a:cubicBezTo>
                <a:cubicBezTo>
                  <a:pt x="30" y="30"/>
                  <a:pt x="30" y="28"/>
                  <a:pt x="29" y="28"/>
                </a:cubicBezTo>
                <a:close/>
                <a:moveTo>
                  <a:pt x="33" y="42"/>
                </a:moveTo>
                <a:cubicBezTo>
                  <a:pt x="33" y="42"/>
                  <a:pt x="35" y="42"/>
                  <a:pt x="33" y="41"/>
                </a:cubicBezTo>
                <a:cubicBezTo>
                  <a:pt x="33" y="39"/>
                  <a:pt x="32" y="39"/>
                  <a:pt x="32" y="39"/>
                </a:cubicBezTo>
                <a:cubicBezTo>
                  <a:pt x="32" y="38"/>
                  <a:pt x="30" y="34"/>
                  <a:pt x="30" y="34"/>
                </a:cubicBezTo>
                <a:cubicBezTo>
                  <a:pt x="29" y="33"/>
                  <a:pt x="30" y="36"/>
                  <a:pt x="32" y="38"/>
                </a:cubicBezTo>
                <a:cubicBezTo>
                  <a:pt x="32" y="41"/>
                  <a:pt x="30" y="38"/>
                  <a:pt x="32" y="41"/>
                </a:cubicBezTo>
                <a:cubicBezTo>
                  <a:pt x="32" y="41"/>
                  <a:pt x="33" y="41"/>
                  <a:pt x="33" y="42"/>
                </a:cubicBezTo>
                <a:close/>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49" name="Freeform 240"/>
          <p:cNvSpPr>
            <a:spLocks noEditPoints="1"/>
          </p:cNvSpPr>
          <p:nvPr>
            <p:custDataLst>
              <p:tags r:id="rId47"/>
            </p:custDataLst>
          </p:nvPr>
        </p:nvSpPr>
        <p:spPr bwMode="auto">
          <a:xfrm>
            <a:off x="2659870" y="3457383"/>
            <a:ext cx="150324" cy="63419"/>
          </a:xfrm>
          <a:custGeom>
            <a:avLst/>
            <a:gdLst/>
            <a:ahLst/>
            <a:cxnLst>
              <a:cxn ang="0">
                <a:pos x="8" y="13"/>
              </a:cxn>
              <a:cxn ang="0">
                <a:pos x="3" y="15"/>
              </a:cxn>
              <a:cxn ang="0">
                <a:pos x="0" y="13"/>
              </a:cxn>
              <a:cxn ang="0">
                <a:pos x="4" y="10"/>
              </a:cxn>
              <a:cxn ang="0">
                <a:pos x="17" y="3"/>
              </a:cxn>
              <a:cxn ang="0">
                <a:pos x="24" y="1"/>
              </a:cxn>
              <a:cxn ang="0">
                <a:pos x="30" y="1"/>
              </a:cxn>
              <a:cxn ang="0">
                <a:pos x="35" y="3"/>
              </a:cxn>
              <a:cxn ang="0">
                <a:pos x="42" y="6"/>
              </a:cxn>
              <a:cxn ang="0">
                <a:pos x="50" y="10"/>
              </a:cxn>
              <a:cxn ang="0">
                <a:pos x="58" y="13"/>
              </a:cxn>
              <a:cxn ang="0">
                <a:pos x="59" y="15"/>
              </a:cxn>
              <a:cxn ang="0">
                <a:pos x="62" y="18"/>
              </a:cxn>
              <a:cxn ang="0">
                <a:pos x="65" y="20"/>
              </a:cxn>
              <a:cxn ang="0">
                <a:pos x="70" y="21"/>
              </a:cxn>
              <a:cxn ang="0">
                <a:pos x="74" y="23"/>
              </a:cxn>
              <a:cxn ang="0">
                <a:pos x="76" y="26"/>
              </a:cxn>
              <a:cxn ang="0">
                <a:pos x="82" y="29"/>
              </a:cxn>
              <a:cxn ang="0">
                <a:pos x="85" y="32"/>
              </a:cxn>
              <a:cxn ang="0">
                <a:pos x="79" y="34"/>
              </a:cxn>
              <a:cxn ang="0">
                <a:pos x="64" y="34"/>
              </a:cxn>
              <a:cxn ang="0">
                <a:pos x="61" y="30"/>
              </a:cxn>
              <a:cxn ang="0">
                <a:pos x="56" y="26"/>
              </a:cxn>
              <a:cxn ang="0">
                <a:pos x="50" y="20"/>
              </a:cxn>
              <a:cxn ang="0">
                <a:pos x="42" y="17"/>
              </a:cxn>
              <a:cxn ang="0">
                <a:pos x="32" y="12"/>
              </a:cxn>
              <a:cxn ang="0">
                <a:pos x="23" y="10"/>
              </a:cxn>
              <a:cxn ang="0">
                <a:pos x="26" y="7"/>
              </a:cxn>
              <a:cxn ang="0">
                <a:pos x="15" y="9"/>
              </a:cxn>
              <a:cxn ang="0">
                <a:pos x="8" y="13"/>
              </a:cxn>
              <a:cxn ang="0">
                <a:pos x="18" y="18"/>
              </a:cxn>
              <a:cxn ang="0">
                <a:pos x="15" y="13"/>
              </a:cxn>
              <a:cxn ang="0">
                <a:pos x="18" y="18"/>
              </a:cxn>
              <a:cxn ang="0">
                <a:pos x="50" y="9"/>
              </a:cxn>
              <a:cxn ang="0">
                <a:pos x="51" y="7"/>
              </a:cxn>
              <a:cxn ang="0">
                <a:pos x="50" y="9"/>
              </a:cxn>
              <a:cxn ang="0">
                <a:pos x="53" y="9"/>
              </a:cxn>
              <a:cxn ang="0">
                <a:pos x="55" y="10"/>
              </a:cxn>
              <a:cxn ang="0">
                <a:pos x="53" y="9"/>
              </a:cxn>
            </a:cxnLst>
            <a:rect l="0" t="0" r="r" b="b"/>
            <a:pathLst>
              <a:path w="86" h="37">
                <a:moveTo>
                  <a:pt x="8" y="13"/>
                </a:moveTo>
                <a:cubicBezTo>
                  <a:pt x="4" y="13"/>
                  <a:pt x="3" y="17"/>
                  <a:pt x="3" y="15"/>
                </a:cubicBezTo>
                <a:cubicBezTo>
                  <a:pt x="3" y="13"/>
                  <a:pt x="0" y="15"/>
                  <a:pt x="0" y="13"/>
                </a:cubicBezTo>
                <a:cubicBezTo>
                  <a:pt x="0" y="12"/>
                  <a:pt x="4" y="13"/>
                  <a:pt x="4" y="10"/>
                </a:cubicBezTo>
                <a:cubicBezTo>
                  <a:pt x="3" y="9"/>
                  <a:pt x="8" y="4"/>
                  <a:pt x="17" y="3"/>
                </a:cubicBezTo>
                <a:cubicBezTo>
                  <a:pt x="21" y="3"/>
                  <a:pt x="20" y="0"/>
                  <a:pt x="24" y="1"/>
                </a:cubicBezTo>
                <a:cubicBezTo>
                  <a:pt x="30" y="3"/>
                  <a:pt x="29" y="0"/>
                  <a:pt x="30" y="1"/>
                </a:cubicBezTo>
                <a:cubicBezTo>
                  <a:pt x="32" y="3"/>
                  <a:pt x="33" y="0"/>
                  <a:pt x="35" y="3"/>
                </a:cubicBezTo>
                <a:cubicBezTo>
                  <a:pt x="36" y="4"/>
                  <a:pt x="39" y="1"/>
                  <a:pt x="42" y="6"/>
                </a:cubicBezTo>
                <a:cubicBezTo>
                  <a:pt x="45" y="10"/>
                  <a:pt x="45" y="6"/>
                  <a:pt x="50" y="10"/>
                </a:cubicBezTo>
                <a:cubicBezTo>
                  <a:pt x="56" y="13"/>
                  <a:pt x="58" y="12"/>
                  <a:pt x="58" y="13"/>
                </a:cubicBezTo>
                <a:cubicBezTo>
                  <a:pt x="56" y="15"/>
                  <a:pt x="59" y="17"/>
                  <a:pt x="59" y="15"/>
                </a:cubicBezTo>
                <a:cubicBezTo>
                  <a:pt x="58" y="13"/>
                  <a:pt x="61" y="15"/>
                  <a:pt x="62" y="18"/>
                </a:cubicBezTo>
                <a:cubicBezTo>
                  <a:pt x="65" y="20"/>
                  <a:pt x="65" y="18"/>
                  <a:pt x="65" y="20"/>
                </a:cubicBezTo>
                <a:cubicBezTo>
                  <a:pt x="67" y="23"/>
                  <a:pt x="68" y="20"/>
                  <a:pt x="70" y="21"/>
                </a:cubicBezTo>
                <a:cubicBezTo>
                  <a:pt x="71" y="23"/>
                  <a:pt x="73" y="20"/>
                  <a:pt x="74" y="23"/>
                </a:cubicBezTo>
                <a:cubicBezTo>
                  <a:pt x="74" y="26"/>
                  <a:pt x="70" y="24"/>
                  <a:pt x="76" y="26"/>
                </a:cubicBezTo>
                <a:cubicBezTo>
                  <a:pt x="80" y="26"/>
                  <a:pt x="80" y="27"/>
                  <a:pt x="82" y="29"/>
                </a:cubicBezTo>
                <a:cubicBezTo>
                  <a:pt x="83" y="30"/>
                  <a:pt x="86" y="29"/>
                  <a:pt x="85" y="32"/>
                </a:cubicBezTo>
                <a:cubicBezTo>
                  <a:pt x="83" y="34"/>
                  <a:pt x="83" y="30"/>
                  <a:pt x="79" y="34"/>
                </a:cubicBezTo>
                <a:cubicBezTo>
                  <a:pt x="73" y="37"/>
                  <a:pt x="76" y="32"/>
                  <a:pt x="64" y="34"/>
                </a:cubicBezTo>
                <a:cubicBezTo>
                  <a:pt x="51" y="35"/>
                  <a:pt x="58" y="34"/>
                  <a:pt x="61" y="30"/>
                </a:cubicBezTo>
                <a:cubicBezTo>
                  <a:pt x="64" y="27"/>
                  <a:pt x="61" y="26"/>
                  <a:pt x="56" y="26"/>
                </a:cubicBezTo>
                <a:cubicBezTo>
                  <a:pt x="51" y="26"/>
                  <a:pt x="51" y="23"/>
                  <a:pt x="50" y="20"/>
                </a:cubicBezTo>
                <a:cubicBezTo>
                  <a:pt x="48" y="15"/>
                  <a:pt x="47" y="18"/>
                  <a:pt x="42" y="17"/>
                </a:cubicBezTo>
                <a:cubicBezTo>
                  <a:pt x="36" y="15"/>
                  <a:pt x="38" y="12"/>
                  <a:pt x="32" y="12"/>
                </a:cubicBezTo>
                <a:cubicBezTo>
                  <a:pt x="26" y="12"/>
                  <a:pt x="26" y="12"/>
                  <a:pt x="23" y="10"/>
                </a:cubicBezTo>
                <a:cubicBezTo>
                  <a:pt x="21" y="9"/>
                  <a:pt x="27" y="7"/>
                  <a:pt x="26" y="7"/>
                </a:cubicBezTo>
                <a:cubicBezTo>
                  <a:pt x="24" y="6"/>
                  <a:pt x="18" y="4"/>
                  <a:pt x="15" y="9"/>
                </a:cubicBezTo>
                <a:cubicBezTo>
                  <a:pt x="11" y="12"/>
                  <a:pt x="8" y="10"/>
                  <a:pt x="8" y="13"/>
                </a:cubicBezTo>
                <a:close/>
                <a:moveTo>
                  <a:pt x="18" y="18"/>
                </a:moveTo>
                <a:cubicBezTo>
                  <a:pt x="14" y="20"/>
                  <a:pt x="14" y="13"/>
                  <a:pt x="15" y="13"/>
                </a:cubicBezTo>
                <a:cubicBezTo>
                  <a:pt x="18" y="13"/>
                  <a:pt x="20" y="18"/>
                  <a:pt x="18" y="18"/>
                </a:cubicBezTo>
                <a:close/>
                <a:moveTo>
                  <a:pt x="50" y="9"/>
                </a:moveTo>
                <a:cubicBezTo>
                  <a:pt x="48" y="7"/>
                  <a:pt x="50" y="7"/>
                  <a:pt x="51" y="7"/>
                </a:cubicBezTo>
                <a:cubicBezTo>
                  <a:pt x="51" y="9"/>
                  <a:pt x="51" y="9"/>
                  <a:pt x="50" y="9"/>
                </a:cubicBezTo>
                <a:close/>
                <a:moveTo>
                  <a:pt x="53" y="9"/>
                </a:moveTo>
                <a:cubicBezTo>
                  <a:pt x="53" y="9"/>
                  <a:pt x="56" y="10"/>
                  <a:pt x="55" y="10"/>
                </a:cubicBezTo>
                <a:cubicBezTo>
                  <a:pt x="53" y="10"/>
                  <a:pt x="51" y="10"/>
                  <a:pt x="53" y="9"/>
                </a:cubicBezTo>
                <a:close/>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50" name="Freeform 241"/>
          <p:cNvSpPr>
            <a:spLocks/>
          </p:cNvSpPr>
          <p:nvPr>
            <p:custDataLst>
              <p:tags r:id="rId48"/>
            </p:custDataLst>
          </p:nvPr>
        </p:nvSpPr>
        <p:spPr bwMode="auto">
          <a:xfrm>
            <a:off x="2819196" y="3531370"/>
            <a:ext cx="8101" cy="5285"/>
          </a:xfrm>
          <a:custGeom>
            <a:avLst/>
            <a:gdLst/>
            <a:ahLst/>
            <a:cxnLst>
              <a:cxn ang="0">
                <a:pos x="0" y="2"/>
              </a:cxn>
              <a:cxn ang="0">
                <a:pos x="5" y="3"/>
              </a:cxn>
              <a:cxn ang="0">
                <a:pos x="0" y="2"/>
              </a:cxn>
            </a:cxnLst>
            <a:rect l="0" t="0" r="r" b="b"/>
            <a:pathLst>
              <a:path w="5" h="3">
                <a:moveTo>
                  <a:pt x="0" y="2"/>
                </a:moveTo>
                <a:cubicBezTo>
                  <a:pt x="0" y="0"/>
                  <a:pt x="5" y="2"/>
                  <a:pt x="5" y="3"/>
                </a:cubicBezTo>
                <a:cubicBezTo>
                  <a:pt x="0" y="2"/>
                  <a:pt x="0" y="2"/>
                  <a:pt x="0" y="2"/>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51" name="Freeform 242"/>
          <p:cNvSpPr>
            <a:spLocks/>
          </p:cNvSpPr>
          <p:nvPr>
            <p:custDataLst>
              <p:tags r:id="rId49"/>
            </p:custDataLst>
          </p:nvPr>
        </p:nvSpPr>
        <p:spPr bwMode="auto">
          <a:xfrm>
            <a:off x="2875005" y="3642353"/>
            <a:ext cx="9902" cy="9689"/>
          </a:xfrm>
          <a:custGeom>
            <a:avLst/>
            <a:gdLst/>
            <a:ahLst/>
            <a:cxnLst>
              <a:cxn ang="0">
                <a:pos x="3" y="3"/>
              </a:cxn>
              <a:cxn ang="0">
                <a:pos x="2" y="2"/>
              </a:cxn>
              <a:cxn ang="0">
                <a:pos x="3" y="3"/>
              </a:cxn>
              <a:cxn ang="0">
                <a:pos x="3" y="3"/>
              </a:cxn>
            </a:cxnLst>
            <a:rect l="0" t="0" r="r" b="b"/>
            <a:pathLst>
              <a:path w="6" h="6">
                <a:moveTo>
                  <a:pt x="3" y="3"/>
                </a:moveTo>
                <a:cubicBezTo>
                  <a:pt x="2" y="2"/>
                  <a:pt x="0" y="0"/>
                  <a:pt x="2" y="2"/>
                </a:cubicBezTo>
                <a:cubicBezTo>
                  <a:pt x="3" y="2"/>
                  <a:pt x="2" y="3"/>
                  <a:pt x="3" y="3"/>
                </a:cubicBezTo>
                <a:cubicBezTo>
                  <a:pt x="5" y="3"/>
                  <a:pt x="6" y="6"/>
                  <a:pt x="3" y="3"/>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52" name="Freeform 243"/>
          <p:cNvSpPr>
            <a:spLocks/>
          </p:cNvSpPr>
          <p:nvPr>
            <p:custDataLst>
              <p:tags r:id="rId50"/>
            </p:custDataLst>
          </p:nvPr>
        </p:nvSpPr>
        <p:spPr bwMode="auto">
          <a:xfrm>
            <a:off x="2884906" y="3645877"/>
            <a:ext cx="5401" cy="6165"/>
          </a:xfrm>
          <a:custGeom>
            <a:avLst/>
            <a:gdLst/>
            <a:ahLst/>
            <a:cxnLst>
              <a:cxn ang="0">
                <a:pos x="2" y="1"/>
              </a:cxn>
              <a:cxn ang="0">
                <a:pos x="2" y="0"/>
              </a:cxn>
              <a:cxn ang="0">
                <a:pos x="2" y="3"/>
              </a:cxn>
              <a:cxn ang="0">
                <a:pos x="2" y="1"/>
              </a:cxn>
            </a:cxnLst>
            <a:rect l="0" t="0" r="r" b="b"/>
            <a:pathLst>
              <a:path w="3" h="4">
                <a:moveTo>
                  <a:pt x="2" y="1"/>
                </a:moveTo>
                <a:cubicBezTo>
                  <a:pt x="0" y="1"/>
                  <a:pt x="2" y="0"/>
                  <a:pt x="2" y="0"/>
                </a:cubicBezTo>
                <a:cubicBezTo>
                  <a:pt x="3" y="1"/>
                  <a:pt x="3" y="4"/>
                  <a:pt x="2" y="3"/>
                </a:cubicBezTo>
                <a:cubicBezTo>
                  <a:pt x="2" y="1"/>
                  <a:pt x="2" y="1"/>
                  <a:pt x="2" y="1"/>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53" name="Freeform 244"/>
          <p:cNvSpPr>
            <a:spLocks/>
          </p:cNvSpPr>
          <p:nvPr>
            <p:custDataLst>
              <p:tags r:id="rId51"/>
            </p:custDataLst>
          </p:nvPr>
        </p:nvSpPr>
        <p:spPr bwMode="auto">
          <a:xfrm>
            <a:off x="2944315" y="3664372"/>
            <a:ext cx="10801" cy="5285"/>
          </a:xfrm>
          <a:custGeom>
            <a:avLst/>
            <a:gdLst/>
            <a:ahLst/>
            <a:cxnLst>
              <a:cxn ang="0">
                <a:pos x="0" y="2"/>
              </a:cxn>
              <a:cxn ang="0">
                <a:pos x="3" y="2"/>
              </a:cxn>
              <a:cxn ang="0">
                <a:pos x="5" y="3"/>
              </a:cxn>
              <a:cxn ang="0">
                <a:pos x="2" y="3"/>
              </a:cxn>
              <a:cxn ang="0">
                <a:pos x="0" y="2"/>
              </a:cxn>
            </a:cxnLst>
            <a:rect l="0" t="0" r="r" b="b"/>
            <a:pathLst>
              <a:path w="6" h="3">
                <a:moveTo>
                  <a:pt x="0" y="2"/>
                </a:moveTo>
                <a:cubicBezTo>
                  <a:pt x="0" y="0"/>
                  <a:pt x="2" y="3"/>
                  <a:pt x="3" y="2"/>
                </a:cubicBezTo>
                <a:cubicBezTo>
                  <a:pt x="5" y="0"/>
                  <a:pt x="6" y="2"/>
                  <a:pt x="5" y="3"/>
                </a:cubicBezTo>
                <a:cubicBezTo>
                  <a:pt x="3" y="3"/>
                  <a:pt x="2" y="3"/>
                  <a:pt x="2" y="3"/>
                </a:cubicBezTo>
                <a:cubicBezTo>
                  <a:pt x="2" y="3"/>
                  <a:pt x="0" y="3"/>
                  <a:pt x="0" y="2"/>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54" name="Freeform 245"/>
          <p:cNvSpPr>
            <a:spLocks/>
          </p:cNvSpPr>
          <p:nvPr>
            <p:custDataLst>
              <p:tags r:id="rId52"/>
            </p:custDataLst>
          </p:nvPr>
        </p:nvSpPr>
        <p:spPr bwMode="auto">
          <a:xfrm>
            <a:off x="2990223" y="3702248"/>
            <a:ext cx="1800" cy="1762"/>
          </a:xfrm>
          <a:custGeom>
            <a:avLst/>
            <a:gdLst/>
            <a:ahLst/>
            <a:cxnLst>
              <a:cxn ang="0">
                <a:pos x="1" y="0"/>
              </a:cxn>
              <a:cxn ang="0">
                <a:pos x="0" y="1"/>
              </a:cxn>
              <a:cxn ang="0">
                <a:pos x="1" y="0"/>
              </a:cxn>
            </a:cxnLst>
            <a:rect l="0" t="0" r="r" b="b"/>
            <a:pathLst>
              <a:path w="1" h="1">
                <a:moveTo>
                  <a:pt x="1" y="0"/>
                </a:moveTo>
                <a:cubicBezTo>
                  <a:pt x="0" y="1"/>
                  <a:pt x="0" y="1"/>
                  <a:pt x="0" y="1"/>
                </a:cubicBezTo>
                <a:cubicBezTo>
                  <a:pt x="0" y="0"/>
                  <a:pt x="0" y="0"/>
                  <a:pt x="1" y="0"/>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55" name="Freeform 246"/>
          <p:cNvSpPr>
            <a:spLocks/>
          </p:cNvSpPr>
          <p:nvPr>
            <p:custDataLst>
              <p:tags r:id="rId53"/>
            </p:custDataLst>
          </p:nvPr>
        </p:nvSpPr>
        <p:spPr bwMode="auto">
          <a:xfrm>
            <a:off x="2986622" y="3704009"/>
            <a:ext cx="5401" cy="2643"/>
          </a:xfrm>
          <a:custGeom>
            <a:avLst/>
            <a:gdLst/>
            <a:ahLst/>
            <a:cxnLst>
              <a:cxn ang="0">
                <a:pos x="2" y="2"/>
              </a:cxn>
              <a:cxn ang="0">
                <a:pos x="3" y="0"/>
              </a:cxn>
              <a:cxn ang="0">
                <a:pos x="2" y="2"/>
              </a:cxn>
              <a:cxn ang="0">
                <a:pos x="2" y="2"/>
              </a:cxn>
            </a:cxnLst>
            <a:rect l="0" t="0" r="r" b="b"/>
            <a:pathLst>
              <a:path w="3" h="2">
                <a:moveTo>
                  <a:pt x="2" y="2"/>
                </a:moveTo>
                <a:cubicBezTo>
                  <a:pt x="2" y="0"/>
                  <a:pt x="2" y="0"/>
                  <a:pt x="3" y="0"/>
                </a:cubicBezTo>
                <a:cubicBezTo>
                  <a:pt x="3" y="0"/>
                  <a:pt x="3" y="2"/>
                  <a:pt x="2" y="2"/>
                </a:cubicBezTo>
                <a:cubicBezTo>
                  <a:pt x="2" y="2"/>
                  <a:pt x="0" y="2"/>
                  <a:pt x="2" y="2"/>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56" name="Freeform 247"/>
          <p:cNvSpPr>
            <a:spLocks/>
          </p:cNvSpPr>
          <p:nvPr>
            <p:custDataLst>
              <p:tags r:id="rId54"/>
            </p:custDataLst>
          </p:nvPr>
        </p:nvSpPr>
        <p:spPr bwMode="auto">
          <a:xfrm>
            <a:off x="2992023" y="3706652"/>
            <a:ext cx="2700" cy="1762"/>
          </a:xfrm>
          <a:custGeom>
            <a:avLst/>
            <a:gdLst/>
            <a:ahLst/>
            <a:cxnLst>
              <a:cxn ang="0">
                <a:pos x="0" y="1"/>
              </a:cxn>
              <a:cxn ang="0">
                <a:pos x="0" y="0"/>
              </a:cxn>
              <a:cxn ang="0">
                <a:pos x="0" y="1"/>
              </a:cxn>
            </a:cxnLst>
            <a:rect l="0" t="0" r="r" b="b"/>
            <a:pathLst>
              <a:path w="2" h="1">
                <a:moveTo>
                  <a:pt x="0" y="1"/>
                </a:moveTo>
                <a:cubicBezTo>
                  <a:pt x="0" y="0"/>
                  <a:pt x="0" y="0"/>
                  <a:pt x="0" y="0"/>
                </a:cubicBezTo>
                <a:cubicBezTo>
                  <a:pt x="2" y="0"/>
                  <a:pt x="0" y="0"/>
                  <a:pt x="0" y="1"/>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57" name="Freeform 248"/>
          <p:cNvSpPr>
            <a:spLocks/>
          </p:cNvSpPr>
          <p:nvPr>
            <p:custDataLst>
              <p:tags r:id="rId55"/>
            </p:custDataLst>
          </p:nvPr>
        </p:nvSpPr>
        <p:spPr bwMode="auto">
          <a:xfrm>
            <a:off x="2990223" y="3702248"/>
            <a:ext cx="1800" cy="1762"/>
          </a:xfrm>
          <a:custGeom>
            <a:avLst/>
            <a:gdLst/>
            <a:ahLst/>
            <a:cxnLst>
              <a:cxn ang="0">
                <a:pos x="1" y="1"/>
              </a:cxn>
              <a:cxn ang="0">
                <a:pos x="1" y="0"/>
              </a:cxn>
              <a:cxn ang="0">
                <a:pos x="1" y="1"/>
              </a:cxn>
            </a:cxnLst>
            <a:rect l="0" t="0" r="r" b="b"/>
            <a:pathLst>
              <a:path w="1" h="1">
                <a:moveTo>
                  <a:pt x="1" y="1"/>
                </a:moveTo>
                <a:cubicBezTo>
                  <a:pt x="0" y="1"/>
                  <a:pt x="1" y="0"/>
                  <a:pt x="1" y="0"/>
                </a:cubicBezTo>
                <a:cubicBezTo>
                  <a:pt x="1" y="1"/>
                  <a:pt x="1" y="1"/>
                  <a:pt x="1" y="1"/>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58" name="Freeform 249"/>
          <p:cNvSpPr>
            <a:spLocks/>
          </p:cNvSpPr>
          <p:nvPr>
            <p:custDataLst>
              <p:tags r:id="rId56"/>
            </p:custDataLst>
          </p:nvPr>
        </p:nvSpPr>
        <p:spPr bwMode="auto">
          <a:xfrm>
            <a:off x="2992023" y="3659088"/>
            <a:ext cx="4500" cy="8809"/>
          </a:xfrm>
          <a:custGeom>
            <a:avLst/>
            <a:gdLst/>
            <a:ahLst/>
            <a:cxnLst>
              <a:cxn ang="0">
                <a:pos x="0" y="3"/>
              </a:cxn>
              <a:cxn ang="0">
                <a:pos x="3" y="2"/>
              </a:cxn>
              <a:cxn ang="0">
                <a:pos x="0" y="3"/>
              </a:cxn>
            </a:cxnLst>
            <a:rect l="0" t="0" r="r" b="b"/>
            <a:pathLst>
              <a:path w="3" h="5">
                <a:moveTo>
                  <a:pt x="0" y="3"/>
                </a:moveTo>
                <a:cubicBezTo>
                  <a:pt x="0" y="2"/>
                  <a:pt x="3" y="0"/>
                  <a:pt x="3" y="2"/>
                </a:cubicBezTo>
                <a:cubicBezTo>
                  <a:pt x="3" y="3"/>
                  <a:pt x="0" y="5"/>
                  <a:pt x="0" y="3"/>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59" name="Freeform 250"/>
          <p:cNvSpPr>
            <a:spLocks/>
          </p:cNvSpPr>
          <p:nvPr>
            <p:custDataLst>
              <p:tags r:id="rId57"/>
            </p:custDataLst>
          </p:nvPr>
        </p:nvSpPr>
        <p:spPr bwMode="auto">
          <a:xfrm>
            <a:off x="2975821" y="3669658"/>
            <a:ext cx="18903" cy="13212"/>
          </a:xfrm>
          <a:custGeom>
            <a:avLst/>
            <a:gdLst/>
            <a:ahLst/>
            <a:cxnLst>
              <a:cxn ang="0">
                <a:pos x="6" y="8"/>
              </a:cxn>
              <a:cxn ang="0">
                <a:pos x="1" y="8"/>
              </a:cxn>
              <a:cxn ang="0">
                <a:pos x="4" y="5"/>
              </a:cxn>
              <a:cxn ang="0">
                <a:pos x="4" y="2"/>
              </a:cxn>
              <a:cxn ang="0">
                <a:pos x="9" y="2"/>
              </a:cxn>
              <a:cxn ang="0">
                <a:pos x="6" y="8"/>
              </a:cxn>
            </a:cxnLst>
            <a:rect l="0" t="0" r="r" b="b"/>
            <a:pathLst>
              <a:path w="11" h="8">
                <a:moveTo>
                  <a:pt x="6" y="8"/>
                </a:moveTo>
                <a:cubicBezTo>
                  <a:pt x="1" y="8"/>
                  <a:pt x="0" y="8"/>
                  <a:pt x="1" y="8"/>
                </a:cubicBezTo>
                <a:cubicBezTo>
                  <a:pt x="4" y="6"/>
                  <a:pt x="4" y="6"/>
                  <a:pt x="4" y="5"/>
                </a:cubicBezTo>
                <a:cubicBezTo>
                  <a:pt x="4" y="2"/>
                  <a:pt x="1" y="2"/>
                  <a:pt x="4" y="2"/>
                </a:cubicBezTo>
                <a:cubicBezTo>
                  <a:pt x="9" y="0"/>
                  <a:pt x="11" y="0"/>
                  <a:pt x="9" y="2"/>
                </a:cubicBezTo>
                <a:cubicBezTo>
                  <a:pt x="8" y="3"/>
                  <a:pt x="11" y="8"/>
                  <a:pt x="6" y="8"/>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60" name="Freeform 251"/>
          <p:cNvSpPr>
            <a:spLocks/>
          </p:cNvSpPr>
          <p:nvPr>
            <p:custDataLst>
              <p:tags r:id="rId58"/>
            </p:custDataLst>
          </p:nvPr>
        </p:nvSpPr>
        <p:spPr bwMode="auto">
          <a:xfrm>
            <a:off x="2977621" y="3645877"/>
            <a:ext cx="7201" cy="4404"/>
          </a:xfrm>
          <a:custGeom>
            <a:avLst/>
            <a:gdLst/>
            <a:ahLst/>
            <a:cxnLst>
              <a:cxn ang="0">
                <a:pos x="2" y="3"/>
              </a:cxn>
              <a:cxn ang="0">
                <a:pos x="2" y="0"/>
              </a:cxn>
              <a:cxn ang="0">
                <a:pos x="2" y="3"/>
              </a:cxn>
            </a:cxnLst>
            <a:rect l="0" t="0" r="r" b="b"/>
            <a:pathLst>
              <a:path w="4" h="3">
                <a:moveTo>
                  <a:pt x="2" y="3"/>
                </a:moveTo>
                <a:cubicBezTo>
                  <a:pt x="0" y="3"/>
                  <a:pt x="2" y="0"/>
                  <a:pt x="2" y="0"/>
                </a:cubicBezTo>
                <a:cubicBezTo>
                  <a:pt x="4" y="0"/>
                  <a:pt x="4" y="3"/>
                  <a:pt x="2" y="3"/>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61" name="Freeform 252"/>
          <p:cNvSpPr>
            <a:spLocks/>
          </p:cNvSpPr>
          <p:nvPr>
            <p:custDataLst>
              <p:tags r:id="rId59"/>
            </p:custDataLst>
          </p:nvPr>
        </p:nvSpPr>
        <p:spPr bwMode="auto">
          <a:xfrm>
            <a:off x="2986622" y="3626498"/>
            <a:ext cx="3600" cy="5285"/>
          </a:xfrm>
          <a:custGeom>
            <a:avLst/>
            <a:gdLst/>
            <a:ahLst/>
            <a:cxnLst>
              <a:cxn ang="0">
                <a:pos x="0" y="3"/>
              </a:cxn>
              <a:cxn ang="0">
                <a:pos x="2" y="0"/>
              </a:cxn>
              <a:cxn ang="0">
                <a:pos x="0" y="3"/>
              </a:cxn>
            </a:cxnLst>
            <a:rect l="0" t="0" r="r" b="b"/>
            <a:pathLst>
              <a:path w="2" h="3">
                <a:moveTo>
                  <a:pt x="0" y="3"/>
                </a:moveTo>
                <a:cubicBezTo>
                  <a:pt x="0" y="2"/>
                  <a:pt x="0" y="0"/>
                  <a:pt x="2" y="0"/>
                </a:cubicBezTo>
                <a:cubicBezTo>
                  <a:pt x="2" y="0"/>
                  <a:pt x="2" y="3"/>
                  <a:pt x="0" y="3"/>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62" name="Freeform 253"/>
          <p:cNvSpPr>
            <a:spLocks/>
          </p:cNvSpPr>
          <p:nvPr>
            <p:custDataLst>
              <p:tags r:id="rId60"/>
            </p:custDataLst>
          </p:nvPr>
        </p:nvSpPr>
        <p:spPr bwMode="auto">
          <a:xfrm>
            <a:off x="2990223" y="3615048"/>
            <a:ext cx="4500" cy="7047"/>
          </a:xfrm>
          <a:custGeom>
            <a:avLst/>
            <a:gdLst/>
            <a:ahLst/>
            <a:cxnLst>
              <a:cxn ang="0">
                <a:pos x="0" y="4"/>
              </a:cxn>
              <a:cxn ang="0">
                <a:pos x="1" y="1"/>
              </a:cxn>
              <a:cxn ang="0">
                <a:pos x="1" y="3"/>
              </a:cxn>
              <a:cxn ang="0">
                <a:pos x="0" y="4"/>
              </a:cxn>
            </a:cxnLst>
            <a:rect l="0" t="0" r="r" b="b"/>
            <a:pathLst>
              <a:path w="3" h="4">
                <a:moveTo>
                  <a:pt x="0" y="4"/>
                </a:moveTo>
                <a:cubicBezTo>
                  <a:pt x="0" y="3"/>
                  <a:pt x="0" y="1"/>
                  <a:pt x="1" y="1"/>
                </a:cubicBezTo>
                <a:cubicBezTo>
                  <a:pt x="1" y="0"/>
                  <a:pt x="3" y="1"/>
                  <a:pt x="1" y="3"/>
                </a:cubicBezTo>
                <a:cubicBezTo>
                  <a:pt x="1" y="4"/>
                  <a:pt x="1" y="4"/>
                  <a:pt x="0" y="4"/>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63" name="Freeform 254"/>
          <p:cNvSpPr>
            <a:spLocks/>
          </p:cNvSpPr>
          <p:nvPr>
            <p:custDataLst>
              <p:tags r:id="rId61"/>
            </p:custDataLst>
          </p:nvPr>
        </p:nvSpPr>
        <p:spPr bwMode="auto">
          <a:xfrm>
            <a:off x="2984822" y="3589504"/>
            <a:ext cx="1800" cy="7927"/>
          </a:xfrm>
          <a:custGeom>
            <a:avLst/>
            <a:gdLst/>
            <a:ahLst/>
            <a:cxnLst>
              <a:cxn ang="0">
                <a:pos x="1" y="3"/>
              </a:cxn>
              <a:cxn ang="0">
                <a:pos x="0" y="2"/>
              </a:cxn>
              <a:cxn ang="0">
                <a:pos x="1" y="0"/>
              </a:cxn>
              <a:cxn ang="0">
                <a:pos x="1" y="3"/>
              </a:cxn>
            </a:cxnLst>
            <a:rect l="0" t="0" r="r" b="b"/>
            <a:pathLst>
              <a:path w="1" h="5">
                <a:moveTo>
                  <a:pt x="1" y="3"/>
                </a:moveTo>
                <a:cubicBezTo>
                  <a:pt x="0" y="5"/>
                  <a:pt x="1" y="3"/>
                  <a:pt x="0" y="2"/>
                </a:cubicBezTo>
                <a:cubicBezTo>
                  <a:pt x="0" y="0"/>
                  <a:pt x="0" y="0"/>
                  <a:pt x="1" y="0"/>
                </a:cubicBezTo>
                <a:cubicBezTo>
                  <a:pt x="1" y="3"/>
                  <a:pt x="1" y="3"/>
                  <a:pt x="1" y="3"/>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64" name="Freeform 255"/>
          <p:cNvSpPr>
            <a:spLocks/>
          </p:cNvSpPr>
          <p:nvPr>
            <p:custDataLst>
              <p:tags r:id="rId62"/>
            </p:custDataLst>
          </p:nvPr>
        </p:nvSpPr>
        <p:spPr bwMode="auto">
          <a:xfrm>
            <a:off x="3007326" y="3626498"/>
            <a:ext cx="5401" cy="8809"/>
          </a:xfrm>
          <a:custGeom>
            <a:avLst/>
            <a:gdLst/>
            <a:ahLst/>
            <a:cxnLst>
              <a:cxn ang="0">
                <a:pos x="3" y="3"/>
              </a:cxn>
              <a:cxn ang="0">
                <a:pos x="2" y="2"/>
              </a:cxn>
              <a:cxn ang="0">
                <a:pos x="2" y="2"/>
              </a:cxn>
              <a:cxn ang="0">
                <a:pos x="3" y="3"/>
              </a:cxn>
            </a:cxnLst>
            <a:rect l="0" t="0" r="r" b="b"/>
            <a:pathLst>
              <a:path w="3" h="5">
                <a:moveTo>
                  <a:pt x="3" y="3"/>
                </a:moveTo>
                <a:cubicBezTo>
                  <a:pt x="2" y="5"/>
                  <a:pt x="0" y="3"/>
                  <a:pt x="2" y="2"/>
                </a:cubicBezTo>
                <a:cubicBezTo>
                  <a:pt x="2" y="0"/>
                  <a:pt x="2" y="0"/>
                  <a:pt x="2" y="2"/>
                </a:cubicBezTo>
                <a:cubicBezTo>
                  <a:pt x="3" y="2"/>
                  <a:pt x="3" y="2"/>
                  <a:pt x="3" y="3"/>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65" name="Freeform 256"/>
          <p:cNvSpPr>
            <a:spLocks/>
          </p:cNvSpPr>
          <p:nvPr>
            <p:custDataLst>
              <p:tags r:id="rId63"/>
            </p:custDataLst>
          </p:nvPr>
        </p:nvSpPr>
        <p:spPr bwMode="auto">
          <a:xfrm>
            <a:off x="2929013" y="3544584"/>
            <a:ext cx="1800" cy="3523"/>
          </a:xfrm>
          <a:custGeom>
            <a:avLst/>
            <a:gdLst/>
            <a:ahLst/>
            <a:cxnLst>
              <a:cxn ang="0">
                <a:pos x="0" y="2"/>
              </a:cxn>
              <a:cxn ang="0">
                <a:pos x="1" y="2"/>
              </a:cxn>
              <a:cxn ang="0">
                <a:pos x="0" y="2"/>
              </a:cxn>
            </a:cxnLst>
            <a:rect l="0" t="0" r="r" b="b"/>
            <a:pathLst>
              <a:path w="1" h="2">
                <a:moveTo>
                  <a:pt x="0" y="2"/>
                </a:moveTo>
                <a:cubicBezTo>
                  <a:pt x="0" y="2"/>
                  <a:pt x="1" y="0"/>
                  <a:pt x="1" y="2"/>
                </a:cubicBezTo>
                <a:cubicBezTo>
                  <a:pt x="0" y="2"/>
                  <a:pt x="0" y="2"/>
                  <a:pt x="0" y="2"/>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66" name="Freeform 257"/>
          <p:cNvSpPr>
            <a:spLocks/>
          </p:cNvSpPr>
          <p:nvPr>
            <p:custDataLst>
              <p:tags r:id="rId64"/>
            </p:custDataLst>
          </p:nvPr>
        </p:nvSpPr>
        <p:spPr bwMode="auto">
          <a:xfrm>
            <a:off x="2935315" y="3553391"/>
            <a:ext cx="7201" cy="1762"/>
          </a:xfrm>
          <a:custGeom>
            <a:avLst/>
            <a:gdLst/>
            <a:ahLst/>
            <a:cxnLst>
              <a:cxn ang="0">
                <a:pos x="0" y="0"/>
              </a:cxn>
              <a:cxn ang="0">
                <a:pos x="4" y="0"/>
              </a:cxn>
              <a:cxn ang="0">
                <a:pos x="0" y="0"/>
              </a:cxn>
            </a:cxnLst>
            <a:rect l="0" t="0" r="r" b="b"/>
            <a:pathLst>
              <a:path w="4" h="1">
                <a:moveTo>
                  <a:pt x="0" y="0"/>
                </a:moveTo>
                <a:cubicBezTo>
                  <a:pt x="0" y="0"/>
                  <a:pt x="2" y="0"/>
                  <a:pt x="4" y="0"/>
                </a:cubicBezTo>
                <a:cubicBezTo>
                  <a:pt x="4" y="0"/>
                  <a:pt x="0" y="1"/>
                  <a:pt x="0" y="0"/>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67" name="Freeform 258"/>
          <p:cNvSpPr>
            <a:spLocks/>
          </p:cNvSpPr>
          <p:nvPr>
            <p:custDataLst>
              <p:tags r:id="rId65"/>
            </p:custDataLst>
          </p:nvPr>
        </p:nvSpPr>
        <p:spPr bwMode="auto">
          <a:xfrm>
            <a:off x="2986622" y="3599193"/>
            <a:ext cx="8101" cy="12331"/>
          </a:xfrm>
          <a:custGeom>
            <a:avLst/>
            <a:gdLst/>
            <a:ahLst/>
            <a:cxnLst>
              <a:cxn ang="0">
                <a:pos x="3" y="5"/>
              </a:cxn>
              <a:cxn ang="0">
                <a:pos x="2" y="2"/>
              </a:cxn>
              <a:cxn ang="0">
                <a:pos x="3" y="2"/>
              </a:cxn>
              <a:cxn ang="0">
                <a:pos x="5" y="7"/>
              </a:cxn>
              <a:cxn ang="0">
                <a:pos x="3" y="5"/>
              </a:cxn>
            </a:cxnLst>
            <a:rect l="0" t="0" r="r" b="b"/>
            <a:pathLst>
              <a:path w="5" h="7">
                <a:moveTo>
                  <a:pt x="3" y="5"/>
                </a:moveTo>
                <a:cubicBezTo>
                  <a:pt x="0" y="5"/>
                  <a:pt x="2" y="3"/>
                  <a:pt x="2" y="2"/>
                </a:cubicBezTo>
                <a:cubicBezTo>
                  <a:pt x="0" y="2"/>
                  <a:pt x="2" y="0"/>
                  <a:pt x="3" y="2"/>
                </a:cubicBezTo>
                <a:cubicBezTo>
                  <a:pt x="5" y="3"/>
                  <a:pt x="5" y="7"/>
                  <a:pt x="5" y="7"/>
                </a:cubicBezTo>
                <a:cubicBezTo>
                  <a:pt x="3" y="7"/>
                  <a:pt x="5" y="5"/>
                  <a:pt x="3" y="5"/>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68" name="Freeform 259"/>
          <p:cNvSpPr>
            <a:spLocks/>
          </p:cNvSpPr>
          <p:nvPr>
            <p:custDataLst>
              <p:tags r:id="rId66"/>
            </p:custDataLst>
          </p:nvPr>
        </p:nvSpPr>
        <p:spPr bwMode="auto">
          <a:xfrm>
            <a:off x="2977621" y="3573651"/>
            <a:ext cx="7201" cy="10569"/>
          </a:xfrm>
          <a:custGeom>
            <a:avLst/>
            <a:gdLst/>
            <a:ahLst/>
            <a:cxnLst>
              <a:cxn ang="0">
                <a:pos x="2" y="5"/>
              </a:cxn>
              <a:cxn ang="0">
                <a:pos x="0" y="2"/>
              </a:cxn>
              <a:cxn ang="0">
                <a:pos x="2" y="3"/>
              </a:cxn>
              <a:cxn ang="0">
                <a:pos x="2" y="5"/>
              </a:cxn>
            </a:cxnLst>
            <a:rect l="0" t="0" r="r" b="b"/>
            <a:pathLst>
              <a:path w="4" h="6">
                <a:moveTo>
                  <a:pt x="2" y="5"/>
                </a:moveTo>
                <a:cubicBezTo>
                  <a:pt x="2" y="6"/>
                  <a:pt x="0" y="5"/>
                  <a:pt x="0" y="2"/>
                </a:cubicBezTo>
                <a:cubicBezTo>
                  <a:pt x="2" y="0"/>
                  <a:pt x="4" y="3"/>
                  <a:pt x="2" y="3"/>
                </a:cubicBezTo>
                <a:cubicBezTo>
                  <a:pt x="2" y="5"/>
                  <a:pt x="4" y="5"/>
                  <a:pt x="2" y="5"/>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69" name="Freeform 260"/>
          <p:cNvSpPr>
            <a:spLocks/>
          </p:cNvSpPr>
          <p:nvPr>
            <p:custDataLst>
              <p:tags r:id="rId67"/>
            </p:custDataLst>
          </p:nvPr>
        </p:nvSpPr>
        <p:spPr bwMode="auto">
          <a:xfrm>
            <a:off x="2981221" y="3573650"/>
            <a:ext cx="9001" cy="5285"/>
          </a:xfrm>
          <a:custGeom>
            <a:avLst/>
            <a:gdLst/>
            <a:ahLst/>
            <a:cxnLst>
              <a:cxn ang="0">
                <a:pos x="1" y="3"/>
              </a:cxn>
              <a:cxn ang="0">
                <a:pos x="1" y="2"/>
              </a:cxn>
              <a:cxn ang="0">
                <a:pos x="3" y="2"/>
              </a:cxn>
              <a:cxn ang="0">
                <a:pos x="5" y="3"/>
              </a:cxn>
              <a:cxn ang="0">
                <a:pos x="3" y="3"/>
              </a:cxn>
              <a:cxn ang="0">
                <a:pos x="1" y="3"/>
              </a:cxn>
            </a:cxnLst>
            <a:rect l="0" t="0" r="r" b="b"/>
            <a:pathLst>
              <a:path w="5" h="3">
                <a:moveTo>
                  <a:pt x="1" y="3"/>
                </a:moveTo>
                <a:cubicBezTo>
                  <a:pt x="0" y="2"/>
                  <a:pt x="1" y="2"/>
                  <a:pt x="1" y="2"/>
                </a:cubicBezTo>
                <a:cubicBezTo>
                  <a:pt x="1" y="0"/>
                  <a:pt x="1" y="0"/>
                  <a:pt x="3" y="2"/>
                </a:cubicBezTo>
                <a:cubicBezTo>
                  <a:pt x="3" y="2"/>
                  <a:pt x="3" y="2"/>
                  <a:pt x="5" y="3"/>
                </a:cubicBezTo>
                <a:cubicBezTo>
                  <a:pt x="3" y="3"/>
                  <a:pt x="3" y="3"/>
                  <a:pt x="3" y="3"/>
                </a:cubicBezTo>
                <a:cubicBezTo>
                  <a:pt x="1" y="3"/>
                  <a:pt x="1" y="3"/>
                  <a:pt x="1" y="3"/>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70" name="Freeform 261"/>
          <p:cNvSpPr>
            <a:spLocks/>
          </p:cNvSpPr>
          <p:nvPr>
            <p:custDataLst>
              <p:tags r:id="rId68"/>
            </p:custDataLst>
          </p:nvPr>
        </p:nvSpPr>
        <p:spPr bwMode="auto">
          <a:xfrm>
            <a:off x="2986622" y="3582458"/>
            <a:ext cx="3600" cy="1762"/>
          </a:xfrm>
          <a:custGeom>
            <a:avLst/>
            <a:gdLst/>
            <a:ahLst/>
            <a:cxnLst>
              <a:cxn ang="0">
                <a:pos x="0" y="1"/>
              </a:cxn>
              <a:cxn ang="0">
                <a:pos x="0" y="0"/>
              </a:cxn>
              <a:cxn ang="0">
                <a:pos x="0" y="1"/>
              </a:cxn>
            </a:cxnLst>
            <a:rect l="0" t="0" r="r" b="b"/>
            <a:pathLst>
              <a:path w="2" h="1">
                <a:moveTo>
                  <a:pt x="0" y="1"/>
                </a:moveTo>
                <a:cubicBezTo>
                  <a:pt x="0" y="1"/>
                  <a:pt x="0" y="1"/>
                  <a:pt x="0" y="0"/>
                </a:cubicBezTo>
                <a:cubicBezTo>
                  <a:pt x="0" y="0"/>
                  <a:pt x="2" y="1"/>
                  <a:pt x="0" y="1"/>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71" name="Freeform 262"/>
          <p:cNvSpPr>
            <a:spLocks/>
          </p:cNvSpPr>
          <p:nvPr>
            <p:custDataLst>
              <p:tags r:id="rId69"/>
            </p:custDataLst>
          </p:nvPr>
        </p:nvSpPr>
        <p:spPr bwMode="auto">
          <a:xfrm>
            <a:off x="2960518" y="3548106"/>
            <a:ext cx="3600" cy="1762"/>
          </a:xfrm>
          <a:custGeom>
            <a:avLst/>
            <a:gdLst/>
            <a:ahLst/>
            <a:cxnLst>
              <a:cxn ang="0">
                <a:pos x="2" y="1"/>
              </a:cxn>
              <a:cxn ang="0">
                <a:pos x="2" y="0"/>
              </a:cxn>
              <a:cxn ang="0">
                <a:pos x="2" y="1"/>
              </a:cxn>
            </a:cxnLst>
            <a:rect l="0" t="0" r="r" b="b"/>
            <a:pathLst>
              <a:path w="2" h="1">
                <a:moveTo>
                  <a:pt x="2" y="1"/>
                </a:moveTo>
                <a:cubicBezTo>
                  <a:pt x="0" y="0"/>
                  <a:pt x="2" y="0"/>
                  <a:pt x="2" y="0"/>
                </a:cubicBezTo>
                <a:cubicBezTo>
                  <a:pt x="2" y="1"/>
                  <a:pt x="2" y="1"/>
                  <a:pt x="2" y="1"/>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72" name="Freeform 263"/>
          <p:cNvSpPr>
            <a:spLocks/>
          </p:cNvSpPr>
          <p:nvPr>
            <p:custDataLst>
              <p:tags r:id="rId70"/>
            </p:custDataLst>
          </p:nvPr>
        </p:nvSpPr>
        <p:spPr bwMode="auto">
          <a:xfrm>
            <a:off x="2960518" y="3541061"/>
            <a:ext cx="3600" cy="7047"/>
          </a:xfrm>
          <a:custGeom>
            <a:avLst/>
            <a:gdLst/>
            <a:ahLst/>
            <a:cxnLst>
              <a:cxn ang="0">
                <a:pos x="0" y="2"/>
              </a:cxn>
              <a:cxn ang="0">
                <a:pos x="2" y="2"/>
              </a:cxn>
              <a:cxn ang="0">
                <a:pos x="0" y="2"/>
              </a:cxn>
            </a:cxnLst>
            <a:rect l="0" t="0" r="r" b="b"/>
            <a:pathLst>
              <a:path w="2" h="4">
                <a:moveTo>
                  <a:pt x="0" y="2"/>
                </a:moveTo>
                <a:cubicBezTo>
                  <a:pt x="0" y="2"/>
                  <a:pt x="2" y="0"/>
                  <a:pt x="2" y="2"/>
                </a:cubicBezTo>
                <a:cubicBezTo>
                  <a:pt x="2" y="2"/>
                  <a:pt x="0" y="4"/>
                  <a:pt x="0" y="2"/>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73" name="Freeform 264"/>
          <p:cNvSpPr>
            <a:spLocks/>
          </p:cNvSpPr>
          <p:nvPr>
            <p:custDataLst>
              <p:tags r:id="rId71"/>
            </p:custDataLst>
          </p:nvPr>
        </p:nvSpPr>
        <p:spPr bwMode="auto">
          <a:xfrm>
            <a:off x="2972220" y="3568366"/>
            <a:ext cx="3600" cy="3523"/>
          </a:xfrm>
          <a:custGeom>
            <a:avLst/>
            <a:gdLst/>
            <a:ahLst/>
            <a:cxnLst>
              <a:cxn ang="0">
                <a:pos x="0" y="2"/>
              </a:cxn>
              <a:cxn ang="0">
                <a:pos x="0" y="0"/>
              </a:cxn>
              <a:cxn ang="0">
                <a:pos x="0" y="2"/>
              </a:cxn>
            </a:cxnLst>
            <a:rect l="0" t="0" r="r" b="b"/>
            <a:pathLst>
              <a:path w="2" h="2">
                <a:moveTo>
                  <a:pt x="0" y="2"/>
                </a:moveTo>
                <a:cubicBezTo>
                  <a:pt x="0" y="0"/>
                  <a:pt x="0" y="0"/>
                  <a:pt x="0" y="0"/>
                </a:cubicBezTo>
                <a:cubicBezTo>
                  <a:pt x="2" y="0"/>
                  <a:pt x="2" y="2"/>
                  <a:pt x="0" y="2"/>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74" name="Freeform 265"/>
          <p:cNvSpPr>
            <a:spLocks/>
          </p:cNvSpPr>
          <p:nvPr>
            <p:custDataLst>
              <p:tags r:id="rId72"/>
            </p:custDataLst>
          </p:nvPr>
        </p:nvSpPr>
        <p:spPr bwMode="auto">
          <a:xfrm>
            <a:off x="2968619" y="3560438"/>
            <a:ext cx="1800" cy="3523"/>
          </a:xfrm>
          <a:custGeom>
            <a:avLst/>
            <a:gdLst/>
            <a:ahLst/>
            <a:cxnLst>
              <a:cxn ang="0">
                <a:pos x="1" y="2"/>
              </a:cxn>
              <a:cxn ang="0">
                <a:pos x="0" y="2"/>
              </a:cxn>
              <a:cxn ang="0">
                <a:pos x="1" y="2"/>
              </a:cxn>
            </a:cxnLst>
            <a:rect l="0" t="0" r="r" b="b"/>
            <a:pathLst>
              <a:path w="1" h="2">
                <a:moveTo>
                  <a:pt x="1" y="2"/>
                </a:moveTo>
                <a:cubicBezTo>
                  <a:pt x="0" y="2"/>
                  <a:pt x="0" y="2"/>
                  <a:pt x="0" y="2"/>
                </a:cubicBezTo>
                <a:cubicBezTo>
                  <a:pt x="0" y="0"/>
                  <a:pt x="1" y="2"/>
                  <a:pt x="1" y="2"/>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75" name="Freeform 266"/>
          <p:cNvSpPr>
            <a:spLocks/>
          </p:cNvSpPr>
          <p:nvPr>
            <p:custDataLst>
              <p:tags r:id="rId73"/>
            </p:custDataLst>
          </p:nvPr>
        </p:nvSpPr>
        <p:spPr bwMode="auto">
          <a:xfrm>
            <a:off x="2965019" y="3558676"/>
            <a:ext cx="3600" cy="5285"/>
          </a:xfrm>
          <a:custGeom>
            <a:avLst/>
            <a:gdLst/>
            <a:ahLst/>
            <a:cxnLst>
              <a:cxn ang="0">
                <a:pos x="0" y="0"/>
              </a:cxn>
              <a:cxn ang="0">
                <a:pos x="2" y="1"/>
              </a:cxn>
              <a:cxn ang="0">
                <a:pos x="0" y="0"/>
              </a:cxn>
            </a:cxnLst>
            <a:rect l="0" t="0" r="r" b="b"/>
            <a:pathLst>
              <a:path w="2" h="3">
                <a:moveTo>
                  <a:pt x="0" y="0"/>
                </a:moveTo>
                <a:cubicBezTo>
                  <a:pt x="2" y="1"/>
                  <a:pt x="2" y="1"/>
                  <a:pt x="2" y="1"/>
                </a:cubicBezTo>
                <a:cubicBezTo>
                  <a:pt x="2" y="3"/>
                  <a:pt x="0" y="1"/>
                  <a:pt x="0" y="0"/>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76" name="Freeform 267"/>
          <p:cNvSpPr>
            <a:spLocks/>
          </p:cNvSpPr>
          <p:nvPr>
            <p:custDataLst>
              <p:tags r:id="rId74"/>
            </p:custDataLst>
          </p:nvPr>
        </p:nvSpPr>
        <p:spPr bwMode="auto">
          <a:xfrm>
            <a:off x="2977621" y="3563961"/>
            <a:ext cx="3600" cy="1762"/>
          </a:xfrm>
          <a:custGeom>
            <a:avLst/>
            <a:gdLst/>
            <a:ahLst/>
            <a:cxnLst>
              <a:cxn ang="0">
                <a:pos x="0" y="1"/>
              </a:cxn>
              <a:cxn ang="0">
                <a:pos x="2" y="0"/>
              </a:cxn>
              <a:cxn ang="0">
                <a:pos x="0" y="1"/>
              </a:cxn>
            </a:cxnLst>
            <a:rect l="0" t="0" r="r" b="b"/>
            <a:pathLst>
              <a:path w="2" h="1">
                <a:moveTo>
                  <a:pt x="0" y="1"/>
                </a:moveTo>
                <a:cubicBezTo>
                  <a:pt x="0" y="1"/>
                  <a:pt x="0" y="0"/>
                  <a:pt x="2" y="0"/>
                </a:cubicBezTo>
                <a:cubicBezTo>
                  <a:pt x="2" y="0"/>
                  <a:pt x="2" y="1"/>
                  <a:pt x="0" y="1"/>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77" name="Freeform 268"/>
          <p:cNvSpPr>
            <a:spLocks/>
          </p:cNvSpPr>
          <p:nvPr>
            <p:custDataLst>
              <p:tags r:id="rId75"/>
            </p:custDataLst>
          </p:nvPr>
        </p:nvSpPr>
        <p:spPr bwMode="auto">
          <a:xfrm>
            <a:off x="2977621" y="3553391"/>
            <a:ext cx="3600" cy="5285"/>
          </a:xfrm>
          <a:custGeom>
            <a:avLst/>
            <a:gdLst/>
            <a:ahLst/>
            <a:cxnLst>
              <a:cxn ang="0">
                <a:pos x="0" y="1"/>
              </a:cxn>
              <a:cxn ang="0">
                <a:pos x="2" y="0"/>
              </a:cxn>
              <a:cxn ang="0">
                <a:pos x="0" y="1"/>
              </a:cxn>
            </a:cxnLst>
            <a:rect l="0" t="0" r="r" b="b"/>
            <a:pathLst>
              <a:path w="2" h="3">
                <a:moveTo>
                  <a:pt x="0" y="1"/>
                </a:moveTo>
                <a:cubicBezTo>
                  <a:pt x="0" y="1"/>
                  <a:pt x="0" y="0"/>
                  <a:pt x="2" y="0"/>
                </a:cubicBezTo>
                <a:cubicBezTo>
                  <a:pt x="2" y="1"/>
                  <a:pt x="2" y="3"/>
                  <a:pt x="0" y="1"/>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78" name="Freeform 269"/>
          <p:cNvSpPr>
            <a:spLocks noEditPoints="1"/>
          </p:cNvSpPr>
          <p:nvPr>
            <p:custDataLst>
              <p:tags r:id="rId76"/>
            </p:custDataLst>
          </p:nvPr>
        </p:nvSpPr>
        <p:spPr bwMode="auto">
          <a:xfrm>
            <a:off x="1883051" y="2152024"/>
            <a:ext cx="1225990" cy="967129"/>
          </a:xfrm>
          <a:custGeom>
            <a:avLst/>
            <a:gdLst/>
            <a:ahLst/>
            <a:cxnLst>
              <a:cxn ang="0">
                <a:pos x="116" y="479"/>
              </a:cxn>
              <a:cxn ang="0">
                <a:pos x="70" y="434"/>
              </a:cxn>
              <a:cxn ang="0">
                <a:pos x="70" y="438"/>
              </a:cxn>
              <a:cxn ang="0">
                <a:pos x="66" y="435"/>
              </a:cxn>
              <a:cxn ang="0">
                <a:pos x="86" y="426"/>
              </a:cxn>
              <a:cxn ang="0">
                <a:pos x="93" y="432"/>
              </a:cxn>
              <a:cxn ang="0">
                <a:pos x="177" y="170"/>
              </a:cxn>
              <a:cxn ang="0">
                <a:pos x="121" y="179"/>
              </a:cxn>
              <a:cxn ang="0">
                <a:pos x="306" y="213"/>
              </a:cxn>
              <a:cxn ang="0">
                <a:pos x="264" y="187"/>
              </a:cxn>
              <a:cxn ang="0">
                <a:pos x="182" y="177"/>
              </a:cxn>
              <a:cxn ang="0">
                <a:pos x="215" y="221"/>
              </a:cxn>
              <a:cxn ang="0">
                <a:pos x="284" y="168"/>
              </a:cxn>
              <a:cxn ang="0">
                <a:pos x="501" y="281"/>
              </a:cxn>
              <a:cxn ang="0">
                <a:pos x="606" y="303"/>
              </a:cxn>
              <a:cxn ang="0">
                <a:pos x="612" y="249"/>
              </a:cxn>
              <a:cxn ang="0">
                <a:pos x="510" y="171"/>
              </a:cxn>
              <a:cxn ang="0">
                <a:pos x="404" y="184"/>
              </a:cxn>
              <a:cxn ang="0">
                <a:pos x="463" y="297"/>
              </a:cxn>
              <a:cxn ang="0">
                <a:pos x="500" y="168"/>
              </a:cxn>
              <a:cxn ang="0">
                <a:pos x="483" y="140"/>
              </a:cxn>
              <a:cxn ang="0">
                <a:pos x="352" y="109"/>
              </a:cxn>
              <a:cxn ang="0">
                <a:pos x="370" y="180"/>
              </a:cxn>
              <a:cxn ang="0">
                <a:pos x="316" y="160"/>
              </a:cxn>
              <a:cxn ang="0">
                <a:pos x="287" y="73"/>
              </a:cxn>
              <a:cxn ang="0">
                <a:pos x="498" y="96"/>
              </a:cxn>
              <a:cxn ang="0">
                <a:pos x="602" y="5"/>
              </a:cxn>
              <a:cxn ang="0">
                <a:pos x="405" y="22"/>
              </a:cxn>
              <a:cxn ang="0">
                <a:pos x="431" y="53"/>
              </a:cxn>
              <a:cxn ang="0">
                <a:pos x="418" y="114"/>
              </a:cxn>
              <a:cxn ang="0">
                <a:pos x="431" y="72"/>
              </a:cxn>
              <a:cxn ang="0">
                <a:pos x="338" y="76"/>
              </a:cxn>
              <a:cxn ang="0">
                <a:pos x="244" y="112"/>
              </a:cxn>
              <a:cxn ang="0">
                <a:pos x="215" y="143"/>
              </a:cxn>
              <a:cxn ang="0">
                <a:pos x="157" y="120"/>
              </a:cxn>
              <a:cxn ang="0">
                <a:pos x="249" y="87"/>
              </a:cxn>
              <a:cxn ang="0">
                <a:pos x="303" y="126"/>
              </a:cxn>
              <a:cxn ang="0">
                <a:pos x="640" y="522"/>
              </a:cxn>
              <a:cxn ang="0">
                <a:pos x="687" y="501"/>
              </a:cxn>
              <a:cxn ang="0">
                <a:pos x="678" y="456"/>
              </a:cxn>
              <a:cxn ang="0">
                <a:pos x="401" y="494"/>
              </a:cxn>
              <a:cxn ang="0">
                <a:pos x="448" y="508"/>
              </a:cxn>
              <a:cxn ang="0">
                <a:pos x="472" y="529"/>
              </a:cxn>
              <a:cxn ang="0">
                <a:pos x="492" y="554"/>
              </a:cxn>
              <a:cxn ang="0">
                <a:pos x="561" y="521"/>
              </a:cxn>
              <a:cxn ang="0">
                <a:pos x="602" y="530"/>
              </a:cxn>
              <a:cxn ang="0">
                <a:pos x="649" y="463"/>
              </a:cxn>
              <a:cxn ang="0">
                <a:pos x="609" y="350"/>
              </a:cxn>
              <a:cxn ang="0">
                <a:pos x="501" y="356"/>
              </a:cxn>
              <a:cxn ang="0">
                <a:pos x="379" y="367"/>
              </a:cxn>
              <a:cxn ang="0">
                <a:pos x="462" y="258"/>
              </a:cxn>
              <a:cxn ang="0">
                <a:pos x="408" y="222"/>
              </a:cxn>
              <a:cxn ang="0">
                <a:pos x="361" y="240"/>
              </a:cxn>
              <a:cxn ang="0">
                <a:pos x="204" y="238"/>
              </a:cxn>
              <a:cxn ang="0">
                <a:pos x="52" y="227"/>
              </a:cxn>
              <a:cxn ang="0">
                <a:pos x="48" y="356"/>
              </a:cxn>
              <a:cxn ang="0">
                <a:pos x="96" y="432"/>
              </a:cxn>
              <a:cxn ang="0">
                <a:pos x="119" y="466"/>
              </a:cxn>
              <a:cxn ang="0">
                <a:pos x="484" y="317"/>
              </a:cxn>
              <a:cxn ang="0">
                <a:pos x="183" y="120"/>
              </a:cxn>
              <a:cxn ang="0">
                <a:pos x="305" y="115"/>
              </a:cxn>
              <a:cxn ang="0">
                <a:pos x="471" y="437"/>
              </a:cxn>
              <a:cxn ang="0">
                <a:pos x="494" y="398"/>
              </a:cxn>
            </a:cxnLst>
            <a:rect l="0" t="0" r="r" b="b"/>
            <a:pathLst>
              <a:path w="702" h="566">
                <a:moveTo>
                  <a:pt x="99" y="463"/>
                </a:moveTo>
                <a:cubicBezTo>
                  <a:pt x="102" y="462"/>
                  <a:pt x="107" y="463"/>
                  <a:pt x="108" y="465"/>
                </a:cubicBezTo>
                <a:cubicBezTo>
                  <a:pt x="110" y="466"/>
                  <a:pt x="122" y="468"/>
                  <a:pt x="124" y="470"/>
                </a:cubicBezTo>
                <a:cubicBezTo>
                  <a:pt x="125" y="474"/>
                  <a:pt x="128" y="476"/>
                  <a:pt x="128" y="476"/>
                </a:cubicBezTo>
                <a:cubicBezTo>
                  <a:pt x="127" y="477"/>
                  <a:pt x="130" y="480"/>
                  <a:pt x="133" y="480"/>
                </a:cubicBezTo>
                <a:cubicBezTo>
                  <a:pt x="136" y="482"/>
                  <a:pt x="136" y="485"/>
                  <a:pt x="137" y="485"/>
                </a:cubicBezTo>
                <a:cubicBezTo>
                  <a:pt x="139" y="487"/>
                  <a:pt x="137" y="488"/>
                  <a:pt x="139" y="488"/>
                </a:cubicBezTo>
                <a:cubicBezTo>
                  <a:pt x="140" y="490"/>
                  <a:pt x="140" y="493"/>
                  <a:pt x="139" y="491"/>
                </a:cubicBezTo>
                <a:cubicBezTo>
                  <a:pt x="139" y="491"/>
                  <a:pt x="139" y="493"/>
                  <a:pt x="136" y="493"/>
                </a:cubicBezTo>
                <a:cubicBezTo>
                  <a:pt x="133" y="491"/>
                  <a:pt x="133" y="490"/>
                  <a:pt x="130" y="490"/>
                </a:cubicBezTo>
                <a:cubicBezTo>
                  <a:pt x="127" y="490"/>
                  <a:pt x="125" y="487"/>
                  <a:pt x="125" y="485"/>
                </a:cubicBezTo>
                <a:cubicBezTo>
                  <a:pt x="127" y="485"/>
                  <a:pt x="125" y="485"/>
                  <a:pt x="124" y="485"/>
                </a:cubicBezTo>
                <a:cubicBezTo>
                  <a:pt x="122" y="485"/>
                  <a:pt x="119" y="484"/>
                  <a:pt x="121" y="482"/>
                </a:cubicBezTo>
                <a:cubicBezTo>
                  <a:pt x="121" y="480"/>
                  <a:pt x="119" y="482"/>
                  <a:pt x="119" y="480"/>
                </a:cubicBezTo>
                <a:cubicBezTo>
                  <a:pt x="118" y="479"/>
                  <a:pt x="118" y="479"/>
                  <a:pt x="116" y="479"/>
                </a:cubicBezTo>
                <a:cubicBezTo>
                  <a:pt x="113" y="480"/>
                  <a:pt x="113" y="477"/>
                  <a:pt x="115" y="477"/>
                </a:cubicBezTo>
                <a:cubicBezTo>
                  <a:pt x="118" y="476"/>
                  <a:pt x="115" y="477"/>
                  <a:pt x="113" y="474"/>
                </a:cubicBezTo>
                <a:cubicBezTo>
                  <a:pt x="113" y="471"/>
                  <a:pt x="110" y="476"/>
                  <a:pt x="110" y="474"/>
                </a:cubicBezTo>
                <a:cubicBezTo>
                  <a:pt x="108" y="473"/>
                  <a:pt x="110" y="471"/>
                  <a:pt x="110" y="471"/>
                </a:cubicBezTo>
                <a:cubicBezTo>
                  <a:pt x="108" y="470"/>
                  <a:pt x="107" y="474"/>
                  <a:pt x="107" y="471"/>
                </a:cubicBezTo>
                <a:cubicBezTo>
                  <a:pt x="107" y="470"/>
                  <a:pt x="104" y="473"/>
                  <a:pt x="104" y="471"/>
                </a:cubicBezTo>
                <a:cubicBezTo>
                  <a:pt x="102" y="471"/>
                  <a:pt x="105" y="470"/>
                  <a:pt x="104" y="470"/>
                </a:cubicBezTo>
                <a:cubicBezTo>
                  <a:pt x="102" y="468"/>
                  <a:pt x="104" y="466"/>
                  <a:pt x="107" y="466"/>
                </a:cubicBezTo>
                <a:cubicBezTo>
                  <a:pt x="108" y="466"/>
                  <a:pt x="105" y="465"/>
                  <a:pt x="104" y="466"/>
                </a:cubicBezTo>
                <a:cubicBezTo>
                  <a:pt x="101" y="466"/>
                  <a:pt x="98" y="463"/>
                  <a:pt x="99" y="463"/>
                </a:cubicBezTo>
                <a:close/>
                <a:moveTo>
                  <a:pt x="64" y="431"/>
                </a:moveTo>
                <a:cubicBezTo>
                  <a:pt x="66" y="431"/>
                  <a:pt x="67" y="432"/>
                  <a:pt x="66" y="432"/>
                </a:cubicBezTo>
                <a:cubicBezTo>
                  <a:pt x="64" y="431"/>
                  <a:pt x="64" y="432"/>
                  <a:pt x="66" y="432"/>
                </a:cubicBezTo>
                <a:cubicBezTo>
                  <a:pt x="67" y="434"/>
                  <a:pt x="64" y="434"/>
                  <a:pt x="67" y="434"/>
                </a:cubicBezTo>
                <a:cubicBezTo>
                  <a:pt x="70" y="434"/>
                  <a:pt x="67" y="434"/>
                  <a:pt x="70" y="434"/>
                </a:cubicBezTo>
                <a:cubicBezTo>
                  <a:pt x="72" y="432"/>
                  <a:pt x="70" y="428"/>
                  <a:pt x="72" y="426"/>
                </a:cubicBezTo>
                <a:cubicBezTo>
                  <a:pt x="73" y="425"/>
                  <a:pt x="73" y="421"/>
                  <a:pt x="72" y="423"/>
                </a:cubicBezTo>
                <a:cubicBezTo>
                  <a:pt x="70" y="425"/>
                  <a:pt x="69" y="423"/>
                  <a:pt x="69" y="425"/>
                </a:cubicBezTo>
                <a:cubicBezTo>
                  <a:pt x="70" y="426"/>
                  <a:pt x="70" y="428"/>
                  <a:pt x="67" y="428"/>
                </a:cubicBezTo>
                <a:cubicBezTo>
                  <a:pt x="66" y="429"/>
                  <a:pt x="64" y="428"/>
                  <a:pt x="66" y="428"/>
                </a:cubicBezTo>
                <a:cubicBezTo>
                  <a:pt x="69" y="426"/>
                  <a:pt x="70" y="426"/>
                  <a:pt x="69" y="423"/>
                </a:cubicBezTo>
                <a:cubicBezTo>
                  <a:pt x="67" y="421"/>
                  <a:pt x="67" y="423"/>
                  <a:pt x="66" y="423"/>
                </a:cubicBezTo>
                <a:cubicBezTo>
                  <a:pt x="64" y="421"/>
                  <a:pt x="64" y="423"/>
                  <a:pt x="64" y="421"/>
                </a:cubicBezTo>
                <a:cubicBezTo>
                  <a:pt x="63" y="421"/>
                  <a:pt x="61" y="421"/>
                  <a:pt x="61" y="423"/>
                </a:cubicBezTo>
                <a:cubicBezTo>
                  <a:pt x="63" y="425"/>
                  <a:pt x="61" y="425"/>
                  <a:pt x="63" y="428"/>
                </a:cubicBezTo>
                <a:cubicBezTo>
                  <a:pt x="64" y="429"/>
                  <a:pt x="61" y="428"/>
                  <a:pt x="63" y="431"/>
                </a:cubicBezTo>
                <a:cubicBezTo>
                  <a:pt x="64" y="431"/>
                  <a:pt x="63" y="431"/>
                  <a:pt x="64" y="431"/>
                </a:cubicBezTo>
                <a:close/>
                <a:moveTo>
                  <a:pt x="69" y="435"/>
                </a:moveTo>
                <a:cubicBezTo>
                  <a:pt x="69" y="435"/>
                  <a:pt x="70" y="437"/>
                  <a:pt x="69" y="437"/>
                </a:cubicBezTo>
                <a:cubicBezTo>
                  <a:pt x="67" y="437"/>
                  <a:pt x="69" y="438"/>
                  <a:pt x="70" y="438"/>
                </a:cubicBezTo>
                <a:cubicBezTo>
                  <a:pt x="72" y="438"/>
                  <a:pt x="70" y="440"/>
                  <a:pt x="70" y="440"/>
                </a:cubicBezTo>
                <a:cubicBezTo>
                  <a:pt x="70" y="440"/>
                  <a:pt x="70" y="442"/>
                  <a:pt x="73" y="443"/>
                </a:cubicBezTo>
                <a:cubicBezTo>
                  <a:pt x="75" y="445"/>
                  <a:pt x="73" y="445"/>
                  <a:pt x="75" y="445"/>
                </a:cubicBezTo>
                <a:cubicBezTo>
                  <a:pt x="75" y="446"/>
                  <a:pt x="75" y="446"/>
                  <a:pt x="77" y="446"/>
                </a:cubicBezTo>
                <a:cubicBezTo>
                  <a:pt x="78" y="448"/>
                  <a:pt x="78" y="446"/>
                  <a:pt x="78" y="445"/>
                </a:cubicBezTo>
                <a:cubicBezTo>
                  <a:pt x="77" y="445"/>
                  <a:pt x="77" y="445"/>
                  <a:pt x="77" y="445"/>
                </a:cubicBezTo>
                <a:cubicBezTo>
                  <a:pt x="77" y="443"/>
                  <a:pt x="77" y="443"/>
                  <a:pt x="77" y="443"/>
                </a:cubicBezTo>
                <a:cubicBezTo>
                  <a:pt x="75" y="445"/>
                  <a:pt x="75" y="443"/>
                  <a:pt x="75" y="443"/>
                </a:cubicBezTo>
                <a:cubicBezTo>
                  <a:pt x="73" y="443"/>
                  <a:pt x="72" y="440"/>
                  <a:pt x="72" y="440"/>
                </a:cubicBezTo>
                <a:cubicBezTo>
                  <a:pt x="73" y="438"/>
                  <a:pt x="72" y="440"/>
                  <a:pt x="72" y="438"/>
                </a:cubicBezTo>
                <a:cubicBezTo>
                  <a:pt x="70" y="437"/>
                  <a:pt x="73" y="438"/>
                  <a:pt x="73" y="437"/>
                </a:cubicBezTo>
                <a:cubicBezTo>
                  <a:pt x="73" y="437"/>
                  <a:pt x="73" y="437"/>
                  <a:pt x="73" y="435"/>
                </a:cubicBezTo>
                <a:cubicBezTo>
                  <a:pt x="73" y="435"/>
                  <a:pt x="72" y="435"/>
                  <a:pt x="72" y="434"/>
                </a:cubicBezTo>
                <a:cubicBezTo>
                  <a:pt x="72" y="434"/>
                  <a:pt x="72" y="432"/>
                  <a:pt x="70" y="434"/>
                </a:cubicBezTo>
                <a:cubicBezTo>
                  <a:pt x="69" y="435"/>
                  <a:pt x="66" y="435"/>
                  <a:pt x="66" y="435"/>
                </a:cubicBezTo>
                <a:cubicBezTo>
                  <a:pt x="67" y="437"/>
                  <a:pt x="67" y="435"/>
                  <a:pt x="69" y="435"/>
                </a:cubicBezTo>
                <a:close/>
                <a:moveTo>
                  <a:pt x="78" y="418"/>
                </a:moveTo>
                <a:cubicBezTo>
                  <a:pt x="78" y="417"/>
                  <a:pt x="80" y="415"/>
                  <a:pt x="81" y="417"/>
                </a:cubicBezTo>
                <a:cubicBezTo>
                  <a:pt x="81" y="417"/>
                  <a:pt x="80" y="420"/>
                  <a:pt x="78" y="418"/>
                </a:cubicBezTo>
                <a:close/>
                <a:moveTo>
                  <a:pt x="112" y="474"/>
                </a:moveTo>
                <a:cubicBezTo>
                  <a:pt x="113" y="474"/>
                  <a:pt x="115" y="476"/>
                  <a:pt x="113" y="477"/>
                </a:cubicBezTo>
                <a:cubicBezTo>
                  <a:pt x="113" y="477"/>
                  <a:pt x="110" y="476"/>
                  <a:pt x="112" y="474"/>
                </a:cubicBezTo>
                <a:close/>
                <a:moveTo>
                  <a:pt x="86" y="434"/>
                </a:moveTo>
                <a:cubicBezTo>
                  <a:pt x="87" y="435"/>
                  <a:pt x="89" y="434"/>
                  <a:pt x="87" y="432"/>
                </a:cubicBezTo>
                <a:cubicBezTo>
                  <a:pt x="87" y="431"/>
                  <a:pt x="86" y="431"/>
                  <a:pt x="84" y="429"/>
                </a:cubicBezTo>
                <a:cubicBezTo>
                  <a:pt x="81" y="428"/>
                  <a:pt x="83" y="429"/>
                  <a:pt x="83" y="431"/>
                </a:cubicBezTo>
                <a:cubicBezTo>
                  <a:pt x="84" y="432"/>
                  <a:pt x="86" y="432"/>
                  <a:pt x="86" y="434"/>
                </a:cubicBezTo>
                <a:close/>
                <a:moveTo>
                  <a:pt x="90" y="434"/>
                </a:moveTo>
                <a:cubicBezTo>
                  <a:pt x="90" y="432"/>
                  <a:pt x="90" y="432"/>
                  <a:pt x="90" y="431"/>
                </a:cubicBezTo>
                <a:cubicBezTo>
                  <a:pt x="89" y="429"/>
                  <a:pt x="87" y="428"/>
                  <a:pt x="86" y="426"/>
                </a:cubicBezTo>
                <a:cubicBezTo>
                  <a:pt x="84" y="425"/>
                  <a:pt x="84" y="426"/>
                  <a:pt x="84" y="428"/>
                </a:cubicBezTo>
                <a:cubicBezTo>
                  <a:pt x="86" y="428"/>
                  <a:pt x="86" y="429"/>
                  <a:pt x="87" y="429"/>
                </a:cubicBezTo>
                <a:cubicBezTo>
                  <a:pt x="87" y="429"/>
                  <a:pt x="87" y="431"/>
                  <a:pt x="89" y="434"/>
                </a:cubicBezTo>
                <a:cubicBezTo>
                  <a:pt x="90" y="434"/>
                  <a:pt x="90" y="434"/>
                  <a:pt x="90" y="434"/>
                </a:cubicBezTo>
                <a:close/>
                <a:moveTo>
                  <a:pt x="83" y="425"/>
                </a:moveTo>
                <a:cubicBezTo>
                  <a:pt x="83" y="426"/>
                  <a:pt x="83" y="426"/>
                  <a:pt x="84" y="426"/>
                </a:cubicBezTo>
                <a:cubicBezTo>
                  <a:pt x="86" y="425"/>
                  <a:pt x="84" y="423"/>
                  <a:pt x="83" y="423"/>
                </a:cubicBezTo>
                <a:cubicBezTo>
                  <a:pt x="81" y="423"/>
                  <a:pt x="81" y="425"/>
                  <a:pt x="81" y="426"/>
                </a:cubicBezTo>
                <a:cubicBezTo>
                  <a:pt x="81" y="428"/>
                  <a:pt x="81" y="425"/>
                  <a:pt x="83" y="425"/>
                </a:cubicBezTo>
                <a:close/>
                <a:moveTo>
                  <a:pt x="95" y="437"/>
                </a:moveTo>
                <a:cubicBezTo>
                  <a:pt x="96" y="437"/>
                  <a:pt x="93" y="438"/>
                  <a:pt x="93" y="438"/>
                </a:cubicBezTo>
                <a:cubicBezTo>
                  <a:pt x="93" y="440"/>
                  <a:pt x="95" y="442"/>
                  <a:pt x="96" y="440"/>
                </a:cubicBezTo>
                <a:cubicBezTo>
                  <a:pt x="96" y="437"/>
                  <a:pt x="96" y="442"/>
                  <a:pt x="96" y="442"/>
                </a:cubicBezTo>
                <a:cubicBezTo>
                  <a:pt x="98" y="442"/>
                  <a:pt x="98" y="440"/>
                  <a:pt x="98" y="437"/>
                </a:cubicBezTo>
                <a:cubicBezTo>
                  <a:pt x="98" y="435"/>
                  <a:pt x="95" y="432"/>
                  <a:pt x="93" y="432"/>
                </a:cubicBezTo>
                <a:cubicBezTo>
                  <a:pt x="93" y="432"/>
                  <a:pt x="95" y="435"/>
                  <a:pt x="93" y="435"/>
                </a:cubicBezTo>
                <a:cubicBezTo>
                  <a:pt x="93" y="435"/>
                  <a:pt x="92" y="438"/>
                  <a:pt x="93" y="437"/>
                </a:cubicBezTo>
                <a:cubicBezTo>
                  <a:pt x="95" y="437"/>
                  <a:pt x="95" y="435"/>
                  <a:pt x="95" y="437"/>
                </a:cubicBezTo>
                <a:close/>
                <a:moveTo>
                  <a:pt x="95" y="440"/>
                </a:moveTo>
                <a:cubicBezTo>
                  <a:pt x="93" y="440"/>
                  <a:pt x="92" y="438"/>
                  <a:pt x="92" y="440"/>
                </a:cubicBezTo>
                <a:cubicBezTo>
                  <a:pt x="92" y="440"/>
                  <a:pt x="93" y="442"/>
                  <a:pt x="95" y="443"/>
                </a:cubicBezTo>
                <a:cubicBezTo>
                  <a:pt x="95" y="445"/>
                  <a:pt x="95" y="442"/>
                  <a:pt x="95" y="440"/>
                </a:cubicBezTo>
                <a:close/>
                <a:moveTo>
                  <a:pt x="98" y="445"/>
                </a:moveTo>
                <a:cubicBezTo>
                  <a:pt x="96" y="445"/>
                  <a:pt x="96" y="443"/>
                  <a:pt x="96" y="443"/>
                </a:cubicBezTo>
                <a:cubicBezTo>
                  <a:pt x="98" y="443"/>
                  <a:pt x="98" y="445"/>
                  <a:pt x="98" y="445"/>
                </a:cubicBezTo>
                <a:close/>
                <a:moveTo>
                  <a:pt x="142" y="194"/>
                </a:moveTo>
                <a:cubicBezTo>
                  <a:pt x="143" y="196"/>
                  <a:pt x="148" y="193"/>
                  <a:pt x="151" y="190"/>
                </a:cubicBezTo>
                <a:cubicBezTo>
                  <a:pt x="156" y="188"/>
                  <a:pt x="154" y="191"/>
                  <a:pt x="160" y="190"/>
                </a:cubicBezTo>
                <a:cubicBezTo>
                  <a:pt x="166" y="187"/>
                  <a:pt x="160" y="179"/>
                  <a:pt x="168" y="177"/>
                </a:cubicBezTo>
                <a:cubicBezTo>
                  <a:pt x="174" y="177"/>
                  <a:pt x="169" y="173"/>
                  <a:pt x="177" y="170"/>
                </a:cubicBezTo>
                <a:cubicBezTo>
                  <a:pt x="186" y="166"/>
                  <a:pt x="191" y="162"/>
                  <a:pt x="197" y="162"/>
                </a:cubicBezTo>
                <a:cubicBezTo>
                  <a:pt x="207" y="159"/>
                  <a:pt x="203" y="156"/>
                  <a:pt x="200" y="156"/>
                </a:cubicBezTo>
                <a:cubicBezTo>
                  <a:pt x="195" y="154"/>
                  <a:pt x="192" y="146"/>
                  <a:pt x="182" y="146"/>
                </a:cubicBezTo>
                <a:cubicBezTo>
                  <a:pt x="172" y="146"/>
                  <a:pt x="177" y="149"/>
                  <a:pt x="174" y="151"/>
                </a:cubicBezTo>
                <a:cubicBezTo>
                  <a:pt x="172" y="151"/>
                  <a:pt x="174" y="149"/>
                  <a:pt x="172" y="148"/>
                </a:cubicBezTo>
                <a:cubicBezTo>
                  <a:pt x="171" y="146"/>
                  <a:pt x="171" y="148"/>
                  <a:pt x="166" y="146"/>
                </a:cubicBezTo>
                <a:cubicBezTo>
                  <a:pt x="157" y="145"/>
                  <a:pt x="159" y="140"/>
                  <a:pt x="150" y="143"/>
                </a:cubicBezTo>
                <a:cubicBezTo>
                  <a:pt x="142" y="145"/>
                  <a:pt x="127" y="145"/>
                  <a:pt x="130" y="146"/>
                </a:cubicBezTo>
                <a:cubicBezTo>
                  <a:pt x="131" y="148"/>
                  <a:pt x="130" y="151"/>
                  <a:pt x="134" y="152"/>
                </a:cubicBezTo>
                <a:cubicBezTo>
                  <a:pt x="139" y="154"/>
                  <a:pt x="134" y="156"/>
                  <a:pt x="134" y="157"/>
                </a:cubicBezTo>
                <a:cubicBezTo>
                  <a:pt x="134" y="160"/>
                  <a:pt x="131" y="157"/>
                  <a:pt x="131" y="160"/>
                </a:cubicBezTo>
                <a:cubicBezTo>
                  <a:pt x="131" y="163"/>
                  <a:pt x="127" y="165"/>
                  <a:pt x="128" y="165"/>
                </a:cubicBezTo>
                <a:cubicBezTo>
                  <a:pt x="131" y="166"/>
                  <a:pt x="133" y="168"/>
                  <a:pt x="128" y="168"/>
                </a:cubicBezTo>
                <a:cubicBezTo>
                  <a:pt x="125" y="168"/>
                  <a:pt x="125" y="168"/>
                  <a:pt x="127" y="171"/>
                </a:cubicBezTo>
                <a:cubicBezTo>
                  <a:pt x="127" y="173"/>
                  <a:pt x="121" y="176"/>
                  <a:pt x="121" y="179"/>
                </a:cubicBezTo>
                <a:cubicBezTo>
                  <a:pt x="121" y="180"/>
                  <a:pt x="119" y="180"/>
                  <a:pt x="121" y="182"/>
                </a:cubicBezTo>
                <a:cubicBezTo>
                  <a:pt x="122" y="182"/>
                  <a:pt x="124" y="182"/>
                  <a:pt x="133" y="185"/>
                </a:cubicBezTo>
                <a:cubicBezTo>
                  <a:pt x="139" y="188"/>
                  <a:pt x="139" y="193"/>
                  <a:pt x="142" y="194"/>
                </a:cubicBezTo>
                <a:close/>
                <a:moveTo>
                  <a:pt x="274" y="221"/>
                </a:moveTo>
                <a:cubicBezTo>
                  <a:pt x="274" y="226"/>
                  <a:pt x="274" y="221"/>
                  <a:pt x="282" y="224"/>
                </a:cubicBezTo>
                <a:cubicBezTo>
                  <a:pt x="290" y="226"/>
                  <a:pt x="280" y="224"/>
                  <a:pt x="285" y="227"/>
                </a:cubicBezTo>
                <a:cubicBezTo>
                  <a:pt x="290" y="229"/>
                  <a:pt x="288" y="226"/>
                  <a:pt x="294" y="227"/>
                </a:cubicBezTo>
                <a:cubicBezTo>
                  <a:pt x="300" y="229"/>
                  <a:pt x="297" y="227"/>
                  <a:pt x="300" y="227"/>
                </a:cubicBezTo>
                <a:cubicBezTo>
                  <a:pt x="303" y="229"/>
                  <a:pt x="305" y="226"/>
                  <a:pt x="308" y="226"/>
                </a:cubicBezTo>
                <a:cubicBezTo>
                  <a:pt x="309" y="226"/>
                  <a:pt x="312" y="222"/>
                  <a:pt x="309" y="221"/>
                </a:cubicBezTo>
                <a:cubicBezTo>
                  <a:pt x="308" y="219"/>
                  <a:pt x="311" y="219"/>
                  <a:pt x="308" y="218"/>
                </a:cubicBezTo>
                <a:cubicBezTo>
                  <a:pt x="305" y="218"/>
                  <a:pt x="299" y="222"/>
                  <a:pt x="300" y="219"/>
                </a:cubicBezTo>
                <a:cubicBezTo>
                  <a:pt x="303" y="216"/>
                  <a:pt x="296" y="216"/>
                  <a:pt x="297" y="215"/>
                </a:cubicBezTo>
                <a:cubicBezTo>
                  <a:pt x="299" y="215"/>
                  <a:pt x="303" y="218"/>
                  <a:pt x="305" y="216"/>
                </a:cubicBezTo>
                <a:cubicBezTo>
                  <a:pt x="308" y="215"/>
                  <a:pt x="302" y="216"/>
                  <a:pt x="306" y="213"/>
                </a:cubicBezTo>
                <a:cubicBezTo>
                  <a:pt x="309" y="212"/>
                  <a:pt x="309" y="216"/>
                  <a:pt x="312" y="215"/>
                </a:cubicBezTo>
                <a:cubicBezTo>
                  <a:pt x="314" y="213"/>
                  <a:pt x="312" y="216"/>
                  <a:pt x="316" y="216"/>
                </a:cubicBezTo>
                <a:cubicBezTo>
                  <a:pt x="319" y="216"/>
                  <a:pt x="319" y="212"/>
                  <a:pt x="317" y="210"/>
                </a:cubicBezTo>
                <a:cubicBezTo>
                  <a:pt x="317" y="207"/>
                  <a:pt x="312" y="210"/>
                  <a:pt x="312" y="207"/>
                </a:cubicBezTo>
                <a:cubicBezTo>
                  <a:pt x="312" y="205"/>
                  <a:pt x="311" y="208"/>
                  <a:pt x="303" y="202"/>
                </a:cubicBezTo>
                <a:cubicBezTo>
                  <a:pt x="300" y="201"/>
                  <a:pt x="299" y="201"/>
                  <a:pt x="300" y="202"/>
                </a:cubicBezTo>
                <a:cubicBezTo>
                  <a:pt x="300" y="204"/>
                  <a:pt x="294" y="202"/>
                  <a:pt x="293" y="199"/>
                </a:cubicBezTo>
                <a:cubicBezTo>
                  <a:pt x="291" y="194"/>
                  <a:pt x="287" y="196"/>
                  <a:pt x="290" y="193"/>
                </a:cubicBezTo>
                <a:cubicBezTo>
                  <a:pt x="291" y="190"/>
                  <a:pt x="291" y="187"/>
                  <a:pt x="288" y="184"/>
                </a:cubicBezTo>
                <a:cubicBezTo>
                  <a:pt x="285" y="182"/>
                  <a:pt x="285" y="173"/>
                  <a:pt x="280" y="168"/>
                </a:cubicBezTo>
                <a:cubicBezTo>
                  <a:pt x="277" y="163"/>
                  <a:pt x="279" y="166"/>
                  <a:pt x="273" y="162"/>
                </a:cubicBezTo>
                <a:cubicBezTo>
                  <a:pt x="267" y="159"/>
                  <a:pt x="271" y="165"/>
                  <a:pt x="264" y="162"/>
                </a:cubicBezTo>
                <a:cubicBezTo>
                  <a:pt x="261" y="160"/>
                  <a:pt x="258" y="162"/>
                  <a:pt x="259" y="166"/>
                </a:cubicBezTo>
                <a:cubicBezTo>
                  <a:pt x="262" y="171"/>
                  <a:pt x="261" y="177"/>
                  <a:pt x="267" y="182"/>
                </a:cubicBezTo>
                <a:cubicBezTo>
                  <a:pt x="270" y="184"/>
                  <a:pt x="265" y="185"/>
                  <a:pt x="264" y="187"/>
                </a:cubicBezTo>
                <a:cubicBezTo>
                  <a:pt x="264" y="187"/>
                  <a:pt x="262" y="187"/>
                  <a:pt x="259" y="180"/>
                </a:cubicBezTo>
                <a:cubicBezTo>
                  <a:pt x="256" y="176"/>
                  <a:pt x="258" y="171"/>
                  <a:pt x="252" y="170"/>
                </a:cubicBezTo>
                <a:cubicBezTo>
                  <a:pt x="245" y="168"/>
                  <a:pt x="252" y="168"/>
                  <a:pt x="247" y="166"/>
                </a:cubicBezTo>
                <a:cubicBezTo>
                  <a:pt x="241" y="165"/>
                  <a:pt x="236" y="165"/>
                  <a:pt x="241" y="168"/>
                </a:cubicBezTo>
                <a:cubicBezTo>
                  <a:pt x="245" y="170"/>
                  <a:pt x="241" y="171"/>
                  <a:pt x="244" y="171"/>
                </a:cubicBezTo>
                <a:cubicBezTo>
                  <a:pt x="247" y="171"/>
                  <a:pt x="250" y="174"/>
                  <a:pt x="242" y="173"/>
                </a:cubicBezTo>
                <a:cubicBezTo>
                  <a:pt x="236" y="171"/>
                  <a:pt x="239" y="179"/>
                  <a:pt x="236" y="176"/>
                </a:cubicBezTo>
                <a:cubicBezTo>
                  <a:pt x="232" y="173"/>
                  <a:pt x="241" y="171"/>
                  <a:pt x="232" y="168"/>
                </a:cubicBezTo>
                <a:cubicBezTo>
                  <a:pt x="223" y="166"/>
                  <a:pt x="221" y="166"/>
                  <a:pt x="218" y="168"/>
                </a:cubicBezTo>
                <a:cubicBezTo>
                  <a:pt x="215" y="170"/>
                  <a:pt x="223" y="170"/>
                  <a:pt x="212" y="173"/>
                </a:cubicBezTo>
                <a:cubicBezTo>
                  <a:pt x="206" y="174"/>
                  <a:pt x="215" y="170"/>
                  <a:pt x="213" y="168"/>
                </a:cubicBezTo>
                <a:cubicBezTo>
                  <a:pt x="213" y="165"/>
                  <a:pt x="217" y="163"/>
                  <a:pt x="212" y="160"/>
                </a:cubicBezTo>
                <a:cubicBezTo>
                  <a:pt x="207" y="159"/>
                  <a:pt x="198" y="165"/>
                  <a:pt x="192" y="166"/>
                </a:cubicBezTo>
                <a:cubicBezTo>
                  <a:pt x="188" y="166"/>
                  <a:pt x="185" y="170"/>
                  <a:pt x="180" y="173"/>
                </a:cubicBezTo>
                <a:cubicBezTo>
                  <a:pt x="174" y="176"/>
                  <a:pt x="182" y="176"/>
                  <a:pt x="182" y="177"/>
                </a:cubicBezTo>
                <a:cubicBezTo>
                  <a:pt x="182" y="179"/>
                  <a:pt x="178" y="177"/>
                  <a:pt x="175" y="180"/>
                </a:cubicBezTo>
                <a:cubicBezTo>
                  <a:pt x="172" y="185"/>
                  <a:pt x="172" y="188"/>
                  <a:pt x="175" y="187"/>
                </a:cubicBezTo>
                <a:cubicBezTo>
                  <a:pt x="178" y="185"/>
                  <a:pt x="178" y="188"/>
                  <a:pt x="180" y="190"/>
                </a:cubicBezTo>
                <a:cubicBezTo>
                  <a:pt x="182" y="191"/>
                  <a:pt x="191" y="190"/>
                  <a:pt x="194" y="188"/>
                </a:cubicBezTo>
                <a:cubicBezTo>
                  <a:pt x="195" y="188"/>
                  <a:pt x="203" y="190"/>
                  <a:pt x="188" y="193"/>
                </a:cubicBezTo>
                <a:cubicBezTo>
                  <a:pt x="178" y="194"/>
                  <a:pt x="177" y="196"/>
                  <a:pt x="182" y="199"/>
                </a:cubicBezTo>
                <a:cubicBezTo>
                  <a:pt x="186" y="202"/>
                  <a:pt x="186" y="202"/>
                  <a:pt x="192" y="201"/>
                </a:cubicBezTo>
                <a:cubicBezTo>
                  <a:pt x="198" y="201"/>
                  <a:pt x="195" y="202"/>
                  <a:pt x="203" y="202"/>
                </a:cubicBezTo>
                <a:cubicBezTo>
                  <a:pt x="210" y="202"/>
                  <a:pt x="212" y="199"/>
                  <a:pt x="218" y="202"/>
                </a:cubicBezTo>
                <a:cubicBezTo>
                  <a:pt x="226" y="204"/>
                  <a:pt x="224" y="201"/>
                  <a:pt x="227" y="204"/>
                </a:cubicBezTo>
                <a:cubicBezTo>
                  <a:pt x="230" y="205"/>
                  <a:pt x="236" y="207"/>
                  <a:pt x="232" y="207"/>
                </a:cubicBezTo>
                <a:cubicBezTo>
                  <a:pt x="226" y="207"/>
                  <a:pt x="230" y="208"/>
                  <a:pt x="221" y="207"/>
                </a:cubicBezTo>
                <a:cubicBezTo>
                  <a:pt x="213" y="205"/>
                  <a:pt x="200" y="207"/>
                  <a:pt x="191" y="208"/>
                </a:cubicBezTo>
                <a:cubicBezTo>
                  <a:pt x="183" y="210"/>
                  <a:pt x="189" y="215"/>
                  <a:pt x="194" y="218"/>
                </a:cubicBezTo>
                <a:cubicBezTo>
                  <a:pt x="197" y="222"/>
                  <a:pt x="212" y="221"/>
                  <a:pt x="215" y="221"/>
                </a:cubicBezTo>
                <a:cubicBezTo>
                  <a:pt x="220" y="221"/>
                  <a:pt x="215" y="227"/>
                  <a:pt x="218" y="229"/>
                </a:cubicBezTo>
                <a:cubicBezTo>
                  <a:pt x="220" y="232"/>
                  <a:pt x="220" y="233"/>
                  <a:pt x="224" y="232"/>
                </a:cubicBezTo>
                <a:cubicBezTo>
                  <a:pt x="232" y="232"/>
                  <a:pt x="235" y="233"/>
                  <a:pt x="236" y="232"/>
                </a:cubicBezTo>
                <a:cubicBezTo>
                  <a:pt x="239" y="230"/>
                  <a:pt x="252" y="230"/>
                  <a:pt x="256" y="227"/>
                </a:cubicBezTo>
                <a:cubicBezTo>
                  <a:pt x="261" y="224"/>
                  <a:pt x="262" y="227"/>
                  <a:pt x="267" y="224"/>
                </a:cubicBezTo>
                <a:cubicBezTo>
                  <a:pt x="271" y="221"/>
                  <a:pt x="267" y="221"/>
                  <a:pt x="271" y="219"/>
                </a:cubicBezTo>
                <a:cubicBezTo>
                  <a:pt x="273" y="218"/>
                  <a:pt x="274" y="218"/>
                  <a:pt x="274" y="221"/>
                </a:cubicBezTo>
                <a:close/>
                <a:moveTo>
                  <a:pt x="284" y="168"/>
                </a:moveTo>
                <a:cubicBezTo>
                  <a:pt x="284" y="166"/>
                  <a:pt x="285" y="166"/>
                  <a:pt x="287" y="163"/>
                </a:cubicBezTo>
                <a:cubicBezTo>
                  <a:pt x="288" y="160"/>
                  <a:pt x="291" y="157"/>
                  <a:pt x="288" y="157"/>
                </a:cubicBezTo>
                <a:cubicBezTo>
                  <a:pt x="285" y="156"/>
                  <a:pt x="287" y="154"/>
                  <a:pt x="279" y="154"/>
                </a:cubicBezTo>
                <a:cubicBezTo>
                  <a:pt x="270" y="156"/>
                  <a:pt x="267" y="159"/>
                  <a:pt x="271" y="159"/>
                </a:cubicBezTo>
                <a:cubicBezTo>
                  <a:pt x="276" y="160"/>
                  <a:pt x="276" y="162"/>
                  <a:pt x="276" y="162"/>
                </a:cubicBezTo>
                <a:cubicBezTo>
                  <a:pt x="276" y="163"/>
                  <a:pt x="279" y="165"/>
                  <a:pt x="282" y="168"/>
                </a:cubicBezTo>
                <a:cubicBezTo>
                  <a:pt x="284" y="168"/>
                  <a:pt x="284" y="168"/>
                  <a:pt x="284" y="168"/>
                </a:cubicBezTo>
                <a:close/>
                <a:moveTo>
                  <a:pt x="474" y="213"/>
                </a:moveTo>
                <a:cubicBezTo>
                  <a:pt x="480" y="218"/>
                  <a:pt x="480" y="216"/>
                  <a:pt x="475" y="212"/>
                </a:cubicBezTo>
                <a:cubicBezTo>
                  <a:pt x="471" y="207"/>
                  <a:pt x="483" y="212"/>
                  <a:pt x="491" y="212"/>
                </a:cubicBezTo>
                <a:cubicBezTo>
                  <a:pt x="498" y="213"/>
                  <a:pt x="491" y="202"/>
                  <a:pt x="495" y="205"/>
                </a:cubicBezTo>
                <a:cubicBezTo>
                  <a:pt x="498" y="210"/>
                  <a:pt x="501" y="204"/>
                  <a:pt x="503" y="210"/>
                </a:cubicBezTo>
                <a:cubicBezTo>
                  <a:pt x="503" y="216"/>
                  <a:pt x="504" y="215"/>
                  <a:pt x="513" y="218"/>
                </a:cubicBezTo>
                <a:cubicBezTo>
                  <a:pt x="521" y="221"/>
                  <a:pt x="518" y="224"/>
                  <a:pt x="513" y="224"/>
                </a:cubicBezTo>
                <a:cubicBezTo>
                  <a:pt x="509" y="224"/>
                  <a:pt x="507" y="230"/>
                  <a:pt x="513" y="229"/>
                </a:cubicBezTo>
                <a:cubicBezTo>
                  <a:pt x="521" y="227"/>
                  <a:pt x="530" y="230"/>
                  <a:pt x="532" y="233"/>
                </a:cubicBezTo>
                <a:cubicBezTo>
                  <a:pt x="533" y="236"/>
                  <a:pt x="539" y="235"/>
                  <a:pt x="541" y="241"/>
                </a:cubicBezTo>
                <a:cubicBezTo>
                  <a:pt x="541" y="247"/>
                  <a:pt x="547" y="250"/>
                  <a:pt x="542" y="252"/>
                </a:cubicBezTo>
                <a:cubicBezTo>
                  <a:pt x="539" y="255"/>
                  <a:pt x="538" y="258"/>
                  <a:pt x="530" y="263"/>
                </a:cubicBezTo>
                <a:cubicBezTo>
                  <a:pt x="524" y="268"/>
                  <a:pt x="539" y="277"/>
                  <a:pt x="533" y="274"/>
                </a:cubicBezTo>
                <a:cubicBezTo>
                  <a:pt x="526" y="272"/>
                  <a:pt x="527" y="280"/>
                  <a:pt x="512" y="277"/>
                </a:cubicBezTo>
                <a:cubicBezTo>
                  <a:pt x="497" y="272"/>
                  <a:pt x="509" y="277"/>
                  <a:pt x="501" y="281"/>
                </a:cubicBezTo>
                <a:cubicBezTo>
                  <a:pt x="494" y="285"/>
                  <a:pt x="503" y="295"/>
                  <a:pt x="513" y="289"/>
                </a:cubicBezTo>
                <a:cubicBezTo>
                  <a:pt x="524" y="285"/>
                  <a:pt x="523" y="294"/>
                  <a:pt x="527" y="289"/>
                </a:cubicBezTo>
                <a:cubicBezTo>
                  <a:pt x="532" y="285"/>
                  <a:pt x="530" y="294"/>
                  <a:pt x="532" y="291"/>
                </a:cubicBezTo>
                <a:cubicBezTo>
                  <a:pt x="533" y="288"/>
                  <a:pt x="532" y="285"/>
                  <a:pt x="541" y="294"/>
                </a:cubicBezTo>
                <a:cubicBezTo>
                  <a:pt x="548" y="305"/>
                  <a:pt x="545" y="295"/>
                  <a:pt x="551" y="300"/>
                </a:cubicBezTo>
                <a:cubicBezTo>
                  <a:pt x="556" y="305"/>
                  <a:pt x="541" y="299"/>
                  <a:pt x="550" y="306"/>
                </a:cubicBezTo>
                <a:cubicBezTo>
                  <a:pt x="555" y="313"/>
                  <a:pt x="564" y="309"/>
                  <a:pt x="567" y="314"/>
                </a:cubicBezTo>
                <a:cubicBezTo>
                  <a:pt x="571" y="319"/>
                  <a:pt x="582" y="320"/>
                  <a:pt x="590" y="323"/>
                </a:cubicBezTo>
                <a:cubicBezTo>
                  <a:pt x="597" y="327"/>
                  <a:pt x="596" y="319"/>
                  <a:pt x="590" y="314"/>
                </a:cubicBezTo>
                <a:cubicBezTo>
                  <a:pt x="583" y="308"/>
                  <a:pt x="570" y="302"/>
                  <a:pt x="571" y="299"/>
                </a:cubicBezTo>
                <a:cubicBezTo>
                  <a:pt x="573" y="295"/>
                  <a:pt x="580" y="306"/>
                  <a:pt x="580" y="302"/>
                </a:cubicBezTo>
                <a:cubicBezTo>
                  <a:pt x="582" y="299"/>
                  <a:pt x="586" y="308"/>
                  <a:pt x="594" y="309"/>
                </a:cubicBezTo>
                <a:cubicBezTo>
                  <a:pt x="600" y="309"/>
                  <a:pt x="603" y="322"/>
                  <a:pt x="603" y="314"/>
                </a:cubicBezTo>
                <a:cubicBezTo>
                  <a:pt x="602" y="306"/>
                  <a:pt x="605" y="316"/>
                  <a:pt x="603" y="306"/>
                </a:cubicBezTo>
                <a:cubicBezTo>
                  <a:pt x="603" y="299"/>
                  <a:pt x="605" y="311"/>
                  <a:pt x="606" y="303"/>
                </a:cubicBezTo>
                <a:cubicBezTo>
                  <a:pt x="608" y="295"/>
                  <a:pt x="600" y="300"/>
                  <a:pt x="603" y="295"/>
                </a:cubicBezTo>
                <a:cubicBezTo>
                  <a:pt x="606" y="292"/>
                  <a:pt x="597" y="295"/>
                  <a:pt x="600" y="291"/>
                </a:cubicBezTo>
                <a:cubicBezTo>
                  <a:pt x="603" y="288"/>
                  <a:pt x="602" y="286"/>
                  <a:pt x="593" y="283"/>
                </a:cubicBezTo>
                <a:cubicBezTo>
                  <a:pt x="585" y="280"/>
                  <a:pt x="588" y="271"/>
                  <a:pt x="583" y="272"/>
                </a:cubicBezTo>
                <a:cubicBezTo>
                  <a:pt x="577" y="274"/>
                  <a:pt x="576" y="269"/>
                  <a:pt x="582" y="269"/>
                </a:cubicBezTo>
                <a:cubicBezTo>
                  <a:pt x="588" y="268"/>
                  <a:pt x="577" y="261"/>
                  <a:pt x="582" y="263"/>
                </a:cubicBezTo>
                <a:cubicBezTo>
                  <a:pt x="588" y="264"/>
                  <a:pt x="585" y="257"/>
                  <a:pt x="590" y="263"/>
                </a:cubicBezTo>
                <a:cubicBezTo>
                  <a:pt x="593" y="268"/>
                  <a:pt x="594" y="263"/>
                  <a:pt x="596" y="268"/>
                </a:cubicBezTo>
                <a:cubicBezTo>
                  <a:pt x="596" y="271"/>
                  <a:pt x="599" y="268"/>
                  <a:pt x="599" y="272"/>
                </a:cubicBezTo>
                <a:cubicBezTo>
                  <a:pt x="599" y="275"/>
                  <a:pt x="618" y="289"/>
                  <a:pt x="615" y="278"/>
                </a:cubicBezTo>
                <a:cubicBezTo>
                  <a:pt x="614" y="268"/>
                  <a:pt x="626" y="275"/>
                  <a:pt x="625" y="271"/>
                </a:cubicBezTo>
                <a:cubicBezTo>
                  <a:pt x="622" y="266"/>
                  <a:pt x="628" y="269"/>
                  <a:pt x="625" y="266"/>
                </a:cubicBezTo>
                <a:cubicBezTo>
                  <a:pt x="623" y="263"/>
                  <a:pt x="634" y="264"/>
                  <a:pt x="629" y="257"/>
                </a:cubicBezTo>
                <a:cubicBezTo>
                  <a:pt x="625" y="247"/>
                  <a:pt x="615" y="260"/>
                  <a:pt x="618" y="252"/>
                </a:cubicBezTo>
                <a:cubicBezTo>
                  <a:pt x="620" y="244"/>
                  <a:pt x="609" y="254"/>
                  <a:pt x="612" y="249"/>
                </a:cubicBezTo>
                <a:cubicBezTo>
                  <a:pt x="614" y="244"/>
                  <a:pt x="611" y="246"/>
                  <a:pt x="605" y="241"/>
                </a:cubicBezTo>
                <a:cubicBezTo>
                  <a:pt x="599" y="236"/>
                  <a:pt x="590" y="241"/>
                  <a:pt x="588" y="235"/>
                </a:cubicBezTo>
                <a:cubicBezTo>
                  <a:pt x="588" y="229"/>
                  <a:pt x="571" y="235"/>
                  <a:pt x="579" y="230"/>
                </a:cubicBezTo>
                <a:cubicBezTo>
                  <a:pt x="586" y="226"/>
                  <a:pt x="573" y="221"/>
                  <a:pt x="580" y="222"/>
                </a:cubicBezTo>
                <a:cubicBezTo>
                  <a:pt x="588" y="224"/>
                  <a:pt x="594" y="219"/>
                  <a:pt x="582" y="218"/>
                </a:cubicBezTo>
                <a:cubicBezTo>
                  <a:pt x="568" y="216"/>
                  <a:pt x="580" y="216"/>
                  <a:pt x="585" y="213"/>
                </a:cubicBezTo>
                <a:cubicBezTo>
                  <a:pt x="590" y="210"/>
                  <a:pt x="579" y="205"/>
                  <a:pt x="576" y="207"/>
                </a:cubicBezTo>
                <a:cubicBezTo>
                  <a:pt x="574" y="208"/>
                  <a:pt x="564" y="208"/>
                  <a:pt x="571" y="205"/>
                </a:cubicBezTo>
                <a:cubicBezTo>
                  <a:pt x="579" y="204"/>
                  <a:pt x="579" y="204"/>
                  <a:pt x="570" y="199"/>
                </a:cubicBezTo>
                <a:cubicBezTo>
                  <a:pt x="559" y="194"/>
                  <a:pt x="558" y="204"/>
                  <a:pt x="558" y="198"/>
                </a:cubicBezTo>
                <a:cubicBezTo>
                  <a:pt x="559" y="190"/>
                  <a:pt x="553" y="196"/>
                  <a:pt x="553" y="193"/>
                </a:cubicBezTo>
                <a:cubicBezTo>
                  <a:pt x="553" y="188"/>
                  <a:pt x="545" y="184"/>
                  <a:pt x="541" y="190"/>
                </a:cubicBezTo>
                <a:cubicBezTo>
                  <a:pt x="535" y="194"/>
                  <a:pt x="535" y="188"/>
                  <a:pt x="532" y="182"/>
                </a:cubicBezTo>
                <a:cubicBezTo>
                  <a:pt x="529" y="176"/>
                  <a:pt x="527" y="184"/>
                  <a:pt x="524" y="177"/>
                </a:cubicBezTo>
                <a:cubicBezTo>
                  <a:pt x="519" y="171"/>
                  <a:pt x="513" y="174"/>
                  <a:pt x="510" y="171"/>
                </a:cubicBezTo>
                <a:cubicBezTo>
                  <a:pt x="507" y="170"/>
                  <a:pt x="498" y="166"/>
                  <a:pt x="495" y="174"/>
                </a:cubicBezTo>
                <a:cubicBezTo>
                  <a:pt x="492" y="182"/>
                  <a:pt x="488" y="170"/>
                  <a:pt x="483" y="174"/>
                </a:cubicBezTo>
                <a:cubicBezTo>
                  <a:pt x="478" y="180"/>
                  <a:pt x="474" y="180"/>
                  <a:pt x="477" y="177"/>
                </a:cubicBezTo>
                <a:cubicBezTo>
                  <a:pt x="481" y="173"/>
                  <a:pt x="480" y="165"/>
                  <a:pt x="475" y="163"/>
                </a:cubicBezTo>
                <a:cubicBezTo>
                  <a:pt x="471" y="162"/>
                  <a:pt x="475" y="156"/>
                  <a:pt x="471" y="156"/>
                </a:cubicBezTo>
                <a:cubicBezTo>
                  <a:pt x="465" y="154"/>
                  <a:pt x="443" y="157"/>
                  <a:pt x="442" y="163"/>
                </a:cubicBezTo>
                <a:cubicBezTo>
                  <a:pt x="442" y="171"/>
                  <a:pt x="433" y="162"/>
                  <a:pt x="439" y="173"/>
                </a:cubicBezTo>
                <a:cubicBezTo>
                  <a:pt x="445" y="184"/>
                  <a:pt x="433" y="176"/>
                  <a:pt x="437" y="182"/>
                </a:cubicBezTo>
                <a:cubicBezTo>
                  <a:pt x="443" y="190"/>
                  <a:pt x="446" y="182"/>
                  <a:pt x="446" y="188"/>
                </a:cubicBezTo>
                <a:cubicBezTo>
                  <a:pt x="448" y="193"/>
                  <a:pt x="428" y="185"/>
                  <a:pt x="433" y="177"/>
                </a:cubicBezTo>
                <a:cubicBezTo>
                  <a:pt x="437" y="170"/>
                  <a:pt x="427" y="174"/>
                  <a:pt x="434" y="165"/>
                </a:cubicBezTo>
                <a:cubicBezTo>
                  <a:pt x="442" y="156"/>
                  <a:pt x="445" y="157"/>
                  <a:pt x="445" y="154"/>
                </a:cubicBezTo>
                <a:cubicBezTo>
                  <a:pt x="445" y="152"/>
                  <a:pt x="428" y="151"/>
                  <a:pt x="418" y="159"/>
                </a:cubicBezTo>
                <a:cubicBezTo>
                  <a:pt x="405" y="165"/>
                  <a:pt x="411" y="166"/>
                  <a:pt x="408" y="170"/>
                </a:cubicBezTo>
                <a:cubicBezTo>
                  <a:pt x="404" y="173"/>
                  <a:pt x="405" y="176"/>
                  <a:pt x="404" y="184"/>
                </a:cubicBezTo>
                <a:cubicBezTo>
                  <a:pt x="402" y="191"/>
                  <a:pt x="404" y="191"/>
                  <a:pt x="414" y="193"/>
                </a:cubicBezTo>
                <a:cubicBezTo>
                  <a:pt x="425" y="193"/>
                  <a:pt x="428" y="198"/>
                  <a:pt x="419" y="196"/>
                </a:cubicBezTo>
                <a:cubicBezTo>
                  <a:pt x="410" y="196"/>
                  <a:pt x="405" y="196"/>
                  <a:pt x="414" y="204"/>
                </a:cubicBezTo>
                <a:cubicBezTo>
                  <a:pt x="422" y="212"/>
                  <a:pt x="428" y="204"/>
                  <a:pt x="433" y="208"/>
                </a:cubicBezTo>
                <a:cubicBezTo>
                  <a:pt x="439" y="213"/>
                  <a:pt x="445" y="210"/>
                  <a:pt x="446" y="210"/>
                </a:cubicBezTo>
                <a:cubicBezTo>
                  <a:pt x="456" y="213"/>
                  <a:pt x="454" y="208"/>
                  <a:pt x="463" y="213"/>
                </a:cubicBezTo>
                <a:cubicBezTo>
                  <a:pt x="471" y="215"/>
                  <a:pt x="468" y="207"/>
                  <a:pt x="474" y="213"/>
                </a:cubicBezTo>
                <a:close/>
                <a:moveTo>
                  <a:pt x="515" y="250"/>
                </a:moveTo>
                <a:cubicBezTo>
                  <a:pt x="527" y="249"/>
                  <a:pt x="521" y="244"/>
                  <a:pt x="523" y="238"/>
                </a:cubicBezTo>
                <a:cubicBezTo>
                  <a:pt x="524" y="233"/>
                  <a:pt x="510" y="232"/>
                  <a:pt x="507" y="240"/>
                </a:cubicBezTo>
                <a:cubicBezTo>
                  <a:pt x="504" y="246"/>
                  <a:pt x="503" y="250"/>
                  <a:pt x="515" y="250"/>
                </a:cubicBezTo>
                <a:close/>
                <a:moveTo>
                  <a:pt x="439" y="302"/>
                </a:moveTo>
                <a:cubicBezTo>
                  <a:pt x="439" y="308"/>
                  <a:pt x="445" y="309"/>
                  <a:pt x="448" y="303"/>
                </a:cubicBezTo>
                <a:cubicBezTo>
                  <a:pt x="449" y="299"/>
                  <a:pt x="453" y="303"/>
                  <a:pt x="454" y="297"/>
                </a:cubicBezTo>
                <a:cubicBezTo>
                  <a:pt x="456" y="292"/>
                  <a:pt x="463" y="294"/>
                  <a:pt x="463" y="297"/>
                </a:cubicBezTo>
                <a:cubicBezTo>
                  <a:pt x="465" y="302"/>
                  <a:pt x="466" y="299"/>
                  <a:pt x="472" y="300"/>
                </a:cubicBezTo>
                <a:cubicBezTo>
                  <a:pt x="477" y="303"/>
                  <a:pt x="483" y="300"/>
                  <a:pt x="480" y="295"/>
                </a:cubicBezTo>
                <a:cubicBezTo>
                  <a:pt x="475" y="291"/>
                  <a:pt x="477" y="295"/>
                  <a:pt x="472" y="294"/>
                </a:cubicBezTo>
                <a:cubicBezTo>
                  <a:pt x="468" y="292"/>
                  <a:pt x="471" y="286"/>
                  <a:pt x="463" y="285"/>
                </a:cubicBezTo>
                <a:cubicBezTo>
                  <a:pt x="456" y="281"/>
                  <a:pt x="451" y="272"/>
                  <a:pt x="446" y="277"/>
                </a:cubicBezTo>
                <a:cubicBezTo>
                  <a:pt x="443" y="280"/>
                  <a:pt x="442" y="268"/>
                  <a:pt x="437" y="269"/>
                </a:cubicBezTo>
                <a:cubicBezTo>
                  <a:pt x="434" y="271"/>
                  <a:pt x="431" y="283"/>
                  <a:pt x="433" y="291"/>
                </a:cubicBezTo>
                <a:cubicBezTo>
                  <a:pt x="434" y="297"/>
                  <a:pt x="424" y="295"/>
                  <a:pt x="427" y="300"/>
                </a:cubicBezTo>
                <a:cubicBezTo>
                  <a:pt x="428" y="303"/>
                  <a:pt x="440" y="297"/>
                  <a:pt x="439" y="302"/>
                </a:cubicBezTo>
                <a:close/>
                <a:moveTo>
                  <a:pt x="453" y="319"/>
                </a:moveTo>
                <a:cubicBezTo>
                  <a:pt x="448" y="314"/>
                  <a:pt x="463" y="306"/>
                  <a:pt x="468" y="309"/>
                </a:cubicBezTo>
                <a:cubicBezTo>
                  <a:pt x="472" y="311"/>
                  <a:pt x="457" y="323"/>
                  <a:pt x="453" y="319"/>
                </a:cubicBezTo>
                <a:close/>
                <a:moveTo>
                  <a:pt x="480" y="162"/>
                </a:moveTo>
                <a:cubicBezTo>
                  <a:pt x="483" y="163"/>
                  <a:pt x="478" y="166"/>
                  <a:pt x="486" y="170"/>
                </a:cubicBezTo>
                <a:cubicBezTo>
                  <a:pt x="492" y="171"/>
                  <a:pt x="492" y="166"/>
                  <a:pt x="500" y="168"/>
                </a:cubicBezTo>
                <a:cubicBezTo>
                  <a:pt x="507" y="170"/>
                  <a:pt x="516" y="170"/>
                  <a:pt x="513" y="166"/>
                </a:cubicBezTo>
                <a:cubicBezTo>
                  <a:pt x="509" y="162"/>
                  <a:pt x="506" y="156"/>
                  <a:pt x="495" y="156"/>
                </a:cubicBezTo>
                <a:cubicBezTo>
                  <a:pt x="484" y="157"/>
                  <a:pt x="477" y="151"/>
                  <a:pt x="477" y="157"/>
                </a:cubicBezTo>
                <a:cubicBezTo>
                  <a:pt x="477" y="160"/>
                  <a:pt x="475" y="160"/>
                  <a:pt x="480" y="162"/>
                </a:cubicBezTo>
                <a:close/>
                <a:moveTo>
                  <a:pt x="352" y="109"/>
                </a:moveTo>
                <a:cubicBezTo>
                  <a:pt x="357" y="114"/>
                  <a:pt x="360" y="112"/>
                  <a:pt x="361" y="115"/>
                </a:cubicBezTo>
                <a:cubicBezTo>
                  <a:pt x="361" y="118"/>
                  <a:pt x="369" y="117"/>
                  <a:pt x="375" y="115"/>
                </a:cubicBezTo>
                <a:cubicBezTo>
                  <a:pt x="383" y="114"/>
                  <a:pt x="381" y="118"/>
                  <a:pt x="387" y="121"/>
                </a:cubicBezTo>
                <a:cubicBezTo>
                  <a:pt x="392" y="125"/>
                  <a:pt x="381" y="129"/>
                  <a:pt x="386" y="132"/>
                </a:cubicBezTo>
                <a:cubicBezTo>
                  <a:pt x="390" y="134"/>
                  <a:pt x="386" y="137"/>
                  <a:pt x="390" y="140"/>
                </a:cubicBezTo>
                <a:cubicBezTo>
                  <a:pt x="396" y="143"/>
                  <a:pt x="393" y="138"/>
                  <a:pt x="402" y="142"/>
                </a:cubicBezTo>
                <a:cubicBezTo>
                  <a:pt x="411" y="146"/>
                  <a:pt x="416" y="135"/>
                  <a:pt x="416" y="140"/>
                </a:cubicBezTo>
                <a:cubicBezTo>
                  <a:pt x="414" y="146"/>
                  <a:pt x="421" y="143"/>
                  <a:pt x="440" y="143"/>
                </a:cubicBezTo>
                <a:cubicBezTo>
                  <a:pt x="462" y="145"/>
                  <a:pt x="457" y="135"/>
                  <a:pt x="459" y="140"/>
                </a:cubicBezTo>
                <a:cubicBezTo>
                  <a:pt x="460" y="145"/>
                  <a:pt x="483" y="145"/>
                  <a:pt x="483" y="140"/>
                </a:cubicBezTo>
                <a:cubicBezTo>
                  <a:pt x="483" y="135"/>
                  <a:pt x="492" y="138"/>
                  <a:pt x="486" y="135"/>
                </a:cubicBezTo>
                <a:cubicBezTo>
                  <a:pt x="481" y="132"/>
                  <a:pt x="489" y="132"/>
                  <a:pt x="486" y="128"/>
                </a:cubicBezTo>
                <a:cubicBezTo>
                  <a:pt x="483" y="123"/>
                  <a:pt x="477" y="126"/>
                  <a:pt x="475" y="123"/>
                </a:cubicBezTo>
                <a:cubicBezTo>
                  <a:pt x="472" y="120"/>
                  <a:pt x="463" y="123"/>
                  <a:pt x="448" y="125"/>
                </a:cubicBezTo>
                <a:cubicBezTo>
                  <a:pt x="431" y="126"/>
                  <a:pt x="439" y="131"/>
                  <a:pt x="430" y="128"/>
                </a:cubicBezTo>
                <a:cubicBezTo>
                  <a:pt x="422" y="125"/>
                  <a:pt x="422" y="131"/>
                  <a:pt x="416" y="126"/>
                </a:cubicBezTo>
                <a:cubicBezTo>
                  <a:pt x="411" y="121"/>
                  <a:pt x="414" y="129"/>
                  <a:pt x="411" y="128"/>
                </a:cubicBezTo>
                <a:cubicBezTo>
                  <a:pt x="407" y="126"/>
                  <a:pt x="411" y="125"/>
                  <a:pt x="407" y="121"/>
                </a:cubicBezTo>
                <a:cubicBezTo>
                  <a:pt x="404" y="117"/>
                  <a:pt x="401" y="121"/>
                  <a:pt x="401" y="118"/>
                </a:cubicBezTo>
                <a:cubicBezTo>
                  <a:pt x="399" y="115"/>
                  <a:pt x="411" y="120"/>
                  <a:pt x="410" y="117"/>
                </a:cubicBezTo>
                <a:cubicBezTo>
                  <a:pt x="410" y="114"/>
                  <a:pt x="404" y="115"/>
                  <a:pt x="399" y="112"/>
                </a:cubicBezTo>
                <a:cubicBezTo>
                  <a:pt x="393" y="109"/>
                  <a:pt x="392" y="109"/>
                  <a:pt x="384" y="111"/>
                </a:cubicBezTo>
                <a:cubicBezTo>
                  <a:pt x="378" y="112"/>
                  <a:pt x="376" y="104"/>
                  <a:pt x="372" y="104"/>
                </a:cubicBezTo>
                <a:cubicBezTo>
                  <a:pt x="369" y="106"/>
                  <a:pt x="360" y="103"/>
                  <a:pt x="351" y="103"/>
                </a:cubicBezTo>
                <a:cubicBezTo>
                  <a:pt x="347" y="103"/>
                  <a:pt x="347" y="106"/>
                  <a:pt x="352" y="109"/>
                </a:cubicBezTo>
                <a:close/>
                <a:moveTo>
                  <a:pt x="357" y="137"/>
                </a:moveTo>
                <a:cubicBezTo>
                  <a:pt x="364" y="138"/>
                  <a:pt x="361" y="142"/>
                  <a:pt x="372" y="142"/>
                </a:cubicBezTo>
                <a:cubicBezTo>
                  <a:pt x="381" y="142"/>
                  <a:pt x="378" y="134"/>
                  <a:pt x="373" y="129"/>
                </a:cubicBezTo>
                <a:cubicBezTo>
                  <a:pt x="367" y="123"/>
                  <a:pt x="360" y="125"/>
                  <a:pt x="355" y="131"/>
                </a:cubicBezTo>
                <a:cubicBezTo>
                  <a:pt x="354" y="134"/>
                  <a:pt x="351" y="137"/>
                  <a:pt x="357" y="137"/>
                </a:cubicBezTo>
                <a:close/>
                <a:moveTo>
                  <a:pt x="373" y="177"/>
                </a:moveTo>
                <a:cubicBezTo>
                  <a:pt x="373" y="174"/>
                  <a:pt x="378" y="176"/>
                  <a:pt x="375" y="171"/>
                </a:cubicBezTo>
                <a:cubicBezTo>
                  <a:pt x="372" y="165"/>
                  <a:pt x="387" y="174"/>
                  <a:pt x="390" y="166"/>
                </a:cubicBezTo>
                <a:cubicBezTo>
                  <a:pt x="395" y="159"/>
                  <a:pt x="407" y="154"/>
                  <a:pt x="398" y="151"/>
                </a:cubicBezTo>
                <a:cubicBezTo>
                  <a:pt x="390" y="148"/>
                  <a:pt x="390" y="152"/>
                  <a:pt x="386" y="151"/>
                </a:cubicBezTo>
                <a:cubicBezTo>
                  <a:pt x="381" y="148"/>
                  <a:pt x="379" y="146"/>
                  <a:pt x="367" y="149"/>
                </a:cubicBezTo>
                <a:cubicBezTo>
                  <a:pt x="357" y="151"/>
                  <a:pt x="364" y="154"/>
                  <a:pt x="361" y="154"/>
                </a:cubicBezTo>
                <a:cubicBezTo>
                  <a:pt x="358" y="154"/>
                  <a:pt x="358" y="154"/>
                  <a:pt x="358" y="163"/>
                </a:cubicBezTo>
                <a:cubicBezTo>
                  <a:pt x="358" y="171"/>
                  <a:pt x="363" y="171"/>
                  <a:pt x="363" y="176"/>
                </a:cubicBezTo>
                <a:cubicBezTo>
                  <a:pt x="361" y="182"/>
                  <a:pt x="366" y="177"/>
                  <a:pt x="370" y="180"/>
                </a:cubicBezTo>
                <a:cubicBezTo>
                  <a:pt x="372" y="180"/>
                  <a:pt x="372" y="180"/>
                  <a:pt x="373" y="177"/>
                </a:cubicBezTo>
                <a:close/>
                <a:moveTo>
                  <a:pt x="317" y="162"/>
                </a:moveTo>
                <a:cubicBezTo>
                  <a:pt x="323" y="163"/>
                  <a:pt x="323" y="168"/>
                  <a:pt x="319" y="170"/>
                </a:cubicBezTo>
                <a:cubicBezTo>
                  <a:pt x="312" y="173"/>
                  <a:pt x="308" y="160"/>
                  <a:pt x="303" y="166"/>
                </a:cubicBezTo>
                <a:cubicBezTo>
                  <a:pt x="300" y="170"/>
                  <a:pt x="308" y="176"/>
                  <a:pt x="317" y="179"/>
                </a:cubicBezTo>
                <a:cubicBezTo>
                  <a:pt x="328" y="182"/>
                  <a:pt x="329" y="191"/>
                  <a:pt x="335" y="191"/>
                </a:cubicBezTo>
                <a:cubicBezTo>
                  <a:pt x="341" y="193"/>
                  <a:pt x="337" y="185"/>
                  <a:pt x="341" y="187"/>
                </a:cubicBezTo>
                <a:cubicBezTo>
                  <a:pt x="344" y="188"/>
                  <a:pt x="352" y="185"/>
                  <a:pt x="352" y="179"/>
                </a:cubicBezTo>
                <a:cubicBezTo>
                  <a:pt x="352" y="174"/>
                  <a:pt x="355" y="177"/>
                  <a:pt x="354" y="171"/>
                </a:cubicBezTo>
                <a:cubicBezTo>
                  <a:pt x="352" y="166"/>
                  <a:pt x="351" y="174"/>
                  <a:pt x="347" y="168"/>
                </a:cubicBezTo>
                <a:cubicBezTo>
                  <a:pt x="343" y="163"/>
                  <a:pt x="335" y="163"/>
                  <a:pt x="344" y="162"/>
                </a:cubicBezTo>
                <a:cubicBezTo>
                  <a:pt x="352" y="160"/>
                  <a:pt x="341" y="159"/>
                  <a:pt x="347" y="157"/>
                </a:cubicBezTo>
                <a:cubicBezTo>
                  <a:pt x="352" y="154"/>
                  <a:pt x="346" y="151"/>
                  <a:pt x="338" y="154"/>
                </a:cubicBezTo>
                <a:cubicBezTo>
                  <a:pt x="331" y="157"/>
                  <a:pt x="326" y="149"/>
                  <a:pt x="320" y="152"/>
                </a:cubicBezTo>
                <a:cubicBezTo>
                  <a:pt x="314" y="156"/>
                  <a:pt x="308" y="157"/>
                  <a:pt x="316" y="160"/>
                </a:cubicBezTo>
                <a:cubicBezTo>
                  <a:pt x="317" y="162"/>
                  <a:pt x="317" y="162"/>
                  <a:pt x="317" y="162"/>
                </a:cubicBezTo>
                <a:close/>
                <a:moveTo>
                  <a:pt x="341" y="230"/>
                </a:moveTo>
                <a:cubicBezTo>
                  <a:pt x="347" y="230"/>
                  <a:pt x="351" y="235"/>
                  <a:pt x="355" y="232"/>
                </a:cubicBezTo>
                <a:cubicBezTo>
                  <a:pt x="360" y="227"/>
                  <a:pt x="360" y="232"/>
                  <a:pt x="363" y="229"/>
                </a:cubicBezTo>
                <a:cubicBezTo>
                  <a:pt x="364" y="224"/>
                  <a:pt x="360" y="229"/>
                  <a:pt x="357" y="224"/>
                </a:cubicBezTo>
                <a:cubicBezTo>
                  <a:pt x="354" y="218"/>
                  <a:pt x="354" y="222"/>
                  <a:pt x="347" y="216"/>
                </a:cubicBezTo>
                <a:cubicBezTo>
                  <a:pt x="341" y="210"/>
                  <a:pt x="340" y="212"/>
                  <a:pt x="335" y="219"/>
                </a:cubicBezTo>
                <a:cubicBezTo>
                  <a:pt x="331" y="226"/>
                  <a:pt x="325" y="221"/>
                  <a:pt x="329" y="226"/>
                </a:cubicBezTo>
                <a:cubicBezTo>
                  <a:pt x="331" y="229"/>
                  <a:pt x="335" y="229"/>
                  <a:pt x="341" y="230"/>
                </a:cubicBezTo>
                <a:close/>
                <a:moveTo>
                  <a:pt x="326" y="81"/>
                </a:moveTo>
                <a:cubicBezTo>
                  <a:pt x="331" y="79"/>
                  <a:pt x="331" y="75"/>
                  <a:pt x="322" y="75"/>
                </a:cubicBezTo>
                <a:cubicBezTo>
                  <a:pt x="312" y="73"/>
                  <a:pt x="320" y="73"/>
                  <a:pt x="312" y="70"/>
                </a:cubicBezTo>
                <a:cubicBezTo>
                  <a:pt x="305" y="67"/>
                  <a:pt x="306" y="75"/>
                  <a:pt x="303" y="70"/>
                </a:cubicBezTo>
                <a:cubicBezTo>
                  <a:pt x="302" y="65"/>
                  <a:pt x="282" y="61"/>
                  <a:pt x="280" y="68"/>
                </a:cubicBezTo>
                <a:cubicBezTo>
                  <a:pt x="279" y="75"/>
                  <a:pt x="287" y="67"/>
                  <a:pt x="287" y="73"/>
                </a:cubicBezTo>
                <a:cubicBezTo>
                  <a:pt x="285" y="78"/>
                  <a:pt x="290" y="70"/>
                  <a:pt x="293" y="75"/>
                </a:cubicBezTo>
                <a:cubicBezTo>
                  <a:pt x="297" y="81"/>
                  <a:pt x="290" y="78"/>
                  <a:pt x="285" y="79"/>
                </a:cubicBezTo>
                <a:cubicBezTo>
                  <a:pt x="284" y="79"/>
                  <a:pt x="285" y="86"/>
                  <a:pt x="296" y="82"/>
                </a:cubicBezTo>
                <a:cubicBezTo>
                  <a:pt x="308" y="79"/>
                  <a:pt x="297" y="84"/>
                  <a:pt x="309" y="82"/>
                </a:cubicBezTo>
                <a:cubicBezTo>
                  <a:pt x="320" y="81"/>
                  <a:pt x="312" y="93"/>
                  <a:pt x="328" y="90"/>
                </a:cubicBezTo>
                <a:cubicBezTo>
                  <a:pt x="340" y="89"/>
                  <a:pt x="323" y="81"/>
                  <a:pt x="326" y="81"/>
                </a:cubicBezTo>
                <a:close/>
                <a:moveTo>
                  <a:pt x="418" y="114"/>
                </a:moveTo>
                <a:cubicBezTo>
                  <a:pt x="421" y="117"/>
                  <a:pt x="427" y="114"/>
                  <a:pt x="430" y="112"/>
                </a:cubicBezTo>
                <a:cubicBezTo>
                  <a:pt x="433" y="111"/>
                  <a:pt x="434" y="115"/>
                  <a:pt x="443" y="115"/>
                </a:cubicBezTo>
                <a:cubicBezTo>
                  <a:pt x="453" y="115"/>
                  <a:pt x="446" y="111"/>
                  <a:pt x="456" y="114"/>
                </a:cubicBezTo>
                <a:cubicBezTo>
                  <a:pt x="466" y="117"/>
                  <a:pt x="478" y="107"/>
                  <a:pt x="477" y="114"/>
                </a:cubicBezTo>
                <a:cubicBezTo>
                  <a:pt x="474" y="120"/>
                  <a:pt x="484" y="117"/>
                  <a:pt x="491" y="114"/>
                </a:cubicBezTo>
                <a:cubicBezTo>
                  <a:pt x="495" y="111"/>
                  <a:pt x="500" y="115"/>
                  <a:pt x="501" y="107"/>
                </a:cubicBezTo>
                <a:cubicBezTo>
                  <a:pt x="501" y="101"/>
                  <a:pt x="491" y="107"/>
                  <a:pt x="491" y="103"/>
                </a:cubicBezTo>
                <a:cubicBezTo>
                  <a:pt x="491" y="98"/>
                  <a:pt x="494" y="100"/>
                  <a:pt x="498" y="96"/>
                </a:cubicBezTo>
                <a:cubicBezTo>
                  <a:pt x="504" y="93"/>
                  <a:pt x="491" y="86"/>
                  <a:pt x="504" y="89"/>
                </a:cubicBezTo>
                <a:cubicBezTo>
                  <a:pt x="515" y="90"/>
                  <a:pt x="524" y="84"/>
                  <a:pt x="521" y="81"/>
                </a:cubicBezTo>
                <a:cubicBezTo>
                  <a:pt x="518" y="78"/>
                  <a:pt x="532" y="78"/>
                  <a:pt x="519" y="73"/>
                </a:cubicBezTo>
                <a:cubicBezTo>
                  <a:pt x="509" y="67"/>
                  <a:pt x="529" y="75"/>
                  <a:pt x="527" y="70"/>
                </a:cubicBezTo>
                <a:cubicBezTo>
                  <a:pt x="524" y="65"/>
                  <a:pt x="521" y="67"/>
                  <a:pt x="516" y="67"/>
                </a:cubicBezTo>
                <a:cubicBezTo>
                  <a:pt x="510" y="67"/>
                  <a:pt x="501" y="68"/>
                  <a:pt x="504" y="65"/>
                </a:cubicBezTo>
                <a:cubicBezTo>
                  <a:pt x="507" y="64"/>
                  <a:pt x="526" y="64"/>
                  <a:pt x="533" y="62"/>
                </a:cubicBezTo>
                <a:cubicBezTo>
                  <a:pt x="542" y="62"/>
                  <a:pt x="535" y="56"/>
                  <a:pt x="539" y="59"/>
                </a:cubicBezTo>
                <a:cubicBezTo>
                  <a:pt x="544" y="61"/>
                  <a:pt x="551" y="61"/>
                  <a:pt x="556" y="56"/>
                </a:cubicBezTo>
                <a:cubicBezTo>
                  <a:pt x="561" y="50"/>
                  <a:pt x="571" y="45"/>
                  <a:pt x="591" y="37"/>
                </a:cubicBezTo>
                <a:cubicBezTo>
                  <a:pt x="611" y="30"/>
                  <a:pt x="611" y="28"/>
                  <a:pt x="594" y="30"/>
                </a:cubicBezTo>
                <a:cubicBezTo>
                  <a:pt x="579" y="31"/>
                  <a:pt x="591" y="28"/>
                  <a:pt x="600" y="25"/>
                </a:cubicBezTo>
                <a:cubicBezTo>
                  <a:pt x="611" y="23"/>
                  <a:pt x="634" y="19"/>
                  <a:pt x="634" y="16"/>
                </a:cubicBezTo>
                <a:cubicBezTo>
                  <a:pt x="634" y="11"/>
                  <a:pt x="617" y="14"/>
                  <a:pt x="617" y="9"/>
                </a:cubicBezTo>
                <a:cubicBezTo>
                  <a:pt x="618" y="6"/>
                  <a:pt x="605" y="5"/>
                  <a:pt x="602" y="5"/>
                </a:cubicBezTo>
                <a:cubicBezTo>
                  <a:pt x="597" y="6"/>
                  <a:pt x="597" y="5"/>
                  <a:pt x="591" y="8"/>
                </a:cubicBezTo>
                <a:cubicBezTo>
                  <a:pt x="583" y="11"/>
                  <a:pt x="571" y="9"/>
                  <a:pt x="579" y="8"/>
                </a:cubicBezTo>
                <a:cubicBezTo>
                  <a:pt x="585" y="8"/>
                  <a:pt x="594" y="5"/>
                  <a:pt x="583" y="5"/>
                </a:cubicBezTo>
                <a:cubicBezTo>
                  <a:pt x="571" y="5"/>
                  <a:pt x="568" y="0"/>
                  <a:pt x="559" y="2"/>
                </a:cubicBezTo>
                <a:cubicBezTo>
                  <a:pt x="550" y="3"/>
                  <a:pt x="548" y="0"/>
                  <a:pt x="539" y="3"/>
                </a:cubicBezTo>
                <a:cubicBezTo>
                  <a:pt x="532" y="6"/>
                  <a:pt x="523" y="0"/>
                  <a:pt x="503" y="5"/>
                </a:cubicBezTo>
                <a:cubicBezTo>
                  <a:pt x="494" y="8"/>
                  <a:pt x="488" y="2"/>
                  <a:pt x="481" y="5"/>
                </a:cubicBezTo>
                <a:cubicBezTo>
                  <a:pt x="475" y="8"/>
                  <a:pt x="468" y="3"/>
                  <a:pt x="474" y="8"/>
                </a:cubicBezTo>
                <a:cubicBezTo>
                  <a:pt x="480" y="14"/>
                  <a:pt x="466" y="6"/>
                  <a:pt x="465" y="11"/>
                </a:cubicBezTo>
                <a:cubicBezTo>
                  <a:pt x="463" y="16"/>
                  <a:pt x="460" y="16"/>
                  <a:pt x="451" y="14"/>
                </a:cubicBezTo>
                <a:cubicBezTo>
                  <a:pt x="442" y="14"/>
                  <a:pt x="453" y="13"/>
                  <a:pt x="442" y="11"/>
                </a:cubicBezTo>
                <a:cubicBezTo>
                  <a:pt x="431" y="11"/>
                  <a:pt x="446" y="16"/>
                  <a:pt x="434" y="16"/>
                </a:cubicBezTo>
                <a:cubicBezTo>
                  <a:pt x="422" y="17"/>
                  <a:pt x="445" y="19"/>
                  <a:pt x="439" y="20"/>
                </a:cubicBezTo>
                <a:cubicBezTo>
                  <a:pt x="433" y="22"/>
                  <a:pt x="430" y="17"/>
                  <a:pt x="419" y="19"/>
                </a:cubicBezTo>
                <a:cubicBezTo>
                  <a:pt x="408" y="20"/>
                  <a:pt x="413" y="23"/>
                  <a:pt x="405" y="22"/>
                </a:cubicBezTo>
                <a:cubicBezTo>
                  <a:pt x="398" y="20"/>
                  <a:pt x="389" y="25"/>
                  <a:pt x="390" y="28"/>
                </a:cubicBezTo>
                <a:cubicBezTo>
                  <a:pt x="393" y="33"/>
                  <a:pt x="395" y="28"/>
                  <a:pt x="399" y="31"/>
                </a:cubicBezTo>
                <a:cubicBezTo>
                  <a:pt x="402" y="33"/>
                  <a:pt x="408" y="30"/>
                  <a:pt x="405" y="33"/>
                </a:cubicBezTo>
                <a:cubicBezTo>
                  <a:pt x="401" y="36"/>
                  <a:pt x="401" y="39"/>
                  <a:pt x="408" y="41"/>
                </a:cubicBezTo>
                <a:cubicBezTo>
                  <a:pt x="416" y="42"/>
                  <a:pt x="421" y="47"/>
                  <a:pt x="428" y="42"/>
                </a:cubicBezTo>
                <a:cubicBezTo>
                  <a:pt x="436" y="37"/>
                  <a:pt x="445" y="37"/>
                  <a:pt x="439" y="39"/>
                </a:cubicBezTo>
                <a:cubicBezTo>
                  <a:pt x="433" y="41"/>
                  <a:pt x="421" y="45"/>
                  <a:pt x="440" y="47"/>
                </a:cubicBezTo>
                <a:cubicBezTo>
                  <a:pt x="459" y="48"/>
                  <a:pt x="453" y="41"/>
                  <a:pt x="459" y="44"/>
                </a:cubicBezTo>
                <a:cubicBezTo>
                  <a:pt x="463" y="47"/>
                  <a:pt x="480" y="44"/>
                  <a:pt x="492" y="36"/>
                </a:cubicBezTo>
                <a:cubicBezTo>
                  <a:pt x="506" y="30"/>
                  <a:pt x="488" y="39"/>
                  <a:pt x="500" y="41"/>
                </a:cubicBezTo>
                <a:cubicBezTo>
                  <a:pt x="512" y="41"/>
                  <a:pt x="501" y="42"/>
                  <a:pt x="478" y="47"/>
                </a:cubicBezTo>
                <a:cubicBezTo>
                  <a:pt x="457" y="51"/>
                  <a:pt x="457" y="48"/>
                  <a:pt x="466" y="54"/>
                </a:cubicBezTo>
                <a:cubicBezTo>
                  <a:pt x="474" y="61"/>
                  <a:pt x="484" y="61"/>
                  <a:pt x="475" y="62"/>
                </a:cubicBezTo>
                <a:cubicBezTo>
                  <a:pt x="468" y="64"/>
                  <a:pt x="468" y="58"/>
                  <a:pt x="460" y="53"/>
                </a:cubicBezTo>
                <a:cubicBezTo>
                  <a:pt x="453" y="50"/>
                  <a:pt x="431" y="47"/>
                  <a:pt x="431" y="53"/>
                </a:cubicBezTo>
                <a:cubicBezTo>
                  <a:pt x="431" y="58"/>
                  <a:pt x="431" y="58"/>
                  <a:pt x="439" y="59"/>
                </a:cubicBezTo>
                <a:cubicBezTo>
                  <a:pt x="446" y="62"/>
                  <a:pt x="453" y="68"/>
                  <a:pt x="448" y="68"/>
                </a:cubicBezTo>
                <a:cubicBezTo>
                  <a:pt x="445" y="70"/>
                  <a:pt x="445" y="72"/>
                  <a:pt x="453" y="73"/>
                </a:cubicBezTo>
                <a:cubicBezTo>
                  <a:pt x="462" y="73"/>
                  <a:pt x="465" y="76"/>
                  <a:pt x="457" y="75"/>
                </a:cubicBezTo>
                <a:cubicBezTo>
                  <a:pt x="448" y="73"/>
                  <a:pt x="430" y="75"/>
                  <a:pt x="427" y="78"/>
                </a:cubicBezTo>
                <a:cubicBezTo>
                  <a:pt x="422" y="81"/>
                  <a:pt x="421" y="87"/>
                  <a:pt x="428" y="86"/>
                </a:cubicBezTo>
                <a:cubicBezTo>
                  <a:pt x="436" y="84"/>
                  <a:pt x="431" y="87"/>
                  <a:pt x="439" y="86"/>
                </a:cubicBezTo>
                <a:cubicBezTo>
                  <a:pt x="445" y="84"/>
                  <a:pt x="437" y="87"/>
                  <a:pt x="442" y="93"/>
                </a:cubicBezTo>
                <a:cubicBezTo>
                  <a:pt x="446" y="100"/>
                  <a:pt x="457" y="93"/>
                  <a:pt x="462" y="87"/>
                </a:cubicBezTo>
                <a:cubicBezTo>
                  <a:pt x="466" y="82"/>
                  <a:pt x="457" y="100"/>
                  <a:pt x="446" y="100"/>
                </a:cubicBezTo>
                <a:cubicBezTo>
                  <a:pt x="437" y="98"/>
                  <a:pt x="437" y="89"/>
                  <a:pt x="427" y="89"/>
                </a:cubicBezTo>
                <a:cubicBezTo>
                  <a:pt x="418" y="89"/>
                  <a:pt x="416" y="90"/>
                  <a:pt x="419" y="95"/>
                </a:cubicBezTo>
                <a:cubicBezTo>
                  <a:pt x="424" y="98"/>
                  <a:pt x="431" y="103"/>
                  <a:pt x="422" y="103"/>
                </a:cubicBezTo>
                <a:cubicBezTo>
                  <a:pt x="411" y="103"/>
                  <a:pt x="404" y="107"/>
                  <a:pt x="408" y="112"/>
                </a:cubicBezTo>
                <a:cubicBezTo>
                  <a:pt x="411" y="114"/>
                  <a:pt x="413" y="111"/>
                  <a:pt x="418" y="114"/>
                </a:cubicBezTo>
                <a:close/>
                <a:moveTo>
                  <a:pt x="369" y="37"/>
                </a:moveTo>
                <a:cubicBezTo>
                  <a:pt x="364" y="37"/>
                  <a:pt x="363" y="37"/>
                  <a:pt x="361" y="42"/>
                </a:cubicBezTo>
                <a:cubicBezTo>
                  <a:pt x="360" y="45"/>
                  <a:pt x="357" y="44"/>
                  <a:pt x="354" y="48"/>
                </a:cubicBezTo>
                <a:cubicBezTo>
                  <a:pt x="351" y="53"/>
                  <a:pt x="369" y="51"/>
                  <a:pt x="367" y="53"/>
                </a:cubicBezTo>
                <a:cubicBezTo>
                  <a:pt x="366" y="58"/>
                  <a:pt x="351" y="50"/>
                  <a:pt x="351" y="54"/>
                </a:cubicBezTo>
                <a:cubicBezTo>
                  <a:pt x="349" y="58"/>
                  <a:pt x="354" y="59"/>
                  <a:pt x="361" y="65"/>
                </a:cubicBezTo>
                <a:cubicBezTo>
                  <a:pt x="367" y="70"/>
                  <a:pt x="373" y="62"/>
                  <a:pt x="372" y="65"/>
                </a:cubicBezTo>
                <a:cubicBezTo>
                  <a:pt x="369" y="70"/>
                  <a:pt x="387" y="62"/>
                  <a:pt x="384" y="65"/>
                </a:cubicBezTo>
                <a:cubicBezTo>
                  <a:pt x="383" y="70"/>
                  <a:pt x="367" y="70"/>
                  <a:pt x="372" y="73"/>
                </a:cubicBezTo>
                <a:cubicBezTo>
                  <a:pt x="375" y="75"/>
                  <a:pt x="378" y="79"/>
                  <a:pt x="383" y="82"/>
                </a:cubicBezTo>
                <a:cubicBezTo>
                  <a:pt x="389" y="84"/>
                  <a:pt x="401" y="89"/>
                  <a:pt x="401" y="84"/>
                </a:cubicBezTo>
                <a:cubicBezTo>
                  <a:pt x="401" y="79"/>
                  <a:pt x="408" y="87"/>
                  <a:pt x="407" y="82"/>
                </a:cubicBezTo>
                <a:cubicBezTo>
                  <a:pt x="404" y="76"/>
                  <a:pt x="407" y="79"/>
                  <a:pt x="411" y="84"/>
                </a:cubicBezTo>
                <a:cubicBezTo>
                  <a:pt x="416" y="89"/>
                  <a:pt x="413" y="78"/>
                  <a:pt x="416" y="79"/>
                </a:cubicBezTo>
                <a:cubicBezTo>
                  <a:pt x="421" y="79"/>
                  <a:pt x="425" y="75"/>
                  <a:pt x="431" y="72"/>
                </a:cubicBezTo>
                <a:cubicBezTo>
                  <a:pt x="437" y="68"/>
                  <a:pt x="448" y="67"/>
                  <a:pt x="443" y="65"/>
                </a:cubicBezTo>
                <a:cubicBezTo>
                  <a:pt x="437" y="62"/>
                  <a:pt x="439" y="59"/>
                  <a:pt x="428" y="61"/>
                </a:cubicBezTo>
                <a:cubicBezTo>
                  <a:pt x="419" y="64"/>
                  <a:pt x="434" y="59"/>
                  <a:pt x="427" y="54"/>
                </a:cubicBezTo>
                <a:cubicBezTo>
                  <a:pt x="421" y="51"/>
                  <a:pt x="428" y="48"/>
                  <a:pt x="419" y="47"/>
                </a:cubicBezTo>
                <a:cubicBezTo>
                  <a:pt x="410" y="47"/>
                  <a:pt x="418" y="54"/>
                  <a:pt x="413" y="51"/>
                </a:cubicBezTo>
                <a:cubicBezTo>
                  <a:pt x="407" y="50"/>
                  <a:pt x="414" y="47"/>
                  <a:pt x="405" y="45"/>
                </a:cubicBezTo>
                <a:cubicBezTo>
                  <a:pt x="396" y="45"/>
                  <a:pt x="389" y="31"/>
                  <a:pt x="373" y="31"/>
                </a:cubicBezTo>
                <a:cubicBezTo>
                  <a:pt x="363" y="33"/>
                  <a:pt x="379" y="37"/>
                  <a:pt x="369" y="37"/>
                </a:cubicBezTo>
                <a:close/>
                <a:moveTo>
                  <a:pt x="344" y="84"/>
                </a:moveTo>
                <a:cubicBezTo>
                  <a:pt x="351" y="86"/>
                  <a:pt x="338" y="87"/>
                  <a:pt x="344" y="87"/>
                </a:cubicBezTo>
                <a:cubicBezTo>
                  <a:pt x="351" y="89"/>
                  <a:pt x="344" y="93"/>
                  <a:pt x="351" y="90"/>
                </a:cubicBezTo>
                <a:cubicBezTo>
                  <a:pt x="357" y="89"/>
                  <a:pt x="366" y="89"/>
                  <a:pt x="364" y="86"/>
                </a:cubicBezTo>
                <a:cubicBezTo>
                  <a:pt x="361" y="82"/>
                  <a:pt x="370" y="82"/>
                  <a:pt x="364" y="81"/>
                </a:cubicBezTo>
                <a:cubicBezTo>
                  <a:pt x="357" y="78"/>
                  <a:pt x="358" y="81"/>
                  <a:pt x="352" y="76"/>
                </a:cubicBezTo>
                <a:cubicBezTo>
                  <a:pt x="346" y="73"/>
                  <a:pt x="335" y="73"/>
                  <a:pt x="338" y="76"/>
                </a:cubicBezTo>
                <a:cubicBezTo>
                  <a:pt x="340" y="81"/>
                  <a:pt x="332" y="79"/>
                  <a:pt x="338" y="82"/>
                </a:cubicBezTo>
                <a:cubicBezTo>
                  <a:pt x="341" y="82"/>
                  <a:pt x="338" y="82"/>
                  <a:pt x="344" y="84"/>
                </a:cubicBezTo>
                <a:close/>
                <a:moveTo>
                  <a:pt x="329" y="58"/>
                </a:moveTo>
                <a:cubicBezTo>
                  <a:pt x="332" y="61"/>
                  <a:pt x="335" y="61"/>
                  <a:pt x="335" y="56"/>
                </a:cubicBezTo>
                <a:cubicBezTo>
                  <a:pt x="334" y="51"/>
                  <a:pt x="323" y="50"/>
                  <a:pt x="323" y="54"/>
                </a:cubicBezTo>
                <a:cubicBezTo>
                  <a:pt x="325" y="58"/>
                  <a:pt x="326" y="56"/>
                  <a:pt x="329" y="58"/>
                </a:cubicBezTo>
                <a:close/>
                <a:moveTo>
                  <a:pt x="238" y="142"/>
                </a:moveTo>
                <a:cubicBezTo>
                  <a:pt x="245" y="138"/>
                  <a:pt x="250" y="134"/>
                  <a:pt x="256" y="135"/>
                </a:cubicBezTo>
                <a:cubicBezTo>
                  <a:pt x="262" y="138"/>
                  <a:pt x="259" y="134"/>
                  <a:pt x="265" y="135"/>
                </a:cubicBezTo>
                <a:cubicBezTo>
                  <a:pt x="271" y="137"/>
                  <a:pt x="276" y="135"/>
                  <a:pt x="282" y="128"/>
                </a:cubicBezTo>
                <a:cubicBezTo>
                  <a:pt x="288" y="120"/>
                  <a:pt x="274" y="118"/>
                  <a:pt x="270" y="120"/>
                </a:cubicBezTo>
                <a:cubicBezTo>
                  <a:pt x="267" y="121"/>
                  <a:pt x="262" y="125"/>
                  <a:pt x="264" y="121"/>
                </a:cubicBezTo>
                <a:cubicBezTo>
                  <a:pt x="265" y="117"/>
                  <a:pt x="258" y="120"/>
                  <a:pt x="261" y="117"/>
                </a:cubicBezTo>
                <a:cubicBezTo>
                  <a:pt x="264" y="114"/>
                  <a:pt x="258" y="117"/>
                  <a:pt x="258" y="109"/>
                </a:cubicBezTo>
                <a:cubicBezTo>
                  <a:pt x="258" y="103"/>
                  <a:pt x="252" y="107"/>
                  <a:pt x="244" y="112"/>
                </a:cubicBezTo>
                <a:cubicBezTo>
                  <a:pt x="236" y="117"/>
                  <a:pt x="255" y="117"/>
                  <a:pt x="249" y="120"/>
                </a:cubicBezTo>
                <a:cubicBezTo>
                  <a:pt x="242" y="125"/>
                  <a:pt x="256" y="123"/>
                  <a:pt x="255" y="126"/>
                </a:cubicBezTo>
                <a:cubicBezTo>
                  <a:pt x="253" y="131"/>
                  <a:pt x="249" y="125"/>
                  <a:pt x="241" y="126"/>
                </a:cubicBezTo>
                <a:cubicBezTo>
                  <a:pt x="232" y="128"/>
                  <a:pt x="239" y="126"/>
                  <a:pt x="229" y="118"/>
                </a:cubicBezTo>
                <a:cubicBezTo>
                  <a:pt x="217" y="111"/>
                  <a:pt x="217" y="121"/>
                  <a:pt x="213" y="115"/>
                </a:cubicBezTo>
                <a:cubicBezTo>
                  <a:pt x="210" y="109"/>
                  <a:pt x="206" y="112"/>
                  <a:pt x="197" y="117"/>
                </a:cubicBezTo>
                <a:cubicBezTo>
                  <a:pt x="188" y="120"/>
                  <a:pt x="198" y="117"/>
                  <a:pt x="191" y="123"/>
                </a:cubicBezTo>
                <a:cubicBezTo>
                  <a:pt x="185" y="128"/>
                  <a:pt x="194" y="125"/>
                  <a:pt x="188" y="128"/>
                </a:cubicBezTo>
                <a:cubicBezTo>
                  <a:pt x="182" y="132"/>
                  <a:pt x="188" y="132"/>
                  <a:pt x="195" y="135"/>
                </a:cubicBezTo>
                <a:cubicBezTo>
                  <a:pt x="203" y="137"/>
                  <a:pt x="203" y="132"/>
                  <a:pt x="204" y="134"/>
                </a:cubicBezTo>
                <a:cubicBezTo>
                  <a:pt x="206" y="137"/>
                  <a:pt x="209" y="138"/>
                  <a:pt x="212" y="134"/>
                </a:cubicBezTo>
                <a:cubicBezTo>
                  <a:pt x="215" y="129"/>
                  <a:pt x="217" y="129"/>
                  <a:pt x="215" y="132"/>
                </a:cubicBezTo>
                <a:cubicBezTo>
                  <a:pt x="213" y="135"/>
                  <a:pt x="218" y="135"/>
                  <a:pt x="230" y="132"/>
                </a:cubicBezTo>
                <a:cubicBezTo>
                  <a:pt x="242" y="131"/>
                  <a:pt x="236" y="135"/>
                  <a:pt x="227" y="135"/>
                </a:cubicBezTo>
                <a:cubicBezTo>
                  <a:pt x="218" y="137"/>
                  <a:pt x="204" y="140"/>
                  <a:pt x="215" y="143"/>
                </a:cubicBezTo>
                <a:cubicBezTo>
                  <a:pt x="221" y="146"/>
                  <a:pt x="229" y="143"/>
                  <a:pt x="238" y="142"/>
                </a:cubicBezTo>
                <a:close/>
                <a:moveTo>
                  <a:pt x="288" y="96"/>
                </a:moveTo>
                <a:cubicBezTo>
                  <a:pt x="284" y="92"/>
                  <a:pt x="276" y="90"/>
                  <a:pt x="277" y="93"/>
                </a:cubicBezTo>
                <a:cubicBezTo>
                  <a:pt x="279" y="96"/>
                  <a:pt x="280" y="103"/>
                  <a:pt x="288" y="103"/>
                </a:cubicBezTo>
                <a:cubicBezTo>
                  <a:pt x="291" y="101"/>
                  <a:pt x="293" y="101"/>
                  <a:pt x="288" y="96"/>
                </a:cubicBezTo>
                <a:close/>
                <a:moveTo>
                  <a:pt x="192" y="111"/>
                </a:moveTo>
                <a:cubicBezTo>
                  <a:pt x="198" y="111"/>
                  <a:pt x="204" y="107"/>
                  <a:pt x="197" y="104"/>
                </a:cubicBezTo>
                <a:cubicBezTo>
                  <a:pt x="191" y="100"/>
                  <a:pt x="207" y="100"/>
                  <a:pt x="198" y="96"/>
                </a:cubicBezTo>
                <a:cubicBezTo>
                  <a:pt x="192" y="93"/>
                  <a:pt x="191" y="95"/>
                  <a:pt x="189" y="98"/>
                </a:cubicBezTo>
                <a:cubicBezTo>
                  <a:pt x="188" y="101"/>
                  <a:pt x="180" y="92"/>
                  <a:pt x="168" y="103"/>
                </a:cubicBezTo>
                <a:cubicBezTo>
                  <a:pt x="157" y="111"/>
                  <a:pt x="162" y="106"/>
                  <a:pt x="156" y="111"/>
                </a:cubicBezTo>
                <a:cubicBezTo>
                  <a:pt x="150" y="117"/>
                  <a:pt x="150" y="109"/>
                  <a:pt x="145" y="115"/>
                </a:cubicBezTo>
                <a:cubicBezTo>
                  <a:pt x="139" y="120"/>
                  <a:pt x="147" y="117"/>
                  <a:pt x="145" y="120"/>
                </a:cubicBezTo>
                <a:cubicBezTo>
                  <a:pt x="143" y="121"/>
                  <a:pt x="147" y="121"/>
                  <a:pt x="150" y="120"/>
                </a:cubicBezTo>
                <a:cubicBezTo>
                  <a:pt x="153" y="117"/>
                  <a:pt x="153" y="121"/>
                  <a:pt x="157" y="120"/>
                </a:cubicBezTo>
                <a:cubicBezTo>
                  <a:pt x="160" y="120"/>
                  <a:pt x="159" y="115"/>
                  <a:pt x="162" y="120"/>
                </a:cubicBezTo>
                <a:cubicBezTo>
                  <a:pt x="163" y="125"/>
                  <a:pt x="169" y="125"/>
                  <a:pt x="169" y="118"/>
                </a:cubicBezTo>
                <a:cubicBezTo>
                  <a:pt x="169" y="112"/>
                  <a:pt x="171" y="125"/>
                  <a:pt x="177" y="114"/>
                </a:cubicBezTo>
                <a:cubicBezTo>
                  <a:pt x="180" y="107"/>
                  <a:pt x="175" y="111"/>
                  <a:pt x="182" y="107"/>
                </a:cubicBezTo>
                <a:cubicBezTo>
                  <a:pt x="188" y="104"/>
                  <a:pt x="178" y="114"/>
                  <a:pt x="186" y="115"/>
                </a:cubicBezTo>
                <a:cubicBezTo>
                  <a:pt x="195" y="117"/>
                  <a:pt x="188" y="111"/>
                  <a:pt x="192" y="111"/>
                </a:cubicBezTo>
                <a:close/>
                <a:moveTo>
                  <a:pt x="232" y="82"/>
                </a:moveTo>
                <a:cubicBezTo>
                  <a:pt x="236" y="84"/>
                  <a:pt x="232" y="82"/>
                  <a:pt x="241" y="82"/>
                </a:cubicBezTo>
                <a:cubicBezTo>
                  <a:pt x="250" y="84"/>
                  <a:pt x="256" y="81"/>
                  <a:pt x="247" y="78"/>
                </a:cubicBezTo>
                <a:cubicBezTo>
                  <a:pt x="236" y="73"/>
                  <a:pt x="236" y="78"/>
                  <a:pt x="227" y="79"/>
                </a:cubicBezTo>
                <a:cubicBezTo>
                  <a:pt x="218" y="81"/>
                  <a:pt x="218" y="84"/>
                  <a:pt x="224" y="82"/>
                </a:cubicBezTo>
                <a:cubicBezTo>
                  <a:pt x="226" y="82"/>
                  <a:pt x="226" y="82"/>
                  <a:pt x="232" y="82"/>
                </a:cubicBezTo>
                <a:close/>
                <a:moveTo>
                  <a:pt x="239" y="96"/>
                </a:moveTo>
                <a:cubicBezTo>
                  <a:pt x="247" y="95"/>
                  <a:pt x="249" y="92"/>
                  <a:pt x="241" y="90"/>
                </a:cubicBezTo>
                <a:cubicBezTo>
                  <a:pt x="235" y="90"/>
                  <a:pt x="247" y="90"/>
                  <a:pt x="249" y="87"/>
                </a:cubicBezTo>
                <a:cubicBezTo>
                  <a:pt x="250" y="84"/>
                  <a:pt x="239" y="86"/>
                  <a:pt x="229" y="87"/>
                </a:cubicBezTo>
                <a:cubicBezTo>
                  <a:pt x="218" y="89"/>
                  <a:pt x="218" y="90"/>
                  <a:pt x="220" y="95"/>
                </a:cubicBezTo>
                <a:cubicBezTo>
                  <a:pt x="223" y="100"/>
                  <a:pt x="232" y="98"/>
                  <a:pt x="239" y="96"/>
                </a:cubicBezTo>
                <a:close/>
                <a:moveTo>
                  <a:pt x="335" y="135"/>
                </a:moveTo>
                <a:cubicBezTo>
                  <a:pt x="340" y="135"/>
                  <a:pt x="344" y="135"/>
                  <a:pt x="343" y="131"/>
                </a:cubicBezTo>
                <a:cubicBezTo>
                  <a:pt x="341" y="128"/>
                  <a:pt x="341" y="125"/>
                  <a:pt x="344" y="128"/>
                </a:cubicBezTo>
                <a:cubicBezTo>
                  <a:pt x="347" y="131"/>
                  <a:pt x="347" y="128"/>
                  <a:pt x="344" y="125"/>
                </a:cubicBezTo>
                <a:cubicBezTo>
                  <a:pt x="341" y="120"/>
                  <a:pt x="346" y="114"/>
                  <a:pt x="338" y="109"/>
                </a:cubicBezTo>
                <a:cubicBezTo>
                  <a:pt x="331" y="106"/>
                  <a:pt x="334" y="114"/>
                  <a:pt x="331" y="111"/>
                </a:cubicBezTo>
                <a:cubicBezTo>
                  <a:pt x="326" y="109"/>
                  <a:pt x="323" y="109"/>
                  <a:pt x="319" y="111"/>
                </a:cubicBezTo>
                <a:cubicBezTo>
                  <a:pt x="314" y="112"/>
                  <a:pt x="320" y="114"/>
                  <a:pt x="326" y="121"/>
                </a:cubicBezTo>
                <a:cubicBezTo>
                  <a:pt x="312" y="115"/>
                  <a:pt x="320" y="114"/>
                  <a:pt x="312" y="112"/>
                </a:cubicBezTo>
                <a:cubicBezTo>
                  <a:pt x="305" y="112"/>
                  <a:pt x="306" y="114"/>
                  <a:pt x="311" y="120"/>
                </a:cubicBezTo>
                <a:cubicBezTo>
                  <a:pt x="316" y="125"/>
                  <a:pt x="311" y="120"/>
                  <a:pt x="308" y="121"/>
                </a:cubicBezTo>
                <a:cubicBezTo>
                  <a:pt x="306" y="125"/>
                  <a:pt x="300" y="123"/>
                  <a:pt x="303" y="126"/>
                </a:cubicBezTo>
                <a:cubicBezTo>
                  <a:pt x="305" y="129"/>
                  <a:pt x="323" y="125"/>
                  <a:pt x="329" y="125"/>
                </a:cubicBezTo>
                <a:cubicBezTo>
                  <a:pt x="334" y="125"/>
                  <a:pt x="317" y="126"/>
                  <a:pt x="320" y="131"/>
                </a:cubicBezTo>
                <a:cubicBezTo>
                  <a:pt x="323" y="134"/>
                  <a:pt x="320" y="138"/>
                  <a:pt x="326" y="135"/>
                </a:cubicBezTo>
                <a:cubicBezTo>
                  <a:pt x="329" y="134"/>
                  <a:pt x="329" y="135"/>
                  <a:pt x="335" y="135"/>
                </a:cubicBezTo>
                <a:close/>
                <a:moveTo>
                  <a:pt x="623" y="518"/>
                </a:moveTo>
                <a:cubicBezTo>
                  <a:pt x="623" y="515"/>
                  <a:pt x="626" y="515"/>
                  <a:pt x="625" y="515"/>
                </a:cubicBezTo>
                <a:cubicBezTo>
                  <a:pt x="625" y="513"/>
                  <a:pt x="618" y="515"/>
                  <a:pt x="612" y="513"/>
                </a:cubicBezTo>
                <a:cubicBezTo>
                  <a:pt x="608" y="512"/>
                  <a:pt x="611" y="505"/>
                  <a:pt x="608" y="510"/>
                </a:cubicBezTo>
                <a:cubicBezTo>
                  <a:pt x="605" y="515"/>
                  <a:pt x="609" y="512"/>
                  <a:pt x="608" y="515"/>
                </a:cubicBezTo>
                <a:cubicBezTo>
                  <a:pt x="608" y="516"/>
                  <a:pt x="611" y="515"/>
                  <a:pt x="612" y="516"/>
                </a:cubicBezTo>
                <a:cubicBezTo>
                  <a:pt x="614" y="518"/>
                  <a:pt x="614" y="516"/>
                  <a:pt x="622" y="519"/>
                </a:cubicBezTo>
                <a:cubicBezTo>
                  <a:pt x="623" y="521"/>
                  <a:pt x="623" y="521"/>
                  <a:pt x="623" y="518"/>
                </a:cubicBezTo>
                <a:close/>
                <a:moveTo>
                  <a:pt x="635" y="521"/>
                </a:moveTo>
                <a:cubicBezTo>
                  <a:pt x="635" y="518"/>
                  <a:pt x="637" y="518"/>
                  <a:pt x="637" y="522"/>
                </a:cubicBezTo>
                <a:cubicBezTo>
                  <a:pt x="635" y="527"/>
                  <a:pt x="637" y="526"/>
                  <a:pt x="640" y="522"/>
                </a:cubicBezTo>
                <a:cubicBezTo>
                  <a:pt x="643" y="521"/>
                  <a:pt x="646" y="518"/>
                  <a:pt x="643" y="518"/>
                </a:cubicBezTo>
                <a:cubicBezTo>
                  <a:pt x="640" y="516"/>
                  <a:pt x="638" y="516"/>
                  <a:pt x="640" y="512"/>
                </a:cubicBezTo>
                <a:cubicBezTo>
                  <a:pt x="640" y="507"/>
                  <a:pt x="638" y="507"/>
                  <a:pt x="635" y="512"/>
                </a:cubicBezTo>
                <a:cubicBezTo>
                  <a:pt x="632" y="516"/>
                  <a:pt x="629" y="519"/>
                  <a:pt x="631" y="524"/>
                </a:cubicBezTo>
                <a:cubicBezTo>
                  <a:pt x="632" y="527"/>
                  <a:pt x="634" y="526"/>
                  <a:pt x="635" y="521"/>
                </a:cubicBezTo>
                <a:close/>
                <a:moveTo>
                  <a:pt x="611" y="474"/>
                </a:moveTo>
                <a:cubicBezTo>
                  <a:pt x="600" y="473"/>
                  <a:pt x="609" y="476"/>
                  <a:pt x="612" y="479"/>
                </a:cubicBezTo>
                <a:cubicBezTo>
                  <a:pt x="615" y="482"/>
                  <a:pt x="626" y="487"/>
                  <a:pt x="629" y="484"/>
                </a:cubicBezTo>
                <a:cubicBezTo>
                  <a:pt x="629" y="480"/>
                  <a:pt x="620" y="476"/>
                  <a:pt x="611" y="474"/>
                </a:cubicBezTo>
                <a:close/>
                <a:moveTo>
                  <a:pt x="655" y="501"/>
                </a:moveTo>
                <a:cubicBezTo>
                  <a:pt x="660" y="498"/>
                  <a:pt x="660" y="502"/>
                  <a:pt x="669" y="501"/>
                </a:cubicBezTo>
                <a:cubicBezTo>
                  <a:pt x="679" y="499"/>
                  <a:pt x="669" y="504"/>
                  <a:pt x="678" y="502"/>
                </a:cubicBezTo>
                <a:cubicBezTo>
                  <a:pt x="687" y="501"/>
                  <a:pt x="673" y="507"/>
                  <a:pt x="673" y="508"/>
                </a:cubicBezTo>
                <a:cubicBezTo>
                  <a:pt x="673" y="512"/>
                  <a:pt x="678" y="512"/>
                  <a:pt x="681" y="507"/>
                </a:cubicBezTo>
                <a:cubicBezTo>
                  <a:pt x="684" y="501"/>
                  <a:pt x="685" y="505"/>
                  <a:pt x="687" y="501"/>
                </a:cubicBezTo>
                <a:cubicBezTo>
                  <a:pt x="690" y="496"/>
                  <a:pt x="692" y="499"/>
                  <a:pt x="690" y="504"/>
                </a:cubicBezTo>
                <a:cubicBezTo>
                  <a:pt x="689" y="508"/>
                  <a:pt x="687" y="512"/>
                  <a:pt x="690" y="508"/>
                </a:cubicBezTo>
                <a:cubicBezTo>
                  <a:pt x="695" y="505"/>
                  <a:pt x="692" y="512"/>
                  <a:pt x="696" y="512"/>
                </a:cubicBezTo>
                <a:cubicBezTo>
                  <a:pt x="702" y="512"/>
                  <a:pt x="698" y="510"/>
                  <a:pt x="701" y="502"/>
                </a:cubicBezTo>
                <a:cubicBezTo>
                  <a:pt x="702" y="494"/>
                  <a:pt x="695" y="502"/>
                  <a:pt x="699" y="496"/>
                </a:cubicBezTo>
                <a:cubicBezTo>
                  <a:pt x="702" y="491"/>
                  <a:pt x="696" y="494"/>
                  <a:pt x="693" y="499"/>
                </a:cubicBezTo>
                <a:cubicBezTo>
                  <a:pt x="692" y="504"/>
                  <a:pt x="692" y="496"/>
                  <a:pt x="695" y="493"/>
                </a:cubicBezTo>
                <a:cubicBezTo>
                  <a:pt x="699" y="491"/>
                  <a:pt x="699" y="488"/>
                  <a:pt x="696" y="490"/>
                </a:cubicBezTo>
                <a:cubicBezTo>
                  <a:pt x="693" y="491"/>
                  <a:pt x="689" y="488"/>
                  <a:pt x="693" y="485"/>
                </a:cubicBezTo>
                <a:cubicBezTo>
                  <a:pt x="696" y="480"/>
                  <a:pt x="692" y="477"/>
                  <a:pt x="684" y="480"/>
                </a:cubicBezTo>
                <a:cubicBezTo>
                  <a:pt x="676" y="482"/>
                  <a:pt x="682" y="477"/>
                  <a:pt x="678" y="479"/>
                </a:cubicBezTo>
                <a:cubicBezTo>
                  <a:pt x="673" y="480"/>
                  <a:pt x="673" y="474"/>
                  <a:pt x="676" y="474"/>
                </a:cubicBezTo>
                <a:cubicBezTo>
                  <a:pt x="679" y="474"/>
                  <a:pt x="675" y="468"/>
                  <a:pt x="670" y="474"/>
                </a:cubicBezTo>
                <a:cubicBezTo>
                  <a:pt x="666" y="479"/>
                  <a:pt x="669" y="471"/>
                  <a:pt x="672" y="465"/>
                </a:cubicBezTo>
                <a:cubicBezTo>
                  <a:pt x="672" y="465"/>
                  <a:pt x="676" y="459"/>
                  <a:pt x="678" y="456"/>
                </a:cubicBezTo>
                <a:cubicBezTo>
                  <a:pt x="679" y="454"/>
                  <a:pt x="678" y="451"/>
                  <a:pt x="672" y="454"/>
                </a:cubicBezTo>
                <a:cubicBezTo>
                  <a:pt x="666" y="457"/>
                  <a:pt x="669" y="460"/>
                  <a:pt x="666" y="462"/>
                </a:cubicBezTo>
                <a:cubicBezTo>
                  <a:pt x="663" y="463"/>
                  <a:pt x="660" y="474"/>
                  <a:pt x="655" y="484"/>
                </a:cubicBezTo>
                <a:cubicBezTo>
                  <a:pt x="650" y="491"/>
                  <a:pt x="653" y="485"/>
                  <a:pt x="650" y="488"/>
                </a:cubicBezTo>
                <a:cubicBezTo>
                  <a:pt x="647" y="491"/>
                  <a:pt x="647" y="491"/>
                  <a:pt x="652" y="491"/>
                </a:cubicBezTo>
                <a:cubicBezTo>
                  <a:pt x="657" y="493"/>
                  <a:pt x="644" y="496"/>
                  <a:pt x="647" y="499"/>
                </a:cubicBezTo>
                <a:cubicBezTo>
                  <a:pt x="649" y="501"/>
                  <a:pt x="649" y="502"/>
                  <a:pt x="655" y="501"/>
                </a:cubicBezTo>
                <a:close/>
                <a:moveTo>
                  <a:pt x="363" y="485"/>
                </a:moveTo>
                <a:cubicBezTo>
                  <a:pt x="364" y="485"/>
                  <a:pt x="363" y="479"/>
                  <a:pt x="364" y="480"/>
                </a:cubicBezTo>
                <a:cubicBezTo>
                  <a:pt x="366" y="480"/>
                  <a:pt x="366" y="482"/>
                  <a:pt x="367" y="485"/>
                </a:cubicBezTo>
                <a:cubicBezTo>
                  <a:pt x="367" y="490"/>
                  <a:pt x="372" y="487"/>
                  <a:pt x="373" y="490"/>
                </a:cubicBezTo>
                <a:cubicBezTo>
                  <a:pt x="375" y="491"/>
                  <a:pt x="375" y="487"/>
                  <a:pt x="381" y="490"/>
                </a:cubicBezTo>
                <a:cubicBezTo>
                  <a:pt x="387" y="491"/>
                  <a:pt x="384" y="494"/>
                  <a:pt x="386" y="493"/>
                </a:cubicBezTo>
                <a:cubicBezTo>
                  <a:pt x="389" y="491"/>
                  <a:pt x="390" y="498"/>
                  <a:pt x="393" y="494"/>
                </a:cubicBezTo>
                <a:cubicBezTo>
                  <a:pt x="399" y="493"/>
                  <a:pt x="396" y="496"/>
                  <a:pt x="401" y="494"/>
                </a:cubicBezTo>
                <a:cubicBezTo>
                  <a:pt x="405" y="494"/>
                  <a:pt x="402" y="496"/>
                  <a:pt x="407" y="496"/>
                </a:cubicBezTo>
                <a:cubicBezTo>
                  <a:pt x="408" y="496"/>
                  <a:pt x="408" y="496"/>
                  <a:pt x="408" y="496"/>
                </a:cubicBezTo>
                <a:cubicBezTo>
                  <a:pt x="410" y="494"/>
                  <a:pt x="410" y="493"/>
                  <a:pt x="410" y="491"/>
                </a:cubicBezTo>
                <a:cubicBezTo>
                  <a:pt x="411" y="490"/>
                  <a:pt x="414" y="488"/>
                  <a:pt x="413" y="491"/>
                </a:cubicBezTo>
                <a:cubicBezTo>
                  <a:pt x="411" y="493"/>
                  <a:pt x="414" y="491"/>
                  <a:pt x="416" y="488"/>
                </a:cubicBezTo>
                <a:cubicBezTo>
                  <a:pt x="416" y="484"/>
                  <a:pt x="418" y="487"/>
                  <a:pt x="416" y="488"/>
                </a:cubicBezTo>
                <a:cubicBezTo>
                  <a:pt x="414" y="491"/>
                  <a:pt x="416" y="491"/>
                  <a:pt x="418" y="490"/>
                </a:cubicBezTo>
                <a:cubicBezTo>
                  <a:pt x="421" y="488"/>
                  <a:pt x="418" y="485"/>
                  <a:pt x="419" y="485"/>
                </a:cubicBezTo>
                <a:cubicBezTo>
                  <a:pt x="421" y="484"/>
                  <a:pt x="424" y="487"/>
                  <a:pt x="427" y="487"/>
                </a:cubicBezTo>
                <a:cubicBezTo>
                  <a:pt x="430" y="487"/>
                  <a:pt x="428" y="488"/>
                  <a:pt x="431" y="487"/>
                </a:cubicBezTo>
                <a:cubicBezTo>
                  <a:pt x="434" y="487"/>
                  <a:pt x="433" y="494"/>
                  <a:pt x="437" y="496"/>
                </a:cubicBezTo>
                <a:cubicBezTo>
                  <a:pt x="440" y="498"/>
                  <a:pt x="446" y="494"/>
                  <a:pt x="443" y="499"/>
                </a:cubicBezTo>
                <a:cubicBezTo>
                  <a:pt x="443" y="501"/>
                  <a:pt x="445" y="502"/>
                  <a:pt x="446" y="504"/>
                </a:cubicBezTo>
                <a:cubicBezTo>
                  <a:pt x="448" y="505"/>
                  <a:pt x="445" y="507"/>
                  <a:pt x="446" y="508"/>
                </a:cubicBezTo>
                <a:cubicBezTo>
                  <a:pt x="448" y="510"/>
                  <a:pt x="446" y="508"/>
                  <a:pt x="448" y="508"/>
                </a:cubicBezTo>
                <a:cubicBezTo>
                  <a:pt x="449" y="510"/>
                  <a:pt x="446" y="508"/>
                  <a:pt x="446" y="512"/>
                </a:cubicBezTo>
                <a:cubicBezTo>
                  <a:pt x="446" y="515"/>
                  <a:pt x="451" y="512"/>
                  <a:pt x="451" y="515"/>
                </a:cubicBezTo>
                <a:cubicBezTo>
                  <a:pt x="451" y="516"/>
                  <a:pt x="453" y="515"/>
                  <a:pt x="456" y="516"/>
                </a:cubicBezTo>
                <a:cubicBezTo>
                  <a:pt x="459" y="518"/>
                  <a:pt x="463" y="518"/>
                  <a:pt x="466" y="518"/>
                </a:cubicBezTo>
                <a:cubicBezTo>
                  <a:pt x="469" y="518"/>
                  <a:pt x="471" y="518"/>
                  <a:pt x="471" y="519"/>
                </a:cubicBezTo>
                <a:cubicBezTo>
                  <a:pt x="471" y="521"/>
                  <a:pt x="472" y="519"/>
                  <a:pt x="475" y="519"/>
                </a:cubicBezTo>
                <a:cubicBezTo>
                  <a:pt x="478" y="519"/>
                  <a:pt x="480" y="527"/>
                  <a:pt x="481" y="527"/>
                </a:cubicBezTo>
                <a:cubicBezTo>
                  <a:pt x="483" y="526"/>
                  <a:pt x="483" y="526"/>
                  <a:pt x="483" y="529"/>
                </a:cubicBezTo>
                <a:cubicBezTo>
                  <a:pt x="483" y="530"/>
                  <a:pt x="486" y="532"/>
                  <a:pt x="486" y="533"/>
                </a:cubicBezTo>
                <a:cubicBezTo>
                  <a:pt x="486" y="535"/>
                  <a:pt x="483" y="532"/>
                  <a:pt x="483" y="533"/>
                </a:cubicBezTo>
                <a:cubicBezTo>
                  <a:pt x="481" y="533"/>
                  <a:pt x="484" y="536"/>
                  <a:pt x="483" y="536"/>
                </a:cubicBezTo>
                <a:cubicBezTo>
                  <a:pt x="481" y="538"/>
                  <a:pt x="478" y="533"/>
                  <a:pt x="477" y="535"/>
                </a:cubicBezTo>
                <a:cubicBezTo>
                  <a:pt x="475" y="536"/>
                  <a:pt x="477" y="533"/>
                  <a:pt x="475" y="533"/>
                </a:cubicBezTo>
                <a:cubicBezTo>
                  <a:pt x="474" y="533"/>
                  <a:pt x="477" y="532"/>
                  <a:pt x="474" y="532"/>
                </a:cubicBezTo>
                <a:cubicBezTo>
                  <a:pt x="472" y="532"/>
                  <a:pt x="474" y="529"/>
                  <a:pt x="472" y="529"/>
                </a:cubicBezTo>
                <a:cubicBezTo>
                  <a:pt x="471" y="529"/>
                  <a:pt x="471" y="527"/>
                  <a:pt x="469" y="527"/>
                </a:cubicBezTo>
                <a:cubicBezTo>
                  <a:pt x="469" y="529"/>
                  <a:pt x="472" y="530"/>
                  <a:pt x="474" y="533"/>
                </a:cubicBezTo>
                <a:cubicBezTo>
                  <a:pt x="474" y="538"/>
                  <a:pt x="469" y="538"/>
                  <a:pt x="469" y="544"/>
                </a:cubicBezTo>
                <a:cubicBezTo>
                  <a:pt x="471" y="550"/>
                  <a:pt x="469" y="550"/>
                  <a:pt x="465" y="554"/>
                </a:cubicBezTo>
                <a:cubicBezTo>
                  <a:pt x="465" y="555"/>
                  <a:pt x="463" y="555"/>
                  <a:pt x="463" y="557"/>
                </a:cubicBezTo>
                <a:cubicBezTo>
                  <a:pt x="463" y="558"/>
                  <a:pt x="463" y="558"/>
                  <a:pt x="463" y="558"/>
                </a:cubicBezTo>
                <a:cubicBezTo>
                  <a:pt x="466" y="560"/>
                  <a:pt x="463" y="561"/>
                  <a:pt x="460" y="561"/>
                </a:cubicBezTo>
                <a:cubicBezTo>
                  <a:pt x="457" y="561"/>
                  <a:pt x="459" y="564"/>
                  <a:pt x="460" y="564"/>
                </a:cubicBezTo>
                <a:cubicBezTo>
                  <a:pt x="463" y="564"/>
                  <a:pt x="463" y="566"/>
                  <a:pt x="463" y="564"/>
                </a:cubicBezTo>
                <a:cubicBezTo>
                  <a:pt x="465" y="563"/>
                  <a:pt x="466" y="563"/>
                  <a:pt x="468" y="563"/>
                </a:cubicBezTo>
                <a:cubicBezTo>
                  <a:pt x="469" y="561"/>
                  <a:pt x="471" y="557"/>
                  <a:pt x="477" y="558"/>
                </a:cubicBezTo>
                <a:cubicBezTo>
                  <a:pt x="484" y="560"/>
                  <a:pt x="480" y="558"/>
                  <a:pt x="480" y="557"/>
                </a:cubicBezTo>
                <a:cubicBezTo>
                  <a:pt x="481" y="557"/>
                  <a:pt x="483" y="555"/>
                  <a:pt x="486" y="555"/>
                </a:cubicBezTo>
                <a:cubicBezTo>
                  <a:pt x="489" y="555"/>
                  <a:pt x="491" y="555"/>
                  <a:pt x="491" y="555"/>
                </a:cubicBezTo>
                <a:cubicBezTo>
                  <a:pt x="491" y="554"/>
                  <a:pt x="492" y="554"/>
                  <a:pt x="492" y="554"/>
                </a:cubicBezTo>
                <a:cubicBezTo>
                  <a:pt x="489" y="552"/>
                  <a:pt x="489" y="552"/>
                  <a:pt x="489" y="552"/>
                </a:cubicBezTo>
                <a:cubicBezTo>
                  <a:pt x="488" y="552"/>
                  <a:pt x="484" y="552"/>
                  <a:pt x="486" y="549"/>
                </a:cubicBezTo>
                <a:cubicBezTo>
                  <a:pt x="488" y="546"/>
                  <a:pt x="489" y="547"/>
                  <a:pt x="489" y="546"/>
                </a:cubicBezTo>
                <a:cubicBezTo>
                  <a:pt x="491" y="544"/>
                  <a:pt x="494" y="544"/>
                  <a:pt x="498" y="543"/>
                </a:cubicBezTo>
                <a:cubicBezTo>
                  <a:pt x="503" y="541"/>
                  <a:pt x="501" y="541"/>
                  <a:pt x="504" y="543"/>
                </a:cubicBezTo>
                <a:cubicBezTo>
                  <a:pt x="509" y="546"/>
                  <a:pt x="507" y="543"/>
                  <a:pt x="509" y="541"/>
                </a:cubicBezTo>
                <a:cubicBezTo>
                  <a:pt x="512" y="540"/>
                  <a:pt x="513" y="538"/>
                  <a:pt x="516" y="536"/>
                </a:cubicBezTo>
                <a:cubicBezTo>
                  <a:pt x="519" y="533"/>
                  <a:pt x="524" y="530"/>
                  <a:pt x="526" y="530"/>
                </a:cubicBezTo>
                <a:cubicBezTo>
                  <a:pt x="526" y="532"/>
                  <a:pt x="527" y="530"/>
                  <a:pt x="529" y="530"/>
                </a:cubicBezTo>
                <a:cubicBezTo>
                  <a:pt x="551" y="530"/>
                  <a:pt x="551" y="530"/>
                  <a:pt x="551" y="530"/>
                </a:cubicBezTo>
                <a:cubicBezTo>
                  <a:pt x="551" y="527"/>
                  <a:pt x="551" y="527"/>
                  <a:pt x="553" y="527"/>
                </a:cubicBezTo>
                <a:cubicBezTo>
                  <a:pt x="555" y="529"/>
                  <a:pt x="555" y="527"/>
                  <a:pt x="555" y="527"/>
                </a:cubicBezTo>
                <a:cubicBezTo>
                  <a:pt x="556" y="529"/>
                  <a:pt x="556" y="526"/>
                  <a:pt x="558" y="526"/>
                </a:cubicBezTo>
                <a:cubicBezTo>
                  <a:pt x="559" y="526"/>
                  <a:pt x="555" y="526"/>
                  <a:pt x="558" y="524"/>
                </a:cubicBezTo>
                <a:cubicBezTo>
                  <a:pt x="561" y="521"/>
                  <a:pt x="558" y="522"/>
                  <a:pt x="561" y="521"/>
                </a:cubicBezTo>
                <a:cubicBezTo>
                  <a:pt x="562" y="519"/>
                  <a:pt x="559" y="518"/>
                  <a:pt x="562" y="515"/>
                </a:cubicBezTo>
                <a:cubicBezTo>
                  <a:pt x="564" y="513"/>
                  <a:pt x="561" y="513"/>
                  <a:pt x="564" y="510"/>
                </a:cubicBezTo>
                <a:cubicBezTo>
                  <a:pt x="565" y="507"/>
                  <a:pt x="568" y="502"/>
                  <a:pt x="568" y="502"/>
                </a:cubicBezTo>
                <a:cubicBezTo>
                  <a:pt x="568" y="502"/>
                  <a:pt x="570" y="502"/>
                  <a:pt x="570" y="504"/>
                </a:cubicBezTo>
                <a:cubicBezTo>
                  <a:pt x="570" y="505"/>
                  <a:pt x="571" y="505"/>
                  <a:pt x="573" y="505"/>
                </a:cubicBezTo>
                <a:cubicBezTo>
                  <a:pt x="574" y="504"/>
                  <a:pt x="576" y="502"/>
                  <a:pt x="577" y="505"/>
                </a:cubicBezTo>
                <a:cubicBezTo>
                  <a:pt x="580" y="507"/>
                  <a:pt x="580" y="507"/>
                  <a:pt x="580" y="510"/>
                </a:cubicBezTo>
                <a:cubicBezTo>
                  <a:pt x="580" y="512"/>
                  <a:pt x="580" y="519"/>
                  <a:pt x="580" y="521"/>
                </a:cubicBezTo>
                <a:cubicBezTo>
                  <a:pt x="580" y="522"/>
                  <a:pt x="579" y="522"/>
                  <a:pt x="580" y="522"/>
                </a:cubicBezTo>
                <a:cubicBezTo>
                  <a:pt x="582" y="524"/>
                  <a:pt x="582" y="524"/>
                  <a:pt x="582" y="524"/>
                </a:cubicBezTo>
                <a:cubicBezTo>
                  <a:pt x="583" y="524"/>
                  <a:pt x="583" y="524"/>
                  <a:pt x="583" y="526"/>
                </a:cubicBezTo>
                <a:cubicBezTo>
                  <a:pt x="583" y="527"/>
                  <a:pt x="583" y="529"/>
                  <a:pt x="585" y="529"/>
                </a:cubicBezTo>
                <a:cubicBezTo>
                  <a:pt x="591" y="532"/>
                  <a:pt x="594" y="529"/>
                  <a:pt x="600" y="526"/>
                </a:cubicBezTo>
                <a:cubicBezTo>
                  <a:pt x="606" y="522"/>
                  <a:pt x="599" y="527"/>
                  <a:pt x="609" y="526"/>
                </a:cubicBezTo>
                <a:cubicBezTo>
                  <a:pt x="617" y="526"/>
                  <a:pt x="608" y="527"/>
                  <a:pt x="602" y="530"/>
                </a:cubicBezTo>
                <a:cubicBezTo>
                  <a:pt x="596" y="533"/>
                  <a:pt x="591" y="540"/>
                  <a:pt x="594" y="546"/>
                </a:cubicBezTo>
                <a:cubicBezTo>
                  <a:pt x="597" y="552"/>
                  <a:pt x="602" y="547"/>
                  <a:pt x="606" y="540"/>
                </a:cubicBezTo>
                <a:cubicBezTo>
                  <a:pt x="612" y="533"/>
                  <a:pt x="612" y="540"/>
                  <a:pt x="620" y="533"/>
                </a:cubicBezTo>
                <a:cubicBezTo>
                  <a:pt x="626" y="529"/>
                  <a:pt x="635" y="530"/>
                  <a:pt x="632" y="527"/>
                </a:cubicBezTo>
                <a:cubicBezTo>
                  <a:pt x="629" y="524"/>
                  <a:pt x="628" y="521"/>
                  <a:pt x="625" y="522"/>
                </a:cubicBezTo>
                <a:cubicBezTo>
                  <a:pt x="622" y="524"/>
                  <a:pt x="611" y="521"/>
                  <a:pt x="611" y="519"/>
                </a:cubicBezTo>
                <a:cubicBezTo>
                  <a:pt x="612" y="516"/>
                  <a:pt x="606" y="519"/>
                  <a:pt x="605" y="512"/>
                </a:cubicBezTo>
                <a:cubicBezTo>
                  <a:pt x="602" y="502"/>
                  <a:pt x="608" y="496"/>
                  <a:pt x="602" y="498"/>
                </a:cubicBezTo>
                <a:cubicBezTo>
                  <a:pt x="593" y="501"/>
                  <a:pt x="599" y="498"/>
                  <a:pt x="605" y="493"/>
                </a:cubicBezTo>
                <a:cubicBezTo>
                  <a:pt x="609" y="490"/>
                  <a:pt x="611" y="487"/>
                  <a:pt x="605" y="484"/>
                </a:cubicBezTo>
                <a:cubicBezTo>
                  <a:pt x="600" y="479"/>
                  <a:pt x="574" y="487"/>
                  <a:pt x="568" y="494"/>
                </a:cubicBezTo>
                <a:cubicBezTo>
                  <a:pt x="561" y="508"/>
                  <a:pt x="551" y="513"/>
                  <a:pt x="556" y="508"/>
                </a:cubicBezTo>
                <a:cubicBezTo>
                  <a:pt x="561" y="504"/>
                  <a:pt x="568" y="487"/>
                  <a:pt x="579" y="482"/>
                </a:cubicBezTo>
                <a:cubicBezTo>
                  <a:pt x="593" y="477"/>
                  <a:pt x="577" y="473"/>
                  <a:pt x="599" y="470"/>
                </a:cubicBezTo>
                <a:cubicBezTo>
                  <a:pt x="626" y="465"/>
                  <a:pt x="631" y="480"/>
                  <a:pt x="649" y="463"/>
                </a:cubicBezTo>
                <a:cubicBezTo>
                  <a:pt x="666" y="448"/>
                  <a:pt x="663" y="460"/>
                  <a:pt x="667" y="454"/>
                </a:cubicBezTo>
                <a:cubicBezTo>
                  <a:pt x="673" y="448"/>
                  <a:pt x="679" y="449"/>
                  <a:pt x="675" y="442"/>
                </a:cubicBezTo>
                <a:cubicBezTo>
                  <a:pt x="672" y="434"/>
                  <a:pt x="678" y="438"/>
                  <a:pt x="675" y="432"/>
                </a:cubicBezTo>
                <a:cubicBezTo>
                  <a:pt x="672" y="426"/>
                  <a:pt x="669" y="431"/>
                  <a:pt x="664" y="425"/>
                </a:cubicBezTo>
                <a:cubicBezTo>
                  <a:pt x="660" y="418"/>
                  <a:pt x="655" y="423"/>
                  <a:pt x="647" y="429"/>
                </a:cubicBezTo>
                <a:cubicBezTo>
                  <a:pt x="638" y="435"/>
                  <a:pt x="637" y="428"/>
                  <a:pt x="644" y="426"/>
                </a:cubicBezTo>
                <a:cubicBezTo>
                  <a:pt x="652" y="425"/>
                  <a:pt x="650" y="421"/>
                  <a:pt x="658" y="420"/>
                </a:cubicBezTo>
                <a:cubicBezTo>
                  <a:pt x="666" y="418"/>
                  <a:pt x="663" y="415"/>
                  <a:pt x="655" y="414"/>
                </a:cubicBezTo>
                <a:cubicBezTo>
                  <a:pt x="647" y="414"/>
                  <a:pt x="653" y="411"/>
                  <a:pt x="644" y="409"/>
                </a:cubicBezTo>
                <a:cubicBezTo>
                  <a:pt x="635" y="407"/>
                  <a:pt x="643" y="404"/>
                  <a:pt x="637" y="401"/>
                </a:cubicBezTo>
                <a:cubicBezTo>
                  <a:pt x="631" y="398"/>
                  <a:pt x="626" y="395"/>
                  <a:pt x="631" y="389"/>
                </a:cubicBezTo>
                <a:cubicBezTo>
                  <a:pt x="634" y="381"/>
                  <a:pt x="622" y="384"/>
                  <a:pt x="626" y="379"/>
                </a:cubicBezTo>
                <a:cubicBezTo>
                  <a:pt x="629" y="375"/>
                  <a:pt x="622" y="375"/>
                  <a:pt x="620" y="367"/>
                </a:cubicBezTo>
                <a:cubicBezTo>
                  <a:pt x="620" y="361"/>
                  <a:pt x="618" y="365"/>
                  <a:pt x="617" y="361"/>
                </a:cubicBezTo>
                <a:cubicBezTo>
                  <a:pt x="615" y="355"/>
                  <a:pt x="614" y="359"/>
                  <a:pt x="609" y="350"/>
                </a:cubicBezTo>
                <a:cubicBezTo>
                  <a:pt x="605" y="341"/>
                  <a:pt x="605" y="344"/>
                  <a:pt x="600" y="350"/>
                </a:cubicBezTo>
                <a:cubicBezTo>
                  <a:pt x="596" y="355"/>
                  <a:pt x="599" y="365"/>
                  <a:pt x="593" y="364"/>
                </a:cubicBezTo>
                <a:cubicBezTo>
                  <a:pt x="585" y="362"/>
                  <a:pt x="593" y="365"/>
                  <a:pt x="585" y="369"/>
                </a:cubicBezTo>
                <a:cubicBezTo>
                  <a:pt x="576" y="372"/>
                  <a:pt x="579" y="362"/>
                  <a:pt x="570" y="362"/>
                </a:cubicBezTo>
                <a:cubicBezTo>
                  <a:pt x="562" y="362"/>
                  <a:pt x="571" y="359"/>
                  <a:pt x="567" y="358"/>
                </a:cubicBezTo>
                <a:cubicBezTo>
                  <a:pt x="562" y="355"/>
                  <a:pt x="568" y="355"/>
                  <a:pt x="565" y="348"/>
                </a:cubicBezTo>
                <a:cubicBezTo>
                  <a:pt x="562" y="344"/>
                  <a:pt x="570" y="337"/>
                  <a:pt x="567" y="334"/>
                </a:cubicBezTo>
                <a:cubicBezTo>
                  <a:pt x="564" y="331"/>
                  <a:pt x="564" y="339"/>
                  <a:pt x="562" y="336"/>
                </a:cubicBezTo>
                <a:cubicBezTo>
                  <a:pt x="561" y="333"/>
                  <a:pt x="550" y="333"/>
                  <a:pt x="550" y="330"/>
                </a:cubicBezTo>
                <a:cubicBezTo>
                  <a:pt x="551" y="325"/>
                  <a:pt x="545" y="323"/>
                  <a:pt x="538" y="317"/>
                </a:cubicBezTo>
                <a:cubicBezTo>
                  <a:pt x="526" y="309"/>
                  <a:pt x="536" y="327"/>
                  <a:pt x="509" y="314"/>
                </a:cubicBezTo>
                <a:cubicBezTo>
                  <a:pt x="497" y="309"/>
                  <a:pt x="497" y="323"/>
                  <a:pt x="500" y="325"/>
                </a:cubicBezTo>
                <a:cubicBezTo>
                  <a:pt x="503" y="328"/>
                  <a:pt x="501" y="333"/>
                  <a:pt x="500" y="336"/>
                </a:cubicBezTo>
                <a:cubicBezTo>
                  <a:pt x="497" y="339"/>
                  <a:pt x="500" y="337"/>
                  <a:pt x="503" y="345"/>
                </a:cubicBezTo>
                <a:cubicBezTo>
                  <a:pt x="506" y="351"/>
                  <a:pt x="503" y="351"/>
                  <a:pt x="501" y="356"/>
                </a:cubicBezTo>
                <a:cubicBezTo>
                  <a:pt x="500" y="361"/>
                  <a:pt x="497" y="358"/>
                  <a:pt x="495" y="364"/>
                </a:cubicBezTo>
                <a:cubicBezTo>
                  <a:pt x="494" y="370"/>
                  <a:pt x="506" y="367"/>
                  <a:pt x="510" y="384"/>
                </a:cubicBezTo>
                <a:cubicBezTo>
                  <a:pt x="515" y="401"/>
                  <a:pt x="500" y="411"/>
                  <a:pt x="491" y="414"/>
                </a:cubicBezTo>
                <a:cubicBezTo>
                  <a:pt x="480" y="418"/>
                  <a:pt x="491" y="418"/>
                  <a:pt x="491" y="428"/>
                </a:cubicBezTo>
                <a:cubicBezTo>
                  <a:pt x="491" y="435"/>
                  <a:pt x="498" y="446"/>
                  <a:pt x="494" y="448"/>
                </a:cubicBezTo>
                <a:cubicBezTo>
                  <a:pt x="489" y="451"/>
                  <a:pt x="497" y="459"/>
                  <a:pt x="491" y="454"/>
                </a:cubicBezTo>
                <a:cubicBezTo>
                  <a:pt x="483" y="449"/>
                  <a:pt x="489" y="463"/>
                  <a:pt x="483" y="459"/>
                </a:cubicBezTo>
                <a:cubicBezTo>
                  <a:pt x="477" y="454"/>
                  <a:pt x="481" y="452"/>
                  <a:pt x="469" y="442"/>
                </a:cubicBezTo>
                <a:cubicBezTo>
                  <a:pt x="462" y="435"/>
                  <a:pt x="468" y="431"/>
                  <a:pt x="465" y="425"/>
                </a:cubicBezTo>
                <a:cubicBezTo>
                  <a:pt x="462" y="415"/>
                  <a:pt x="471" y="412"/>
                  <a:pt x="462" y="411"/>
                </a:cubicBezTo>
                <a:cubicBezTo>
                  <a:pt x="446" y="406"/>
                  <a:pt x="446" y="411"/>
                  <a:pt x="443" y="409"/>
                </a:cubicBezTo>
                <a:cubicBezTo>
                  <a:pt x="439" y="407"/>
                  <a:pt x="442" y="404"/>
                  <a:pt x="428" y="401"/>
                </a:cubicBezTo>
                <a:cubicBezTo>
                  <a:pt x="414" y="397"/>
                  <a:pt x="430" y="395"/>
                  <a:pt x="408" y="387"/>
                </a:cubicBezTo>
                <a:cubicBezTo>
                  <a:pt x="387" y="378"/>
                  <a:pt x="384" y="395"/>
                  <a:pt x="384" y="384"/>
                </a:cubicBezTo>
                <a:cubicBezTo>
                  <a:pt x="384" y="373"/>
                  <a:pt x="381" y="375"/>
                  <a:pt x="379" y="367"/>
                </a:cubicBezTo>
                <a:cubicBezTo>
                  <a:pt x="379" y="361"/>
                  <a:pt x="367" y="370"/>
                  <a:pt x="366" y="356"/>
                </a:cubicBezTo>
                <a:cubicBezTo>
                  <a:pt x="364" y="341"/>
                  <a:pt x="379" y="319"/>
                  <a:pt x="383" y="320"/>
                </a:cubicBezTo>
                <a:cubicBezTo>
                  <a:pt x="386" y="320"/>
                  <a:pt x="383" y="311"/>
                  <a:pt x="390" y="311"/>
                </a:cubicBezTo>
                <a:cubicBezTo>
                  <a:pt x="396" y="311"/>
                  <a:pt x="404" y="309"/>
                  <a:pt x="396" y="303"/>
                </a:cubicBezTo>
                <a:cubicBezTo>
                  <a:pt x="390" y="297"/>
                  <a:pt x="404" y="303"/>
                  <a:pt x="405" y="295"/>
                </a:cubicBezTo>
                <a:cubicBezTo>
                  <a:pt x="407" y="288"/>
                  <a:pt x="413" y="305"/>
                  <a:pt x="421" y="291"/>
                </a:cubicBezTo>
                <a:cubicBezTo>
                  <a:pt x="428" y="277"/>
                  <a:pt x="431" y="281"/>
                  <a:pt x="416" y="277"/>
                </a:cubicBezTo>
                <a:cubicBezTo>
                  <a:pt x="405" y="275"/>
                  <a:pt x="410" y="272"/>
                  <a:pt x="402" y="269"/>
                </a:cubicBezTo>
                <a:cubicBezTo>
                  <a:pt x="411" y="268"/>
                  <a:pt x="421" y="283"/>
                  <a:pt x="430" y="274"/>
                </a:cubicBezTo>
                <a:cubicBezTo>
                  <a:pt x="437" y="264"/>
                  <a:pt x="437" y="266"/>
                  <a:pt x="431" y="261"/>
                </a:cubicBezTo>
                <a:cubicBezTo>
                  <a:pt x="424" y="258"/>
                  <a:pt x="439" y="258"/>
                  <a:pt x="442" y="261"/>
                </a:cubicBezTo>
                <a:cubicBezTo>
                  <a:pt x="445" y="264"/>
                  <a:pt x="448" y="266"/>
                  <a:pt x="449" y="269"/>
                </a:cubicBezTo>
                <a:cubicBezTo>
                  <a:pt x="451" y="272"/>
                  <a:pt x="453" y="274"/>
                  <a:pt x="457" y="272"/>
                </a:cubicBezTo>
                <a:cubicBezTo>
                  <a:pt x="460" y="271"/>
                  <a:pt x="448" y="268"/>
                  <a:pt x="453" y="264"/>
                </a:cubicBezTo>
                <a:cubicBezTo>
                  <a:pt x="457" y="263"/>
                  <a:pt x="459" y="258"/>
                  <a:pt x="462" y="258"/>
                </a:cubicBezTo>
                <a:cubicBezTo>
                  <a:pt x="466" y="260"/>
                  <a:pt x="466" y="254"/>
                  <a:pt x="471" y="254"/>
                </a:cubicBezTo>
                <a:cubicBezTo>
                  <a:pt x="474" y="254"/>
                  <a:pt x="475" y="247"/>
                  <a:pt x="469" y="243"/>
                </a:cubicBezTo>
                <a:cubicBezTo>
                  <a:pt x="463" y="238"/>
                  <a:pt x="471" y="240"/>
                  <a:pt x="466" y="235"/>
                </a:cubicBezTo>
                <a:cubicBezTo>
                  <a:pt x="462" y="230"/>
                  <a:pt x="472" y="235"/>
                  <a:pt x="474" y="230"/>
                </a:cubicBezTo>
                <a:cubicBezTo>
                  <a:pt x="475" y="224"/>
                  <a:pt x="469" y="229"/>
                  <a:pt x="472" y="224"/>
                </a:cubicBezTo>
                <a:cubicBezTo>
                  <a:pt x="475" y="219"/>
                  <a:pt x="466" y="224"/>
                  <a:pt x="465" y="218"/>
                </a:cubicBezTo>
                <a:cubicBezTo>
                  <a:pt x="465" y="213"/>
                  <a:pt x="457" y="216"/>
                  <a:pt x="451" y="213"/>
                </a:cubicBezTo>
                <a:cubicBezTo>
                  <a:pt x="443" y="210"/>
                  <a:pt x="448" y="213"/>
                  <a:pt x="442" y="213"/>
                </a:cubicBezTo>
                <a:cubicBezTo>
                  <a:pt x="436" y="213"/>
                  <a:pt x="439" y="222"/>
                  <a:pt x="442" y="224"/>
                </a:cubicBezTo>
                <a:cubicBezTo>
                  <a:pt x="446" y="226"/>
                  <a:pt x="443" y="229"/>
                  <a:pt x="440" y="229"/>
                </a:cubicBezTo>
                <a:cubicBezTo>
                  <a:pt x="437" y="227"/>
                  <a:pt x="440" y="236"/>
                  <a:pt x="434" y="241"/>
                </a:cubicBezTo>
                <a:cubicBezTo>
                  <a:pt x="430" y="244"/>
                  <a:pt x="434" y="247"/>
                  <a:pt x="428" y="250"/>
                </a:cubicBezTo>
                <a:cubicBezTo>
                  <a:pt x="422" y="252"/>
                  <a:pt x="425" y="249"/>
                  <a:pt x="419" y="244"/>
                </a:cubicBezTo>
                <a:cubicBezTo>
                  <a:pt x="413" y="238"/>
                  <a:pt x="422" y="240"/>
                  <a:pt x="422" y="235"/>
                </a:cubicBezTo>
                <a:cubicBezTo>
                  <a:pt x="422" y="232"/>
                  <a:pt x="414" y="218"/>
                  <a:pt x="408" y="222"/>
                </a:cubicBezTo>
                <a:cubicBezTo>
                  <a:pt x="404" y="227"/>
                  <a:pt x="407" y="240"/>
                  <a:pt x="401" y="233"/>
                </a:cubicBezTo>
                <a:cubicBezTo>
                  <a:pt x="396" y="229"/>
                  <a:pt x="404" y="230"/>
                  <a:pt x="399" y="224"/>
                </a:cubicBezTo>
                <a:cubicBezTo>
                  <a:pt x="393" y="219"/>
                  <a:pt x="405" y="221"/>
                  <a:pt x="399" y="218"/>
                </a:cubicBezTo>
                <a:cubicBezTo>
                  <a:pt x="392" y="213"/>
                  <a:pt x="392" y="219"/>
                  <a:pt x="387" y="216"/>
                </a:cubicBezTo>
                <a:cubicBezTo>
                  <a:pt x="381" y="213"/>
                  <a:pt x="395" y="208"/>
                  <a:pt x="392" y="207"/>
                </a:cubicBezTo>
                <a:cubicBezTo>
                  <a:pt x="389" y="204"/>
                  <a:pt x="381" y="201"/>
                  <a:pt x="381" y="194"/>
                </a:cubicBezTo>
                <a:cubicBezTo>
                  <a:pt x="381" y="188"/>
                  <a:pt x="370" y="182"/>
                  <a:pt x="366" y="182"/>
                </a:cubicBezTo>
                <a:cubicBezTo>
                  <a:pt x="360" y="180"/>
                  <a:pt x="364" y="185"/>
                  <a:pt x="360" y="185"/>
                </a:cubicBezTo>
                <a:cubicBezTo>
                  <a:pt x="354" y="187"/>
                  <a:pt x="360" y="188"/>
                  <a:pt x="354" y="191"/>
                </a:cubicBezTo>
                <a:cubicBezTo>
                  <a:pt x="347" y="194"/>
                  <a:pt x="355" y="201"/>
                  <a:pt x="354" y="204"/>
                </a:cubicBezTo>
                <a:cubicBezTo>
                  <a:pt x="352" y="208"/>
                  <a:pt x="352" y="212"/>
                  <a:pt x="361" y="215"/>
                </a:cubicBezTo>
                <a:cubicBezTo>
                  <a:pt x="370" y="218"/>
                  <a:pt x="373" y="222"/>
                  <a:pt x="369" y="226"/>
                </a:cubicBezTo>
                <a:cubicBezTo>
                  <a:pt x="364" y="227"/>
                  <a:pt x="367" y="230"/>
                  <a:pt x="372" y="229"/>
                </a:cubicBezTo>
                <a:cubicBezTo>
                  <a:pt x="376" y="226"/>
                  <a:pt x="376" y="230"/>
                  <a:pt x="370" y="236"/>
                </a:cubicBezTo>
                <a:cubicBezTo>
                  <a:pt x="363" y="241"/>
                  <a:pt x="363" y="235"/>
                  <a:pt x="361" y="240"/>
                </a:cubicBezTo>
                <a:cubicBezTo>
                  <a:pt x="358" y="244"/>
                  <a:pt x="367" y="255"/>
                  <a:pt x="360" y="250"/>
                </a:cubicBezTo>
                <a:cubicBezTo>
                  <a:pt x="354" y="246"/>
                  <a:pt x="354" y="246"/>
                  <a:pt x="355" y="241"/>
                </a:cubicBezTo>
                <a:cubicBezTo>
                  <a:pt x="357" y="238"/>
                  <a:pt x="357" y="235"/>
                  <a:pt x="352" y="235"/>
                </a:cubicBezTo>
                <a:cubicBezTo>
                  <a:pt x="346" y="236"/>
                  <a:pt x="344" y="230"/>
                  <a:pt x="338" y="233"/>
                </a:cubicBezTo>
                <a:cubicBezTo>
                  <a:pt x="332" y="236"/>
                  <a:pt x="340" y="241"/>
                  <a:pt x="334" y="243"/>
                </a:cubicBezTo>
                <a:cubicBezTo>
                  <a:pt x="329" y="244"/>
                  <a:pt x="331" y="240"/>
                  <a:pt x="319" y="243"/>
                </a:cubicBezTo>
                <a:cubicBezTo>
                  <a:pt x="302" y="246"/>
                  <a:pt x="300" y="236"/>
                  <a:pt x="296" y="238"/>
                </a:cubicBezTo>
                <a:cubicBezTo>
                  <a:pt x="285" y="243"/>
                  <a:pt x="282" y="226"/>
                  <a:pt x="274" y="227"/>
                </a:cubicBezTo>
                <a:cubicBezTo>
                  <a:pt x="268" y="227"/>
                  <a:pt x="253" y="230"/>
                  <a:pt x="256" y="236"/>
                </a:cubicBezTo>
                <a:cubicBezTo>
                  <a:pt x="259" y="241"/>
                  <a:pt x="268" y="232"/>
                  <a:pt x="271" y="235"/>
                </a:cubicBezTo>
                <a:cubicBezTo>
                  <a:pt x="276" y="236"/>
                  <a:pt x="264" y="236"/>
                  <a:pt x="262" y="241"/>
                </a:cubicBezTo>
                <a:cubicBezTo>
                  <a:pt x="261" y="246"/>
                  <a:pt x="273" y="258"/>
                  <a:pt x="261" y="249"/>
                </a:cubicBezTo>
                <a:cubicBezTo>
                  <a:pt x="249" y="241"/>
                  <a:pt x="250" y="246"/>
                  <a:pt x="245" y="241"/>
                </a:cubicBezTo>
                <a:cubicBezTo>
                  <a:pt x="241" y="235"/>
                  <a:pt x="245" y="243"/>
                  <a:pt x="230" y="243"/>
                </a:cubicBezTo>
                <a:cubicBezTo>
                  <a:pt x="217" y="244"/>
                  <a:pt x="198" y="243"/>
                  <a:pt x="204" y="238"/>
                </a:cubicBezTo>
                <a:cubicBezTo>
                  <a:pt x="210" y="233"/>
                  <a:pt x="218" y="238"/>
                  <a:pt x="212" y="233"/>
                </a:cubicBezTo>
                <a:cubicBezTo>
                  <a:pt x="207" y="229"/>
                  <a:pt x="204" y="224"/>
                  <a:pt x="195" y="226"/>
                </a:cubicBezTo>
                <a:cubicBezTo>
                  <a:pt x="186" y="227"/>
                  <a:pt x="177" y="222"/>
                  <a:pt x="169" y="221"/>
                </a:cubicBezTo>
                <a:cubicBezTo>
                  <a:pt x="160" y="218"/>
                  <a:pt x="154" y="212"/>
                  <a:pt x="147" y="213"/>
                </a:cubicBezTo>
                <a:cubicBezTo>
                  <a:pt x="137" y="213"/>
                  <a:pt x="143" y="221"/>
                  <a:pt x="136" y="219"/>
                </a:cubicBezTo>
                <a:cubicBezTo>
                  <a:pt x="128" y="218"/>
                  <a:pt x="137" y="207"/>
                  <a:pt x="127" y="208"/>
                </a:cubicBezTo>
                <a:cubicBezTo>
                  <a:pt x="122" y="210"/>
                  <a:pt x="128" y="224"/>
                  <a:pt x="118" y="218"/>
                </a:cubicBezTo>
                <a:cubicBezTo>
                  <a:pt x="112" y="215"/>
                  <a:pt x="108" y="198"/>
                  <a:pt x="102" y="202"/>
                </a:cubicBezTo>
                <a:cubicBezTo>
                  <a:pt x="95" y="208"/>
                  <a:pt x="112" y="204"/>
                  <a:pt x="99" y="212"/>
                </a:cubicBezTo>
                <a:cubicBezTo>
                  <a:pt x="90" y="216"/>
                  <a:pt x="101" y="208"/>
                  <a:pt x="86" y="215"/>
                </a:cubicBezTo>
                <a:cubicBezTo>
                  <a:pt x="69" y="221"/>
                  <a:pt x="77" y="216"/>
                  <a:pt x="86" y="212"/>
                </a:cubicBezTo>
                <a:cubicBezTo>
                  <a:pt x="95" y="207"/>
                  <a:pt x="93" y="207"/>
                  <a:pt x="89" y="208"/>
                </a:cubicBezTo>
                <a:cubicBezTo>
                  <a:pt x="83" y="210"/>
                  <a:pt x="84" y="205"/>
                  <a:pt x="75" y="212"/>
                </a:cubicBezTo>
                <a:cubicBezTo>
                  <a:pt x="67" y="216"/>
                  <a:pt x="72" y="210"/>
                  <a:pt x="63" y="218"/>
                </a:cubicBezTo>
                <a:cubicBezTo>
                  <a:pt x="54" y="224"/>
                  <a:pt x="49" y="224"/>
                  <a:pt x="52" y="227"/>
                </a:cubicBezTo>
                <a:cubicBezTo>
                  <a:pt x="54" y="230"/>
                  <a:pt x="48" y="226"/>
                  <a:pt x="43" y="229"/>
                </a:cubicBezTo>
                <a:cubicBezTo>
                  <a:pt x="38" y="230"/>
                  <a:pt x="42" y="226"/>
                  <a:pt x="32" y="226"/>
                </a:cubicBezTo>
                <a:cubicBezTo>
                  <a:pt x="22" y="226"/>
                  <a:pt x="14" y="215"/>
                  <a:pt x="0" y="216"/>
                </a:cubicBezTo>
                <a:cubicBezTo>
                  <a:pt x="0" y="344"/>
                  <a:pt x="0" y="344"/>
                  <a:pt x="0" y="344"/>
                </a:cubicBezTo>
                <a:cubicBezTo>
                  <a:pt x="6" y="347"/>
                  <a:pt x="3" y="342"/>
                  <a:pt x="5" y="344"/>
                </a:cubicBezTo>
                <a:cubicBezTo>
                  <a:pt x="8" y="345"/>
                  <a:pt x="8" y="345"/>
                  <a:pt x="10" y="345"/>
                </a:cubicBezTo>
                <a:cubicBezTo>
                  <a:pt x="11" y="344"/>
                  <a:pt x="16" y="342"/>
                  <a:pt x="16" y="345"/>
                </a:cubicBezTo>
                <a:cubicBezTo>
                  <a:pt x="14" y="347"/>
                  <a:pt x="13" y="347"/>
                  <a:pt x="16" y="348"/>
                </a:cubicBezTo>
                <a:cubicBezTo>
                  <a:pt x="20" y="350"/>
                  <a:pt x="16" y="351"/>
                  <a:pt x="23" y="355"/>
                </a:cubicBezTo>
                <a:cubicBezTo>
                  <a:pt x="29" y="359"/>
                  <a:pt x="26" y="361"/>
                  <a:pt x="28" y="361"/>
                </a:cubicBezTo>
                <a:cubicBezTo>
                  <a:pt x="29" y="362"/>
                  <a:pt x="29" y="359"/>
                  <a:pt x="34" y="359"/>
                </a:cubicBezTo>
                <a:cubicBezTo>
                  <a:pt x="38" y="358"/>
                  <a:pt x="34" y="356"/>
                  <a:pt x="37" y="355"/>
                </a:cubicBezTo>
                <a:cubicBezTo>
                  <a:pt x="40" y="355"/>
                  <a:pt x="35" y="353"/>
                  <a:pt x="38" y="353"/>
                </a:cubicBezTo>
                <a:cubicBezTo>
                  <a:pt x="45" y="350"/>
                  <a:pt x="45" y="350"/>
                  <a:pt x="46" y="353"/>
                </a:cubicBezTo>
                <a:cubicBezTo>
                  <a:pt x="49" y="356"/>
                  <a:pt x="46" y="355"/>
                  <a:pt x="48" y="356"/>
                </a:cubicBezTo>
                <a:cubicBezTo>
                  <a:pt x="49" y="359"/>
                  <a:pt x="51" y="358"/>
                  <a:pt x="52" y="361"/>
                </a:cubicBezTo>
                <a:cubicBezTo>
                  <a:pt x="54" y="365"/>
                  <a:pt x="57" y="362"/>
                  <a:pt x="58" y="367"/>
                </a:cubicBezTo>
                <a:cubicBezTo>
                  <a:pt x="61" y="370"/>
                  <a:pt x="67" y="381"/>
                  <a:pt x="69" y="383"/>
                </a:cubicBezTo>
                <a:cubicBezTo>
                  <a:pt x="70" y="386"/>
                  <a:pt x="67" y="386"/>
                  <a:pt x="70" y="386"/>
                </a:cubicBezTo>
                <a:cubicBezTo>
                  <a:pt x="72" y="386"/>
                  <a:pt x="69" y="389"/>
                  <a:pt x="72" y="389"/>
                </a:cubicBezTo>
                <a:cubicBezTo>
                  <a:pt x="73" y="389"/>
                  <a:pt x="70" y="392"/>
                  <a:pt x="73" y="392"/>
                </a:cubicBezTo>
                <a:cubicBezTo>
                  <a:pt x="77" y="390"/>
                  <a:pt x="75" y="393"/>
                  <a:pt x="81" y="395"/>
                </a:cubicBezTo>
                <a:cubicBezTo>
                  <a:pt x="86" y="397"/>
                  <a:pt x="83" y="398"/>
                  <a:pt x="86" y="398"/>
                </a:cubicBezTo>
                <a:cubicBezTo>
                  <a:pt x="87" y="398"/>
                  <a:pt x="87" y="400"/>
                  <a:pt x="87" y="400"/>
                </a:cubicBezTo>
                <a:cubicBezTo>
                  <a:pt x="86" y="404"/>
                  <a:pt x="89" y="407"/>
                  <a:pt x="87" y="411"/>
                </a:cubicBezTo>
                <a:cubicBezTo>
                  <a:pt x="84" y="412"/>
                  <a:pt x="87" y="414"/>
                  <a:pt x="86" y="415"/>
                </a:cubicBezTo>
                <a:cubicBezTo>
                  <a:pt x="81" y="420"/>
                  <a:pt x="84" y="420"/>
                  <a:pt x="86" y="421"/>
                </a:cubicBezTo>
                <a:cubicBezTo>
                  <a:pt x="86" y="425"/>
                  <a:pt x="89" y="428"/>
                  <a:pt x="92" y="431"/>
                </a:cubicBezTo>
                <a:cubicBezTo>
                  <a:pt x="93" y="434"/>
                  <a:pt x="90" y="426"/>
                  <a:pt x="98" y="426"/>
                </a:cubicBezTo>
                <a:cubicBezTo>
                  <a:pt x="102" y="425"/>
                  <a:pt x="93" y="428"/>
                  <a:pt x="96" y="432"/>
                </a:cubicBezTo>
                <a:cubicBezTo>
                  <a:pt x="98" y="435"/>
                  <a:pt x="98" y="432"/>
                  <a:pt x="98" y="437"/>
                </a:cubicBezTo>
                <a:cubicBezTo>
                  <a:pt x="99" y="442"/>
                  <a:pt x="104" y="434"/>
                  <a:pt x="101" y="440"/>
                </a:cubicBezTo>
                <a:cubicBezTo>
                  <a:pt x="99" y="446"/>
                  <a:pt x="99" y="448"/>
                  <a:pt x="101" y="446"/>
                </a:cubicBezTo>
                <a:cubicBezTo>
                  <a:pt x="101" y="446"/>
                  <a:pt x="99" y="449"/>
                  <a:pt x="102" y="451"/>
                </a:cubicBezTo>
                <a:cubicBezTo>
                  <a:pt x="104" y="451"/>
                  <a:pt x="102" y="446"/>
                  <a:pt x="105" y="445"/>
                </a:cubicBezTo>
                <a:cubicBezTo>
                  <a:pt x="107" y="445"/>
                  <a:pt x="108" y="442"/>
                  <a:pt x="108" y="443"/>
                </a:cubicBezTo>
                <a:cubicBezTo>
                  <a:pt x="110" y="445"/>
                  <a:pt x="113" y="443"/>
                  <a:pt x="113" y="445"/>
                </a:cubicBezTo>
                <a:cubicBezTo>
                  <a:pt x="112" y="448"/>
                  <a:pt x="112" y="443"/>
                  <a:pt x="107" y="446"/>
                </a:cubicBezTo>
                <a:cubicBezTo>
                  <a:pt x="102" y="449"/>
                  <a:pt x="104" y="449"/>
                  <a:pt x="104" y="452"/>
                </a:cubicBezTo>
                <a:cubicBezTo>
                  <a:pt x="104" y="456"/>
                  <a:pt x="107" y="454"/>
                  <a:pt x="105" y="456"/>
                </a:cubicBezTo>
                <a:cubicBezTo>
                  <a:pt x="104" y="457"/>
                  <a:pt x="107" y="457"/>
                  <a:pt x="105" y="457"/>
                </a:cubicBezTo>
                <a:cubicBezTo>
                  <a:pt x="102" y="459"/>
                  <a:pt x="105" y="460"/>
                  <a:pt x="108" y="462"/>
                </a:cubicBezTo>
                <a:cubicBezTo>
                  <a:pt x="112" y="463"/>
                  <a:pt x="112" y="460"/>
                  <a:pt x="115" y="462"/>
                </a:cubicBezTo>
                <a:cubicBezTo>
                  <a:pt x="118" y="462"/>
                  <a:pt x="113" y="463"/>
                  <a:pt x="116" y="463"/>
                </a:cubicBezTo>
                <a:cubicBezTo>
                  <a:pt x="121" y="462"/>
                  <a:pt x="115" y="468"/>
                  <a:pt x="119" y="466"/>
                </a:cubicBezTo>
                <a:cubicBezTo>
                  <a:pt x="121" y="466"/>
                  <a:pt x="119" y="468"/>
                  <a:pt x="122" y="466"/>
                </a:cubicBezTo>
                <a:cubicBezTo>
                  <a:pt x="125" y="466"/>
                  <a:pt x="127" y="470"/>
                  <a:pt x="128" y="468"/>
                </a:cubicBezTo>
                <a:cubicBezTo>
                  <a:pt x="130" y="466"/>
                  <a:pt x="131" y="471"/>
                  <a:pt x="128" y="471"/>
                </a:cubicBezTo>
                <a:cubicBezTo>
                  <a:pt x="127" y="473"/>
                  <a:pt x="131" y="476"/>
                  <a:pt x="133" y="476"/>
                </a:cubicBezTo>
                <a:cubicBezTo>
                  <a:pt x="136" y="474"/>
                  <a:pt x="136" y="471"/>
                  <a:pt x="136" y="474"/>
                </a:cubicBezTo>
                <a:cubicBezTo>
                  <a:pt x="136" y="477"/>
                  <a:pt x="137" y="476"/>
                  <a:pt x="137" y="477"/>
                </a:cubicBezTo>
                <a:cubicBezTo>
                  <a:pt x="136" y="479"/>
                  <a:pt x="136" y="474"/>
                  <a:pt x="134" y="476"/>
                </a:cubicBezTo>
                <a:cubicBezTo>
                  <a:pt x="133" y="477"/>
                  <a:pt x="139" y="480"/>
                  <a:pt x="139" y="479"/>
                </a:cubicBezTo>
                <a:cubicBezTo>
                  <a:pt x="139" y="477"/>
                  <a:pt x="140" y="476"/>
                  <a:pt x="140" y="479"/>
                </a:cubicBezTo>
                <a:cubicBezTo>
                  <a:pt x="140" y="480"/>
                  <a:pt x="142" y="482"/>
                  <a:pt x="142" y="484"/>
                </a:cubicBezTo>
                <a:cubicBezTo>
                  <a:pt x="140" y="485"/>
                  <a:pt x="142" y="485"/>
                  <a:pt x="143" y="484"/>
                </a:cubicBezTo>
                <a:cubicBezTo>
                  <a:pt x="143" y="482"/>
                  <a:pt x="143" y="484"/>
                  <a:pt x="143" y="485"/>
                </a:cubicBezTo>
                <a:cubicBezTo>
                  <a:pt x="363" y="485"/>
                  <a:pt x="363" y="485"/>
                  <a:pt x="363" y="485"/>
                </a:cubicBezTo>
                <a:close/>
                <a:moveTo>
                  <a:pt x="484" y="328"/>
                </a:moveTo>
                <a:cubicBezTo>
                  <a:pt x="488" y="327"/>
                  <a:pt x="491" y="316"/>
                  <a:pt x="484" y="317"/>
                </a:cubicBezTo>
                <a:cubicBezTo>
                  <a:pt x="478" y="319"/>
                  <a:pt x="483" y="328"/>
                  <a:pt x="484" y="328"/>
                </a:cubicBezTo>
                <a:close/>
                <a:moveTo>
                  <a:pt x="600" y="325"/>
                </a:moveTo>
                <a:cubicBezTo>
                  <a:pt x="603" y="325"/>
                  <a:pt x="606" y="327"/>
                  <a:pt x="605" y="330"/>
                </a:cubicBezTo>
                <a:cubicBezTo>
                  <a:pt x="603" y="333"/>
                  <a:pt x="596" y="327"/>
                  <a:pt x="600" y="325"/>
                </a:cubicBezTo>
                <a:close/>
                <a:moveTo>
                  <a:pt x="431" y="235"/>
                </a:moveTo>
                <a:cubicBezTo>
                  <a:pt x="431" y="233"/>
                  <a:pt x="425" y="236"/>
                  <a:pt x="428" y="241"/>
                </a:cubicBezTo>
                <a:cubicBezTo>
                  <a:pt x="433" y="247"/>
                  <a:pt x="433" y="236"/>
                  <a:pt x="431" y="235"/>
                </a:cubicBezTo>
                <a:close/>
                <a:moveTo>
                  <a:pt x="372" y="96"/>
                </a:moveTo>
                <a:cubicBezTo>
                  <a:pt x="383" y="96"/>
                  <a:pt x="379" y="92"/>
                  <a:pt x="370" y="92"/>
                </a:cubicBezTo>
                <a:cubicBezTo>
                  <a:pt x="360" y="90"/>
                  <a:pt x="354" y="92"/>
                  <a:pt x="354" y="95"/>
                </a:cubicBezTo>
                <a:cubicBezTo>
                  <a:pt x="354" y="98"/>
                  <a:pt x="361" y="96"/>
                  <a:pt x="372" y="96"/>
                </a:cubicBezTo>
                <a:close/>
                <a:moveTo>
                  <a:pt x="296" y="132"/>
                </a:moveTo>
                <a:cubicBezTo>
                  <a:pt x="294" y="129"/>
                  <a:pt x="287" y="126"/>
                  <a:pt x="287" y="132"/>
                </a:cubicBezTo>
                <a:cubicBezTo>
                  <a:pt x="287" y="137"/>
                  <a:pt x="297" y="135"/>
                  <a:pt x="296" y="132"/>
                </a:cubicBezTo>
                <a:close/>
                <a:moveTo>
                  <a:pt x="183" y="120"/>
                </a:moveTo>
                <a:cubicBezTo>
                  <a:pt x="177" y="121"/>
                  <a:pt x="166" y="126"/>
                  <a:pt x="175" y="128"/>
                </a:cubicBezTo>
                <a:cubicBezTo>
                  <a:pt x="182" y="128"/>
                  <a:pt x="188" y="117"/>
                  <a:pt x="183" y="120"/>
                </a:cubicBezTo>
                <a:close/>
                <a:moveTo>
                  <a:pt x="207" y="107"/>
                </a:moveTo>
                <a:cubicBezTo>
                  <a:pt x="209" y="104"/>
                  <a:pt x="221" y="106"/>
                  <a:pt x="218" y="107"/>
                </a:cubicBezTo>
                <a:cubicBezTo>
                  <a:pt x="215" y="109"/>
                  <a:pt x="206" y="109"/>
                  <a:pt x="207" y="107"/>
                </a:cubicBezTo>
                <a:close/>
                <a:moveTo>
                  <a:pt x="213" y="89"/>
                </a:moveTo>
                <a:cubicBezTo>
                  <a:pt x="210" y="86"/>
                  <a:pt x="207" y="87"/>
                  <a:pt x="206" y="89"/>
                </a:cubicBezTo>
                <a:cubicBezTo>
                  <a:pt x="204" y="89"/>
                  <a:pt x="209" y="92"/>
                  <a:pt x="215" y="92"/>
                </a:cubicBezTo>
                <a:cubicBezTo>
                  <a:pt x="218" y="92"/>
                  <a:pt x="218" y="92"/>
                  <a:pt x="213" y="89"/>
                </a:cubicBezTo>
                <a:close/>
                <a:moveTo>
                  <a:pt x="290" y="114"/>
                </a:moveTo>
                <a:cubicBezTo>
                  <a:pt x="293" y="117"/>
                  <a:pt x="306" y="112"/>
                  <a:pt x="300" y="112"/>
                </a:cubicBezTo>
                <a:cubicBezTo>
                  <a:pt x="294" y="111"/>
                  <a:pt x="296" y="106"/>
                  <a:pt x="290" y="109"/>
                </a:cubicBezTo>
                <a:cubicBezTo>
                  <a:pt x="288" y="111"/>
                  <a:pt x="287" y="111"/>
                  <a:pt x="290" y="114"/>
                </a:cubicBezTo>
                <a:close/>
                <a:moveTo>
                  <a:pt x="290" y="118"/>
                </a:moveTo>
                <a:cubicBezTo>
                  <a:pt x="288" y="117"/>
                  <a:pt x="302" y="114"/>
                  <a:pt x="305" y="115"/>
                </a:cubicBezTo>
                <a:cubicBezTo>
                  <a:pt x="306" y="117"/>
                  <a:pt x="293" y="120"/>
                  <a:pt x="290" y="118"/>
                </a:cubicBezTo>
                <a:close/>
                <a:moveTo>
                  <a:pt x="296" y="121"/>
                </a:moveTo>
                <a:cubicBezTo>
                  <a:pt x="293" y="120"/>
                  <a:pt x="303" y="118"/>
                  <a:pt x="305" y="118"/>
                </a:cubicBezTo>
                <a:cubicBezTo>
                  <a:pt x="308" y="120"/>
                  <a:pt x="297" y="123"/>
                  <a:pt x="296" y="121"/>
                </a:cubicBezTo>
                <a:close/>
                <a:moveTo>
                  <a:pt x="299" y="125"/>
                </a:moveTo>
                <a:cubicBezTo>
                  <a:pt x="297" y="123"/>
                  <a:pt x="306" y="120"/>
                  <a:pt x="308" y="120"/>
                </a:cubicBezTo>
                <a:cubicBezTo>
                  <a:pt x="309" y="120"/>
                  <a:pt x="302" y="125"/>
                  <a:pt x="299" y="125"/>
                </a:cubicBezTo>
                <a:close/>
                <a:moveTo>
                  <a:pt x="433" y="73"/>
                </a:moveTo>
                <a:cubicBezTo>
                  <a:pt x="436" y="70"/>
                  <a:pt x="443" y="68"/>
                  <a:pt x="443" y="72"/>
                </a:cubicBezTo>
                <a:cubicBezTo>
                  <a:pt x="442" y="73"/>
                  <a:pt x="430" y="75"/>
                  <a:pt x="433" y="73"/>
                </a:cubicBezTo>
                <a:close/>
                <a:moveTo>
                  <a:pt x="471" y="437"/>
                </a:moveTo>
                <a:cubicBezTo>
                  <a:pt x="474" y="438"/>
                  <a:pt x="477" y="440"/>
                  <a:pt x="478" y="440"/>
                </a:cubicBezTo>
                <a:cubicBezTo>
                  <a:pt x="480" y="438"/>
                  <a:pt x="475" y="435"/>
                  <a:pt x="475" y="434"/>
                </a:cubicBezTo>
                <a:cubicBezTo>
                  <a:pt x="474" y="432"/>
                  <a:pt x="469" y="432"/>
                  <a:pt x="468" y="435"/>
                </a:cubicBezTo>
                <a:cubicBezTo>
                  <a:pt x="466" y="435"/>
                  <a:pt x="468" y="435"/>
                  <a:pt x="471" y="437"/>
                </a:cubicBezTo>
                <a:close/>
                <a:moveTo>
                  <a:pt x="486" y="400"/>
                </a:moveTo>
                <a:cubicBezTo>
                  <a:pt x="486" y="398"/>
                  <a:pt x="488" y="397"/>
                  <a:pt x="486" y="400"/>
                </a:cubicBezTo>
                <a:cubicBezTo>
                  <a:pt x="484" y="403"/>
                  <a:pt x="484" y="401"/>
                  <a:pt x="486" y="401"/>
                </a:cubicBezTo>
                <a:cubicBezTo>
                  <a:pt x="488" y="401"/>
                  <a:pt x="489" y="397"/>
                  <a:pt x="489" y="397"/>
                </a:cubicBezTo>
                <a:cubicBezTo>
                  <a:pt x="491" y="397"/>
                  <a:pt x="488" y="401"/>
                  <a:pt x="489" y="401"/>
                </a:cubicBezTo>
                <a:cubicBezTo>
                  <a:pt x="491" y="401"/>
                  <a:pt x="491" y="400"/>
                  <a:pt x="491" y="397"/>
                </a:cubicBezTo>
                <a:cubicBezTo>
                  <a:pt x="492" y="393"/>
                  <a:pt x="492" y="395"/>
                  <a:pt x="491" y="393"/>
                </a:cubicBezTo>
                <a:cubicBezTo>
                  <a:pt x="489" y="392"/>
                  <a:pt x="489" y="392"/>
                  <a:pt x="489" y="393"/>
                </a:cubicBezTo>
                <a:cubicBezTo>
                  <a:pt x="488" y="395"/>
                  <a:pt x="488" y="397"/>
                  <a:pt x="488" y="395"/>
                </a:cubicBezTo>
                <a:cubicBezTo>
                  <a:pt x="488" y="393"/>
                  <a:pt x="488" y="392"/>
                  <a:pt x="488" y="393"/>
                </a:cubicBezTo>
                <a:cubicBezTo>
                  <a:pt x="486" y="393"/>
                  <a:pt x="488" y="393"/>
                  <a:pt x="488" y="395"/>
                </a:cubicBezTo>
                <a:cubicBezTo>
                  <a:pt x="486" y="397"/>
                  <a:pt x="486" y="397"/>
                  <a:pt x="484" y="398"/>
                </a:cubicBezTo>
                <a:cubicBezTo>
                  <a:pt x="483" y="400"/>
                  <a:pt x="483" y="400"/>
                  <a:pt x="483" y="401"/>
                </a:cubicBezTo>
                <a:cubicBezTo>
                  <a:pt x="484" y="403"/>
                  <a:pt x="484" y="401"/>
                  <a:pt x="486" y="400"/>
                </a:cubicBezTo>
                <a:close/>
                <a:moveTo>
                  <a:pt x="494" y="398"/>
                </a:moveTo>
                <a:cubicBezTo>
                  <a:pt x="494" y="397"/>
                  <a:pt x="494" y="393"/>
                  <a:pt x="494" y="393"/>
                </a:cubicBezTo>
                <a:cubicBezTo>
                  <a:pt x="492" y="393"/>
                  <a:pt x="492" y="395"/>
                  <a:pt x="492" y="398"/>
                </a:cubicBezTo>
                <a:cubicBezTo>
                  <a:pt x="491" y="398"/>
                  <a:pt x="492" y="398"/>
                  <a:pt x="494" y="398"/>
                </a:cubicBezTo>
                <a:close/>
                <a:moveTo>
                  <a:pt x="484" y="397"/>
                </a:moveTo>
                <a:cubicBezTo>
                  <a:pt x="486" y="395"/>
                  <a:pt x="486" y="393"/>
                  <a:pt x="486" y="393"/>
                </a:cubicBezTo>
                <a:cubicBezTo>
                  <a:pt x="484" y="395"/>
                  <a:pt x="483" y="395"/>
                  <a:pt x="483" y="397"/>
                </a:cubicBezTo>
                <a:cubicBezTo>
                  <a:pt x="481" y="398"/>
                  <a:pt x="483" y="398"/>
                  <a:pt x="484" y="397"/>
                </a:cubicBezTo>
                <a:close/>
                <a:moveTo>
                  <a:pt x="577" y="345"/>
                </a:moveTo>
                <a:cubicBezTo>
                  <a:pt x="574" y="345"/>
                  <a:pt x="577" y="339"/>
                  <a:pt x="579" y="341"/>
                </a:cubicBezTo>
                <a:cubicBezTo>
                  <a:pt x="582" y="342"/>
                  <a:pt x="579" y="345"/>
                  <a:pt x="577" y="345"/>
                </a:cubicBezTo>
                <a:close/>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79" name="Freeform 270"/>
          <p:cNvSpPr>
            <a:spLocks/>
          </p:cNvSpPr>
          <p:nvPr>
            <p:custDataLst>
              <p:tags r:id="rId77"/>
            </p:custDataLst>
          </p:nvPr>
        </p:nvSpPr>
        <p:spPr bwMode="auto">
          <a:xfrm>
            <a:off x="3475399" y="3193140"/>
            <a:ext cx="13502" cy="6165"/>
          </a:xfrm>
          <a:custGeom>
            <a:avLst/>
            <a:gdLst/>
            <a:ahLst/>
            <a:cxnLst>
              <a:cxn ang="0">
                <a:pos x="0" y="2"/>
              </a:cxn>
              <a:cxn ang="0">
                <a:pos x="6" y="2"/>
              </a:cxn>
              <a:cxn ang="0">
                <a:pos x="0" y="2"/>
              </a:cxn>
            </a:cxnLst>
            <a:rect l="0" t="0" r="r" b="b"/>
            <a:pathLst>
              <a:path w="8" h="4">
                <a:moveTo>
                  <a:pt x="0" y="2"/>
                </a:moveTo>
                <a:cubicBezTo>
                  <a:pt x="2" y="0"/>
                  <a:pt x="8" y="2"/>
                  <a:pt x="6" y="2"/>
                </a:cubicBezTo>
                <a:cubicBezTo>
                  <a:pt x="5" y="4"/>
                  <a:pt x="0" y="4"/>
                  <a:pt x="0" y="2"/>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80" name="Freeform 271"/>
          <p:cNvSpPr>
            <a:spLocks/>
          </p:cNvSpPr>
          <p:nvPr>
            <p:custDataLst>
              <p:tags r:id="rId78"/>
            </p:custDataLst>
          </p:nvPr>
        </p:nvSpPr>
        <p:spPr bwMode="auto">
          <a:xfrm>
            <a:off x="3454695" y="3177286"/>
            <a:ext cx="8101" cy="5285"/>
          </a:xfrm>
          <a:custGeom>
            <a:avLst/>
            <a:gdLst/>
            <a:ahLst/>
            <a:cxnLst>
              <a:cxn ang="0">
                <a:pos x="0" y="2"/>
              </a:cxn>
              <a:cxn ang="0">
                <a:pos x="3" y="2"/>
              </a:cxn>
              <a:cxn ang="0">
                <a:pos x="0" y="2"/>
              </a:cxn>
            </a:cxnLst>
            <a:rect l="0" t="0" r="r" b="b"/>
            <a:pathLst>
              <a:path w="5" h="3">
                <a:moveTo>
                  <a:pt x="0" y="2"/>
                </a:moveTo>
                <a:cubicBezTo>
                  <a:pt x="0" y="0"/>
                  <a:pt x="5" y="0"/>
                  <a:pt x="3" y="2"/>
                </a:cubicBezTo>
                <a:cubicBezTo>
                  <a:pt x="3" y="3"/>
                  <a:pt x="0" y="2"/>
                  <a:pt x="0" y="2"/>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81" name="Freeform 272"/>
          <p:cNvSpPr>
            <a:spLocks/>
          </p:cNvSpPr>
          <p:nvPr>
            <p:custDataLst>
              <p:tags r:id="rId79"/>
            </p:custDataLst>
          </p:nvPr>
        </p:nvSpPr>
        <p:spPr bwMode="auto">
          <a:xfrm>
            <a:off x="3438492" y="3179047"/>
            <a:ext cx="10801" cy="7047"/>
          </a:xfrm>
          <a:custGeom>
            <a:avLst/>
            <a:gdLst/>
            <a:ahLst/>
            <a:cxnLst>
              <a:cxn ang="0">
                <a:pos x="0" y="2"/>
              </a:cxn>
              <a:cxn ang="0">
                <a:pos x="4" y="4"/>
              </a:cxn>
              <a:cxn ang="0">
                <a:pos x="0" y="2"/>
              </a:cxn>
            </a:cxnLst>
            <a:rect l="0" t="0" r="r" b="b"/>
            <a:pathLst>
              <a:path w="6" h="4">
                <a:moveTo>
                  <a:pt x="0" y="2"/>
                </a:moveTo>
                <a:cubicBezTo>
                  <a:pt x="1" y="0"/>
                  <a:pt x="6" y="4"/>
                  <a:pt x="4" y="4"/>
                </a:cubicBezTo>
                <a:cubicBezTo>
                  <a:pt x="1" y="4"/>
                  <a:pt x="0" y="4"/>
                  <a:pt x="0" y="2"/>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82" name="Freeform 289"/>
          <p:cNvSpPr>
            <a:spLocks noEditPoints="1"/>
          </p:cNvSpPr>
          <p:nvPr>
            <p:custDataLst>
              <p:tags r:id="rId80"/>
            </p:custDataLst>
          </p:nvPr>
        </p:nvSpPr>
        <p:spPr bwMode="auto">
          <a:xfrm>
            <a:off x="1504093" y="2473519"/>
            <a:ext cx="1426721" cy="1076349"/>
          </a:xfrm>
          <a:custGeom>
            <a:avLst/>
            <a:gdLst/>
            <a:ahLst/>
            <a:cxnLst>
              <a:cxn ang="0">
                <a:pos x="124" y="195"/>
              </a:cxn>
              <a:cxn ang="0">
                <a:pos x="127" y="181"/>
              </a:cxn>
              <a:cxn ang="0">
                <a:pos x="161" y="164"/>
              </a:cxn>
              <a:cxn ang="0">
                <a:pos x="271" y="185"/>
              </a:cxn>
              <a:cxn ang="0">
                <a:pos x="262" y="193"/>
              </a:cxn>
              <a:cxn ang="0">
                <a:pos x="257" y="198"/>
              </a:cxn>
              <a:cxn ang="0">
                <a:pos x="255" y="193"/>
              </a:cxn>
              <a:cxn ang="0">
                <a:pos x="271" y="209"/>
              </a:cxn>
              <a:cxn ang="0">
                <a:pos x="300" y="227"/>
              </a:cxn>
              <a:cxn ang="0">
                <a:pos x="277" y="212"/>
              </a:cxn>
              <a:cxn ang="0">
                <a:pos x="278" y="216"/>
              </a:cxn>
              <a:cxn ang="0">
                <a:pos x="287" y="224"/>
              </a:cxn>
              <a:cxn ang="0">
                <a:pos x="278" y="207"/>
              </a:cxn>
              <a:cxn ang="0">
                <a:pos x="278" y="221"/>
              </a:cxn>
              <a:cxn ang="0">
                <a:pos x="100" y="6"/>
              </a:cxn>
              <a:cxn ang="0">
                <a:pos x="56" y="76"/>
              </a:cxn>
              <a:cxn ang="0">
                <a:pos x="59" y="97"/>
              </a:cxn>
              <a:cxn ang="0">
                <a:pos x="50" y="168"/>
              </a:cxn>
              <a:cxn ang="0">
                <a:pos x="53" y="212"/>
              </a:cxn>
              <a:cxn ang="0">
                <a:pos x="100" y="192"/>
              </a:cxn>
              <a:cxn ang="0">
                <a:pos x="143" y="167"/>
              </a:cxn>
              <a:cxn ang="0">
                <a:pos x="227" y="165"/>
              </a:cxn>
              <a:cxn ang="0">
                <a:pos x="278" y="198"/>
              </a:cxn>
              <a:cxn ang="0">
                <a:pos x="304" y="212"/>
              </a:cxn>
              <a:cxn ang="0">
                <a:pos x="265" y="168"/>
              </a:cxn>
              <a:cxn ang="0">
                <a:pos x="227" y="157"/>
              </a:cxn>
              <a:cxn ang="0">
                <a:pos x="727" y="361"/>
              </a:cxn>
              <a:cxn ang="0">
                <a:pos x="679" y="381"/>
              </a:cxn>
              <a:cxn ang="0">
                <a:pos x="671" y="355"/>
              </a:cxn>
              <a:cxn ang="0">
                <a:pos x="651" y="349"/>
              </a:cxn>
              <a:cxn ang="0">
                <a:pos x="638" y="349"/>
              </a:cxn>
              <a:cxn ang="0">
                <a:pos x="667" y="327"/>
              </a:cxn>
              <a:cxn ang="0">
                <a:pos x="615" y="325"/>
              </a:cxn>
              <a:cxn ang="0">
                <a:pos x="590" y="302"/>
              </a:cxn>
              <a:cxn ang="0">
                <a:pos x="348" y="305"/>
              </a:cxn>
              <a:cxn ang="0">
                <a:pos x="374" y="448"/>
              </a:cxn>
              <a:cxn ang="0">
                <a:pos x="478" y="489"/>
              </a:cxn>
              <a:cxn ang="0">
                <a:pos x="563" y="535"/>
              </a:cxn>
              <a:cxn ang="0">
                <a:pos x="607" y="512"/>
              </a:cxn>
              <a:cxn ang="0">
                <a:pos x="625" y="512"/>
              </a:cxn>
              <a:cxn ang="0">
                <a:pos x="639" y="504"/>
              </a:cxn>
              <a:cxn ang="0">
                <a:pos x="680" y="532"/>
              </a:cxn>
              <a:cxn ang="0">
                <a:pos x="700" y="543"/>
              </a:cxn>
              <a:cxn ang="0">
                <a:pos x="730" y="453"/>
              </a:cxn>
              <a:cxn ang="0">
                <a:pos x="730" y="442"/>
              </a:cxn>
              <a:cxn ang="0">
                <a:pos x="729" y="411"/>
              </a:cxn>
              <a:cxn ang="0">
                <a:pos x="738" y="420"/>
              </a:cxn>
              <a:cxn ang="0">
                <a:pos x="758" y="386"/>
              </a:cxn>
              <a:cxn ang="0">
                <a:pos x="773" y="374"/>
              </a:cxn>
              <a:cxn ang="0">
                <a:pos x="802" y="347"/>
              </a:cxn>
              <a:cxn ang="0">
                <a:pos x="787" y="316"/>
              </a:cxn>
              <a:cxn ang="0">
                <a:pos x="769" y="342"/>
              </a:cxn>
              <a:cxn ang="0">
                <a:pos x="100" y="619"/>
              </a:cxn>
              <a:cxn ang="0">
                <a:pos x="99" y="610"/>
              </a:cxn>
              <a:cxn ang="0">
                <a:pos x="92" y="599"/>
              </a:cxn>
              <a:cxn ang="0">
                <a:pos x="82" y="596"/>
              </a:cxn>
              <a:cxn ang="0">
                <a:pos x="67" y="590"/>
              </a:cxn>
              <a:cxn ang="0">
                <a:pos x="89" y="597"/>
              </a:cxn>
              <a:cxn ang="0">
                <a:pos x="64" y="591"/>
              </a:cxn>
            </a:cxnLst>
            <a:rect l="0" t="0" r="r" b="b"/>
            <a:pathLst>
              <a:path w="817" h="630">
                <a:moveTo>
                  <a:pt x="108" y="199"/>
                </a:moveTo>
                <a:cubicBezTo>
                  <a:pt x="108" y="196"/>
                  <a:pt x="105" y="195"/>
                  <a:pt x="108" y="192"/>
                </a:cubicBezTo>
                <a:cubicBezTo>
                  <a:pt x="112" y="190"/>
                  <a:pt x="114" y="193"/>
                  <a:pt x="114" y="190"/>
                </a:cubicBezTo>
                <a:cubicBezTo>
                  <a:pt x="114" y="188"/>
                  <a:pt x="114" y="187"/>
                  <a:pt x="115" y="188"/>
                </a:cubicBezTo>
                <a:cubicBezTo>
                  <a:pt x="117" y="190"/>
                  <a:pt x="120" y="188"/>
                  <a:pt x="118" y="187"/>
                </a:cubicBezTo>
                <a:cubicBezTo>
                  <a:pt x="118" y="185"/>
                  <a:pt x="120" y="187"/>
                  <a:pt x="121" y="187"/>
                </a:cubicBezTo>
                <a:cubicBezTo>
                  <a:pt x="123" y="188"/>
                  <a:pt x="124" y="187"/>
                  <a:pt x="124" y="188"/>
                </a:cubicBezTo>
                <a:cubicBezTo>
                  <a:pt x="126" y="190"/>
                  <a:pt x="124" y="190"/>
                  <a:pt x="126" y="190"/>
                </a:cubicBezTo>
                <a:cubicBezTo>
                  <a:pt x="127" y="192"/>
                  <a:pt x="126" y="193"/>
                  <a:pt x="124" y="195"/>
                </a:cubicBezTo>
                <a:cubicBezTo>
                  <a:pt x="123" y="196"/>
                  <a:pt x="123" y="196"/>
                  <a:pt x="120" y="196"/>
                </a:cubicBezTo>
                <a:cubicBezTo>
                  <a:pt x="117" y="196"/>
                  <a:pt x="115" y="198"/>
                  <a:pt x="115" y="199"/>
                </a:cubicBezTo>
                <a:cubicBezTo>
                  <a:pt x="115" y="201"/>
                  <a:pt x="115" y="199"/>
                  <a:pt x="114" y="201"/>
                </a:cubicBezTo>
                <a:cubicBezTo>
                  <a:pt x="112" y="202"/>
                  <a:pt x="111" y="202"/>
                  <a:pt x="112" y="201"/>
                </a:cubicBezTo>
                <a:cubicBezTo>
                  <a:pt x="115" y="198"/>
                  <a:pt x="111" y="199"/>
                  <a:pt x="111" y="199"/>
                </a:cubicBezTo>
                <a:cubicBezTo>
                  <a:pt x="111" y="201"/>
                  <a:pt x="109" y="201"/>
                  <a:pt x="108" y="199"/>
                </a:cubicBezTo>
                <a:close/>
                <a:moveTo>
                  <a:pt x="123" y="185"/>
                </a:moveTo>
                <a:cubicBezTo>
                  <a:pt x="124" y="184"/>
                  <a:pt x="124" y="184"/>
                  <a:pt x="126" y="184"/>
                </a:cubicBezTo>
                <a:cubicBezTo>
                  <a:pt x="127" y="184"/>
                  <a:pt x="129" y="184"/>
                  <a:pt x="127" y="181"/>
                </a:cubicBezTo>
                <a:cubicBezTo>
                  <a:pt x="126" y="179"/>
                  <a:pt x="126" y="182"/>
                  <a:pt x="124" y="181"/>
                </a:cubicBezTo>
                <a:cubicBezTo>
                  <a:pt x="124" y="181"/>
                  <a:pt x="121" y="179"/>
                  <a:pt x="121" y="182"/>
                </a:cubicBezTo>
                <a:cubicBezTo>
                  <a:pt x="123" y="184"/>
                  <a:pt x="121" y="182"/>
                  <a:pt x="120" y="182"/>
                </a:cubicBezTo>
                <a:cubicBezTo>
                  <a:pt x="118" y="184"/>
                  <a:pt x="118" y="185"/>
                  <a:pt x="120" y="185"/>
                </a:cubicBezTo>
                <a:cubicBezTo>
                  <a:pt x="121" y="187"/>
                  <a:pt x="121" y="187"/>
                  <a:pt x="123" y="185"/>
                </a:cubicBezTo>
                <a:close/>
                <a:moveTo>
                  <a:pt x="164" y="164"/>
                </a:moveTo>
                <a:cubicBezTo>
                  <a:pt x="166" y="162"/>
                  <a:pt x="164" y="162"/>
                  <a:pt x="167" y="159"/>
                </a:cubicBezTo>
                <a:cubicBezTo>
                  <a:pt x="169" y="156"/>
                  <a:pt x="167" y="156"/>
                  <a:pt x="166" y="157"/>
                </a:cubicBezTo>
                <a:cubicBezTo>
                  <a:pt x="166" y="159"/>
                  <a:pt x="163" y="160"/>
                  <a:pt x="161" y="164"/>
                </a:cubicBezTo>
                <a:cubicBezTo>
                  <a:pt x="159" y="164"/>
                  <a:pt x="163" y="164"/>
                  <a:pt x="164" y="164"/>
                </a:cubicBezTo>
                <a:close/>
                <a:moveTo>
                  <a:pt x="173" y="156"/>
                </a:moveTo>
                <a:cubicBezTo>
                  <a:pt x="175" y="156"/>
                  <a:pt x="175" y="156"/>
                  <a:pt x="173" y="154"/>
                </a:cubicBezTo>
                <a:cubicBezTo>
                  <a:pt x="170" y="154"/>
                  <a:pt x="170" y="156"/>
                  <a:pt x="170" y="157"/>
                </a:cubicBezTo>
                <a:cubicBezTo>
                  <a:pt x="170" y="159"/>
                  <a:pt x="172" y="157"/>
                  <a:pt x="173" y="156"/>
                </a:cubicBezTo>
                <a:close/>
                <a:moveTo>
                  <a:pt x="269" y="198"/>
                </a:moveTo>
                <a:cubicBezTo>
                  <a:pt x="272" y="196"/>
                  <a:pt x="269" y="195"/>
                  <a:pt x="272" y="195"/>
                </a:cubicBezTo>
                <a:cubicBezTo>
                  <a:pt x="274" y="195"/>
                  <a:pt x="271" y="192"/>
                  <a:pt x="272" y="192"/>
                </a:cubicBezTo>
                <a:cubicBezTo>
                  <a:pt x="274" y="192"/>
                  <a:pt x="272" y="187"/>
                  <a:pt x="271" y="185"/>
                </a:cubicBezTo>
                <a:cubicBezTo>
                  <a:pt x="269" y="182"/>
                  <a:pt x="268" y="185"/>
                  <a:pt x="266" y="182"/>
                </a:cubicBezTo>
                <a:cubicBezTo>
                  <a:pt x="263" y="181"/>
                  <a:pt x="265" y="182"/>
                  <a:pt x="265" y="185"/>
                </a:cubicBezTo>
                <a:cubicBezTo>
                  <a:pt x="266" y="188"/>
                  <a:pt x="266" y="190"/>
                  <a:pt x="268" y="193"/>
                </a:cubicBezTo>
                <a:cubicBezTo>
                  <a:pt x="269" y="196"/>
                  <a:pt x="266" y="193"/>
                  <a:pt x="266" y="198"/>
                </a:cubicBezTo>
                <a:cubicBezTo>
                  <a:pt x="266" y="199"/>
                  <a:pt x="268" y="198"/>
                  <a:pt x="269" y="198"/>
                </a:cubicBezTo>
                <a:close/>
                <a:moveTo>
                  <a:pt x="265" y="207"/>
                </a:moveTo>
                <a:cubicBezTo>
                  <a:pt x="268" y="212"/>
                  <a:pt x="266" y="209"/>
                  <a:pt x="266" y="206"/>
                </a:cubicBezTo>
                <a:cubicBezTo>
                  <a:pt x="266" y="204"/>
                  <a:pt x="268" y="206"/>
                  <a:pt x="266" y="201"/>
                </a:cubicBezTo>
                <a:cubicBezTo>
                  <a:pt x="265" y="196"/>
                  <a:pt x="265" y="195"/>
                  <a:pt x="262" y="193"/>
                </a:cubicBezTo>
                <a:cubicBezTo>
                  <a:pt x="258" y="190"/>
                  <a:pt x="258" y="195"/>
                  <a:pt x="258" y="196"/>
                </a:cubicBezTo>
                <a:cubicBezTo>
                  <a:pt x="260" y="196"/>
                  <a:pt x="262" y="198"/>
                  <a:pt x="260" y="199"/>
                </a:cubicBezTo>
                <a:cubicBezTo>
                  <a:pt x="260" y="202"/>
                  <a:pt x="263" y="201"/>
                  <a:pt x="263" y="202"/>
                </a:cubicBezTo>
                <a:cubicBezTo>
                  <a:pt x="262" y="206"/>
                  <a:pt x="263" y="202"/>
                  <a:pt x="263" y="206"/>
                </a:cubicBezTo>
                <a:cubicBezTo>
                  <a:pt x="263" y="207"/>
                  <a:pt x="265" y="207"/>
                  <a:pt x="265" y="207"/>
                </a:cubicBezTo>
                <a:close/>
                <a:moveTo>
                  <a:pt x="257" y="198"/>
                </a:moveTo>
                <a:cubicBezTo>
                  <a:pt x="257" y="198"/>
                  <a:pt x="257" y="199"/>
                  <a:pt x="258" y="199"/>
                </a:cubicBezTo>
                <a:cubicBezTo>
                  <a:pt x="258" y="198"/>
                  <a:pt x="257" y="193"/>
                  <a:pt x="257" y="195"/>
                </a:cubicBezTo>
                <a:cubicBezTo>
                  <a:pt x="257" y="195"/>
                  <a:pt x="257" y="196"/>
                  <a:pt x="257" y="198"/>
                </a:cubicBezTo>
                <a:close/>
                <a:moveTo>
                  <a:pt x="258" y="190"/>
                </a:moveTo>
                <a:cubicBezTo>
                  <a:pt x="257" y="188"/>
                  <a:pt x="258" y="188"/>
                  <a:pt x="262" y="192"/>
                </a:cubicBezTo>
                <a:cubicBezTo>
                  <a:pt x="265" y="193"/>
                  <a:pt x="266" y="193"/>
                  <a:pt x="265" y="190"/>
                </a:cubicBezTo>
                <a:cubicBezTo>
                  <a:pt x="265" y="188"/>
                  <a:pt x="263" y="188"/>
                  <a:pt x="265" y="187"/>
                </a:cubicBezTo>
                <a:cubicBezTo>
                  <a:pt x="265" y="185"/>
                  <a:pt x="260" y="184"/>
                  <a:pt x="258" y="182"/>
                </a:cubicBezTo>
                <a:cubicBezTo>
                  <a:pt x="257" y="182"/>
                  <a:pt x="255" y="184"/>
                  <a:pt x="254" y="184"/>
                </a:cubicBezTo>
                <a:cubicBezTo>
                  <a:pt x="252" y="182"/>
                  <a:pt x="252" y="184"/>
                  <a:pt x="252" y="185"/>
                </a:cubicBezTo>
                <a:cubicBezTo>
                  <a:pt x="251" y="187"/>
                  <a:pt x="251" y="187"/>
                  <a:pt x="254" y="188"/>
                </a:cubicBezTo>
                <a:cubicBezTo>
                  <a:pt x="255" y="190"/>
                  <a:pt x="252" y="190"/>
                  <a:pt x="255" y="193"/>
                </a:cubicBezTo>
                <a:cubicBezTo>
                  <a:pt x="257" y="193"/>
                  <a:pt x="260" y="192"/>
                  <a:pt x="258" y="190"/>
                </a:cubicBezTo>
                <a:close/>
                <a:moveTo>
                  <a:pt x="278" y="204"/>
                </a:moveTo>
                <a:cubicBezTo>
                  <a:pt x="280" y="202"/>
                  <a:pt x="280" y="201"/>
                  <a:pt x="280" y="199"/>
                </a:cubicBezTo>
                <a:cubicBezTo>
                  <a:pt x="278" y="198"/>
                  <a:pt x="278" y="199"/>
                  <a:pt x="275" y="198"/>
                </a:cubicBezTo>
                <a:cubicBezTo>
                  <a:pt x="274" y="198"/>
                  <a:pt x="272" y="198"/>
                  <a:pt x="272" y="199"/>
                </a:cubicBezTo>
                <a:cubicBezTo>
                  <a:pt x="272" y="202"/>
                  <a:pt x="275" y="199"/>
                  <a:pt x="275" y="202"/>
                </a:cubicBezTo>
                <a:cubicBezTo>
                  <a:pt x="274" y="207"/>
                  <a:pt x="275" y="206"/>
                  <a:pt x="278" y="206"/>
                </a:cubicBezTo>
                <a:cubicBezTo>
                  <a:pt x="280" y="207"/>
                  <a:pt x="278" y="204"/>
                  <a:pt x="278" y="204"/>
                </a:cubicBezTo>
                <a:close/>
                <a:moveTo>
                  <a:pt x="271" y="209"/>
                </a:moveTo>
                <a:cubicBezTo>
                  <a:pt x="272" y="212"/>
                  <a:pt x="272" y="210"/>
                  <a:pt x="272" y="209"/>
                </a:cubicBezTo>
                <a:cubicBezTo>
                  <a:pt x="274" y="207"/>
                  <a:pt x="272" y="207"/>
                  <a:pt x="274" y="204"/>
                </a:cubicBezTo>
                <a:cubicBezTo>
                  <a:pt x="274" y="201"/>
                  <a:pt x="272" y="202"/>
                  <a:pt x="272" y="201"/>
                </a:cubicBezTo>
                <a:cubicBezTo>
                  <a:pt x="271" y="199"/>
                  <a:pt x="271" y="199"/>
                  <a:pt x="269" y="199"/>
                </a:cubicBezTo>
                <a:cubicBezTo>
                  <a:pt x="268" y="201"/>
                  <a:pt x="268" y="201"/>
                  <a:pt x="269" y="204"/>
                </a:cubicBezTo>
                <a:cubicBezTo>
                  <a:pt x="271" y="206"/>
                  <a:pt x="272" y="207"/>
                  <a:pt x="271" y="207"/>
                </a:cubicBezTo>
                <a:cubicBezTo>
                  <a:pt x="269" y="206"/>
                  <a:pt x="269" y="207"/>
                  <a:pt x="269" y="210"/>
                </a:cubicBezTo>
                <a:cubicBezTo>
                  <a:pt x="271" y="213"/>
                  <a:pt x="271" y="207"/>
                  <a:pt x="271" y="209"/>
                </a:cubicBezTo>
                <a:close/>
                <a:moveTo>
                  <a:pt x="300" y="227"/>
                </a:moveTo>
                <a:cubicBezTo>
                  <a:pt x="301" y="226"/>
                  <a:pt x="301" y="226"/>
                  <a:pt x="303" y="224"/>
                </a:cubicBezTo>
                <a:cubicBezTo>
                  <a:pt x="303" y="224"/>
                  <a:pt x="301" y="224"/>
                  <a:pt x="301" y="226"/>
                </a:cubicBezTo>
                <a:cubicBezTo>
                  <a:pt x="300" y="226"/>
                  <a:pt x="298" y="227"/>
                  <a:pt x="300" y="227"/>
                </a:cubicBezTo>
                <a:cubicBezTo>
                  <a:pt x="300" y="227"/>
                  <a:pt x="300" y="227"/>
                  <a:pt x="300" y="227"/>
                </a:cubicBezTo>
                <a:close/>
                <a:moveTo>
                  <a:pt x="293" y="224"/>
                </a:moveTo>
                <a:cubicBezTo>
                  <a:pt x="293" y="224"/>
                  <a:pt x="293" y="224"/>
                  <a:pt x="292" y="224"/>
                </a:cubicBezTo>
                <a:cubicBezTo>
                  <a:pt x="292" y="224"/>
                  <a:pt x="292" y="224"/>
                  <a:pt x="292" y="226"/>
                </a:cubicBezTo>
                <a:cubicBezTo>
                  <a:pt x="293" y="226"/>
                  <a:pt x="293" y="226"/>
                  <a:pt x="293" y="224"/>
                </a:cubicBezTo>
                <a:close/>
                <a:moveTo>
                  <a:pt x="277" y="212"/>
                </a:moveTo>
                <a:cubicBezTo>
                  <a:pt x="278" y="212"/>
                  <a:pt x="278" y="210"/>
                  <a:pt x="277" y="210"/>
                </a:cubicBezTo>
                <a:cubicBezTo>
                  <a:pt x="275" y="209"/>
                  <a:pt x="274" y="210"/>
                  <a:pt x="275" y="210"/>
                </a:cubicBezTo>
                <a:cubicBezTo>
                  <a:pt x="275" y="210"/>
                  <a:pt x="274" y="210"/>
                  <a:pt x="274" y="212"/>
                </a:cubicBezTo>
                <a:cubicBezTo>
                  <a:pt x="274" y="212"/>
                  <a:pt x="272" y="213"/>
                  <a:pt x="275" y="212"/>
                </a:cubicBezTo>
                <a:cubicBezTo>
                  <a:pt x="275" y="212"/>
                  <a:pt x="275" y="212"/>
                  <a:pt x="277" y="212"/>
                </a:cubicBezTo>
                <a:close/>
                <a:moveTo>
                  <a:pt x="278" y="212"/>
                </a:moveTo>
                <a:cubicBezTo>
                  <a:pt x="277" y="213"/>
                  <a:pt x="278" y="212"/>
                  <a:pt x="278" y="213"/>
                </a:cubicBezTo>
                <a:cubicBezTo>
                  <a:pt x="278" y="215"/>
                  <a:pt x="277" y="213"/>
                  <a:pt x="277" y="215"/>
                </a:cubicBezTo>
                <a:cubicBezTo>
                  <a:pt x="277" y="216"/>
                  <a:pt x="277" y="216"/>
                  <a:pt x="278" y="216"/>
                </a:cubicBezTo>
                <a:cubicBezTo>
                  <a:pt x="280" y="216"/>
                  <a:pt x="278" y="216"/>
                  <a:pt x="280" y="218"/>
                </a:cubicBezTo>
                <a:cubicBezTo>
                  <a:pt x="280" y="220"/>
                  <a:pt x="277" y="220"/>
                  <a:pt x="277" y="220"/>
                </a:cubicBezTo>
                <a:cubicBezTo>
                  <a:pt x="278" y="221"/>
                  <a:pt x="278" y="221"/>
                  <a:pt x="280" y="221"/>
                </a:cubicBezTo>
                <a:cubicBezTo>
                  <a:pt x="280" y="220"/>
                  <a:pt x="280" y="221"/>
                  <a:pt x="280" y="221"/>
                </a:cubicBezTo>
                <a:cubicBezTo>
                  <a:pt x="281" y="221"/>
                  <a:pt x="281" y="221"/>
                  <a:pt x="283" y="223"/>
                </a:cubicBezTo>
                <a:cubicBezTo>
                  <a:pt x="284" y="224"/>
                  <a:pt x="283" y="224"/>
                  <a:pt x="283" y="224"/>
                </a:cubicBezTo>
                <a:cubicBezTo>
                  <a:pt x="284" y="226"/>
                  <a:pt x="284" y="223"/>
                  <a:pt x="284" y="226"/>
                </a:cubicBezTo>
                <a:cubicBezTo>
                  <a:pt x="284" y="227"/>
                  <a:pt x="287" y="229"/>
                  <a:pt x="287" y="227"/>
                </a:cubicBezTo>
                <a:cubicBezTo>
                  <a:pt x="289" y="226"/>
                  <a:pt x="287" y="226"/>
                  <a:pt x="287" y="224"/>
                </a:cubicBezTo>
                <a:cubicBezTo>
                  <a:pt x="287" y="223"/>
                  <a:pt x="287" y="224"/>
                  <a:pt x="287" y="221"/>
                </a:cubicBezTo>
                <a:cubicBezTo>
                  <a:pt x="289" y="220"/>
                  <a:pt x="287" y="221"/>
                  <a:pt x="286" y="220"/>
                </a:cubicBezTo>
                <a:cubicBezTo>
                  <a:pt x="286" y="218"/>
                  <a:pt x="286" y="220"/>
                  <a:pt x="284" y="218"/>
                </a:cubicBezTo>
                <a:cubicBezTo>
                  <a:pt x="284" y="218"/>
                  <a:pt x="283" y="220"/>
                  <a:pt x="283" y="218"/>
                </a:cubicBezTo>
                <a:cubicBezTo>
                  <a:pt x="281" y="218"/>
                  <a:pt x="283" y="216"/>
                  <a:pt x="284" y="218"/>
                </a:cubicBezTo>
                <a:cubicBezTo>
                  <a:pt x="287" y="220"/>
                  <a:pt x="286" y="218"/>
                  <a:pt x="284" y="216"/>
                </a:cubicBezTo>
                <a:cubicBezTo>
                  <a:pt x="283" y="215"/>
                  <a:pt x="283" y="213"/>
                  <a:pt x="283" y="212"/>
                </a:cubicBezTo>
                <a:cubicBezTo>
                  <a:pt x="281" y="210"/>
                  <a:pt x="280" y="212"/>
                  <a:pt x="278" y="210"/>
                </a:cubicBezTo>
                <a:cubicBezTo>
                  <a:pt x="278" y="210"/>
                  <a:pt x="280" y="209"/>
                  <a:pt x="278" y="207"/>
                </a:cubicBezTo>
                <a:cubicBezTo>
                  <a:pt x="278" y="206"/>
                  <a:pt x="278" y="207"/>
                  <a:pt x="277" y="207"/>
                </a:cubicBezTo>
                <a:cubicBezTo>
                  <a:pt x="274" y="207"/>
                  <a:pt x="275" y="207"/>
                  <a:pt x="275" y="207"/>
                </a:cubicBezTo>
                <a:cubicBezTo>
                  <a:pt x="274" y="209"/>
                  <a:pt x="274" y="209"/>
                  <a:pt x="275" y="209"/>
                </a:cubicBezTo>
                <a:cubicBezTo>
                  <a:pt x="277" y="209"/>
                  <a:pt x="278" y="209"/>
                  <a:pt x="278" y="212"/>
                </a:cubicBezTo>
                <a:close/>
                <a:moveTo>
                  <a:pt x="280" y="227"/>
                </a:moveTo>
                <a:cubicBezTo>
                  <a:pt x="281" y="229"/>
                  <a:pt x="283" y="229"/>
                  <a:pt x="281" y="227"/>
                </a:cubicBezTo>
                <a:cubicBezTo>
                  <a:pt x="281" y="226"/>
                  <a:pt x="281" y="226"/>
                  <a:pt x="280" y="224"/>
                </a:cubicBezTo>
                <a:cubicBezTo>
                  <a:pt x="278" y="223"/>
                  <a:pt x="280" y="223"/>
                  <a:pt x="280" y="223"/>
                </a:cubicBezTo>
                <a:cubicBezTo>
                  <a:pt x="278" y="221"/>
                  <a:pt x="278" y="221"/>
                  <a:pt x="278" y="221"/>
                </a:cubicBezTo>
                <a:cubicBezTo>
                  <a:pt x="277" y="223"/>
                  <a:pt x="278" y="223"/>
                  <a:pt x="278" y="224"/>
                </a:cubicBezTo>
                <a:cubicBezTo>
                  <a:pt x="278" y="224"/>
                  <a:pt x="278" y="224"/>
                  <a:pt x="280" y="227"/>
                </a:cubicBezTo>
                <a:close/>
                <a:moveTo>
                  <a:pt x="199" y="22"/>
                </a:moveTo>
                <a:cubicBezTo>
                  <a:pt x="190" y="20"/>
                  <a:pt x="188" y="25"/>
                  <a:pt x="182" y="22"/>
                </a:cubicBezTo>
                <a:cubicBezTo>
                  <a:pt x="176" y="19"/>
                  <a:pt x="166" y="20"/>
                  <a:pt x="155" y="16"/>
                </a:cubicBezTo>
                <a:cubicBezTo>
                  <a:pt x="144" y="13"/>
                  <a:pt x="144" y="19"/>
                  <a:pt x="134" y="16"/>
                </a:cubicBezTo>
                <a:cubicBezTo>
                  <a:pt x="123" y="13"/>
                  <a:pt x="134" y="10"/>
                  <a:pt x="121" y="10"/>
                </a:cubicBezTo>
                <a:cubicBezTo>
                  <a:pt x="109" y="10"/>
                  <a:pt x="112" y="11"/>
                  <a:pt x="109" y="8"/>
                </a:cubicBezTo>
                <a:cubicBezTo>
                  <a:pt x="105" y="5"/>
                  <a:pt x="105" y="10"/>
                  <a:pt x="100" y="6"/>
                </a:cubicBezTo>
                <a:cubicBezTo>
                  <a:pt x="97" y="5"/>
                  <a:pt x="96" y="0"/>
                  <a:pt x="88" y="6"/>
                </a:cubicBezTo>
                <a:cubicBezTo>
                  <a:pt x="80" y="14"/>
                  <a:pt x="76" y="5"/>
                  <a:pt x="64" y="14"/>
                </a:cubicBezTo>
                <a:cubicBezTo>
                  <a:pt x="51" y="24"/>
                  <a:pt x="50" y="11"/>
                  <a:pt x="44" y="24"/>
                </a:cubicBezTo>
                <a:cubicBezTo>
                  <a:pt x="39" y="36"/>
                  <a:pt x="36" y="39"/>
                  <a:pt x="21" y="39"/>
                </a:cubicBezTo>
                <a:cubicBezTo>
                  <a:pt x="13" y="39"/>
                  <a:pt x="21" y="44"/>
                  <a:pt x="13" y="45"/>
                </a:cubicBezTo>
                <a:cubicBezTo>
                  <a:pt x="7" y="47"/>
                  <a:pt x="32" y="52"/>
                  <a:pt x="36" y="61"/>
                </a:cubicBezTo>
                <a:cubicBezTo>
                  <a:pt x="41" y="69"/>
                  <a:pt x="47" y="61"/>
                  <a:pt x="45" y="67"/>
                </a:cubicBezTo>
                <a:cubicBezTo>
                  <a:pt x="45" y="72"/>
                  <a:pt x="50" y="67"/>
                  <a:pt x="50" y="72"/>
                </a:cubicBezTo>
                <a:cubicBezTo>
                  <a:pt x="51" y="76"/>
                  <a:pt x="57" y="72"/>
                  <a:pt x="56" y="76"/>
                </a:cubicBezTo>
                <a:cubicBezTo>
                  <a:pt x="56" y="80"/>
                  <a:pt x="56" y="75"/>
                  <a:pt x="51" y="78"/>
                </a:cubicBezTo>
                <a:cubicBezTo>
                  <a:pt x="51" y="80"/>
                  <a:pt x="51" y="76"/>
                  <a:pt x="41" y="78"/>
                </a:cubicBezTo>
                <a:cubicBezTo>
                  <a:pt x="30" y="80"/>
                  <a:pt x="44" y="67"/>
                  <a:pt x="30" y="72"/>
                </a:cubicBezTo>
                <a:cubicBezTo>
                  <a:pt x="16" y="76"/>
                  <a:pt x="9" y="83"/>
                  <a:pt x="4" y="83"/>
                </a:cubicBezTo>
                <a:cubicBezTo>
                  <a:pt x="0" y="84"/>
                  <a:pt x="3" y="89"/>
                  <a:pt x="10" y="89"/>
                </a:cubicBezTo>
                <a:cubicBezTo>
                  <a:pt x="19" y="89"/>
                  <a:pt x="9" y="92"/>
                  <a:pt x="13" y="94"/>
                </a:cubicBezTo>
                <a:cubicBezTo>
                  <a:pt x="18" y="97"/>
                  <a:pt x="12" y="100"/>
                  <a:pt x="21" y="101"/>
                </a:cubicBezTo>
                <a:cubicBezTo>
                  <a:pt x="30" y="101"/>
                  <a:pt x="33" y="97"/>
                  <a:pt x="39" y="100"/>
                </a:cubicBezTo>
                <a:cubicBezTo>
                  <a:pt x="47" y="104"/>
                  <a:pt x="54" y="90"/>
                  <a:pt x="59" y="97"/>
                </a:cubicBezTo>
                <a:cubicBezTo>
                  <a:pt x="64" y="101"/>
                  <a:pt x="48" y="98"/>
                  <a:pt x="56" y="103"/>
                </a:cubicBezTo>
                <a:cubicBezTo>
                  <a:pt x="65" y="108"/>
                  <a:pt x="57" y="115"/>
                  <a:pt x="51" y="114"/>
                </a:cubicBezTo>
                <a:cubicBezTo>
                  <a:pt x="44" y="112"/>
                  <a:pt x="45" y="123"/>
                  <a:pt x="38" y="118"/>
                </a:cubicBezTo>
                <a:cubicBezTo>
                  <a:pt x="30" y="114"/>
                  <a:pt x="29" y="126"/>
                  <a:pt x="24" y="128"/>
                </a:cubicBezTo>
                <a:cubicBezTo>
                  <a:pt x="21" y="129"/>
                  <a:pt x="22" y="134"/>
                  <a:pt x="18" y="137"/>
                </a:cubicBezTo>
                <a:cubicBezTo>
                  <a:pt x="15" y="139"/>
                  <a:pt x="18" y="140"/>
                  <a:pt x="24" y="145"/>
                </a:cubicBezTo>
                <a:cubicBezTo>
                  <a:pt x="30" y="150"/>
                  <a:pt x="22" y="153"/>
                  <a:pt x="25" y="154"/>
                </a:cubicBezTo>
                <a:cubicBezTo>
                  <a:pt x="29" y="157"/>
                  <a:pt x="33" y="165"/>
                  <a:pt x="41" y="162"/>
                </a:cubicBezTo>
                <a:cubicBezTo>
                  <a:pt x="48" y="159"/>
                  <a:pt x="51" y="162"/>
                  <a:pt x="50" y="168"/>
                </a:cubicBezTo>
                <a:cubicBezTo>
                  <a:pt x="47" y="174"/>
                  <a:pt x="53" y="170"/>
                  <a:pt x="50" y="176"/>
                </a:cubicBezTo>
                <a:cubicBezTo>
                  <a:pt x="48" y="181"/>
                  <a:pt x="56" y="179"/>
                  <a:pt x="59" y="174"/>
                </a:cubicBezTo>
                <a:cubicBezTo>
                  <a:pt x="62" y="171"/>
                  <a:pt x="68" y="176"/>
                  <a:pt x="71" y="179"/>
                </a:cubicBezTo>
                <a:cubicBezTo>
                  <a:pt x="76" y="184"/>
                  <a:pt x="76" y="176"/>
                  <a:pt x="79" y="178"/>
                </a:cubicBezTo>
                <a:cubicBezTo>
                  <a:pt x="82" y="181"/>
                  <a:pt x="91" y="173"/>
                  <a:pt x="86" y="178"/>
                </a:cubicBezTo>
                <a:cubicBezTo>
                  <a:pt x="83" y="182"/>
                  <a:pt x="83" y="185"/>
                  <a:pt x="83" y="190"/>
                </a:cubicBezTo>
                <a:cubicBezTo>
                  <a:pt x="83" y="195"/>
                  <a:pt x="79" y="192"/>
                  <a:pt x="76" y="198"/>
                </a:cubicBezTo>
                <a:cubicBezTo>
                  <a:pt x="73" y="204"/>
                  <a:pt x="67" y="202"/>
                  <a:pt x="64" y="209"/>
                </a:cubicBezTo>
                <a:cubicBezTo>
                  <a:pt x="59" y="216"/>
                  <a:pt x="61" y="210"/>
                  <a:pt x="53" y="212"/>
                </a:cubicBezTo>
                <a:cubicBezTo>
                  <a:pt x="45" y="215"/>
                  <a:pt x="50" y="218"/>
                  <a:pt x="44" y="220"/>
                </a:cubicBezTo>
                <a:cubicBezTo>
                  <a:pt x="39" y="223"/>
                  <a:pt x="38" y="227"/>
                  <a:pt x="44" y="224"/>
                </a:cubicBezTo>
                <a:cubicBezTo>
                  <a:pt x="51" y="221"/>
                  <a:pt x="53" y="215"/>
                  <a:pt x="54" y="218"/>
                </a:cubicBezTo>
                <a:cubicBezTo>
                  <a:pt x="56" y="221"/>
                  <a:pt x="59" y="216"/>
                  <a:pt x="59" y="220"/>
                </a:cubicBezTo>
                <a:cubicBezTo>
                  <a:pt x="61" y="224"/>
                  <a:pt x="64" y="221"/>
                  <a:pt x="64" y="218"/>
                </a:cubicBezTo>
                <a:cubicBezTo>
                  <a:pt x="62" y="215"/>
                  <a:pt x="68" y="213"/>
                  <a:pt x="68" y="216"/>
                </a:cubicBezTo>
                <a:cubicBezTo>
                  <a:pt x="68" y="220"/>
                  <a:pt x="74" y="210"/>
                  <a:pt x="79" y="210"/>
                </a:cubicBezTo>
                <a:cubicBezTo>
                  <a:pt x="83" y="210"/>
                  <a:pt x="76" y="209"/>
                  <a:pt x="86" y="202"/>
                </a:cubicBezTo>
                <a:cubicBezTo>
                  <a:pt x="96" y="198"/>
                  <a:pt x="94" y="195"/>
                  <a:pt x="100" y="192"/>
                </a:cubicBezTo>
                <a:cubicBezTo>
                  <a:pt x="105" y="188"/>
                  <a:pt x="112" y="185"/>
                  <a:pt x="114" y="181"/>
                </a:cubicBezTo>
                <a:cubicBezTo>
                  <a:pt x="115" y="176"/>
                  <a:pt x="118" y="178"/>
                  <a:pt x="120" y="174"/>
                </a:cubicBezTo>
                <a:cubicBezTo>
                  <a:pt x="120" y="170"/>
                  <a:pt x="105" y="176"/>
                  <a:pt x="114" y="168"/>
                </a:cubicBezTo>
                <a:cubicBezTo>
                  <a:pt x="124" y="160"/>
                  <a:pt x="126" y="159"/>
                  <a:pt x="129" y="151"/>
                </a:cubicBezTo>
                <a:cubicBezTo>
                  <a:pt x="134" y="145"/>
                  <a:pt x="144" y="140"/>
                  <a:pt x="152" y="148"/>
                </a:cubicBezTo>
                <a:cubicBezTo>
                  <a:pt x="159" y="156"/>
                  <a:pt x="146" y="143"/>
                  <a:pt x="138" y="148"/>
                </a:cubicBezTo>
                <a:cubicBezTo>
                  <a:pt x="132" y="153"/>
                  <a:pt x="138" y="154"/>
                  <a:pt x="132" y="159"/>
                </a:cubicBezTo>
                <a:cubicBezTo>
                  <a:pt x="126" y="165"/>
                  <a:pt x="137" y="165"/>
                  <a:pt x="132" y="167"/>
                </a:cubicBezTo>
                <a:cubicBezTo>
                  <a:pt x="124" y="171"/>
                  <a:pt x="137" y="173"/>
                  <a:pt x="143" y="167"/>
                </a:cubicBezTo>
                <a:cubicBezTo>
                  <a:pt x="149" y="162"/>
                  <a:pt x="150" y="160"/>
                  <a:pt x="155" y="160"/>
                </a:cubicBezTo>
                <a:cubicBezTo>
                  <a:pt x="161" y="160"/>
                  <a:pt x="155" y="157"/>
                  <a:pt x="159" y="156"/>
                </a:cubicBezTo>
                <a:cubicBezTo>
                  <a:pt x="164" y="154"/>
                  <a:pt x="156" y="150"/>
                  <a:pt x="163" y="150"/>
                </a:cubicBezTo>
                <a:cubicBezTo>
                  <a:pt x="169" y="148"/>
                  <a:pt x="172" y="145"/>
                  <a:pt x="172" y="148"/>
                </a:cubicBezTo>
                <a:cubicBezTo>
                  <a:pt x="172" y="153"/>
                  <a:pt x="176" y="151"/>
                  <a:pt x="181" y="154"/>
                </a:cubicBezTo>
                <a:cubicBezTo>
                  <a:pt x="185" y="157"/>
                  <a:pt x="184" y="151"/>
                  <a:pt x="187" y="156"/>
                </a:cubicBezTo>
                <a:cubicBezTo>
                  <a:pt x="191" y="162"/>
                  <a:pt x="199" y="159"/>
                  <a:pt x="204" y="159"/>
                </a:cubicBezTo>
                <a:cubicBezTo>
                  <a:pt x="210" y="159"/>
                  <a:pt x="219" y="167"/>
                  <a:pt x="223" y="164"/>
                </a:cubicBezTo>
                <a:cubicBezTo>
                  <a:pt x="230" y="160"/>
                  <a:pt x="230" y="164"/>
                  <a:pt x="227" y="165"/>
                </a:cubicBezTo>
                <a:cubicBezTo>
                  <a:pt x="223" y="167"/>
                  <a:pt x="233" y="170"/>
                  <a:pt x="237" y="173"/>
                </a:cubicBezTo>
                <a:cubicBezTo>
                  <a:pt x="242" y="174"/>
                  <a:pt x="242" y="178"/>
                  <a:pt x="248" y="181"/>
                </a:cubicBezTo>
                <a:cubicBezTo>
                  <a:pt x="252" y="184"/>
                  <a:pt x="257" y="182"/>
                  <a:pt x="254" y="179"/>
                </a:cubicBezTo>
                <a:cubicBezTo>
                  <a:pt x="251" y="176"/>
                  <a:pt x="251" y="173"/>
                  <a:pt x="255" y="176"/>
                </a:cubicBezTo>
                <a:cubicBezTo>
                  <a:pt x="258" y="181"/>
                  <a:pt x="265" y="185"/>
                  <a:pt x="263" y="181"/>
                </a:cubicBezTo>
                <a:cubicBezTo>
                  <a:pt x="263" y="176"/>
                  <a:pt x="262" y="173"/>
                  <a:pt x="265" y="179"/>
                </a:cubicBezTo>
                <a:cubicBezTo>
                  <a:pt x="268" y="184"/>
                  <a:pt x="271" y="179"/>
                  <a:pt x="272" y="184"/>
                </a:cubicBezTo>
                <a:cubicBezTo>
                  <a:pt x="275" y="190"/>
                  <a:pt x="274" y="190"/>
                  <a:pt x="277" y="192"/>
                </a:cubicBezTo>
                <a:cubicBezTo>
                  <a:pt x="278" y="193"/>
                  <a:pt x="274" y="196"/>
                  <a:pt x="278" y="198"/>
                </a:cubicBezTo>
                <a:cubicBezTo>
                  <a:pt x="283" y="199"/>
                  <a:pt x="280" y="199"/>
                  <a:pt x="284" y="204"/>
                </a:cubicBezTo>
                <a:cubicBezTo>
                  <a:pt x="290" y="210"/>
                  <a:pt x="293" y="209"/>
                  <a:pt x="290" y="210"/>
                </a:cubicBezTo>
                <a:cubicBezTo>
                  <a:pt x="287" y="210"/>
                  <a:pt x="289" y="212"/>
                  <a:pt x="286" y="215"/>
                </a:cubicBezTo>
                <a:cubicBezTo>
                  <a:pt x="284" y="216"/>
                  <a:pt x="287" y="220"/>
                  <a:pt x="289" y="215"/>
                </a:cubicBezTo>
                <a:cubicBezTo>
                  <a:pt x="290" y="212"/>
                  <a:pt x="293" y="209"/>
                  <a:pt x="295" y="213"/>
                </a:cubicBezTo>
                <a:cubicBezTo>
                  <a:pt x="298" y="218"/>
                  <a:pt x="295" y="221"/>
                  <a:pt x="295" y="223"/>
                </a:cubicBezTo>
                <a:cubicBezTo>
                  <a:pt x="297" y="226"/>
                  <a:pt x="297" y="229"/>
                  <a:pt x="300" y="226"/>
                </a:cubicBezTo>
                <a:cubicBezTo>
                  <a:pt x="301" y="223"/>
                  <a:pt x="304" y="223"/>
                  <a:pt x="303" y="218"/>
                </a:cubicBezTo>
                <a:cubicBezTo>
                  <a:pt x="301" y="213"/>
                  <a:pt x="303" y="213"/>
                  <a:pt x="304" y="212"/>
                </a:cubicBezTo>
                <a:cubicBezTo>
                  <a:pt x="304" y="212"/>
                  <a:pt x="304" y="210"/>
                  <a:pt x="303" y="210"/>
                </a:cubicBezTo>
                <a:cubicBezTo>
                  <a:pt x="300" y="210"/>
                  <a:pt x="303" y="209"/>
                  <a:pt x="298" y="207"/>
                </a:cubicBezTo>
                <a:cubicBezTo>
                  <a:pt x="292" y="206"/>
                  <a:pt x="293" y="202"/>
                  <a:pt x="290" y="204"/>
                </a:cubicBezTo>
                <a:cubicBezTo>
                  <a:pt x="287" y="204"/>
                  <a:pt x="290" y="201"/>
                  <a:pt x="289" y="201"/>
                </a:cubicBezTo>
                <a:cubicBezTo>
                  <a:pt x="286" y="201"/>
                  <a:pt x="289" y="198"/>
                  <a:pt x="287" y="198"/>
                </a:cubicBezTo>
                <a:cubicBezTo>
                  <a:pt x="284" y="198"/>
                  <a:pt x="287" y="198"/>
                  <a:pt x="286" y="195"/>
                </a:cubicBezTo>
                <a:cubicBezTo>
                  <a:pt x="284" y="193"/>
                  <a:pt x="278" y="182"/>
                  <a:pt x="275" y="179"/>
                </a:cubicBezTo>
                <a:cubicBezTo>
                  <a:pt x="274" y="174"/>
                  <a:pt x="271" y="178"/>
                  <a:pt x="269" y="173"/>
                </a:cubicBezTo>
                <a:cubicBezTo>
                  <a:pt x="268" y="170"/>
                  <a:pt x="266" y="171"/>
                  <a:pt x="265" y="168"/>
                </a:cubicBezTo>
                <a:cubicBezTo>
                  <a:pt x="263" y="167"/>
                  <a:pt x="266" y="168"/>
                  <a:pt x="263" y="165"/>
                </a:cubicBezTo>
                <a:cubicBezTo>
                  <a:pt x="262" y="162"/>
                  <a:pt x="262" y="162"/>
                  <a:pt x="255" y="165"/>
                </a:cubicBezTo>
                <a:cubicBezTo>
                  <a:pt x="252" y="165"/>
                  <a:pt x="257" y="167"/>
                  <a:pt x="254" y="167"/>
                </a:cubicBezTo>
                <a:cubicBezTo>
                  <a:pt x="251" y="168"/>
                  <a:pt x="255" y="170"/>
                  <a:pt x="251" y="171"/>
                </a:cubicBezTo>
                <a:cubicBezTo>
                  <a:pt x="246" y="171"/>
                  <a:pt x="246" y="174"/>
                  <a:pt x="245" y="173"/>
                </a:cubicBezTo>
                <a:cubicBezTo>
                  <a:pt x="243" y="173"/>
                  <a:pt x="246" y="171"/>
                  <a:pt x="240" y="167"/>
                </a:cubicBezTo>
                <a:cubicBezTo>
                  <a:pt x="233" y="164"/>
                  <a:pt x="237" y="162"/>
                  <a:pt x="233" y="160"/>
                </a:cubicBezTo>
                <a:cubicBezTo>
                  <a:pt x="230" y="159"/>
                  <a:pt x="231" y="159"/>
                  <a:pt x="233" y="157"/>
                </a:cubicBezTo>
                <a:cubicBezTo>
                  <a:pt x="233" y="154"/>
                  <a:pt x="228" y="156"/>
                  <a:pt x="227" y="157"/>
                </a:cubicBezTo>
                <a:cubicBezTo>
                  <a:pt x="225" y="157"/>
                  <a:pt x="225" y="157"/>
                  <a:pt x="222" y="156"/>
                </a:cubicBezTo>
                <a:cubicBezTo>
                  <a:pt x="220" y="154"/>
                  <a:pt x="223" y="159"/>
                  <a:pt x="217" y="156"/>
                </a:cubicBezTo>
                <a:cubicBezTo>
                  <a:pt x="217" y="28"/>
                  <a:pt x="217" y="28"/>
                  <a:pt x="217" y="28"/>
                </a:cubicBezTo>
                <a:cubicBezTo>
                  <a:pt x="208" y="28"/>
                  <a:pt x="208" y="22"/>
                  <a:pt x="199" y="22"/>
                </a:cubicBezTo>
                <a:close/>
                <a:moveTo>
                  <a:pt x="734" y="349"/>
                </a:moveTo>
                <a:cubicBezTo>
                  <a:pt x="734" y="350"/>
                  <a:pt x="732" y="352"/>
                  <a:pt x="730" y="352"/>
                </a:cubicBezTo>
                <a:cubicBezTo>
                  <a:pt x="729" y="352"/>
                  <a:pt x="729" y="353"/>
                  <a:pt x="730" y="355"/>
                </a:cubicBezTo>
                <a:cubicBezTo>
                  <a:pt x="732" y="355"/>
                  <a:pt x="730" y="355"/>
                  <a:pt x="730" y="358"/>
                </a:cubicBezTo>
                <a:cubicBezTo>
                  <a:pt x="730" y="360"/>
                  <a:pt x="729" y="360"/>
                  <a:pt x="727" y="361"/>
                </a:cubicBezTo>
                <a:cubicBezTo>
                  <a:pt x="726" y="363"/>
                  <a:pt x="721" y="363"/>
                  <a:pt x="718" y="363"/>
                </a:cubicBezTo>
                <a:cubicBezTo>
                  <a:pt x="717" y="361"/>
                  <a:pt x="711" y="361"/>
                  <a:pt x="711" y="363"/>
                </a:cubicBezTo>
                <a:cubicBezTo>
                  <a:pt x="709" y="363"/>
                  <a:pt x="706" y="364"/>
                  <a:pt x="706" y="364"/>
                </a:cubicBezTo>
                <a:cubicBezTo>
                  <a:pt x="709" y="366"/>
                  <a:pt x="709" y="366"/>
                  <a:pt x="709" y="366"/>
                </a:cubicBezTo>
                <a:cubicBezTo>
                  <a:pt x="711" y="366"/>
                  <a:pt x="709" y="369"/>
                  <a:pt x="709" y="369"/>
                </a:cubicBezTo>
                <a:cubicBezTo>
                  <a:pt x="708" y="370"/>
                  <a:pt x="703" y="375"/>
                  <a:pt x="700" y="375"/>
                </a:cubicBezTo>
                <a:cubicBezTo>
                  <a:pt x="699" y="375"/>
                  <a:pt x="695" y="378"/>
                  <a:pt x="689" y="381"/>
                </a:cubicBezTo>
                <a:cubicBezTo>
                  <a:pt x="683" y="384"/>
                  <a:pt x="677" y="384"/>
                  <a:pt x="677" y="383"/>
                </a:cubicBezTo>
                <a:cubicBezTo>
                  <a:pt x="676" y="383"/>
                  <a:pt x="679" y="383"/>
                  <a:pt x="679" y="381"/>
                </a:cubicBezTo>
                <a:cubicBezTo>
                  <a:pt x="677" y="381"/>
                  <a:pt x="673" y="381"/>
                  <a:pt x="673" y="380"/>
                </a:cubicBezTo>
                <a:cubicBezTo>
                  <a:pt x="673" y="378"/>
                  <a:pt x="674" y="378"/>
                  <a:pt x="674" y="375"/>
                </a:cubicBezTo>
                <a:cubicBezTo>
                  <a:pt x="676" y="372"/>
                  <a:pt x="677" y="374"/>
                  <a:pt x="677" y="370"/>
                </a:cubicBezTo>
                <a:cubicBezTo>
                  <a:pt x="679" y="369"/>
                  <a:pt x="679" y="369"/>
                  <a:pt x="680" y="370"/>
                </a:cubicBezTo>
                <a:cubicBezTo>
                  <a:pt x="680" y="369"/>
                  <a:pt x="680" y="369"/>
                  <a:pt x="680" y="369"/>
                </a:cubicBezTo>
                <a:cubicBezTo>
                  <a:pt x="680" y="367"/>
                  <a:pt x="682" y="367"/>
                  <a:pt x="682" y="366"/>
                </a:cubicBezTo>
                <a:cubicBezTo>
                  <a:pt x="680" y="363"/>
                  <a:pt x="680" y="353"/>
                  <a:pt x="676" y="355"/>
                </a:cubicBezTo>
                <a:cubicBezTo>
                  <a:pt x="673" y="355"/>
                  <a:pt x="673" y="358"/>
                  <a:pt x="671" y="360"/>
                </a:cubicBezTo>
                <a:cubicBezTo>
                  <a:pt x="670" y="360"/>
                  <a:pt x="668" y="355"/>
                  <a:pt x="671" y="355"/>
                </a:cubicBezTo>
                <a:cubicBezTo>
                  <a:pt x="673" y="353"/>
                  <a:pt x="674" y="352"/>
                  <a:pt x="674" y="349"/>
                </a:cubicBezTo>
                <a:cubicBezTo>
                  <a:pt x="674" y="344"/>
                  <a:pt x="671" y="342"/>
                  <a:pt x="674" y="342"/>
                </a:cubicBezTo>
                <a:cubicBezTo>
                  <a:pt x="676" y="342"/>
                  <a:pt x="673" y="339"/>
                  <a:pt x="670" y="338"/>
                </a:cubicBezTo>
                <a:cubicBezTo>
                  <a:pt x="667" y="338"/>
                  <a:pt x="668" y="336"/>
                  <a:pt x="667" y="336"/>
                </a:cubicBezTo>
                <a:cubicBezTo>
                  <a:pt x="663" y="336"/>
                  <a:pt x="663" y="333"/>
                  <a:pt x="660" y="335"/>
                </a:cubicBezTo>
                <a:cubicBezTo>
                  <a:pt x="657" y="338"/>
                  <a:pt x="663" y="338"/>
                  <a:pt x="659" y="339"/>
                </a:cubicBezTo>
                <a:cubicBezTo>
                  <a:pt x="656" y="339"/>
                  <a:pt x="657" y="345"/>
                  <a:pt x="656" y="345"/>
                </a:cubicBezTo>
                <a:cubicBezTo>
                  <a:pt x="654" y="345"/>
                  <a:pt x="657" y="338"/>
                  <a:pt x="653" y="344"/>
                </a:cubicBezTo>
                <a:cubicBezTo>
                  <a:pt x="651" y="347"/>
                  <a:pt x="650" y="344"/>
                  <a:pt x="651" y="349"/>
                </a:cubicBezTo>
                <a:cubicBezTo>
                  <a:pt x="651" y="352"/>
                  <a:pt x="648" y="353"/>
                  <a:pt x="650" y="355"/>
                </a:cubicBezTo>
                <a:cubicBezTo>
                  <a:pt x="650" y="358"/>
                  <a:pt x="648" y="356"/>
                  <a:pt x="650" y="361"/>
                </a:cubicBezTo>
                <a:cubicBezTo>
                  <a:pt x="651" y="367"/>
                  <a:pt x="651" y="372"/>
                  <a:pt x="648" y="377"/>
                </a:cubicBezTo>
                <a:cubicBezTo>
                  <a:pt x="645" y="381"/>
                  <a:pt x="642" y="383"/>
                  <a:pt x="639" y="378"/>
                </a:cubicBezTo>
                <a:cubicBezTo>
                  <a:pt x="636" y="374"/>
                  <a:pt x="639" y="370"/>
                  <a:pt x="638" y="366"/>
                </a:cubicBezTo>
                <a:cubicBezTo>
                  <a:pt x="638" y="361"/>
                  <a:pt x="639" y="363"/>
                  <a:pt x="639" y="356"/>
                </a:cubicBezTo>
                <a:cubicBezTo>
                  <a:pt x="639" y="352"/>
                  <a:pt x="642" y="355"/>
                  <a:pt x="641" y="352"/>
                </a:cubicBezTo>
                <a:cubicBezTo>
                  <a:pt x="639" y="350"/>
                  <a:pt x="644" y="345"/>
                  <a:pt x="641" y="345"/>
                </a:cubicBezTo>
                <a:cubicBezTo>
                  <a:pt x="639" y="344"/>
                  <a:pt x="641" y="345"/>
                  <a:pt x="638" y="349"/>
                </a:cubicBezTo>
                <a:cubicBezTo>
                  <a:pt x="636" y="350"/>
                  <a:pt x="638" y="344"/>
                  <a:pt x="639" y="344"/>
                </a:cubicBezTo>
                <a:cubicBezTo>
                  <a:pt x="641" y="342"/>
                  <a:pt x="639" y="342"/>
                  <a:pt x="641" y="341"/>
                </a:cubicBezTo>
                <a:cubicBezTo>
                  <a:pt x="642" y="338"/>
                  <a:pt x="645" y="331"/>
                  <a:pt x="645" y="333"/>
                </a:cubicBezTo>
                <a:cubicBezTo>
                  <a:pt x="645" y="336"/>
                  <a:pt x="648" y="331"/>
                  <a:pt x="648" y="335"/>
                </a:cubicBezTo>
                <a:cubicBezTo>
                  <a:pt x="647" y="338"/>
                  <a:pt x="650" y="331"/>
                  <a:pt x="651" y="331"/>
                </a:cubicBezTo>
                <a:cubicBezTo>
                  <a:pt x="657" y="333"/>
                  <a:pt x="654" y="328"/>
                  <a:pt x="660" y="331"/>
                </a:cubicBezTo>
                <a:cubicBezTo>
                  <a:pt x="665" y="335"/>
                  <a:pt x="662" y="330"/>
                  <a:pt x="663" y="331"/>
                </a:cubicBezTo>
                <a:cubicBezTo>
                  <a:pt x="667" y="331"/>
                  <a:pt x="670" y="333"/>
                  <a:pt x="670" y="330"/>
                </a:cubicBezTo>
                <a:cubicBezTo>
                  <a:pt x="668" y="328"/>
                  <a:pt x="667" y="330"/>
                  <a:pt x="667" y="327"/>
                </a:cubicBezTo>
                <a:cubicBezTo>
                  <a:pt x="667" y="325"/>
                  <a:pt x="665" y="327"/>
                  <a:pt x="662" y="325"/>
                </a:cubicBezTo>
                <a:cubicBezTo>
                  <a:pt x="659" y="325"/>
                  <a:pt x="662" y="322"/>
                  <a:pt x="660" y="322"/>
                </a:cubicBezTo>
                <a:cubicBezTo>
                  <a:pt x="657" y="324"/>
                  <a:pt x="651" y="324"/>
                  <a:pt x="650" y="325"/>
                </a:cubicBezTo>
                <a:cubicBezTo>
                  <a:pt x="647" y="327"/>
                  <a:pt x="647" y="325"/>
                  <a:pt x="644" y="325"/>
                </a:cubicBezTo>
                <a:cubicBezTo>
                  <a:pt x="641" y="325"/>
                  <a:pt x="641" y="322"/>
                  <a:pt x="638" y="321"/>
                </a:cubicBezTo>
                <a:cubicBezTo>
                  <a:pt x="635" y="319"/>
                  <a:pt x="633" y="324"/>
                  <a:pt x="633" y="321"/>
                </a:cubicBezTo>
                <a:cubicBezTo>
                  <a:pt x="633" y="317"/>
                  <a:pt x="632" y="317"/>
                  <a:pt x="628" y="321"/>
                </a:cubicBezTo>
                <a:cubicBezTo>
                  <a:pt x="625" y="324"/>
                  <a:pt x="625" y="321"/>
                  <a:pt x="621" y="324"/>
                </a:cubicBezTo>
                <a:cubicBezTo>
                  <a:pt x="618" y="327"/>
                  <a:pt x="618" y="324"/>
                  <a:pt x="615" y="325"/>
                </a:cubicBezTo>
                <a:cubicBezTo>
                  <a:pt x="612" y="325"/>
                  <a:pt x="616" y="321"/>
                  <a:pt x="615" y="321"/>
                </a:cubicBezTo>
                <a:cubicBezTo>
                  <a:pt x="612" y="321"/>
                  <a:pt x="609" y="324"/>
                  <a:pt x="606" y="324"/>
                </a:cubicBezTo>
                <a:cubicBezTo>
                  <a:pt x="603" y="322"/>
                  <a:pt x="607" y="321"/>
                  <a:pt x="610" y="316"/>
                </a:cubicBezTo>
                <a:cubicBezTo>
                  <a:pt x="615" y="311"/>
                  <a:pt x="616" y="311"/>
                  <a:pt x="624" y="308"/>
                </a:cubicBezTo>
                <a:cubicBezTo>
                  <a:pt x="619" y="308"/>
                  <a:pt x="622" y="307"/>
                  <a:pt x="618" y="307"/>
                </a:cubicBezTo>
                <a:cubicBezTo>
                  <a:pt x="613" y="308"/>
                  <a:pt x="616" y="305"/>
                  <a:pt x="610" y="307"/>
                </a:cubicBezTo>
                <a:cubicBezTo>
                  <a:pt x="607" y="310"/>
                  <a:pt x="606" y="304"/>
                  <a:pt x="603" y="305"/>
                </a:cubicBezTo>
                <a:cubicBezTo>
                  <a:pt x="601" y="307"/>
                  <a:pt x="604" y="304"/>
                  <a:pt x="598" y="302"/>
                </a:cubicBezTo>
                <a:cubicBezTo>
                  <a:pt x="592" y="299"/>
                  <a:pt x="592" y="304"/>
                  <a:pt x="590" y="302"/>
                </a:cubicBezTo>
                <a:cubicBezTo>
                  <a:pt x="589" y="299"/>
                  <a:pt x="584" y="302"/>
                  <a:pt x="584" y="297"/>
                </a:cubicBezTo>
                <a:cubicBezTo>
                  <a:pt x="583" y="294"/>
                  <a:pt x="583" y="293"/>
                  <a:pt x="581" y="293"/>
                </a:cubicBezTo>
                <a:cubicBezTo>
                  <a:pt x="580" y="291"/>
                  <a:pt x="581" y="297"/>
                  <a:pt x="580" y="297"/>
                </a:cubicBezTo>
                <a:cubicBezTo>
                  <a:pt x="360" y="297"/>
                  <a:pt x="360" y="297"/>
                  <a:pt x="360" y="297"/>
                </a:cubicBezTo>
                <a:cubicBezTo>
                  <a:pt x="360" y="300"/>
                  <a:pt x="364" y="299"/>
                  <a:pt x="364" y="302"/>
                </a:cubicBezTo>
                <a:cubicBezTo>
                  <a:pt x="364" y="304"/>
                  <a:pt x="360" y="302"/>
                  <a:pt x="362" y="305"/>
                </a:cubicBezTo>
                <a:cubicBezTo>
                  <a:pt x="365" y="308"/>
                  <a:pt x="365" y="308"/>
                  <a:pt x="365" y="314"/>
                </a:cubicBezTo>
                <a:cubicBezTo>
                  <a:pt x="364" y="321"/>
                  <a:pt x="364" y="313"/>
                  <a:pt x="362" y="308"/>
                </a:cubicBezTo>
                <a:cubicBezTo>
                  <a:pt x="360" y="305"/>
                  <a:pt x="353" y="307"/>
                  <a:pt x="348" y="305"/>
                </a:cubicBezTo>
                <a:cubicBezTo>
                  <a:pt x="345" y="302"/>
                  <a:pt x="345" y="307"/>
                  <a:pt x="348" y="310"/>
                </a:cubicBezTo>
                <a:cubicBezTo>
                  <a:pt x="350" y="314"/>
                  <a:pt x="351" y="325"/>
                  <a:pt x="351" y="333"/>
                </a:cubicBezTo>
                <a:cubicBezTo>
                  <a:pt x="351" y="341"/>
                  <a:pt x="351" y="356"/>
                  <a:pt x="348" y="364"/>
                </a:cubicBezTo>
                <a:cubicBezTo>
                  <a:pt x="345" y="370"/>
                  <a:pt x="353" y="381"/>
                  <a:pt x="350" y="389"/>
                </a:cubicBezTo>
                <a:cubicBezTo>
                  <a:pt x="347" y="398"/>
                  <a:pt x="353" y="397"/>
                  <a:pt x="353" y="406"/>
                </a:cubicBezTo>
                <a:cubicBezTo>
                  <a:pt x="354" y="415"/>
                  <a:pt x="359" y="414"/>
                  <a:pt x="359" y="419"/>
                </a:cubicBezTo>
                <a:cubicBezTo>
                  <a:pt x="360" y="423"/>
                  <a:pt x="364" y="420"/>
                  <a:pt x="364" y="426"/>
                </a:cubicBezTo>
                <a:cubicBezTo>
                  <a:pt x="365" y="434"/>
                  <a:pt x="370" y="431"/>
                  <a:pt x="368" y="436"/>
                </a:cubicBezTo>
                <a:cubicBezTo>
                  <a:pt x="367" y="439"/>
                  <a:pt x="370" y="440"/>
                  <a:pt x="374" y="448"/>
                </a:cubicBezTo>
                <a:cubicBezTo>
                  <a:pt x="380" y="454"/>
                  <a:pt x="377" y="458"/>
                  <a:pt x="379" y="459"/>
                </a:cubicBezTo>
                <a:cubicBezTo>
                  <a:pt x="382" y="461"/>
                  <a:pt x="386" y="459"/>
                  <a:pt x="392" y="465"/>
                </a:cubicBezTo>
                <a:cubicBezTo>
                  <a:pt x="397" y="470"/>
                  <a:pt x="397" y="465"/>
                  <a:pt x="402" y="470"/>
                </a:cubicBezTo>
                <a:cubicBezTo>
                  <a:pt x="406" y="475"/>
                  <a:pt x="405" y="476"/>
                  <a:pt x="406" y="481"/>
                </a:cubicBezTo>
                <a:cubicBezTo>
                  <a:pt x="411" y="479"/>
                  <a:pt x="421" y="479"/>
                  <a:pt x="424" y="478"/>
                </a:cubicBezTo>
                <a:cubicBezTo>
                  <a:pt x="424" y="481"/>
                  <a:pt x="424" y="481"/>
                  <a:pt x="424" y="481"/>
                </a:cubicBezTo>
                <a:cubicBezTo>
                  <a:pt x="429" y="482"/>
                  <a:pt x="452" y="492"/>
                  <a:pt x="455" y="493"/>
                </a:cubicBezTo>
                <a:cubicBezTo>
                  <a:pt x="478" y="493"/>
                  <a:pt x="478" y="493"/>
                  <a:pt x="478" y="493"/>
                </a:cubicBezTo>
                <a:cubicBezTo>
                  <a:pt x="478" y="489"/>
                  <a:pt x="478" y="489"/>
                  <a:pt x="478" y="489"/>
                </a:cubicBezTo>
                <a:cubicBezTo>
                  <a:pt x="490" y="489"/>
                  <a:pt x="490" y="489"/>
                  <a:pt x="490" y="489"/>
                </a:cubicBezTo>
                <a:cubicBezTo>
                  <a:pt x="490" y="489"/>
                  <a:pt x="499" y="498"/>
                  <a:pt x="502" y="501"/>
                </a:cubicBezTo>
                <a:cubicBezTo>
                  <a:pt x="507" y="504"/>
                  <a:pt x="505" y="512"/>
                  <a:pt x="513" y="517"/>
                </a:cubicBezTo>
                <a:cubicBezTo>
                  <a:pt x="522" y="520"/>
                  <a:pt x="516" y="506"/>
                  <a:pt x="526" y="507"/>
                </a:cubicBezTo>
                <a:cubicBezTo>
                  <a:pt x="536" y="509"/>
                  <a:pt x="537" y="521"/>
                  <a:pt x="543" y="529"/>
                </a:cubicBezTo>
                <a:cubicBezTo>
                  <a:pt x="549" y="537"/>
                  <a:pt x="545" y="546"/>
                  <a:pt x="558" y="548"/>
                </a:cubicBezTo>
                <a:cubicBezTo>
                  <a:pt x="560" y="548"/>
                  <a:pt x="563" y="551"/>
                  <a:pt x="563" y="549"/>
                </a:cubicBezTo>
                <a:cubicBezTo>
                  <a:pt x="563" y="549"/>
                  <a:pt x="563" y="549"/>
                  <a:pt x="565" y="549"/>
                </a:cubicBezTo>
                <a:cubicBezTo>
                  <a:pt x="565" y="545"/>
                  <a:pt x="561" y="538"/>
                  <a:pt x="563" y="535"/>
                </a:cubicBezTo>
                <a:cubicBezTo>
                  <a:pt x="563" y="532"/>
                  <a:pt x="565" y="531"/>
                  <a:pt x="566" y="529"/>
                </a:cubicBezTo>
                <a:cubicBezTo>
                  <a:pt x="568" y="526"/>
                  <a:pt x="572" y="524"/>
                  <a:pt x="571" y="523"/>
                </a:cubicBezTo>
                <a:cubicBezTo>
                  <a:pt x="569" y="523"/>
                  <a:pt x="568" y="521"/>
                  <a:pt x="569" y="521"/>
                </a:cubicBezTo>
                <a:cubicBezTo>
                  <a:pt x="571" y="523"/>
                  <a:pt x="571" y="520"/>
                  <a:pt x="572" y="521"/>
                </a:cubicBezTo>
                <a:cubicBezTo>
                  <a:pt x="574" y="523"/>
                  <a:pt x="578" y="520"/>
                  <a:pt x="580" y="517"/>
                </a:cubicBezTo>
                <a:cubicBezTo>
                  <a:pt x="583" y="515"/>
                  <a:pt x="583" y="515"/>
                  <a:pt x="586" y="512"/>
                </a:cubicBezTo>
                <a:cubicBezTo>
                  <a:pt x="589" y="510"/>
                  <a:pt x="589" y="510"/>
                  <a:pt x="593" y="509"/>
                </a:cubicBezTo>
                <a:cubicBezTo>
                  <a:pt x="600" y="509"/>
                  <a:pt x="600" y="512"/>
                  <a:pt x="603" y="512"/>
                </a:cubicBezTo>
                <a:cubicBezTo>
                  <a:pt x="606" y="510"/>
                  <a:pt x="606" y="513"/>
                  <a:pt x="607" y="512"/>
                </a:cubicBezTo>
                <a:cubicBezTo>
                  <a:pt x="609" y="510"/>
                  <a:pt x="603" y="510"/>
                  <a:pt x="606" y="509"/>
                </a:cubicBezTo>
                <a:cubicBezTo>
                  <a:pt x="607" y="509"/>
                  <a:pt x="609" y="510"/>
                  <a:pt x="609" y="512"/>
                </a:cubicBezTo>
                <a:cubicBezTo>
                  <a:pt x="610" y="513"/>
                  <a:pt x="613" y="512"/>
                  <a:pt x="612" y="513"/>
                </a:cubicBezTo>
                <a:cubicBezTo>
                  <a:pt x="610" y="515"/>
                  <a:pt x="616" y="517"/>
                  <a:pt x="616" y="517"/>
                </a:cubicBezTo>
                <a:cubicBezTo>
                  <a:pt x="616" y="515"/>
                  <a:pt x="618" y="513"/>
                  <a:pt x="619" y="517"/>
                </a:cubicBezTo>
                <a:cubicBezTo>
                  <a:pt x="619" y="518"/>
                  <a:pt x="622" y="515"/>
                  <a:pt x="621" y="513"/>
                </a:cubicBezTo>
                <a:cubicBezTo>
                  <a:pt x="619" y="512"/>
                  <a:pt x="622" y="512"/>
                  <a:pt x="624" y="515"/>
                </a:cubicBezTo>
                <a:cubicBezTo>
                  <a:pt x="627" y="517"/>
                  <a:pt x="625" y="520"/>
                  <a:pt x="627" y="517"/>
                </a:cubicBezTo>
                <a:cubicBezTo>
                  <a:pt x="630" y="515"/>
                  <a:pt x="628" y="515"/>
                  <a:pt x="625" y="512"/>
                </a:cubicBezTo>
                <a:cubicBezTo>
                  <a:pt x="622" y="510"/>
                  <a:pt x="628" y="510"/>
                  <a:pt x="627" y="507"/>
                </a:cubicBezTo>
                <a:cubicBezTo>
                  <a:pt x="625" y="506"/>
                  <a:pt x="625" y="509"/>
                  <a:pt x="624" y="509"/>
                </a:cubicBezTo>
                <a:cubicBezTo>
                  <a:pt x="622" y="507"/>
                  <a:pt x="625" y="507"/>
                  <a:pt x="622" y="506"/>
                </a:cubicBezTo>
                <a:cubicBezTo>
                  <a:pt x="621" y="506"/>
                  <a:pt x="622" y="507"/>
                  <a:pt x="619" y="507"/>
                </a:cubicBezTo>
                <a:cubicBezTo>
                  <a:pt x="616" y="506"/>
                  <a:pt x="619" y="501"/>
                  <a:pt x="622" y="504"/>
                </a:cubicBezTo>
                <a:cubicBezTo>
                  <a:pt x="625" y="506"/>
                  <a:pt x="625" y="506"/>
                  <a:pt x="628" y="504"/>
                </a:cubicBezTo>
                <a:cubicBezTo>
                  <a:pt x="630" y="501"/>
                  <a:pt x="636" y="504"/>
                  <a:pt x="636" y="503"/>
                </a:cubicBezTo>
                <a:cubicBezTo>
                  <a:pt x="638" y="501"/>
                  <a:pt x="636" y="498"/>
                  <a:pt x="639" y="503"/>
                </a:cubicBezTo>
                <a:cubicBezTo>
                  <a:pt x="639" y="504"/>
                  <a:pt x="635" y="506"/>
                  <a:pt x="639" y="504"/>
                </a:cubicBezTo>
                <a:cubicBezTo>
                  <a:pt x="644" y="504"/>
                  <a:pt x="648" y="503"/>
                  <a:pt x="651" y="504"/>
                </a:cubicBezTo>
                <a:cubicBezTo>
                  <a:pt x="654" y="504"/>
                  <a:pt x="656" y="504"/>
                  <a:pt x="656" y="506"/>
                </a:cubicBezTo>
                <a:cubicBezTo>
                  <a:pt x="656" y="507"/>
                  <a:pt x="657" y="506"/>
                  <a:pt x="657" y="509"/>
                </a:cubicBezTo>
                <a:cubicBezTo>
                  <a:pt x="657" y="512"/>
                  <a:pt x="663" y="509"/>
                  <a:pt x="665" y="509"/>
                </a:cubicBezTo>
                <a:cubicBezTo>
                  <a:pt x="667" y="509"/>
                  <a:pt x="665" y="506"/>
                  <a:pt x="668" y="506"/>
                </a:cubicBezTo>
                <a:cubicBezTo>
                  <a:pt x="671" y="506"/>
                  <a:pt x="676" y="515"/>
                  <a:pt x="677" y="515"/>
                </a:cubicBezTo>
                <a:cubicBezTo>
                  <a:pt x="679" y="515"/>
                  <a:pt x="680" y="521"/>
                  <a:pt x="679" y="524"/>
                </a:cubicBezTo>
                <a:cubicBezTo>
                  <a:pt x="677" y="529"/>
                  <a:pt x="679" y="532"/>
                  <a:pt x="680" y="531"/>
                </a:cubicBezTo>
                <a:cubicBezTo>
                  <a:pt x="680" y="529"/>
                  <a:pt x="683" y="529"/>
                  <a:pt x="680" y="532"/>
                </a:cubicBezTo>
                <a:cubicBezTo>
                  <a:pt x="679" y="534"/>
                  <a:pt x="680" y="538"/>
                  <a:pt x="682" y="540"/>
                </a:cubicBezTo>
                <a:cubicBezTo>
                  <a:pt x="685" y="541"/>
                  <a:pt x="683" y="538"/>
                  <a:pt x="685" y="541"/>
                </a:cubicBezTo>
                <a:cubicBezTo>
                  <a:pt x="685" y="545"/>
                  <a:pt x="686" y="543"/>
                  <a:pt x="686" y="546"/>
                </a:cubicBezTo>
                <a:cubicBezTo>
                  <a:pt x="688" y="551"/>
                  <a:pt x="689" y="548"/>
                  <a:pt x="691" y="552"/>
                </a:cubicBezTo>
                <a:cubicBezTo>
                  <a:pt x="691" y="557"/>
                  <a:pt x="692" y="554"/>
                  <a:pt x="692" y="555"/>
                </a:cubicBezTo>
                <a:cubicBezTo>
                  <a:pt x="691" y="557"/>
                  <a:pt x="692" y="559"/>
                  <a:pt x="694" y="557"/>
                </a:cubicBezTo>
                <a:cubicBezTo>
                  <a:pt x="697" y="555"/>
                  <a:pt x="695" y="560"/>
                  <a:pt x="697" y="557"/>
                </a:cubicBezTo>
                <a:cubicBezTo>
                  <a:pt x="700" y="554"/>
                  <a:pt x="697" y="554"/>
                  <a:pt x="699" y="552"/>
                </a:cubicBezTo>
                <a:cubicBezTo>
                  <a:pt x="700" y="549"/>
                  <a:pt x="700" y="546"/>
                  <a:pt x="700" y="543"/>
                </a:cubicBezTo>
                <a:cubicBezTo>
                  <a:pt x="702" y="538"/>
                  <a:pt x="695" y="529"/>
                  <a:pt x="697" y="524"/>
                </a:cubicBezTo>
                <a:cubicBezTo>
                  <a:pt x="697" y="521"/>
                  <a:pt x="691" y="517"/>
                  <a:pt x="689" y="504"/>
                </a:cubicBezTo>
                <a:cubicBezTo>
                  <a:pt x="688" y="492"/>
                  <a:pt x="694" y="485"/>
                  <a:pt x="695" y="482"/>
                </a:cubicBezTo>
                <a:cubicBezTo>
                  <a:pt x="699" y="481"/>
                  <a:pt x="695" y="481"/>
                  <a:pt x="699" y="481"/>
                </a:cubicBezTo>
                <a:cubicBezTo>
                  <a:pt x="702" y="481"/>
                  <a:pt x="703" y="476"/>
                  <a:pt x="705" y="476"/>
                </a:cubicBezTo>
                <a:cubicBezTo>
                  <a:pt x="708" y="475"/>
                  <a:pt x="706" y="470"/>
                  <a:pt x="711" y="467"/>
                </a:cubicBezTo>
                <a:cubicBezTo>
                  <a:pt x="715" y="464"/>
                  <a:pt x="717" y="467"/>
                  <a:pt x="718" y="464"/>
                </a:cubicBezTo>
                <a:cubicBezTo>
                  <a:pt x="718" y="461"/>
                  <a:pt x="723" y="458"/>
                  <a:pt x="726" y="458"/>
                </a:cubicBezTo>
                <a:cubicBezTo>
                  <a:pt x="730" y="456"/>
                  <a:pt x="730" y="454"/>
                  <a:pt x="730" y="453"/>
                </a:cubicBezTo>
                <a:cubicBezTo>
                  <a:pt x="729" y="453"/>
                  <a:pt x="727" y="456"/>
                  <a:pt x="726" y="454"/>
                </a:cubicBezTo>
                <a:cubicBezTo>
                  <a:pt x="724" y="453"/>
                  <a:pt x="726" y="454"/>
                  <a:pt x="727" y="453"/>
                </a:cubicBezTo>
                <a:cubicBezTo>
                  <a:pt x="729" y="450"/>
                  <a:pt x="723" y="448"/>
                  <a:pt x="727" y="450"/>
                </a:cubicBezTo>
                <a:cubicBezTo>
                  <a:pt x="730" y="450"/>
                  <a:pt x="730" y="451"/>
                  <a:pt x="732" y="450"/>
                </a:cubicBezTo>
                <a:cubicBezTo>
                  <a:pt x="734" y="447"/>
                  <a:pt x="734" y="450"/>
                  <a:pt x="734" y="447"/>
                </a:cubicBezTo>
                <a:cubicBezTo>
                  <a:pt x="735" y="443"/>
                  <a:pt x="734" y="443"/>
                  <a:pt x="734" y="443"/>
                </a:cubicBezTo>
                <a:cubicBezTo>
                  <a:pt x="732" y="445"/>
                  <a:pt x="734" y="443"/>
                  <a:pt x="729" y="443"/>
                </a:cubicBezTo>
                <a:cubicBezTo>
                  <a:pt x="726" y="445"/>
                  <a:pt x="726" y="443"/>
                  <a:pt x="726" y="442"/>
                </a:cubicBezTo>
                <a:cubicBezTo>
                  <a:pt x="726" y="440"/>
                  <a:pt x="727" y="445"/>
                  <a:pt x="730" y="442"/>
                </a:cubicBezTo>
                <a:cubicBezTo>
                  <a:pt x="734" y="439"/>
                  <a:pt x="735" y="445"/>
                  <a:pt x="737" y="445"/>
                </a:cubicBezTo>
                <a:cubicBezTo>
                  <a:pt x="737" y="445"/>
                  <a:pt x="735" y="443"/>
                  <a:pt x="734" y="434"/>
                </a:cubicBezTo>
                <a:cubicBezTo>
                  <a:pt x="732" y="431"/>
                  <a:pt x="730" y="433"/>
                  <a:pt x="729" y="434"/>
                </a:cubicBezTo>
                <a:cubicBezTo>
                  <a:pt x="727" y="434"/>
                  <a:pt x="732" y="431"/>
                  <a:pt x="729" y="429"/>
                </a:cubicBezTo>
                <a:cubicBezTo>
                  <a:pt x="727" y="428"/>
                  <a:pt x="730" y="431"/>
                  <a:pt x="730" y="426"/>
                </a:cubicBezTo>
                <a:cubicBezTo>
                  <a:pt x="729" y="422"/>
                  <a:pt x="732" y="423"/>
                  <a:pt x="729" y="422"/>
                </a:cubicBezTo>
                <a:cubicBezTo>
                  <a:pt x="726" y="419"/>
                  <a:pt x="724" y="417"/>
                  <a:pt x="727" y="420"/>
                </a:cubicBezTo>
                <a:cubicBezTo>
                  <a:pt x="730" y="422"/>
                  <a:pt x="729" y="420"/>
                  <a:pt x="729" y="417"/>
                </a:cubicBezTo>
                <a:cubicBezTo>
                  <a:pt x="727" y="414"/>
                  <a:pt x="727" y="412"/>
                  <a:pt x="729" y="411"/>
                </a:cubicBezTo>
                <a:cubicBezTo>
                  <a:pt x="729" y="408"/>
                  <a:pt x="729" y="408"/>
                  <a:pt x="730" y="406"/>
                </a:cubicBezTo>
                <a:cubicBezTo>
                  <a:pt x="732" y="405"/>
                  <a:pt x="730" y="406"/>
                  <a:pt x="730" y="408"/>
                </a:cubicBezTo>
                <a:cubicBezTo>
                  <a:pt x="729" y="409"/>
                  <a:pt x="729" y="411"/>
                  <a:pt x="730" y="412"/>
                </a:cubicBezTo>
                <a:cubicBezTo>
                  <a:pt x="730" y="414"/>
                  <a:pt x="729" y="414"/>
                  <a:pt x="730" y="415"/>
                </a:cubicBezTo>
                <a:cubicBezTo>
                  <a:pt x="730" y="417"/>
                  <a:pt x="729" y="417"/>
                  <a:pt x="730" y="419"/>
                </a:cubicBezTo>
                <a:cubicBezTo>
                  <a:pt x="732" y="420"/>
                  <a:pt x="732" y="417"/>
                  <a:pt x="734" y="419"/>
                </a:cubicBezTo>
                <a:cubicBezTo>
                  <a:pt x="734" y="422"/>
                  <a:pt x="732" y="422"/>
                  <a:pt x="734" y="422"/>
                </a:cubicBezTo>
                <a:cubicBezTo>
                  <a:pt x="735" y="423"/>
                  <a:pt x="730" y="429"/>
                  <a:pt x="732" y="431"/>
                </a:cubicBezTo>
                <a:cubicBezTo>
                  <a:pt x="734" y="431"/>
                  <a:pt x="735" y="423"/>
                  <a:pt x="738" y="420"/>
                </a:cubicBezTo>
                <a:cubicBezTo>
                  <a:pt x="741" y="415"/>
                  <a:pt x="740" y="412"/>
                  <a:pt x="738" y="412"/>
                </a:cubicBezTo>
                <a:cubicBezTo>
                  <a:pt x="737" y="412"/>
                  <a:pt x="737" y="409"/>
                  <a:pt x="735" y="406"/>
                </a:cubicBezTo>
                <a:cubicBezTo>
                  <a:pt x="735" y="403"/>
                  <a:pt x="735" y="401"/>
                  <a:pt x="738" y="400"/>
                </a:cubicBezTo>
                <a:cubicBezTo>
                  <a:pt x="741" y="398"/>
                  <a:pt x="734" y="401"/>
                  <a:pt x="737" y="406"/>
                </a:cubicBezTo>
                <a:cubicBezTo>
                  <a:pt x="740" y="411"/>
                  <a:pt x="741" y="406"/>
                  <a:pt x="741" y="409"/>
                </a:cubicBezTo>
                <a:cubicBezTo>
                  <a:pt x="740" y="414"/>
                  <a:pt x="743" y="409"/>
                  <a:pt x="746" y="405"/>
                </a:cubicBezTo>
                <a:cubicBezTo>
                  <a:pt x="747" y="400"/>
                  <a:pt x="750" y="395"/>
                  <a:pt x="747" y="395"/>
                </a:cubicBezTo>
                <a:cubicBezTo>
                  <a:pt x="746" y="395"/>
                  <a:pt x="746" y="394"/>
                  <a:pt x="747" y="391"/>
                </a:cubicBezTo>
                <a:cubicBezTo>
                  <a:pt x="750" y="389"/>
                  <a:pt x="755" y="386"/>
                  <a:pt x="758" y="386"/>
                </a:cubicBezTo>
                <a:cubicBezTo>
                  <a:pt x="761" y="384"/>
                  <a:pt x="769" y="384"/>
                  <a:pt x="769" y="383"/>
                </a:cubicBezTo>
                <a:cubicBezTo>
                  <a:pt x="769" y="381"/>
                  <a:pt x="769" y="378"/>
                  <a:pt x="770" y="381"/>
                </a:cubicBezTo>
                <a:cubicBezTo>
                  <a:pt x="770" y="383"/>
                  <a:pt x="770" y="384"/>
                  <a:pt x="773" y="381"/>
                </a:cubicBezTo>
                <a:cubicBezTo>
                  <a:pt x="776" y="378"/>
                  <a:pt x="773" y="384"/>
                  <a:pt x="776" y="383"/>
                </a:cubicBezTo>
                <a:cubicBezTo>
                  <a:pt x="778" y="380"/>
                  <a:pt x="781" y="383"/>
                  <a:pt x="781" y="380"/>
                </a:cubicBezTo>
                <a:cubicBezTo>
                  <a:pt x="779" y="377"/>
                  <a:pt x="779" y="375"/>
                  <a:pt x="778" y="377"/>
                </a:cubicBezTo>
                <a:cubicBezTo>
                  <a:pt x="778" y="377"/>
                  <a:pt x="779" y="377"/>
                  <a:pt x="779" y="378"/>
                </a:cubicBezTo>
                <a:cubicBezTo>
                  <a:pt x="779" y="380"/>
                  <a:pt x="776" y="381"/>
                  <a:pt x="776" y="378"/>
                </a:cubicBezTo>
                <a:cubicBezTo>
                  <a:pt x="775" y="375"/>
                  <a:pt x="775" y="375"/>
                  <a:pt x="773" y="374"/>
                </a:cubicBezTo>
                <a:cubicBezTo>
                  <a:pt x="770" y="374"/>
                  <a:pt x="776" y="370"/>
                  <a:pt x="775" y="369"/>
                </a:cubicBezTo>
                <a:cubicBezTo>
                  <a:pt x="773" y="369"/>
                  <a:pt x="775" y="363"/>
                  <a:pt x="778" y="360"/>
                </a:cubicBezTo>
                <a:cubicBezTo>
                  <a:pt x="779" y="358"/>
                  <a:pt x="776" y="358"/>
                  <a:pt x="778" y="356"/>
                </a:cubicBezTo>
                <a:cubicBezTo>
                  <a:pt x="779" y="356"/>
                  <a:pt x="779" y="360"/>
                  <a:pt x="782" y="358"/>
                </a:cubicBezTo>
                <a:cubicBezTo>
                  <a:pt x="784" y="356"/>
                  <a:pt x="784" y="355"/>
                  <a:pt x="785" y="355"/>
                </a:cubicBezTo>
                <a:cubicBezTo>
                  <a:pt x="788" y="355"/>
                  <a:pt x="787" y="349"/>
                  <a:pt x="790" y="350"/>
                </a:cubicBezTo>
                <a:cubicBezTo>
                  <a:pt x="793" y="352"/>
                  <a:pt x="791" y="350"/>
                  <a:pt x="793" y="350"/>
                </a:cubicBezTo>
                <a:cubicBezTo>
                  <a:pt x="794" y="349"/>
                  <a:pt x="794" y="352"/>
                  <a:pt x="796" y="349"/>
                </a:cubicBezTo>
                <a:cubicBezTo>
                  <a:pt x="799" y="347"/>
                  <a:pt x="801" y="349"/>
                  <a:pt x="802" y="347"/>
                </a:cubicBezTo>
                <a:cubicBezTo>
                  <a:pt x="804" y="344"/>
                  <a:pt x="804" y="345"/>
                  <a:pt x="802" y="344"/>
                </a:cubicBezTo>
                <a:cubicBezTo>
                  <a:pt x="802" y="342"/>
                  <a:pt x="802" y="341"/>
                  <a:pt x="801" y="341"/>
                </a:cubicBezTo>
                <a:cubicBezTo>
                  <a:pt x="799" y="341"/>
                  <a:pt x="799" y="338"/>
                  <a:pt x="799" y="336"/>
                </a:cubicBezTo>
                <a:cubicBezTo>
                  <a:pt x="799" y="336"/>
                  <a:pt x="799" y="336"/>
                  <a:pt x="798" y="335"/>
                </a:cubicBezTo>
                <a:cubicBezTo>
                  <a:pt x="796" y="335"/>
                  <a:pt x="798" y="335"/>
                  <a:pt x="798" y="333"/>
                </a:cubicBezTo>
                <a:cubicBezTo>
                  <a:pt x="798" y="331"/>
                  <a:pt x="798" y="324"/>
                  <a:pt x="798" y="322"/>
                </a:cubicBezTo>
                <a:cubicBezTo>
                  <a:pt x="798" y="319"/>
                  <a:pt x="798" y="319"/>
                  <a:pt x="794" y="317"/>
                </a:cubicBezTo>
                <a:cubicBezTo>
                  <a:pt x="793" y="314"/>
                  <a:pt x="791" y="316"/>
                  <a:pt x="790" y="317"/>
                </a:cubicBezTo>
                <a:cubicBezTo>
                  <a:pt x="788" y="317"/>
                  <a:pt x="787" y="317"/>
                  <a:pt x="787" y="316"/>
                </a:cubicBezTo>
                <a:cubicBezTo>
                  <a:pt x="787" y="314"/>
                  <a:pt x="785" y="314"/>
                  <a:pt x="785" y="314"/>
                </a:cubicBezTo>
                <a:cubicBezTo>
                  <a:pt x="785" y="314"/>
                  <a:pt x="782" y="319"/>
                  <a:pt x="781" y="322"/>
                </a:cubicBezTo>
                <a:cubicBezTo>
                  <a:pt x="778" y="325"/>
                  <a:pt x="781" y="325"/>
                  <a:pt x="779" y="327"/>
                </a:cubicBezTo>
                <a:cubicBezTo>
                  <a:pt x="776" y="330"/>
                  <a:pt x="779" y="331"/>
                  <a:pt x="778" y="333"/>
                </a:cubicBezTo>
                <a:cubicBezTo>
                  <a:pt x="775" y="335"/>
                  <a:pt x="778" y="333"/>
                  <a:pt x="775" y="336"/>
                </a:cubicBezTo>
                <a:cubicBezTo>
                  <a:pt x="772" y="338"/>
                  <a:pt x="776" y="338"/>
                  <a:pt x="775" y="338"/>
                </a:cubicBezTo>
                <a:cubicBezTo>
                  <a:pt x="773" y="338"/>
                  <a:pt x="773" y="341"/>
                  <a:pt x="772" y="339"/>
                </a:cubicBezTo>
                <a:cubicBezTo>
                  <a:pt x="772" y="339"/>
                  <a:pt x="772" y="341"/>
                  <a:pt x="770" y="339"/>
                </a:cubicBezTo>
                <a:cubicBezTo>
                  <a:pt x="769" y="339"/>
                  <a:pt x="769" y="339"/>
                  <a:pt x="769" y="342"/>
                </a:cubicBezTo>
                <a:cubicBezTo>
                  <a:pt x="746" y="342"/>
                  <a:pt x="746" y="342"/>
                  <a:pt x="746" y="342"/>
                </a:cubicBezTo>
                <a:cubicBezTo>
                  <a:pt x="744" y="342"/>
                  <a:pt x="743" y="344"/>
                  <a:pt x="743" y="342"/>
                </a:cubicBezTo>
                <a:cubicBezTo>
                  <a:pt x="741" y="342"/>
                  <a:pt x="737" y="345"/>
                  <a:pt x="734" y="349"/>
                </a:cubicBezTo>
                <a:close/>
                <a:moveTo>
                  <a:pt x="807" y="630"/>
                </a:moveTo>
                <a:cubicBezTo>
                  <a:pt x="810" y="629"/>
                  <a:pt x="808" y="630"/>
                  <a:pt x="813" y="630"/>
                </a:cubicBezTo>
                <a:cubicBezTo>
                  <a:pt x="816" y="629"/>
                  <a:pt x="817" y="625"/>
                  <a:pt x="811" y="625"/>
                </a:cubicBezTo>
                <a:cubicBezTo>
                  <a:pt x="805" y="624"/>
                  <a:pt x="802" y="624"/>
                  <a:pt x="802" y="629"/>
                </a:cubicBezTo>
                <a:cubicBezTo>
                  <a:pt x="804" y="630"/>
                  <a:pt x="802" y="630"/>
                  <a:pt x="807" y="630"/>
                </a:cubicBezTo>
                <a:close/>
                <a:moveTo>
                  <a:pt x="100" y="619"/>
                </a:moveTo>
                <a:cubicBezTo>
                  <a:pt x="102" y="616"/>
                  <a:pt x="106" y="618"/>
                  <a:pt x="106" y="615"/>
                </a:cubicBezTo>
                <a:cubicBezTo>
                  <a:pt x="106" y="615"/>
                  <a:pt x="106" y="615"/>
                  <a:pt x="106" y="615"/>
                </a:cubicBezTo>
                <a:cubicBezTo>
                  <a:pt x="106" y="615"/>
                  <a:pt x="106" y="615"/>
                  <a:pt x="106" y="613"/>
                </a:cubicBezTo>
                <a:cubicBezTo>
                  <a:pt x="105" y="613"/>
                  <a:pt x="105" y="613"/>
                  <a:pt x="105" y="613"/>
                </a:cubicBezTo>
                <a:cubicBezTo>
                  <a:pt x="105" y="611"/>
                  <a:pt x="105" y="613"/>
                  <a:pt x="105" y="613"/>
                </a:cubicBezTo>
                <a:cubicBezTo>
                  <a:pt x="105" y="611"/>
                  <a:pt x="105" y="610"/>
                  <a:pt x="103" y="610"/>
                </a:cubicBezTo>
                <a:cubicBezTo>
                  <a:pt x="103" y="610"/>
                  <a:pt x="100" y="607"/>
                  <a:pt x="99" y="607"/>
                </a:cubicBezTo>
                <a:cubicBezTo>
                  <a:pt x="99" y="607"/>
                  <a:pt x="99" y="607"/>
                  <a:pt x="99" y="607"/>
                </a:cubicBezTo>
                <a:cubicBezTo>
                  <a:pt x="97" y="607"/>
                  <a:pt x="99" y="610"/>
                  <a:pt x="99" y="610"/>
                </a:cubicBezTo>
                <a:cubicBezTo>
                  <a:pt x="99" y="610"/>
                  <a:pt x="97" y="611"/>
                  <a:pt x="97" y="613"/>
                </a:cubicBezTo>
                <a:cubicBezTo>
                  <a:pt x="97" y="615"/>
                  <a:pt x="97" y="615"/>
                  <a:pt x="97" y="615"/>
                </a:cubicBezTo>
                <a:cubicBezTo>
                  <a:pt x="97" y="615"/>
                  <a:pt x="97" y="615"/>
                  <a:pt x="97" y="615"/>
                </a:cubicBezTo>
                <a:cubicBezTo>
                  <a:pt x="97" y="616"/>
                  <a:pt x="97" y="618"/>
                  <a:pt x="97" y="619"/>
                </a:cubicBezTo>
                <a:cubicBezTo>
                  <a:pt x="99" y="619"/>
                  <a:pt x="100" y="621"/>
                  <a:pt x="100" y="619"/>
                </a:cubicBezTo>
                <a:moveTo>
                  <a:pt x="96" y="601"/>
                </a:moveTo>
                <a:cubicBezTo>
                  <a:pt x="94" y="601"/>
                  <a:pt x="94" y="601"/>
                  <a:pt x="94" y="601"/>
                </a:cubicBezTo>
                <a:cubicBezTo>
                  <a:pt x="92" y="601"/>
                  <a:pt x="92" y="599"/>
                  <a:pt x="92" y="599"/>
                </a:cubicBezTo>
                <a:cubicBezTo>
                  <a:pt x="92" y="599"/>
                  <a:pt x="92" y="599"/>
                  <a:pt x="92" y="599"/>
                </a:cubicBezTo>
                <a:cubicBezTo>
                  <a:pt x="91" y="601"/>
                  <a:pt x="91" y="601"/>
                  <a:pt x="91" y="601"/>
                </a:cubicBezTo>
                <a:cubicBezTo>
                  <a:pt x="92" y="601"/>
                  <a:pt x="92" y="601"/>
                  <a:pt x="94" y="602"/>
                </a:cubicBezTo>
                <a:cubicBezTo>
                  <a:pt x="94" y="602"/>
                  <a:pt x="92" y="604"/>
                  <a:pt x="94" y="604"/>
                </a:cubicBezTo>
                <a:cubicBezTo>
                  <a:pt x="94" y="604"/>
                  <a:pt x="99" y="604"/>
                  <a:pt x="96" y="601"/>
                </a:cubicBezTo>
                <a:cubicBezTo>
                  <a:pt x="96" y="601"/>
                  <a:pt x="96" y="601"/>
                  <a:pt x="96" y="601"/>
                </a:cubicBezTo>
                <a:moveTo>
                  <a:pt x="82" y="593"/>
                </a:moveTo>
                <a:cubicBezTo>
                  <a:pt x="82" y="593"/>
                  <a:pt x="80" y="593"/>
                  <a:pt x="80" y="594"/>
                </a:cubicBezTo>
                <a:cubicBezTo>
                  <a:pt x="80" y="594"/>
                  <a:pt x="79" y="593"/>
                  <a:pt x="79" y="594"/>
                </a:cubicBezTo>
                <a:cubicBezTo>
                  <a:pt x="80" y="599"/>
                  <a:pt x="82" y="596"/>
                  <a:pt x="82" y="596"/>
                </a:cubicBezTo>
                <a:cubicBezTo>
                  <a:pt x="82" y="596"/>
                  <a:pt x="82" y="596"/>
                  <a:pt x="82" y="596"/>
                </a:cubicBezTo>
                <a:cubicBezTo>
                  <a:pt x="83" y="597"/>
                  <a:pt x="83" y="597"/>
                  <a:pt x="83" y="597"/>
                </a:cubicBezTo>
                <a:cubicBezTo>
                  <a:pt x="83" y="596"/>
                  <a:pt x="83" y="596"/>
                  <a:pt x="83" y="596"/>
                </a:cubicBezTo>
                <a:cubicBezTo>
                  <a:pt x="83" y="596"/>
                  <a:pt x="83" y="596"/>
                  <a:pt x="83" y="596"/>
                </a:cubicBezTo>
                <a:cubicBezTo>
                  <a:pt x="83" y="596"/>
                  <a:pt x="83" y="596"/>
                  <a:pt x="83" y="596"/>
                </a:cubicBezTo>
                <a:cubicBezTo>
                  <a:pt x="83" y="594"/>
                  <a:pt x="83" y="596"/>
                  <a:pt x="83" y="596"/>
                </a:cubicBezTo>
                <a:cubicBezTo>
                  <a:pt x="82" y="594"/>
                  <a:pt x="82" y="593"/>
                  <a:pt x="82" y="593"/>
                </a:cubicBezTo>
                <a:moveTo>
                  <a:pt x="71" y="590"/>
                </a:moveTo>
                <a:cubicBezTo>
                  <a:pt x="71" y="585"/>
                  <a:pt x="67" y="588"/>
                  <a:pt x="67" y="590"/>
                </a:cubicBezTo>
                <a:cubicBezTo>
                  <a:pt x="67" y="590"/>
                  <a:pt x="71" y="591"/>
                  <a:pt x="71" y="590"/>
                </a:cubicBezTo>
                <a:moveTo>
                  <a:pt x="89" y="601"/>
                </a:moveTo>
                <a:cubicBezTo>
                  <a:pt x="89" y="602"/>
                  <a:pt x="89" y="604"/>
                  <a:pt x="91" y="602"/>
                </a:cubicBezTo>
                <a:cubicBezTo>
                  <a:pt x="91" y="601"/>
                  <a:pt x="91" y="601"/>
                  <a:pt x="91" y="601"/>
                </a:cubicBezTo>
                <a:cubicBezTo>
                  <a:pt x="89" y="601"/>
                  <a:pt x="88" y="601"/>
                  <a:pt x="89" y="601"/>
                </a:cubicBezTo>
                <a:moveTo>
                  <a:pt x="92" y="604"/>
                </a:moveTo>
                <a:cubicBezTo>
                  <a:pt x="94" y="604"/>
                  <a:pt x="92" y="605"/>
                  <a:pt x="91" y="604"/>
                </a:cubicBezTo>
                <a:cubicBezTo>
                  <a:pt x="92" y="604"/>
                  <a:pt x="92" y="604"/>
                  <a:pt x="92" y="604"/>
                </a:cubicBezTo>
                <a:moveTo>
                  <a:pt x="89" y="597"/>
                </a:moveTo>
                <a:cubicBezTo>
                  <a:pt x="88" y="597"/>
                  <a:pt x="88" y="597"/>
                  <a:pt x="86" y="597"/>
                </a:cubicBezTo>
                <a:cubicBezTo>
                  <a:pt x="86" y="599"/>
                  <a:pt x="86" y="599"/>
                  <a:pt x="86" y="599"/>
                </a:cubicBezTo>
                <a:cubicBezTo>
                  <a:pt x="88" y="599"/>
                  <a:pt x="88" y="599"/>
                  <a:pt x="88" y="599"/>
                </a:cubicBezTo>
                <a:cubicBezTo>
                  <a:pt x="89" y="599"/>
                  <a:pt x="89" y="599"/>
                  <a:pt x="89" y="599"/>
                </a:cubicBezTo>
                <a:cubicBezTo>
                  <a:pt x="91" y="599"/>
                  <a:pt x="91" y="597"/>
                  <a:pt x="91" y="597"/>
                </a:cubicBezTo>
                <a:cubicBezTo>
                  <a:pt x="89" y="597"/>
                  <a:pt x="89" y="597"/>
                  <a:pt x="89" y="597"/>
                </a:cubicBezTo>
                <a:cubicBezTo>
                  <a:pt x="89" y="597"/>
                  <a:pt x="89" y="597"/>
                  <a:pt x="89" y="597"/>
                </a:cubicBezTo>
                <a:moveTo>
                  <a:pt x="65" y="590"/>
                </a:moveTo>
                <a:cubicBezTo>
                  <a:pt x="65" y="590"/>
                  <a:pt x="62" y="591"/>
                  <a:pt x="64" y="591"/>
                </a:cubicBezTo>
                <a:cubicBezTo>
                  <a:pt x="65" y="590"/>
                  <a:pt x="65" y="590"/>
                  <a:pt x="65" y="590"/>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83" name="Freeform 290"/>
          <p:cNvSpPr>
            <a:spLocks/>
          </p:cNvSpPr>
          <p:nvPr>
            <p:custDataLst>
              <p:tags r:id="rId81"/>
            </p:custDataLst>
          </p:nvPr>
        </p:nvSpPr>
        <p:spPr bwMode="auto">
          <a:xfrm>
            <a:off x="2799394" y="3762143"/>
            <a:ext cx="557186" cy="669416"/>
          </a:xfrm>
          <a:custGeom>
            <a:avLst/>
            <a:gdLst/>
            <a:ahLst/>
            <a:cxnLst>
              <a:cxn ang="0">
                <a:pos x="169" y="380"/>
              </a:cxn>
              <a:cxn ang="0">
                <a:pos x="157" y="368"/>
              </a:cxn>
              <a:cxn ang="0">
                <a:pos x="145" y="357"/>
              </a:cxn>
              <a:cxn ang="0">
                <a:pos x="140" y="350"/>
              </a:cxn>
              <a:cxn ang="0">
                <a:pos x="163" y="325"/>
              </a:cxn>
              <a:cxn ang="0">
                <a:pos x="159" y="307"/>
              </a:cxn>
              <a:cxn ang="0">
                <a:pos x="154" y="291"/>
              </a:cxn>
              <a:cxn ang="0">
                <a:pos x="143" y="273"/>
              </a:cxn>
              <a:cxn ang="0">
                <a:pos x="134" y="263"/>
              </a:cxn>
              <a:cxn ang="0">
                <a:pos x="133" y="248"/>
              </a:cxn>
              <a:cxn ang="0">
                <a:pos x="133" y="224"/>
              </a:cxn>
              <a:cxn ang="0">
                <a:pos x="118" y="213"/>
              </a:cxn>
              <a:cxn ang="0">
                <a:pos x="101" y="184"/>
              </a:cxn>
              <a:cxn ang="0">
                <a:pos x="80" y="171"/>
              </a:cxn>
              <a:cxn ang="0">
                <a:pos x="58" y="154"/>
              </a:cxn>
              <a:cxn ang="0">
                <a:pos x="34" y="161"/>
              </a:cxn>
              <a:cxn ang="0">
                <a:pos x="20" y="148"/>
              </a:cxn>
              <a:cxn ang="0">
                <a:pos x="10" y="118"/>
              </a:cxn>
              <a:cxn ang="0">
                <a:pos x="31" y="94"/>
              </a:cxn>
              <a:cxn ang="0">
                <a:pos x="41" y="70"/>
              </a:cxn>
              <a:cxn ang="0">
                <a:pos x="37" y="48"/>
              </a:cxn>
              <a:cxn ang="0">
                <a:pos x="45" y="47"/>
              </a:cxn>
              <a:cxn ang="0">
                <a:pos x="38" y="42"/>
              </a:cxn>
              <a:cxn ang="0">
                <a:pos x="52" y="36"/>
              </a:cxn>
              <a:cxn ang="0">
                <a:pos x="58" y="31"/>
              </a:cxn>
              <a:cxn ang="0">
                <a:pos x="72" y="45"/>
              </a:cxn>
              <a:cxn ang="0">
                <a:pos x="87" y="33"/>
              </a:cxn>
              <a:cxn ang="0">
                <a:pos x="81" y="14"/>
              </a:cxn>
              <a:cxn ang="0">
                <a:pos x="98" y="13"/>
              </a:cxn>
              <a:cxn ang="0">
                <a:pos x="115" y="2"/>
              </a:cxn>
              <a:cxn ang="0">
                <a:pos x="119" y="16"/>
              </a:cxn>
              <a:cxn ang="0">
                <a:pos x="119" y="33"/>
              </a:cxn>
              <a:cxn ang="0">
                <a:pos x="131" y="38"/>
              </a:cxn>
              <a:cxn ang="0">
                <a:pos x="145" y="34"/>
              </a:cxn>
              <a:cxn ang="0">
                <a:pos x="151" y="30"/>
              </a:cxn>
              <a:cxn ang="0">
                <a:pos x="160" y="30"/>
              </a:cxn>
              <a:cxn ang="0">
                <a:pos x="169" y="30"/>
              </a:cxn>
              <a:cxn ang="0">
                <a:pos x="179" y="20"/>
              </a:cxn>
              <a:cxn ang="0">
                <a:pos x="185" y="10"/>
              </a:cxn>
              <a:cxn ang="0">
                <a:pos x="188" y="16"/>
              </a:cxn>
              <a:cxn ang="0">
                <a:pos x="189" y="28"/>
              </a:cxn>
              <a:cxn ang="0">
                <a:pos x="192" y="33"/>
              </a:cxn>
              <a:cxn ang="0">
                <a:pos x="197" y="44"/>
              </a:cxn>
              <a:cxn ang="0">
                <a:pos x="185" y="59"/>
              </a:cxn>
              <a:cxn ang="0">
                <a:pos x="191" y="64"/>
              </a:cxn>
              <a:cxn ang="0">
                <a:pos x="206" y="55"/>
              </a:cxn>
              <a:cxn ang="0">
                <a:pos x="217" y="59"/>
              </a:cxn>
              <a:cxn ang="0">
                <a:pos x="235" y="67"/>
              </a:cxn>
              <a:cxn ang="0">
                <a:pos x="239" y="83"/>
              </a:cxn>
              <a:cxn ang="0">
                <a:pos x="270" y="80"/>
              </a:cxn>
              <a:cxn ang="0">
                <a:pos x="297" y="100"/>
              </a:cxn>
              <a:cxn ang="0">
                <a:pos x="317" y="123"/>
              </a:cxn>
              <a:cxn ang="0">
                <a:pos x="296" y="168"/>
              </a:cxn>
              <a:cxn ang="0">
                <a:pos x="284" y="198"/>
              </a:cxn>
              <a:cxn ang="0">
                <a:pos x="281" y="232"/>
              </a:cxn>
              <a:cxn ang="0">
                <a:pos x="268" y="268"/>
              </a:cxn>
              <a:cxn ang="0">
                <a:pos x="250" y="282"/>
              </a:cxn>
              <a:cxn ang="0">
                <a:pos x="223" y="294"/>
              </a:cxn>
              <a:cxn ang="0">
                <a:pos x="207" y="336"/>
              </a:cxn>
              <a:cxn ang="0">
                <a:pos x="186" y="371"/>
              </a:cxn>
              <a:cxn ang="0">
                <a:pos x="168" y="392"/>
              </a:cxn>
            </a:cxnLst>
            <a:rect l="0" t="0" r="r" b="b"/>
            <a:pathLst>
              <a:path w="319" h="392">
                <a:moveTo>
                  <a:pt x="168" y="392"/>
                </a:moveTo>
                <a:cubicBezTo>
                  <a:pt x="166" y="385"/>
                  <a:pt x="174" y="386"/>
                  <a:pt x="169" y="380"/>
                </a:cubicBezTo>
                <a:cubicBezTo>
                  <a:pt x="166" y="375"/>
                  <a:pt x="168" y="375"/>
                  <a:pt x="163" y="374"/>
                </a:cubicBezTo>
                <a:cubicBezTo>
                  <a:pt x="160" y="371"/>
                  <a:pt x="162" y="371"/>
                  <a:pt x="157" y="368"/>
                </a:cubicBezTo>
                <a:cubicBezTo>
                  <a:pt x="153" y="366"/>
                  <a:pt x="154" y="361"/>
                  <a:pt x="151" y="364"/>
                </a:cubicBezTo>
                <a:cubicBezTo>
                  <a:pt x="146" y="366"/>
                  <a:pt x="150" y="361"/>
                  <a:pt x="145" y="357"/>
                </a:cubicBezTo>
                <a:cubicBezTo>
                  <a:pt x="139" y="352"/>
                  <a:pt x="139" y="360"/>
                  <a:pt x="136" y="355"/>
                </a:cubicBezTo>
                <a:cubicBezTo>
                  <a:pt x="137" y="354"/>
                  <a:pt x="137" y="352"/>
                  <a:pt x="140" y="350"/>
                </a:cubicBezTo>
                <a:cubicBezTo>
                  <a:pt x="142" y="350"/>
                  <a:pt x="142" y="347"/>
                  <a:pt x="148" y="340"/>
                </a:cubicBezTo>
                <a:cubicBezTo>
                  <a:pt x="153" y="332"/>
                  <a:pt x="159" y="329"/>
                  <a:pt x="163" y="325"/>
                </a:cubicBezTo>
                <a:cubicBezTo>
                  <a:pt x="168" y="322"/>
                  <a:pt x="168" y="316"/>
                  <a:pt x="166" y="310"/>
                </a:cubicBezTo>
                <a:cubicBezTo>
                  <a:pt x="163" y="302"/>
                  <a:pt x="162" y="308"/>
                  <a:pt x="159" y="307"/>
                </a:cubicBezTo>
                <a:cubicBezTo>
                  <a:pt x="162" y="305"/>
                  <a:pt x="163" y="293"/>
                  <a:pt x="160" y="290"/>
                </a:cubicBezTo>
                <a:cubicBezTo>
                  <a:pt x="159" y="288"/>
                  <a:pt x="157" y="291"/>
                  <a:pt x="154" y="291"/>
                </a:cubicBezTo>
                <a:cubicBezTo>
                  <a:pt x="151" y="291"/>
                  <a:pt x="154" y="288"/>
                  <a:pt x="151" y="276"/>
                </a:cubicBezTo>
                <a:cubicBezTo>
                  <a:pt x="150" y="273"/>
                  <a:pt x="145" y="271"/>
                  <a:pt x="143" y="273"/>
                </a:cubicBezTo>
                <a:cubicBezTo>
                  <a:pt x="143" y="274"/>
                  <a:pt x="133" y="273"/>
                  <a:pt x="133" y="271"/>
                </a:cubicBezTo>
                <a:cubicBezTo>
                  <a:pt x="134" y="268"/>
                  <a:pt x="133" y="268"/>
                  <a:pt x="134" y="263"/>
                </a:cubicBezTo>
                <a:cubicBezTo>
                  <a:pt x="136" y="260"/>
                  <a:pt x="131" y="255"/>
                  <a:pt x="131" y="252"/>
                </a:cubicBezTo>
                <a:cubicBezTo>
                  <a:pt x="134" y="251"/>
                  <a:pt x="134" y="251"/>
                  <a:pt x="133" y="248"/>
                </a:cubicBezTo>
                <a:cubicBezTo>
                  <a:pt x="133" y="246"/>
                  <a:pt x="136" y="243"/>
                  <a:pt x="134" y="240"/>
                </a:cubicBezTo>
                <a:cubicBezTo>
                  <a:pt x="134" y="238"/>
                  <a:pt x="140" y="227"/>
                  <a:pt x="133" y="224"/>
                </a:cubicBezTo>
                <a:cubicBezTo>
                  <a:pt x="128" y="223"/>
                  <a:pt x="128" y="218"/>
                  <a:pt x="130" y="215"/>
                </a:cubicBezTo>
                <a:cubicBezTo>
                  <a:pt x="131" y="212"/>
                  <a:pt x="122" y="213"/>
                  <a:pt x="118" y="213"/>
                </a:cubicBezTo>
                <a:cubicBezTo>
                  <a:pt x="113" y="212"/>
                  <a:pt x="116" y="192"/>
                  <a:pt x="111" y="187"/>
                </a:cubicBezTo>
                <a:cubicBezTo>
                  <a:pt x="107" y="182"/>
                  <a:pt x="105" y="189"/>
                  <a:pt x="101" y="184"/>
                </a:cubicBezTo>
                <a:cubicBezTo>
                  <a:pt x="98" y="181"/>
                  <a:pt x="99" y="184"/>
                  <a:pt x="95" y="179"/>
                </a:cubicBezTo>
                <a:cubicBezTo>
                  <a:pt x="89" y="175"/>
                  <a:pt x="86" y="178"/>
                  <a:pt x="80" y="171"/>
                </a:cubicBezTo>
                <a:cubicBezTo>
                  <a:pt x="73" y="165"/>
                  <a:pt x="73" y="159"/>
                  <a:pt x="75" y="151"/>
                </a:cubicBezTo>
                <a:cubicBezTo>
                  <a:pt x="78" y="145"/>
                  <a:pt x="66" y="148"/>
                  <a:pt x="58" y="154"/>
                </a:cubicBezTo>
                <a:cubicBezTo>
                  <a:pt x="49" y="162"/>
                  <a:pt x="51" y="164"/>
                  <a:pt x="41" y="161"/>
                </a:cubicBezTo>
                <a:cubicBezTo>
                  <a:pt x="37" y="159"/>
                  <a:pt x="37" y="162"/>
                  <a:pt x="34" y="161"/>
                </a:cubicBezTo>
                <a:cubicBezTo>
                  <a:pt x="31" y="161"/>
                  <a:pt x="34" y="143"/>
                  <a:pt x="31" y="148"/>
                </a:cubicBezTo>
                <a:cubicBezTo>
                  <a:pt x="29" y="151"/>
                  <a:pt x="19" y="156"/>
                  <a:pt x="20" y="148"/>
                </a:cubicBezTo>
                <a:cubicBezTo>
                  <a:pt x="20" y="142"/>
                  <a:pt x="11" y="148"/>
                  <a:pt x="13" y="143"/>
                </a:cubicBezTo>
                <a:cubicBezTo>
                  <a:pt x="14" y="139"/>
                  <a:pt x="0" y="126"/>
                  <a:pt x="10" y="118"/>
                </a:cubicBezTo>
                <a:cubicBezTo>
                  <a:pt x="16" y="115"/>
                  <a:pt x="13" y="108"/>
                  <a:pt x="17" y="101"/>
                </a:cubicBezTo>
                <a:cubicBezTo>
                  <a:pt x="23" y="97"/>
                  <a:pt x="25" y="98"/>
                  <a:pt x="31" y="94"/>
                </a:cubicBezTo>
                <a:cubicBezTo>
                  <a:pt x="37" y="90"/>
                  <a:pt x="34" y="97"/>
                  <a:pt x="38" y="94"/>
                </a:cubicBezTo>
                <a:cubicBezTo>
                  <a:pt x="38" y="92"/>
                  <a:pt x="40" y="76"/>
                  <a:pt x="41" y="70"/>
                </a:cubicBezTo>
                <a:cubicBezTo>
                  <a:pt x="43" y="62"/>
                  <a:pt x="40" y="62"/>
                  <a:pt x="41" y="59"/>
                </a:cubicBezTo>
                <a:cubicBezTo>
                  <a:pt x="41" y="56"/>
                  <a:pt x="38" y="61"/>
                  <a:pt x="37" y="48"/>
                </a:cubicBezTo>
                <a:cubicBezTo>
                  <a:pt x="37" y="45"/>
                  <a:pt x="40" y="47"/>
                  <a:pt x="41" y="45"/>
                </a:cubicBezTo>
                <a:cubicBezTo>
                  <a:pt x="41" y="45"/>
                  <a:pt x="43" y="47"/>
                  <a:pt x="45" y="47"/>
                </a:cubicBezTo>
                <a:cubicBezTo>
                  <a:pt x="45" y="48"/>
                  <a:pt x="45" y="42"/>
                  <a:pt x="43" y="42"/>
                </a:cubicBezTo>
                <a:cubicBezTo>
                  <a:pt x="40" y="42"/>
                  <a:pt x="38" y="42"/>
                  <a:pt x="38" y="42"/>
                </a:cubicBezTo>
                <a:cubicBezTo>
                  <a:pt x="38" y="36"/>
                  <a:pt x="38" y="36"/>
                  <a:pt x="38" y="36"/>
                </a:cubicBezTo>
                <a:cubicBezTo>
                  <a:pt x="52" y="36"/>
                  <a:pt x="52" y="36"/>
                  <a:pt x="52" y="36"/>
                </a:cubicBezTo>
                <a:cubicBezTo>
                  <a:pt x="51" y="34"/>
                  <a:pt x="51" y="31"/>
                  <a:pt x="54" y="34"/>
                </a:cubicBezTo>
                <a:cubicBezTo>
                  <a:pt x="55" y="38"/>
                  <a:pt x="57" y="31"/>
                  <a:pt x="58" y="31"/>
                </a:cubicBezTo>
                <a:cubicBezTo>
                  <a:pt x="63" y="38"/>
                  <a:pt x="58" y="42"/>
                  <a:pt x="63" y="41"/>
                </a:cubicBezTo>
                <a:cubicBezTo>
                  <a:pt x="66" y="47"/>
                  <a:pt x="69" y="44"/>
                  <a:pt x="72" y="45"/>
                </a:cubicBezTo>
                <a:cubicBezTo>
                  <a:pt x="76" y="47"/>
                  <a:pt x="75" y="41"/>
                  <a:pt x="81" y="39"/>
                </a:cubicBezTo>
                <a:cubicBezTo>
                  <a:pt x="87" y="39"/>
                  <a:pt x="83" y="34"/>
                  <a:pt x="87" y="33"/>
                </a:cubicBezTo>
                <a:cubicBezTo>
                  <a:pt x="92" y="30"/>
                  <a:pt x="90" y="27"/>
                  <a:pt x="87" y="28"/>
                </a:cubicBezTo>
                <a:cubicBezTo>
                  <a:pt x="84" y="30"/>
                  <a:pt x="84" y="19"/>
                  <a:pt x="81" y="14"/>
                </a:cubicBezTo>
                <a:cubicBezTo>
                  <a:pt x="78" y="10"/>
                  <a:pt x="86" y="13"/>
                  <a:pt x="92" y="16"/>
                </a:cubicBezTo>
                <a:cubicBezTo>
                  <a:pt x="99" y="20"/>
                  <a:pt x="93" y="11"/>
                  <a:pt x="98" y="13"/>
                </a:cubicBezTo>
                <a:cubicBezTo>
                  <a:pt x="102" y="13"/>
                  <a:pt x="113" y="8"/>
                  <a:pt x="111" y="2"/>
                </a:cubicBezTo>
                <a:cubicBezTo>
                  <a:pt x="111" y="2"/>
                  <a:pt x="113" y="2"/>
                  <a:pt x="115" y="2"/>
                </a:cubicBezTo>
                <a:cubicBezTo>
                  <a:pt x="116" y="0"/>
                  <a:pt x="118" y="3"/>
                  <a:pt x="116" y="6"/>
                </a:cubicBezTo>
                <a:cubicBezTo>
                  <a:pt x="115" y="11"/>
                  <a:pt x="122" y="10"/>
                  <a:pt x="119" y="16"/>
                </a:cubicBezTo>
                <a:cubicBezTo>
                  <a:pt x="119" y="19"/>
                  <a:pt x="119" y="19"/>
                  <a:pt x="118" y="25"/>
                </a:cubicBezTo>
                <a:cubicBezTo>
                  <a:pt x="116" y="31"/>
                  <a:pt x="119" y="28"/>
                  <a:pt x="119" y="33"/>
                </a:cubicBezTo>
                <a:cubicBezTo>
                  <a:pt x="119" y="38"/>
                  <a:pt x="125" y="42"/>
                  <a:pt x="127" y="41"/>
                </a:cubicBezTo>
                <a:cubicBezTo>
                  <a:pt x="130" y="39"/>
                  <a:pt x="128" y="38"/>
                  <a:pt x="131" y="38"/>
                </a:cubicBezTo>
                <a:cubicBezTo>
                  <a:pt x="134" y="39"/>
                  <a:pt x="136" y="34"/>
                  <a:pt x="139" y="33"/>
                </a:cubicBezTo>
                <a:cubicBezTo>
                  <a:pt x="142" y="33"/>
                  <a:pt x="140" y="34"/>
                  <a:pt x="145" y="34"/>
                </a:cubicBezTo>
                <a:cubicBezTo>
                  <a:pt x="146" y="33"/>
                  <a:pt x="151" y="38"/>
                  <a:pt x="150" y="33"/>
                </a:cubicBezTo>
                <a:cubicBezTo>
                  <a:pt x="148" y="30"/>
                  <a:pt x="148" y="28"/>
                  <a:pt x="151" y="30"/>
                </a:cubicBezTo>
                <a:cubicBezTo>
                  <a:pt x="153" y="31"/>
                  <a:pt x="157" y="25"/>
                  <a:pt x="157" y="28"/>
                </a:cubicBezTo>
                <a:cubicBezTo>
                  <a:pt x="157" y="30"/>
                  <a:pt x="159" y="28"/>
                  <a:pt x="160" y="30"/>
                </a:cubicBezTo>
                <a:cubicBezTo>
                  <a:pt x="162" y="33"/>
                  <a:pt x="163" y="33"/>
                  <a:pt x="165" y="31"/>
                </a:cubicBezTo>
                <a:cubicBezTo>
                  <a:pt x="166" y="28"/>
                  <a:pt x="166" y="33"/>
                  <a:pt x="169" y="30"/>
                </a:cubicBezTo>
                <a:cubicBezTo>
                  <a:pt x="171" y="28"/>
                  <a:pt x="169" y="31"/>
                  <a:pt x="172" y="31"/>
                </a:cubicBezTo>
                <a:cubicBezTo>
                  <a:pt x="175" y="31"/>
                  <a:pt x="177" y="24"/>
                  <a:pt x="179" y="20"/>
                </a:cubicBezTo>
                <a:cubicBezTo>
                  <a:pt x="182" y="16"/>
                  <a:pt x="182" y="16"/>
                  <a:pt x="183" y="14"/>
                </a:cubicBezTo>
                <a:cubicBezTo>
                  <a:pt x="185" y="11"/>
                  <a:pt x="183" y="11"/>
                  <a:pt x="185" y="10"/>
                </a:cubicBezTo>
                <a:cubicBezTo>
                  <a:pt x="185" y="10"/>
                  <a:pt x="186" y="13"/>
                  <a:pt x="186" y="14"/>
                </a:cubicBezTo>
                <a:cubicBezTo>
                  <a:pt x="188" y="16"/>
                  <a:pt x="188" y="14"/>
                  <a:pt x="188" y="16"/>
                </a:cubicBezTo>
                <a:cubicBezTo>
                  <a:pt x="188" y="19"/>
                  <a:pt x="188" y="24"/>
                  <a:pt x="189" y="25"/>
                </a:cubicBezTo>
                <a:cubicBezTo>
                  <a:pt x="189" y="25"/>
                  <a:pt x="189" y="27"/>
                  <a:pt x="189" y="28"/>
                </a:cubicBezTo>
                <a:cubicBezTo>
                  <a:pt x="189" y="30"/>
                  <a:pt x="191" y="30"/>
                  <a:pt x="191" y="31"/>
                </a:cubicBezTo>
                <a:cubicBezTo>
                  <a:pt x="191" y="33"/>
                  <a:pt x="191" y="31"/>
                  <a:pt x="192" y="33"/>
                </a:cubicBezTo>
                <a:cubicBezTo>
                  <a:pt x="192" y="34"/>
                  <a:pt x="192" y="36"/>
                  <a:pt x="194" y="36"/>
                </a:cubicBezTo>
                <a:cubicBezTo>
                  <a:pt x="197" y="34"/>
                  <a:pt x="198" y="42"/>
                  <a:pt x="197" y="44"/>
                </a:cubicBezTo>
                <a:cubicBezTo>
                  <a:pt x="192" y="44"/>
                  <a:pt x="192" y="52"/>
                  <a:pt x="188" y="53"/>
                </a:cubicBezTo>
                <a:cubicBezTo>
                  <a:pt x="183" y="55"/>
                  <a:pt x="186" y="56"/>
                  <a:pt x="185" y="59"/>
                </a:cubicBezTo>
                <a:cubicBezTo>
                  <a:pt x="182" y="62"/>
                  <a:pt x="189" y="56"/>
                  <a:pt x="188" y="62"/>
                </a:cubicBezTo>
                <a:cubicBezTo>
                  <a:pt x="185" y="67"/>
                  <a:pt x="189" y="59"/>
                  <a:pt x="191" y="64"/>
                </a:cubicBezTo>
                <a:cubicBezTo>
                  <a:pt x="191" y="69"/>
                  <a:pt x="188" y="53"/>
                  <a:pt x="195" y="55"/>
                </a:cubicBezTo>
                <a:cubicBezTo>
                  <a:pt x="203" y="56"/>
                  <a:pt x="200" y="53"/>
                  <a:pt x="206" y="55"/>
                </a:cubicBezTo>
                <a:cubicBezTo>
                  <a:pt x="214" y="58"/>
                  <a:pt x="204" y="62"/>
                  <a:pt x="206" y="67"/>
                </a:cubicBezTo>
                <a:cubicBezTo>
                  <a:pt x="207" y="70"/>
                  <a:pt x="209" y="59"/>
                  <a:pt x="217" y="59"/>
                </a:cubicBezTo>
                <a:cubicBezTo>
                  <a:pt x="223" y="59"/>
                  <a:pt x="223" y="62"/>
                  <a:pt x="226" y="62"/>
                </a:cubicBezTo>
                <a:cubicBezTo>
                  <a:pt x="229" y="62"/>
                  <a:pt x="229" y="66"/>
                  <a:pt x="235" y="67"/>
                </a:cubicBezTo>
                <a:cubicBezTo>
                  <a:pt x="241" y="69"/>
                  <a:pt x="238" y="70"/>
                  <a:pt x="241" y="73"/>
                </a:cubicBezTo>
                <a:cubicBezTo>
                  <a:pt x="242" y="75"/>
                  <a:pt x="238" y="81"/>
                  <a:pt x="239" y="83"/>
                </a:cubicBezTo>
                <a:cubicBezTo>
                  <a:pt x="241" y="84"/>
                  <a:pt x="245" y="75"/>
                  <a:pt x="250" y="76"/>
                </a:cubicBezTo>
                <a:cubicBezTo>
                  <a:pt x="255" y="78"/>
                  <a:pt x="261" y="81"/>
                  <a:pt x="270" y="80"/>
                </a:cubicBezTo>
                <a:cubicBezTo>
                  <a:pt x="277" y="78"/>
                  <a:pt x="281" y="83"/>
                  <a:pt x="287" y="87"/>
                </a:cubicBezTo>
                <a:cubicBezTo>
                  <a:pt x="293" y="94"/>
                  <a:pt x="288" y="94"/>
                  <a:pt x="297" y="100"/>
                </a:cubicBezTo>
                <a:cubicBezTo>
                  <a:pt x="306" y="106"/>
                  <a:pt x="306" y="100"/>
                  <a:pt x="311" y="104"/>
                </a:cubicBezTo>
                <a:cubicBezTo>
                  <a:pt x="316" y="108"/>
                  <a:pt x="316" y="114"/>
                  <a:pt x="317" y="123"/>
                </a:cubicBezTo>
                <a:cubicBezTo>
                  <a:pt x="319" y="133"/>
                  <a:pt x="316" y="137"/>
                  <a:pt x="308" y="148"/>
                </a:cubicBezTo>
                <a:cubicBezTo>
                  <a:pt x="302" y="161"/>
                  <a:pt x="300" y="156"/>
                  <a:pt x="296" y="168"/>
                </a:cubicBezTo>
                <a:cubicBezTo>
                  <a:pt x="291" y="179"/>
                  <a:pt x="290" y="184"/>
                  <a:pt x="287" y="178"/>
                </a:cubicBezTo>
                <a:cubicBezTo>
                  <a:pt x="284" y="171"/>
                  <a:pt x="284" y="192"/>
                  <a:pt x="284" y="198"/>
                </a:cubicBezTo>
                <a:cubicBezTo>
                  <a:pt x="282" y="204"/>
                  <a:pt x="287" y="206"/>
                  <a:pt x="284" y="213"/>
                </a:cubicBezTo>
                <a:cubicBezTo>
                  <a:pt x="281" y="221"/>
                  <a:pt x="284" y="229"/>
                  <a:pt x="281" y="232"/>
                </a:cubicBezTo>
                <a:cubicBezTo>
                  <a:pt x="276" y="234"/>
                  <a:pt x="281" y="240"/>
                  <a:pt x="276" y="249"/>
                </a:cubicBezTo>
                <a:cubicBezTo>
                  <a:pt x="271" y="259"/>
                  <a:pt x="265" y="262"/>
                  <a:pt x="268" y="268"/>
                </a:cubicBezTo>
                <a:cubicBezTo>
                  <a:pt x="270" y="273"/>
                  <a:pt x="259" y="276"/>
                  <a:pt x="261" y="279"/>
                </a:cubicBezTo>
                <a:cubicBezTo>
                  <a:pt x="262" y="282"/>
                  <a:pt x="256" y="280"/>
                  <a:pt x="250" y="282"/>
                </a:cubicBezTo>
                <a:cubicBezTo>
                  <a:pt x="242" y="283"/>
                  <a:pt x="247" y="280"/>
                  <a:pt x="241" y="282"/>
                </a:cubicBezTo>
                <a:cubicBezTo>
                  <a:pt x="236" y="283"/>
                  <a:pt x="238" y="288"/>
                  <a:pt x="223" y="294"/>
                </a:cubicBezTo>
                <a:cubicBezTo>
                  <a:pt x="218" y="296"/>
                  <a:pt x="209" y="304"/>
                  <a:pt x="209" y="311"/>
                </a:cubicBezTo>
                <a:cubicBezTo>
                  <a:pt x="207" y="321"/>
                  <a:pt x="210" y="329"/>
                  <a:pt x="207" y="336"/>
                </a:cubicBezTo>
                <a:cubicBezTo>
                  <a:pt x="203" y="343"/>
                  <a:pt x="203" y="338"/>
                  <a:pt x="198" y="349"/>
                </a:cubicBezTo>
                <a:cubicBezTo>
                  <a:pt x="194" y="358"/>
                  <a:pt x="192" y="366"/>
                  <a:pt x="186" y="371"/>
                </a:cubicBezTo>
                <a:cubicBezTo>
                  <a:pt x="179" y="377"/>
                  <a:pt x="179" y="377"/>
                  <a:pt x="175" y="385"/>
                </a:cubicBezTo>
                <a:cubicBezTo>
                  <a:pt x="175" y="389"/>
                  <a:pt x="171" y="388"/>
                  <a:pt x="168" y="392"/>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84" name="Freeform 291"/>
          <p:cNvSpPr>
            <a:spLocks/>
          </p:cNvSpPr>
          <p:nvPr>
            <p:custDataLst>
              <p:tags r:id="rId82"/>
            </p:custDataLst>
          </p:nvPr>
        </p:nvSpPr>
        <p:spPr bwMode="auto">
          <a:xfrm>
            <a:off x="3136945" y="3814992"/>
            <a:ext cx="4500" cy="5285"/>
          </a:xfrm>
          <a:custGeom>
            <a:avLst/>
            <a:gdLst/>
            <a:ahLst/>
            <a:cxnLst>
              <a:cxn ang="0">
                <a:pos x="0" y="0"/>
              </a:cxn>
              <a:cxn ang="0">
                <a:pos x="1" y="3"/>
              </a:cxn>
              <a:cxn ang="0">
                <a:pos x="0" y="0"/>
              </a:cxn>
            </a:cxnLst>
            <a:rect l="0" t="0" r="r" b="b"/>
            <a:pathLst>
              <a:path w="3" h="3">
                <a:moveTo>
                  <a:pt x="0" y="0"/>
                </a:moveTo>
                <a:cubicBezTo>
                  <a:pt x="1" y="0"/>
                  <a:pt x="3" y="3"/>
                  <a:pt x="1" y="3"/>
                </a:cubicBezTo>
                <a:cubicBezTo>
                  <a:pt x="1" y="3"/>
                  <a:pt x="0" y="2"/>
                  <a:pt x="0" y="0"/>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85" name="Freeform 292"/>
          <p:cNvSpPr>
            <a:spLocks/>
          </p:cNvSpPr>
          <p:nvPr>
            <p:custDataLst>
              <p:tags r:id="rId83"/>
            </p:custDataLst>
          </p:nvPr>
        </p:nvSpPr>
        <p:spPr bwMode="auto">
          <a:xfrm>
            <a:off x="3136945" y="3840535"/>
            <a:ext cx="6301" cy="7047"/>
          </a:xfrm>
          <a:custGeom>
            <a:avLst/>
            <a:gdLst/>
            <a:ahLst/>
            <a:cxnLst>
              <a:cxn ang="0">
                <a:pos x="3" y="1"/>
              </a:cxn>
              <a:cxn ang="0">
                <a:pos x="3" y="4"/>
              </a:cxn>
              <a:cxn ang="0">
                <a:pos x="3" y="1"/>
              </a:cxn>
            </a:cxnLst>
            <a:rect l="0" t="0" r="r" b="b"/>
            <a:pathLst>
              <a:path w="4" h="4">
                <a:moveTo>
                  <a:pt x="3" y="1"/>
                </a:moveTo>
                <a:cubicBezTo>
                  <a:pt x="4" y="0"/>
                  <a:pt x="3" y="3"/>
                  <a:pt x="3" y="4"/>
                </a:cubicBezTo>
                <a:cubicBezTo>
                  <a:pt x="1" y="4"/>
                  <a:pt x="0" y="3"/>
                  <a:pt x="3" y="1"/>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86" name="Freeform 293"/>
          <p:cNvSpPr>
            <a:spLocks/>
          </p:cNvSpPr>
          <p:nvPr>
            <p:custDataLst>
              <p:tags r:id="rId84"/>
            </p:custDataLst>
          </p:nvPr>
        </p:nvSpPr>
        <p:spPr bwMode="auto">
          <a:xfrm>
            <a:off x="3133346" y="3842297"/>
            <a:ext cx="4500" cy="7927"/>
          </a:xfrm>
          <a:custGeom>
            <a:avLst/>
            <a:gdLst/>
            <a:ahLst/>
            <a:cxnLst>
              <a:cxn ang="0">
                <a:pos x="3" y="5"/>
              </a:cxn>
              <a:cxn ang="0">
                <a:pos x="2" y="2"/>
              </a:cxn>
              <a:cxn ang="0">
                <a:pos x="3" y="2"/>
              </a:cxn>
              <a:cxn ang="0">
                <a:pos x="3" y="5"/>
              </a:cxn>
            </a:cxnLst>
            <a:rect l="0" t="0" r="r" b="b"/>
            <a:pathLst>
              <a:path w="3" h="5">
                <a:moveTo>
                  <a:pt x="3" y="5"/>
                </a:moveTo>
                <a:cubicBezTo>
                  <a:pt x="0" y="5"/>
                  <a:pt x="2" y="3"/>
                  <a:pt x="2" y="2"/>
                </a:cubicBezTo>
                <a:cubicBezTo>
                  <a:pt x="2" y="2"/>
                  <a:pt x="2" y="0"/>
                  <a:pt x="3" y="2"/>
                </a:cubicBezTo>
                <a:cubicBezTo>
                  <a:pt x="3" y="3"/>
                  <a:pt x="3" y="5"/>
                  <a:pt x="3" y="5"/>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87" name="Freeform 294"/>
          <p:cNvSpPr>
            <a:spLocks/>
          </p:cNvSpPr>
          <p:nvPr>
            <p:custDataLst>
              <p:tags r:id="rId85"/>
            </p:custDataLst>
          </p:nvPr>
        </p:nvSpPr>
        <p:spPr bwMode="auto">
          <a:xfrm>
            <a:off x="3122544" y="3855509"/>
            <a:ext cx="5401" cy="5285"/>
          </a:xfrm>
          <a:custGeom>
            <a:avLst/>
            <a:gdLst/>
            <a:ahLst/>
            <a:cxnLst>
              <a:cxn ang="0">
                <a:pos x="2" y="3"/>
              </a:cxn>
              <a:cxn ang="0">
                <a:pos x="2" y="0"/>
              </a:cxn>
              <a:cxn ang="0">
                <a:pos x="2" y="3"/>
              </a:cxn>
            </a:cxnLst>
            <a:rect l="0" t="0" r="r" b="b"/>
            <a:pathLst>
              <a:path w="3" h="3">
                <a:moveTo>
                  <a:pt x="2" y="3"/>
                </a:moveTo>
                <a:cubicBezTo>
                  <a:pt x="0" y="3"/>
                  <a:pt x="2" y="0"/>
                  <a:pt x="2" y="0"/>
                </a:cubicBezTo>
                <a:cubicBezTo>
                  <a:pt x="3" y="0"/>
                  <a:pt x="2" y="3"/>
                  <a:pt x="2" y="3"/>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88" name="Freeform 295"/>
          <p:cNvSpPr>
            <a:spLocks/>
          </p:cNvSpPr>
          <p:nvPr>
            <p:custDataLst>
              <p:tags r:id="rId86"/>
            </p:custDataLst>
          </p:nvPr>
        </p:nvSpPr>
        <p:spPr bwMode="auto">
          <a:xfrm>
            <a:off x="3126145" y="3860794"/>
            <a:ext cx="5401" cy="5285"/>
          </a:xfrm>
          <a:custGeom>
            <a:avLst/>
            <a:gdLst/>
            <a:ahLst/>
            <a:cxnLst>
              <a:cxn ang="0">
                <a:pos x="1" y="3"/>
              </a:cxn>
              <a:cxn ang="0">
                <a:pos x="3" y="1"/>
              </a:cxn>
              <a:cxn ang="0">
                <a:pos x="1" y="3"/>
              </a:cxn>
            </a:cxnLst>
            <a:rect l="0" t="0" r="r" b="b"/>
            <a:pathLst>
              <a:path w="3" h="3">
                <a:moveTo>
                  <a:pt x="1" y="3"/>
                </a:moveTo>
                <a:cubicBezTo>
                  <a:pt x="0" y="3"/>
                  <a:pt x="3" y="0"/>
                  <a:pt x="3" y="1"/>
                </a:cubicBezTo>
                <a:cubicBezTo>
                  <a:pt x="3" y="1"/>
                  <a:pt x="3" y="3"/>
                  <a:pt x="1" y="3"/>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89" name="Freeform 296"/>
          <p:cNvSpPr>
            <a:spLocks/>
          </p:cNvSpPr>
          <p:nvPr>
            <p:custDataLst>
              <p:tags r:id="rId87"/>
            </p:custDataLst>
          </p:nvPr>
        </p:nvSpPr>
        <p:spPr bwMode="auto">
          <a:xfrm>
            <a:off x="3126145" y="3857270"/>
            <a:ext cx="5401" cy="3523"/>
          </a:xfrm>
          <a:custGeom>
            <a:avLst/>
            <a:gdLst/>
            <a:ahLst/>
            <a:cxnLst>
              <a:cxn ang="0">
                <a:pos x="1" y="2"/>
              </a:cxn>
              <a:cxn ang="0">
                <a:pos x="3" y="0"/>
              </a:cxn>
              <a:cxn ang="0">
                <a:pos x="1" y="2"/>
              </a:cxn>
            </a:cxnLst>
            <a:rect l="0" t="0" r="r" b="b"/>
            <a:pathLst>
              <a:path w="3" h="2">
                <a:moveTo>
                  <a:pt x="1" y="2"/>
                </a:moveTo>
                <a:cubicBezTo>
                  <a:pt x="0" y="2"/>
                  <a:pt x="1" y="0"/>
                  <a:pt x="3" y="0"/>
                </a:cubicBezTo>
                <a:cubicBezTo>
                  <a:pt x="1" y="2"/>
                  <a:pt x="1" y="2"/>
                  <a:pt x="1" y="2"/>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90" name="Freeform 297"/>
          <p:cNvSpPr>
            <a:spLocks/>
          </p:cNvSpPr>
          <p:nvPr>
            <p:custDataLst>
              <p:tags r:id="rId88"/>
            </p:custDataLst>
          </p:nvPr>
        </p:nvSpPr>
        <p:spPr bwMode="auto">
          <a:xfrm>
            <a:off x="3137846" y="3837012"/>
            <a:ext cx="5401" cy="5285"/>
          </a:xfrm>
          <a:custGeom>
            <a:avLst/>
            <a:gdLst/>
            <a:ahLst/>
            <a:cxnLst>
              <a:cxn ang="0">
                <a:pos x="0" y="2"/>
              </a:cxn>
              <a:cxn ang="0">
                <a:pos x="3" y="2"/>
              </a:cxn>
              <a:cxn ang="0">
                <a:pos x="0" y="2"/>
              </a:cxn>
            </a:cxnLst>
            <a:rect l="0" t="0" r="r" b="b"/>
            <a:pathLst>
              <a:path w="3" h="3">
                <a:moveTo>
                  <a:pt x="0" y="2"/>
                </a:moveTo>
                <a:cubicBezTo>
                  <a:pt x="0" y="2"/>
                  <a:pt x="2" y="0"/>
                  <a:pt x="3" y="2"/>
                </a:cubicBezTo>
                <a:cubicBezTo>
                  <a:pt x="3" y="2"/>
                  <a:pt x="0" y="3"/>
                  <a:pt x="0" y="2"/>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91" name="Freeform 298"/>
          <p:cNvSpPr>
            <a:spLocks/>
          </p:cNvSpPr>
          <p:nvPr>
            <p:custDataLst>
              <p:tags r:id="rId89"/>
            </p:custDataLst>
          </p:nvPr>
        </p:nvSpPr>
        <p:spPr bwMode="auto">
          <a:xfrm>
            <a:off x="2682375" y="3689917"/>
            <a:ext cx="85513" cy="43160"/>
          </a:xfrm>
          <a:custGeom>
            <a:avLst/>
            <a:gdLst/>
            <a:ahLst/>
            <a:cxnLst>
              <a:cxn ang="0">
                <a:pos x="46" y="10"/>
              </a:cxn>
              <a:cxn ang="0">
                <a:pos x="36" y="2"/>
              </a:cxn>
              <a:cxn ang="0">
                <a:pos x="31" y="0"/>
              </a:cxn>
              <a:cxn ang="0">
                <a:pos x="25" y="3"/>
              </a:cxn>
              <a:cxn ang="0">
                <a:pos x="16" y="10"/>
              </a:cxn>
              <a:cxn ang="0">
                <a:pos x="13" y="6"/>
              </a:cxn>
              <a:cxn ang="0">
                <a:pos x="11" y="5"/>
              </a:cxn>
              <a:cxn ang="0">
                <a:pos x="10" y="6"/>
              </a:cxn>
              <a:cxn ang="0">
                <a:pos x="8" y="6"/>
              </a:cxn>
              <a:cxn ang="0">
                <a:pos x="8" y="5"/>
              </a:cxn>
              <a:cxn ang="0">
                <a:pos x="7" y="3"/>
              </a:cxn>
              <a:cxn ang="0">
                <a:pos x="5" y="2"/>
              </a:cxn>
              <a:cxn ang="0">
                <a:pos x="4" y="0"/>
              </a:cxn>
              <a:cxn ang="0">
                <a:pos x="2" y="6"/>
              </a:cxn>
              <a:cxn ang="0">
                <a:pos x="4" y="8"/>
              </a:cxn>
              <a:cxn ang="0">
                <a:pos x="2" y="11"/>
              </a:cxn>
              <a:cxn ang="0">
                <a:pos x="2" y="16"/>
              </a:cxn>
              <a:cxn ang="0">
                <a:pos x="4" y="14"/>
              </a:cxn>
              <a:cxn ang="0">
                <a:pos x="11" y="16"/>
              </a:cxn>
              <a:cxn ang="0">
                <a:pos x="13" y="17"/>
              </a:cxn>
              <a:cxn ang="0">
                <a:pos x="14" y="19"/>
              </a:cxn>
              <a:cxn ang="0">
                <a:pos x="16" y="19"/>
              </a:cxn>
              <a:cxn ang="0">
                <a:pos x="17" y="19"/>
              </a:cxn>
              <a:cxn ang="0">
                <a:pos x="19" y="24"/>
              </a:cxn>
              <a:cxn ang="0">
                <a:pos x="22" y="24"/>
              </a:cxn>
              <a:cxn ang="0">
                <a:pos x="23" y="22"/>
              </a:cxn>
              <a:cxn ang="0">
                <a:pos x="25" y="19"/>
              </a:cxn>
              <a:cxn ang="0">
                <a:pos x="22" y="16"/>
              </a:cxn>
              <a:cxn ang="0">
                <a:pos x="22" y="14"/>
              </a:cxn>
              <a:cxn ang="0">
                <a:pos x="28" y="10"/>
              </a:cxn>
              <a:cxn ang="0">
                <a:pos x="28" y="8"/>
              </a:cxn>
              <a:cxn ang="0">
                <a:pos x="31" y="6"/>
              </a:cxn>
              <a:cxn ang="0">
                <a:pos x="37" y="11"/>
              </a:cxn>
              <a:cxn ang="0">
                <a:pos x="39" y="13"/>
              </a:cxn>
              <a:cxn ang="0">
                <a:pos x="40" y="13"/>
              </a:cxn>
              <a:cxn ang="0">
                <a:pos x="39" y="17"/>
              </a:cxn>
              <a:cxn ang="0">
                <a:pos x="42" y="24"/>
              </a:cxn>
              <a:cxn ang="0">
                <a:pos x="43" y="19"/>
              </a:cxn>
              <a:cxn ang="0">
                <a:pos x="46" y="20"/>
              </a:cxn>
              <a:cxn ang="0">
                <a:pos x="48" y="17"/>
              </a:cxn>
              <a:cxn ang="0">
                <a:pos x="46" y="10"/>
              </a:cxn>
            </a:cxnLst>
            <a:rect l="0" t="0" r="r" b="b"/>
            <a:pathLst>
              <a:path w="49" h="25">
                <a:moveTo>
                  <a:pt x="46" y="10"/>
                </a:moveTo>
                <a:cubicBezTo>
                  <a:pt x="43" y="6"/>
                  <a:pt x="40" y="2"/>
                  <a:pt x="36" y="2"/>
                </a:cubicBezTo>
                <a:cubicBezTo>
                  <a:pt x="31" y="3"/>
                  <a:pt x="36" y="2"/>
                  <a:pt x="31" y="0"/>
                </a:cubicBezTo>
                <a:cubicBezTo>
                  <a:pt x="26" y="0"/>
                  <a:pt x="29" y="2"/>
                  <a:pt x="25" y="3"/>
                </a:cubicBezTo>
                <a:cubicBezTo>
                  <a:pt x="16" y="8"/>
                  <a:pt x="23" y="6"/>
                  <a:pt x="16" y="10"/>
                </a:cubicBezTo>
                <a:cubicBezTo>
                  <a:pt x="14" y="10"/>
                  <a:pt x="13" y="8"/>
                  <a:pt x="13" y="6"/>
                </a:cubicBezTo>
                <a:cubicBezTo>
                  <a:pt x="11" y="5"/>
                  <a:pt x="11" y="6"/>
                  <a:pt x="11" y="5"/>
                </a:cubicBezTo>
                <a:cubicBezTo>
                  <a:pt x="11" y="5"/>
                  <a:pt x="10" y="5"/>
                  <a:pt x="10" y="6"/>
                </a:cubicBezTo>
                <a:cubicBezTo>
                  <a:pt x="10" y="8"/>
                  <a:pt x="8" y="6"/>
                  <a:pt x="8" y="6"/>
                </a:cubicBezTo>
                <a:cubicBezTo>
                  <a:pt x="8" y="5"/>
                  <a:pt x="8" y="5"/>
                  <a:pt x="8" y="5"/>
                </a:cubicBezTo>
                <a:cubicBezTo>
                  <a:pt x="8" y="3"/>
                  <a:pt x="7" y="5"/>
                  <a:pt x="7" y="3"/>
                </a:cubicBezTo>
                <a:cubicBezTo>
                  <a:pt x="7" y="2"/>
                  <a:pt x="7" y="2"/>
                  <a:pt x="5" y="2"/>
                </a:cubicBezTo>
                <a:cubicBezTo>
                  <a:pt x="4" y="2"/>
                  <a:pt x="4" y="0"/>
                  <a:pt x="4" y="0"/>
                </a:cubicBezTo>
                <a:cubicBezTo>
                  <a:pt x="2" y="0"/>
                  <a:pt x="2" y="3"/>
                  <a:pt x="2" y="6"/>
                </a:cubicBezTo>
                <a:cubicBezTo>
                  <a:pt x="2" y="6"/>
                  <a:pt x="5" y="6"/>
                  <a:pt x="4" y="8"/>
                </a:cubicBezTo>
                <a:cubicBezTo>
                  <a:pt x="2" y="10"/>
                  <a:pt x="4" y="10"/>
                  <a:pt x="2" y="11"/>
                </a:cubicBezTo>
                <a:cubicBezTo>
                  <a:pt x="2" y="13"/>
                  <a:pt x="0" y="13"/>
                  <a:pt x="2" y="16"/>
                </a:cubicBezTo>
                <a:cubicBezTo>
                  <a:pt x="2" y="14"/>
                  <a:pt x="4" y="13"/>
                  <a:pt x="4" y="14"/>
                </a:cubicBezTo>
                <a:cubicBezTo>
                  <a:pt x="8" y="14"/>
                  <a:pt x="11" y="16"/>
                  <a:pt x="11" y="16"/>
                </a:cubicBezTo>
                <a:cubicBezTo>
                  <a:pt x="13" y="14"/>
                  <a:pt x="11" y="16"/>
                  <a:pt x="13" y="17"/>
                </a:cubicBezTo>
                <a:cubicBezTo>
                  <a:pt x="13" y="17"/>
                  <a:pt x="13" y="19"/>
                  <a:pt x="14" y="19"/>
                </a:cubicBezTo>
                <a:cubicBezTo>
                  <a:pt x="16" y="20"/>
                  <a:pt x="16" y="20"/>
                  <a:pt x="16" y="19"/>
                </a:cubicBezTo>
                <a:cubicBezTo>
                  <a:pt x="16" y="17"/>
                  <a:pt x="17" y="17"/>
                  <a:pt x="17" y="19"/>
                </a:cubicBezTo>
                <a:cubicBezTo>
                  <a:pt x="17" y="19"/>
                  <a:pt x="19" y="22"/>
                  <a:pt x="19" y="24"/>
                </a:cubicBezTo>
                <a:cubicBezTo>
                  <a:pt x="17" y="25"/>
                  <a:pt x="20" y="24"/>
                  <a:pt x="22" y="24"/>
                </a:cubicBezTo>
                <a:cubicBezTo>
                  <a:pt x="23" y="24"/>
                  <a:pt x="22" y="22"/>
                  <a:pt x="23" y="22"/>
                </a:cubicBezTo>
                <a:cubicBezTo>
                  <a:pt x="25" y="22"/>
                  <a:pt x="26" y="22"/>
                  <a:pt x="25" y="19"/>
                </a:cubicBezTo>
                <a:cubicBezTo>
                  <a:pt x="22" y="16"/>
                  <a:pt x="23" y="16"/>
                  <a:pt x="22" y="16"/>
                </a:cubicBezTo>
                <a:cubicBezTo>
                  <a:pt x="22" y="16"/>
                  <a:pt x="20" y="14"/>
                  <a:pt x="22" y="14"/>
                </a:cubicBezTo>
                <a:cubicBezTo>
                  <a:pt x="26" y="13"/>
                  <a:pt x="26" y="11"/>
                  <a:pt x="28" y="10"/>
                </a:cubicBezTo>
                <a:cubicBezTo>
                  <a:pt x="28" y="10"/>
                  <a:pt x="26" y="8"/>
                  <a:pt x="28" y="8"/>
                </a:cubicBezTo>
                <a:cubicBezTo>
                  <a:pt x="29" y="8"/>
                  <a:pt x="29" y="6"/>
                  <a:pt x="31" y="6"/>
                </a:cubicBezTo>
                <a:cubicBezTo>
                  <a:pt x="34" y="6"/>
                  <a:pt x="37" y="10"/>
                  <a:pt x="37" y="11"/>
                </a:cubicBezTo>
                <a:cubicBezTo>
                  <a:pt x="37" y="11"/>
                  <a:pt x="37" y="13"/>
                  <a:pt x="39" y="13"/>
                </a:cubicBezTo>
                <a:cubicBezTo>
                  <a:pt x="39" y="11"/>
                  <a:pt x="39" y="13"/>
                  <a:pt x="40" y="13"/>
                </a:cubicBezTo>
                <a:cubicBezTo>
                  <a:pt x="40" y="11"/>
                  <a:pt x="37" y="16"/>
                  <a:pt x="39" y="17"/>
                </a:cubicBezTo>
                <a:cubicBezTo>
                  <a:pt x="40" y="19"/>
                  <a:pt x="40" y="22"/>
                  <a:pt x="42" y="24"/>
                </a:cubicBezTo>
                <a:cubicBezTo>
                  <a:pt x="43" y="20"/>
                  <a:pt x="42" y="22"/>
                  <a:pt x="43" y="19"/>
                </a:cubicBezTo>
                <a:cubicBezTo>
                  <a:pt x="43" y="19"/>
                  <a:pt x="45" y="22"/>
                  <a:pt x="46" y="20"/>
                </a:cubicBezTo>
                <a:cubicBezTo>
                  <a:pt x="48" y="19"/>
                  <a:pt x="46" y="17"/>
                  <a:pt x="48" y="17"/>
                </a:cubicBezTo>
                <a:cubicBezTo>
                  <a:pt x="49" y="17"/>
                  <a:pt x="45" y="13"/>
                  <a:pt x="46" y="10"/>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92" name="Freeform 299"/>
          <p:cNvSpPr>
            <a:spLocks/>
          </p:cNvSpPr>
          <p:nvPr>
            <p:custDataLst>
              <p:tags r:id="rId90"/>
            </p:custDataLst>
          </p:nvPr>
        </p:nvSpPr>
        <p:spPr bwMode="auto">
          <a:xfrm>
            <a:off x="2702178" y="3722507"/>
            <a:ext cx="4500" cy="8809"/>
          </a:xfrm>
          <a:custGeom>
            <a:avLst/>
            <a:gdLst/>
            <a:ahLst/>
            <a:cxnLst>
              <a:cxn ang="0">
                <a:pos x="2" y="3"/>
              </a:cxn>
              <a:cxn ang="0">
                <a:pos x="0" y="2"/>
              </a:cxn>
              <a:cxn ang="0">
                <a:pos x="2" y="3"/>
              </a:cxn>
              <a:cxn ang="0">
                <a:pos x="2" y="3"/>
              </a:cxn>
            </a:cxnLst>
            <a:rect l="0" t="0" r="r" b="b"/>
            <a:pathLst>
              <a:path w="3" h="5">
                <a:moveTo>
                  <a:pt x="2" y="3"/>
                </a:moveTo>
                <a:cubicBezTo>
                  <a:pt x="0" y="3"/>
                  <a:pt x="0" y="2"/>
                  <a:pt x="0" y="2"/>
                </a:cubicBezTo>
                <a:cubicBezTo>
                  <a:pt x="2" y="0"/>
                  <a:pt x="2" y="2"/>
                  <a:pt x="2" y="3"/>
                </a:cubicBezTo>
                <a:cubicBezTo>
                  <a:pt x="3" y="3"/>
                  <a:pt x="3" y="5"/>
                  <a:pt x="2" y="3"/>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93" name="Freeform 300"/>
          <p:cNvSpPr>
            <a:spLocks/>
          </p:cNvSpPr>
          <p:nvPr>
            <p:custDataLst>
              <p:tags r:id="rId91"/>
            </p:custDataLst>
          </p:nvPr>
        </p:nvSpPr>
        <p:spPr bwMode="auto">
          <a:xfrm>
            <a:off x="2741784" y="3708413"/>
            <a:ext cx="3600" cy="5285"/>
          </a:xfrm>
          <a:custGeom>
            <a:avLst/>
            <a:gdLst/>
            <a:ahLst/>
            <a:cxnLst>
              <a:cxn ang="0">
                <a:pos x="0" y="3"/>
              </a:cxn>
              <a:cxn ang="0">
                <a:pos x="2" y="0"/>
              </a:cxn>
              <a:cxn ang="0">
                <a:pos x="0" y="3"/>
              </a:cxn>
            </a:cxnLst>
            <a:rect l="0" t="0" r="r" b="b"/>
            <a:pathLst>
              <a:path w="2" h="3">
                <a:moveTo>
                  <a:pt x="0" y="3"/>
                </a:moveTo>
                <a:cubicBezTo>
                  <a:pt x="0" y="2"/>
                  <a:pt x="0" y="0"/>
                  <a:pt x="2" y="0"/>
                </a:cubicBezTo>
                <a:cubicBezTo>
                  <a:pt x="2" y="2"/>
                  <a:pt x="2" y="3"/>
                  <a:pt x="0" y="3"/>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94" name="Freeform 6"/>
          <p:cNvSpPr>
            <a:spLocks/>
          </p:cNvSpPr>
          <p:nvPr>
            <p:custDataLst>
              <p:tags r:id="rId92"/>
            </p:custDataLst>
          </p:nvPr>
        </p:nvSpPr>
        <p:spPr bwMode="auto">
          <a:xfrm>
            <a:off x="4148097" y="2914089"/>
            <a:ext cx="252828" cy="166094"/>
          </a:xfrm>
          <a:custGeom>
            <a:avLst/>
            <a:gdLst/>
            <a:ahLst/>
            <a:cxnLst>
              <a:cxn ang="0">
                <a:pos x="14" y="19"/>
              </a:cxn>
              <a:cxn ang="0">
                <a:pos x="14" y="27"/>
              </a:cxn>
              <a:cxn ang="0">
                <a:pos x="6" y="41"/>
              </a:cxn>
              <a:cxn ang="0">
                <a:pos x="3" y="46"/>
              </a:cxn>
              <a:cxn ang="0">
                <a:pos x="5" y="53"/>
              </a:cxn>
              <a:cxn ang="0">
                <a:pos x="6" y="55"/>
              </a:cxn>
              <a:cxn ang="0">
                <a:pos x="12" y="55"/>
              </a:cxn>
              <a:cxn ang="0">
                <a:pos x="24" y="58"/>
              </a:cxn>
              <a:cxn ang="0">
                <a:pos x="37" y="52"/>
              </a:cxn>
              <a:cxn ang="0">
                <a:pos x="52" y="53"/>
              </a:cxn>
              <a:cxn ang="0">
                <a:pos x="56" y="58"/>
              </a:cxn>
              <a:cxn ang="0">
                <a:pos x="61" y="67"/>
              </a:cxn>
              <a:cxn ang="0">
                <a:pos x="62" y="74"/>
              </a:cxn>
              <a:cxn ang="0">
                <a:pos x="55" y="75"/>
              </a:cxn>
              <a:cxn ang="0">
                <a:pos x="49" y="84"/>
              </a:cxn>
              <a:cxn ang="0">
                <a:pos x="56" y="86"/>
              </a:cxn>
              <a:cxn ang="0">
                <a:pos x="59" y="83"/>
              </a:cxn>
              <a:cxn ang="0">
                <a:pos x="68" y="74"/>
              </a:cxn>
              <a:cxn ang="0">
                <a:pos x="78" y="70"/>
              </a:cxn>
              <a:cxn ang="0">
                <a:pos x="82" y="72"/>
              </a:cxn>
              <a:cxn ang="0">
                <a:pos x="81" y="77"/>
              </a:cxn>
              <a:cxn ang="0">
                <a:pos x="91" y="78"/>
              </a:cxn>
              <a:cxn ang="0">
                <a:pos x="91" y="91"/>
              </a:cxn>
              <a:cxn ang="0">
                <a:pos x="100" y="92"/>
              </a:cxn>
              <a:cxn ang="0">
                <a:pos x="113" y="89"/>
              </a:cxn>
              <a:cxn ang="0">
                <a:pos x="111" y="84"/>
              </a:cxn>
              <a:cxn ang="0">
                <a:pos x="102" y="75"/>
              </a:cxn>
              <a:cxn ang="0">
                <a:pos x="111" y="70"/>
              </a:cxn>
              <a:cxn ang="0">
                <a:pos x="128" y="66"/>
              </a:cxn>
              <a:cxn ang="0">
                <a:pos x="141" y="55"/>
              </a:cxn>
              <a:cxn ang="0">
                <a:pos x="141" y="46"/>
              </a:cxn>
              <a:cxn ang="0">
                <a:pos x="143" y="41"/>
              </a:cxn>
              <a:cxn ang="0">
                <a:pos x="138" y="35"/>
              </a:cxn>
              <a:cxn ang="0">
                <a:pos x="125" y="30"/>
              </a:cxn>
              <a:cxn ang="0">
                <a:pos x="108" y="27"/>
              </a:cxn>
              <a:cxn ang="0">
                <a:pos x="99" y="16"/>
              </a:cxn>
              <a:cxn ang="0">
                <a:pos x="97" y="8"/>
              </a:cxn>
              <a:cxn ang="0">
                <a:pos x="88" y="3"/>
              </a:cxn>
              <a:cxn ang="0">
                <a:pos x="76" y="5"/>
              </a:cxn>
              <a:cxn ang="0">
                <a:pos x="65" y="14"/>
              </a:cxn>
              <a:cxn ang="0">
                <a:pos x="53" y="13"/>
              </a:cxn>
              <a:cxn ang="0">
                <a:pos x="38" y="10"/>
              </a:cxn>
              <a:cxn ang="0">
                <a:pos x="15" y="11"/>
              </a:cxn>
            </a:cxnLst>
            <a:rect l="0" t="0" r="r" b="b"/>
            <a:pathLst>
              <a:path w="144" h="98">
                <a:moveTo>
                  <a:pt x="12" y="13"/>
                </a:moveTo>
                <a:cubicBezTo>
                  <a:pt x="14" y="16"/>
                  <a:pt x="11" y="14"/>
                  <a:pt x="14" y="19"/>
                </a:cubicBezTo>
                <a:cubicBezTo>
                  <a:pt x="20" y="24"/>
                  <a:pt x="14" y="21"/>
                  <a:pt x="15" y="22"/>
                </a:cubicBezTo>
                <a:cubicBezTo>
                  <a:pt x="17" y="24"/>
                  <a:pt x="18" y="25"/>
                  <a:pt x="14" y="27"/>
                </a:cubicBezTo>
                <a:cubicBezTo>
                  <a:pt x="12" y="27"/>
                  <a:pt x="8" y="32"/>
                  <a:pt x="6" y="35"/>
                </a:cubicBezTo>
                <a:cubicBezTo>
                  <a:pt x="3" y="38"/>
                  <a:pt x="6" y="39"/>
                  <a:pt x="6" y="41"/>
                </a:cubicBezTo>
                <a:cubicBezTo>
                  <a:pt x="5" y="42"/>
                  <a:pt x="9" y="44"/>
                  <a:pt x="3" y="42"/>
                </a:cubicBezTo>
                <a:cubicBezTo>
                  <a:pt x="5" y="44"/>
                  <a:pt x="3" y="44"/>
                  <a:pt x="3" y="46"/>
                </a:cubicBezTo>
                <a:cubicBezTo>
                  <a:pt x="3" y="47"/>
                  <a:pt x="2" y="46"/>
                  <a:pt x="0" y="50"/>
                </a:cubicBezTo>
                <a:cubicBezTo>
                  <a:pt x="5" y="52"/>
                  <a:pt x="3" y="55"/>
                  <a:pt x="5" y="53"/>
                </a:cubicBezTo>
                <a:cubicBezTo>
                  <a:pt x="6" y="53"/>
                  <a:pt x="6" y="55"/>
                  <a:pt x="6" y="55"/>
                </a:cubicBezTo>
                <a:cubicBezTo>
                  <a:pt x="6" y="55"/>
                  <a:pt x="6" y="55"/>
                  <a:pt x="6" y="55"/>
                </a:cubicBezTo>
                <a:cubicBezTo>
                  <a:pt x="8" y="55"/>
                  <a:pt x="8" y="56"/>
                  <a:pt x="8" y="55"/>
                </a:cubicBezTo>
                <a:cubicBezTo>
                  <a:pt x="9" y="53"/>
                  <a:pt x="9" y="55"/>
                  <a:pt x="12" y="55"/>
                </a:cubicBezTo>
                <a:cubicBezTo>
                  <a:pt x="17" y="55"/>
                  <a:pt x="17" y="56"/>
                  <a:pt x="18" y="56"/>
                </a:cubicBezTo>
                <a:cubicBezTo>
                  <a:pt x="21" y="55"/>
                  <a:pt x="21" y="60"/>
                  <a:pt x="24" y="58"/>
                </a:cubicBezTo>
                <a:cubicBezTo>
                  <a:pt x="26" y="56"/>
                  <a:pt x="24" y="56"/>
                  <a:pt x="29" y="56"/>
                </a:cubicBezTo>
                <a:cubicBezTo>
                  <a:pt x="34" y="55"/>
                  <a:pt x="32" y="53"/>
                  <a:pt x="37" y="52"/>
                </a:cubicBezTo>
                <a:cubicBezTo>
                  <a:pt x="38" y="50"/>
                  <a:pt x="41" y="50"/>
                  <a:pt x="43" y="50"/>
                </a:cubicBezTo>
                <a:cubicBezTo>
                  <a:pt x="44" y="49"/>
                  <a:pt x="50" y="53"/>
                  <a:pt x="52" y="53"/>
                </a:cubicBezTo>
                <a:cubicBezTo>
                  <a:pt x="53" y="52"/>
                  <a:pt x="53" y="56"/>
                  <a:pt x="56" y="55"/>
                </a:cubicBezTo>
                <a:cubicBezTo>
                  <a:pt x="58" y="55"/>
                  <a:pt x="58" y="56"/>
                  <a:pt x="56" y="58"/>
                </a:cubicBezTo>
                <a:cubicBezTo>
                  <a:pt x="55" y="61"/>
                  <a:pt x="58" y="63"/>
                  <a:pt x="59" y="63"/>
                </a:cubicBezTo>
                <a:cubicBezTo>
                  <a:pt x="61" y="63"/>
                  <a:pt x="58" y="66"/>
                  <a:pt x="61" y="67"/>
                </a:cubicBezTo>
                <a:cubicBezTo>
                  <a:pt x="64" y="69"/>
                  <a:pt x="61" y="72"/>
                  <a:pt x="62" y="74"/>
                </a:cubicBezTo>
                <a:cubicBezTo>
                  <a:pt x="65" y="74"/>
                  <a:pt x="62" y="75"/>
                  <a:pt x="62" y="74"/>
                </a:cubicBezTo>
                <a:cubicBezTo>
                  <a:pt x="61" y="74"/>
                  <a:pt x="58" y="75"/>
                  <a:pt x="56" y="74"/>
                </a:cubicBezTo>
                <a:cubicBezTo>
                  <a:pt x="55" y="72"/>
                  <a:pt x="53" y="74"/>
                  <a:pt x="55" y="75"/>
                </a:cubicBezTo>
                <a:cubicBezTo>
                  <a:pt x="56" y="78"/>
                  <a:pt x="50" y="81"/>
                  <a:pt x="52" y="83"/>
                </a:cubicBezTo>
                <a:cubicBezTo>
                  <a:pt x="52" y="84"/>
                  <a:pt x="50" y="84"/>
                  <a:pt x="49" y="84"/>
                </a:cubicBezTo>
                <a:cubicBezTo>
                  <a:pt x="52" y="88"/>
                  <a:pt x="53" y="88"/>
                  <a:pt x="53" y="88"/>
                </a:cubicBezTo>
                <a:cubicBezTo>
                  <a:pt x="53" y="86"/>
                  <a:pt x="55" y="88"/>
                  <a:pt x="56" y="86"/>
                </a:cubicBezTo>
                <a:cubicBezTo>
                  <a:pt x="56" y="84"/>
                  <a:pt x="59" y="84"/>
                  <a:pt x="61" y="88"/>
                </a:cubicBezTo>
                <a:cubicBezTo>
                  <a:pt x="61" y="84"/>
                  <a:pt x="61" y="86"/>
                  <a:pt x="59" y="83"/>
                </a:cubicBezTo>
                <a:cubicBezTo>
                  <a:pt x="59" y="80"/>
                  <a:pt x="61" y="83"/>
                  <a:pt x="64" y="81"/>
                </a:cubicBezTo>
                <a:cubicBezTo>
                  <a:pt x="67" y="78"/>
                  <a:pt x="68" y="77"/>
                  <a:pt x="68" y="74"/>
                </a:cubicBezTo>
                <a:cubicBezTo>
                  <a:pt x="68" y="70"/>
                  <a:pt x="73" y="72"/>
                  <a:pt x="75" y="70"/>
                </a:cubicBezTo>
                <a:cubicBezTo>
                  <a:pt x="76" y="70"/>
                  <a:pt x="78" y="72"/>
                  <a:pt x="78" y="70"/>
                </a:cubicBezTo>
                <a:cubicBezTo>
                  <a:pt x="78" y="67"/>
                  <a:pt x="78" y="64"/>
                  <a:pt x="79" y="67"/>
                </a:cubicBezTo>
                <a:cubicBezTo>
                  <a:pt x="79" y="70"/>
                  <a:pt x="78" y="72"/>
                  <a:pt x="82" y="72"/>
                </a:cubicBezTo>
                <a:cubicBezTo>
                  <a:pt x="79" y="74"/>
                  <a:pt x="76" y="70"/>
                  <a:pt x="76" y="72"/>
                </a:cubicBezTo>
                <a:cubicBezTo>
                  <a:pt x="75" y="74"/>
                  <a:pt x="81" y="75"/>
                  <a:pt x="81" y="77"/>
                </a:cubicBezTo>
                <a:cubicBezTo>
                  <a:pt x="81" y="78"/>
                  <a:pt x="87" y="77"/>
                  <a:pt x="88" y="77"/>
                </a:cubicBezTo>
                <a:cubicBezTo>
                  <a:pt x="90" y="78"/>
                  <a:pt x="91" y="75"/>
                  <a:pt x="91" y="78"/>
                </a:cubicBezTo>
                <a:cubicBezTo>
                  <a:pt x="93" y="81"/>
                  <a:pt x="82" y="83"/>
                  <a:pt x="82" y="86"/>
                </a:cubicBezTo>
                <a:cubicBezTo>
                  <a:pt x="84" y="88"/>
                  <a:pt x="91" y="86"/>
                  <a:pt x="91" y="91"/>
                </a:cubicBezTo>
                <a:cubicBezTo>
                  <a:pt x="91" y="95"/>
                  <a:pt x="88" y="92"/>
                  <a:pt x="91" y="95"/>
                </a:cubicBezTo>
                <a:cubicBezTo>
                  <a:pt x="94" y="98"/>
                  <a:pt x="97" y="94"/>
                  <a:pt x="100" y="92"/>
                </a:cubicBezTo>
                <a:cubicBezTo>
                  <a:pt x="103" y="91"/>
                  <a:pt x="102" y="94"/>
                  <a:pt x="105" y="91"/>
                </a:cubicBezTo>
                <a:cubicBezTo>
                  <a:pt x="108" y="86"/>
                  <a:pt x="108" y="91"/>
                  <a:pt x="113" y="89"/>
                </a:cubicBezTo>
                <a:cubicBezTo>
                  <a:pt x="117" y="88"/>
                  <a:pt x="113" y="89"/>
                  <a:pt x="114" y="86"/>
                </a:cubicBezTo>
                <a:cubicBezTo>
                  <a:pt x="116" y="84"/>
                  <a:pt x="114" y="83"/>
                  <a:pt x="111" y="84"/>
                </a:cubicBezTo>
                <a:cubicBezTo>
                  <a:pt x="106" y="86"/>
                  <a:pt x="106" y="89"/>
                  <a:pt x="103" y="83"/>
                </a:cubicBezTo>
                <a:cubicBezTo>
                  <a:pt x="99" y="77"/>
                  <a:pt x="100" y="77"/>
                  <a:pt x="102" y="75"/>
                </a:cubicBezTo>
                <a:cubicBezTo>
                  <a:pt x="106" y="74"/>
                  <a:pt x="102" y="78"/>
                  <a:pt x="105" y="77"/>
                </a:cubicBezTo>
                <a:cubicBezTo>
                  <a:pt x="106" y="75"/>
                  <a:pt x="110" y="70"/>
                  <a:pt x="111" y="70"/>
                </a:cubicBezTo>
                <a:cubicBezTo>
                  <a:pt x="116" y="72"/>
                  <a:pt x="123" y="66"/>
                  <a:pt x="125" y="66"/>
                </a:cubicBezTo>
                <a:cubicBezTo>
                  <a:pt x="128" y="66"/>
                  <a:pt x="126" y="67"/>
                  <a:pt x="128" y="66"/>
                </a:cubicBezTo>
                <a:cubicBezTo>
                  <a:pt x="126" y="56"/>
                  <a:pt x="132" y="61"/>
                  <a:pt x="132" y="58"/>
                </a:cubicBezTo>
                <a:cubicBezTo>
                  <a:pt x="134" y="55"/>
                  <a:pt x="140" y="58"/>
                  <a:pt x="141" y="55"/>
                </a:cubicBezTo>
                <a:cubicBezTo>
                  <a:pt x="143" y="53"/>
                  <a:pt x="141" y="50"/>
                  <a:pt x="140" y="49"/>
                </a:cubicBezTo>
                <a:cubicBezTo>
                  <a:pt x="138" y="47"/>
                  <a:pt x="140" y="46"/>
                  <a:pt x="141" y="46"/>
                </a:cubicBezTo>
                <a:cubicBezTo>
                  <a:pt x="144" y="46"/>
                  <a:pt x="143" y="44"/>
                  <a:pt x="141" y="44"/>
                </a:cubicBezTo>
                <a:cubicBezTo>
                  <a:pt x="140" y="44"/>
                  <a:pt x="140" y="42"/>
                  <a:pt x="143" y="41"/>
                </a:cubicBezTo>
                <a:cubicBezTo>
                  <a:pt x="144" y="39"/>
                  <a:pt x="143" y="39"/>
                  <a:pt x="143" y="36"/>
                </a:cubicBezTo>
                <a:cubicBezTo>
                  <a:pt x="143" y="35"/>
                  <a:pt x="140" y="38"/>
                  <a:pt x="138" y="35"/>
                </a:cubicBezTo>
                <a:cubicBezTo>
                  <a:pt x="137" y="32"/>
                  <a:pt x="134" y="35"/>
                  <a:pt x="132" y="33"/>
                </a:cubicBezTo>
                <a:cubicBezTo>
                  <a:pt x="129" y="28"/>
                  <a:pt x="128" y="33"/>
                  <a:pt x="125" y="30"/>
                </a:cubicBezTo>
                <a:cubicBezTo>
                  <a:pt x="122" y="28"/>
                  <a:pt x="123" y="24"/>
                  <a:pt x="119" y="27"/>
                </a:cubicBezTo>
                <a:cubicBezTo>
                  <a:pt x="113" y="30"/>
                  <a:pt x="113" y="25"/>
                  <a:pt x="108" y="27"/>
                </a:cubicBezTo>
                <a:cubicBezTo>
                  <a:pt x="105" y="28"/>
                  <a:pt x="108" y="22"/>
                  <a:pt x="105" y="19"/>
                </a:cubicBezTo>
                <a:cubicBezTo>
                  <a:pt x="102" y="14"/>
                  <a:pt x="102" y="17"/>
                  <a:pt x="99" y="16"/>
                </a:cubicBezTo>
                <a:cubicBezTo>
                  <a:pt x="96" y="16"/>
                  <a:pt x="99" y="16"/>
                  <a:pt x="96" y="13"/>
                </a:cubicBezTo>
                <a:cubicBezTo>
                  <a:pt x="94" y="11"/>
                  <a:pt x="100" y="10"/>
                  <a:pt x="97" y="8"/>
                </a:cubicBezTo>
                <a:cubicBezTo>
                  <a:pt x="93" y="7"/>
                  <a:pt x="96" y="0"/>
                  <a:pt x="93" y="3"/>
                </a:cubicBezTo>
                <a:cubicBezTo>
                  <a:pt x="90" y="5"/>
                  <a:pt x="91" y="0"/>
                  <a:pt x="88" y="3"/>
                </a:cubicBezTo>
                <a:cubicBezTo>
                  <a:pt x="85" y="5"/>
                  <a:pt x="82" y="2"/>
                  <a:pt x="82" y="5"/>
                </a:cubicBezTo>
                <a:cubicBezTo>
                  <a:pt x="81" y="8"/>
                  <a:pt x="78" y="7"/>
                  <a:pt x="76" y="5"/>
                </a:cubicBezTo>
                <a:cubicBezTo>
                  <a:pt x="70" y="5"/>
                  <a:pt x="68" y="8"/>
                  <a:pt x="68" y="13"/>
                </a:cubicBezTo>
                <a:cubicBezTo>
                  <a:pt x="68" y="17"/>
                  <a:pt x="67" y="17"/>
                  <a:pt x="65" y="14"/>
                </a:cubicBezTo>
                <a:cubicBezTo>
                  <a:pt x="64" y="14"/>
                  <a:pt x="61" y="14"/>
                  <a:pt x="59" y="14"/>
                </a:cubicBezTo>
                <a:cubicBezTo>
                  <a:pt x="56" y="16"/>
                  <a:pt x="58" y="10"/>
                  <a:pt x="53" y="13"/>
                </a:cubicBezTo>
                <a:cubicBezTo>
                  <a:pt x="50" y="16"/>
                  <a:pt x="55" y="11"/>
                  <a:pt x="46" y="11"/>
                </a:cubicBezTo>
                <a:cubicBezTo>
                  <a:pt x="40" y="11"/>
                  <a:pt x="43" y="10"/>
                  <a:pt x="38" y="10"/>
                </a:cubicBezTo>
                <a:cubicBezTo>
                  <a:pt x="35" y="11"/>
                  <a:pt x="34" y="7"/>
                  <a:pt x="23" y="8"/>
                </a:cubicBezTo>
                <a:cubicBezTo>
                  <a:pt x="14" y="10"/>
                  <a:pt x="18" y="13"/>
                  <a:pt x="15" y="11"/>
                </a:cubicBezTo>
                <a:cubicBezTo>
                  <a:pt x="14" y="11"/>
                  <a:pt x="12" y="13"/>
                  <a:pt x="12" y="13"/>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95" name="Freeform 8"/>
          <p:cNvSpPr>
            <a:spLocks/>
          </p:cNvSpPr>
          <p:nvPr>
            <p:custDataLst>
              <p:tags r:id="rId93"/>
            </p:custDataLst>
          </p:nvPr>
        </p:nvSpPr>
        <p:spPr bwMode="auto">
          <a:xfrm>
            <a:off x="3691376" y="2854644"/>
            <a:ext cx="64339" cy="86544"/>
          </a:xfrm>
          <a:custGeom>
            <a:avLst/>
            <a:gdLst/>
            <a:ahLst/>
            <a:cxnLst>
              <a:cxn ang="0">
                <a:pos x="24" y="9"/>
              </a:cxn>
              <a:cxn ang="0">
                <a:pos x="22" y="12"/>
              </a:cxn>
              <a:cxn ang="0">
                <a:pos x="28" y="16"/>
              </a:cxn>
              <a:cxn ang="0">
                <a:pos x="30" y="14"/>
              </a:cxn>
              <a:cxn ang="0">
                <a:pos x="31" y="17"/>
              </a:cxn>
              <a:cxn ang="0">
                <a:pos x="34" y="17"/>
              </a:cxn>
              <a:cxn ang="0">
                <a:pos x="34" y="19"/>
              </a:cxn>
              <a:cxn ang="0">
                <a:pos x="36" y="23"/>
              </a:cxn>
              <a:cxn ang="0">
                <a:pos x="36" y="36"/>
              </a:cxn>
              <a:cxn ang="0">
                <a:pos x="33" y="40"/>
              </a:cxn>
              <a:cxn ang="0">
                <a:pos x="28" y="40"/>
              </a:cxn>
              <a:cxn ang="0">
                <a:pos x="19" y="45"/>
              </a:cxn>
              <a:cxn ang="0">
                <a:pos x="18" y="47"/>
              </a:cxn>
              <a:cxn ang="0">
                <a:pos x="7" y="48"/>
              </a:cxn>
              <a:cxn ang="0">
                <a:pos x="6" y="47"/>
              </a:cxn>
              <a:cxn ang="0">
                <a:pos x="4" y="44"/>
              </a:cxn>
              <a:cxn ang="0">
                <a:pos x="3" y="40"/>
              </a:cxn>
              <a:cxn ang="0">
                <a:pos x="7" y="39"/>
              </a:cxn>
              <a:cxn ang="0">
                <a:pos x="12" y="36"/>
              </a:cxn>
              <a:cxn ang="0">
                <a:pos x="13" y="34"/>
              </a:cxn>
              <a:cxn ang="0">
                <a:pos x="7" y="34"/>
              </a:cxn>
              <a:cxn ang="0">
                <a:pos x="12" y="30"/>
              </a:cxn>
              <a:cxn ang="0">
                <a:pos x="10" y="28"/>
              </a:cxn>
              <a:cxn ang="0">
                <a:pos x="6" y="23"/>
              </a:cxn>
              <a:cxn ang="0">
                <a:pos x="9" y="20"/>
              </a:cxn>
              <a:cxn ang="0">
                <a:pos x="6" y="17"/>
              </a:cxn>
              <a:cxn ang="0">
                <a:pos x="4" y="16"/>
              </a:cxn>
              <a:cxn ang="0">
                <a:pos x="12" y="16"/>
              </a:cxn>
              <a:cxn ang="0">
                <a:pos x="15" y="16"/>
              </a:cxn>
              <a:cxn ang="0">
                <a:pos x="19" y="12"/>
              </a:cxn>
              <a:cxn ang="0">
                <a:pos x="15" y="11"/>
              </a:cxn>
              <a:cxn ang="0">
                <a:pos x="18" y="6"/>
              </a:cxn>
              <a:cxn ang="0">
                <a:pos x="24" y="3"/>
              </a:cxn>
              <a:cxn ang="0">
                <a:pos x="28" y="1"/>
              </a:cxn>
              <a:cxn ang="0">
                <a:pos x="28" y="5"/>
              </a:cxn>
              <a:cxn ang="0">
                <a:pos x="24" y="9"/>
              </a:cxn>
            </a:cxnLst>
            <a:rect l="0" t="0" r="r" b="b"/>
            <a:pathLst>
              <a:path w="37" h="51">
                <a:moveTo>
                  <a:pt x="24" y="9"/>
                </a:moveTo>
                <a:cubicBezTo>
                  <a:pt x="21" y="9"/>
                  <a:pt x="25" y="11"/>
                  <a:pt x="22" y="12"/>
                </a:cubicBezTo>
                <a:cubicBezTo>
                  <a:pt x="18" y="14"/>
                  <a:pt x="28" y="19"/>
                  <a:pt x="28" y="16"/>
                </a:cubicBezTo>
                <a:cubicBezTo>
                  <a:pt x="28" y="14"/>
                  <a:pt x="30" y="12"/>
                  <a:pt x="30" y="14"/>
                </a:cubicBezTo>
                <a:cubicBezTo>
                  <a:pt x="31" y="17"/>
                  <a:pt x="31" y="16"/>
                  <a:pt x="31" y="17"/>
                </a:cubicBezTo>
                <a:cubicBezTo>
                  <a:pt x="33" y="19"/>
                  <a:pt x="33" y="17"/>
                  <a:pt x="34" y="17"/>
                </a:cubicBezTo>
                <a:cubicBezTo>
                  <a:pt x="36" y="17"/>
                  <a:pt x="36" y="19"/>
                  <a:pt x="34" y="19"/>
                </a:cubicBezTo>
                <a:cubicBezTo>
                  <a:pt x="34" y="19"/>
                  <a:pt x="34" y="20"/>
                  <a:pt x="36" y="23"/>
                </a:cubicBezTo>
                <a:cubicBezTo>
                  <a:pt x="37" y="26"/>
                  <a:pt x="37" y="31"/>
                  <a:pt x="36" y="36"/>
                </a:cubicBezTo>
                <a:cubicBezTo>
                  <a:pt x="33" y="40"/>
                  <a:pt x="36" y="40"/>
                  <a:pt x="33" y="40"/>
                </a:cubicBezTo>
                <a:cubicBezTo>
                  <a:pt x="30" y="40"/>
                  <a:pt x="31" y="40"/>
                  <a:pt x="28" y="40"/>
                </a:cubicBezTo>
                <a:cubicBezTo>
                  <a:pt x="24" y="42"/>
                  <a:pt x="21" y="47"/>
                  <a:pt x="19" y="45"/>
                </a:cubicBezTo>
                <a:cubicBezTo>
                  <a:pt x="19" y="42"/>
                  <a:pt x="19" y="45"/>
                  <a:pt x="18" y="47"/>
                </a:cubicBezTo>
                <a:cubicBezTo>
                  <a:pt x="18" y="48"/>
                  <a:pt x="4" y="51"/>
                  <a:pt x="7" y="48"/>
                </a:cubicBezTo>
                <a:cubicBezTo>
                  <a:pt x="12" y="44"/>
                  <a:pt x="3" y="50"/>
                  <a:pt x="6" y="47"/>
                </a:cubicBezTo>
                <a:cubicBezTo>
                  <a:pt x="7" y="44"/>
                  <a:pt x="0" y="47"/>
                  <a:pt x="4" y="44"/>
                </a:cubicBezTo>
                <a:cubicBezTo>
                  <a:pt x="7" y="39"/>
                  <a:pt x="0" y="44"/>
                  <a:pt x="3" y="40"/>
                </a:cubicBezTo>
                <a:cubicBezTo>
                  <a:pt x="6" y="37"/>
                  <a:pt x="9" y="40"/>
                  <a:pt x="7" y="39"/>
                </a:cubicBezTo>
                <a:cubicBezTo>
                  <a:pt x="6" y="37"/>
                  <a:pt x="7" y="36"/>
                  <a:pt x="12" y="36"/>
                </a:cubicBezTo>
                <a:cubicBezTo>
                  <a:pt x="16" y="36"/>
                  <a:pt x="15" y="34"/>
                  <a:pt x="13" y="34"/>
                </a:cubicBezTo>
                <a:cubicBezTo>
                  <a:pt x="12" y="34"/>
                  <a:pt x="3" y="37"/>
                  <a:pt x="7" y="34"/>
                </a:cubicBezTo>
                <a:cubicBezTo>
                  <a:pt x="12" y="31"/>
                  <a:pt x="7" y="30"/>
                  <a:pt x="12" y="30"/>
                </a:cubicBezTo>
                <a:cubicBezTo>
                  <a:pt x="16" y="28"/>
                  <a:pt x="12" y="26"/>
                  <a:pt x="10" y="28"/>
                </a:cubicBezTo>
                <a:cubicBezTo>
                  <a:pt x="9" y="28"/>
                  <a:pt x="3" y="25"/>
                  <a:pt x="6" y="23"/>
                </a:cubicBezTo>
                <a:cubicBezTo>
                  <a:pt x="7" y="22"/>
                  <a:pt x="6" y="22"/>
                  <a:pt x="9" y="20"/>
                </a:cubicBezTo>
                <a:cubicBezTo>
                  <a:pt x="12" y="19"/>
                  <a:pt x="3" y="20"/>
                  <a:pt x="6" y="17"/>
                </a:cubicBezTo>
                <a:cubicBezTo>
                  <a:pt x="7" y="16"/>
                  <a:pt x="4" y="17"/>
                  <a:pt x="4" y="16"/>
                </a:cubicBezTo>
                <a:cubicBezTo>
                  <a:pt x="6" y="14"/>
                  <a:pt x="9" y="14"/>
                  <a:pt x="12" y="16"/>
                </a:cubicBezTo>
                <a:cubicBezTo>
                  <a:pt x="13" y="16"/>
                  <a:pt x="13" y="14"/>
                  <a:pt x="15" y="16"/>
                </a:cubicBezTo>
                <a:cubicBezTo>
                  <a:pt x="18" y="16"/>
                  <a:pt x="16" y="14"/>
                  <a:pt x="19" y="12"/>
                </a:cubicBezTo>
                <a:cubicBezTo>
                  <a:pt x="22" y="9"/>
                  <a:pt x="16" y="11"/>
                  <a:pt x="15" y="11"/>
                </a:cubicBezTo>
                <a:cubicBezTo>
                  <a:pt x="15" y="9"/>
                  <a:pt x="19" y="9"/>
                  <a:pt x="18" y="6"/>
                </a:cubicBezTo>
                <a:cubicBezTo>
                  <a:pt x="18" y="5"/>
                  <a:pt x="22" y="3"/>
                  <a:pt x="24" y="3"/>
                </a:cubicBezTo>
                <a:cubicBezTo>
                  <a:pt x="27" y="3"/>
                  <a:pt x="25" y="0"/>
                  <a:pt x="28" y="1"/>
                </a:cubicBezTo>
                <a:cubicBezTo>
                  <a:pt x="31" y="3"/>
                  <a:pt x="28" y="3"/>
                  <a:pt x="28" y="5"/>
                </a:cubicBezTo>
                <a:cubicBezTo>
                  <a:pt x="25" y="6"/>
                  <a:pt x="27" y="9"/>
                  <a:pt x="24" y="9"/>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96" name="Freeform 9"/>
          <p:cNvSpPr>
            <a:spLocks/>
          </p:cNvSpPr>
          <p:nvPr>
            <p:custDataLst>
              <p:tags r:id="rId94"/>
            </p:custDataLst>
          </p:nvPr>
        </p:nvSpPr>
        <p:spPr bwMode="auto">
          <a:xfrm>
            <a:off x="5064256" y="2922829"/>
            <a:ext cx="451284" cy="209803"/>
          </a:xfrm>
          <a:custGeom>
            <a:avLst/>
            <a:gdLst/>
            <a:ahLst/>
            <a:cxnLst>
              <a:cxn ang="0">
                <a:pos x="230" y="28"/>
              </a:cxn>
              <a:cxn ang="0">
                <a:pos x="222" y="48"/>
              </a:cxn>
              <a:cxn ang="0">
                <a:pos x="225" y="53"/>
              </a:cxn>
              <a:cxn ang="0">
                <a:pos x="234" y="53"/>
              </a:cxn>
              <a:cxn ang="0">
                <a:pos x="240" y="50"/>
              </a:cxn>
              <a:cxn ang="0">
                <a:pos x="251" y="56"/>
              </a:cxn>
              <a:cxn ang="0">
                <a:pos x="255" y="65"/>
              </a:cxn>
              <a:cxn ang="0">
                <a:pos x="246" y="65"/>
              </a:cxn>
              <a:cxn ang="0">
                <a:pos x="239" y="65"/>
              </a:cxn>
              <a:cxn ang="0">
                <a:pos x="228" y="70"/>
              </a:cxn>
              <a:cxn ang="0">
                <a:pos x="225" y="76"/>
              </a:cxn>
              <a:cxn ang="0">
                <a:pos x="216" y="80"/>
              </a:cxn>
              <a:cxn ang="0">
                <a:pos x="207" y="87"/>
              </a:cxn>
              <a:cxn ang="0">
                <a:pos x="192" y="84"/>
              </a:cxn>
              <a:cxn ang="0">
                <a:pos x="189" y="92"/>
              </a:cxn>
              <a:cxn ang="0">
                <a:pos x="192" y="100"/>
              </a:cxn>
              <a:cxn ang="0">
                <a:pos x="181" y="107"/>
              </a:cxn>
              <a:cxn ang="0">
                <a:pos x="173" y="114"/>
              </a:cxn>
              <a:cxn ang="0">
                <a:pos x="169" y="114"/>
              </a:cxn>
              <a:cxn ang="0">
                <a:pos x="160" y="114"/>
              </a:cxn>
              <a:cxn ang="0">
                <a:pos x="154" y="115"/>
              </a:cxn>
              <a:cxn ang="0">
                <a:pos x="138" y="123"/>
              </a:cxn>
              <a:cxn ang="0">
                <a:pos x="134" y="123"/>
              </a:cxn>
              <a:cxn ang="0">
                <a:pos x="131" y="120"/>
              </a:cxn>
              <a:cxn ang="0">
                <a:pos x="117" y="117"/>
              </a:cxn>
              <a:cxn ang="0">
                <a:pos x="100" y="111"/>
              </a:cxn>
              <a:cxn ang="0">
                <a:pos x="75" y="111"/>
              </a:cxn>
              <a:cxn ang="0">
                <a:pos x="69" y="109"/>
              </a:cxn>
              <a:cxn ang="0">
                <a:pos x="64" y="100"/>
              </a:cxn>
              <a:cxn ang="0">
                <a:pos x="55" y="92"/>
              </a:cxn>
              <a:cxn ang="0">
                <a:pos x="38" y="84"/>
              </a:cxn>
              <a:cxn ang="0">
                <a:pos x="27" y="83"/>
              </a:cxn>
              <a:cxn ang="0">
                <a:pos x="24" y="76"/>
              </a:cxn>
              <a:cxn ang="0">
                <a:pos x="26" y="67"/>
              </a:cxn>
              <a:cxn ang="0">
                <a:pos x="18" y="52"/>
              </a:cxn>
              <a:cxn ang="0">
                <a:pos x="15" y="50"/>
              </a:cxn>
              <a:cxn ang="0">
                <a:pos x="9" y="48"/>
              </a:cxn>
              <a:cxn ang="0">
                <a:pos x="2" y="36"/>
              </a:cxn>
              <a:cxn ang="0">
                <a:pos x="12" y="31"/>
              </a:cxn>
              <a:cxn ang="0">
                <a:pos x="21" y="24"/>
              </a:cxn>
              <a:cxn ang="0">
                <a:pos x="41" y="19"/>
              </a:cxn>
              <a:cxn ang="0">
                <a:pos x="53" y="22"/>
              </a:cxn>
              <a:cxn ang="0">
                <a:pos x="84" y="24"/>
              </a:cxn>
              <a:cxn ang="0">
                <a:pos x="82" y="10"/>
              </a:cxn>
              <a:cxn ang="0">
                <a:pos x="99" y="5"/>
              </a:cxn>
              <a:cxn ang="0">
                <a:pos x="116" y="13"/>
              </a:cxn>
              <a:cxn ang="0">
                <a:pos x="131" y="24"/>
              </a:cxn>
              <a:cxn ang="0">
                <a:pos x="152" y="25"/>
              </a:cxn>
              <a:cxn ang="0">
                <a:pos x="170" y="35"/>
              </a:cxn>
              <a:cxn ang="0">
                <a:pos x="195" y="33"/>
              </a:cxn>
              <a:cxn ang="0">
                <a:pos x="214" y="24"/>
              </a:cxn>
              <a:cxn ang="0">
                <a:pos x="230" y="28"/>
              </a:cxn>
            </a:cxnLst>
            <a:rect l="0" t="0" r="r" b="b"/>
            <a:pathLst>
              <a:path w="257" h="124">
                <a:moveTo>
                  <a:pt x="230" y="28"/>
                </a:moveTo>
                <a:cubicBezTo>
                  <a:pt x="219" y="50"/>
                  <a:pt x="225" y="45"/>
                  <a:pt x="222" y="48"/>
                </a:cubicBezTo>
                <a:cubicBezTo>
                  <a:pt x="219" y="50"/>
                  <a:pt x="223" y="55"/>
                  <a:pt x="225" y="53"/>
                </a:cubicBezTo>
                <a:cubicBezTo>
                  <a:pt x="227" y="52"/>
                  <a:pt x="231" y="52"/>
                  <a:pt x="234" y="53"/>
                </a:cubicBezTo>
                <a:cubicBezTo>
                  <a:pt x="237" y="56"/>
                  <a:pt x="234" y="50"/>
                  <a:pt x="240" y="50"/>
                </a:cubicBezTo>
                <a:cubicBezTo>
                  <a:pt x="246" y="50"/>
                  <a:pt x="248" y="53"/>
                  <a:pt x="251" y="56"/>
                </a:cubicBezTo>
                <a:cubicBezTo>
                  <a:pt x="254" y="59"/>
                  <a:pt x="257" y="64"/>
                  <a:pt x="255" y="65"/>
                </a:cubicBezTo>
                <a:cubicBezTo>
                  <a:pt x="252" y="67"/>
                  <a:pt x="248" y="64"/>
                  <a:pt x="246" y="65"/>
                </a:cubicBezTo>
                <a:cubicBezTo>
                  <a:pt x="245" y="67"/>
                  <a:pt x="243" y="64"/>
                  <a:pt x="239" y="65"/>
                </a:cubicBezTo>
                <a:cubicBezTo>
                  <a:pt x="236" y="69"/>
                  <a:pt x="231" y="67"/>
                  <a:pt x="228" y="70"/>
                </a:cubicBezTo>
                <a:cubicBezTo>
                  <a:pt x="225" y="75"/>
                  <a:pt x="228" y="75"/>
                  <a:pt x="225" y="76"/>
                </a:cubicBezTo>
                <a:cubicBezTo>
                  <a:pt x="222" y="80"/>
                  <a:pt x="219" y="81"/>
                  <a:pt x="216" y="80"/>
                </a:cubicBezTo>
                <a:cubicBezTo>
                  <a:pt x="211" y="80"/>
                  <a:pt x="213" y="84"/>
                  <a:pt x="207" y="87"/>
                </a:cubicBezTo>
                <a:cubicBezTo>
                  <a:pt x="199" y="90"/>
                  <a:pt x="196" y="83"/>
                  <a:pt x="192" y="84"/>
                </a:cubicBezTo>
                <a:cubicBezTo>
                  <a:pt x="189" y="84"/>
                  <a:pt x="189" y="87"/>
                  <a:pt x="189" y="92"/>
                </a:cubicBezTo>
                <a:cubicBezTo>
                  <a:pt x="189" y="95"/>
                  <a:pt x="195" y="98"/>
                  <a:pt x="192" y="100"/>
                </a:cubicBezTo>
                <a:cubicBezTo>
                  <a:pt x="187" y="103"/>
                  <a:pt x="185" y="103"/>
                  <a:pt x="181" y="107"/>
                </a:cubicBezTo>
                <a:cubicBezTo>
                  <a:pt x="178" y="112"/>
                  <a:pt x="175" y="111"/>
                  <a:pt x="173" y="114"/>
                </a:cubicBezTo>
                <a:cubicBezTo>
                  <a:pt x="172" y="115"/>
                  <a:pt x="170" y="112"/>
                  <a:pt x="169" y="114"/>
                </a:cubicBezTo>
                <a:cubicBezTo>
                  <a:pt x="166" y="115"/>
                  <a:pt x="166" y="114"/>
                  <a:pt x="160" y="114"/>
                </a:cubicBezTo>
                <a:cubicBezTo>
                  <a:pt x="155" y="114"/>
                  <a:pt x="158" y="112"/>
                  <a:pt x="154" y="115"/>
                </a:cubicBezTo>
                <a:cubicBezTo>
                  <a:pt x="151" y="118"/>
                  <a:pt x="151" y="115"/>
                  <a:pt x="138" y="123"/>
                </a:cubicBezTo>
                <a:cubicBezTo>
                  <a:pt x="137" y="124"/>
                  <a:pt x="137" y="121"/>
                  <a:pt x="134" y="123"/>
                </a:cubicBezTo>
                <a:cubicBezTo>
                  <a:pt x="132" y="123"/>
                  <a:pt x="135" y="118"/>
                  <a:pt x="131" y="120"/>
                </a:cubicBezTo>
                <a:cubicBezTo>
                  <a:pt x="126" y="123"/>
                  <a:pt x="120" y="117"/>
                  <a:pt x="117" y="117"/>
                </a:cubicBezTo>
                <a:cubicBezTo>
                  <a:pt x="114" y="117"/>
                  <a:pt x="111" y="111"/>
                  <a:pt x="100" y="111"/>
                </a:cubicBezTo>
                <a:cubicBezTo>
                  <a:pt x="90" y="112"/>
                  <a:pt x="88" y="112"/>
                  <a:pt x="75" y="111"/>
                </a:cubicBezTo>
                <a:cubicBezTo>
                  <a:pt x="72" y="109"/>
                  <a:pt x="69" y="112"/>
                  <a:pt x="69" y="109"/>
                </a:cubicBezTo>
                <a:cubicBezTo>
                  <a:pt x="67" y="104"/>
                  <a:pt x="65" y="107"/>
                  <a:pt x="64" y="100"/>
                </a:cubicBezTo>
                <a:cubicBezTo>
                  <a:pt x="62" y="93"/>
                  <a:pt x="64" y="100"/>
                  <a:pt x="55" y="92"/>
                </a:cubicBezTo>
                <a:cubicBezTo>
                  <a:pt x="47" y="84"/>
                  <a:pt x="43" y="84"/>
                  <a:pt x="38" y="84"/>
                </a:cubicBezTo>
                <a:cubicBezTo>
                  <a:pt x="34" y="84"/>
                  <a:pt x="31" y="83"/>
                  <a:pt x="27" y="83"/>
                </a:cubicBezTo>
                <a:cubicBezTo>
                  <a:pt x="23" y="83"/>
                  <a:pt x="23" y="78"/>
                  <a:pt x="24" y="76"/>
                </a:cubicBezTo>
                <a:cubicBezTo>
                  <a:pt x="27" y="72"/>
                  <a:pt x="24" y="73"/>
                  <a:pt x="26" y="67"/>
                </a:cubicBezTo>
                <a:cubicBezTo>
                  <a:pt x="27" y="61"/>
                  <a:pt x="20" y="55"/>
                  <a:pt x="18" y="52"/>
                </a:cubicBezTo>
                <a:cubicBezTo>
                  <a:pt x="18" y="50"/>
                  <a:pt x="17" y="53"/>
                  <a:pt x="15" y="50"/>
                </a:cubicBezTo>
                <a:cubicBezTo>
                  <a:pt x="14" y="47"/>
                  <a:pt x="12" y="52"/>
                  <a:pt x="9" y="48"/>
                </a:cubicBezTo>
                <a:cubicBezTo>
                  <a:pt x="5" y="47"/>
                  <a:pt x="0" y="41"/>
                  <a:pt x="2" y="36"/>
                </a:cubicBezTo>
                <a:cubicBezTo>
                  <a:pt x="6" y="30"/>
                  <a:pt x="5" y="35"/>
                  <a:pt x="12" y="31"/>
                </a:cubicBezTo>
                <a:cubicBezTo>
                  <a:pt x="18" y="30"/>
                  <a:pt x="12" y="28"/>
                  <a:pt x="21" y="24"/>
                </a:cubicBezTo>
                <a:cubicBezTo>
                  <a:pt x="31" y="19"/>
                  <a:pt x="37" y="16"/>
                  <a:pt x="41" y="19"/>
                </a:cubicBezTo>
                <a:cubicBezTo>
                  <a:pt x="46" y="22"/>
                  <a:pt x="52" y="16"/>
                  <a:pt x="53" y="22"/>
                </a:cubicBezTo>
                <a:cubicBezTo>
                  <a:pt x="55" y="27"/>
                  <a:pt x="81" y="31"/>
                  <a:pt x="84" y="24"/>
                </a:cubicBezTo>
                <a:cubicBezTo>
                  <a:pt x="85" y="17"/>
                  <a:pt x="76" y="17"/>
                  <a:pt x="82" y="10"/>
                </a:cubicBezTo>
                <a:cubicBezTo>
                  <a:pt x="88" y="0"/>
                  <a:pt x="85" y="0"/>
                  <a:pt x="99" y="5"/>
                </a:cubicBezTo>
                <a:cubicBezTo>
                  <a:pt x="111" y="11"/>
                  <a:pt x="116" y="5"/>
                  <a:pt x="116" y="13"/>
                </a:cubicBezTo>
                <a:cubicBezTo>
                  <a:pt x="116" y="21"/>
                  <a:pt x="123" y="27"/>
                  <a:pt x="131" y="24"/>
                </a:cubicBezTo>
                <a:cubicBezTo>
                  <a:pt x="140" y="21"/>
                  <a:pt x="141" y="21"/>
                  <a:pt x="152" y="25"/>
                </a:cubicBezTo>
                <a:cubicBezTo>
                  <a:pt x="163" y="28"/>
                  <a:pt x="157" y="31"/>
                  <a:pt x="170" y="35"/>
                </a:cubicBezTo>
                <a:cubicBezTo>
                  <a:pt x="190" y="39"/>
                  <a:pt x="182" y="31"/>
                  <a:pt x="195" y="33"/>
                </a:cubicBezTo>
                <a:cubicBezTo>
                  <a:pt x="207" y="33"/>
                  <a:pt x="204" y="17"/>
                  <a:pt x="214" y="24"/>
                </a:cubicBezTo>
                <a:cubicBezTo>
                  <a:pt x="223" y="30"/>
                  <a:pt x="223" y="24"/>
                  <a:pt x="230" y="28"/>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97" name="Freeform 10"/>
          <p:cNvSpPr>
            <a:spLocks/>
          </p:cNvSpPr>
          <p:nvPr>
            <p:custDataLst>
              <p:tags r:id="rId95"/>
            </p:custDataLst>
          </p:nvPr>
        </p:nvSpPr>
        <p:spPr bwMode="auto">
          <a:xfrm>
            <a:off x="4863081" y="2893982"/>
            <a:ext cx="861789" cy="621540"/>
          </a:xfrm>
          <a:custGeom>
            <a:avLst/>
            <a:gdLst/>
            <a:ahLst/>
            <a:cxnLst>
              <a:cxn ang="0">
                <a:pos x="441" y="136"/>
              </a:cxn>
              <a:cxn ang="0">
                <a:pos x="427" y="142"/>
              </a:cxn>
              <a:cxn ang="0">
                <a:pos x="414" y="150"/>
              </a:cxn>
              <a:cxn ang="0">
                <a:pos x="398" y="160"/>
              </a:cxn>
              <a:cxn ang="0">
                <a:pos x="383" y="171"/>
              </a:cxn>
              <a:cxn ang="0">
                <a:pos x="382" y="160"/>
              </a:cxn>
              <a:cxn ang="0">
                <a:pos x="376" y="151"/>
              </a:cxn>
              <a:cxn ang="0">
                <a:pos x="351" y="168"/>
              </a:cxn>
              <a:cxn ang="0">
                <a:pos x="365" y="190"/>
              </a:cxn>
              <a:cxn ang="0">
                <a:pos x="383" y="187"/>
              </a:cxn>
              <a:cxn ang="0">
                <a:pos x="385" y="193"/>
              </a:cxn>
              <a:cxn ang="0">
                <a:pos x="371" y="204"/>
              </a:cxn>
              <a:cxn ang="0">
                <a:pos x="379" y="240"/>
              </a:cxn>
              <a:cxn ang="0">
                <a:pos x="371" y="246"/>
              </a:cxn>
              <a:cxn ang="0">
                <a:pos x="383" y="257"/>
              </a:cxn>
              <a:cxn ang="0">
                <a:pos x="386" y="268"/>
              </a:cxn>
              <a:cxn ang="0">
                <a:pos x="380" y="285"/>
              </a:cxn>
              <a:cxn ang="0">
                <a:pos x="368" y="300"/>
              </a:cxn>
              <a:cxn ang="0">
                <a:pos x="365" y="313"/>
              </a:cxn>
              <a:cxn ang="0">
                <a:pos x="357" y="322"/>
              </a:cxn>
              <a:cxn ang="0">
                <a:pos x="345" y="333"/>
              </a:cxn>
              <a:cxn ang="0">
                <a:pos x="335" y="342"/>
              </a:cxn>
              <a:cxn ang="0">
                <a:pos x="325" y="345"/>
              </a:cxn>
              <a:cxn ang="0">
                <a:pos x="316" y="347"/>
              </a:cxn>
              <a:cxn ang="0">
                <a:pos x="303" y="353"/>
              </a:cxn>
              <a:cxn ang="0">
                <a:pos x="290" y="364"/>
              </a:cxn>
              <a:cxn ang="0">
                <a:pos x="287" y="353"/>
              </a:cxn>
              <a:cxn ang="0">
                <a:pos x="277" y="353"/>
              </a:cxn>
              <a:cxn ang="0">
                <a:pos x="265" y="342"/>
              </a:cxn>
              <a:cxn ang="0">
                <a:pos x="245" y="341"/>
              </a:cxn>
              <a:cxn ang="0">
                <a:pos x="233" y="341"/>
              </a:cxn>
              <a:cxn ang="0">
                <a:pos x="220" y="353"/>
              </a:cxn>
              <a:cxn ang="0">
                <a:pos x="205" y="345"/>
              </a:cxn>
              <a:cxn ang="0">
                <a:pos x="195" y="328"/>
              </a:cxn>
              <a:cxn ang="0">
                <a:pos x="201" y="310"/>
              </a:cxn>
              <a:cxn ang="0">
                <a:pos x="190" y="285"/>
              </a:cxn>
              <a:cxn ang="0">
                <a:pos x="176" y="274"/>
              </a:cxn>
              <a:cxn ang="0">
                <a:pos x="144" y="289"/>
              </a:cxn>
              <a:cxn ang="0">
                <a:pos x="126" y="289"/>
              </a:cxn>
              <a:cxn ang="0">
                <a:pos x="105" y="286"/>
              </a:cxn>
              <a:cxn ang="0">
                <a:pos x="93" y="280"/>
              </a:cxn>
              <a:cxn ang="0">
                <a:pos x="67" y="261"/>
              </a:cxn>
              <a:cxn ang="0">
                <a:pos x="41" y="241"/>
              </a:cxn>
              <a:cxn ang="0">
                <a:pos x="47" y="223"/>
              </a:cxn>
              <a:cxn ang="0">
                <a:pos x="45" y="202"/>
              </a:cxn>
              <a:cxn ang="0">
                <a:pos x="21" y="196"/>
              </a:cxn>
              <a:cxn ang="0">
                <a:pos x="12" y="179"/>
              </a:cxn>
              <a:cxn ang="0">
                <a:pos x="7" y="157"/>
              </a:cxn>
              <a:cxn ang="0">
                <a:pos x="39" y="143"/>
              </a:cxn>
              <a:cxn ang="0">
                <a:pos x="56" y="106"/>
              </a:cxn>
              <a:cxn ang="0">
                <a:pos x="76" y="78"/>
              </a:cxn>
              <a:cxn ang="0">
                <a:pos x="111" y="55"/>
              </a:cxn>
              <a:cxn ang="0">
                <a:pos x="140" y="84"/>
              </a:cxn>
              <a:cxn ang="0">
                <a:pos x="178" y="117"/>
              </a:cxn>
              <a:cxn ang="0">
                <a:pos x="245" y="137"/>
              </a:cxn>
              <a:cxn ang="0">
                <a:pos x="283" y="131"/>
              </a:cxn>
              <a:cxn ang="0">
                <a:pos x="306" y="101"/>
              </a:cxn>
              <a:cxn ang="0">
                <a:pos x="353" y="83"/>
              </a:cxn>
              <a:cxn ang="0">
                <a:pos x="348" y="70"/>
              </a:cxn>
              <a:cxn ang="0">
                <a:pos x="373" y="24"/>
              </a:cxn>
              <a:cxn ang="0">
                <a:pos x="441" y="50"/>
              </a:cxn>
              <a:cxn ang="0">
                <a:pos x="481" y="64"/>
              </a:cxn>
              <a:cxn ang="0">
                <a:pos x="458" y="123"/>
              </a:cxn>
            </a:cxnLst>
            <a:rect l="0" t="0" r="r" b="b"/>
            <a:pathLst>
              <a:path w="490" h="367">
                <a:moveTo>
                  <a:pt x="453" y="131"/>
                </a:moveTo>
                <a:cubicBezTo>
                  <a:pt x="453" y="128"/>
                  <a:pt x="453" y="131"/>
                  <a:pt x="452" y="129"/>
                </a:cubicBezTo>
                <a:cubicBezTo>
                  <a:pt x="450" y="128"/>
                  <a:pt x="452" y="126"/>
                  <a:pt x="449" y="125"/>
                </a:cubicBezTo>
                <a:cubicBezTo>
                  <a:pt x="446" y="125"/>
                  <a:pt x="449" y="132"/>
                  <a:pt x="446" y="131"/>
                </a:cubicBezTo>
                <a:cubicBezTo>
                  <a:pt x="443" y="131"/>
                  <a:pt x="444" y="134"/>
                  <a:pt x="441" y="136"/>
                </a:cubicBezTo>
                <a:cubicBezTo>
                  <a:pt x="440" y="137"/>
                  <a:pt x="441" y="136"/>
                  <a:pt x="438" y="136"/>
                </a:cubicBezTo>
                <a:cubicBezTo>
                  <a:pt x="436" y="137"/>
                  <a:pt x="433" y="134"/>
                  <a:pt x="433" y="137"/>
                </a:cubicBezTo>
                <a:cubicBezTo>
                  <a:pt x="433" y="140"/>
                  <a:pt x="436" y="140"/>
                  <a:pt x="435" y="142"/>
                </a:cubicBezTo>
                <a:cubicBezTo>
                  <a:pt x="433" y="143"/>
                  <a:pt x="433" y="142"/>
                  <a:pt x="432" y="142"/>
                </a:cubicBezTo>
                <a:cubicBezTo>
                  <a:pt x="430" y="143"/>
                  <a:pt x="429" y="142"/>
                  <a:pt x="427" y="142"/>
                </a:cubicBezTo>
                <a:cubicBezTo>
                  <a:pt x="426" y="142"/>
                  <a:pt x="426" y="137"/>
                  <a:pt x="424" y="139"/>
                </a:cubicBezTo>
                <a:cubicBezTo>
                  <a:pt x="423" y="140"/>
                  <a:pt x="424" y="139"/>
                  <a:pt x="423" y="140"/>
                </a:cubicBezTo>
                <a:cubicBezTo>
                  <a:pt x="421" y="142"/>
                  <a:pt x="423" y="142"/>
                  <a:pt x="421" y="143"/>
                </a:cubicBezTo>
                <a:cubicBezTo>
                  <a:pt x="420" y="145"/>
                  <a:pt x="418" y="148"/>
                  <a:pt x="417" y="148"/>
                </a:cubicBezTo>
                <a:cubicBezTo>
                  <a:pt x="414" y="148"/>
                  <a:pt x="415" y="150"/>
                  <a:pt x="414" y="150"/>
                </a:cubicBezTo>
                <a:cubicBezTo>
                  <a:pt x="412" y="150"/>
                  <a:pt x="414" y="151"/>
                  <a:pt x="412" y="151"/>
                </a:cubicBezTo>
                <a:cubicBezTo>
                  <a:pt x="409" y="153"/>
                  <a:pt x="411" y="153"/>
                  <a:pt x="409" y="153"/>
                </a:cubicBezTo>
                <a:cubicBezTo>
                  <a:pt x="408" y="153"/>
                  <a:pt x="406" y="156"/>
                  <a:pt x="405" y="157"/>
                </a:cubicBezTo>
                <a:cubicBezTo>
                  <a:pt x="405" y="159"/>
                  <a:pt x="405" y="159"/>
                  <a:pt x="405" y="159"/>
                </a:cubicBezTo>
                <a:cubicBezTo>
                  <a:pt x="401" y="162"/>
                  <a:pt x="400" y="159"/>
                  <a:pt x="398" y="160"/>
                </a:cubicBezTo>
                <a:cubicBezTo>
                  <a:pt x="397" y="162"/>
                  <a:pt x="397" y="159"/>
                  <a:pt x="395" y="162"/>
                </a:cubicBezTo>
                <a:cubicBezTo>
                  <a:pt x="395" y="164"/>
                  <a:pt x="392" y="162"/>
                  <a:pt x="391" y="164"/>
                </a:cubicBezTo>
                <a:cubicBezTo>
                  <a:pt x="389" y="165"/>
                  <a:pt x="388" y="165"/>
                  <a:pt x="386" y="168"/>
                </a:cubicBezTo>
                <a:cubicBezTo>
                  <a:pt x="386" y="171"/>
                  <a:pt x="383" y="170"/>
                  <a:pt x="383" y="170"/>
                </a:cubicBezTo>
                <a:cubicBezTo>
                  <a:pt x="383" y="170"/>
                  <a:pt x="385" y="171"/>
                  <a:pt x="383" y="171"/>
                </a:cubicBezTo>
                <a:cubicBezTo>
                  <a:pt x="380" y="171"/>
                  <a:pt x="379" y="174"/>
                  <a:pt x="379" y="171"/>
                </a:cubicBezTo>
                <a:cubicBezTo>
                  <a:pt x="379" y="168"/>
                  <a:pt x="379" y="171"/>
                  <a:pt x="380" y="170"/>
                </a:cubicBezTo>
                <a:cubicBezTo>
                  <a:pt x="382" y="167"/>
                  <a:pt x="382" y="170"/>
                  <a:pt x="383" y="168"/>
                </a:cubicBezTo>
                <a:cubicBezTo>
                  <a:pt x="383" y="165"/>
                  <a:pt x="380" y="164"/>
                  <a:pt x="380" y="164"/>
                </a:cubicBezTo>
                <a:cubicBezTo>
                  <a:pt x="379" y="164"/>
                  <a:pt x="382" y="162"/>
                  <a:pt x="382" y="160"/>
                </a:cubicBezTo>
                <a:cubicBezTo>
                  <a:pt x="380" y="160"/>
                  <a:pt x="383" y="160"/>
                  <a:pt x="386" y="156"/>
                </a:cubicBezTo>
                <a:cubicBezTo>
                  <a:pt x="388" y="153"/>
                  <a:pt x="388" y="153"/>
                  <a:pt x="386" y="151"/>
                </a:cubicBezTo>
                <a:cubicBezTo>
                  <a:pt x="383" y="148"/>
                  <a:pt x="385" y="148"/>
                  <a:pt x="383" y="148"/>
                </a:cubicBezTo>
                <a:cubicBezTo>
                  <a:pt x="382" y="150"/>
                  <a:pt x="380" y="146"/>
                  <a:pt x="379" y="148"/>
                </a:cubicBezTo>
                <a:cubicBezTo>
                  <a:pt x="376" y="150"/>
                  <a:pt x="379" y="150"/>
                  <a:pt x="376" y="151"/>
                </a:cubicBezTo>
                <a:cubicBezTo>
                  <a:pt x="374" y="154"/>
                  <a:pt x="376" y="156"/>
                  <a:pt x="373" y="156"/>
                </a:cubicBezTo>
                <a:cubicBezTo>
                  <a:pt x="371" y="157"/>
                  <a:pt x="363" y="160"/>
                  <a:pt x="363" y="164"/>
                </a:cubicBezTo>
                <a:cubicBezTo>
                  <a:pt x="363" y="167"/>
                  <a:pt x="362" y="168"/>
                  <a:pt x="359" y="168"/>
                </a:cubicBezTo>
                <a:cubicBezTo>
                  <a:pt x="357" y="167"/>
                  <a:pt x="357" y="171"/>
                  <a:pt x="356" y="168"/>
                </a:cubicBezTo>
                <a:cubicBezTo>
                  <a:pt x="354" y="167"/>
                  <a:pt x="351" y="167"/>
                  <a:pt x="351" y="168"/>
                </a:cubicBezTo>
                <a:cubicBezTo>
                  <a:pt x="351" y="170"/>
                  <a:pt x="350" y="171"/>
                  <a:pt x="351" y="174"/>
                </a:cubicBezTo>
                <a:cubicBezTo>
                  <a:pt x="351" y="178"/>
                  <a:pt x="353" y="178"/>
                  <a:pt x="354" y="178"/>
                </a:cubicBezTo>
                <a:cubicBezTo>
                  <a:pt x="354" y="179"/>
                  <a:pt x="357" y="179"/>
                  <a:pt x="359" y="179"/>
                </a:cubicBezTo>
                <a:cubicBezTo>
                  <a:pt x="360" y="178"/>
                  <a:pt x="363" y="182"/>
                  <a:pt x="362" y="184"/>
                </a:cubicBezTo>
                <a:cubicBezTo>
                  <a:pt x="360" y="185"/>
                  <a:pt x="362" y="190"/>
                  <a:pt x="365" y="190"/>
                </a:cubicBezTo>
                <a:cubicBezTo>
                  <a:pt x="370" y="190"/>
                  <a:pt x="370" y="190"/>
                  <a:pt x="370" y="188"/>
                </a:cubicBezTo>
                <a:cubicBezTo>
                  <a:pt x="368" y="187"/>
                  <a:pt x="371" y="187"/>
                  <a:pt x="373" y="185"/>
                </a:cubicBezTo>
                <a:cubicBezTo>
                  <a:pt x="373" y="182"/>
                  <a:pt x="377" y="182"/>
                  <a:pt x="379" y="184"/>
                </a:cubicBezTo>
                <a:cubicBezTo>
                  <a:pt x="379" y="184"/>
                  <a:pt x="379" y="185"/>
                  <a:pt x="380" y="185"/>
                </a:cubicBezTo>
                <a:cubicBezTo>
                  <a:pt x="382" y="184"/>
                  <a:pt x="380" y="185"/>
                  <a:pt x="383" y="187"/>
                </a:cubicBezTo>
                <a:cubicBezTo>
                  <a:pt x="388" y="187"/>
                  <a:pt x="385" y="184"/>
                  <a:pt x="388" y="185"/>
                </a:cubicBezTo>
                <a:cubicBezTo>
                  <a:pt x="388" y="187"/>
                  <a:pt x="392" y="187"/>
                  <a:pt x="391" y="188"/>
                </a:cubicBezTo>
                <a:cubicBezTo>
                  <a:pt x="388" y="192"/>
                  <a:pt x="392" y="192"/>
                  <a:pt x="389" y="193"/>
                </a:cubicBezTo>
                <a:cubicBezTo>
                  <a:pt x="386" y="195"/>
                  <a:pt x="388" y="192"/>
                  <a:pt x="386" y="192"/>
                </a:cubicBezTo>
                <a:cubicBezTo>
                  <a:pt x="385" y="193"/>
                  <a:pt x="386" y="190"/>
                  <a:pt x="385" y="193"/>
                </a:cubicBezTo>
                <a:cubicBezTo>
                  <a:pt x="382" y="195"/>
                  <a:pt x="382" y="193"/>
                  <a:pt x="380" y="195"/>
                </a:cubicBezTo>
                <a:cubicBezTo>
                  <a:pt x="377" y="196"/>
                  <a:pt x="377" y="198"/>
                  <a:pt x="377" y="198"/>
                </a:cubicBezTo>
                <a:cubicBezTo>
                  <a:pt x="376" y="198"/>
                  <a:pt x="376" y="201"/>
                  <a:pt x="374" y="201"/>
                </a:cubicBezTo>
                <a:cubicBezTo>
                  <a:pt x="371" y="202"/>
                  <a:pt x="373" y="199"/>
                  <a:pt x="371" y="199"/>
                </a:cubicBezTo>
                <a:cubicBezTo>
                  <a:pt x="370" y="201"/>
                  <a:pt x="373" y="202"/>
                  <a:pt x="371" y="204"/>
                </a:cubicBezTo>
                <a:cubicBezTo>
                  <a:pt x="370" y="204"/>
                  <a:pt x="371" y="206"/>
                  <a:pt x="368" y="206"/>
                </a:cubicBezTo>
                <a:cubicBezTo>
                  <a:pt x="366" y="207"/>
                  <a:pt x="360" y="216"/>
                  <a:pt x="363" y="215"/>
                </a:cubicBezTo>
                <a:cubicBezTo>
                  <a:pt x="368" y="215"/>
                  <a:pt x="365" y="218"/>
                  <a:pt x="370" y="220"/>
                </a:cubicBezTo>
                <a:cubicBezTo>
                  <a:pt x="374" y="221"/>
                  <a:pt x="373" y="227"/>
                  <a:pt x="376" y="232"/>
                </a:cubicBezTo>
                <a:cubicBezTo>
                  <a:pt x="379" y="237"/>
                  <a:pt x="376" y="237"/>
                  <a:pt x="379" y="240"/>
                </a:cubicBezTo>
                <a:cubicBezTo>
                  <a:pt x="382" y="241"/>
                  <a:pt x="380" y="241"/>
                  <a:pt x="382" y="244"/>
                </a:cubicBezTo>
                <a:cubicBezTo>
                  <a:pt x="385" y="246"/>
                  <a:pt x="386" y="249"/>
                  <a:pt x="383" y="247"/>
                </a:cubicBezTo>
                <a:cubicBezTo>
                  <a:pt x="379" y="246"/>
                  <a:pt x="379" y="247"/>
                  <a:pt x="377" y="246"/>
                </a:cubicBezTo>
                <a:cubicBezTo>
                  <a:pt x="376" y="246"/>
                  <a:pt x="377" y="244"/>
                  <a:pt x="376" y="244"/>
                </a:cubicBezTo>
                <a:cubicBezTo>
                  <a:pt x="374" y="243"/>
                  <a:pt x="373" y="246"/>
                  <a:pt x="371" y="246"/>
                </a:cubicBezTo>
                <a:cubicBezTo>
                  <a:pt x="370" y="244"/>
                  <a:pt x="368" y="240"/>
                  <a:pt x="368" y="241"/>
                </a:cubicBezTo>
                <a:cubicBezTo>
                  <a:pt x="366" y="243"/>
                  <a:pt x="371" y="247"/>
                  <a:pt x="374" y="244"/>
                </a:cubicBezTo>
                <a:cubicBezTo>
                  <a:pt x="374" y="244"/>
                  <a:pt x="377" y="246"/>
                  <a:pt x="376" y="246"/>
                </a:cubicBezTo>
                <a:cubicBezTo>
                  <a:pt x="376" y="247"/>
                  <a:pt x="377" y="247"/>
                  <a:pt x="380" y="251"/>
                </a:cubicBezTo>
                <a:cubicBezTo>
                  <a:pt x="383" y="254"/>
                  <a:pt x="386" y="257"/>
                  <a:pt x="383" y="257"/>
                </a:cubicBezTo>
                <a:cubicBezTo>
                  <a:pt x="382" y="257"/>
                  <a:pt x="377" y="260"/>
                  <a:pt x="377" y="261"/>
                </a:cubicBezTo>
                <a:cubicBezTo>
                  <a:pt x="377" y="263"/>
                  <a:pt x="374" y="260"/>
                  <a:pt x="373" y="263"/>
                </a:cubicBezTo>
                <a:cubicBezTo>
                  <a:pt x="373" y="265"/>
                  <a:pt x="374" y="261"/>
                  <a:pt x="374" y="263"/>
                </a:cubicBezTo>
                <a:cubicBezTo>
                  <a:pt x="376" y="268"/>
                  <a:pt x="379" y="260"/>
                  <a:pt x="382" y="265"/>
                </a:cubicBezTo>
                <a:cubicBezTo>
                  <a:pt x="385" y="268"/>
                  <a:pt x="388" y="266"/>
                  <a:pt x="386" y="268"/>
                </a:cubicBezTo>
                <a:cubicBezTo>
                  <a:pt x="382" y="271"/>
                  <a:pt x="385" y="268"/>
                  <a:pt x="385" y="272"/>
                </a:cubicBezTo>
                <a:cubicBezTo>
                  <a:pt x="386" y="277"/>
                  <a:pt x="380" y="274"/>
                  <a:pt x="383" y="275"/>
                </a:cubicBezTo>
                <a:cubicBezTo>
                  <a:pt x="385" y="277"/>
                  <a:pt x="382" y="277"/>
                  <a:pt x="383" y="279"/>
                </a:cubicBezTo>
                <a:cubicBezTo>
                  <a:pt x="383" y="280"/>
                  <a:pt x="380" y="279"/>
                  <a:pt x="382" y="282"/>
                </a:cubicBezTo>
                <a:cubicBezTo>
                  <a:pt x="383" y="285"/>
                  <a:pt x="382" y="283"/>
                  <a:pt x="380" y="285"/>
                </a:cubicBezTo>
                <a:cubicBezTo>
                  <a:pt x="380" y="286"/>
                  <a:pt x="380" y="280"/>
                  <a:pt x="379" y="285"/>
                </a:cubicBezTo>
                <a:cubicBezTo>
                  <a:pt x="377" y="289"/>
                  <a:pt x="374" y="289"/>
                  <a:pt x="374" y="291"/>
                </a:cubicBezTo>
                <a:cubicBezTo>
                  <a:pt x="376" y="293"/>
                  <a:pt x="373" y="297"/>
                  <a:pt x="371" y="299"/>
                </a:cubicBezTo>
                <a:cubicBezTo>
                  <a:pt x="370" y="299"/>
                  <a:pt x="373" y="300"/>
                  <a:pt x="370" y="302"/>
                </a:cubicBezTo>
                <a:cubicBezTo>
                  <a:pt x="368" y="302"/>
                  <a:pt x="370" y="299"/>
                  <a:pt x="368" y="300"/>
                </a:cubicBezTo>
                <a:cubicBezTo>
                  <a:pt x="365" y="300"/>
                  <a:pt x="368" y="300"/>
                  <a:pt x="368" y="302"/>
                </a:cubicBezTo>
                <a:cubicBezTo>
                  <a:pt x="370" y="305"/>
                  <a:pt x="371" y="303"/>
                  <a:pt x="368" y="303"/>
                </a:cubicBezTo>
                <a:cubicBezTo>
                  <a:pt x="366" y="305"/>
                  <a:pt x="365" y="308"/>
                  <a:pt x="366" y="307"/>
                </a:cubicBezTo>
                <a:cubicBezTo>
                  <a:pt x="370" y="307"/>
                  <a:pt x="365" y="310"/>
                  <a:pt x="366" y="313"/>
                </a:cubicBezTo>
                <a:cubicBezTo>
                  <a:pt x="368" y="314"/>
                  <a:pt x="366" y="316"/>
                  <a:pt x="365" y="313"/>
                </a:cubicBezTo>
                <a:cubicBezTo>
                  <a:pt x="363" y="311"/>
                  <a:pt x="362" y="313"/>
                  <a:pt x="363" y="314"/>
                </a:cubicBezTo>
                <a:cubicBezTo>
                  <a:pt x="363" y="314"/>
                  <a:pt x="366" y="314"/>
                  <a:pt x="363" y="316"/>
                </a:cubicBezTo>
                <a:cubicBezTo>
                  <a:pt x="362" y="317"/>
                  <a:pt x="362" y="314"/>
                  <a:pt x="360" y="316"/>
                </a:cubicBezTo>
                <a:cubicBezTo>
                  <a:pt x="360" y="317"/>
                  <a:pt x="363" y="317"/>
                  <a:pt x="362" y="319"/>
                </a:cubicBezTo>
                <a:cubicBezTo>
                  <a:pt x="359" y="320"/>
                  <a:pt x="359" y="324"/>
                  <a:pt x="357" y="322"/>
                </a:cubicBezTo>
                <a:cubicBezTo>
                  <a:pt x="356" y="320"/>
                  <a:pt x="356" y="324"/>
                  <a:pt x="356" y="322"/>
                </a:cubicBezTo>
                <a:cubicBezTo>
                  <a:pt x="354" y="320"/>
                  <a:pt x="354" y="324"/>
                  <a:pt x="354" y="324"/>
                </a:cubicBezTo>
                <a:cubicBezTo>
                  <a:pt x="356" y="325"/>
                  <a:pt x="353" y="328"/>
                  <a:pt x="351" y="330"/>
                </a:cubicBezTo>
                <a:cubicBezTo>
                  <a:pt x="350" y="331"/>
                  <a:pt x="351" y="328"/>
                  <a:pt x="348" y="330"/>
                </a:cubicBezTo>
                <a:cubicBezTo>
                  <a:pt x="347" y="333"/>
                  <a:pt x="347" y="330"/>
                  <a:pt x="345" y="333"/>
                </a:cubicBezTo>
                <a:cubicBezTo>
                  <a:pt x="344" y="335"/>
                  <a:pt x="342" y="335"/>
                  <a:pt x="344" y="335"/>
                </a:cubicBezTo>
                <a:cubicBezTo>
                  <a:pt x="345" y="336"/>
                  <a:pt x="342" y="336"/>
                  <a:pt x="342" y="338"/>
                </a:cubicBezTo>
                <a:cubicBezTo>
                  <a:pt x="342" y="339"/>
                  <a:pt x="341" y="339"/>
                  <a:pt x="338" y="341"/>
                </a:cubicBezTo>
                <a:cubicBezTo>
                  <a:pt x="336" y="342"/>
                  <a:pt x="336" y="339"/>
                  <a:pt x="335" y="339"/>
                </a:cubicBezTo>
                <a:cubicBezTo>
                  <a:pt x="335" y="339"/>
                  <a:pt x="336" y="342"/>
                  <a:pt x="335" y="342"/>
                </a:cubicBezTo>
                <a:cubicBezTo>
                  <a:pt x="333" y="341"/>
                  <a:pt x="331" y="339"/>
                  <a:pt x="330" y="342"/>
                </a:cubicBezTo>
                <a:cubicBezTo>
                  <a:pt x="328" y="344"/>
                  <a:pt x="328" y="339"/>
                  <a:pt x="327" y="341"/>
                </a:cubicBezTo>
                <a:cubicBezTo>
                  <a:pt x="325" y="341"/>
                  <a:pt x="328" y="342"/>
                  <a:pt x="327" y="344"/>
                </a:cubicBezTo>
                <a:cubicBezTo>
                  <a:pt x="325" y="344"/>
                  <a:pt x="325" y="341"/>
                  <a:pt x="325" y="342"/>
                </a:cubicBezTo>
                <a:cubicBezTo>
                  <a:pt x="324" y="344"/>
                  <a:pt x="325" y="344"/>
                  <a:pt x="325" y="345"/>
                </a:cubicBezTo>
                <a:cubicBezTo>
                  <a:pt x="324" y="345"/>
                  <a:pt x="324" y="345"/>
                  <a:pt x="322" y="345"/>
                </a:cubicBezTo>
                <a:cubicBezTo>
                  <a:pt x="321" y="344"/>
                  <a:pt x="322" y="344"/>
                  <a:pt x="321" y="342"/>
                </a:cubicBezTo>
                <a:cubicBezTo>
                  <a:pt x="319" y="341"/>
                  <a:pt x="319" y="338"/>
                  <a:pt x="318" y="339"/>
                </a:cubicBezTo>
                <a:cubicBezTo>
                  <a:pt x="318" y="339"/>
                  <a:pt x="319" y="344"/>
                  <a:pt x="319" y="345"/>
                </a:cubicBezTo>
                <a:cubicBezTo>
                  <a:pt x="318" y="348"/>
                  <a:pt x="318" y="345"/>
                  <a:pt x="316" y="347"/>
                </a:cubicBezTo>
                <a:cubicBezTo>
                  <a:pt x="316" y="348"/>
                  <a:pt x="315" y="345"/>
                  <a:pt x="315" y="348"/>
                </a:cubicBezTo>
                <a:cubicBezTo>
                  <a:pt x="315" y="352"/>
                  <a:pt x="313" y="347"/>
                  <a:pt x="312" y="350"/>
                </a:cubicBezTo>
                <a:cubicBezTo>
                  <a:pt x="310" y="352"/>
                  <a:pt x="310" y="348"/>
                  <a:pt x="309" y="350"/>
                </a:cubicBezTo>
                <a:cubicBezTo>
                  <a:pt x="307" y="353"/>
                  <a:pt x="309" y="352"/>
                  <a:pt x="307" y="350"/>
                </a:cubicBezTo>
                <a:cubicBezTo>
                  <a:pt x="304" y="350"/>
                  <a:pt x="307" y="352"/>
                  <a:pt x="303" y="353"/>
                </a:cubicBezTo>
                <a:cubicBezTo>
                  <a:pt x="298" y="355"/>
                  <a:pt x="300" y="353"/>
                  <a:pt x="296" y="355"/>
                </a:cubicBezTo>
                <a:cubicBezTo>
                  <a:pt x="293" y="356"/>
                  <a:pt x="292" y="358"/>
                  <a:pt x="292" y="359"/>
                </a:cubicBezTo>
                <a:cubicBezTo>
                  <a:pt x="292" y="361"/>
                  <a:pt x="293" y="358"/>
                  <a:pt x="293" y="361"/>
                </a:cubicBezTo>
                <a:cubicBezTo>
                  <a:pt x="293" y="364"/>
                  <a:pt x="296" y="364"/>
                  <a:pt x="292" y="366"/>
                </a:cubicBezTo>
                <a:cubicBezTo>
                  <a:pt x="289" y="367"/>
                  <a:pt x="290" y="366"/>
                  <a:pt x="290" y="364"/>
                </a:cubicBezTo>
                <a:cubicBezTo>
                  <a:pt x="289" y="363"/>
                  <a:pt x="287" y="363"/>
                  <a:pt x="289" y="361"/>
                </a:cubicBezTo>
                <a:cubicBezTo>
                  <a:pt x="289" y="359"/>
                  <a:pt x="287" y="361"/>
                  <a:pt x="287" y="358"/>
                </a:cubicBezTo>
                <a:cubicBezTo>
                  <a:pt x="289" y="355"/>
                  <a:pt x="290" y="355"/>
                  <a:pt x="289" y="353"/>
                </a:cubicBezTo>
                <a:cubicBezTo>
                  <a:pt x="289" y="353"/>
                  <a:pt x="289" y="355"/>
                  <a:pt x="287" y="353"/>
                </a:cubicBezTo>
                <a:cubicBezTo>
                  <a:pt x="286" y="350"/>
                  <a:pt x="286" y="352"/>
                  <a:pt x="287" y="353"/>
                </a:cubicBezTo>
                <a:cubicBezTo>
                  <a:pt x="287" y="355"/>
                  <a:pt x="286" y="353"/>
                  <a:pt x="284" y="355"/>
                </a:cubicBezTo>
                <a:cubicBezTo>
                  <a:pt x="281" y="355"/>
                  <a:pt x="286" y="352"/>
                  <a:pt x="283" y="352"/>
                </a:cubicBezTo>
                <a:cubicBezTo>
                  <a:pt x="280" y="352"/>
                  <a:pt x="280" y="348"/>
                  <a:pt x="278" y="350"/>
                </a:cubicBezTo>
                <a:cubicBezTo>
                  <a:pt x="278" y="352"/>
                  <a:pt x="280" y="352"/>
                  <a:pt x="278" y="353"/>
                </a:cubicBezTo>
                <a:cubicBezTo>
                  <a:pt x="278" y="353"/>
                  <a:pt x="277" y="350"/>
                  <a:pt x="277" y="353"/>
                </a:cubicBezTo>
                <a:cubicBezTo>
                  <a:pt x="277" y="355"/>
                  <a:pt x="275" y="353"/>
                  <a:pt x="275" y="353"/>
                </a:cubicBezTo>
                <a:cubicBezTo>
                  <a:pt x="272" y="352"/>
                  <a:pt x="271" y="353"/>
                  <a:pt x="269" y="352"/>
                </a:cubicBezTo>
                <a:cubicBezTo>
                  <a:pt x="269" y="350"/>
                  <a:pt x="268" y="352"/>
                  <a:pt x="268" y="350"/>
                </a:cubicBezTo>
                <a:cubicBezTo>
                  <a:pt x="266" y="347"/>
                  <a:pt x="265" y="348"/>
                  <a:pt x="265" y="347"/>
                </a:cubicBezTo>
                <a:cubicBezTo>
                  <a:pt x="265" y="344"/>
                  <a:pt x="262" y="345"/>
                  <a:pt x="265" y="342"/>
                </a:cubicBezTo>
                <a:cubicBezTo>
                  <a:pt x="266" y="339"/>
                  <a:pt x="265" y="339"/>
                  <a:pt x="263" y="339"/>
                </a:cubicBezTo>
                <a:cubicBezTo>
                  <a:pt x="260" y="341"/>
                  <a:pt x="262" y="338"/>
                  <a:pt x="258" y="339"/>
                </a:cubicBezTo>
                <a:cubicBezTo>
                  <a:pt x="255" y="339"/>
                  <a:pt x="254" y="333"/>
                  <a:pt x="252" y="335"/>
                </a:cubicBezTo>
                <a:cubicBezTo>
                  <a:pt x="251" y="338"/>
                  <a:pt x="249" y="336"/>
                  <a:pt x="249" y="338"/>
                </a:cubicBezTo>
                <a:cubicBezTo>
                  <a:pt x="251" y="339"/>
                  <a:pt x="246" y="342"/>
                  <a:pt x="245" y="341"/>
                </a:cubicBezTo>
                <a:cubicBezTo>
                  <a:pt x="245" y="339"/>
                  <a:pt x="243" y="339"/>
                  <a:pt x="243" y="342"/>
                </a:cubicBezTo>
                <a:cubicBezTo>
                  <a:pt x="243" y="345"/>
                  <a:pt x="242" y="342"/>
                  <a:pt x="240" y="341"/>
                </a:cubicBezTo>
                <a:cubicBezTo>
                  <a:pt x="240" y="341"/>
                  <a:pt x="240" y="342"/>
                  <a:pt x="239" y="341"/>
                </a:cubicBezTo>
                <a:cubicBezTo>
                  <a:pt x="237" y="338"/>
                  <a:pt x="237" y="344"/>
                  <a:pt x="236" y="344"/>
                </a:cubicBezTo>
                <a:cubicBezTo>
                  <a:pt x="234" y="344"/>
                  <a:pt x="236" y="342"/>
                  <a:pt x="233" y="341"/>
                </a:cubicBezTo>
                <a:cubicBezTo>
                  <a:pt x="230" y="339"/>
                  <a:pt x="231" y="344"/>
                  <a:pt x="228" y="344"/>
                </a:cubicBezTo>
                <a:cubicBezTo>
                  <a:pt x="227" y="344"/>
                  <a:pt x="222" y="344"/>
                  <a:pt x="225" y="348"/>
                </a:cubicBezTo>
                <a:cubicBezTo>
                  <a:pt x="227" y="355"/>
                  <a:pt x="225" y="353"/>
                  <a:pt x="225" y="355"/>
                </a:cubicBezTo>
                <a:cubicBezTo>
                  <a:pt x="227" y="356"/>
                  <a:pt x="225" y="358"/>
                  <a:pt x="225" y="356"/>
                </a:cubicBezTo>
                <a:cubicBezTo>
                  <a:pt x="223" y="355"/>
                  <a:pt x="222" y="359"/>
                  <a:pt x="220" y="353"/>
                </a:cubicBezTo>
                <a:cubicBezTo>
                  <a:pt x="220" y="352"/>
                  <a:pt x="220" y="348"/>
                  <a:pt x="217" y="352"/>
                </a:cubicBezTo>
                <a:cubicBezTo>
                  <a:pt x="214" y="356"/>
                  <a:pt x="214" y="353"/>
                  <a:pt x="213" y="353"/>
                </a:cubicBezTo>
                <a:cubicBezTo>
                  <a:pt x="211" y="355"/>
                  <a:pt x="213" y="352"/>
                  <a:pt x="211" y="352"/>
                </a:cubicBezTo>
                <a:cubicBezTo>
                  <a:pt x="210" y="350"/>
                  <a:pt x="211" y="348"/>
                  <a:pt x="210" y="347"/>
                </a:cubicBezTo>
                <a:cubicBezTo>
                  <a:pt x="208" y="347"/>
                  <a:pt x="204" y="348"/>
                  <a:pt x="205" y="345"/>
                </a:cubicBezTo>
                <a:cubicBezTo>
                  <a:pt x="207" y="341"/>
                  <a:pt x="205" y="342"/>
                  <a:pt x="205" y="339"/>
                </a:cubicBezTo>
                <a:cubicBezTo>
                  <a:pt x="207" y="338"/>
                  <a:pt x="210" y="338"/>
                  <a:pt x="205" y="338"/>
                </a:cubicBezTo>
                <a:cubicBezTo>
                  <a:pt x="201" y="338"/>
                  <a:pt x="202" y="335"/>
                  <a:pt x="201" y="331"/>
                </a:cubicBezTo>
                <a:cubicBezTo>
                  <a:pt x="199" y="328"/>
                  <a:pt x="204" y="325"/>
                  <a:pt x="201" y="327"/>
                </a:cubicBezTo>
                <a:cubicBezTo>
                  <a:pt x="199" y="328"/>
                  <a:pt x="198" y="325"/>
                  <a:pt x="195" y="328"/>
                </a:cubicBezTo>
                <a:cubicBezTo>
                  <a:pt x="192" y="330"/>
                  <a:pt x="192" y="328"/>
                  <a:pt x="193" y="327"/>
                </a:cubicBezTo>
                <a:cubicBezTo>
                  <a:pt x="195" y="325"/>
                  <a:pt x="188" y="322"/>
                  <a:pt x="193" y="320"/>
                </a:cubicBezTo>
                <a:cubicBezTo>
                  <a:pt x="195" y="319"/>
                  <a:pt x="192" y="316"/>
                  <a:pt x="195" y="314"/>
                </a:cubicBezTo>
                <a:cubicBezTo>
                  <a:pt x="198" y="314"/>
                  <a:pt x="196" y="311"/>
                  <a:pt x="198" y="311"/>
                </a:cubicBezTo>
                <a:cubicBezTo>
                  <a:pt x="199" y="313"/>
                  <a:pt x="198" y="310"/>
                  <a:pt x="201" y="310"/>
                </a:cubicBezTo>
                <a:cubicBezTo>
                  <a:pt x="202" y="310"/>
                  <a:pt x="199" y="307"/>
                  <a:pt x="201" y="302"/>
                </a:cubicBezTo>
                <a:cubicBezTo>
                  <a:pt x="202" y="297"/>
                  <a:pt x="199" y="296"/>
                  <a:pt x="201" y="294"/>
                </a:cubicBezTo>
                <a:cubicBezTo>
                  <a:pt x="202" y="293"/>
                  <a:pt x="201" y="289"/>
                  <a:pt x="199" y="291"/>
                </a:cubicBezTo>
                <a:cubicBezTo>
                  <a:pt x="196" y="293"/>
                  <a:pt x="199" y="286"/>
                  <a:pt x="195" y="283"/>
                </a:cubicBezTo>
                <a:cubicBezTo>
                  <a:pt x="190" y="279"/>
                  <a:pt x="192" y="283"/>
                  <a:pt x="190" y="285"/>
                </a:cubicBezTo>
                <a:cubicBezTo>
                  <a:pt x="188" y="283"/>
                  <a:pt x="188" y="282"/>
                  <a:pt x="184" y="283"/>
                </a:cubicBezTo>
                <a:cubicBezTo>
                  <a:pt x="178" y="283"/>
                  <a:pt x="185" y="282"/>
                  <a:pt x="184" y="277"/>
                </a:cubicBezTo>
                <a:cubicBezTo>
                  <a:pt x="184" y="274"/>
                  <a:pt x="179" y="279"/>
                  <a:pt x="182" y="275"/>
                </a:cubicBezTo>
                <a:cubicBezTo>
                  <a:pt x="184" y="272"/>
                  <a:pt x="182" y="275"/>
                  <a:pt x="181" y="272"/>
                </a:cubicBezTo>
                <a:cubicBezTo>
                  <a:pt x="181" y="271"/>
                  <a:pt x="176" y="272"/>
                  <a:pt x="176" y="274"/>
                </a:cubicBezTo>
                <a:cubicBezTo>
                  <a:pt x="175" y="275"/>
                  <a:pt x="173" y="275"/>
                  <a:pt x="170" y="274"/>
                </a:cubicBezTo>
                <a:cubicBezTo>
                  <a:pt x="169" y="272"/>
                  <a:pt x="167" y="274"/>
                  <a:pt x="164" y="277"/>
                </a:cubicBezTo>
                <a:cubicBezTo>
                  <a:pt x="161" y="280"/>
                  <a:pt x="158" y="279"/>
                  <a:pt x="157" y="282"/>
                </a:cubicBezTo>
                <a:cubicBezTo>
                  <a:pt x="157" y="285"/>
                  <a:pt x="153" y="283"/>
                  <a:pt x="153" y="286"/>
                </a:cubicBezTo>
                <a:cubicBezTo>
                  <a:pt x="153" y="288"/>
                  <a:pt x="150" y="289"/>
                  <a:pt x="144" y="289"/>
                </a:cubicBezTo>
                <a:cubicBezTo>
                  <a:pt x="146" y="286"/>
                  <a:pt x="144" y="286"/>
                  <a:pt x="143" y="286"/>
                </a:cubicBezTo>
                <a:cubicBezTo>
                  <a:pt x="141" y="285"/>
                  <a:pt x="141" y="288"/>
                  <a:pt x="140" y="286"/>
                </a:cubicBezTo>
                <a:cubicBezTo>
                  <a:pt x="138" y="285"/>
                  <a:pt x="134" y="286"/>
                  <a:pt x="135" y="285"/>
                </a:cubicBezTo>
                <a:cubicBezTo>
                  <a:pt x="137" y="283"/>
                  <a:pt x="131" y="282"/>
                  <a:pt x="129" y="286"/>
                </a:cubicBezTo>
                <a:cubicBezTo>
                  <a:pt x="128" y="289"/>
                  <a:pt x="126" y="286"/>
                  <a:pt x="126" y="289"/>
                </a:cubicBezTo>
                <a:cubicBezTo>
                  <a:pt x="125" y="293"/>
                  <a:pt x="125" y="291"/>
                  <a:pt x="123" y="294"/>
                </a:cubicBezTo>
                <a:cubicBezTo>
                  <a:pt x="122" y="289"/>
                  <a:pt x="128" y="282"/>
                  <a:pt x="117" y="288"/>
                </a:cubicBezTo>
                <a:cubicBezTo>
                  <a:pt x="117" y="288"/>
                  <a:pt x="115" y="288"/>
                  <a:pt x="114" y="288"/>
                </a:cubicBezTo>
                <a:cubicBezTo>
                  <a:pt x="114" y="289"/>
                  <a:pt x="114" y="288"/>
                  <a:pt x="111" y="288"/>
                </a:cubicBezTo>
                <a:cubicBezTo>
                  <a:pt x="109" y="289"/>
                  <a:pt x="106" y="283"/>
                  <a:pt x="105" y="286"/>
                </a:cubicBezTo>
                <a:cubicBezTo>
                  <a:pt x="105" y="288"/>
                  <a:pt x="103" y="288"/>
                  <a:pt x="102" y="286"/>
                </a:cubicBezTo>
                <a:cubicBezTo>
                  <a:pt x="100" y="283"/>
                  <a:pt x="102" y="288"/>
                  <a:pt x="100" y="288"/>
                </a:cubicBezTo>
                <a:cubicBezTo>
                  <a:pt x="99" y="288"/>
                  <a:pt x="99" y="283"/>
                  <a:pt x="97" y="283"/>
                </a:cubicBezTo>
                <a:cubicBezTo>
                  <a:pt x="94" y="283"/>
                  <a:pt x="93" y="285"/>
                  <a:pt x="94" y="282"/>
                </a:cubicBezTo>
                <a:cubicBezTo>
                  <a:pt x="94" y="280"/>
                  <a:pt x="94" y="280"/>
                  <a:pt x="93" y="280"/>
                </a:cubicBezTo>
                <a:cubicBezTo>
                  <a:pt x="91" y="282"/>
                  <a:pt x="87" y="279"/>
                  <a:pt x="87" y="275"/>
                </a:cubicBezTo>
                <a:cubicBezTo>
                  <a:pt x="87" y="272"/>
                  <a:pt x="85" y="274"/>
                  <a:pt x="82" y="274"/>
                </a:cubicBezTo>
                <a:cubicBezTo>
                  <a:pt x="80" y="275"/>
                  <a:pt x="79" y="269"/>
                  <a:pt x="77" y="269"/>
                </a:cubicBezTo>
                <a:cubicBezTo>
                  <a:pt x="74" y="269"/>
                  <a:pt x="74" y="266"/>
                  <a:pt x="71" y="266"/>
                </a:cubicBezTo>
                <a:cubicBezTo>
                  <a:pt x="68" y="265"/>
                  <a:pt x="73" y="263"/>
                  <a:pt x="67" y="261"/>
                </a:cubicBezTo>
                <a:cubicBezTo>
                  <a:pt x="62" y="260"/>
                  <a:pt x="64" y="269"/>
                  <a:pt x="61" y="263"/>
                </a:cubicBezTo>
                <a:cubicBezTo>
                  <a:pt x="61" y="261"/>
                  <a:pt x="56" y="260"/>
                  <a:pt x="53" y="257"/>
                </a:cubicBezTo>
                <a:cubicBezTo>
                  <a:pt x="50" y="254"/>
                  <a:pt x="50" y="258"/>
                  <a:pt x="47" y="252"/>
                </a:cubicBezTo>
                <a:cubicBezTo>
                  <a:pt x="45" y="249"/>
                  <a:pt x="42" y="255"/>
                  <a:pt x="42" y="251"/>
                </a:cubicBezTo>
                <a:cubicBezTo>
                  <a:pt x="44" y="246"/>
                  <a:pt x="42" y="243"/>
                  <a:pt x="41" y="241"/>
                </a:cubicBezTo>
                <a:cubicBezTo>
                  <a:pt x="39" y="238"/>
                  <a:pt x="42" y="238"/>
                  <a:pt x="44" y="240"/>
                </a:cubicBezTo>
                <a:cubicBezTo>
                  <a:pt x="45" y="243"/>
                  <a:pt x="45" y="240"/>
                  <a:pt x="47" y="240"/>
                </a:cubicBezTo>
                <a:cubicBezTo>
                  <a:pt x="52" y="238"/>
                  <a:pt x="47" y="235"/>
                  <a:pt x="48" y="234"/>
                </a:cubicBezTo>
                <a:cubicBezTo>
                  <a:pt x="48" y="232"/>
                  <a:pt x="42" y="232"/>
                  <a:pt x="44" y="227"/>
                </a:cubicBezTo>
                <a:cubicBezTo>
                  <a:pt x="45" y="226"/>
                  <a:pt x="41" y="224"/>
                  <a:pt x="47" y="223"/>
                </a:cubicBezTo>
                <a:cubicBezTo>
                  <a:pt x="52" y="223"/>
                  <a:pt x="47" y="221"/>
                  <a:pt x="53" y="216"/>
                </a:cubicBezTo>
                <a:cubicBezTo>
                  <a:pt x="56" y="213"/>
                  <a:pt x="53" y="213"/>
                  <a:pt x="55" y="210"/>
                </a:cubicBezTo>
                <a:cubicBezTo>
                  <a:pt x="58" y="207"/>
                  <a:pt x="55" y="206"/>
                  <a:pt x="55" y="207"/>
                </a:cubicBezTo>
                <a:cubicBezTo>
                  <a:pt x="53" y="210"/>
                  <a:pt x="53" y="206"/>
                  <a:pt x="52" y="207"/>
                </a:cubicBezTo>
                <a:cubicBezTo>
                  <a:pt x="50" y="207"/>
                  <a:pt x="52" y="202"/>
                  <a:pt x="45" y="202"/>
                </a:cubicBezTo>
                <a:cubicBezTo>
                  <a:pt x="39" y="204"/>
                  <a:pt x="41" y="206"/>
                  <a:pt x="36" y="207"/>
                </a:cubicBezTo>
                <a:cubicBezTo>
                  <a:pt x="35" y="207"/>
                  <a:pt x="35" y="207"/>
                  <a:pt x="35" y="207"/>
                </a:cubicBezTo>
                <a:cubicBezTo>
                  <a:pt x="32" y="207"/>
                  <a:pt x="27" y="206"/>
                  <a:pt x="26" y="204"/>
                </a:cubicBezTo>
                <a:cubicBezTo>
                  <a:pt x="26" y="202"/>
                  <a:pt x="24" y="206"/>
                  <a:pt x="21" y="202"/>
                </a:cubicBezTo>
                <a:cubicBezTo>
                  <a:pt x="20" y="199"/>
                  <a:pt x="23" y="201"/>
                  <a:pt x="21" y="196"/>
                </a:cubicBezTo>
                <a:cubicBezTo>
                  <a:pt x="18" y="192"/>
                  <a:pt x="17" y="196"/>
                  <a:pt x="17" y="193"/>
                </a:cubicBezTo>
                <a:cubicBezTo>
                  <a:pt x="15" y="190"/>
                  <a:pt x="12" y="193"/>
                  <a:pt x="9" y="190"/>
                </a:cubicBezTo>
                <a:cubicBezTo>
                  <a:pt x="7" y="190"/>
                  <a:pt x="7" y="188"/>
                  <a:pt x="10" y="188"/>
                </a:cubicBezTo>
                <a:cubicBezTo>
                  <a:pt x="13" y="188"/>
                  <a:pt x="15" y="187"/>
                  <a:pt x="13" y="185"/>
                </a:cubicBezTo>
                <a:cubicBezTo>
                  <a:pt x="10" y="184"/>
                  <a:pt x="13" y="181"/>
                  <a:pt x="12" y="179"/>
                </a:cubicBezTo>
                <a:cubicBezTo>
                  <a:pt x="10" y="178"/>
                  <a:pt x="12" y="176"/>
                  <a:pt x="12" y="174"/>
                </a:cubicBezTo>
                <a:cubicBezTo>
                  <a:pt x="10" y="173"/>
                  <a:pt x="6" y="171"/>
                  <a:pt x="6" y="174"/>
                </a:cubicBezTo>
                <a:cubicBezTo>
                  <a:pt x="6" y="176"/>
                  <a:pt x="3" y="173"/>
                  <a:pt x="4" y="170"/>
                </a:cubicBezTo>
                <a:cubicBezTo>
                  <a:pt x="4" y="168"/>
                  <a:pt x="1" y="168"/>
                  <a:pt x="3" y="165"/>
                </a:cubicBezTo>
                <a:cubicBezTo>
                  <a:pt x="9" y="164"/>
                  <a:pt x="0" y="159"/>
                  <a:pt x="7" y="157"/>
                </a:cubicBezTo>
                <a:cubicBezTo>
                  <a:pt x="13" y="156"/>
                  <a:pt x="10" y="153"/>
                  <a:pt x="13" y="153"/>
                </a:cubicBezTo>
                <a:cubicBezTo>
                  <a:pt x="18" y="154"/>
                  <a:pt x="17" y="148"/>
                  <a:pt x="18" y="153"/>
                </a:cubicBezTo>
                <a:cubicBezTo>
                  <a:pt x="20" y="157"/>
                  <a:pt x="21" y="153"/>
                  <a:pt x="23" y="154"/>
                </a:cubicBezTo>
                <a:cubicBezTo>
                  <a:pt x="26" y="156"/>
                  <a:pt x="26" y="153"/>
                  <a:pt x="27" y="148"/>
                </a:cubicBezTo>
                <a:cubicBezTo>
                  <a:pt x="29" y="145"/>
                  <a:pt x="38" y="150"/>
                  <a:pt x="39" y="143"/>
                </a:cubicBezTo>
                <a:cubicBezTo>
                  <a:pt x="41" y="140"/>
                  <a:pt x="48" y="139"/>
                  <a:pt x="52" y="137"/>
                </a:cubicBezTo>
                <a:cubicBezTo>
                  <a:pt x="53" y="136"/>
                  <a:pt x="53" y="137"/>
                  <a:pt x="56" y="134"/>
                </a:cubicBezTo>
                <a:cubicBezTo>
                  <a:pt x="56" y="132"/>
                  <a:pt x="53" y="128"/>
                  <a:pt x="56" y="126"/>
                </a:cubicBezTo>
                <a:cubicBezTo>
                  <a:pt x="59" y="126"/>
                  <a:pt x="55" y="125"/>
                  <a:pt x="58" y="123"/>
                </a:cubicBezTo>
                <a:cubicBezTo>
                  <a:pt x="62" y="122"/>
                  <a:pt x="55" y="109"/>
                  <a:pt x="56" y="106"/>
                </a:cubicBezTo>
                <a:cubicBezTo>
                  <a:pt x="58" y="103"/>
                  <a:pt x="47" y="103"/>
                  <a:pt x="55" y="101"/>
                </a:cubicBezTo>
                <a:cubicBezTo>
                  <a:pt x="59" y="100"/>
                  <a:pt x="65" y="98"/>
                  <a:pt x="67" y="98"/>
                </a:cubicBezTo>
                <a:cubicBezTo>
                  <a:pt x="70" y="100"/>
                  <a:pt x="73" y="101"/>
                  <a:pt x="74" y="98"/>
                </a:cubicBezTo>
                <a:cubicBezTo>
                  <a:pt x="74" y="95"/>
                  <a:pt x="70" y="97"/>
                  <a:pt x="71" y="94"/>
                </a:cubicBezTo>
                <a:cubicBezTo>
                  <a:pt x="74" y="91"/>
                  <a:pt x="76" y="81"/>
                  <a:pt x="76" y="78"/>
                </a:cubicBezTo>
                <a:cubicBezTo>
                  <a:pt x="77" y="73"/>
                  <a:pt x="82" y="80"/>
                  <a:pt x="87" y="80"/>
                </a:cubicBezTo>
                <a:cubicBezTo>
                  <a:pt x="91" y="78"/>
                  <a:pt x="90" y="81"/>
                  <a:pt x="93" y="80"/>
                </a:cubicBezTo>
                <a:cubicBezTo>
                  <a:pt x="97" y="78"/>
                  <a:pt x="99" y="76"/>
                  <a:pt x="97" y="73"/>
                </a:cubicBezTo>
                <a:cubicBezTo>
                  <a:pt x="96" y="70"/>
                  <a:pt x="94" y="64"/>
                  <a:pt x="103" y="61"/>
                </a:cubicBezTo>
                <a:cubicBezTo>
                  <a:pt x="111" y="59"/>
                  <a:pt x="102" y="53"/>
                  <a:pt x="111" y="55"/>
                </a:cubicBezTo>
                <a:cubicBezTo>
                  <a:pt x="115" y="53"/>
                  <a:pt x="115" y="53"/>
                  <a:pt x="115" y="53"/>
                </a:cubicBezTo>
                <a:cubicBezTo>
                  <a:pt x="114" y="58"/>
                  <a:pt x="118" y="64"/>
                  <a:pt x="123" y="66"/>
                </a:cubicBezTo>
                <a:cubicBezTo>
                  <a:pt x="126" y="69"/>
                  <a:pt x="128" y="64"/>
                  <a:pt x="129" y="67"/>
                </a:cubicBezTo>
                <a:cubicBezTo>
                  <a:pt x="131" y="70"/>
                  <a:pt x="132" y="67"/>
                  <a:pt x="132" y="69"/>
                </a:cubicBezTo>
                <a:cubicBezTo>
                  <a:pt x="134" y="72"/>
                  <a:pt x="141" y="78"/>
                  <a:pt x="140" y="84"/>
                </a:cubicBezTo>
                <a:cubicBezTo>
                  <a:pt x="138" y="91"/>
                  <a:pt x="141" y="89"/>
                  <a:pt x="138" y="94"/>
                </a:cubicBezTo>
                <a:cubicBezTo>
                  <a:pt x="137" y="95"/>
                  <a:pt x="137" y="100"/>
                  <a:pt x="141" y="100"/>
                </a:cubicBezTo>
                <a:cubicBezTo>
                  <a:pt x="144" y="100"/>
                  <a:pt x="147" y="101"/>
                  <a:pt x="152" y="101"/>
                </a:cubicBezTo>
                <a:cubicBezTo>
                  <a:pt x="157" y="101"/>
                  <a:pt x="161" y="101"/>
                  <a:pt x="169" y="109"/>
                </a:cubicBezTo>
                <a:cubicBezTo>
                  <a:pt x="178" y="117"/>
                  <a:pt x="176" y="111"/>
                  <a:pt x="178" y="117"/>
                </a:cubicBezTo>
                <a:cubicBezTo>
                  <a:pt x="179" y="125"/>
                  <a:pt x="181" y="122"/>
                  <a:pt x="182" y="126"/>
                </a:cubicBezTo>
                <a:cubicBezTo>
                  <a:pt x="182" y="129"/>
                  <a:pt x="185" y="126"/>
                  <a:pt x="188" y="128"/>
                </a:cubicBezTo>
                <a:cubicBezTo>
                  <a:pt x="202" y="129"/>
                  <a:pt x="204" y="129"/>
                  <a:pt x="214" y="128"/>
                </a:cubicBezTo>
                <a:cubicBezTo>
                  <a:pt x="225" y="128"/>
                  <a:pt x="228" y="134"/>
                  <a:pt x="231" y="134"/>
                </a:cubicBezTo>
                <a:cubicBezTo>
                  <a:pt x="234" y="134"/>
                  <a:pt x="240" y="140"/>
                  <a:pt x="245" y="137"/>
                </a:cubicBezTo>
                <a:cubicBezTo>
                  <a:pt x="249" y="136"/>
                  <a:pt x="246" y="140"/>
                  <a:pt x="248" y="140"/>
                </a:cubicBezTo>
                <a:cubicBezTo>
                  <a:pt x="251" y="139"/>
                  <a:pt x="251" y="142"/>
                  <a:pt x="252" y="140"/>
                </a:cubicBezTo>
                <a:cubicBezTo>
                  <a:pt x="265" y="132"/>
                  <a:pt x="265" y="136"/>
                  <a:pt x="268" y="132"/>
                </a:cubicBezTo>
                <a:cubicBezTo>
                  <a:pt x="272" y="129"/>
                  <a:pt x="269" y="131"/>
                  <a:pt x="274" y="131"/>
                </a:cubicBezTo>
                <a:cubicBezTo>
                  <a:pt x="280" y="131"/>
                  <a:pt x="280" y="132"/>
                  <a:pt x="283" y="131"/>
                </a:cubicBezTo>
                <a:cubicBezTo>
                  <a:pt x="284" y="129"/>
                  <a:pt x="286" y="132"/>
                  <a:pt x="287" y="131"/>
                </a:cubicBezTo>
                <a:cubicBezTo>
                  <a:pt x="289" y="128"/>
                  <a:pt x="292" y="129"/>
                  <a:pt x="295" y="125"/>
                </a:cubicBezTo>
                <a:cubicBezTo>
                  <a:pt x="300" y="120"/>
                  <a:pt x="301" y="120"/>
                  <a:pt x="306" y="117"/>
                </a:cubicBezTo>
                <a:cubicBezTo>
                  <a:pt x="309" y="115"/>
                  <a:pt x="303" y="112"/>
                  <a:pt x="303" y="109"/>
                </a:cubicBezTo>
                <a:cubicBezTo>
                  <a:pt x="303" y="104"/>
                  <a:pt x="303" y="101"/>
                  <a:pt x="306" y="101"/>
                </a:cubicBezTo>
                <a:cubicBezTo>
                  <a:pt x="310" y="100"/>
                  <a:pt x="313" y="108"/>
                  <a:pt x="321" y="104"/>
                </a:cubicBezTo>
                <a:cubicBezTo>
                  <a:pt x="327" y="101"/>
                  <a:pt x="325" y="97"/>
                  <a:pt x="330" y="97"/>
                </a:cubicBezTo>
                <a:cubicBezTo>
                  <a:pt x="333" y="98"/>
                  <a:pt x="336" y="97"/>
                  <a:pt x="339" y="94"/>
                </a:cubicBezTo>
                <a:cubicBezTo>
                  <a:pt x="342" y="92"/>
                  <a:pt x="339" y="92"/>
                  <a:pt x="342" y="87"/>
                </a:cubicBezTo>
                <a:cubicBezTo>
                  <a:pt x="345" y="84"/>
                  <a:pt x="350" y="86"/>
                  <a:pt x="353" y="83"/>
                </a:cubicBezTo>
                <a:cubicBezTo>
                  <a:pt x="357" y="81"/>
                  <a:pt x="359" y="84"/>
                  <a:pt x="360" y="83"/>
                </a:cubicBezTo>
                <a:cubicBezTo>
                  <a:pt x="362" y="81"/>
                  <a:pt x="366" y="84"/>
                  <a:pt x="370" y="83"/>
                </a:cubicBezTo>
                <a:cubicBezTo>
                  <a:pt x="371" y="81"/>
                  <a:pt x="368" y="76"/>
                  <a:pt x="365" y="73"/>
                </a:cubicBezTo>
                <a:cubicBezTo>
                  <a:pt x="362" y="70"/>
                  <a:pt x="360" y="67"/>
                  <a:pt x="354" y="67"/>
                </a:cubicBezTo>
                <a:cubicBezTo>
                  <a:pt x="348" y="67"/>
                  <a:pt x="351" y="73"/>
                  <a:pt x="348" y="70"/>
                </a:cubicBezTo>
                <a:cubicBezTo>
                  <a:pt x="345" y="69"/>
                  <a:pt x="341" y="69"/>
                  <a:pt x="339" y="70"/>
                </a:cubicBezTo>
                <a:cubicBezTo>
                  <a:pt x="338" y="72"/>
                  <a:pt x="333" y="67"/>
                  <a:pt x="336" y="66"/>
                </a:cubicBezTo>
                <a:cubicBezTo>
                  <a:pt x="339" y="63"/>
                  <a:pt x="333" y="67"/>
                  <a:pt x="344" y="46"/>
                </a:cubicBezTo>
                <a:cubicBezTo>
                  <a:pt x="351" y="50"/>
                  <a:pt x="354" y="50"/>
                  <a:pt x="360" y="44"/>
                </a:cubicBezTo>
                <a:cubicBezTo>
                  <a:pt x="366" y="38"/>
                  <a:pt x="365" y="33"/>
                  <a:pt x="373" y="24"/>
                </a:cubicBezTo>
                <a:cubicBezTo>
                  <a:pt x="379" y="16"/>
                  <a:pt x="376" y="13"/>
                  <a:pt x="371" y="13"/>
                </a:cubicBezTo>
                <a:cubicBezTo>
                  <a:pt x="366" y="13"/>
                  <a:pt x="373" y="3"/>
                  <a:pt x="388" y="2"/>
                </a:cubicBezTo>
                <a:cubicBezTo>
                  <a:pt x="401" y="0"/>
                  <a:pt x="406" y="5"/>
                  <a:pt x="411" y="5"/>
                </a:cubicBezTo>
                <a:cubicBezTo>
                  <a:pt x="415" y="5"/>
                  <a:pt x="424" y="18"/>
                  <a:pt x="427" y="33"/>
                </a:cubicBezTo>
                <a:cubicBezTo>
                  <a:pt x="429" y="50"/>
                  <a:pt x="432" y="49"/>
                  <a:pt x="441" y="50"/>
                </a:cubicBezTo>
                <a:cubicBezTo>
                  <a:pt x="450" y="52"/>
                  <a:pt x="447" y="56"/>
                  <a:pt x="452" y="56"/>
                </a:cubicBezTo>
                <a:cubicBezTo>
                  <a:pt x="456" y="58"/>
                  <a:pt x="452" y="61"/>
                  <a:pt x="455" y="63"/>
                </a:cubicBezTo>
                <a:cubicBezTo>
                  <a:pt x="458" y="64"/>
                  <a:pt x="452" y="66"/>
                  <a:pt x="456" y="69"/>
                </a:cubicBezTo>
                <a:cubicBezTo>
                  <a:pt x="461" y="73"/>
                  <a:pt x="467" y="72"/>
                  <a:pt x="471" y="67"/>
                </a:cubicBezTo>
                <a:cubicBezTo>
                  <a:pt x="476" y="64"/>
                  <a:pt x="476" y="69"/>
                  <a:pt x="481" y="64"/>
                </a:cubicBezTo>
                <a:cubicBezTo>
                  <a:pt x="485" y="59"/>
                  <a:pt x="490" y="67"/>
                  <a:pt x="485" y="73"/>
                </a:cubicBezTo>
                <a:cubicBezTo>
                  <a:pt x="481" y="81"/>
                  <a:pt x="478" y="104"/>
                  <a:pt x="471" y="101"/>
                </a:cubicBezTo>
                <a:cubicBezTo>
                  <a:pt x="465" y="98"/>
                  <a:pt x="464" y="97"/>
                  <a:pt x="462" y="100"/>
                </a:cubicBezTo>
                <a:cubicBezTo>
                  <a:pt x="461" y="104"/>
                  <a:pt x="455" y="100"/>
                  <a:pt x="458" y="106"/>
                </a:cubicBezTo>
                <a:cubicBezTo>
                  <a:pt x="459" y="112"/>
                  <a:pt x="461" y="119"/>
                  <a:pt x="458" y="123"/>
                </a:cubicBezTo>
                <a:cubicBezTo>
                  <a:pt x="456" y="129"/>
                  <a:pt x="455" y="123"/>
                  <a:pt x="453" y="129"/>
                </a:cubicBezTo>
                <a:cubicBezTo>
                  <a:pt x="453" y="131"/>
                  <a:pt x="453" y="131"/>
                  <a:pt x="453" y="131"/>
                </a:cubicBezTo>
                <a:close/>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98" name="Freeform 11"/>
          <p:cNvSpPr>
            <a:spLocks noEditPoints="1"/>
          </p:cNvSpPr>
          <p:nvPr>
            <p:custDataLst>
              <p:tags r:id="rId96"/>
            </p:custDataLst>
          </p:nvPr>
        </p:nvSpPr>
        <p:spPr bwMode="auto">
          <a:xfrm>
            <a:off x="6158937" y="4441277"/>
            <a:ext cx="172177" cy="232531"/>
          </a:xfrm>
          <a:custGeom>
            <a:avLst/>
            <a:gdLst/>
            <a:ahLst/>
            <a:cxnLst>
              <a:cxn ang="0">
                <a:pos x="47" y="68"/>
              </a:cxn>
              <a:cxn ang="0">
                <a:pos x="53" y="68"/>
              </a:cxn>
              <a:cxn ang="0">
                <a:pos x="53" y="70"/>
              </a:cxn>
              <a:cxn ang="0">
                <a:pos x="56" y="74"/>
              </a:cxn>
              <a:cxn ang="0">
                <a:pos x="62" y="76"/>
              </a:cxn>
              <a:cxn ang="0">
                <a:pos x="62" y="82"/>
              </a:cxn>
              <a:cxn ang="0">
                <a:pos x="53" y="95"/>
              </a:cxn>
              <a:cxn ang="0">
                <a:pos x="53" y="101"/>
              </a:cxn>
              <a:cxn ang="0">
                <a:pos x="51" y="104"/>
              </a:cxn>
              <a:cxn ang="0">
                <a:pos x="39" y="113"/>
              </a:cxn>
              <a:cxn ang="0">
                <a:pos x="36" y="126"/>
              </a:cxn>
              <a:cxn ang="0">
                <a:pos x="30" y="132"/>
              </a:cxn>
              <a:cxn ang="0">
                <a:pos x="18" y="135"/>
              </a:cxn>
              <a:cxn ang="0">
                <a:pos x="13" y="132"/>
              </a:cxn>
              <a:cxn ang="0">
                <a:pos x="9" y="130"/>
              </a:cxn>
              <a:cxn ang="0">
                <a:pos x="1" y="129"/>
              </a:cxn>
              <a:cxn ang="0">
                <a:pos x="4" y="124"/>
              </a:cxn>
              <a:cxn ang="0">
                <a:pos x="9" y="115"/>
              </a:cxn>
              <a:cxn ang="0">
                <a:pos x="19" y="105"/>
              </a:cxn>
              <a:cxn ang="0">
                <a:pos x="24" y="101"/>
              </a:cxn>
              <a:cxn ang="0">
                <a:pos x="35" y="95"/>
              </a:cxn>
              <a:cxn ang="0">
                <a:pos x="44" y="79"/>
              </a:cxn>
              <a:cxn ang="0">
                <a:pos x="47" y="68"/>
              </a:cxn>
              <a:cxn ang="0">
                <a:pos x="74" y="78"/>
              </a:cxn>
              <a:cxn ang="0">
                <a:pos x="85" y="56"/>
              </a:cxn>
              <a:cxn ang="0">
                <a:pos x="91" y="53"/>
              </a:cxn>
              <a:cxn ang="0">
                <a:pos x="94" y="47"/>
              </a:cxn>
              <a:cxn ang="0">
                <a:pos x="97" y="37"/>
              </a:cxn>
              <a:cxn ang="0">
                <a:pos x="91" y="36"/>
              </a:cxn>
              <a:cxn ang="0">
                <a:pos x="80" y="36"/>
              </a:cxn>
              <a:cxn ang="0">
                <a:pos x="74" y="23"/>
              </a:cxn>
              <a:cxn ang="0">
                <a:pos x="74" y="28"/>
              </a:cxn>
              <a:cxn ang="0">
                <a:pos x="68" y="22"/>
              </a:cxn>
              <a:cxn ang="0">
                <a:pos x="65" y="16"/>
              </a:cxn>
              <a:cxn ang="0">
                <a:pos x="63" y="9"/>
              </a:cxn>
              <a:cxn ang="0">
                <a:pos x="57" y="5"/>
              </a:cxn>
              <a:cxn ang="0">
                <a:pos x="51" y="0"/>
              </a:cxn>
              <a:cxn ang="0">
                <a:pos x="53" y="5"/>
              </a:cxn>
              <a:cxn ang="0">
                <a:pos x="56" y="9"/>
              </a:cxn>
              <a:cxn ang="0">
                <a:pos x="62" y="20"/>
              </a:cxn>
              <a:cxn ang="0">
                <a:pos x="63" y="23"/>
              </a:cxn>
              <a:cxn ang="0">
                <a:pos x="66" y="31"/>
              </a:cxn>
              <a:cxn ang="0">
                <a:pos x="66" y="43"/>
              </a:cxn>
              <a:cxn ang="0">
                <a:pos x="59" y="53"/>
              </a:cxn>
              <a:cxn ang="0">
                <a:pos x="68" y="60"/>
              </a:cxn>
              <a:cxn ang="0">
                <a:pos x="68" y="73"/>
              </a:cxn>
              <a:cxn ang="0">
                <a:pos x="68" y="76"/>
              </a:cxn>
              <a:cxn ang="0">
                <a:pos x="74" y="78"/>
              </a:cxn>
            </a:cxnLst>
            <a:rect l="0" t="0" r="r" b="b"/>
            <a:pathLst>
              <a:path w="98" h="137">
                <a:moveTo>
                  <a:pt x="47" y="68"/>
                </a:moveTo>
                <a:cubicBezTo>
                  <a:pt x="51" y="64"/>
                  <a:pt x="54" y="67"/>
                  <a:pt x="53" y="68"/>
                </a:cubicBezTo>
                <a:cubicBezTo>
                  <a:pt x="50" y="68"/>
                  <a:pt x="51" y="70"/>
                  <a:pt x="53" y="70"/>
                </a:cubicBezTo>
                <a:cubicBezTo>
                  <a:pt x="54" y="70"/>
                  <a:pt x="51" y="79"/>
                  <a:pt x="56" y="74"/>
                </a:cubicBezTo>
                <a:cubicBezTo>
                  <a:pt x="62" y="70"/>
                  <a:pt x="65" y="71"/>
                  <a:pt x="62" y="76"/>
                </a:cubicBezTo>
                <a:cubicBezTo>
                  <a:pt x="60" y="79"/>
                  <a:pt x="66" y="78"/>
                  <a:pt x="62" y="82"/>
                </a:cubicBezTo>
                <a:cubicBezTo>
                  <a:pt x="57" y="88"/>
                  <a:pt x="56" y="95"/>
                  <a:pt x="53" y="95"/>
                </a:cubicBezTo>
                <a:cubicBezTo>
                  <a:pt x="51" y="95"/>
                  <a:pt x="50" y="101"/>
                  <a:pt x="53" y="101"/>
                </a:cubicBezTo>
                <a:cubicBezTo>
                  <a:pt x="56" y="102"/>
                  <a:pt x="54" y="105"/>
                  <a:pt x="51" y="104"/>
                </a:cubicBezTo>
                <a:cubicBezTo>
                  <a:pt x="50" y="104"/>
                  <a:pt x="39" y="105"/>
                  <a:pt x="39" y="113"/>
                </a:cubicBezTo>
                <a:cubicBezTo>
                  <a:pt x="39" y="120"/>
                  <a:pt x="33" y="123"/>
                  <a:pt x="36" y="126"/>
                </a:cubicBezTo>
                <a:cubicBezTo>
                  <a:pt x="38" y="129"/>
                  <a:pt x="33" y="126"/>
                  <a:pt x="30" y="132"/>
                </a:cubicBezTo>
                <a:cubicBezTo>
                  <a:pt x="25" y="137"/>
                  <a:pt x="22" y="137"/>
                  <a:pt x="18" y="135"/>
                </a:cubicBezTo>
                <a:cubicBezTo>
                  <a:pt x="13" y="135"/>
                  <a:pt x="16" y="132"/>
                  <a:pt x="13" y="132"/>
                </a:cubicBezTo>
                <a:cubicBezTo>
                  <a:pt x="10" y="133"/>
                  <a:pt x="12" y="129"/>
                  <a:pt x="9" y="130"/>
                </a:cubicBezTo>
                <a:cubicBezTo>
                  <a:pt x="6" y="133"/>
                  <a:pt x="3" y="132"/>
                  <a:pt x="1" y="129"/>
                </a:cubicBezTo>
                <a:cubicBezTo>
                  <a:pt x="0" y="126"/>
                  <a:pt x="6" y="127"/>
                  <a:pt x="4" y="124"/>
                </a:cubicBezTo>
                <a:cubicBezTo>
                  <a:pt x="3" y="121"/>
                  <a:pt x="6" y="118"/>
                  <a:pt x="9" y="115"/>
                </a:cubicBezTo>
                <a:cubicBezTo>
                  <a:pt x="13" y="112"/>
                  <a:pt x="15" y="105"/>
                  <a:pt x="19" y="105"/>
                </a:cubicBezTo>
                <a:cubicBezTo>
                  <a:pt x="22" y="105"/>
                  <a:pt x="22" y="102"/>
                  <a:pt x="24" y="101"/>
                </a:cubicBezTo>
                <a:cubicBezTo>
                  <a:pt x="27" y="101"/>
                  <a:pt x="30" y="96"/>
                  <a:pt x="35" y="95"/>
                </a:cubicBezTo>
                <a:cubicBezTo>
                  <a:pt x="38" y="92"/>
                  <a:pt x="39" y="81"/>
                  <a:pt x="44" y="79"/>
                </a:cubicBezTo>
                <a:cubicBezTo>
                  <a:pt x="48" y="78"/>
                  <a:pt x="44" y="71"/>
                  <a:pt x="47" y="68"/>
                </a:cubicBezTo>
                <a:close/>
                <a:moveTo>
                  <a:pt x="74" y="78"/>
                </a:moveTo>
                <a:cubicBezTo>
                  <a:pt x="76" y="76"/>
                  <a:pt x="88" y="59"/>
                  <a:pt x="85" y="56"/>
                </a:cubicBezTo>
                <a:cubicBezTo>
                  <a:pt x="83" y="54"/>
                  <a:pt x="86" y="48"/>
                  <a:pt x="91" y="53"/>
                </a:cubicBezTo>
                <a:cubicBezTo>
                  <a:pt x="95" y="56"/>
                  <a:pt x="89" y="47"/>
                  <a:pt x="94" y="47"/>
                </a:cubicBezTo>
                <a:cubicBezTo>
                  <a:pt x="97" y="45"/>
                  <a:pt x="95" y="39"/>
                  <a:pt x="97" y="37"/>
                </a:cubicBezTo>
                <a:cubicBezTo>
                  <a:pt x="98" y="34"/>
                  <a:pt x="92" y="33"/>
                  <a:pt x="91" y="36"/>
                </a:cubicBezTo>
                <a:cubicBezTo>
                  <a:pt x="89" y="40"/>
                  <a:pt x="85" y="39"/>
                  <a:pt x="80" y="36"/>
                </a:cubicBezTo>
                <a:cubicBezTo>
                  <a:pt x="76" y="33"/>
                  <a:pt x="77" y="26"/>
                  <a:pt x="74" y="23"/>
                </a:cubicBezTo>
                <a:cubicBezTo>
                  <a:pt x="71" y="19"/>
                  <a:pt x="71" y="23"/>
                  <a:pt x="74" y="28"/>
                </a:cubicBezTo>
                <a:cubicBezTo>
                  <a:pt x="76" y="33"/>
                  <a:pt x="66" y="26"/>
                  <a:pt x="68" y="22"/>
                </a:cubicBezTo>
                <a:cubicBezTo>
                  <a:pt x="68" y="19"/>
                  <a:pt x="65" y="19"/>
                  <a:pt x="65" y="16"/>
                </a:cubicBezTo>
                <a:cubicBezTo>
                  <a:pt x="65" y="12"/>
                  <a:pt x="65" y="12"/>
                  <a:pt x="63" y="9"/>
                </a:cubicBezTo>
                <a:cubicBezTo>
                  <a:pt x="62" y="6"/>
                  <a:pt x="60" y="6"/>
                  <a:pt x="57" y="5"/>
                </a:cubicBezTo>
                <a:cubicBezTo>
                  <a:pt x="54" y="5"/>
                  <a:pt x="56" y="0"/>
                  <a:pt x="51" y="0"/>
                </a:cubicBezTo>
                <a:cubicBezTo>
                  <a:pt x="48" y="0"/>
                  <a:pt x="50" y="0"/>
                  <a:pt x="53" y="5"/>
                </a:cubicBezTo>
                <a:cubicBezTo>
                  <a:pt x="56" y="8"/>
                  <a:pt x="53" y="6"/>
                  <a:pt x="56" y="9"/>
                </a:cubicBezTo>
                <a:cubicBezTo>
                  <a:pt x="57" y="14"/>
                  <a:pt x="60" y="23"/>
                  <a:pt x="62" y="20"/>
                </a:cubicBezTo>
                <a:cubicBezTo>
                  <a:pt x="63" y="17"/>
                  <a:pt x="65" y="25"/>
                  <a:pt x="63" y="23"/>
                </a:cubicBezTo>
                <a:cubicBezTo>
                  <a:pt x="62" y="22"/>
                  <a:pt x="62" y="23"/>
                  <a:pt x="66" y="31"/>
                </a:cubicBezTo>
                <a:cubicBezTo>
                  <a:pt x="70" y="39"/>
                  <a:pt x="66" y="39"/>
                  <a:pt x="66" y="43"/>
                </a:cubicBezTo>
                <a:cubicBezTo>
                  <a:pt x="66" y="50"/>
                  <a:pt x="60" y="50"/>
                  <a:pt x="59" y="53"/>
                </a:cubicBezTo>
                <a:cubicBezTo>
                  <a:pt x="59" y="56"/>
                  <a:pt x="65" y="59"/>
                  <a:pt x="68" y="60"/>
                </a:cubicBezTo>
                <a:cubicBezTo>
                  <a:pt x="73" y="62"/>
                  <a:pt x="70" y="71"/>
                  <a:pt x="68" y="73"/>
                </a:cubicBezTo>
                <a:cubicBezTo>
                  <a:pt x="66" y="74"/>
                  <a:pt x="63" y="74"/>
                  <a:pt x="68" y="76"/>
                </a:cubicBezTo>
                <a:cubicBezTo>
                  <a:pt x="71" y="76"/>
                  <a:pt x="70" y="81"/>
                  <a:pt x="74" y="78"/>
                </a:cubicBezTo>
                <a:close/>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99" name="Freeform 13"/>
          <p:cNvSpPr>
            <a:spLocks/>
          </p:cNvSpPr>
          <p:nvPr>
            <p:custDataLst>
              <p:tags r:id="rId97"/>
            </p:custDataLst>
          </p:nvPr>
        </p:nvSpPr>
        <p:spPr bwMode="auto">
          <a:xfrm>
            <a:off x="4441702" y="4046149"/>
            <a:ext cx="105119" cy="241274"/>
          </a:xfrm>
          <a:custGeom>
            <a:avLst/>
            <a:gdLst/>
            <a:ahLst/>
            <a:cxnLst>
              <a:cxn ang="0">
                <a:pos x="46" y="12"/>
              </a:cxn>
              <a:cxn ang="0">
                <a:pos x="48" y="4"/>
              </a:cxn>
              <a:cxn ang="0">
                <a:pos x="54" y="11"/>
              </a:cxn>
              <a:cxn ang="0">
                <a:pos x="58" y="32"/>
              </a:cxn>
              <a:cxn ang="0">
                <a:pos x="55" y="42"/>
              </a:cxn>
              <a:cxn ang="0">
                <a:pos x="52" y="43"/>
              </a:cxn>
              <a:cxn ang="0">
                <a:pos x="54" y="51"/>
              </a:cxn>
              <a:cxn ang="0">
                <a:pos x="51" y="59"/>
              </a:cxn>
              <a:cxn ang="0">
                <a:pos x="45" y="83"/>
              </a:cxn>
              <a:cxn ang="0">
                <a:pos x="29" y="135"/>
              </a:cxn>
              <a:cxn ang="0">
                <a:pos x="16" y="138"/>
              </a:cxn>
              <a:cxn ang="0">
                <a:pos x="7" y="130"/>
              </a:cxn>
              <a:cxn ang="0">
                <a:pos x="5" y="116"/>
              </a:cxn>
              <a:cxn ang="0">
                <a:pos x="2" y="101"/>
              </a:cxn>
              <a:cxn ang="0">
                <a:pos x="7" y="93"/>
              </a:cxn>
              <a:cxn ang="0">
                <a:pos x="11" y="80"/>
              </a:cxn>
              <a:cxn ang="0">
                <a:pos x="10" y="71"/>
              </a:cxn>
              <a:cxn ang="0">
                <a:pos x="8" y="63"/>
              </a:cxn>
              <a:cxn ang="0">
                <a:pos x="10" y="53"/>
              </a:cxn>
              <a:cxn ang="0">
                <a:pos x="13" y="45"/>
              </a:cxn>
              <a:cxn ang="0">
                <a:pos x="19" y="42"/>
              </a:cxn>
              <a:cxn ang="0">
                <a:pos x="32" y="31"/>
              </a:cxn>
              <a:cxn ang="0">
                <a:pos x="39" y="21"/>
              </a:cxn>
              <a:cxn ang="0">
                <a:pos x="46" y="12"/>
              </a:cxn>
            </a:cxnLst>
            <a:rect l="0" t="0" r="r" b="b"/>
            <a:pathLst>
              <a:path w="60" h="142">
                <a:moveTo>
                  <a:pt x="46" y="12"/>
                </a:moveTo>
                <a:cubicBezTo>
                  <a:pt x="46" y="6"/>
                  <a:pt x="46" y="8"/>
                  <a:pt x="48" y="4"/>
                </a:cubicBezTo>
                <a:cubicBezTo>
                  <a:pt x="51" y="0"/>
                  <a:pt x="51" y="9"/>
                  <a:pt x="54" y="11"/>
                </a:cubicBezTo>
                <a:cubicBezTo>
                  <a:pt x="57" y="12"/>
                  <a:pt x="57" y="29"/>
                  <a:pt x="58" y="32"/>
                </a:cubicBezTo>
                <a:cubicBezTo>
                  <a:pt x="60" y="37"/>
                  <a:pt x="57" y="45"/>
                  <a:pt x="55" y="42"/>
                </a:cubicBezTo>
                <a:cubicBezTo>
                  <a:pt x="52" y="34"/>
                  <a:pt x="51" y="39"/>
                  <a:pt x="52" y="43"/>
                </a:cubicBezTo>
                <a:cubicBezTo>
                  <a:pt x="55" y="46"/>
                  <a:pt x="52" y="46"/>
                  <a:pt x="54" y="51"/>
                </a:cubicBezTo>
                <a:cubicBezTo>
                  <a:pt x="54" y="54"/>
                  <a:pt x="49" y="51"/>
                  <a:pt x="51" y="59"/>
                </a:cubicBezTo>
                <a:cubicBezTo>
                  <a:pt x="52" y="66"/>
                  <a:pt x="49" y="68"/>
                  <a:pt x="45" y="83"/>
                </a:cubicBezTo>
                <a:cubicBezTo>
                  <a:pt x="40" y="105"/>
                  <a:pt x="34" y="135"/>
                  <a:pt x="29" y="135"/>
                </a:cubicBezTo>
                <a:cubicBezTo>
                  <a:pt x="26" y="135"/>
                  <a:pt x="19" y="142"/>
                  <a:pt x="16" y="138"/>
                </a:cubicBezTo>
                <a:cubicBezTo>
                  <a:pt x="13" y="135"/>
                  <a:pt x="10" y="138"/>
                  <a:pt x="7" y="130"/>
                </a:cubicBezTo>
                <a:cubicBezTo>
                  <a:pt x="2" y="121"/>
                  <a:pt x="7" y="119"/>
                  <a:pt x="5" y="116"/>
                </a:cubicBezTo>
                <a:cubicBezTo>
                  <a:pt x="2" y="111"/>
                  <a:pt x="0" y="110"/>
                  <a:pt x="2" y="101"/>
                </a:cubicBezTo>
                <a:cubicBezTo>
                  <a:pt x="3" y="93"/>
                  <a:pt x="5" y="99"/>
                  <a:pt x="7" y="93"/>
                </a:cubicBezTo>
                <a:cubicBezTo>
                  <a:pt x="8" y="88"/>
                  <a:pt x="13" y="87"/>
                  <a:pt x="11" y="80"/>
                </a:cubicBezTo>
                <a:cubicBezTo>
                  <a:pt x="10" y="74"/>
                  <a:pt x="8" y="74"/>
                  <a:pt x="10" y="71"/>
                </a:cubicBezTo>
                <a:cubicBezTo>
                  <a:pt x="10" y="68"/>
                  <a:pt x="7" y="68"/>
                  <a:pt x="8" y="63"/>
                </a:cubicBezTo>
                <a:cubicBezTo>
                  <a:pt x="10" y="57"/>
                  <a:pt x="5" y="60"/>
                  <a:pt x="10" y="53"/>
                </a:cubicBezTo>
                <a:cubicBezTo>
                  <a:pt x="13" y="45"/>
                  <a:pt x="8" y="43"/>
                  <a:pt x="13" y="45"/>
                </a:cubicBezTo>
                <a:cubicBezTo>
                  <a:pt x="17" y="45"/>
                  <a:pt x="14" y="42"/>
                  <a:pt x="19" y="42"/>
                </a:cubicBezTo>
                <a:cubicBezTo>
                  <a:pt x="29" y="40"/>
                  <a:pt x="26" y="37"/>
                  <a:pt x="32" y="31"/>
                </a:cubicBezTo>
                <a:cubicBezTo>
                  <a:pt x="39" y="25"/>
                  <a:pt x="40" y="25"/>
                  <a:pt x="39" y="21"/>
                </a:cubicBezTo>
                <a:cubicBezTo>
                  <a:pt x="36" y="17"/>
                  <a:pt x="45" y="23"/>
                  <a:pt x="46" y="12"/>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00" name="Freeform 41"/>
          <p:cNvSpPr>
            <a:spLocks/>
          </p:cNvSpPr>
          <p:nvPr>
            <p:custDataLst>
              <p:tags r:id="rId98"/>
            </p:custDataLst>
          </p:nvPr>
        </p:nvSpPr>
        <p:spPr bwMode="auto">
          <a:xfrm>
            <a:off x="4789681" y="3237534"/>
            <a:ext cx="411411" cy="490414"/>
          </a:xfrm>
          <a:custGeom>
            <a:avLst/>
            <a:gdLst/>
            <a:ahLst/>
            <a:cxnLst>
              <a:cxn ang="0">
                <a:pos x="15" y="122"/>
              </a:cxn>
              <a:cxn ang="0">
                <a:pos x="23" y="116"/>
              </a:cxn>
              <a:cxn ang="0">
                <a:pos x="14" y="90"/>
              </a:cxn>
              <a:cxn ang="0">
                <a:pos x="32" y="80"/>
              </a:cxn>
              <a:cxn ang="0">
                <a:pos x="48" y="56"/>
              </a:cxn>
              <a:cxn ang="0">
                <a:pos x="51" y="34"/>
              </a:cxn>
              <a:cxn ang="0">
                <a:pos x="48" y="20"/>
              </a:cxn>
              <a:cxn ang="0">
                <a:pos x="67" y="12"/>
              </a:cxn>
              <a:cxn ang="0">
                <a:pos x="87" y="0"/>
              </a:cxn>
              <a:cxn ang="0">
                <a:pos x="96" y="7"/>
              </a:cxn>
              <a:cxn ang="0">
                <a:pos x="86" y="24"/>
              </a:cxn>
              <a:cxn ang="0">
                <a:pos x="86" y="37"/>
              </a:cxn>
              <a:cxn ang="0">
                <a:pos x="89" y="49"/>
              </a:cxn>
              <a:cxn ang="0">
                <a:pos x="96" y="68"/>
              </a:cxn>
              <a:cxn ang="0">
                <a:pos x="107" y="84"/>
              </a:cxn>
              <a:cxn ang="0">
                <a:pos x="125" y="90"/>
              </a:cxn>
              <a:cxn ang="0">
                <a:pos x="138" y="96"/>
              </a:cxn>
              <a:cxn ang="0">
                <a:pos x="154" y="101"/>
              </a:cxn>
              <a:cxn ang="0">
                <a:pos x="159" y="85"/>
              </a:cxn>
              <a:cxn ang="0">
                <a:pos x="176" y="96"/>
              </a:cxn>
              <a:cxn ang="0">
                <a:pos x="191" y="94"/>
              </a:cxn>
              <a:cxn ang="0">
                <a:pos x="195" y="84"/>
              </a:cxn>
              <a:cxn ang="0">
                <a:pos x="212" y="71"/>
              </a:cxn>
              <a:cxn ang="0">
                <a:pos x="224" y="73"/>
              </a:cxn>
              <a:cxn ang="0">
                <a:pos x="232" y="82"/>
              </a:cxn>
              <a:cxn ang="0">
                <a:pos x="218" y="96"/>
              </a:cxn>
              <a:cxn ang="0">
                <a:pos x="211" y="113"/>
              </a:cxn>
              <a:cxn ang="0">
                <a:pos x="200" y="129"/>
              </a:cxn>
              <a:cxn ang="0">
                <a:pos x="194" y="146"/>
              </a:cxn>
              <a:cxn ang="0">
                <a:pos x="183" y="129"/>
              </a:cxn>
              <a:cxn ang="0">
                <a:pos x="173" y="111"/>
              </a:cxn>
              <a:cxn ang="0">
                <a:pos x="162" y="99"/>
              </a:cxn>
              <a:cxn ang="0">
                <a:pos x="163" y="110"/>
              </a:cxn>
              <a:cxn ang="0">
                <a:pos x="159" y="118"/>
              </a:cxn>
              <a:cxn ang="0">
                <a:pos x="165" y="133"/>
              </a:cxn>
              <a:cxn ang="0">
                <a:pos x="167" y="147"/>
              </a:cxn>
              <a:cxn ang="0">
                <a:pos x="153" y="150"/>
              </a:cxn>
              <a:cxn ang="0">
                <a:pos x="119" y="191"/>
              </a:cxn>
              <a:cxn ang="0">
                <a:pos x="95" y="216"/>
              </a:cxn>
              <a:cxn ang="0">
                <a:pos x="92" y="262"/>
              </a:cxn>
              <a:cxn ang="0">
                <a:pos x="83" y="273"/>
              </a:cxn>
              <a:cxn ang="0">
                <a:pos x="54" y="236"/>
              </a:cxn>
              <a:cxn ang="0">
                <a:pos x="37" y="155"/>
              </a:cxn>
              <a:cxn ang="0">
                <a:pos x="31" y="153"/>
              </a:cxn>
              <a:cxn ang="0">
                <a:pos x="14" y="136"/>
              </a:cxn>
              <a:cxn ang="0">
                <a:pos x="5" y="124"/>
              </a:cxn>
            </a:cxnLst>
            <a:rect l="0" t="0" r="r" b="b"/>
            <a:pathLst>
              <a:path w="234" h="289">
                <a:moveTo>
                  <a:pt x="5" y="124"/>
                </a:moveTo>
                <a:cubicBezTo>
                  <a:pt x="5" y="121"/>
                  <a:pt x="8" y="122"/>
                  <a:pt x="9" y="122"/>
                </a:cubicBezTo>
                <a:cubicBezTo>
                  <a:pt x="14" y="121"/>
                  <a:pt x="14" y="125"/>
                  <a:pt x="15" y="122"/>
                </a:cubicBezTo>
                <a:cubicBezTo>
                  <a:pt x="17" y="121"/>
                  <a:pt x="19" y="119"/>
                  <a:pt x="20" y="122"/>
                </a:cubicBezTo>
                <a:cubicBezTo>
                  <a:pt x="20" y="124"/>
                  <a:pt x="25" y="121"/>
                  <a:pt x="23" y="121"/>
                </a:cubicBezTo>
                <a:cubicBezTo>
                  <a:pt x="22" y="119"/>
                  <a:pt x="25" y="118"/>
                  <a:pt x="23" y="116"/>
                </a:cubicBezTo>
                <a:cubicBezTo>
                  <a:pt x="17" y="108"/>
                  <a:pt x="23" y="108"/>
                  <a:pt x="19" y="107"/>
                </a:cubicBezTo>
                <a:cubicBezTo>
                  <a:pt x="12" y="107"/>
                  <a:pt x="20" y="99"/>
                  <a:pt x="14" y="97"/>
                </a:cubicBezTo>
                <a:cubicBezTo>
                  <a:pt x="8" y="97"/>
                  <a:pt x="11" y="93"/>
                  <a:pt x="14" y="90"/>
                </a:cubicBezTo>
                <a:cubicBezTo>
                  <a:pt x="17" y="87"/>
                  <a:pt x="17" y="80"/>
                  <a:pt x="20" y="85"/>
                </a:cubicBezTo>
                <a:cubicBezTo>
                  <a:pt x="22" y="88"/>
                  <a:pt x="23" y="85"/>
                  <a:pt x="29" y="85"/>
                </a:cubicBezTo>
                <a:cubicBezTo>
                  <a:pt x="32" y="85"/>
                  <a:pt x="29" y="82"/>
                  <a:pt x="32" y="80"/>
                </a:cubicBezTo>
                <a:cubicBezTo>
                  <a:pt x="34" y="79"/>
                  <a:pt x="32" y="76"/>
                  <a:pt x="37" y="74"/>
                </a:cubicBezTo>
                <a:cubicBezTo>
                  <a:pt x="41" y="73"/>
                  <a:pt x="38" y="65"/>
                  <a:pt x="44" y="62"/>
                </a:cubicBezTo>
                <a:cubicBezTo>
                  <a:pt x="51" y="60"/>
                  <a:pt x="44" y="62"/>
                  <a:pt x="48" y="56"/>
                </a:cubicBezTo>
                <a:cubicBezTo>
                  <a:pt x="55" y="45"/>
                  <a:pt x="46" y="45"/>
                  <a:pt x="54" y="41"/>
                </a:cubicBezTo>
                <a:cubicBezTo>
                  <a:pt x="60" y="38"/>
                  <a:pt x="58" y="38"/>
                  <a:pt x="54" y="37"/>
                </a:cubicBezTo>
                <a:cubicBezTo>
                  <a:pt x="51" y="37"/>
                  <a:pt x="55" y="32"/>
                  <a:pt x="51" y="34"/>
                </a:cubicBezTo>
                <a:cubicBezTo>
                  <a:pt x="49" y="34"/>
                  <a:pt x="51" y="32"/>
                  <a:pt x="48" y="31"/>
                </a:cubicBezTo>
                <a:cubicBezTo>
                  <a:pt x="44" y="28"/>
                  <a:pt x="51" y="28"/>
                  <a:pt x="48" y="24"/>
                </a:cubicBezTo>
                <a:cubicBezTo>
                  <a:pt x="43" y="21"/>
                  <a:pt x="54" y="21"/>
                  <a:pt x="48" y="20"/>
                </a:cubicBezTo>
                <a:cubicBezTo>
                  <a:pt x="43" y="20"/>
                  <a:pt x="49" y="20"/>
                  <a:pt x="46" y="17"/>
                </a:cubicBezTo>
                <a:cubicBezTo>
                  <a:pt x="43" y="15"/>
                  <a:pt x="48" y="10"/>
                  <a:pt x="57" y="15"/>
                </a:cubicBezTo>
                <a:cubicBezTo>
                  <a:pt x="63" y="17"/>
                  <a:pt x="64" y="12"/>
                  <a:pt x="67" y="12"/>
                </a:cubicBezTo>
                <a:cubicBezTo>
                  <a:pt x="72" y="14"/>
                  <a:pt x="69" y="9"/>
                  <a:pt x="76" y="4"/>
                </a:cubicBezTo>
                <a:cubicBezTo>
                  <a:pt x="78" y="4"/>
                  <a:pt x="78" y="4"/>
                  <a:pt x="78" y="4"/>
                </a:cubicBezTo>
                <a:cubicBezTo>
                  <a:pt x="83" y="3"/>
                  <a:pt x="81" y="1"/>
                  <a:pt x="87" y="0"/>
                </a:cubicBezTo>
                <a:cubicBezTo>
                  <a:pt x="93" y="0"/>
                  <a:pt x="92" y="4"/>
                  <a:pt x="93" y="4"/>
                </a:cubicBezTo>
                <a:cubicBezTo>
                  <a:pt x="95" y="3"/>
                  <a:pt x="95" y="7"/>
                  <a:pt x="96" y="4"/>
                </a:cubicBezTo>
                <a:cubicBezTo>
                  <a:pt x="96" y="3"/>
                  <a:pt x="99" y="4"/>
                  <a:pt x="96" y="7"/>
                </a:cubicBezTo>
                <a:cubicBezTo>
                  <a:pt x="95" y="10"/>
                  <a:pt x="98" y="10"/>
                  <a:pt x="95" y="14"/>
                </a:cubicBezTo>
                <a:cubicBezTo>
                  <a:pt x="89" y="18"/>
                  <a:pt x="93" y="20"/>
                  <a:pt x="89" y="20"/>
                </a:cubicBezTo>
                <a:cubicBezTo>
                  <a:pt x="83" y="21"/>
                  <a:pt x="87" y="23"/>
                  <a:pt x="86" y="24"/>
                </a:cubicBezTo>
                <a:cubicBezTo>
                  <a:pt x="84" y="29"/>
                  <a:pt x="90" y="29"/>
                  <a:pt x="90" y="31"/>
                </a:cubicBezTo>
                <a:cubicBezTo>
                  <a:pt x="89" y="32"/>
                  <a:pt x="93" y="35"/>
                  <a:pt x="89" y="37"/>
                </a:cubicBezTo>
                <a:cubicBezTo>
                  <a:pt x="87" y="37"/>
                  <a:pt x="87" y="40"/>
                  <a:pt x="86" y="37"/>
                </a:cubicBezTo>
                <a:cubicBezTo>
                  <a:pt x="84" y="35"/>
                  <a:pt x="81" y="35"/>
                  <a:pt x="83" y="38"/>
                </a:cubicBezTo>
                <a:cubicBezTo>
                  <a:pt x="84" y="40"/>
                  <a:pt x="86" y="43"/>
                  <a:pt x="84" y="48"/>
                </a:cubicBezTo>
                <a:cubicBezTo>
                  <a:pt x="84" y="52"/>
                  <a:pt x="87" y="46"/>
                  <a:pt x="89" y="49"/>
                </a:cubicBezTo>
                <a:cubicBezTo>
                  <a:pt x="92" y="56"/>
                  <a:pt x="92" y="51"/>
                  <a:pt x="95" y="54"/>
                </a:cubicBezTo>
                <a:cubicBezTo>
                  <a:pt x="98" y="57"/>
                  <a:pt x="102" y="59"/>
                  <a:pt x="102" y="60"/>
                </a:cubicBezTo>
                <a:cubicBezTo>
                  <a:pt x="95" y="65"/>
                  <a:pt x="99" y="66"/>
                  <a:pt x="96" y="68"/>
                </a:cubicBezTo>
                <a:cubicBezTo>
                  <a:pt x="95" y="71"/>
                  <a:pt x="98" y="71"/>
                  <a:pt x="96" y="73"/>
                </a:cubicBezTo>
                <a:cubicBezTo>
                  <a:pt x="93" y="74"/>
                  <a:pt x="98" y="79"/>
                  <a:pt x="99" y="77"/>
                </a:cubicBezTo>
                <a:cubicBezTo>
                  <a:pt x="99" y="74"/>
                  <a:pt x="104" y="80"/>
                  <a:pt x="107" y="84"/>
                </a:cubicBezTo>
                <a:cubicBezTo>
                  <a:pt x="112" y="87"/>
                  <a:pt x="108" y="82"/>
                  <a:pt x="113" y="87"/>
                </a:cubicBezTo>
                <a:cubicBezTo>
                  <a:pt x="116" y="90"/>
                  <a:pt x="115" y="85"/>
                  <a:pt x="116" y="88"/>
                </a:cubicBezTo>
                <a:cubicBezTo>
                  <a:pt x="118" y="91"/>
                  <a:pt x="122" y="88"/>
                  <a:pt x="125" y="90"/>
                </a:cubicBezTo>
                <a:cubicBezTo>
                  <a:pt x="127" y="91"/>
                  <a:pt x="125" y="88"/>
                  <a:pt x="130" y="90"/>
                </a:cubicBezTo>
                <a:cubicBezTo>
                  <a:pt x="134" y="93"/>
                  <a:pt x="130" y="94"/>
                  <a:pt x="133" y="94"/>
                </a:cubicBezTo>
                <a:cubicBezTo>
                  <a:pt x="138" y="96"/>
                  <a:pt x="134" y="97"/>
                  <a:pt x="138" y="96"/>
                </a:cubicBezTo>
                <a:cubicBezTo>
                  <a:pt x="141" y="94"/>
                  <a:pt x="139" y="99"/>
                  <a:pt x="142" y="97"/>
                </a:cubicBezTo>
                <a:cubicBezTo>
                  <a:pt x="145" y="96"/>
                  <a:pt x="147" y="102"/>
                  <a:pt x="150" y="99"/>
                </a:cubicBezTo>
                <a:cubicBezTo>
                  <a:pt x="153" y="97"/>
                  <a:pt x="150" y="102"/>
                  <a:pt x="154" y="101"/>
                </a:cubicBezTo>
                <a:cubicBezTo>
                  <a:pt x="159" y="99"/>
                  <a:pt x="157" y="102"/>
                  <a:pt x="159" y="99"/>
                </a:cubicBezTo>
                <a:cubicBezTo>
                  <a:pt x="160" y="94"/>
                  <a:pt x="157" y="94"/>
                  <a:pt x="159" y="90"/>
                </a:cubicBezTo>
                <a:cubicBezTo>
                  <a:pt x="160" y="85"/>
                  <a:pt x="160" y="87"/>
                  <a:pt x="159" y="85"/>
                </a:cubicBezTo>
                <a:cubicBezTo>
                  <a:pt x="170" y="79"/>
                  <a:pt x="163" y="87"/>
                  <a:pt x="165" y="91"/>
                </a:cubicBezTo>
                <a:cubicBezTo>
                  <a:pt x="162" y="93"/>
                  <a:pt x="167" y="96"/>
                  <a:pt x="168" y="96"/>
                </a:cubicBezTo>
                <a:cubicBezTo>
                  <a:pt x="171" y="94"/>
                  <a:pt x="171" y="99"/>
                  <a:pt x="176" y="96"/>
                </a:cubicBezTo>
                <a:cubicBezTo>
                  <a:pt x="180" y="94"/>
                  <a:pt x="179" y="99"/>
                  <a:pt x="183" y="96"/>
                </a:cubicBezTo>
                <a:cubicBezTo>
                  <a:pt x="188" y="94"/>
                  <a:pt x="186" y="97"/>
                  <a:pt x="188" y="96"/>
                </a:cubicBezTo>
                <a:cubicBezTo>
                  <a:pt x="189" y="94"/>
                  <a:pt x="191" y="97"/>
                  <a:pt x="191" y="94"/>
                </a:cubicBezTo>
                <a:cubicBezTo>
                  <a:pt x="189" y="91"/>
                  <a:pt x="192" y="88"/>
                  <a:pt x="189" y="90"/>
                </a:cubicBezTo>
                <a:cubicBezTo>
                  <a:pt x="186" y="90"/>
                  <a:pt x="186" y="87"/>
                  <a:pt x="186" y="87"/>
                </a:cubicBezTo>
                <a:cubicBezTo>
                  <a:pt x="192" y="87"/>
                  <a:pt x="195" y="85"/>
                  <a:pt x="195" y="84"/>
                </a:cubicBezTo>
                <a:cubicBezTo>
                  <a:pt x="195" y="80"/>
                  <a:pt x="199" y="82"/>
                  <a:pt x="199" y="79"/>
                </a:cubicBezTo>
                <a:cubicBezTo>
                  <a:pt x="200" y="76"/>
                  <a:pt x="203" y="77"/>
                  <a:pt x="206" y="74"/>
                </a:cubicBezTo>
                <a:cubicBezTo>
                  <a:pt x="209" y="71"/>
                  <a:pt x="211" y="69"/>
                  <a:pt x="212" y="71"/>
                </a:cubicBezTo>
                <a:cubicBezTo>
                  <a:pt x="215" y="73"/>
                  <a:pt x="217" y="73"/>
                  <a:pt x="218" y="71"/>
                </a:cubicBezTo>
                <a:cubicBezTo>
                  <a:pt x="218" y="69"/>
                  <a:pt x="223" y="68"/>
                  <a:pt x="223" y="69"/>
                </a:cubicBezTo>
                <a:cubicBezTo>
                  <a:pt x="224" y="73"/>
                  <a:pt x="226" y="69"/>
                  <a:pt x="224" y="73"/>
                </a:cubicBezTo>
                <a:cubicBezTo>
                  <a:pt x="221" y="76"/>
                  <a:pt x="226" y="71"/>
                  <a:pt x="226" y="74"/>
                </a:cubicBezTo>
                <a:cubicBezTo>
                  <a:pt x="227" y="79"/>
                  <a:pt x="220" y="80"/>
                  <a:pt x="226" y="80"/>
                </a:cubicBezTo>
                <a:cubicBezTo>
                  <a:pt x="231" y="79"/>
                  <a:pt x="231" y="80"/>
                  <a:pt x="232" y="82"/>
                </a:cubicBezTo>
                <a:cubicBezTo>
                  <a:pt x="234" y="87"/>
                  <a:pt x="227" y="87"/>
                  <a:pt x="229" y="90"/>
                </a:cubicBezTo>
                <a:cubicBezTo>
                  <a:pt x="232" y="94"/>
                  <a:pt x="231" y="94"/>
                  <a:pt x="229" y="91"/>
                </a:cubicBezTo>
                <a:cubicBezTo>
                  <a:pt x="226" y="88"/>
                  <a:pt x="221" y="93"/>
                  <a:pt x="218" y="96"/>
                </a:cubicBezTo>
                <a:cubicBezTo>
                  <a:pt x="215" y="99"/>
                  <a:pt x="215" y="96"/>
                  <a:pt x="215" y="99"/>
                </a:cubicBezTo>
                <a:cubicBezTo>
                  <a:pt x="214" y="102"/>
                  <a:pt x="217" y="101"/>
                  <a:pt x="215" y="105"/>
                </a:cubicBezTo>
                <a:cubicBezTo>
                  <a:pt x="212" y="111"/>
                  <a:pt x="209" y="111"/>
                  <a:pt x="211" y="113"/>
                </a:cubicBezTo>
                <a:cubicBezTo>
                  <a:pt x="214" y="116"/>
                  <a:pt x="209" y="116"/>
                  <a:pt x="208" y="122"/>
                </a:cubicBezTo>
                <a:cubicBezTo>
                  <a:pt x="206" y="130"/>
                  <a:pt x="206" y="125"/>
                  <a:pt x="203" y="125"/>
                </a:cubicBezTo>
                <a:cubicBezTo>
                  <a:pt x="200" y="124"/>
                  <a:pt x="200" y="121"/>
                  <a:pt x="200" y="129"/>
                </a:cubicBezTo>
                <a:cubicBezTo>
                  <a:pt x="202" y="141"/>
                  <a:pt x="199" y="130"/>
                  <a:pt x="199" y="138"/>
                </a:cubicBezTo>
                <a:cubicBezTo>
                  <a:pt x="199" y="141"/>
                  <a:pt x="200" y="139"/>
                  <a:pt x="199" y="144"/>
                </a:cubicBezTo>
                <a:cubicBezTo>
                  <a:pt x="195" y="149"/>
                  <a:pt x="197" y="141"/>
                  <a:pt x="194" y="146"/>
                </a:cubicBezTo>
                <a:cubicBezTo>
                  <a:pt x="194" y="136"/>
                  <a:pt x="191" y="136"/>
                  <a:pt x="192" y="130"/>
                </a:cubicBezTo>
                <a:cubicBezTo>
                  <a:pt x="192" y="127"/>
                  <a:pt x="189" y="127"/>
                  <a:pt x="189" y="130"/>
                </a:cubicBezTo>
                <a:cubicBezTo>
                  <a:pt x="188" y="138"/>
                  <a:pt x="185" y="136"/>
                  <a:pt x="183" y="129"/>
                </a:cubicBezTo>
                <a:cubicBezTo>
                  <a:pt x="182" y="122"/>
                  <a:pt x="191" y="124"/>
                  <a:pt x="191" y="118"/>
                </a:cubicBezTo>
                <a:cubicBezTo>
                  <a:pt x="191" y="113"/>
                  <a:pt x="195" y="118"/>
                  <a:pt x="194" y="115"/>
                </a:cubicBezTo>
                <a:cubicBezTo>
                  <a:pt x="191" y="111"/>
                  <a:pt x="173" y="115"/>
                  <a:pt x="173" y="111"/>
                </a:cubicBezTo>
                <a:cubicBezTo>
                  <a:pt x="173" y="107"/>
                  <a:pt x="173" y="101"/>
                  <a:pt x="171" y="104"/>
                </a:cubicBezTo>
                <a:cubicBezTo>
                  <a:pt x="170" y="108"/>
                  <a:pt x="168" y="101"/>
                  <a:pt x="167" y="101"/>
                </a:cubicBezTo>
                <a:cubicBezTo>
                  <a:pt x="162" y="104"/>
                  <a:pt x="163" y="99"/>
                  <a:pt x="162" y="99"/>
                </a:cubicBezTo>
                <a:cubicBezTo>
                  <a:pt x="160" y="97"/>
                  <a:pt x="160" y="99"/>
                  <a:pt x="162" y="101"/>
                </a:cubicBezTo>
                <a:cubicBezTo>
                  <a:pt x="163" y="101"/>
                  <a:pt x="156" y="105"/>
                  <a:pt x="159" y="107"/>
                </a:cubicBezTo>
                <a:cubicBezTo>
                  <a:pt x="162" y="107"/>
                  <a:pt x="162" y="110"/>
                  <a:pt x="163" y="110"/>
                </a:cubicBezTo>
                <a:cubicBezTo>
                  <a:pt x="165" y="110"/>
                  <a:pt x="165" y="110"/>
                  <a:pt x="165" y="111"/>
                </a:cubicBezTo>
                <a:cubicBezTo>
                  <a:pt x="168" y="115"/>
                  <a:pt x="160" y="110"/>
                  <a:pt x="162" y="113"/>
                </a:cubicBezTo>
                <a:cubicBezTo>
                  <a:pt x="162" y="118"/>
                  <a:pt x="159" y="113"/>
                  <a:pt x="159" y="118"/>
                </a:cubicBezTo>
                <a:cubicBezTo>
                  <a:pt x="157" y="122"/>
                  <a:pt x="163" y="119"/>
                  <a:pt x="163" y="124"/>
                </a:cubicBezTo>
                <a:cubicBezTo>
                  <a:pt x="165" y="129"/>
                  <a:pt x="160" y="127"/>
                  <a:pt x="163" y="129"/>
                </a:cubicBezTo>
                <a:cubicBezTo>
                  <a:pt x="165" y="132"/>
                  <a:pt x="162" y="133"/>
                  <a:pt x="165" y="133"/>
                </a:cubicBezTo>
                <a:cubicBezTo>
                  <a:pt x="167" y="133"/>
                  <a:pt x="165" y="133"/>
                  <a:pt x="165" y="139"/>
                </a:cubicBezTo>
                <a:cubicBezTo>
                  <a:pt x="167" y="143"/>
                  <a:pt x="167" y="144"/>
                  <a:pt x="167" y="146"/>
                </a:cubicBezTo>
                <a:cubicBezTo>
                  <a:pt x="165" y="146"/>
                  <a:pt x="165" y="146"/>
                  <a:pt x="167" y="147"/>
                </a:cubicBezTo>
                <a:cubicBezTo>
                  <a:pt x="168" y="150"/>
                  <a:pt x="167" y="150"/>
                  <a:pt x="165" y="149"/>
                </a:cubicBezTo>
                <a:cubicBezTo>
                  <a:pt x="162" y="149"/>
                  <a:pt x="160" y="152"/>
                  <a:pt x="160" y="147"/>
                </a:cubicBezTo>
                <a:cubicBezTo>
                  <a:pt x="159" y="143"/>
                  <a:pt x="159" y="147"/>
                  <a:pt x="153" y="150"/>
                </a:cubicBezTo>
                <a:cubicBezTo>
                  <a:pt x="145" y="153"/>
                  <a:pt x="154" y="155"/>
                  <a:pt x="148" y="163"/>
                </a:cubicBezTo>
                <a:cubicBezTo>
                  <a:pt x="142" y="171"/>
                  <a:pt x="144" y="166"/>
                  <a:pt x="139" y="169"/>
                </a:cubicBezTo>
                <a:cubicBezTo>
                  <a:pt x="131" y="174"/>
                  <a:pt x="130" y="181"/>
                  <a:pt x="119" y="191"/>
                </a:cubicBezTo>
                <a:cubicBezTo>
                  <a:pt x="108" y="200"/>
                  <a:pt x="116" y="195"/>
                  <a:pt x="112" y="202"/>
                </a:cubicBezTo>
                <a:cubicBezTo>
                  <a:pt x="107" y="206"/>
                  <a:pt x="105" y="199"/>
                  <a:pt x="104" y="205"/>
                </a:cubicBezTo>
                <a:cubicBezTo>
                  <a:pt x="102" y="211"/>
                  <a:pt x="92" y="203"/>
                  <a:pt x="95" y="216"/>
                </a:cubicBezTo>
                <a:cubicBezTo>
                  <a:pt x="98" y="223"/>
                  <a:pt x="95" y="222"/>
                  <a:pt x="96" y="225"/>
                </a:cubicBezTo>
                <a:cubicBezTo>
                  <a:pt x="98" y="236"/>
                  <a:pt x="96" y="237"/>
                  <a:pt x="93" y="244"/>
                </a:cubicBezTo>
                <a:cubicBezTo>
                  <a:pt x="90" y="254"/>
                  <a:pt x="96" y="262"/>
                  <a:pt x="92" y="262"/>
                </a:cubicBezTo>
                <a:cubicBezTo>
                  <a:pt x="86" y="262"/>
                  <a:pt x="90" y="262"/>
                  <a:pt x="87" y="267"/>
                </a:cubicBezTo>
                <a:cubicBezTo>
                  <a:pt x="84" y="272"/>
                  <a:pt x="90" y="272"/>
                  <a:pt x="90" y="273"/>
                </a:cubicBezTo>
                <a:cubicBezTo>
                  <a:pt x="90" y="273"/>
                  <a:pt x="89" y="272"/>
                  <a:pt x="83" y="273"/>
                </a:cubicBezTo>
                <a:cubicBezTo>
                  <a:pt x="78" y="275"/>
                  <a:pt x="83" y="278"/>
                  <a:pt x="76" y="282"/>
                </a:cubicBezTo>
                <a:cubicBezTo>
                  <a:pt x="72" y="289"/>
                  <a:pt x="66" y="276"/>
                  <a:pt x="63" y="261"/>
                </a:cubicBezTo>
                <a:cubicBezTo>
                  <a:pt x="60" y="245"/>
                  <a:pt x="54" y="245"/>
                  <a:pt x="54" y="236"/>
                </a:cubicBezTo>
                <a:cubicBezTo>
                  <a:pt x="52" y="227"/>
                  <a:pt x="46" y="211"/>
                  <a:pt x="43" y="206"/>
                </a:cubicBezTo>
                <a:cubicBezTo>
                  <a:pt x="41" y="203"/>
                  <a:pt x="40" y="194"/>
                  <a:pt x="37" y="177"/>
                </a:cubicBezTo>
                <a:cubicBezTo>
                  <a:pt x="34" y="160"/>
                  <a:pt x="40" y="161"/>
                  <a:pt x="37" y="155"/>
                </a:cubicBezTo>
                <a:cubicBezTo>
                  <a:pt x="34" y="149"/>
                  <a:pt x="37" y="150"/>
                  <a:pt x="35" y="147"/>
                </a:cubicBezTo>
                <a:cubicBezTo>
                  <a:pt x="34" y="144"/>
                  <a:pt x="38" y="141"/>
                  <a:pt x="34" y="143"/>
                </a:cubicBezTo>
                <a:cubicBezTo>
                  <a:pt x="31" y="144"/>
                  <a:pt x="35" y="150"/>
                  <a:pt x="31" y="153"/>
                </a:cubicBezTo>
                <a:cubicBezTo>
                  <a:pt x="22" y="161"/>
                  <a:pt x="20" y="160"/>
                  <a:pt x="11" y="149"/>
                </a:cubicBezTo>
                <a:cubicBezTo>
                  <a:pt x="2" y="136"/>
                  <a:pt x="6" y="143"/>
                  <a:pt x="12" y="141"/>
                </a:cubicBezTo>
                <a:cubicBezTo>
                  <a:pt x="20" y="139"/>
                  <a:pt x="19" y="133"/>
                  <a:pt x="14" y="136"/>
                </a:cubicBezTo>
                <a:cubicBezTo>
                  <a:pt x="11" y="139"/>
                  <a:pt x="5" y="135"/>
                  <a:pt x="3" y="132"/>
                </a:cubicBezTo>
                <a:cubicBezTo>
                  <a:pt x="2" y="129"/>
                  <a:pt x="0" y="130"/>
                  <a:pt x="0" y="129"/>
                </a:cubicBezTo>
                <a:cubicBezTo>
                  <a:pt x="0" y="124"/>
                  <a:pt x="6" y="127"/>
                  <a:pt x="5" y="124"/>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01" name="Freeform 42"/>
          <p:cNvSpPr>
            <a:spLocks/>
          </p:cNvSpPr>
          <p:nvPr>
            <p:custDataLst>
              <p:tags r:id="rId99"/>
            </p:custDataLst>
          </p:nvPr>
        </p:nvSpPr>
        <p:spPr bwMode="auto">
          <a:xfrm>
            <a:off x="4952795" y="3334568"/>
            <a:ext cx="119617" cy="76054"/>
          </a:xfrm>
          <a:custGeom>
            <a:avLst/>
            <a:gdLst/>
            <a:ahLst/>
            <a:cxnLst>
              <a:cxn ang="0">
                <a:pos x="9" y="3"/>
              </a:cxn>
              <a:cxn ang="0">
                <a:pos x="3" y="11"/>
              </a:cxn>
              <a:cxn ang="0">
                <a:pos x="3" y="16"/>
              </a:cxn>
              <a:cxn ang="0">
                <a:pos x="6" y="20"/>
              </a:cxn>
              <a:cxn ang="0">
                <a:pos x="14" y="27"/>
              </a:cxn>
              <a:cxn ang="0">
                <a:pos x="20" y="30"/>
              </a:cxn>
              <a:cxn ang="0">
                <a:pos x="23" y="31"/>
              </a:cxn>
              <a:cxn ang="0">
                <a:pos x="32" y="33"/>
              </a:cxn>
              <a:cxn ang="0">
                <a:pos x="37" y="33"/>
              </a:cxn>
              <a:cxn ang="0">
                <a:pos x="40" y="37"/>
              </a:cxn>
              <a:cxn ang="0">
                <a:pos x="45" y="39"/>
              </a:cxn>
              <a:cxn ang="0">
                <a:pos x="49" y="40"/>
              </a:cxn>
              <a:cxn ang="0">
                <a:pos x="57" y="42"/>
              </a:cxn>
              <a:cxn ang="0">
                <a:pos x="62" y="44"/>
              </a:cxn>
              <a:cxn ang="0">
                <a:pos x="66" y="42"/>
              </a:cxn>
              <a:cxn ang="0">
                <a:pos x="66" y="33"/>
              </a:cxn>
              <a:cxn ang="0">
                <a:pos x="66" y="28"/>
              </a:cxn>
              <a:cxn ang="0">
                <a:pos x="63" y="28"/>
              </a:cxn>
              <a:cxn ang="0">
                <a:pos x="60" y="28"/>
              </a:cxn>
              <a:cxn ang="0">
                <a:pos x="54" y="27"/>
              </a:cxn>
              <a:cxn ang="0">
                <a:pos x="51" y="27"/>
              </a:cxn>
              <a:cxn ang="0">
                <a:pos x="49" y="28"/>
              </a:cxn>
              <a:cxn ang="0">
                <a:pos x="46" y="23"/>
              </a:cxn>
              <a:cxn ang="0">
                <a:pos x="43" y="22"/>
              </a:cxn>
              <a:cxn ang="0">
                <a:pos x="42" y="20"/>
              </a:cxn>
              <a:cxn ang="0">
                <a:pos x="35" y="16"/>
              </a:cxn>
              <a:cxn ang="0">
                <a:pos x="31" y="14"/>
              </a:cxn>
              <a:cxn ang="0">
                <a:pos x="26" y="9"/>
              </a:cxn>
              <a:cxn ang="0">
                <a:pos x="20" y="6"/>
              </a:cxn>
              <a:cxn ang="0">
                <a:pos x="15" y="2"/>
              </a:cxn>
              <a:cxn ang="0">
                <a:pos x="9" y="3"/>
              </a:cxn>
            </a:cxnLst>
            <a:rect l="0" t="0" r="r" b="b"/>
            <a:pathLst>
              <a:path w="68" h="45">
                <a:moveTo>
                  <a:pt x="9" y="3"/>
                </a:moveTo>
                <a:cubicBezTo>
                  <a:pt x="2" y="8"/>
                  <a:pt x="6" y="9"/>
                  <a:pt x="3" y="11"/>
                </a:cubicBezTo>
                <a:cubicBezTo>
                  <a:pt x="2" y="14"/>
                  <a:pt x="5" y="14"/>
                  <a:pt x="3" y="16"/>
                </a:cubicBezTo>
                <a:cubicBezTo>
                  <a:pt x="0" y="17"/>
                  <a:pt x="5" y="22"/>
                  <a:pt x="6" y="20"/>
                </a:cubicBezTo>
                <a:cubicBezTo>
                  <a:pt x="6" y="17"/>
                  <a:pt x="11" y="23"/>
                  <a:pt x="14" y="27"/>
                </a:cubicBezTo>
                <a:cubicBezTo>
                  <a:pt x="19" y="30"/>
                  <a:pt x="15" y="25"/>
                  <a:pt x="20" y="30"/>
                </a:cubicBezTo>
                <a:cubicBezTo>
                  <a:pt x="23" y="33"/>
                  <a:pt x="22" y="28"/>
                  <a:pt x="23" y="31"/>
                </a:cubicBezTo>
                <a:cubicBezTo>
                  <a:pt x="25" y="34"/>
                  <a:pt x="29" y="31"/>
                  <a:pt x="32" y="33"/>
                </a:cubicBezTo>
                <a:cubicBezTo>
                  <a:pt x="34" y="34"/>
                  <a:pt x="32" y="31"/>
                  <a:pt x="37" y="33"/>
                </a:cubicBezTo>
                <a:cubicBezTo>
                  <a:pt x="42" y="36"/>
                  <a:pt x="37" y="37"/>
                  <a:pt x="40" y="37"/>
                </a:cubicBezTo>
                <a:cubicBezTo>
                  <a:pt x="45" y="39"/>
                  <a:pt x="42" y="40"/>
                  <a:pt x="45" y="39"/>
                </a:cubicBezTo>
                <a:cubicBezTo>
                  <a:pt x="48" y="37"/>
                  <a:pt x="46" y="42"/>
                  <a:pt x="49" y="40"/>
                </a:cubicBezTo>
                <a:cubicBezTo>
                  <a:pt x="52" y="39"/>
                  <a:pt x="54" y="45"/>
                  <a:pt x="57" y="42"/>
                </a:cubicBezTo>
                <a:cubicBezTo>
                  <a:pt x="60" y="40"/>
                  <a:pt x="57" y="45"/>
                  <a:pt x="62" y="44"/>
                </a:cubicBezTo>
                <a:cubicBezTo>
                  <a:pt x="66" y="42"/>
                  <a:pt x="65" y="45"/>
                  <a:pt x="66" y="42"/>
                </a:cubicBezTo>
                <a:cubicBezTo>
                  <a:pt x="68" y="37"/>
                  <a:pt x="65" y="37"/>
                  <a:pt x="66" y="33"/>
                </a:cubicBezTo>
                <a:cubicBezTo>
                  <a:pt x="68" y="28"/>
                  <a:pt x="68" y="30"/>
                  <a:pt x="66" y="28"/>
                </a:cubicBezTo>
                <a:cubicBezTo>
                  <a:pt x="66" y="28"/>
                  <a:pt x="65" y="28"/>
                  <a:pt x="63" y="28"/>
                </a:cubicBezTo>
                <a:cubicBezTo>
                  <a:pt x="63" y="30"/>
                  <a:pt x="63" y="28"/>
                  <a:pt x="60" y="28"/>
                </a:cubicBezTo>
                <a:cubicBezTo>
                  <a:pt x="58" y="30"/>
                  <a:pt x="55" y="23"/>
                  <a:pt x="54" y="27"/>
                </a:cubicBezTo>
                <a:cubicBezTo>
                  <a:pt x="54" y="28"/>
                  <a:pt x="52" y="28"/>
                  <a:pt x="51" y="27"/>
                </a:cubicBezTo>
                <a:cubicBezTo>
                  <a:pt x="49" y="23"/>
                  <a:pt x="51" y="28"/>
                  <a:pt x="49" y="28"/>
                </a:cubicBezTo>
                <a:cubicBezTo>
                  <a:pt x="48" y="28"/>
                  <a:pt x="48" y="23"/>
                  <a:pt x="46" y="23"/>
                </a:cubicBezTo>
                <a:cubicBezTo>
                  <a:pt x="43" y="23"/>
                  <a:pt x="42" y="25"/>
                  <a:pt x="43" y="22"/>
                </a:cubicBezTo>
                <a:cubicBezTo>
                  <a:pt x="43" y="20"/>
                  <a:pt x="43" y="20"/>
                  <a:pt x="42" y="20"/>
                </a:cubicBezTo>
                <a:cubicBezTo>
                  <a:pt x="40" y="22"/>
                  <a:pt x="35" y="19"/>
                  <a:pt x="35" y="16"/>
                </a:cubicBezTo>
                <a:cubicBezTo>
                  <a:pt x="35" y="12"/>
                  <a:pt x="34" y="14"/>
                  <a:pt x="31" y="14"/>
                </a:cubicBezTo>
                <a:cubicBezTo>
                  <a:pt x="29" y="16"/>
                  <a:pt x="28" y="9"/>
                  <a:pt x="26" y="9"/>
                </a:cubicBezTo>
                <a:cubicBezTo>
                  <a:pt x="23" y="9"/>
                  <a:pt x="23" y="6"/>
                  <a:pt x="20" y="6"/>
                </a:cubicBezTo>
                <a:cubicBezTo>
                  <a:pt x="17" y="5"/>
                  <a:pt x="22" y="3"/>
                  <a:pt x="15" y="2"/>
                </a:cubicBezTo>
                <a:cubicBezTo>
                  <a:pt x="11" y="0"/>
                  <a:pt x="12" y="9"/>
                  <a:pt x="9" y="3"/>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02" name="Freeform 43"/>
          <p:cNvSpPr>
            <a:spLocks/>
          </p:cNvSpPr>
          <p:nvPr>
            <p:custDataLst>
              <p:tags r:id="rId100"/>
            </p:custDataLst>
          </p:nvPr>
        </p:nvSpPr>
        <p:spPr bwMode="auto">
          <a:xfrm>
            <a:off x="5074224" y="3372158"/>
            <a:ext cx="52558" cy="33218"/>
          </a:xfrm>
          <a:custGeom>
            <a:avLst/>
            <a:gdLst/>
            <a:ahLst/>
            <a:cxnLst>
              <a:cxn ang="0">
                <a:pos x="3" y="12"/>
              </a:cxn>
              <a:cxn ang="0">
                <a:pos x="6" y="17"/>
              </a:cxn>
              <a:cxn ang="0">
                <a:pos x="14" y="17"/>
              </a:cxn>
              <a:cxn ang="0">
                <a:pos x="21" y="17"/>
              </a:cxn>
              <a:cxn ang="0">
                <a:pos x="26" y="17"/>
              </a:cxn>
              <a:cxn ang="0">
                <a:pos x="29" y="15"/>
              </a:cxn>
              <a:cxn ang="0">
                <a:pos x="27" y="11"/>
              </a:cxn>
              <a:cxn ang="0">
                <a:pos x="24" y="8"/>
              </a:cxn>
              <a:cxn ang="0">
                <a:pos x="23" y="4"/>
              </a:cxn>
              <a:cxn ang="0">
                <a:pos x="20" y="4"/>
              </a:cxn>
              <a:cxn ang="0">
                <a:pos x="15" y="3"/>
              </a:cxn>
              <a:cxn ang="0">
                <a:pos x="9" y="4"/>
              </a:cxn>
              <a:cxn ang="0">
                <a:pos x="6" y="8"/>
              </a:cxn>
              <a:cxn ang="0">
                <a:pos x="3" y="12"/>
              </a:cxn>
            </a:cxnLst>
            <a:rect l="0" t="0" r="r" b="b"/>
            <a:pathLst>
              <a:path w="30" h="20">
                <a:moveTo>
                  <a:pt x="3" y="12"/>
                </a:moveTo>
                <a:cubicBezTo>
                  <a:pt x="0" y="14"/>
                  <a:pt x="5" y="17"/>
                  <a:pt x="6" y="17"/>
                </a:cubicBezTo>
                <a:cubicBezTo>
                  <a:pt x="9" y="15"/>
                  <a:pt x="9" y="20"/>
                  <a:pt x="14" y="17"/>
                </a:cubicBezTo>
                <a:cubicBezTo>
                  <a:pt x="18" y="15"/>
                  <a:pt x="17" y="20"/>
                  <a:pt x="21" y="17"/>
                </a:cubicBezTo>
                <a:cubicBezTo>
                  <a:pt x="26" y="15"/>
                  <a:pt x="24" y="19"/>
                  <a:pt x="26" y="17"/>
                </a:cubicBezTo>
                <a:cubicBezTo>
                  <a:pt x="27" y="15"/>
                  <a:pt x="29" y="19"/>
                  <a:pt x="29" y="15"/>
                </a:cubicBezTo>
                <a:cubicBezTo>
                  <a:pt x="27" y="12"/>
                  <a:pt x="30" y="9"/>
                  <a:pt x="27" y="11"/>
                </a:cubicBezTo>
                <a:cubicBezTo>
                  <a:pt x="24" y="11"/>
                  <a:pt x="24" y="8"/>
                  <a:pt x="24" y="8"/>
                </a:cubicBezTo>
                <a:cubicBezTo>
                  <a:pt x="26" y="4"/>
                  <a:pt x="24" y="4"/>
                  <a:pt x="23" y="4"/>
                </a:cubicBezTo>
                <a:cubicBezTo>
                  <a:pt x="21" y="3"/>
                  <a:pt x="21" y="6"/>
                  <a:pt x="20" y="4"/>
                </a:cubicBezTo>
                <a:cubicBezTo>
                  <a:pt x="18" y="3"/>
                  <a:pt x="14" y="4"/>
                  <a:pt x="15" y="3"/>
                </a:cubicBezTo>
                <a:cubicBezTo>
                  <a:pt x="17" y="1"/>
                  <a:pt x="11" y="0"/>
                  <a:pt x="9" y="4"/>
                </a:cubicBezTo>
                <a:cubicBezTo>
                  <a:pt x="8" y="8"/>
                  <a:pt x="6" y="4"/>
                  <a:pt x="6" y="8"/>
                </a:cubicBezTo>
                <a:cubicBezTo>
                  <a:pt x="5" y="11"/>
                  <a:pt x="5" y="9"/>
                  <a:pt x="3" y="12"/>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03" name="Freeform 44"/>
          <p:cNvSpPr>
            <a:spLocks/>
          </p:cNvSpPr>
          <p:nvPr>
            <p:custDataLst>
              <p:tags r:id="rId101"/>
            </p:custDataLst>
          </p:nvPr>
        </p:nvSpPr>
        <p:spPr bwMode="auto">
          <a:xfrm>
            <a:off x="5064256" y="3403628"/>
            <a:ext cx="67965" cy="107524"/>
          </a:xfrm>
          <a:custGeom>
            <a:avLst/>
            <a:gdLst/>
            <a:ahLst/>
            <a:cxnLst>
              <a:cxn ang="0">
                <a:pos x="9" y="41"/>
              </a:cxn>
              <a:cxn ang="0">
                <a:pos x="9" y="35"/>
              </a:cxn>
              <a:cxn ang="0">
                <a:pos x="8" y="31"/>
              </a:cxn>
              <a:cxn ang="0">
                <a:pos x="8" y="26"/>
              </a:cxn>
              <a:cxn ang="0">
                <a:pos x="3" y="20"/>
              </a:cxn>
              <a:cxn ang="0">
                <a:pos x="6" y="15"/>
              </a:cxn>
              <a:cxn ang="0">
                <a:pos x="9" y="13"/>
              </a:cxn>
              <a:cxn ang="0">
                <a:pos x="8" y="12"/>
              </a:cxn>
              <a:cxn ang="0">
                <a:pos x="3" y="9"/>
              </a:cxn>
              <a:cxn ang="0">
                <a:pos x="6" y="3"/>
              </a:cxn>
              <a:cxn ang="0">
                <a:pos x="6" y="1"/>
              </a:cxn>
              <a:cxn ang="0">
                <a:pos x="11" y="3"/>
              </a:cxn>
              <a:cxn ang="0">
                <a:pos x="15" y="6"/>
              </a:cxn>
              <a:cxn ang="0">
                <a:pos x="17" y="13"/>
              </a:cxn>
              <a:cxn ang="0">
                <a:pos x="38" y="17"/>
              </a:cxn>
              <a:cxn ang="0">
                <a:pos x="35" y="20"/>
              </a:cxn>
              <a:cxn ang="0">
                <a:pos x="27" y="31"/>
              </a:cxn>
              <a:cxn ang="0">
                <a:pos x="33" y="32"/>
              </a:cxn>
              <a:cxn ang="0">
                <a:pos x="36" y="32"/>
              </a:cxn>
              <a:cxn ang="0">
                <a:pos x="38" y="48"/>
              </a:cxn>
              <a:cxn ang="0">
                <a:pos x="35" y="57"/>
              </a:cxn>
              <a:cxn ang="0">
                <a:pos x="35" y="57"/>
              </a:cxn>
              <a:cxn ang="0">
                <a:pos x="33" y="52"/>
              </a:cxn>
              <a:cxn ang="0">
                <a:pos x="33" y="48"/>
              </a:cxn>
              <a:cxn ang="0">
                <a:pos x="29" y="40"/>
              </a:cxn>
              <a:cxn ang="0">
                <a:pos x="24" y="38"/>
              </a:cxn>
              <a:cxn ang="0">
                <a:pos x="23" y="32"/>
              </a:cxn>
              <a:cxn ang="0">
                <a:pos x="21" y="34"/>
              </a:cxn>
              <a:cxn ang="0">
                <a:pos x="23" y="41"/>
              </a:cxn>
              <a:cxn ang="0">
                <a:pos x="18" y="49"/>
              </a:cxn>
              <a:cxn ang="0">
                <a:pos x="15" y="49"/>
              </a:cxn>
              <a:cxn ang="0">
                <a:pos x="11" y="48"/>
              </a:cxn>
              <a:cxn ang="0">
                <a:pos x="9" y="41"/>
              </a:cxn>
            </a:cxnLst>
            <a:rect l="0" t="0" r="r" b="b"/>
            <a:pathLst>
              <a:path w="39" h="63">
                <a:moveTo>
                  <a:pt x="9" y="41"/>
                </a:moveTo>
                <a:cubicBezTo>
                  <a:pt x="9" y="35"/>
                  <a:pt x="11" y="35"/>
                  <a:pt x="9" y="35"/>
                </a:cubicBezTo>
                <a:cubicBezTo>
                  <a:pt x="6" y="35"/>
                  <a:pt x="9" y="34"/>
                  <a:pt x="8" y="31"/>
                </a:cubicBezTo>
                <a:cubicBezTo>
                  <a:pt x="5" y="29"/>
                  <a:pt x="9" y="31"/>
                  <a:pt x="8" y="26"/>
                </a:cubicBezTo>
                <a:cubicBezTo>
                  <a:pt x="8" y="21"/>
                  <a:pt x="2" y="24"/>
                  <a:pt x="3" y="20"/>
                </a:cubicBezTo>
                <a:cubicBezTo>
                  <a:pt x="3" y="15"/>
                  <a:pt x="6" y="20"/>
                  <a:pt x="6" y="15"/>
                </a:cubicBezTo>
                <a:cubicBezTo>
                  <a:pt x="5" y="12"/>
                  <a:pt x="12" y="17"/>
                  <a:pt x="9" y="13"/>
                </a:cubicBezTo>
                <a:cubicBezTo>
                  <a:pt x="9" y="12"/>
                  <a:pt x="9" y="12"/>
                  <a:pt x="8" y="12"/>
                </a:cubicBezTo>
                <a:cubicBezTo>
                  <a:pt x="6" y="12"/>
                  <a:pt x="6" y="9"/>
                  <a:pt x="3" y="9"/>
                </a:cubicBezTo>
                <a:cubicBezTo>
                  <a:pt x="0" y="7"/>
                  <a:pt x="8" y="3"/>
                  <a:pt x="6" y="3"/>
                </a:cubicBezTo>
                <a:cubicBezTo>
                  <a:pt x="5" y="1"/>
                  <a:pt x="5" y="0"/>
                  <a:pt x="6" y="1"/>
                </a:cubicBezTo>
                <a:cubicBezTo>
                  <a:pt x="8" y="1"/>
                  <a:pt x="6" y="6"/>
                  <a:pt x="11" y="3"/>
                </a:cubicBezTo>
                <a:cubicBezTo>
                  <a:pt x="12" y="3"/>
                  <a:pt x="14" y="10"/>
                  <a:pt x="15" y="6"/>
                </a:cubicBezTo>
                <a:cubicBezTo>
                  <a:pt x="17" y="3"/>
                  <a:pt x="17" y="9"/>
                  <a:pt x="17" y="13"/>
                </a:cubicBezTo>
                <a:cubicBezTo>
                  <a:pt x="17" y="17"/>
                  <a:pt x="35" y="13"/>
                  <a:pt x="38" y="17"/>
                </a:cubicBezTo>
                <a:cubicBezTo>
                  <a:pt x="39" y="20"/>
                  <a:pt x="35" y="15"/>
                  <a:pt x="35" y="20"/>
                </a:cubicBezTo>
                <a:cubicBezTo>
                  <a:pt x="35" y="26"/>
                  <a:pt x="26" y="24"/>
                  <a:pt x="27" y="31"/>
                </a:cubicBezTo>
                <a:cubicBezTo>
                  <a:pt x="29" y="38"/>
                  <a:pt x="32" y="40"/>
                  <a:pt x="33" y="32"/>
                </a:cubicBezTo>
                <a:cubicBezTo>
                  <a:pt x="33" y="29"/>
                  <a:pt x="36" y="29"/>
                  <a:pt x="36" y="32"/>
                </a:cubicBezTo>
                <a:cubicBezTo>
                  <a:pt x="35" y="38"/>
                  <a:pt x="38" y="38"/>
                  <a:pt x="38" y="48"/>
                </a:cubicBezTo>
                <a:cubicBezTo>
                  <a:pt x="39" y="63"/>
                  <a:pt x="35" y="46"/>
                  <a:pt x="35" y="57"/>
                </a:cubicBezTo>
                <a:cubicBezTo>
                  <a:pt x="36" y="60"/>
                  <a:pt x="35" y="59"/>
                  <a:pt x="35" y="57"/>
                </a:cubicBezTo>
                <a:cubicBezTo>
                  <a:pt x="33" y="55"/>
                  <a:pt x="33" y="54"/>
                  <a:pt x="33" y="52"/>
                </a:cubicBezTo>
                <a:cubicBezTo>
                  <a:pt x="35" y="51"/>
                  <a:pt x="33" y="51"/>
                  <a:pt x="33" y="48"/>
                </a:cubicBezTo>
                <a:cubicBezTo>
                  <a:pt x="30" y="41"/>
                  <a:pt x="30" y="38"/>
                  <a:pt x="29" y="40"/>
                </a:cubicBezTo>
                <a:cubicBezTo>
                  <a:pt x="26" y="43"/>
                  <a:pt x="24" y="41"/>
                  <a:pt x="24" y="38"/>
                </a:cubicBezTo>
                <a:cubicBezTo>
                  <a:pt x="23" y="35"/>
                  <a:pt x="23" y="31"/>
                  <a:pt x="23" y="32"/>
                </a:cubicBezTo>
                <a:cubicBezTo>
                  <a:pt x="21" y="34"/>
                  <a:pt x="21" y="32"/>
                  <a:pt x="21" y="34"/>
                </a:cubicBezTo>
                <a:cubicBezTo>
                  <a:pt x="23" y="37"/>
                  <a:pt x="21" y="38"/>
                  <a:pt x="23" y="41"/>
                </a:cubicBezTo>
                <a:cubicBezTo>
                  <a:pt x="23" y="45"/>
                  <a:pt x="20" y="51"/>
                  <a:pt x="18" y="49"/>
                </a:cubicBezTo>
                <a:cubicBezTo>
                  <a:pt x="17" y="46"/>
                  <a:pt x="15" y="52"/>
                  <a:pt x="15" y="49"/>
                </a:cubicBezTo>
                <a:cubicBezTo>
                  <a:pt x="14" y="48"/>
                  <a:pt x="12" y="52"/>
                  <a:pt x="11" y="48"/>
                </a:cubicBezTo>
                <a:cubicBezTo>
                  <a:pt x="11" y="46"/>
                  <a:pt x="11" y="45"/>
                  <a:pt x="9" y="41"/>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04" name="Freeform 45"/>
          <p:cNvSpPr>
            <a:spLocks/>
          </p:cNvSpPr>
          <p:nvPr>
            <p:custDataLst>
              <p:tags r:id="rId102"/>
            </p:custDataLst>
          </p:nvPr>
        </p:nvSpPr>
        <p:spPr bwMode="auto">
          <a:xfrm>
            <a:off x="4684562" y="3188580"/>
            <a:ext cx="200269" cy="173087"/>
          </a:xfrm>
          <a:custGeom>
            <a:avLst/>
            <a:gdLst/>
            <a:ahLst/>
            <a:cxnLst>
              <a:cxn ang="0">
                <a:pos x="6" y="33"/>
              </a:cxn>
              <a:cxn ang="0">
                <a:pos x="0" y="50"/>
              </a:cxn>
              <a:cxn ang="0">
                <a:pos x="3" y="74"/>
              </a:cxn>
              <a:cxn ang="0">
                <a:pos x="10" y="80"/>
              </a:cxn>
              <a:cxn ang="0">
                <a:pos x="3" y="94"/>
              </a:cxn>
              <a:cxn ang="0">
                <a:pos x="29" y="97"/>
              </a:cxn>
              <a:cxn ang="0">
                <a:pos x="47" y="88"/>
              </a:cxn>
              <a:cxn ang="0">
                <a:pos x="59" y="75"/>
              </a:cxn>
              <a:cxn ang="0">
                <a:pos x="69" y="74"/>
              </a:cxn>
              <a:cxn ang="0">
                <a:pos x="70" y="64"/>
              </a:cxn>
              <a:cxn ang="0">
                <a:pos x="76" y="53"/>
              </a:cxn>
              <a:cxn ang="0">
                <a:pos x="85" y="46"/>
              </a:cxn>
              <a:cxn ang="0">
                <a:pos x="87" y="33"/>
              </a:cxn>
              <a:cxn ang="0">
                <a:pos x="96" y="21"/>
              </a:cxn>
              <a:cxn ang="0">
                <a:pos x="111" y="16"/>
              </a:cxn>
              <a:cxn ang="0">
                <a:pos x="113" y="15"/>
              </a:cxn>
              <a:cxn ang="0">
                <a:pos x="108" y="13"/>
              </a:cxn>
              <a:cxn ang="0">
                <a:pos x="105" y="13"/>
              </a:cxn>
              <a:cxn ang="0">
                <a:pos x="101" y="13"/>
              </a:cxn>
              <a:cxn ang="0">
                <a:pos x="97" y="16"/>
              </a:cxn>
              <a:cxn ang="0">
                <a:pos x="91" y="19"/>
              </a:cxn>
              <a:cxn ang="0">
                <a:pos x="88" y="10"/>
              </a:cxn>
              <a:cxn ang="0">
                <a:pos x="85" y="7"/>
              </a:cxn>
              <a:cxn ang="0">
                <a:pos x="84" y="2"/>
              </a:cxn>
              <a:cxn ang="0">
                <a:pos x="78" y="7"/>
              </a:cxn>
              <a:cxn ang="0">
                <a:pos x="78" y="11"/>
              </a:cxn>
              <a:cxn ang="0">
                <a:pos x="72" y="11"/>
              </a:cxn>
              <a:cxn ang="0">
                <a:pos x="70" y="16"/>
              </a:cxn>
              <a:cxn ang="0">
                <a:pos x="67" y="15"/>
              </a:cxn>
              <a:cxn ang="0">
                <a:pos x="61" y="16"/>
              </a:cxn>
              <a:cxn ang="0">
                <a:pos x="58" y="16"/>
              </a:cxn>
              <a:cxn ang="0">
                <a:pos x="55" y="15"/>
              </a:cxn>
              <a:cxn ang="0">
                <a:pos x="49" y="13"/>
              </a:cxn>
              <a:cxn ang="0">
                <a:pos x="41" y="13"/>
              </a:cxn>
              <a:cxn ang="0">
                <a:pos x="33" y="21"/>
              </a:cxn>
              <a:cxn ang="0">
                <a:pos x="24" y="28"/>
              </a:cxn>
              <a:cxn ang="0">
                <a:pos x="17" y="36"/>
              </a:cxn>
              <a:cxn ang="0">
                <a:pos x="10" y="35"/>
              </a:cxn>
              <a:cxn ang="0">
                <a:pos x="6" y="33"/>
              </a:cxn>
            </a:cxnLst>
            <a:rect l="0" t="0" r="r" b="b"/>
            <a:pathLst>
              <a:path w="114" h="102">
                <a:moveTo>
                  <a:pt x="6" y="33"/>
                </a:moveTo>
                <a:cubicBezTo>
                  <a:pt x="4" y="47"/>
                  <a:pt x="0" y="43"/>
                  <a:pt x="0" y="50"/>
                </a:cubicBezTo>
                <a:cubicBezTo>
                  <a:pt x="1" y="58"/>
                  <a:pt x="3" y="66"/>
                  <a:pt x="3" y="74"/>
                </a:cubicBezTo>
                <a:cubicBezTo>
                  <a:pt x="1" y="81"/>
                  <a:pt x="10" y="74"/>
                  <a:pt x="10" y="80"/>
                </a:cubicBezTo>
                <a:cubicBezTo>
                  <a:pt x="12" y="86"/>
                  <a:pt x="3" y="89"/>
                  <a:pt x="3" y="94"/>
                </a:cubicBezTo>
                <a:cubicBezTo>
                  <a:pt x="7" y="92"/>
                  <a:pt x="14" y="102"/>
                  <a:pt x="29" y="97"/>
                </a:cubicBezTo>
                <a:cubicBezTo>
                  <a:pt x="46" y="94"/>
                  <a:pt x="47" y="94"/>
                  <a:pt x="47" y="88"/>
                </a:cubicBezTo>
                <a:cubicBezTo>
                  <a:pt x="46" y="80"/>
                  <a:pt x="55" y="78"/>
                  <a:pt x="59" y="75"/>
                </a:cubicBezTo>
                <a:cubicBezTo>
                  <a:pt x="64" y="70"/>
                  <a:pt x="67" y="77"/>
                  <a:pt x="69" y="74"/>
                </a:cubicBezTo>
                <a:cubicBezTo>
                  <a:pt x="70" y="72"/>
                  <a:pt x="69" y="70"/>
                  <a:pt x="70" y="64"/>
                </a:cubicBezTo>
                <a:cubicBezTo>
                  <a:pt x="73" y="56"/>
                  <a:pt x="81" y="61"/>
                  <a:pt x="76" y="53"/>
                </a:cubicBezTo>
                <a:cubicBezTo>
                  <a:pt x="70" y="44"/>
                  <a:pt x="85" y="55"/>
                  <a:pt x="85" y="46"/>
                </a:cubicBezTo>
                <a:cubicBezTo>
                  <a:pt x="85" y="41"/>
                  <a:pt x="90" y="39"/>
                  <a:pt x="87" y="33"/>
                </a:cubicBezTo>
                <a:cubicBezTo>
                  <a:pt x="84" y="27"/>
                  <a:pt x="85" y="24"/>
                  <a:pt x="96" y="21"/>
                </a:cubicBezTo>
                <a:cubicBezTo>
                  <a:pt x="105" y="16"/>
                  <a:pt x="108" y="22"/>
                  <a:pt x="111" y="16"/>
                </a:cubicBezTo>
                <a:cubicBezTo>
                  <a:pt x="110" y="16"/>
                  <a:pt x="110" y="15"/>
                  <a:pt x="113" y="15"/>
                </a:cubicBezTo>
                <a:cubicBezTo>
                  <a:pt x="114" y="13"/>
                  <a:pt x="111" y="11"/>
                  <a:pt x="108" y="13"/>
                </a:cubicBezTo>
                <a:cubicBezTo>
                  <a:pt x="105" y="16"/>
                  <a:pt x="104" y="16"/>
                  <a:pt x="105" y="13"/>
                </a:cubicBezTo>
                <a:cubicBezTo>
                  <a:pt x="107" y="11"/>
                  <a:pt x="102" y="11"/>
                  <a:pt x="101" y="13"/>
                </a:cubicBezTo>
                <a:cubicBezTo>
                  <a:pt x="99" y="15"/>
                  <a:pt x="97" y="15"/>
                  <a:pt x="97" y="16"/>
                </a:cubicBezTo>
                <a:cubicBezTo>
                  <a:pt x="97" y="18"/>
                  <a:pt x="94" y="18"/>
                  <a:pt x="91" y="19"/>
                </a:cubicBezTo>
                <a:cubicBezTo>
                  <a:pt x="88" y="22"/>
                  <a:pt x="87" y="19"/>
                  <a:pt x="88" y="10"/>
                </a:cubicBezTo>
                <a:cubicBezTo>
                  <a:pt x="88" y="4"/>
                  <a:pt x="87" y="8"/>
                  <a:pt x="85" y="7"/>
                </a:cubicBezTo>
                <a:cubicBezTo>
                  <a:pt x="85" y="5"/>
                  <a:pt x="88" y="4"/>
                  <a:pt x="84" y="2"/>
                </a:cubicBezTo>
                <a:cubicBezTo>
                  <a:pt x="79" y="0"/>
                  <a:pt x="81" y="5"/>
                  <a:pt x="78" y="7"/>
                </a:cubicBezTo>
                <a:cubicBezTo>
                  <a:pt x="76" y="8"/>
                  <a:pt x="79" y="10"/>
                  <a:pt x="78" y="11"/>
                </a:cubicBezTo>
                <a:cubicBezTo>
                  <a:pt x="76" y="13"/>
                  <a:pt x="75" y="10"/>
                  <a:pt x="72" y="11"/>
                </a:cubicBezTo>
                <a:cubicBezTo>
                  <a:pt x="70" y="13"/>
                  <a:pt x="72" y="16"/>
                  <a:pt x="70" y="16"/>
                </a:cubicBezTo>
                <a:cubicBezTo>
                  <a:pt x="70" y="16"/>
                  <a:pt x="69" y="13"/>
                  <a:pt x="67" y="15"/>
                </a:cubicBezTo>
                <a:cubicBezTo>
                  <a:pt x="64" y="15"/>
                  <a:pt x="62" y="15"/>
                  <a:pt x="61" y="16"/>
                </a:cubicBezTo>
                <a:cubicBezTo>
                  <a:pt x="61" y="19"/>
                  <a:pt x="59" y="19"/>
                  <a:pt x="58" y="16"/>
                </a:cubicBezTo>
                <a:cubicBezTo>
                  <a:pt x="56" y="15"/>
                  <a:pt x="56" y="15"/>
                  <a:pt x="55" y="15"/>
                </a:cubicBezTo>
                <a:cubicBezTo>
                  <a:pt x="53" y="16"/>
                  <a:pt x="53" y="11"/>
                  <a:pt x="49" y="13"/>
                </a:cubicBezTo>
                <a:cubicBezTo>
                  <a:pt x="44" y="15"/>
                  <a:pt x="43" y="10"/>
                  <a:pt x="41" y="13"/>
                </a:cubicBezTo>
                <a:cubicBezTo>
                  <a:pt x="38" y="16"/>
                  <a:pt x="35" y="13"/>
                  <a:pt x="33" y="21"/>
                </a:cubicBezTo>
                <a:cubicBezTo>
                  <a:pt x="32" y="28"/>
                  <a:pt x="27" y="27"/>
                  <a:pt x="24" y="28"/>
                </a:cubicBezTo>
                <a:cubicBezTo>
                  <a:pt x="21" y="30"/>
                  <a:pt x="21" y="35"/>
                  <a:pt x="17" y="36"/>
                </a:cubicBezTo>
                <a:cubicBezTo>
                  <a:pt x="12" y="38"/>
                  <a:pt x="15" y="33"/>
                  <a:pt x="10" y="35"/>
                </a:cubicBezTo>
                <a:cubicBezTo>
                  <a:pt x="7" y="35"/>
                  <a:pt x="9" y="33"/>
                  <a:pt x="6" y="33"/>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05" name="Freeform 46"/>
          <p:cNvSpPr>
            <a:spLocks/>
          </p:cNvSpPr>
          <p:nvPr>
            <p:custDataLst>
              <p:tags r:id="rId103"/>
            </p:custDataLst>
          </p:nvPr>
        </p:nvSpPr>
        <p:spPr bwMode="auto">
          <a:xfrm>
            <a:off x="4689092" y="3215679"/>
            <a:ext cx="235610" cy="240399"/>
          </a:xfrm>
          <a:custGeom>
            <a:avLst/>
            <a:gdLst/>
            <a:ahLst/>
            <a:cxnLst>
              <a:cxn ang="0">
                <a:pos x="108" y="0"/>
              </a:cxn>
              <a:cxn ang="0">
                <a:pos x="116" y="3"/>
              </a:cxn>
              <a:cxn ang="0">
                <a:pos x="120" y="6"/>
              </a:cxn>
              <a:cxn ang="0">
                <a:pos x="120" y="12"/>
              </a:cxn>
              <a:cxn ang="0">
                <a:pos x="125" y="14"/>
              </a:cxn>
              <a:cxn ang="0">
                <a:pos x="134" y="17"/>
              </a:cxn>
              <a:cxn ang="0">
                <a:pos x="125" y="25"/>
              </a:cxn>
              <a:cxn ang="0">
                <a:pos x="114" y="28"/>
              </a:cxn>
              <a:cxn ang="0">
                <a:pos x="103" y="30"/>
              </a:cxn>
              <a:cxn ang="0">
                <a:pos x="105" y="33"/>
              </a:cxn>
              <a:cxn ang="0">
                <a:pos x="105" y="37"/>
              </a:cxn>
              <a:cxn ang="0">
                <a:pos x="105" y="44"/>
              </a:cxn>
              <a:cxn ang="0">
                <a:pos x="108" y="47"/>
              </a:cxn>
              <a:cxn ang="0">
                <a:pos x="111" y="50"/>
              </a:cxn>
              <a:cxn ang="0">
                <a:pos x="111" y="54"/>
              </a:cxn>
              <a:cxn ang="0">
                <a:pos x="105" y="69"/>
              </a:cxn>
              <a:cxn ang="0">
                <a:pos x="102" y="75"/>
              </a:cxn>
              <a:cxn ang="0">
                <a:pos x="94" y="87"/>
              </a:cxn>
              <a:cxn ang="0">
                <a:pos x="90" y="93"/>
              </a:cxn>
              <a:cxn ang="0">
                <a:pos x="86" y="98"/>
              </a:cxn>
              <a:cxn ang="0">
                <a:pos x="77" y="98"/>
              </a:cxn>
              <a:cxn ang="0">
                <a:pos x="71" y="103"/>
              </a:cxn>
              <a:cxn ang="0">
                <a:pos x="71" y="110"/>
              </a:cxn>
              <a:cxn ang="0">
                <a:pos x="76" y="120"/>
              </a:cxn>
              <a:cxn ang="0">
                <a:pos x="81" y="129"/>
              </a:cxn>
              <a:cxn ang="0">
                <a:pos x="81" y="134"/>
              </a:cxn>
              <a:cxn ang="0">
                <a:pos x="77" y="135"/>
              </a:cxn>
              <a:cxn ang="0">
                <a:pos x="73" y="135"/>
              </a:cxn>
              <a:cxn ang="0">
                <a:pos x="67" y="135"/>
              </a:cxn>
              <a:cxn ang="0">
                <a:pos x="62" y="137"/>
              </a:cxn>
              <a:cxn ang="0">
                <a:pos x="58" y="142"/>
              </a:cxn>
              <a:cxn ang="0">
                <a:pos x="53" y="140"/>
              </a:cxn>
              <a:cxn ang="0">
                <a:pos x="52" y="137"/>
              </a:cxn>
              <a:cxn ang="0">
                <a:pos x="50" y="134"/>
              </a:cxn>
              <a:cxn ang="0">
                <a:pos x="48" y="129"/>
              </a:cxn>
              <a:cxn ang="0">
                <a:pos x="45" y="124"/>
              </a:cxn>
              <a:cxn ang="0">
                <a:pos x="30" y="124"/>
              </a:cxn>
              <a:cxn ang="0">
                <a:pos x="24" y="124"/>
              </a:cxn>
              <a:cxn ang="0">
                <a:pos x="18" y="126"/>
              </a:cxn>
              <a:cxn ang="0">
                <a:pos x="12" y="126"/>
              </a:cxn>
              <a:cxn ang="0">
                <a:pos x="6" y="126"/>
              </a:cxn>
              <a:cxn ang="0">
                <a:pos x="7" y="117"/>
              </a:cxn>
              <a:cxn ang="0">
                <a:pos x="12" y="112"/>
              </a:cxn>
              <a:cxn ang="0">
                <a:pos x="18" y="110"/>
              </a:cxn>
              <a:cxn ang="0">
                <a:pos x="20" y="104"/>
              </a:cxn>
              <a:cxn ang="0">
                <a:pos x="15" y="103"/>
              </a:cxn>
              <a:cxn ang="0">
                <a:pos x="15" y="95"/>
              </a:cxn>
              <a:cxn ang="0">
                <a:pos x="13" y="93"/>
              </a:cxn>
              <a:cxn ang="0">
                <a:pos x="6" y="87"/>
              </a:cxn>
              <a:cxn ang="0">
                <a:pos x="0" y="78"/>
              </a:cxn>
              <a:cxn ang="0">
                <a:pos x="26" y="81"/>
              </a:cxn>
              <a:cxn ang="0">
                <a:pos x="44" y="72"/>
              </a:cxn>
              <a:cxn ang="0">
                <a:pos x="56" y="59"/>
              </a:cxn>
              <a:cxn ang="0">
                <a:pos x="65" y="58"/>
              </a:cxn>
              <a:cxn ang="0">
                <a:pos x="67" y="48"/>
              </a:cxn>
              <a:cxn ang="0">
                <a:pos x="73" y="37"/>
              </a:cxn>
              <a:cxn ang="0">
                <a:pos x="82" y="30"/>
              </a:cxn>
              <a:cxn ang="0">
                <a:pos x="83" y="17"/>
              </a:cxn>
              <a:cxn ang="0">
                <a:pos x="93" y="5"/>
              </a:cxn>
              <a:cxn ang="0">
                <a:pos x="108" y="0"/>
              </a:cxn>
            </a:cxnLst>
            <a:rect l="0" t="0" r="r" b="b"/>
            <a:pathLst>
              <a:path w="134" h="142">
                <a:moveTo>
                  <a:pt x="108" y="0"/>
                </a:moveTo>
                <a:cubicBezTo>
                  <a:pt x="111" y="3"/>
                  <a:pt x="114" y="0"/>
                  <a:pt x="116" y="3"/>
                </a:cubicBezTo>
                <a:cubicBezTo>
                  <a:pt x="116" y="6"/>
                  <a:pt x="117" y="2"/>
                  <a:pt x="120" y="6"/>
                </a:cubicBezTo>
                <a:cubicBezTo>
                  <a:pt x="122" y="11"/>
                  <a:pt x="119" y="9"/>
                  <a:pt x="120" y="12"/>
                </a:cubicBezTo>
                <a:cubicBezTo>
                  <a:pt x="123" y="16"/>
                  <a:pt x="125" y="12"/>
                  <a:pt x="125" y="14"/>
                </a:cubicBezTo>
                <a:cubicBezTo>
                  <a:pt x="126" y="16"/>
                  <a:pt x="131" y="17"/>
                  <a:pt x="134" y="17"/>
                </a:cubicBezTo>
                <a:cubicBezTo>
                  <a:pt x="126" y="22"/>
                  <a:pt x="129" y="27"/>
                  <a:pt x="125" y="25"/>
                </a:cubicBezTo>
                <a:cubicBezTo>
                  <a:pt x="122" y="25"/>
                  <a:pt x="120" y="30"/>
                  <a:pt x="114" y="28"/>
                </a:cubicBezTo>
                <a:cubicBezTo>
                  <a:pt x="105" y="23"/>
                  <a:pt x="100" y="28"/>
                  <a:pt x="103" y="30"/>
                </a:cubicBezTo>
                <a:cubicBezTo>
                  <a:pt x="106" y="33"/>
                  <a:pt x="100" y="33"/>
                  <a:pt x="105" y="33"/>
                </a:cubicBezTo>
                <a:cubicBezTo>
                  <a:pt x="111" y="34"/>
                  <a:pt x="100" y="34"/>
                  <a:pt x="105" y="37"/>
                </a:cubicBezTo>
                <a:cubicBezTo>
                  <a:pt x="108" y="40"/>
                  <a:pt x="102" y="40"/>
                  <a:pt x="105" y="44"/>
                </a:cubicBezTo>
                <a:cubicBezTo>
                  <a:pt x="108" y="45"/>
                  <a:pt x="106" y="47"/>
                  <a:pt x="108" y="47"/>
                </a:cubicBezTo>
                <a:cubicBezTo>
                  <a:pt x="112" y="45"/>
                  <a:pt x="108" y="50"/>
                  <a:pt x="111" y="50"/>
                </a:cubicBezTo>
                <a:cubicBezTo>
                  <a:pt x="116" y="51"/>
                  <a:pt x="117" y="51"/>
                  <a:pt x="111" y="54"/>
                </a:cubicBezTo>
                <a:cubicBezTo>
                  <a:pt x="103" y="58"/>
                  <a:pt x="112" y="58"/>
                  <a:pt x="105" y="69"/>
                </a:cubicBezTo>
                <a:cubicBezTo>
                  <a:pt x="102" y="75"/>
                  <a:pt x="108" y="73"/>
                  <a:pt x="102" y="75"/>
                </a:cubicBezTo>
                <a:cubicBezTo>
                  <a:pt x="96" y="78"/>
                  <a:pt x="99" y="86"/>
                  <a:pt x="94" y="87"/>
                </a:cubicBezTo>
                <a:cubicBezTo>
                  <a:pt x="90" y="89"/>
                  <a:pt x="91" y="92"/>
                  <a:pt x="90" y="93"/>
                </a:cubicBezTo>
                <a:cubicBezTo>
                  <a:pt x="86" y="95"/>
                  <a:pt x="90" y="98"/>
                  <a:pt x="86" y="98"/>
                </a:cubicBezTo>
                <a:cubicBezTo>
                  <a:pt x="81" y="98"/>
                  <a:pt x="79" y="101"/>
                  <a:pt x="77" y="98"/>
                </a:cubicBezTo>
                <a:cubicBezTo>
                  <a:pt x="74" y="93"/>
                  <a:pt x="74" y="100"/>
                  <a:pt x="71" y="103"/>
                </a:cubicBezTo>
                <a:cubicBezTo>
                  <a:pt x="68" y="106"/>
                  <a:pt x="65" y="110"/>
                  <a:pt x="71" y="110"/>
                </a:cubicBezTo>
                <a:cubicBezTo>
                  <a:pt x="77" y="112"/>
                  <a:pt x="70" y="120"/>
                  <a:pt x="76" y="120"/>
                </a:cubicBezTo>
                <a:cubicBezTo>
                  <a:pt x="81" y="121"/>
                  <a:pt x="74" y="121"/>
                  <a:pt x="81" y="129"/>
                </a:cubicBezTo>
                <a:cubicBezTo>
                  <a:pt x="82" y="131"/>
                  <a:pt x="79" y="132"/>
                  <a:pt x="81" y="134"/>
                </a:cubicBezTo>
                <a:cubicBezTo>
                  <a:pt x="82" y="134"/>
                  <a:pt x="77" y="137"/>
                  <a:pt x="77" y="135"/>
                </a:cubicBezTo>
                <a:cubicBezTo>
                  <a:pt x="76" y="132"/>
                  <a:pt x="74" y="134"/>
                  <a:pt x="73" y="135"/>
                </a:cubicBezTo>
                <a:cubicBezTo>
                  <a:pt x="71" y="139"/>
                  <a:pt x="71" y="134"/>
                  <a:pt x="67" y="135"/>
                </a:cubicBezTo>
                <a:cubicBezTo>
                  <a:pt x="65" y="135"/>
                  <a:pt x="62" y="134"/>
                  <a:pt x="62" y="137"/>
                </a:cubicBezTo>
                <a:cubicBezTo>
                  <a:pt x="64" y="140"/>
                  <a:pt x="58" y="137"/>
                  <a:pt x="58" y="142"/>
                </a:cubicBezTo>
                <a:cubicBezTo>
                  <a:pt x="55" y="139"/>
                  <a:pt x="55" y="142"/>
                  <a:pt x="53" y="140"/>
                </a:cubicBezTo>
                <a:cubicBezTo>
                  <a:pt x="52" y="139"/>
                  <a:pt x="53" y="139"/>
                  <a:pt x="52" y="137"/>
                </a:cubicBezTo>
                <a:cubicBezTo>
                  <a:pt x="50" y="135"/>
                  <a:pt x="52" y="135"/>
                  <a:pt x="50" y="134"/>
                </a:cubicBezTo>
                <a:cubicBezTo>
                  <a:pt x="48" y="132"/>
                  <a:pt x="52" y="129"/>
                  <a:pt x="48" y="129"/>
                </a:cubicBezTo>
                <a:cubicBezTo>
                  <a:pt x="44" y="129"/>
                  <a:pt x="47" y="128"/>
                  <a:pt x="45" y="124"/>
                </a:cubicBezTo>
                <a:cubicBezTo>
                  <a:pt x="45" y="123"/>
                  <a:pt x="32" y="124"/>
                  <a:pt x="30" y="124"/>
                </a:cubicBezTo>
                <a:cubicBezTo>
                  <a:pt x="30" y="128"/>
                  <a:pt x="30" y="126"/>
                  <a:pt x="24" y="124"/>
                </a:cubicBezTo>
                <a:cubicBezTo>
                  <a:pt x="18" y="123"/>
                  <a:pt x="23" y="128"/>
                  <a:pt x="18" y="126"/>
                </a:cubicBezTo>
                <a:cubicBezTo>
                  <a:pt x="12" y="123"/>
                  <a:pt x="13" y="128"/>
                  <a:pt x="12" y="126"/>
                </a:cubicBezTo>
                <a:cubicBezTo>
                  <a:pt x="10" y="124"/>
                  <a:pt x="7" y="131"/>
                  <a:pt x="6" y="126"/>
                </a:cubicBezTo>
                <a:cubicBezTo>
                  <a:pt x="6" y="123"/>
                  <a:pt x="6" y="120"/>
                  <a:pt x="7" y="117"/>
                </a:cubicBezTo>
                <a:cubicBezTo>
                  <a:pt x="9" y="114"/>
                  <a:pt x="12" y="115"/>
                  <a:pt x="12" y="112"/>
                </a:cubicBezTo>
                <a:cubicBezTo>
                  <a:pt x="12" y="110"/>
                  <a:pt x="18" y="112"/>
                  <a:pt x="18" y="110"/>
                </a:cubicBezTo>
                <a:cubicBezTo>
                  <a:pt x="18" y="107"/>
                  <a:pt x="20" y="106"/>
                  <a:pt x="20" y="104"/>
                </a:cubicBezTo>
                <a:cubicBezTo>
                  <a:pt x="18" y="104"/>
                  <a:pt x="13" y="106"/>
                  <a:pt x="15" y="103"/>
                </a:cubicBezTo>
                <a:cubicBezTo>
                  <a:pt x="17" y="101"/>
                  <a:pt x="15" y="98"/>
                  <a:pt x="15" y="95"/>
                </a:cubicBezTo>
                <a:cubicBezTo>
                  <a:pt x="15" y="92"/>
                  <a:pt x="15" y="97"/>
                  <a:pt x="13" y="93"/>
                </a:cubicBezTo>
                <a:cubicBezTo>
                  <a:pt x="12" y="90"/>
                  <a:pt x="7" y="93"/>
                  <a:pt x="6" y="87"/>
                </a:cubicBezTo>
                <a:cubicBezTo>
                  <a:pt x="4" y="82"/>
                  <a:pt x="3" y="81"/>
                  <a:pt x="0" y="78"/>
                </a:cubicBezTo>
                <a:cubicBezTo>
                  <a:pt x="4" y="76"/>
                  <a:pt x="10" y="86"/>
                  <a:pt x="26" y="81"/>
                </a:cubicBezTo>
                <a:cubicBezTo>
                  <a:pt x="42" y="78"/>
                  <a:pt x="44" y="78"/>
                  <a:pt x="44" y="72"/>
                </a:cubicBezTo>
                <a:cubicBezTo>
                  <a:pt x="42" y="64"/>
                  <a:pt x="52" y="62"/>
                  <a:pt x="56" y="59"/>
                </a:cubicBezTo>
                <a:cubicBezTo>
                  <a:pt x="61" y="54"/>
                  <a:pt x="64" y="61"/>
                  <a:pt x="65" y="58"/>
                </a:cubicBezTo>
                <a:cubicBezTo>
                  <a:pt x="67" y="56"/>
                  <a:pt x="65" y="54"/>
                  <a:pt x="67" y="48"/>
                </a:cubicBezTo>
                <a:cubicBezTo>
                  <a:pt x="70" y="40"/>
                  <a:pt x="77" y="45"/>
                  <a:pt x="73" y="37"/>
                </a:cubicBezTo>
                <a:cubicBezTo>
                  <a:pt x="67" y="28"/>
                  <a:pt x="82" y="39"/>
                  <a:pt x="82" y="30"/>
                </a:cubicBezTo>
                <a:cubicBezTo>
                  <a:pt x="82" y="25"/>
                  <a:pt x="86" y="23"/>
                  <a:pt x="83" y="17"/>
                </a:cubicBezTo>
                <a:cubicBezTo>
                  <a:pt x="81" y="11"/>
                  <a:pt x="82" y="8"/>
                  <a:pt x="93" y="5"/>
                </a:cubicBezTo>
                <a:cubicBezTo>
                  <a:pt x="102" y="0"/>
                  <a:pt x="105" y="6"/>
                  <a:pt x="108" y="0"/>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06" name="Freeform 47"/>
          <p:cNvSpPr>
            <a:spLocks/>
          </p:cNvSpPr>
          <p:nvPr>
            <p:custDataLst>
              <p:tags r:id="rId104"/>
            </p:custDataLst>
          </p:nvPr>
        </p:nvSpPr>
        <p:spPr bwMode="auto">
          <a:xfrm>
            <a:off x="4453483" y="3163229"/>
            <a:ext cx="269139" cy="267498"/>
          </a:xfrm>
          <a:custGeom>
            <a:avLst/>
            <a:gdLst/>
            <a:ahLst/>
            <a:cxnLst>
              <a:cxn ang="0">
                <a:pos x="50" y="29"/>
              </a:cxn>
              <a:cxn ang="0">
                <a:pos x="79" y="33"/>
              </a:cxn>
              <a:cxn ang="0">
                <a:pos x="79" y="28"/>
              </a:cxn>
              <a:cxn ang="0">
                <a:pos x="99" y="20"/>
              </a:cxn>
              <a:cxn ang="0">
                <a:pos x="106" y="20"/>
              </a:cxn>
              <a:cxn ang="0">
                <a:pos x="118" y="25"/>
              </a:cxn>
              <a:cxn ang="0">
                <a:pos x="131" y="36"/>
              </a:cxn>
              <a:cxn ang="0">
                <a:pos x="137" y="40"/>
              </a:cxn>
              <a:cxn ang="0">
                <a:pos x="137" y="48"/>
              </a:cxn>
              <a:cxn ang="0">
                <a:pos x="134" y="88"/>
              </a:cxn>
              <a:cxn ang="0">
                <a:pos x="134" y="108"/>
              </a:cxn>
              <a:cxn ang="0">
                <a:pos x="147" y="124"/>
              </a:cxn>
              <a:cxn ang="0">
                <a:pos x="149" y="133"/>
              </a:cxn>
              <a:cxn ang="0">
                <a:pos x="152" y="141"/>
              </a:cxn>
              <a:cxn ang="0">
                <a:pos x="141" y="147"/>
              </a:cxn>
              <a:cxn ang="0">
                <a:pos x="137" y="157"/>
              </a:cxn>
              <a:cxn ang="0">
                <a:pos x="131" y="155"/>
              </a:cxn>
              <a:cxn ang="0">
                <a:pos x="115" y="152"/>
              </a:cxn>
              <a:cxn ang="0">
                <a:pos x="105" y="149"/>
              </a:cxn>
              <a:cxn ang="0">
                <a:pos x="94" y="138"/>
              </a:cxn>
              <a:cxn ang="0">
                <a:pos x="83" y="143"/>
              </a:cxn>
              <a:cxn ang="0">
                <a:pos x="68" y="133"/>
              </a:cxn>
              <a:cxn ang="0">
                <a:pos x="55" y="119"/>
              </a:cxn>
              <a:cxn ang="0">
                <a:pos x="45" y="105"/>
              </a:cxn>
              <a:cxn ang="0">
                <a:pos x="36" y="107"/>
              </a:cxn>
              <a:cxn ang="0">
                <a:pos x="30" y="96"/>
              </a:cxn>
              <a:cxn ang="0">
                <a:pos x="18" y="73"/>
              </a:cxn>
              <a:cxn ang="0">
                <a:pos x="17" y="50"/>
              </a:cxn>
              <a:cxn ang="0">
                <a:pos x="11" y="42"/>
              </a:cxn>
              <a:cxn ang="0">
                <a:pos x="4" y="25"/>
              </a:cxn>
              <a:cxn ang="0">
                <a:pos x="4" y="19"/>
              </a:cxn>
              <a:cxn ang="0">
                <a:pos x="3" y="12"/>
              </a:cxn>
              <a:cxn ang="0">
                <a:pos x="1" y="9"/>
              </a:cxn>
              <a:cxn ang="0">
                <a:pos x="3" y="6"/>
              </a:cxn>
              <a:cxn ang="0">
                <a:pos x="6" y="3"/>
              </a:cxn>
              <a:cxn ang="0">
                <a:pos x="18" y="12"/>
              </a:cxn>
              <a:cxn ang="0">
                <a:pos x="20" y="12"/>
              </a:cxn>
              <a:cxn ang="0">
                <a:pos x="23" y="9"/>
              </a:cxn>
              <a:cxn ang="0">
                <a:pos x="27" y="6"/>
              </a:cxn>
              <a:cxn ang="0">
                <a:pos x="35" y="6"/>
              </a:cxn>
              <a:cxn ang="0">
                <a:pos x="35" y="9"/>
              </a:cxn>
              <a:cxn ang="0">
                <a:pos x="32" y="12"/>
              </a:cxn>
              <a:cxn ang="0">
                <a:pos x="35" y="15"/>
              </a:cxn>
              <a:cxn ang="0">
                <a:pos x="39" y="17"/>
              </a:cxn>
            </a:cxnLst>
            <a:rect l="0" t="0" r="r" b="b"/>
            <a:pathLst>
              <a:path w="153" h="158">
                <a:moveTo>
                  <a:pt x="39" y="17"/>
                </a:moveTo>
                <a:cubicBezTo>
                  <a:pt x="39" y="33"/>
                  <a:pt x="47" y="23"/>
                  <a:pt x="50" y="29"/>
                </a:cubicBezTo>
                <a:cubicBezTo>
                  <a:pt x="52" y="34"/>
                  <a:pt x="62" y="37"/>
                  <a:pt x="64" y="37"/>
                </a:cubicBezTo>
                <a:cubicBezTo>
                  <a:pt x="67" y="36"/>
                  <a:pt x="77" y="33"/>
                  <a:pt x="79" y="33"/>
                </a:cubicBezTo>
                <a:cubicBezTo>
                  <a:pt x="79" y="34"/>
                  <a:pt x="74" y="34"/>
                  <a:pt x="79" y="34"/>
                </a:cubicBezTo>
                <a:cubicBezTo>
                  <a:pt x="82" y="34"/>
                  <a:pt x="79" y="31"/>
                  <a:pt x="79" y="28"/>
                </a:cubicBezTo>
                <a:cubicBezTo>
                  <a:pt x="90" y="28"/>
                  <a:pt x="82" y="25"/>
                  <a:pt x="90" y="22"/>
                </a:cubicBezTo>
                <a:cubicBezTo>
                  <a:pt x="94" y="19"/>
                  <a:pt x="97" y="23"/>
                  <a:pt x="99" y="20"/>
                </a:cubicBezTo>
                <a:cubicBezTo>
                  <a:pt x="99" y="19"/>
                  <a:pt x="102" y="17"/>
                  <a:pt x="103" y="19"/>
                </a:cubicBezTo>
                <a:cubicBezTo>
                  <a:pt x="103" y="20"/>
                  <a:pt x="105" y="17"/>
                  <a:pt x="106" y="20"/>
                </a:cubicBezTo>
                <a:cubicBezTo>
                  <a:pt x="106" y="23"/>
                  <a:pt x="112" y="22"/>
                  <a:pt x="112" y="25"/>
                </a:cubicBezTo>
                <a:cubicBezTo>
                  <a:pt x="114" y="26"/>
                  <a:pt x="114" y="23"/>
                  <a:pt x="118" y="25"/>
                </a:cubicBezTo>
                <a:cubicBezTo>
                  <a:pt x="124" y="26"/>
                  <a:pt x="120" y="29"/>
                  <a:pt x="124" y="31"/>
                </a:cubicBezTo>
                <a:cubicBezTo>
                  <a:pt x="129" y="33"/>
                  <a:pt x="127" y="36"/>
                  <a:pt x="131" y="36"/>
                </a:cubicBezTo>
                <a:cubicBezTo>
                  <a:pt x="134" y="36"/>
                  <a:pt x="135" y="36"/>
                  <a:pt x="137" y="37"/>
                </a:cubicBezTo>
                <a:cubicBezTo>
                  <a:pt x="137" y="39"/>
                  <a:pt x="135" y="37"/>
                  <a:pt x="137" y="40"/>
                </a:cubicBezTo>
                <a:cubicBezTo>
                  <a:pt x="137" y="42"/>
                  <a:pt x="135" y="43"/>
                  <a:pt x="137" y="43"/>
                </a:cubicBezTo>
                <a:cubicBezTo>
                  <a:pt x="138" y="45"/>
                  <a:pt x="137" y="46"/>
                  <a:pt x="137" y="48"/>
                </a:cubicBezTo>
                <a:cubicBezTo>
                  <a:pt x="135" y="62"/>
                  <a:pt x="131" y="57"/>
                  <a:pt x="131" y="65"/>
                </a:cubicBezTo>
                <a:cubicBezTo>
                  <a:pt x="132" y="73"/>
                  <a:pt x="134" y="81"/>
                  <a:pt x="134" y="88"/>
                </a:cubicBezTo>
                <a:cubicBezTo>
                  <a:pt x="132" y="96"/>
                  <a:pt x="141" y="88"/>
                  <a:pt x="141" y="95"/>
                </a:cubicBezTo>
                <a:cubicBezTo>
                  <a:pt x="143" y="101"/>
                  <a:pt x="134" y="104"/>
                  <a:pt x="134" y="108"/>
                </a:cubicBezTo>
                <a:cubicBezTo>
                  <a:pt x="137" y="112"/>
                  <a:pt x="138" y="113"/>
                  <a:pt x="140" y="118"/>
                </a:cubicBezTo>
                <a:cubicBezTo>
                  <a:pt x="141" y="124"/>
                  <a:pt x="146" y="121"/>
                  <a:pt x="147" y="124"/>
                </a:cubicBezTo>
                <a:cubicBezTo>
                  <a:pt x="149" y="127"/>
                  <a:pt x="149" y="122"/>
                  <a:pt x="149" y="126"/>
                </a:cubicBezTo>
                <a:cubicBezTo>
                  <a:pt x="149" y="129"/>
                  <a:pt x="150" y="132"/>
                  <a:pt x="149" y="133"/>
                </a:cubicBezTo>
                <a:cubicBezTo>
                  <a:pt x="147" y="136"/>
                  <a:pt x="152" y="135"/>
                  <a:pt x="153" y="135"/>
                </a:cubicBezTo>
                <a:cubicBezTo>
                  <a:pt x="153" y="136"/>
                  <a:pt x="152" y="138"/>
                  <a:pt x="152" y="141"/>
                </a:cubicBezTo>
                <a:cubicBezTo>
                  <a:pt x="152" y="143"/>
                  <a:pt x="146" y="141"/>
                  <a:pt x="146" y="143"/>
                </a:cubicBezTo>
                <a:cubicBezTo>
                  <a:pt x="146" y="146"/>
                  <a:pt x="143" y="144"/>
                  <a:pt x="141" y="147"/>
                </a:cubicBezTo>
                <a:cubicBezTo>
                  <a:pt x="140" y="150"/>
                  <a:pt x="140" y="153"/>
                  <a:pt x="140" y="157"/>
                </a:cubicBezTo>
                <a:cubicBezTo>
                  <a:pt x="138" y="155"/>
                  <a:pt x="140" y="158"/>
                  <a:pt x="137" y="157"/>
                </a:cubicBezTo>
                <a:cubicBezTo>
                  <a:pt x="134" y="155"/>
                  <a:pt x="132" y="157"/>
                  <a:pt x="132" y="155"/>
                </a:cubicBezTo>
                <a:cubicBezTo>
                  <a:pt x="131" y="153"/>
                  <a:pt x="131" y="153"/>
                  <a:pt x="131" y="155"/>
                </a:cubicBezTo>
                <a:cubicBezTo>
                  <a:pt x="131" y="157"/>
                  <a:pt x="123" y="153"/>
                  <a:pt x="121" y="153"/>
                </a:cubicBezTo>
                <a:cubicBezTo>
                  <a:pt x="118" y="155"/>
                  <a:pt x="120" y="153"/>
                  <a:pt x="115" y="152"/>
                </a:cubicBezTo>
                <a:cubicBezTo>
                  <a:pt x="112" y="152"/>
                  <a:pt x="114" y="153"/>
                  <a:pt x="111" y="152"/>
                </a:cubicBezTo>
                <a:cubicBezTo>
                  <a:pt x="109" y="150"/>
                  <a:pt x="106" y="152"/>
                  <a:pt x="105" y="149"/>
                </a:cubicBezTo>
                <a:cubicBezTo>
                  <a:pt x="105" y="147"/>
                  <a:pt x="105" y="138"/>
                  <a:pt x="100" y="136"/>
                </a:cubicBezTo>
                <a:cubicBezTo>
                  <a:pt x="96" y="135"/>
                  <a:pt x="96" y="138"/>
                  <a:pt x="94" y="138"/>
                </a:cubicBezTo>
                <a:cubicBezTo>
                  <a:pt x="91" y="138"/>
                  <a:pt x="93" y="139"/>
                  <a:pt x="91" y="139"/>
                </a:cubicBezTo>
                <a:cubicBezTo>
                  <a:pt x="88" y="139"/>
                  <a:pt x="86" y="144"/>
                  <a:pt x="83" y="143"/>
                </a:cubicBezTo>
                <a:cubicBezTo>
                  <a:pt x="80" y="139"/>
                  <a:pt x="79" y="143"/>
                  <a:pt x="74" y="138"/>
                </a:cubicBezTo>
                <a:cubicBezTo>
                  <a:pt x="73" y="136"/>
                  <a:pt x="68" y="135"/>
                  <a:pt x="68" y="133"/>
                </a:cubicBezTo>
                <a:cubicBezTo>
                  <a:pt x="70" y="130"/>
                  <a:pt x="61" y="130"/>
                  <a:pt x="58" y="127"/>
                </a:cubicBezTo>
                <a:cubicBezTo>
                  <a:pt x="55" y="122"/>
                  <a:pt x="58" y="122"/>
                  <a:pt x="55" y="119"/>
                </a:cubicBezTo>
                <a:cubicBezTo>
                  <a:pt x="53" y="116"/>
                  <a:pt x="55" y="113"/>
                  <a:pt x="52" y="110"/>
                </a:cubicBezTo>
                <a:cubicBezTo>
                  <a:pt x="47" y="107"/>
                  <a:pt x="50" y="102"/>
                  <a:pt x="45" y="105"/>
                </a:cubicBezTo>
                <a:cubicBezTo>
                  <a:pt x="42" y="108"/>
                  <a:pt x="39" y="101"/>
                  <a:pt x="39" y="104"/>
                </a:cubicBezTo>
                <a:cubicBezTo>
                  <a:pt x="39" y="107"/>
                  <a:pt x="38" y="105"/>
                  <a:pt x="36" y="107"/>
                </a:cubicBezTo>
                <a:cubicBezTo>
                  <a:pt x="36" y="104"/>
                  <a:pt x="35" y="104"/>
                  <a:pt x="33" y="102"/>
                </a:cubicBezTo>
                <a:cubicBezTo>
                  <a:pt x="32" y="102"/>
                  <a:pt x="32" y="99"/>
                  <a:pt x="30" y="96"/>
                </a:cubicBezTo>
                <a:cubicBezTo>
                  <a:pt x="29" y="93"/>
                  <a:pt x="32" y="90"/>
                  <a:pt x="29" y="84"/>
                </a:cubicBezTo>
                <a:cubicBezTo>
                  <a:pt x="26" y="79"/>
                  <a:pt x="18" y="77"/>
                  <a:pt x="18" y="73"/>
                </a:cubicBezTo>
                <a:cubicBezTo>
                  <a:pt x="17" y="67"/>
                  <a:pt x="11" y="68"/>
                  <a:pt x="12" y="62"/>
                </a:cubicBezTo>
                <a:cubicBezTo>
                  <a:pt x="12" y="56"/>
                  <a:pt x="20" y="54"/>
                  <a:pt x="17" y="50"/>
                </a:cubicBezTo>
                <a:cubicBezTo>
                  <a:pt x="15" y="45"/>
                  <a:pt x="20" y="46"/>
                  <a:pt x="20" y="45"/>
                </a:cubicBezTo>
                <a:cubicBezTo>
                  <a:pt x="18" y="43"/>
                  <a:pt x="11" y="45"/>
                  <a:pt x="11" y="42"/>
                </a:cubicBezTo>
                <a:cubicBezTo>
                  <a:pt x="11" y="39"/>
                  <a:pt x="8" y="36"/>
                  <a:pt x="6" y="31"/>
                </a:cubicBezTo>
                <a:cubicBezTo>
                  <a:pt x="6" y="28"/>
                  <a:pt x="4" y="28"/>
                  <a:pt x="4" y="25"/>
                </a:cubicBezTo>
                <a:cubicBezTo>
                  <a:pt x="6" y="23"/>
                  <a:pt x="1" y="23"/>
                  <a:pt x="1" y="22"/>
                </a:cubicBezTo>
                <a:cubicBezTo>
                  <a:pt x="1" y="20"/>
                  <a:pt x="4" y="20"/>
                  <a:pt x="4" y="19"/>
                </a:cubicBezTo>
                <a:cubicBezTo>
                  <a:pt x="4" y="17"/>
                  <a:pt x="3" y="17"/>
                  <a:pt x="3" y="17"/>
                </a:cubicBezTo>
                <a:cubicBezTo>
                  <a:pt x="3" y="15"/>
                  <a:pt x="3" y="14"/>
                  <a:pt x="3" y="12"/>
                </a:cubicBezTo>
                <a:cubicBezTo>
                  <a:pt x="3" y="11"/>
                  <a:pt x="1" y="11"/>
                  <a:pt x="1" y="11"/>
                </a:cubicBezTo>
                <a:cubicBezTo>
                  <a:pt x="1" y="9"/>
                  <a:pt x="1" y="9"/>
                  <a:pt x="1" y="9"/>
                </a:cubicBezTo>
                <a:cubicBezTo>
                  <a:pt x="1" y="8"/>
                  <a:pt x="0" y="8"/>
                  <a:pt x="0" y="6"/>
                </a:cubicBezTo>
                <a:cubicBezTo>
                  <a:pt x="0" y="5"/>
                  <a:pt x="3" y="6"/>
                  <a:pt x="3" y="6"/>
                </a:cubicBezTo>
                <a:cubicBezTo>
                  <a:pt x="4" y="5"/>
                  <a:pt x="3" y="0"/>
                  <a:pt x="6" y="3"/>
                </a:cubicBezTo>
                <a:cubicBezTo>
                  <a:pt x="6" y="3"/>
                  <a:pt x="6" y="3"/>
                  <a:pt x="6" y="3"/>
                </a:cubicBezTo>
                <a:cubicBezTo>
                  <a:pt x="9" y="6"/>
                  <a:pt x="11" y="11"/>
                  <a:pt x="15" y="12"/>
                </a:cubicBezTo>
                <a:cubicBezTo>
                  <a:pt x="17" y="12"/>
                  <a:pt x="17" y="12"/>
                  <a:pt x="18" y="12"/>
                </a:cubicBezTo>
                <a:cubicBezTo>
                  <a:pt x="18" y="12"/>
                  <a:pt x="18" y="11"/>
                  <a:pt x="20" y="11"/>
                </a:cubicBezTo>
                <a:cubicBezTo>
                  <a:pt x="20" y="12"/>
                  <a:pt x="20" y="12"/>
                  <a:pt x="20" y="12"/>
                </a:cubicBezTo>
                <a:cubicBezTo>
                  <a:pt x="21" y="12"/>
                  <a:pt x="21" y="12"/>
                  <a:pt x="21" y="11"/>
                </a:cubicBezTo>
                <a:cubicBezTo>
                  <a:pt x="23" y="9"/>
                  <a:pt x="23" y="9"/>
                  <a:pt x="23" y="9"/>
                </a:cubicBezTo>
                <a:cubicBezTo>
                  <a:pt x="24" y="8"/>
                  <a:pt x="24" y="8"/>
                  <a:pt x="24" y="8"/>
                </a:cubicBezTo>
                <a:cubicBezTo>
                  <a:pt x="24" y="8"/>
                  <a:pt x="26" y="6"/>
                  <a:pt x="27" y="6"/>
                </a:cubicBezTo>
                <a:cubicBezTo>
                  <a:pt x="27" y="5"/>
                  <a:pt x="30" y="2"/>
                  <a:pt x="32" y="3"/>
                </a:cubicBezTo>
                <a:cubicBezTo>
                  <a:pt x="35" y="6"/>
                  <a:pt x="35" y="6"/>
                  <a:pt x="35" y="6"/>
                </a:cubicBezTo>
                <a:cubicBezTo>
                  <a:pt x="35" y="6"/>
                  <a:pt x="33" y="6"/>
                  <a:pt x="33" y="8"/>
                </a:cubicBezTo>
                <a:cubicBezTo>
                  <a:pt x="33" y="9"/>
                  <a:pt x="35" y="9"/>
                  <a:pt x="35" y="9"/>
                </a:cubicBezTo>
                <a:cubicBezTo>
                  <a:pt x="35" y="11"/>
                  <a:pt x="32" y="11"/>
                  <a:pt x="32" y="11"/>
                </a:cubicBezTo>
                <a:cubicBezTo>
                  <a:pt x="32" y="12"/>
                  <a:pt x="32" y="12"/>
                  <a:pt x="32" y="12"/>
                </a:cubicBezTo>
                <a:cubicBezTo>
                  <a:pt x="33" y="12"/>
                  <a:pt x="33" y="12"/>
                  <a:pt x="33" y="14"/>
                </a:cubicBezTo>
                <a:cubicBezTo>
                  <a:pt x="33" y="14"/>
                  <a:pt x="33" y="15"/>
                  <a:pt x="35" y="15"/>
                </a:cubicBezTo>
                <a:cubicBezTo>
                  <a:pt x="35" y="14"/>
                  <a:pt x="35" y="14"/>
                  <a:pt x="35" y="14"/>
                </a:cubicBezTo>
                <a:cubicBezTo>
                  <a:pt x="36" y="15"/>
                  <a:pt x="35" y="19"/>
                  <a:pt x="39" y="17"/>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07" name="Freeform 48"/>
          <p:cNvSpPr>
            <a:spLocks/>
          </p:cNvSpPr>
          <p:nvPr>
            <p:custDataLst>
              <p:tags r:id="rId105"/>
            </p:custDataLst>
          </p:nvPr>
        </p:nvSpPr>
        <p:spPr bwMode="auto">
          <a:xfrm>
            <a:off x="4204280" y="3117772"/>
            <a:ext cx="260077" cy="121511"/>
          </a:xfrm>
          <a:custGeom>
            <a:avLst/>
            <a:gdLst/>
            <a:ahLst/>
            <a:cxnLst>
              <a:cxn ang="0">
                <a:pos x="139" y="14"/>
              </a:cxn>
              <a:cxn ang="0">
                <a:pos x="140" y="19"/>
              </a:cxn>
              <a:cxn ang="0">
                <a:pos x="140" y="24"/>
              </a:cxn>
              <a:cxn ang="0">
                <a:pos x="146" y="27"/>
              </a:cxn>
              <a:cxn ang="0">
                <a:pos x="148" y="30"/>
              </a:cxn>
              <a:cxn ang="0">
                <a:pos x="142" y="33"/>
              </a:cxn>
              <a:cxn ang="0">
                <a:pos x="143" y="38"/>
              </a:cxn>
              <a:cxn ang="0">
                <a:pos x="145" y="44"/>
              </a:cxn>
              <a:cxn ang="0">
                <a:pos x="143" y="49"/>
              </a:cxn>
              <a:cxn ang="0">
                <a:pos x="148" y="58"/>
              </a:cxn>
              <a:cxn ang="0">
                <a:pos x="145" y="60"/>
              </a:cxn>
              <a:cxn ang="0">
                <a:pos x="139" y="56"/>
              </a:cxn>
              <a:cxn ang="0">
                <a:pos x="134" y="55"/>
              </a:cxn>
              <a:cxn ang="0">
                <a:pos x="133" y="55"/>
              </a:cxn>
              <a:cxn ang="0">
                <a:pos x="133" y="55"/>
              </a:cxn>
              <a:cxn ang="0">
                <a:pos x="130" y="56"/>
              </a:cxn>
              <a:cxn ang="0">
                <a:pos x="124" y="58"/>
              </a:cxn>
              <a:cxn ang="0">
                <a:pos x="104" y="63"/>
              </a:cxn>
              <a:cxn ang="0">
                <a:pos x="90" y="63"/>
              </a:cxn>
              <a:cxn ang="0">
                <a:pos x="84" y="61"/>
              </a:cxn>
              <a:cxn ang="0">
                <a:pos x="84" y="67"/>
              </a:cxn>
              <a:cxn ang="0">
                <a:pos x="79" y="72"/>
              </a:cxn>
              <a:cxn ang="0">
                <a:pos x="78" y="67"/>
              </a:cxn>
              <a:cxn ang="0">
                <a:pos x="75" y="63"/>
              </a:cxn>
              <a:cxn ang="0">
                <a:pos x="55" y="70"/>
              </a:cxn>
              <a:cxn ang="0">
                <a:pos x="35" y="67"/>
              </a:cxn>
              <a:cxn ang="0">
                <a:pos x="24" y="64"/>
              </a:cxn>
              <a:cxn ang="0">
                <a:pos x="15" y="63"/>
              </a:cxn>
              <a:cxn ang="0">
                <a:pos x="15" y="60"/>
              </a:cxn>
              <a:cxn ang="0">
                <a:pos x="11" y="56"/>
              </a:cxn>
              <a:cxn ang="0">
                <a:pos x="9" y="50"/>
              </a:cxn>
              <a:cxn ang="0">
                <a:pos x="3" y="46"/>
              </a:cxn>
              <a:cxn ang="0">
                <a:pos x="6" y="42"/>
              </a:cxn>
              <a:cxn ang="0">
                <a:pos x="5" y="35"/>
              </a:cxn>
              <a:cxn ang="0">
                <a:pos x="0" y="28"/>
              </a:cxn>
              <a:cxn ang="0">
                <a:pos x="11" y="22"/>
              </a:cxn>
              <a:cxn ang="0">
                <a:pos x="15" y="21"/>
              </a:cxn>
              <a:cxn ang="0">
                <a:pos x="26" y="19"/>
              </a:cxn>
              <a:cxn ang="0">
                <a:pos x="24" y="14"/>
              </a:cxn>
              <a:cxn ang="0">
                <a:pos x="37" y="13"/>
              </a:cxn>
              <a:cxn ang="0">
                <a:pos x="55" y="5"/>
              </a:cxn>
              <a:cxn ang="0">
                <a:pos x="76" y="7"/>
              </a:cxn>
              <a:cxn ang="0">
                <a:pos x="89" y="14"/>
              </a:cxn>
              <a:cxn ang="0">
                <a:pos x="108" y="14"/>
              </a:cxn>
              <a:cxn ang="0">
                <a:pos x="127" y="10"/>
              </a:cxn>
              <a:cxn ang="0">
                <a:pos x="131" y="8"/>
              </a:cxn>
              <a:cxn ang="0">
                <a:pos x="136" y="11"/>
              </a:cxn>
              <a:cxn ang="0">
                <a:pos x="139" y="13"/>
              </a:cxn>
            </a:cxnLst>
            <a:rect l="0" t="0" r="r" b="b"/>
            <a:pathLst>
              <a:path w="148" h="72">
                <a:moveTo>
                  <a:pt x="139" y="14"/>
                </a:moveTo>
                <a:cubicBezTo>
                  <a:pt x="139" y="14"/>
                  <a:pt x="139" y="14"/>
                  <a:pt x="139" y="14"/>
                </a:cubicBezTo>
                <a:cubicBezTo>
                  <a:pt x="139" y="14"/>
                  <a:pt x="137" y="14"/>
                  <a:pt x="139" y="14"/>
                </a:cubicBezTo>
                <a:cubicBezTo>
                  <a:pt x="139" y="16"/>
                  <a:pt x="140" y="18"/>
                  <a:pt x="140" y="19"/>
                </a:cubicBezTo>
                <a:cubicBezTo>
                  <a:pt x="140" y="21"/>
                  <a:pt x="139" y="21"/>
                  <a:pt x="139" y="22"/>
                </a:cubicBezTo>
                <a:cubicBezTo>
                  <a:pt x="139" y="24"/>
                  <a:pt x="140" y="24"/>
                  <a:pt x="140" y="24"/>
                </a:cubicBezTo>
                <a:cubicBezTo>
                  <a:pt x="140" y="25"/>
                  <a:pt x="139" y="25"/>
                  <a:pt x="139" y="25"/>
                </a:cubicBezTo>
                <a:cubicBezTo>
                  <a:pt x="142" y="27"/>
                  <a:pt x="145" y="25"/>
                  <a:pt x="146" y="27"/>
                </a:cubicBezTo>
                <a:cubicBezTo>
                  <a:pt x="148" y="28"/>
                  <a:pt x="148" y="28"/>
                  <a:pt x="148" y="30"/>
                </a:cubicBezTo>
                <a:cubicBezTo>
                  <a:pt x="148" y="30"/>
                  <a:pt x="148" y="30"/>
                  <a:pt x="148" y="30"/>
                </a:cubicBezTo>
                <a:cubicBezTo>
                  <a:pt x="145" y="27"/>
                  <a:pt x="146" y="32"/>
                  <a:pt x="145" y="33"/>
                </a:cubicBezTo>
                <a:cubicBezTo>
                  <a:pt x="145" y="33"/>
                  <a:pt x="142" y="32"/>
                  <a:pt x="142" y="33"/>
                </a:cubicBezTo>
                <a:cubicBezTo>
                  <a:pt x="142" y="35"/>
                  <a:pt x="143" y="35"/>
                  <a:pt x="143" y="36"/>
                </a:cubicBezTo>
                <a:cubicBezTo>
                  <a:pt x="143" y="38"/>
                  <a:pt x="143" y="38"/>
                  <a:pt x="143" y="38"/>
                </a:cubicBezTo>
                <a:cubicBezTo>
                  <a:pt x="143" y="38"/>
                  <a:pt x="145" y="38"/>
                  <a:pt x="145" y="39"/>
                </a:cubicBezTo>
                <a:cubicBezTo>
                  <a:pt x="145" y="41"/>
                  <a:pt x="145" y="42"/>
                  <a:pt x="145" y="44"/>
                </a:cubicBezTo>
                <a:cubicBezTo>
                  <a:pt x="145" y="44"/>
                  <a:pt x="146" y="44"/>
                  <a:pt x="146" y="46"/>
                </a:cubicBezTo>
                <a:cubicBezTo>
                  <a:pt x="146" y="47"/>
                  <a:pt x="143" y="47"/>
                  <a:pt x="143" y="49"/>
                </a:cubicBezTo>
                <a:cubicBezTo>
                  <a:pt x="143" y="50"/>
                  <a:pt x="148" y="50"/>
                  <a:pt x="146" y="52"/>
                </a:cubicBezTo>
                <a:cubicBezTo>
                  <a:pt x="146" y="55"/>
                  <a:pt x="148" y="55"/>
                  <a:pt x="148" y="58"/>
                </a:cubicBezTo>
                <a:cubicBezTo>
                  <a:pt x="148" y="58"/>
                  <a:pt x="148" y="58"/>
                  <a:pt x="146" y="58"/>
                </a:cubicBezTo>
                <a:cubicBezTo>
                  <a:pt x="145" y="60"/>
                  <a:pt x="145" y="60"/>
                  <a:pt x="145" y="60"/>
                </a:cubicBezTo>
                <a:cubicBezTo>
                  <a:pt x="143" y="58"/>
                  <a:pt x="145" y="56"/>
                  <a:pt x="143" y="56"/>
                </a:cubicBezTo>
                <a:cubicBezTo>
                  <a:pt x="142" y="55"/>
                  <a:pt x="142" y="58"/>
                  <a:pt x="139" y="56"/>
                </a:cubicBezTo>
                <a:cubicBezTo>
                  <a:pt x="137" y="56"/>
                  <a:pt x="137" y="55"/>
                  <a:pt x="136" y="55"/>
                </a:cubicBezTo>
                <a:cubicBezTo>
                  <a:pt x="136" y="55"/>
                  <a:pt x="136" y="55"/>
                  <a:pt x="134" y="55"/>
                </a:cubicBezTo>
                <a:cubicBezTo>
                  <a:pt x="134" y="56"/>
                  <a:pt x="134" y="56"/>
                  <a:pt x="134" y="56"/>
                </a:cubicBezTo>
                <a:cubicBezTo>
                  <a:pt x="134" y="56"/>
                  <a:pt x="134" y="55"/>
                  <a:pt x="133" y="55"/>
                </a:cubicBezTo>
                <a:cubicBezTo>
                  <a:pt x="133" y="55"/>
                  <a:pt x="133" y="55"/>
                  <a:pt x="133" y="55"/>
                </a:cubicBezTo>
                <a:cubicBezTo>
                  <a:pt x="133" y="55"/>
                  <a:pt x="133" y="55"/>
                  <a:pt x="133" y="55"/>
                </a:cubicBezTo>
                <a:cubicBezTo>
                  <a:pt x="131" y="56"/>
                  <a:pt x="131" y="58"/>
                  <a:pt x="130" y="58"/>
                </a:cubicBezTo>
                <a:cubicBezTo>
                  <a:pt x="130" y="56"/>
                  <a:pt x="130" y="56"/>
                  <a:pt x="130" y="56"/>
                </a:cubicBezTo>
                <a:cubicBezTo>
                  <a:pt x="130" y="56"/>
                  <a:pt x="128" y="55"/>
                  <a:pt x="128" y="56"/>
                </a:cubicBezTo>
                <a:cubicBezTo>
                  <a:pt x="127" y="58"/>
                  <a:pt x="125" y="58"/>
                  <a:pt x="124" y="58"/>
                </a:cubicBezTo>
                <a:cubicBezTo>
                  <a:pt x="121" y="58"/>
                  <a:pt x="119" y="58"/>
                  <a:pt x="117" y="58"/>
                </a:cubicBezTo>
                <a:cubicBezTo>
                  <a:pt x="113" y="60"/>
                  <a:pt x="110" y="63"/>
                  <a:pt x="104" y="63"/>
                </a:cubicBezTo>
                <a:cubicBezTo>
                  <a:pt x="101" y="63"/>
                  <a:pt x="101" y="61"/>
                  <a:pt x="98" y="60"/>
                </a:cubicBezTo>
                <a:cubicBezTo>
                  <a:pt x="95" y="60"/>
                  <a:pt x="93" y="63"/>
                  <a:pt x="90" y="63"/>
                </a:cubicBezTo>
                <a:cubicBezTo>
                  <a:pt x="89" y="63"/>
                  <a:pt x="89" y="63"/>
                  <a:pt x="89" y="63"/>
                </a:cubicBezTo>
                <a:cubicBezTo>
                  <a:pt x="87" y="63"/>
                  <a:pt x="84" y="61"/>
                  <a:pt x="84" y="61"/>
                </a:cubicBezTo>
                <a:cubicBezTo>
                  <a:pt x="84" y="61"/>
                  <a:pt x="82" y="64"/>
                  <a:pt x="84" y="66"/>
                </a:cubicBezTo>
                <a:cubicBezTo>
                  <a:pt x="84" y="67"/>
                  <a:pt x="84" y="67"/>
                  <a:pt x="84" y="67"/>
                </a:cubicBezTo>
                <a:cubicBezTo>
                  <a:pt x="82" y="67"/>
                  <a:pt x="82" y="67"/>
                  <a:pt x="82" y="67"/>
                </a:cubicBezTo>
                <a:cubicBezTo>
                  <a:pt x="81" y="67"/>
                  <a:pt x="81" y="72"/>
                  <a:pt x="79" y="72"/>
                </a:cubicBezTo>
                <a:cubicBezTo>
                  <a:pt x="79" y="72"/>
                  <a:pt x="79" y="70"/>
                  <a:pt x="78" y="70"/>
                </a:cubicBezTo>
                <a:cubicBezTo>
                  <a:pt x="79" y="69"/>
                  <a:pt x="78" y="69"/>
                  <a:pt x="78" y="67"/>
                </a:cubicBezTo>
                <a:cubicBezTo>
                  <a:pt x="76" y="66"/>
                  <a:pt x="81" y="64"/>
                  <a:pt x="81" y="61"/>
                </a:cubicBezTo>
                <a:cubicBezTo>
                  <a:pt x="79" y="60"/>
                  <a:pt x="79" y="60"/>
                  <a:pt x="75" y="63"/>
                </a:cubicBezTo>
                <a:cubicBezTo>
                  <a:pt x="72" y="67"/>
                  <a:pt x="72" y="56"/>
                  <a:pt x="64" y="64"/>
                </a:cubicBezTo>
                <a:cubicBezTo>
                  <a:pt x="60" y="70"/>
                  <a:pt x="60" y="67"/>
                  <a:pt x="55" y="70"/>
                </a:cubicBezTo>
                <a:cubicBezTo>
                  <a:pt x="50" y="72"/>
                  <a:pt x="50" y="64"/>
                  <a:pt x="41" y="61"/>
                </a:cubicBezTo>
                <a:cubicBezTo>
                  <a:pt x="32" y="58"/>
                  <a:pt x="37" y="66"/>
                  <a:pt x="35" y="67"/>
                </a:cubicBezTo>
                <a:cubicBezTo>
                  <a:pt x="34" y="69"/>
                  <a:pt x="34" y="66"/>
                  <a:pt x="31" y="69"/>
                </a:cubicBezTo>
                <a:cubicBezTo>
                  <a:pt x="29" y="70"/>
                  <a:pt x="24" y="67"/>
                  <a:pt x="24" y="64"/>
                </a:cubicBezTo>
                <a:cubicBezTo>
                  <a:pt x="23" y="60"/>
                  <a:pt x="23" y="64"/>
                  <a:pt x="20" y="63"/>
                </a:cubicBezTo>
                <a:cubicBezTo>
                  <a:pt x="18" y="60"/>
                  <a:pt x="15" y="66"/>
                  <a:pt x="15" y="63"/>
                </a:cubicBezTo>
                <a:cubicBezTo>
                  <a:pt x="15" y="61"/>
                  <a:pt x="11" y="64"/>
                  <a:pt x="11" y="63"/>
                </a:cubicBezTo>
                <a:cubicBezTo>
                  <a:pt x="9" y="61"/>
                  <a:pt x="14" y="63"/>
                  <a:pt x="15" y="60"/>
                </a:cubicBezTo>
                <a:cubicBezTo>
                  <a:pt x="17" y="58"/>
                  <a:pt x="11" y="61"/>
                  <a:pt x="9" y="60"/>
                </a:cubicBezTo>
                <a:cubicBezTo>
                  <a:pt x="8" y="56"/>
                  <a:pt x="12" y="60"/>
                  <a:pt x="11" y="56"/>
                </a:cubicBezTo>
                <a:cubicBezTo>
                  <a:pt x="11" y="55"/>
                  <a:pt x="9" y="56"/>
                  <a:pt x="9" y="55"/>
                </a:cubicBezTo>
                <a:cubicBezTo>
                  <a:pt x="9" y="52"/>
                  <a:pt x="8" y="53"/>
                  <a:pt x="9" y="50"/>
                </a:cubicBezTo>
                <a:cubicBezTo>
                  <a:pt x="11" y="47"/>
                  <a:pt x="8" y="49"/>
                  <a:pt x="6" y="47"/>
                </a:cubicBezTo>
                <a:cubicBezTo>
                  <a:pt x="5" y="46"/>
                  <a:pt x="5" y="49"/>
                  <a:pt x="3" y="46"/>
                </a:cubicBezTo>
                <a:cubicBezTo>
                  <a:pt x="2" y="44"/>
                  <a:pt x="3" y="39"/>
                  <a:pt x="5" y="42"/>
                </a:cubicBezTo>
                <a:cubicBezTo>
                  <a:pt x="5" y="47"/>
                  <a:pt x="9" y="44"/>
                  <a:pt x="6" y="42"/>
                </a:cubicBezTo>
                <a:cubicBezTo>
                  <a:pt x="3" y="41"/>
                  <a:pt x="9" y="39"/>
                  <a:pt x="6" y="38"/>
                </a:cubicBezTo>
                <a:cubicBezTo>
                  <a:pt x="5" y="38"/>
                  <a:pt x="8" y="36"/>
                  <a:pt x="5" y="35"/>
                </a:cubicBezTo>
                <a:cubicBezTo>
                  <a:pt x="3" y="33"/>
                  <a:pt x="9" y="30"/>
                  <a:pt x="5" y="32"/>
                </a:cubicBezTo>
                <a:cubicBezTo>
                  <a:pt x="0" y="33"/>
                  <a:pt x="0" y="33"/>
                  <a:pt x="0" y="28"/>
                </a:cubicBezTo>
                <a:cubicBezTo>
                  <a:pt x="2" y="25"/>
                  <a:pt x="2" y="27"/>
                  <a:pt x="3" y="25"/>
                </a:cubicBezTo>
                <a:cubicBezTo>
                  <a:pt x="6" y="21"/>
                  <a:pt x="9" y="21"/>
                  <a:pt x="11" y="22"/>
                </a:cubicBezTo>
                <a:cubicBezTo>
                  <a:pt x="11" y="24"/>
                  <a:pt x="14" y="24"/>
                  <a:pt x="12" y="22"/>
                </a:cubicBezTo>
                <a:cubicBezTo>
                  <a:pt x="11" y="21"/>
                  <a:pt x="17" y="19"/>
                  <a:pt x="15" y="21"/>
                </a:cubicBezTo>
                <a:cubicBezTo>
                  <a:pt x="15" y="22"/>
                  <a:pt x="23" y="22"/>
                  <a:pt x="23" y="22"/>
                </a:cubicBezTo>
                <a:cubicBezTo>
                  <a:pt x="24" y="21"/>
                  <a:pt x="17" y="21"/>
                  <a:pt x="26" y="19"/>
                </a:cubicBezTo>
                <a:cubicBezTo>
                  <a:pt x="34" y="18"/>
                  <a:pt x="28" y="19"/>
                  <a:pt x="26" y="18"/>
                </a:cubicBezTo>
                <a:cubicBezTo>
                  <a:pt x="24" y="16"/>
                  <a:pt x="23" y="16"/>
                  <a:pt x="24" y="14"/>
                </a:cubicBezTo>
                <a:cubicBezTo>
                  <a:pt x="24" y="13"/>
                  <a:pt x="24" y="13"/>
                  <a:pt x="29" y="13"/>
                </a:cubicBezTo>
                <a:cubicBezTo>
                  <a:pt x="32" y="14"/>
                  <a:pt x="32" y="11"/>
                  <a:pt x="37" y="13"/>
                </a:cubicBezTo>
                <a:cubicBezTo>
                  <a:pt x="40" y="14"/>
                  <a:pt x="41" y="14"/>
                  <a:pt x="43" y="13"/>
                </a:cubicBezTo>
                <a:cubicBezTo>
                  <a:pt x="43" y="11"/>
                  <a:pt x="46" y="8"/>
                  <a:pt x="55" y="5"/>
                </a:cubicBezTo>
                <a:cubicBezTo>
                  <a:pt x="63" y="2"/>
                  <a:pt x="66" y="7"/>
                  <a:pt x="70" y="4"/>
                </a:cubicBezTo>
                <a:cubicBezTo>
                  <a:pt x="75" y="0"/>
                  <a:pt x="70" y="10"/>
                  <a:pt x="76" y="7"/>
                </a:cubicBezTo>
                <a:cubicBezTo>
                  <a:pt x="82" y="5"/>
                  <a:pt x="79" y="13"/>
                  <a:pt x="84" y="11"/>
                </a:cubicBezTo>
                <a:cubicBezTo>
                  <a:pt x="87" y="10"/>
                  <a:pt x="84" y="11"/>
                  <a:pt x="89" y="14"/>
                </a:cubicBezTo>
                <a:cubicBezTo>
                  <a:pt x="93" y="16"/>
                  <a:pt x="90" y="11"/>
                  <a:pt x="95" y="14"/>
                </a:cubicBezTo>
                <a:cubicBezTo>
                  <a:pt x="98" y="19"/>
                  <a:pt x="104" y="11"/>
                  <a:pt x="108" y="14"/>
                </a:cubicBezTo>
                <a:cubicBezTo>
                  <a:pt x="113" y="19"/>
                  <a:pt x="122" y="11"/>
                  <a:pt x="122" y="10"/>
                </a:cubicBezTo>
                <a:cubicBezTo>
                  <a:pt x="125" y="11"/>
                  <a:pt x="124" y="10"/>
                  <a:pt x="127" y="10"/>
                </a:cubicBezTo>
                <a:cubicBezTo>
                  <a:pt x="127" y="10"/>
                  <a:pt x="130" y="11"/>
                  <a:pt x="130" y="10"/>
                </a:cubicBezTo>
                <a:cubicBezTo>
                  <a:pt x="131" y="8"/>
                  <a:pt x="131" y="8"/>
                  <a:pt x="131" y="8"/>
                </a:cubicBezTo>
                <a:cubicBezTo>
                  <a:pt x="131" y="8"/>
                  <a:pt x="133" y="8"/>
                  <a:pt x="136" y="11"/>
                </a:cubicBezTo>
                <a:cubicBezTo>
                  <a:pt x="136" y="11"/>
                  <a:pt x="136" y="11"/>
                  <a:pt x="136" y="11"/>
                </a:cubicBezTo>
                <a:cubicBezTo>
                  <a:pt x="136" y="13"/>
                  <a:pt x="136" y="13"/>
                  <a:pt x="136" y="13"/>
                </a:cubicBezTo>
                <a:cubicBezTo>
                  <a:pt x="137" y="14"/>
                  <a:pt x="137" y="13"/>
                  <a:pt x="139" y="13"/>
                </a:cubicBezTo>
                <a:cubicBezTo>
                  <a:pt x="139" y="14"/>
                  <a:pt x="139" y="14"/>
                  <a:pt x="139" y="14"/>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08" name="Freeform 49"/>
          <p:cNvSpPr>
            <a:spLocks/>
          </p:cNvSpPr>
          <p:nvPr>
            <p:custDataLst>
              <p:tags r:id="rId106"/>
            </p:custDataLst>
          </p:nvPr>
        </p:nvSpPr>
        <p:spPr bwMode="auto">
          <a:xfrm>
            <a:off x="4569476" y="3107282"/>
            <a:ext cx="202987" cy="145987"/>
          </a:xfrm>
          <a:custGeom>
            <a:avLst/>
            <a:gdLst/>
            <a:ahLst/>
            <a:cxnLst>
              <a:cxn ang="0">
                <a:pos x="2" y="16"/>
              </a:cxn>
              <a:cxn ang="0">
                <a:pos x="5" y="14"/>
              </a:cxn>
              <a:cxn ang="0">
                <a:pos x="13" y="11"/>
              </a:cxn>
              <a:cxn ang="0">
                <a:pos x="17" y="24"/>
              </a:cxn>
              <a:cxn ang="0">
                <a:pos x="11" y="24"/>
              </a:cxn>
              <a:cxn ang="0">
                <a:pos x="7" y="24"/>
              </a:cxn>
              <a:cxn ang="0">
                <a:pos x="3" y="30"/>
              </a:cxn>
              <a:cxn ang="0">
                <a:pos x="7" y="33"/>
              </a:cxn>
              <a:cxn ang="0">
                <a:pos x="9" y="36"/>
              </a:cxn>
              <a:cxn ang="0">
                <a:pos x="8" y="36"/>
              </a:cxn>
              <a:cxn ang="0">
                <a:pos x="8" y="39"/>
              </a:cxn>
              <a:cxn ang="0">
                <a:pos x="13" y="45"/>
              </a:cxn>
              <a:cxn ang="0">
                <a:pos x="13" y="61"/>
              </a:cxn>
              <a:cxn ang="0">
                <a:pos x="32" y="53"/>
              </a:cxn>
              <a:cxn ang="0">
                <a:pos x="40" y="53"/>
              </a:cxn>
              <a:cxn ang="0">
                <a:pos x="52" y="58"/>
              </a:cxn>
              <a:cxn ang="0">
                <a:pos x="64" y="68"/>
              </a:cxn>
              <a:cxn ang="0">
                <a:pos x="71" y="73"/>
              </a:cxn>
              <a:cxn ang="0">
                <a:pos x="71" y="81"/>
              </a:cxn>
              <a:cxn ang="0">
                <a:pos x="81" y="84"/>
              </a:cxn>
              <a:cxn ang="0">
                <a:pos x="98" y="68"/>
              </a:cxn>
              <a:cxn ang="0">
                <a:pos x="113" y="61"/>
              </a:cxn>
              <a:cxn ang="0">
                <a:pos x="107" y="51"/>
              </a:cxn>
              <a:cxn ang="0">
                <a:pos x="84" y="34"/>
              </a:cxn>
              <a:cxn ang="0">
                <a:pos x="75" y="19"/>
              </a:cxn>
              <a:cxn ang="0">
                <a:pos x="63" y="17"/>
              </a:cxn>
              <a:cxn ang="0">
                <a:pos x="63" y="11"/>
              </a:cxn>
              <a:cxn ang="0">
                <a:pos x="54" y="5"/>
              </a:cxn>
              <a:cxn ang="0">
                <a:pos x="46" y="4"/>
              </a:cxn>
              <a:cxn ang="0">
                <a:pos x="37" y="11"/>
              </a:cxn>
              <a:cxn ang="0">
                <a:pos x="29" y="17"/>
              </a:cxn>
              <a:cxn ang="0">
                <a:pos x="19" y="10"/>
              </a:cxn>
              <a:cxn ang="0">
                <a:pos x="5" y="10"/>
              </a:cxn>
            </a:cxnLst>
            <a:rect l="0" t="0" r="r" b="b"/>
            <a:pathLst>
              <a:path w="115" h="86">
                <a:moveTo>
                  <a:pt x="0" y="13"/>
                </a:moveTo>
                <a:cubicBezTo>
                  <a:pt x="3" y="14"/>
                  <a:pt x="2" y="14"/>
                  <a:pt x="2" y="16"/>
                </a:cubicBezTo>
                <a:cubicBezTo>
                  <a:pt x="3" y="17"/>
                  <a:pt x="3" y="21"/>
                  <a:pt x="3" y="17"/>
                </a:cubicBezTo>
                <a:cubicBezTo>
                  <a:pt x="3" y="16"/>
                  <a:pt x="5" y="14"/>
                  <a:pt x="5" y="14"/>
                </a:cubicBezTo>
                <a:cubicBezTo>
                  <a:pt x="3" y="14"/>
                  <a:pt x="3" y="10"/>
                  <a:pt x="8" y="10"/>
                </a:cubicBezTo>
                <a:cubicBezTo>
                  <a:pt x="11" y="8"/>
                  <a:pt x="13" y="8"/>
                  <a:pt x="13" y="11"/>
                </a:cubicBezTo>
                <a:cubicBezTo>
                  <a:pt x="13" y="13"/>
                  <a:pt x="13" y="16"/>
                  <a:pt x="17" y="19"/>
                </a:cubicBezTo>
                <a:cubicBezTo>
                  <a:pt x="22" y="21"/>
                  <a:pt x="17" y="25"/>
                  <a:pt x="17" y="24"/>
                </a:cubicBezTo>
                <a:cubicBezTo>
                  <a:pt x="16" y="22"/>
                  <a:pt x="14" y="22"/>
                  <a:pt x="16" y="24"/>
                </a:cubicBezTo>
                <a:cubicBezTo>
                  <a:pt x="16" y="25"/>
                  <a:pt x="11" y="27"/>
                  <a:pt x="11" y="24"/>
                </a:cubicBezTo>
                <a:cubicBezTo>
                  <a:pt x="11" y="21"/>
                  <a:pt x="9" y="25"/>
                  <a:pt x="8" y="24"/>
                </a:cubicBezTo>
                <a:cubicBezTo>
                  <a:pt x="8" y="22"/>
                  <a:pt x="7" y="25"/>
                  <a:pt x="7" y="24"/>
                </a:cubicBezTo>
                <a:cubicBezTo>
                  <a:pt x="7" y="22"/>
                  <a:pt x="3" y="19"/>
                  <a:pt x="5" y="22"/>
                </a:cubicBezTo>
                <a:cubicBezTo>
                  <a:pt x="5" y="25"/>
                  <a:pt x="2" y="28"/>
                  <a:pt x="3" y="30"/>
                </a:cubicBezTo>
                <a:cubicBezTo>
                  <a:pt x="3" y="31"/>
                  <a:pt x="5" y="36"/>
                  <a:pt x="5" y="34"/>
                </a:cubicBezTo>
                <a:cubicBezTo>
                  <a:pt x="7" y="34"/>
                  <a:pt x="5" y="33"/>
                  <a:pt x="7" y="33"/>
                </a:cubicBezTo>
                <a:cubicBezTo>
                  <a:pt x="8" y="33"/>
                  <a:pt x="9" y="31"/>
                  <a:pt x="9" y="33"/>
                </a:cubicBezTo>
                <a:cubicBezTo>
                  <a:pt x="8" y="36"/>
                  <a:pt x="8" y="36"/>
                  <a:pt x="9" y="36"/>
                </a:cubicBezTo>
                <a:cubicBezTo>
                  <a:pt x="11" y="36"/>
                  <a:pt x="11" y="38"/>
                  <a:pt x="9" y="38"/>
                </a:cubicBezTo>
                <a:cubicBezTo>
                  <a:pt x="7" y="38"/>
                  <a:pt x="8" y="36"/>
                  <a:pt x="8" y="36"/>
                </a:cubicBezTo>
                <a:cubicBezTo>
                  <a:pt x="7" y="36"/>
                  <a:pt x="5" y="41"/>
                  <a:pt x="7" y="41"/>
                </a:cubicBezTo>
                <a:cubicBezTo>
                  <a:pt x="8" y="42"/>
                  <a:pt x="7" y="39"/>
                  <a:pt x="8" y="39"/>
                </a:cubicBezTo>
                <a:cubicBezTo>
                  <a:pt x="9" y="41"/>
                  <a:pt x="9" y="41"/>
                  <a:pt x="11" y="42"/>
                </a:cubicBezTo>
                <a:cubicBezTo>
                  <a:pt x="11" y="44"/>
                  <a:pt x="14" y="44"/>
                  <a:pt x="13" y="45"/>
                </a:cubicBezTo>
                <a:cubicBezTo>
                  <a:pt x="11" y="47"/>
                  <a:pt x="11" y="51"/>
                  <a:pt x="13" y="61"/>
                </a:cubicBezTo>
                <a:cubicBezTo>
                  <a:pt x="13" y="61"/>
                  <a:pt x="13" y="61"/>
                  <a:pt x="13" y="61"/>
                </a:cubicBezTo>
                <a:cubicBezTo>
                  <a:pt x="23" y="61"/>
                  <a:pt x="16" y="58"/>
                  <a:pt x="23" y="55"/>
                </a:cubicBezTo>
                <a:cubicBezTo>
                  <a:pt x="28" y="51"/>
                  <a:pt x="31" y="56"/>
                  <a:pt x="32" y="53"/>
                </a:cubicBezTo>
                <a:cubicBezTo>
                  <a:pt x="32" y="51"/>
                  <a:pt x="35" y="50"/>
                  <a:pt x="37" y="51"/>
                </a:cubicBezTo>
                <a:cubicBezTo>
                  <a:pt x="37" y="53"/>
                  <a:pt x="39" y="50"/>
                  <a:pt x="40" y="53"/>
                </a:cubicBezTo>
                <a:cubicBezTo>
                  <a:pt x="40" y="56"/>
                  <a:pt x="46" y="55"/>
                  <a:pt x="46" y="58"/>
                </a:cubicBezTo>
                <a:cubicBezTo>
                  <a:pt x="48" y="59"/>
                  <a:pt x="48" y="56"/>
                  <a:pt x="52" y="58"/>
                </a:cubicBezTo>
                <a:cubicBezTo>
                  <a:pt x="58" y="59"/>
                  <a:pt x="54" y="62"/>
                  <a:pt x="58" y="64"/>
                </a:cubicBezTo>
                <a:cubicBezTo>
                  <a:pt x="63" y="65"/>
                  <a:pt x="61" y="68"/>
                  <a:pt x="64" y="68"/>
                </a:cubicBezTo>
                <a:cubicBezTo>
                  <a:pt x="67" y="68"/>
                  <a:pt x="69" y="68"/>
                  <a:pt x="71" y="70"/>
                </a:cubicBezTo>
                <a:cubicBezTo>
                  <a:pt x="71" y="72"/>
                  <a:pt x="69" y="70"/>
                  <a:pt x="71" y="73"/>
                </a:cubicBezTo>
                <a:cubicBezTo>
                  <a:pt x="71" y="75"/>
                  <a:pt x="69" y="76"/>
                  <a:pt x="71" y="76"/>
                </a:cubicBezTo>
                <a:cubicBezTo>
                  <a:pt x="72" y="78"/>
                  <a:pt x="71" y="79"/>
                  <a:pt x="71" y="81"/>
                </a:cubicBezTo>
                <a:cubicBezTo>
                  <a:pt x="74" y="81"/>
                  <a:pt x="72" y="82"/>
                  <a:pt x="75" y="82"/>
                </a:cubicBezTo>
                <a:cubicBezTo>
                  <a:pt x="80" y="81"/>
                  <a:pt x="77" y="86"/>
                  <a:pt x="81" y="84"/>
                </a:cubicBezTo>
                <a:cubicBezTo>
                  <a:pt x="86" y="82"/>
                  <a:pt x="86" y="78"/>
                  <a:pt x="89" y="76"/>
                </a:cubicBezTo>
                <a:cubicBezTo>
                  <a:pt x="92" y="75"/>
                  <a:pt x="96" y="76"/>
                  <a:pt x="98" y="68"/>
                </a:cubicBezTo>
                <a:cubicBezTo>
                  <a:pt x="100" y="61"/>
                  <a:pt x="103" y="64"/>
                  <a:pt x="106" y="61"/>
                </a:cubicBezTo>
                <a:cubicBezTo>
                  <a:pt x="107" y="58"/>
                  <a:pt x="109" y="62"/>
                  <a:pt x="113" y="61"/>
                </a:cubicBezTo>
                <a:cubicBezTo>
                  <a:pt x="112" y="55"/>
                  <a:pt x="115" y="55"/>
                  <a:pt x="113" y="55"/>
                </a:cubicBezTo>
                <a:cubicBezTo>
                  <a:pt x="110" y="53"/>
                  <a:pt x="109" y="50"/>
                  <a:pt x="107" y="51"/>
                </a:cubicBezTo>
                <a:cubicBezTo>
                  <a:pt x="104" y="53"/>
                  <a:pt x="96" y="44"/>
                  <a:pt x="95" y="44"/>
                </a:cubicBezTo>
                <a:cubicBezTo>
                  <a:pt x="92" y="44"/>
                  <a:pt x="89" y="39"/>
                  <a:pt x="84" y="34"/>
                </a:cubicBezTo>
                <a:cubicBezTo>
                  <a:pt x="80" y="31"/>
                  <a:pt x="81" y="28"/>
                  <a:pt x="78" y="27"/>
                </a:cubicBezTo>
                <a:cubicBezTo>
                  <a:pt x="77" y="25"/>
                  <a:pt x="78" y="21"/>
                  <a:pt x="75" y="19"/>
                </a:cubicBezTo>
                <a:cubicBezTo>
                  <a:pt x="71" y="17"/>
                  <a:pt x="72" y="21"/>
                  <a:pt x="71" y="19"/>
                </a:cubicBezTo>
                <a:cubicBezTo>
                  <a:pt x="67" y="17"/>
                  <a:pt x="66" y="21"/>
                  <a:pt x="63" y="17"/>
                </a:cubicBezTo>
                <a:cubicBezTo>
                  <a:pt x="60" y="14"/>
                  <a:pt x="63" y="16"/>
                  <a:pt x="61" y="14"/>
                </a:cubicBezTo>
                <a:cubicBezTo>
                  <a:pt x="60" y="13"/>
                  <a:pt x="64" y="13"/>
                  <a:pt x="63" y="11"/>
                </a:cubicBezTo>
                <a:cubicBezTo>
                  <a:pt x="58" y="8"/>
                  <a:pt x="64" y="7"/>
                  <a:pt x="60" y="7"/>
                </a:cubicBezTo>
                <a:cubicBezTo>
                  <a:pt x="52" y="7"/>
                  <a:pt x="57" y="5"/>
                  <a:pt x="54" y="5"/>
                </a:cubicBezTo>
                <a:cubicBezTo>
                  <a:pt x="51" y="4"/>
                  <a:pt x="51" y="0"/>
                  <a:pt x="49" y="2"/>
                </a:cubicBezTo>
                <a:cubicBezTo>
                  <a:pt x="48" y="4"/>
                  <a:pt x="45" y="2"/>
                  <a:pt x="46" y="4"/>
                </a:cubicBezTo>
                <a:cubicBezTo>
                  <a:pt x="51" y="7"/>
                  <a:pt x="45" y="4"/>
                  <a:pt x="45" y="7"/>
                </a:cubicBezTo>
                <a:cubicBezTo>
                  <a:pt x="45" y="10"/>
                  <a:pt x="39" y="7"/>
                  <a:pt x="37" y="11"/>
                </a:cubicBezTo>
                <a:cubicBezTo>
                  <a:pt x="35" y="16"/>
                  <a:pt x="39" y="16"/>
                  <a:pt x="39" y="17"/>
                </a:cubicBezTo>
                <a:cubicBezTo>
                  <a:pt x="37" y="19"/>
                  <a:pt x="32" y="17"/>
                  <a:pt x="29" y="17"/>
                </a:cubicBezTo>
                <a:cubicBezTo>
                  <a:pt x="26" y="17"/>
                  <a:pt x="25" y="19"/>
                  <a:pt x="25" y="17"/>
                </a:cubicBezTo>
                <a:cubicBezTo>
                  <a:pt x="20" y="11"/>
                  <a:pt x="22" y="11"/>
                  <a:pt x="19" y="10"/>
                </a:cubicBezTo>
                <a:cubicBezTo>
                  <a:pt x="17" y="8"/>
                  <a:pt x="16" y="5"/>
                  <a:pt x="13" y="7"/>
                </a:cubicBezTo>
                <a:cubicBezTo>
                  <a:pt x="9" y="7"/>
                  <a:pt x="7" y="8"/>
                  <a:pt x="5" y="10"/>
                </a:cubicBezTo>
                <a:cubicBezTo>
                  <a:pt x="2" y="11"/>
                  <a:pt x="0" y="13"/>
                  <a:pt x="0" y="13"/>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09" name="Freeform 50"/>
          <p:cNvSpPr>
            <a:spLocks/>
          </p:cNvSpPr>
          <p:nvPr>
            <p:custDataLst>
              <p:tags r:id="rId107"/>
            </p:custDataLst>
          </p:nvPr>
        </p:nvSpPr>
        <p:spPr bwMode="auto">
          <a:xfrm>
            <a:off x="4619316" y="3054830"/>
            <a:ext cx="245578" cy="160849"/>
          </a:xfrm>
          <a:custGeom>
            <a:avLst/>
            <a:gdLst/>
            <a:ahLst/>
            <a:cxnLst>
              <a:cxn ang="0">
                <a:pos x="41" y="20"/>
              </a:cxn>
              <a:cxn ang="0">
                <a:pos x="32" y="25"/>
              </a:cxn>
              <a:cxn ang="0">
                <a:pos x="20" y="22"/>
              </a:cxn>
              <a:cxn ang="0">
                <a:pos x="21" y="0"/>
              </a:cxn>
              <a:cxn ang="0">
                <a:pos x="1" y="11"/>
              </a:cxn>
              <a:cxn ang="0">
                <a:pos x="11" y="48"/>
              </a:cxn>
              <a:cxn ang="0">
                <a:pos x="17" y="37"/>
              </a:cxn>
              <a:cxn ang="0">
                <a:pos x="21" y="33"/>
              </a:cxn>
              <a:cxn ang="0">
                <a:pos x="32" y="37"/>
              </a:cxn>
              <a:cxn ang="0">
                <a:pos x="33" y="45"/>
              </a:cxn>
              <a:cxn ang="0">
                <a:pos x="43" y="50"/>
              </a:cxn>
              <a:cxn ang="0">
                <a:pos x="50" y="58"/>
              </a:cxn>
              <a:cxn ang="0">
                <a:pos x="67" y="75"/>
              </a:cxn>
              <a:cxn ang="0">
                <a:pos x="85" y="86"/>
              </a:cxn>
              <a:cxn ang="0">
                <a:pos x="91" y="93"/>
              </a:cxn>
              <a:cxn ang="0">
                <a:pos x="96" y="89"/>
              </a:cxn>
              <a:cxn ang="0">
                <a:pos x="97" y="75"/>
              </a:cxn>
              <a:cxn ang="0">
                <a:pos x="91" y="72"/>
              </a:cxn>
              <a:cxn ang="0">
                <a:pos x="102" y="65"/>
              </a:cxn>
              <a:cxn ang="0">
                <a:pos x="108" y="54"/>
              </a:cxn>
              <a:cxn ang="0">
                <a:pos x="116" y="51"/>
              </a:cxn>
              <a:cxn ang="0">
                <a:pos x="117" y="56"/>
              </a:cxn>
              <a:cxn ang="0">
                <a:pos x="120" y="61"/>
              </a:cxn>
              <a:cxn ang="0">
                <a:pos x="130" y="59"/>
              </a:cxn>
              <a:cxn ang="0">
                <a:pos x="131" y="51"/>
              </a:cxn>
              <a:cxn ang="0">
                <a:pos x="114" y="47"/>
              </a:cxn>
              <a:cxn ang="0">
                <a:pos x="119" y="39"/>
              </a:cxn>
              <a:cxn ang="0">
                <a:pos x="116" y="40"/>
              </a:cxn>
              <a:cxn ang="0">
                <a:pos x="107" y="47"/>
              </a:cxn>
              <a:cxn ang="0">
                <a:pos x="101" y="54"/>
              </a:cxn>
              <a:cxn ang="0">
                <a:pos x="96" y="54"/>
              </a:cxn>
              <a:cxn ang="0">
                <a:pos x="96" y="51"/>
              </a:cxn>
              <a:cxn ang="0">
                <a:pos x="85" y="47"/>
              </a:cxn>
              <a:cxn ang="0">
                <a:pos x="81" y="40"/>
              </a:cxn>
              <a:cxn ang="0">
                <a:pos x="81" y="31"/>
              </a:cxn>
              <a:cxn ang="0">
                <a:pos x="70" y="22"/>
              </a:cxn>
              <a:cxn ang="0">
                <a:pos x="46" y="22"/>
              </a:cxn>
              <a:cxn ang="0">
                <a:pos x="43" y="14"/>
              </a:cxn>
            </a:cxnLst>
            <a:rect l="0" t="0" r="r" b="b"/>
            <a:pathLst>
              <a:path w="140" h="95">
                <a:moveTo>
                  <a:pt x="43" y="14"/>
                </a:moveTo>
                <a:cubicBezTo>
                  <a:pt x="36" y="20"/>
                  <a:pt x="40" y="19"/>
                  <a:pt x="41" y="20"/>
                </a:cubicBezTo>
                <a:cubicBezTo>
                  <a:pt x="43" y="22"/>
                  <a:pt x="38" y="23"/>
                  <a:pt x="36" y="23"/>
                </a:cubicBezTo>
                <a:cubicBezTo>
                  <a:pt x="33" y="22"/>
                  <a:pt x="35" y="25"/>
                  <a:pt x="32" y="25"/>
                </a:cubicBezTo>
                <a:cubicBezTo>
                  <a:pt x="29" y="25"/>
                  <a:pt x="33" y="22"/>
                  <a:pt x="29" y="20"/>
                </a:cubicBezTo>
                <a:cubicBezTo>
                  <a:pt x="23" y="20"/>
                  <a:pt x="20" y="25"/>
                  <a:pt x="20" y="22"/>
                </a:cubicBezTo>
                <a:cubicBezTo>
                  <a:pt x="20" y="17"/>
                  <a:pt x="18" y="14"/>
                  <a:pt x="20" y="12"/>
                </a:cubicBezTo>
                <a:cubicBezTo>
                  <a:pt x="20" y="11"/>
                  <a:pt x="17" y="11"/>
                  <a:pt x="21" y="0"/>
                </a:cubicBezTo>
                <a:cubicBezTo>
                  <a:pt x="20" y="0"/>
                  <a:pt x="6" y="5"/>
                  <a:pt x="3" y="6"/>
                </a:cubicBezTo>
                <a:cubicBezTo>
                  <a:pt x="0" y="6"/>
                  <a:pt x="1" y="6"/>
                  <a:pt x="1" y="11"/>
                </a:cubicBezTo>
                <a:cubicBezTo>
                  <a:pt x="1" y="14"/>
                  <a:pt x="1" y="48"/>
                  <a:pt x="1" y="48"/>
                </a:cubicBezTo>
                <a:cubicBezTo>
                  <a:pt x="4" y="48"/>
                  <a:pt x="9" y="50"/>
                  <a:pt x="11" y="48"/>
                </a:cubicBezTo>
                <a:cubicBezTo>
                  <a:pt x="11" y="47"/>
                  <a:pt x="7" y="47"/>
                  <a:pt x="9" y="42"/>
                </a:cubicBezTo>
                <a:cubicBezTo>
                  <a:pt x="11" y="37"/>
                  <a:pt x="17" y="40"/>
                  <a:pt x="17" y="37"/>
                </a:cubicBezTo>
                <a:cubicBezTo>
                  <a:pt x="17" y="34"/>
                  <a:pt x="23" y="37"/>
                  <a:pt x="18" y="34"/>
                </a:cubicBezTo>
                <a:cubicBezTo>
                  <a:pt x="17" y="33"/>
                  <a:pt x="20" y="34"/>
                  <a:pt x="21" y="33"/>
                </a:cubicBezTo>
                <a:cubicBezTo>
                  <a:pt x="23" y="31"/>
                  <a:pt x="23" y="34"/>
                  <a:pt x="26" y="36"/>
                </a:cubicBezTo>
                <a:cubicBezTo>
                  <a:pt x="29" y="36"/>
                  <a:pt x="24" y="37"/>
                  <a:pt x="32" y="37"/>
                </a:cubicBezTo>
                <a:cubicBezTo>
                  <a:pt x="36" y="37"/>
                  <a:pt x="30" y="39"/>
                  <a:pt x="35" y="42"/>
                </a:cubicBezTo>
                <a:cubicBezTo>
                  <a:pt x="36" y="44"/>
                  <a:pt x="32" y="44"/>
                  <a:pt x="33" y="45"/>
                </a:cubicBezTo>
                <a:cubicBezTo>
                  <a:pt x="35" y="47"/>
                  <a:pt x="32" y="45"/>
                  <a:pt x="35" y="48"/>
                </a:cubicBezTo>
                <a:cubicBezTo>
                  <a:pt x="38" y="51"/>
                  <a:pt x="40" y="48"/>
                  <a:pt x="43" y="50"/>
                </a:cubicBezTo>
                <a:cubicBezTo>
                  <a:pt x="44" y="51"/>
                  <a:pt x="43" y="48"/>
                  <a:pt x="47" y="50"/>
                </a:cubicBezTo>
                <a:cubicBezTo>
                  <a:pt x="50" y="51"/>
                  <a:pt x="49" y="56"/>
                  <a:pt x="50" y="58"/>
                </a:cubicBezTo>
                <a:cubicBezTo>
                  <a:pt x="53" y="59"/>
                  <a:pt x="52" y="62"/>
                  <a:pt x="56" y="65"/>
                </a:cubicBezTo>
                <a:cubicBezTo>
                  <a:pt x="61" y="70"/>
                  <a:pt x="64" y="75"/>
                  <a:pt x="67" y="75"/>
                </a:cubicBezTo>
                <a:cubicBezTo>
                  <a:pt x="68" y="75"/>
                  <a:pt x="76" y="84"/>
                  <a:pt x="79" y="83"/>
                </a:cubicBezTo>
                <a:cubicBezTo>
                  <a:pt x="81" y="81"/>
                  <a:pt x="82" y="84"/>
                  <a:pt x="85" y="86"/>
                </a:cubicBezTo>
                <a:cubicBezTo>
                  <a:pt x="87" y="86"/>
                  <a:pt x="84" y="86"/>
                  <a:pt x="85" y="92"/>
                </a:cubicBezTo>
                <a:cubicBezTo>
                  <a:pt x="90" y="90"/>
                  <a:pt x="90" y="95"/>
                  <a:pt x="91" y="93"/>
                </a:cubicBezTo>
                <a:cubicBezTo>
                  <a:pt x="93" y="93"/>
                  <a:pt x="93" y="93"/>
                  <a:pt x="94" y="95"/>
                </a:cubicBezTo>
                <a:cubicBezTo>
                  <a:pt x="94" y="93"/>
                  <a:pt x="94" y="92"/>
                  <a:pt x="96" y="89"/>
                </a:cubicBezTo>
                <a:cubicBezTo>
                  <a:pt x="99" y="84"/>
                  <a:pt x="101" y="84"/>
                  <a:pt x="97" y="81"/>
                </a:cubicBezTo>
                <a:cubicBezTo>
                  <a:pt x="96" y="78"/>
                  <a:pt x="99" y="76"/>
                  <a:pt x="97" y="75"/>
                </a:cubicBezTo>
                <a:cubicBezTo>
                  <a:pt x="96" y="73"/>
                  <a:pt x="94" y="76"/>
                  <a:pt x="94" y="73"/>
                </a:cubicBezTo>
                <a:cubicBezTo>
                  <a:pt x="94" y="72"/>
                  <a:pt x="93" y="72"/>
                  <a:pt x="91" y="72"/>
                </a:cubicBezTo>
                <a:cubicBezTo>
                  <a:pt x="90" y="72"/>
                  <a:pt x="93" y="67"/>
                  <a:pt x="96" y="67"/>
                </a:cubicBezTo>
                <a:cubicBezTo>
                  <a:pt x="99" y="69"/>
                  <a:pt x="101" y="69"/>
                  <a:pt x="102" y="65"/>
                </a:cubicBezTo>
                <a:cubicBezTo>
                  <a:pt x="105" y="61"/>
                  <a:pt x="101" y="61"/>
                  <a:pt x="105" y="61"/>
                </a:cubicBezTo>
                <a:cubicBezTo>
                  <a:pt x="108" y="61"/>
                  <a:pt x="105" y="56"/>
                  <a:pt x="108" y="54"/>
                </a:cubicBezTo>
                <a:cubicBezTo>
                  <a:pt x="108" y="53"/>
                  <a:pt x="108" y="56"/>
                  <a:pt x="113" y="54"/>
                </a:cubicBezTo>
                <a:cubicBezTo>
                  <a:pt x="116" y="53"/>
                  <a:pt x="114" y="51"/>
                  <a:pt x="116" y="51"/>
                </a:cubicBezTo>
                <a:cubicBezTo>
                  <a:pt x="117" y="51"/>
                  <a:pt x="117" y="54"/>
                  <a:pt x="117" y="54"/>
                </a:cubicBezTo>
                <a:cubicBezTo>
                  <a:pt x="119" y="54"/>
                  <a:pt x="119" y="54"/>
                  <a:pt x="117" y="56"/>
                </a:cubicBezTo>
                <a:cubicBezTo>
                  <a:pt x="116" y="58"/>
                  <a:pt x="114" y="59"/>
                  <a:pt x="116" y="59"/>
                </a:cubicBezTo>
                <a:cubicBezTo>
                  <a:pt x="117" y="59"/>
                  <a:pt x="116" y="62"/>
                  <a:pt x="120" y="61"/>
                </a:cubicBezTo>
                <a:cubicBezTo>
                  <a:pt x="122" y="59"/>
                  <a:pt x="122" y="59"/>
                  <a:pt x="125" y="62"/>
                </a:cubicBezTo>
                <a:cubicBezTo>
                  <a:pt x="128" y="64"/>
                  <a:pt x="128" y="58"/>
                  <a:pt x="130" y="59"/>
                </a:cubicBezTo>
                <a:cubicBezTo>
                  <a:pt x="133" y="59"/>
                  <a:pt x="133" y="58"/>
                  <a:pt x="136" y="54"/>
                </a:cubicBezTo>
                <a:cubicBezTo>
                  <a:pt x="140" y="53"/>
                  <a:pt x="136" y="54"/>
                  <a:pt x="131" y="51"/>
                </a:cubicBezTo>
                <a:cubicBezTo>
                  <a:pt x="125" y="48"/>
                  <a:pt x="126" y="44"/>
                  <a:pt x="123" y="48"/>
                </a:cubicBezTo>
                <a:cubicBezTo>
                  <a:pt x="122" y="53"/>
                  <a:pt x="117" y="48"/>
                  <a:pt x="114" y="47"/>
                </a:cubicBezTo>
                <a:cubicBezTo>
                  <a:pt x="111" y="45"/>
                  <a:pt x="126" y="39"/>
                  <a:pt x="120" y="37"/>
                </a:cubicBezTo>
                <a:cubicBezTo>
                  <a:pt x="119" y="39"/>
                  <a:pt x="119" y="39"/>
                  <a:pt x="119" y="39"/>
                </a:cubicBezTo>
                <a:cubicBezTo>
                  <a:pt x="117" y="39"/>
                  <a:pt x="119" y="40"/>
                  <a:pt x="117" y="40"/>
                </a:cubicBezTo>
                <a:cubicBezTo>
                  <a:pt x="116" y="40"/>
                  <a:pt x="117" y="39"/>
                  <a:pt x="116" y="40"/>
                </a:cubicBezTo>
                <a:cubicBezTo>
                  <a:pt x="113" y="42"/>
                  <a:pt x="111" y="44"/>
                  <a:pt x="110" y="45"/>
                </a:cubicBezTo>
                <a:cubicBezTo>
                  <a:pt x="108" y="47"/>
                  <a:pt x="108" y="47"/>
                  <a:pt x="107" y="47"/>
                </a:cubicBezTo>
                <a:cubicBezTo>
                  <a:pt x="104" y="48"/>
                  <a:pt x="105" y="50"/>
                  <a:pt x="104" y="50"/>
                </a:cubicBezTo>
                <a:cubicBezTo>
                  <a:pt x="102" y="51"/>
                  <a:pt x="101" y="53"/>
                  <a:pt x="101" y="54"/>
                </a:cubicBezTo>
                <a:cubicBezTo>
                  <a:pt x="102" y="56"/>
                  <a:pt x="101" y="58"/>
                  <a:pt x="99" y="56"/>
                </a:cubicBezTo>
                <a:cubicBezTo>
                  <a:pt x="96" y="54"/>
                  <a:pt x="96" y="54"/>
                  <a:pt x="96" y="54"/>
                </a:cubicBezTo>
                <a:cubicBezTo>
                  <a:pt x="97" y="51"/>
                  <a:pt x="97" y="51"/>
                  <a:pt x="97" y="51"/>
                </a:cubicBezTo>
                <a:cubicBezTo>
                  <a:pt x="97" y="51"/>
                  <a:pt x="97" y="53"/>
                  <a:pt x="96" y="51"/>
                </a:cubicBezTo>
                <a:cubicBezTo>
                  <a:pt x="96" y="50"/>
                  <a:pt x="96" y="50"/>
                  <a:pt x="90" y="50"/>
                </a:cubicBezTo>
                <a:cubicBezTo>
                  <a:pt x="85" y="51"/>
                  <a:pt x="85" y="50"/>
                  <a:pt x="85" y="47"/>
                </a:cubicBezTo>
                <a:cubicBezTo>
                  <a:pt x="85" y="44"/>
                  <a:pt x="85" y="40"/>
                  <a:pt x="84" y="40"/>
                </a:cubicBezTo>
                <a:cubicBezTo>
                  <a:pt x="81" y="40"/>
                  <a:pt x="81" y="40"/>
                  <a:pt x="81" y="40"/>
                </a:cubicBezTo>
                <a:cubicBezTo>
                  <a:pt x="81" y="40"/>
                  <a:pt x="81" y="39"/>
                  <a:pt x="81" y="36"/>
                </a:cubicBezTo>
                <a:cubicBezTo>
                  <a:pt x="82" y="31"/>
                  <a:pt x="82" y="28"/>
                  <a:pt x="81" y="31"/>
                </a:cubicBezTo>
                <a:cubicBezTo>
                  <a:pt x="78" y="33"/>
                  <a:pt x="79" y="26"/>
                  <a:pt x="76" y="25"/>
                </a:cubicBezTo>
                <a:cubicBezTo>
                  <a:pt x="73" y="23"/>
                  <a:pt x="73" y="20"/>
                  <a:pt x="70" y="22"/>
                </a:cubicBezTo>
                <a:cubicBezTo>
                  <a:pt x="65" y="25"/>
                  <a:pt x="62" y="22"/>
                  <a:pt x="55" y="23"/>
                </a:cubicBezTo>
                <a:cubicBezTo>
                  <a:pt x="49" y="25"/>
                  <a:pt x="49" y="25"/>
                  <a:pt x="46" y="22"/>
                </a:cubicBezTo>
                <a:cubicBezTo>
                  <a:pt x="44" y="19"/>
                  <a:pt x="43" y="17"/>
                  <a:pt x="43" y="16"/>
                </a:cubicBezTo>
                <a:cubicBezTo>
                  <a:pt x="41" y="16"/>
                  <a:pt x="43" y="14"/>
                  <a:pt x="43" y="14"/>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10" name="Freeform 51"/>
          <p:cNvSpPr>
            <a:spLocks/>
          </p:cNvSpPr>
          <p:nvPr>
            <p:custDataLst>
              <p:tags r:id="rId108"/>
            </p:custDataLst>
          </p:nvPr>
        </p:nvSpPr>
        <p:spPr bwMode="auto">
          <a:xfrm>
            <a:off x="4806898" y="3100288"/>
            <a:ext cx="151334" cy="77802"/>
          </a:xfrm>
          <a:custGeom>
            <a:avLst/>
            <a:gdLst/>
            <a:ahLst/>
            <a:cxnLst>
              <a:cxn ang="0">
                <a:pos x="13" y="10"/>
              </a:cxn>
              <a:cxn ang="0">
                <a:pos x="7" y="20"/>
              </a:cxn>
              <a:cxn ang="0">
                <a:pos x="16" y="21"/>
              </a:cxn>
              <a:cxn ang="0">
                <a:pos x="24" y="24"/>
              </a:cxn>
              <a:cxn ang="0">
                <a:pos x="29" y="27"/>
              </a:cxn>
              <a:cxn ang="0">
                <a:pos x="22" y="32"/>
              </a:cxn>
              <a:cxn ang="0">
                <a:pos x="18" y="35"/>
              </a:cxn>
              <a:cxn ang="0">
                <a:pos x="13" y="34"/>
              </a:cxn>
              <a:cxn ang="0">
                <a:pos x="10" y="37"/>
              </a:cxn>
              <a:cxn ang="0">
                <a:pos x="9" y="35"/>
              </a:cxn>
              <a:cxn ang="0">
                <a:pos x="1" y="35"/>
              </a:cxn>
              <a:cxn ang="0">
                <a:pos x="0" y="38"/>
              </a:cxn>
              <a:cxn ang="0">
                <a:pos x="10" y="41"/>
              </a:cxn>
              <a:cxn ang="0">
                <a:pos x="18" y="41"/>
              </a:cxn>
              <a:cxn ang="0">
                <a:pos x="22" y="44"/>
              </a:cxn>
              <a:cxn ang="0">
                <a:pos x="29" y="43"/>
              </a:cxn>
              <a:cxn ang="0">
                <a:pos x="35" y="43"/>
              </a:cxn>
              <a:cxn ang="0">
                <a:pos x="39" y="35"/>
              </a:cxn>
              <a:cxn ang="0">
                <a:pos x="45" y="31"/>
              </a:cxn>
              <a:cxn ang="0">
                <a:pos x="50" y="31"/>
              </a:cxn>
              <a:cxn ang="0">
                <a:pos x="54" y="32"/>
              </a:cxn>
              <a:cxn ang="0">
                <a:pos x="59" y="26"/>
              </a:cxn>
              <a:cxn ang="0">
                <a:pos x="71" y="21"/>
              </a:cxn>
              <a:cxn ang="0">
                <a:pos x="83" y="15"/>
              </a:cxn>
              <a:cxn ang="0">
                <a:pos x="86" y="12"/>
              </a:cxn>
              <a:cxn ang="0">
                <a:pos x="79" y="7"/>
              </a:cxn>
              <a:cxn ang="0">
                <a:pos x="62" y="4"/>
              </a:cxn>
              <a:cxn ang="0">
                <a:pos x="47" y="4"/>
              </a:cxn>
              <a:cxn ang="0">
                <a:pos x="36" y="1"/>
              </a:cxn>
              <a:cxn ang="0">
                <a:pos x="32" y="9"/>
              </a:cxn>
              <a:cxn ang="0">
                <a:pos x="18" y="4"/>
              </a:cxn>
              <a:cxn ang="0">
                <a:pos x="13" y="10"/>
              </a:cxn>
            </a:cxnLst>
            <a:rect l="0" t="0" r="r" b="b"/>
            <a:pathLst>
              <a:path w="86" h="46">
                <a:moveTo>
                  <a:pt x="13" y="10"/>
                </a:moveTo>
                <a:cubicBezTo>
                  <a:pt x="19" y="12"/>
                  <a:pt x="4" y="18"/>
                  <a:pt x="7" y="20"/>
                </a:cubicBezTo>
                <a:cubicBezTo>
                  <a:pt x="10" y="21"/>
                  <a:pt x="15" y="26"/>
                  <a:pt x="16" y="21"/>
                </a:cubicBezTo>
                <a:cubicBezTo>
                  <a:pt x="19" y="17"/>
                  <a:pt x="18" y="21"/>
                  <a:pt x="24" y="24"/>
                </a:cubicBezTo>
                <a:cubicBezTo>
                  <a:pt x="29" y="27"/>
                  <a:pt x="33" y="26"/>
                  <a:pt x="29" y="27"/>
                </a:cubicBezTo>
                <a:cubicBezTo>
                  <a:pt x="25" y="31"/>
                  <a:pt x="25" y="32"/>
                  <a:pt x="22" y="32"/>
                </a:cubicBezTo>
                <a:cubicBezTo>
                  <a:pt x="21" y="31"/>
                  <a:pt x="21" y="37"/>
                  <a:pt x="18" y="35"/>
                </a:cubicBezTo>
                <a:cubicBezTo>
                  <a:pt x="15" y="32"/>
                  <a:pt x="15" y="32"/>
                  <a:pt x="13" y="34"/>
                </a:cubicBezTo>
                <a:cubicBezTo>
                  <a:pt x="12" y="35"/>
                  <a:pt x="12" y="34"/>
                  <a:pt x="10" y="37"/>
                </a:cubicBezTo>
                <a:cubicBezTo>
                  <a:pt x="9" y="38"/>
                  <a:pt x="10" y="35"/>
                  <a:pt x="9" y="35"/>
                </a:cubicBezTo>
                <a:cubicBezTo>
                  <a:pt x="6" y="34"/>
                  <a:pt x="1" y="34"/>
                  <a:pt x="1" y="35"/>
                </a:cubicBezTo>
                <a:cubicBezTo>
                  <a:pt x="1" y="38"/>
                  <a:pt x="0" y="35"/>
                  <a:pt x="0" y="38"/>
                </a:cubicBezTo>
                <a:cubicBezTo>
                  <a:pt x="0" y="43"/>
                  <a:pt x="10" y="40"/>
                  <a:pt x="10" y="41"/>
                </a:cubicBezTo>
                <a:cubicBezTo>
                  <a:pt x="12" y="44"/>
                  <a:pt x="16" y="38"/>
                  <a:pt x="18" y="41"/>
                </a:cubicBezTo>
                <a:cubicBezTo>
                  <a:pt x="19" y="46"/>
                  <a:pt x="21" y="43"/>
                  <a:pt x="22" y="44"/>
                </a:cubicBezTo>
                <a:cubicBezTo>
                  <a:pt x="24" y="46"/>
                  <a:pt x="24" y="41"/>
                  <a:pt x="29" y="43"/>
                </a:cubicBezTo>
                <a:cubicBezTo>
                  <a:pt x="33" y="44"/>
                  <a:pt x="32" y="41"/>
                  <a:pt x="35" y="43"/>
                </a:cubicBezTo>
                <a:cubicBezTo>
                  <a:pt x="41" y="41"/>
                  <a:pt x="32" y="37"/>
                  <a:pt x="39" y="35"/>
                </a:cubicBezTo>
                <a:cubicBezTo>
                  <a:pt x="45" y="34"/>
                  <a:pt x="42" y="31"/>
                  <a:pt x="45" y="31"/>
                </a:cubicBezTo>
                <a:cubicBezTo>
                  <a:pt x="50" y="32"/>
                  <a:pt x="48" y="26"/>
                  <a:pt x="50" y="31"/>
                </a:cubicBezTo>
                <a:cubicBezTo>
                  <a:pt x="51" y="35"/>
                  <a:pt x="53" y="31"/>
                  <a:pt x="54" y="32"/>
                </a:cubicBezTo>
                <a:cubicBezTo>
                  <a:pt x="57" y="34"/>
                  <a:pt x="57" y="31"/>
                  <a:pt x="59" y="26"/>
                </a:cubicBezTo>
                <a:cubicBezTo>
                  <a:pt x="60" y="23"/>
                  <a:pt x="69" y="27"/>
                  <a:pt x="71" y="21"/>
                </a:cubicBezTo>
                <a:cubicBezTo>
                  <a:pt x="72" y="18"/>
                  <a:pt x="80" y="17"/>
                  <a:pt x="83" y="15"/>
                </a:cubicBezTo>
                <a:cubicBezTo>
                  <a:pt x="85" y="13"/>
                  <a:pt x="85" y="15"/>
                  <a:pt x="86" y="12"/>
                </a:cubicBezTo>
                <a:cubicBezTo>
                  <a:pt x="83" y="7"/>
                  <a:pt x="80" y="10"/>
                  <a:pt x="79" y="7"/>
                </a:cubicBezTo>
                <a:cubicBezTo>
                  <a:pt x="79" y="4"/>
                  <a:pt x="72" y="4"/>
                  <a:pt x="62" y="4"/>
                </a:cubicBezTo>
                <a:cubicBezTo>
                  <a:pt x="50" y="3"/>
                  <a:pt x="50" y="6"/>
                  <a:pt x="47" y="4"/>
                </a:cubicBezTo>
                <a:cubicBezTo>
                  <a:pt x="45" y="3"/>
                  <a:pt x="41" y="0"/>
                  <a:pt x="36" y="1"/>
                </a:cubicBezTo>
                <a:cubicBezTo>
                  <a:pt x="30" y="3"/>
                  <a:pt x="35" y="10"/>
                  <a:pt x="32" y="9"/>
                </a:cubicBezTo>
                <a:cubicBezTo>
                  <a:pt x="29" y="7"/>
                  <a:pt x="22" y="4"/>
                  <a:pt x="18" y="4"/>
                </a:cubicBezTo>
                <a:cubicBezTo>
                  <a:pt x="13" y="6"/>
                  <a:pt x="13" y="9"/>
                  <a:pt x="13" y="10"/>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11" name="Freeform 52"/>
          <p:cNvSpPr>
            <a:spLocks/>
          </p:cNvSpPr>
          <p:nvPr>
            <p:custDataLst>
              <p:tags r:id="rId109"/>
            </p:custDataLst>
          </p:nvPr>
        </p:nvSpPr>
        <p:spPr bwMode="auto">
          <a:xfrm>
            <a:off x="4776993" y="3141374"/>
            <a:ext cx="112368" cy="84796"/>
          </a:xfrm>
          <a:custGeom>
            <a:avLst/>
            <a:gdLst/>
            <a:ahLst/>
            <a:cxnLst>
              <a:cxn ang="0">
                <a:pos x="31" y="9"/>
              </a:cxn>
              <a:cxn ang="0">
                <a:pos x="26" y="8"/>
              </a:cxn>
              <a:cxn ang="0">
                <a:pos x="27" y="5"/>
              </a:cxn>
              <a:cxn ang="0">
                <a:pos x="27" y="3"/>
              </a:cxn>
              <a:cxn ang="0">
                <a:pos x="26" y="0"/>
              </a:cxn>
              <a:cxn ang="0">
                <a:pos x="23" y="3"/>
              </a:cxn>
              <a:cxn ang="0">
                <a:pos x="18" y="3"/>
              </a:cxn>
              <a:cxn ang="0">
                <a:pos x="15" y="9"/>
              </a:cxn>
              <a:cxn ang="0">
                <a:pos x="12" y="14"/>
              </a:cxn>
              <a:cxn ang="0">
                <a:pos x="6" y="16"/>
              </a:cxn>
              <a:cxn ang="0">
                <a:pos x="1" y="20"/>
              </a:cxn>
              <a:cxn ang="0">
                <a:pos x="4" y="22"/>
              </a:cxn>
              <a:cxn ang="0">
                <a:pos x="7" y="23"/>
              </a:cxn>
              <a:cxn ang="0">
                <a:pos x="7" y="30"/>
              </a:cxn>
              <a:cxn ang="0">
                <a:pos x="6" y="37"/>
              </a:cxn>
              <a:cxn ang="0">
                <a:pos x="4" y="44"/>
              </a:cxn>
              <a:cxn ang="0">
                <a:pos x="7" y="44"/>
              </a:cxn>
              <a:cxn ang="0">
                <a:pos x="14" y="42"/>
              </a:cxn>
              <a:cxn ang="0">
                <a:pos x="17" y="44"/>
              </a:cxn>
              <a:cxn ang="0">
                <a:pos x="18" y="39"/>
              </a:cxn>
              <a:cxn ang="0">
                <a:pos x="24" y="39"/>
              </a:cxn>
              <a:cxn ang="0">
                <a:pos x="24" y="34"/>
              </a:cxn>
              <a:cxn ang="0">
                <a:pos x="31" y="30"/>
              </a:cxn>
              <a:cxn ang="0">
                <a:pos x="32" y="34"/>
              </a:cxn>
              <a:cxn ang="0">
                <a:pos x="35" y="37"/>
              </a:cxn>
              <a:cxn ang="0">
                <a:pos x="38" y="47"/>
              </a:cxn>
              <a:cxn ang="0">
                <a:pos x="44" y="44"/>
              </a:cxn>
              <a:cxn ang="0">
                <a:pos x="47" y="41"/>
              </a:cxn>
              <a:cxn ang="0">
                <a:pos x="52" y="41"/>
              </a:cxn>
              <a:cxn ang="0">
                <a:pos x="55" y="41"/>
              </a:cxn>
              <a:cxn ang="0">
                <a:pos x="60" y="42"/>
              </a:cxn>
              <a:cxn ang="0">
                <a:pos x="63" y="39"/>
              </a:cxn>
              <a:cxn ang="0">
                <a:pos x="61" y="33"/>
              </a:cxn>
              <a:cxn ang="0">
                <a:pos x="61" y="28"/>
              </a:cxn>
              <a:cxn ang="0">
                <a:pos x="55" y="28"/>
              </a:cxn>
              <a:cxn ang="0">
                <a:pos x="54" y="23"/>
              </a:cxn>
              <a:cxn ang="0">
                <a:pos x="52" y="19"/>
              </a:cxn>
              <a:cxn ang="0">
                <a:pos x="46" y="19"/>
              </a:cxn>
              <a:cxn ang="0">
                <a:pos x="40" y="20"/>
              </a:cxn>
              <a:cxn ang="0">
                <a:pos x="35" y="17"/>
              </a:cxn>
              <a:cxn ang="0">
                <a:pos x="27" y="17"/>
              </a:cxn>
              <a:cxn ang="0">
                <a:pos x="17" y="14"/>
              </a:cxn>
              <a:cxn ang="0">
                <a:pos x="18" y="11"/>
              </a:cxn>
              <a:cxn ang="0">
                <a:pos x="26" y="11"/>
              </a:cxn>
              <a:cxn ang="0">
                <a:pos x="27" y="13"/>
              </a:cxn>
              <a:cxn ang="0">
                <a:pos x="31" y="9"/>
              </a:cxn>
            </a:cxnLst>
            <a:rect l="0" t="0" r="r" b="b"/>
            <a:pathLst>
              <a:path w="64" h="50">
                <a:moveTo>
                  <a:pt x="31" y="9"/>
                </a:moveTo>
                <a:cubicBezTo>
                  <a:pt x="26" y="11"/>
                  <a:pt x="27" y="8"/>
                  <a:pt x="26" y="8"/>
                </a:cubicBezTo>
                <a:cubicBezTo>
                  <a:pt x="24" y="8"/>
                  <a:pt x="26" y="6"/>
                  <a:pt x="27" y="5"/>
                </a:cubicBezTo>
                <a:cubicBezTo>
                  <a:pt x="29" y="3"/>
                  <a:pt x="29" y="3"/>
                  <a:pt x="27" y="3"/>
                </a:cubicBezTo>
                <a:cubicBezTo>
                  <a:pt x="27" y="3"/>
                  <a:pt x="27" y="0"/>
                  <a:pt x="26" y="0"/>
                </a:cubicBezTo>
                <a:cubicBezTo>
                  <a:pt x="24" y="0"/>
                  <a:pt x="26" y="2"/>
                  <a:pt x="23" y="3"/>
                </a:cubicBezTo>
                <a:cubicBezTo>
                  <a:pt x="18" y="5"/>
                  <a:pt x="18" y="2"/>
                  <a:pt x="18" y="3"/>
                </a:cubicBezTo>
                <a:cubicBezTo>
                  <a:pt x="15" y="5"/>
                  <a:pt x="18" y="9"/>
                  <a:pt x="15" y="9"/>
                </a:cubicBezTo>
                <a:cubicBezTo>
                  <a:pt x="10" y="9"/>
                  <a:pt x="15" y="9"/>
                  <a:pt x="12" y="14"/>
                </a:cubicBezTo>
                <a:cubicBezTo>
                  <a:pt x="10" y="17"/>
                  <a:pt x="9" y="17"/>
                  <a:pt x="6" y="16"/>
                </a:cubicBezTo>
                <a:cubicBezTo>
                  <a:pt x="3" y="16"/>
                  <a:pt x="0" y="20"/>
                  <a:pt x="1" y="20"/>
                </a:cubicBezTo>
                <a:cubicBezTo>
                  <a:pt x="3" y="20"/>
                  <a:pt x="4" y="20"/>
                  <a:pt x="4" y="22"/>
                </a:cubicBezTo>
                <a:cubicBezTo>
                  <a:pt x="4" y="25"/>
                  <a:pt x="6" y="22"/>
                  <a:pt x="7" y="23"/>
                </a:cubicBezTo>
                <a:cubicBezTo>
                  <a:pt x="9" y="25"/>
                  <a:pt x="6" y="27"/>
                  <a:pt x="7" y="30"/>
                </a:cubicBezTo>
                <a:cubicBezTo>
                  <a:pt x="10" y="33"/>
                  <a:pt x="9" y="33"/>
                  <a:pt x="6" y="37"/>
                </a:cubicBezTo>
                <a:cubicBezTo>
                  <a:pt x="4" y="41"/>
                  <a:pt x="4" y="42"/>
                  <a:pt x="4" y="44"/>
                </a:cubicBezTo>
                <a:cubicBezTo>
                  <a:pt x="6" y="47"/>
                  <a:pt x="7" y="47"/>
                  <a:pt x="7" y="44"/>
                </a:cubicBezTo>
                <a:cubicBezTo>
                  <a:pt x="9" y="42"/>
                  <a:pt x="10" y="42"/>
                  <a:pt x="14" y="42"/>
                </a:cubicBezTo>
                <a:cubicBezTo>
                  <a:pt x="15" y="41"/>
                  <a:pt x="17" y="44"/>
                  <a:pt x="17" y="44"/>
                </a:cubicBezTo>
                <a:cubicBezTo>
                  <a:pt x="18" y="44"/>
                  <a:pt x="17" y="41"/>
                  <a:pt x="18" y="39"/>
                </a:cubicBezTo>
                <a:cubicBezTo>
                  <a:pt x="21" y="37"/>
                  <a:pt x="23" y="41"/>
                  <a:pt x="24" y="39"/>
                </a:cubicBezTo>
                <a:cubicBezTo>
                  <a:pt x="26" y="37"/>
                  <a:pt x="23" y="36"/>
                  <a:pt x="24" y="34"/>
                </a:cubicBezTo>
                <a:cubicBezTo>
                  <a:pt x="27" y="33"/>
                  <a:pt x="26" y="28"/>
                  <a:pt x="31" y="30"/>
                </a:cubicBezTo>
                <a:cubicBezTo>
                  <a:pt x="35" y="31"/>
                  <a:pt x="32" y="33"/>
                  <a:pt x="32" y="34"/>
                </a:cubicBezTo>
                <a:cubicBezTo>
                  <a:pt x="33" y="36"/>
                  <a:pt x="35" y="31"/>
                  <a:pt x="35" y="37"/>
                </a:cubicBezTo>
                <a:cubicBezTo>
                  <a:pt x="33" y="47"/>
                  <a:pt x="35" y="50"/>
                  <a:pt x="38" y="47"/>
                </a:cubicBezTo>
                <a:cubicBezTo>
                  <a:pt x="41" y="45"/>
                  <a:pt x="44" y="45"/>
                  <a:pt x="44" y="44"/>
                </a:cubicBezTo>
                <a:cubicBezTo>
                  <a:pt x="44" y="42"/>
                  <a:pt x="46" y="42"/>
                  <a:pt x="47" y="41"/>
                </a:cubicBezTo>
                <a:cubicBezTo>
                  <a:pt x="49" y="39"/>
                  <a:pt x="54" y="39"/>
                  <a:pt x="52" y="41"/>
                </a:cubicBezTo>
                <a:cubicBezTo>
                  <a:pt x="50" y="44"/>
                  <a:pt x="52" y="44"/>
                  <a:pt x="55" y="41"/>
                </a:cubicBezTo>
                <a:cubicBezTo>
                  <a:pt x="58" y="39"/>
                  <a:pt x="61" y="41"/>
                  <a:pt x="60" y="42"/>
                </a:cubicBezTo>
                <a:cubicBezTo>
                  <a:pt x="63" y="42"/>
                  <a:pt x="64" y="41"/>
                  <a:pt x="63" y="39"/>
                </a:cubicBezTo>
                <a:cubicBezTo>
                  <a:pt x="60" y="37"/>
                  <a:pt x="63" y="34"/>
                  <a:pt x="61" y="33"/>
                </a:cubicBezTo>
                <a:cubicBezTo>
                  <a:pt x="60" y="31"/>
                  <a:pt x="61" y="30"/>
                  <a:pt x="61" y="28"/>
                </a:cubicBezTo>
                <a:cubicBezTo>
                  <a:pt x="60" y="27"/>
                  <a:pt x="55" y="25"/>
                  <a:pt x="55" y="28"/>
                </a:cubicBezTo>
                <a:cubicBezTo>
                  <a:pt x="55" y="30"/>
                  <a:pt x="52" y="27"/>
                  <a:pt x="54" y="23"/>
                </a:cubicBezTo>
                <a:cubicBezTo>
                  <a:pt x="54" y="22"/>
                  <a:pt x="50" y="22"/>
                  <a:pt x="52" y="19"/>
                </a:cubicBezTo>
                <a:cubicBezTo>
                  <a:pt x="49" y="17"/>
                  <a:pt x="50" y="20"/>
                  <a:pt x="46" y="19"/>
                </a:cubicBezTo>
                <a:cubicBezTo>
                  <a:pt x="41" y="17"/>
                  <a:pt x="41" y="22"/>
                  <a:pt x="40" y="20"/>
                </a:cubicBezTo>
                <a:cubicBezTo>
                  <a:pt x="38" y="19"/>
                  <a:pt x="37" y="22"/>
                  <a:pt x="35" y="17"/>
                </a:cubicBezTo>
                <a:cubicBezTo>
                  <a:pt x="33" y="14"/>
                  <a:pt x="29" y="20"/>
                  <a:pt x="27" y="17"/>
                </a:cubicBezTo>
                <a:cubicBezTo>
                  <a:pt x="27" y="16"/>
                  <a:pt x="17" y="19"/>
                  <a:pt x="17" y="14"/>
                </a:cubicBezTo>
                <a:cubicBezTo>
                  <a:pt x="17" y="11"/>
                  <a:pt x="18" y="14"/>
                  <a:pt x="18" y="11"/>
                </a:cubicBezTo>
                <a:cubicBezTo>
                  <a:pt x="18" y="9"/>
                  <a:pt x="23" y="9"/>
                  <a:pt x="26" y="11"/>
                </a:cubicBezTo>
                <a:cubicBezTo>
                  <a:pt x="27" y="11"/>
                  <a:pt x="26" y="14"/>
                  <a:pt x="27" y="13"/>
                </a:cubicBezTo>
                <a:cubicBezTo>
                  <a:pt x="29" y="9"/>
                  <a:pt x="29" y="11"/>
                  <a:pt x="31" y="9"/>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12" name="Freeform 53"/>
          <p:cNvSpPr>
            <a:spLocks/>
          </p:cNvSpPr>
          <p:nvPr>
            <p:custDataLst>
              <p:tags r:id="rId110"/>
            </p:custDataLst>
          </p:nvPr>
        </p:nvSpPr>
        <p:spPr bwMode="auto">
          <a:xfrm>
            <a:off x="5511915" y="3424608"/>
            <a:ext cx="29905" cy="69060"/>
          </a:xfrm>
          <a:custGeom>
            <a:avLst/>
            <a:gdLst/>
            <a:ahLst/>
            <a:cxnLst>
              <a:cxn ang="0">
                <a:pos x="3" y="12"/>
              </a:cxn>
              <a:cxn ang="0">
                <a:pos x="11" y="3"/>
              </a:cxn>
              <a:cxn ang="0">
                <a:pos x="14" y="3"/>
              </a:cxn>
              <a:cxn ang="0">
                <a:pos x="16" y="9"/>
              </a:cxn>
              <a:cxn ang="0">
                <a:pos x="13" y="22"/>
              </a:cxn>
              <a:cxn ang="0">
                <a:pos x="8" y="34"/>
              </a:cxn>
              <a:cxn ang="0">
                <a:pos x="5" y="33"/>
              </a:cxn>
              <a:cxn ang="0">
                <a:pos x="2" y="26"/>
              </a:cxn>
              <a:cxn ang="0">
                <a:pos x="3" y="12"/>
              </a:cxn>
            </a:cxnLst>
            <a:rect l="0" t="0" r="r" b="b"/>
            <a:pathLst>
              <a:path w="17" h="41">
                <a:moveTo>
                  <a:pt x="3" y="12"/>
                </a:moveTo>
                <a:cubicBezTo>
                  <a:pt x="8" y="6"/>
                  <a:pt x="10" y="4"/>
                  <a:pt x="11" y="3"/>
                </a:cubicBezTo>
                <a:cubicBezTo>
                  <a:pt x="13" y="3"/>
                  <a:pt x="13" y="0"/>
                  <a:pt x="14" y="3"/>
                </a:cubicBezTo>
                <a:cubicBezTo>
                  <a:pt x="17" y="6"/>
                  <a:pt x="14" y="6"/>
                  <a:pt x="16" y="9"/>
                </a:cubicBezTo>
                <a:cubicBezTo>
                  <a:pt x="16" y="11"/>
                  <a:pt x="14" y="14"/>
                  <a:pt x="13" y="22"/>
                </a:cubicBezTo>
                <a:cubicBezTo>
                  <a:pt x="11" y="31"/>
                  <a:pt x="8" y="28"/>
                  <a:pt x="8" y="34"/>
                </a:cubicBezTo>
                <a:cubicBezTo>
                  <a:pt x="8" y="41"/>
                  <a:pt x="7" y="36"/>
                  <a:pt x="5" y="33"/>
                </a:cubicBezTo>
                <a:cubicBezTo>
                  <a:pt x="5" y="30"/>
                  <a:pt x="3" y="33"/>
                  <a:pt x="2" y="26"/>
                </a:cubicBezTo>
                <a:cubicBezTo>
                  <a:pt x="0" y="22"/>
                  <a:pt x="0" y="19"/>
                  <a:pt x="3" y="12"/>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13" name="Freeform 54"/>
          <p:cNvSpPr>
            <a:spLocks/>
          </p:cNvSpPr>
          <p:nvPr>
            <p:custDataLst>
              <p:tags r:id="rId111"/>
            </p:custDataLst>
          </p:nvPr>
        </p:nvSpPr>
        <p:spPr bwMode="auto">
          <a:xfrm>
            <a:off x="5575349" y="3105533"/>
            <a:ext cx="87901" cy="103154"/>
          </a:xfrm>
          <a:custGeom>
            <a:avLst/>
            <a:gdLst/>
            <a:ahLst/>
            <a:cxnLst>
              <a:cxn ang="0">
                <a:pos x="0" y="34"/>
              </a:cxn>
              <a:cxn ang="0">
                <a:pos x="3" y="37"/>
              </a:cxn>
              <a:cxn ang="0">
                <a:pos x="7" y="42"/>
              </a:cxn>
              <a:cxn ang="0">
                <a:pos x="6" y="48"/>
              </a:cxn>
              <a:cxn ang="0">
                <a:pos x="4" y="51"/>
              </a:cxn>
              <a:cxn ang="0">
                <a:pos x="4" y="54"/>
              </a:cxn>
              <a:cxn ang="0">
                <a:pos x="6" y="57"/>
              </a:cxn>
              <a:cxn ang="0">
                <a:pos x="9" y="59"/>
              </a:cxn>
              <a:cxn ang="0">
                <a:pos x="12" y="57"/>
              </a:cxn>
              <a:cxn ang="0">
                <a:pos x="14" y="57"/>
              </a:cxn>
              <a:cxn ang="0">
                <a:pos x="18" y="57"/>
              </a:cxn>
              <a:cxn ang="0">
                <a:pos x="21" y="53"/>
              </a:cxn>
              <a:cxn ang="0">
                <a:pos x="30" y="51"/>
              </a:cxn>
              <a:cxn ang="0">
                <a:pos x="32" y="48"/>
              </a:cxn>
              <a:cxn ang="0">
                <a:pos x="27" y="45"/>
              </a:cxn>
              <a:cxn ang="0">
                <a:pos x="24" y="42"/>
              </a:cxn>
              <a:cxn ang="0">
                <a:pos x="24" y="39"/>
              </a:cxn>
              <a:cxn ang="0">
                <a:pos x="27" y="34"/>
              </a:cxn>
              <a:cxn ang="0">
                <a:pos x="33" y="31"/>
              </a:cxn>
              <a:cxn ang="0">
                <a:pos x="41" y="25"/>
              </a:cxn>
              <a:cxn ang="0">
                <a:pos x="43" y="19"/>
              </a:cxn>
              <a:cxn ang="0">
                <a:pos x="43" y="14"/>
              </a:cxn>
              <a:cxn ang="0">
                <a:pos x="47" y="8"/>
              </a:cxn>
              <a:cxn ang="0">
                <a:pos x="50" y="8"/>
              </a:cxn>
              <a:cxn ang="0">
                <a:pos x="49" y="6"/>
              </a:cxn>
              <a:cxn ang="0">
                <a:pos x="47" y="5"/>
              </a:cxn>
              <a:cxn ang="0">
                <a:pos x="44" y="0"/>
              </a:cxn>
              <a:cxn ang="0">
                <a:pos x="41" y="6"/>
              </a:cxn>
              <a:cxn ang="0">
                <a:pos x="36" y="11"/>
              </a:cxn>
              <a:cxn ang="0">
                <a:pos x="33" y="11"/>
              </a:cxn>
              <a:cxn ang="0">
                <a:pos x="29" y="12"/>
              </a:cxn>
              <a:cxn ang="0">
                <a:pos x="30" y="17"/>
              </a:cxn>
              <a:cxn ang="0">
                <a:pos x="27" y="17"/>
              </a:cxn>
              <a:cxn ang="0">
                <a:pos x="23" y="17"/>
              </a:cxn>
              <a:cxn ang="0">
                <a:pos x="20" y="14"/>
              </a:cxn>
              <a:cxn ang="0">
                <a:pos x="18" y="15"/>
              </a:cxn>
              <a:cxn ang="0">
                <a:pos x="17" y="19"/>
              </a:cxn>
              <a:cxn ang="0">
                <a:pos x="12" y="23"/>
              </a:cxn>
              <a:cxn ang="0">
                <a:pos x="9" y="25"/>
              </a:cxn>
              <a:cxn ang="0">
                <a:pos x="7" y="26"/>
              </a:cxn>
              <a:cxn ang="0">
                <a:pos x="4" y="28"/>
              </a:cxn>
              <a:cxn ang="0">
                <a:pos x="0" y="33"/>
              </a:cxn>
              <a:cxn ang="0">
                <a:pos x="0" y="34"/>
              </a:cxn>
            </a:cxnLst>
            <a:rect l="0" t="0" r="r" b="b"/>
            <a:pathLst>
              <a:path w="50" h="61">
                <a:moveTo>
                  <a:pt x="0" y="34"/>
                </a:moveTo>
                <a:cubicBezTo>
                  <a:pt x="0" y="36"/>
                  <a:pt x="1" y="39"/>
                  <a:pt x="3" y="37"/>
                </a:cubicBezTo>
                <a:cubicBezTo>
                  <a:pt x="4" y="36"/>
                  <a:pt x="9" y="39"/>
                  <a:pt x="7" y="42"/>
                </a:cubicBezTo>
                <a:cubicBezTo>
                  <a:pt x="7" y="45"/>
                  <a:pt x="4" y="47"/>
                  <a:pt x="6" y="48"/>
                </a:cubicBezTo>
                <a:cubicBezTo>
                  <a:pt x="7" y="50"/>
                  <a:pt x="4" y="48"/>
                  <a:pt x="4" y="51"/>
                </a:cubicBezTo>
                <a:cubicBezTo>
                  <a:pt x="3" y="54"/>
                  <a:pt x="0" y="54"/>
                  <a:pt x="4" y="54"/>
                </a:cubicBezTo>
                <a:cubicBezTo>
                  <a:pt x="7" y="56"/>
                  <a:pt x="1" y="56"/>
                  <a:pt x="6" y="57"/>
                </a:cubicBezTo>
                <a:cubicBezTo>
                  <a:pt x="9" y="57"/>
                  <a:pt x="6" y="61"/>
                  <a:pt x="9" y="59"/>
                </a:cubicBezTo>
                <a:cubicBezTo>
                  <a:pt x="11" y="57"/>
                  <a:pt x="9" y="54"/>
                  <a:pt x="12" y="57"/>
                </a:cubicBezTo>
                <a:cubicBezTo>
                  <a:pt x="14" y="59"/>
                  <a:pt x="14" y="59"/>
                  <a:pt x="14" y="57"/>
                </a:cubicBezTo>
                <a:cubicBezTo>
                  <a:pt x="15" y="56"/>
                  <a:pt x="17" y="57"/>
                  <a:pt x="18" y="57"/>
                </a:cubicBezTo>
                <a:cubicBezTo>
                  <a:pt x="18" y="56"/>
                  <a:pt x="18" y="54"/>
                  <a:pt x="21" y="53"/>
                </a:cubicBezTo>
                <a:cubicBezTo>
                  <a:pt x="26" y="51"/>
                  <a:pt x="27" y="53"/>
                  <a:pt x="30" y="51"/>
                </a:cubicBezTo>
                <a:cubicBezTo>
                  <a:pt x="32" y="51"/>
                  <a:pt x="29" y="50"/>
                  <a:pt x="32" y="48"/>
                </a:cubicBezTo>
                <a:cubicBezTo>
                  <a:pt x="30" y="47"/>
                  <a:pt x="30" y="48"/>
                  <a:pt x="27" y="45"/>
                </a:cubicBezTo>
                <a:cubicBezTo>
                  <a:pt x="26" y="42"/>
                  <a:pt x="24" y="43"/>
                  <a:pt x="24" y="42"/>
                </a:cubicBezTo>
                <a:cubicBezTo>
                  <a:pt x="23" y="40"/>
                  <a:pt x="26" y="43"/>
                  <a:pt x="24" y="39"/>
                </a:cubicBezTo>
                <a:cubicBezTo>
                  <a:pt x="24" y="34"/>
                  <a:pt x="26" y="37"/>
                  <a:pt x="27" y="34"/>
                </a:cubicBezTo>
                <a:cubicBezTo>
                  <a:pt x="29" y="31"/>
                  <a:pt x="29" y="36"/>
                  <a:pt x="33" y="31"/>
                </a:cubicBezTo>
                <a:cubicBezTo>
                  <a:pt x="38" y="28"/>
                  <a:pt x="40" y="25"/>
                  <a:pt x="41" y="25"/>
                </a:cubicBezTo>
                <a:cubicBezTo>
                  <a:pt x="43" y="25"/>
                  <a:pt x="43" y="20"/>
                  <a:pt x="43" y="19"/>
                </a:cubicBezTo>
                <a:cubicBezTo>
                  <a:pt x="43" y="17"/>
                  <a:pt x="41" y="17"/>
                  <a:pt x="43" y="14"/>
                </a:cubicBezTo>
                <a:cubicBezTo>
                  <a:pt x="46" y="11"/>
                  <a:pt x="46" y="9"/>
                  <a:pt x="47" y="8"/>
                </a:cubicBezTo>
                <a:cubicBezTo>
                  <a:pt x="49" y="8"/>
                  <a:pt x="49" y="9"/>
                  <a:pt x="50" y="8"/>
                </a:cubicBezTo>
                <a:cubicBezTo>
                  <a:pt x="49" y="6"/>
                  <a:pt x="49" y="6"/>
                  <a:pt x="49" y="6"/>
                </a:cubicBezTo>
                <a:cubicBezTo>
                  <a:pt x="49" y="3"/>
                  <a:pt x="49" y="6"/>
                  <a:pt x="47" y="5"/>
                </a:cubicBezTo>
                <a:cubicBezTo>
                  <a:pt x="46" y="3"/>
                  <a:pt x="47" y="2"/>
                  <a:pt x="44" y="0"/>
                </a:cubicBezTo>
                <a:cubicBezTo>
                  <a:pt x="41" y="0"/>
                  <a:pt x="44" y="8"/>
                  <a:pt x="41" y="6"/>
                </a:cubicBezTo>
                <a:cubicBezTo>
                  <a:pt x="38" y="6"/>
                  <a:pt x="40" y="9"/>
                  <a:pt x="36" y="11"/>
                </a:cubicBezTo>
                <a:cubicBezTo>
                  <a:pt x="35" y="12"/>
                  <a:pt x="36" y="11"/>
                  <a:pt x="33" y="11"/>
                </a:cubicBezTo>
                <a:cubicBezTo>
                  <a:pt x="32" y="12"/>
                  <a:pt x="29" y="9"/>
                  <a:pt x="29" y="12"/>
                </a:cubicBezTo>
                <a:cubicBezTo>
                  <a:pt x="29" y="15"/>
                  <a:pt x="32" y="15"/>
                  <a:pt x="30" y="17"/>
                </a:cubicBezTo>
                <a:cubicBezTo>
                  <a:pt x="29" y="19"/>
                  <a:pt x="29" y="17"/>
                  <a:pt x="27" y="17"/>
                </a:cubicBezTo>
                <a:cubicBezTo>
                  <a:pt x="26" y="19"/>
                  <a:pt x="24" y="17"/>
                  <a:pt x="23" y="17"/>
                </a:cubicBezTo>
                <a:cubicBezTo>
                  <a:pt x="21" y="17"/>
                  <a:pt x="21" y="12"/>
                  <a:pt x="20" y="14"/>
                </a:cubicBezTo>
                <a:cubicBezTo>
                  <a:pt x="18" y="15"/>
                  <a:pt x="20" y="14"/>
                  <a:pt x="18" y="15"/>
                </a:cubicBezTo>
                <a:cubicBezTo>
                  <a:pt x="17" y="17"/>
                  <a:pt x="18" y="17"/>
                  <a:pt x="17" y="19"/>
                </a:cubicBezTo>
                <a:cubicBezTo>
                  <a:pt x="15" y="20"/>
                  <a:pt x="14" y="23"/>
                  <a:pt x="12" y="23"/>
                </a:cubicBezTo>
                <a:cubicBezTo>
                  <a:pt x="9" y="23"/>
                  <a:pt x="11" y="25"/>
                  <a:pt x="9" y="25"/>
                </a:cubicBezTo>
                <a:cubicBezTo>
                  <a:pt x="7" y="25"/>
                  <a:pt x="9" y="26"/>
                  <a:pt x="7" y="26"/>
                </a:cubicBezTo>
                <a:cubicBezTo>
                  <a:pt x="4" y="28"/>
                  <a:pt x="6" y="28"/>
                  <a:pt x="4" y="28"/>
                </a:cubicBezTo>
                <a:cubicBezTo>
                  <a:pt x="3" y="28"/>
                  <a:pt x="1" y="31"/>
                  <a:pt x="0" y="33"/>
                </a:cubicBezTo>
                <a:cubicBezTo>
                  <a:pt x="0" y="34"/>
                  <a:pt x="0" y="34"/>
                  <a:pt x="0" y="34"/>
                </a:cubicBezTo>
                <a:close/>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14" name="Freeform 55"/>
          <p:cNvSpPr>
            <a:spLocks/>
          </p:cNvSpPr>
          <p:nvPr>
            <p:custDataLst>
              <p:tags r:id="rId112"/>
            </p:custDataLst>
          </p:nvPr>
        </p:nvSpPr>
        <p:spPr bwMode="auto">
          <a:xfrm>
            <a:off x="5598003" y="3186830"/>
            <a:ext cx="49841" cy="81299"/>
          </a:xfrm>
          <a:custGeom>
            <a:avLst/>
            <a:gdLst/>
            <a:ahLst/>
            <a:cxnLst>
              <a:cxn ang="0">
                <a:pos x="5" y="9"/>
              </a:cxn>
              <a:cxn ang="0">
                <a:pos x="3" y="10"/>
              </a:cxn>
              <a:cxn ang="0">
                <a:pos x="5" y="15"/>
              </a:cxn>
              <a:cxn ang="0">
                <a:pos x="6" y="20"/>
              </a:cxn>
              <a:cxn ang="0">
                <a:pos x="5" y="18"/>
              </a:cxn>
              <a:cxn ang="0">
                <a:pos x="2" y="18"/>
              </a:cxn>
              <a:cxn ang="0">
                <a:pos x="2" y="20"/>
              </a:cxn>
              <a:cxn ang="0">
                <a:pos x="0" y="21"/>
              </a:cxn>
              <a:cxn ang="0">
                <a:pos x="3" y="23"/>
              </a:cxn>
              <a:cxn ang="0">
                <a:pos x="3" y="28"/>
              </a:cxn>
              <a:cxn ang="0">
                <a:pos x="5" y="31"/>
              </a:cxn>
              <a:cxn ang="0">
                <a:pos x="3" y="34"/>
              </a:cxn>
              <a:cxn ang="0">
                <a:pos x="2" y="39"/>
              </a:cxn>
              <a:cxn ang="0">
                <a:pos x="2" y="42"/>
              </a:cxn>
              <a:cxn ang="0">
                <a:pos x="2" y="43"/>
              </a:cxn>
              <a:cxn ang="0">
                <a:pos x="3" y="45"/>
              </a:cxn>
              <a:cxn ang="0">
                <a:pos x="5" y="45"/>
              </a:cxn>
              <a:cxn ang="0">
                <a:pos x="6" y="47"/>
              </a:cxn>
              <a:cxn ang="0">
                <a:pos x="8" y="43"/>
              </a:cxn>
              <a:cxn ang="0">
                <a:pos x="9" y="43"/>
              </a:cxn>
              <a:cxn ang="0">
                <a:pos x="11" y="45"/>
              </a:cxn>
              <a:cxn ang="0">
                <a:pos x="11" y="43"/>
              </a:cxn>
              <a:cxn ang="0">
                <a:pos x="11" y="42"/>
              </a:cxn>
              <a:cxn ang="0">
                <a:pos x="13" y="43"/>
              </a:cxn>
              <a:cxn ang="0">
                <a:pos x="13" y="40"/>
              </a:cxn>
              <a:cxn ang="0">
                <a:pos x="19" y="42"/>
              </a:cxn>
              <a:cxn ang="0">
                <a:pos x="20" y="39"/>
              </a:cxn>
              <a:cxn ang="0">
                <a:pos x="25" y="39"/>
              </a:cxn>
              <a:cxn ang="0">
                <a:pos x="28" y="29"/>
              </a:cxn>
              <a:cxn ang="0">
                <a:pos x="26" y="28"/>
              </a:cxn>
              <a:cxn ang="0">
                <a:pos x="26" y="20"/>
              </a:cxn>
              <a:cxn ang="0">
                <a:pos x="22" y="7"/>
              </a:cxn>
              <a:cxn ang="0">
                <a:pos x="19" y="0"/>
              </a:cxn>
              <a:cxn ang="0">
                <a:pos x="17" y="3"/>
              </a:cxn>
              <a:cxn ang="0">
                <a:pos x="8" y="4"/>
              </a:cxn>
              <a:cxn ang="0">
                <a:pos x="5" y="9"/>
              </a:cxn>
            </a:cxnLst>
            <a:rect l="0" t="0" r="r" b="b"/>
            <a:pathLst>
              <a:path w="28" h="48">
                <a:moveTo>
                  <a:pt x="5" y="9"/>
                </a:moveTo>
                <a:cubicBezTo>
                  <a:pt x="5" y="10"/>
                  <a:pt x="5" y="9"/>
                  <a:pt x="3" y="10"/>
                </a:cubicBezTo>
                <a:cubicBezTo>
                  <a:pt x="3" y="12"/>
                  <a:pt x="6" y="14"/>
                  <a:pt x="5" y="15"/>
                </a:cubicBezTo>
                <a:cubicBezTo>
                  <a:pt x="3" y="17"/>
                  <a:pt x="8" y="17"/>
                  <a:pt x="6" y="20"/>
                </a:cubicBezTo>
                <a:cubicBezTo>
                  <a:pt x="6" y="21"/>
                  <a:pt x="6" y="18"/>
                  <a:pt x="5" y="18"/>
                </a:cubicBezTo>
                <a:cubicBezTo>
                  <a:pt x="2" y="18"/>
                  <a:pt x="2" y="18"/>
                  <a:pt x="2" y="18"/>
                </a:cubicBezTo>
                <a:cubicBezTo>
                  <a:pt x="3" y="20"/>
                  <a:pt x="2" y="20"/>
                  <a:pt x="2" y="20"/>
                </a:cubicBezTo>
                <a:cubicBezTo>
                  <a:pt x="0" y="18"/>
                  <a:pt x="0" y="21"/>
                  <a:pt x="0" y="21"/>
                </a:cubicBezTo>
                <a:cubicBezTo>
                  <a:pt x="2" y="23"/>
                  <a:pt x="3" y="20"/>
                  <a:pt x="3" y="23"/>
                </a:cubicBezTo>
                <a:cubicBezTo>
                  <a:pt x="3" y="25"/>
                  <a:pt x="3" y="28"/>
                  <a:pt x="3" y="28"/>
                </a:cubicBezTo>
                <a:cubicBezTo>
                  <a:pt x="5" y="29"/>
                  <a:pt x="3" y="29"/>
                  <a:pt x="5" y="31"/>
                </a:cubicBezTo>
                <a:cubicBezTo>
                  <a:pt x="6" y="32"/>
                  <a:pt x="3" y="31"/>
                  <a:pt x="3" y="34"/>
                </a:cubicBezTo>
                <a:cubicBezTo>
                  <a:pt x="2" y="37"/>
                  <a:pt x="0" y="39"/>
                  <a:pt x="2" y="39"/>
                </a:cubicBezTo>
                <a:cubicBezTo>
                  <a:pt x="2" y="40"/>
                  <a:pt x="2" y="40"/>
                  <a:pt x="2" y="42"/>
                </a:cubicBezTo>
                <a:cubicBezTo>
                  <a:pt x="3" y="43"/>
                  <a:pt x="2" y="42"/>
                  <a:pt x="2" y="43"/>
                </a:cubicBezTo>
                <a:cubicBezTo>
                  <a:pt x="2" y="45"/>
                  <a:pt x="3" y="43"/>
                  <a:pt x="3" y="45"/>
                </a:cubicBezTo>
                <a:cubicBezTo>
                  <a:pt x="3" y="48"/>
                  <a:pt x="3" y="48"/>
                  <a:pt x="5" y="45"/>
                </a:cubicBezTo>
                <a:cubicBezTo>
                  <a:pt x="6" y="42"/>
                  <a:pt x="5" y="47"/>
                  <a:pt x="6" y="47"/>
                </a:cubicBezTo>
                <a:cubicBezTo>
                  <a:pt x="6" y="47"/>
                  <a:pt x="6" y="45"/>
                  <a:pt x="8" y="43"/>
                </a:cubicBezTo>
                <a:cubicBezTo>
                  <a:pt x="9" y="42"/>
                  <a:pt x="11" y="42"/>
                  <a:pt x="9" y="43"/>
                </a:cubicBezTo>
                <a:cubicBezTo>
                  <a:pt x="8" y="45"/>
                  <a:pt x="9" y="47"/>
                  <a:pt x="11" y="45"/>
                </a:cubicBezTo>
                <a:cubicBezTo>
                  <a:pt x="11" y="43"/>
                  <a:pt x="11" y="43"/>
                  <a:pt x="11" y="43"/>
                </a:cubicBezTo>
                <a:cubicBezTo>
                  <a:pt x="11" y="42"/>
                  <a:pt x="11" y="40"/>
                  <a:pt x="11" y="42"/>
                </a:cubicBezTo>
                <a:cubicBezTo>
                  <a:pt x="13" y="43"/>
                  <a:pt x="13" y="43"/>
                  <a:pt x="13" y="43"/>
                </a:cubicBezTo>
                <a:cubicBezTo>
                  <a:pt x="14" y="42"/>
                  <a:pt x="11" y="42"/>
                  <a:pt x="13" y="40"/>
                </a:cubicBezTo>
                <a:cubicBezTo>
                  <a:pt x="16" y="40"/>
                  <a:pt x="17" y="42"/>
                  <a:pt x="19" y="42"/>
                </a:cubicBezTo>
                <a:cubicBezTo>
                  <a:pt x="20" y="40"/>
                  <a:pt x="19" y="40"/>
                  <a:pt x="20" y="39"/>
                </a:cubicBezTo>
                <a:cubicBezTo>
                  <a:pt x="22" y="39"/>
                  <a:pt x="23" y="40"/>
                  <a:pt x="25" y="39"/>
                </a:cubicBezTo>
                <a:cubicBezTo>
                  <a:pt x="25" y="37"/>
                  <a:pt x="28" y="32"/>
                  <a:pt x="28" y="29"/>
                </a:cubicBezTo>
                <a:cubicBezTo>
                  <a:pt x="28" y="26"/>
                  <a:pt x="26" y="31"/>
                  <a:pt x="26" y="28"/>
                </a:cubicBezTo>
                <a:cubicBezTo>
                  <a:pt x="26" y="23"/>
                  <a:pt x="28" y="23"/>
                  <a:pt x="26" y="20"/>
                </a:cubicBezTo>
                <a:cubicBezTo>
                  <a:pt x="26" y="15"/>
                  <a:pt x="23" y="10"/>
                  <a:pt x="22" y="7"/>
                </a:cubicBezTo>
                <a:cubicBezTo>
                  <a:pt x="20" y="4"/>
                  <a:pt x="19" y="1"/>
                  <a:pt x="19" y="0"/>
                </a:cubicBezTo>
                <a:cubicBezTo>
                  <a:pt x="16" y="1"/>
                  <a:pt x="19" y="3"/>
                  <a:pt x="17" y="3"/>
                </a:cubicBezTo>
                <a:cubicBezTo>
                  <a:pt x="14" y="4"/>
                  <a:pt x="13" y="3"/>
                  <a:pt x="8" y="4"/>
                </a:cubicBezTo>
                <a:cubicBezTo>
                  <a:pt x="5" y="6"/>
                  <a:pt x="5" y="7"/>
                  <a:pt x="5" y="9"/>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15" name="Freeform 56"/>
          <p:cNvSpPr>
            <a:spLocks/>
          </p:cNvSpPr>
          <p:nvPr>
            <p:custDataLst>
              <p:tags r:id="rId113"/>
            </p:custDataLst>
          </p:nvPr>
        </p:nvSpPr>
        <p:spPr bwMode="auto">
          <a:xfrm>
            <a:off x="5596191" y="3280368"/>
            <a:ext cx="16312" cy="9616"/>
          </a:xfrm>
          <a:custGeom>
            <a:avLst/>
            <a:gdLst/>
            <a:ahLst/>
            <a:cxnLst>
              <a:cxn ang="0">
                <a:pos x="1" y="4"/>
              </a:cxn>
              <a:cxn ang="0">
                <a:pos x="8" y="1"/>
              </a:cxn>
              <a:cxn ang="0">
                <a:pos x="1" y="4"/>
              </a:cxn>
            </a:cxnLst>
            <a:rect l="0" t="0" r="r" b="b"/>
            <a:pathLst>
              <a:path w="9" h="6">
                <a:moveTo>
                  <a:pt x="1" y="4"/>
                </a:moveTo>
                <a:cubicBezTo>
                  <a:pt x="0" y="1"/>
                  <a:pt x="8" y="0"/>
                  <a:pt x="8" y="1"/>
                </a:cubicBezTo>
                <a:cubicBezTo>
                  <a:pt x="9" y="3"/>
                  <a:pt x="3" y="6"/>
                  <a:pt x="1" y="4"/>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16" name="Freeform 57"/>
          <p:cNvSpPr>
            <a:spLocks/>
          </p:cNvSpPr>
          <p:nvPr>
            <p:custDataLst>
              <p:tags r:id="rId114"/>
            </p:custDataLst>
          </p:nvPr>
        </p:nvSpPr>
        <p:spPr bwMode="auto">
          <a:xfrm>
            <a:off x="5642408" y="3259388"/>
            <a:ext cx="5437" cy="12238"/>
          </a:xfrm>
          <a:custGeom>
            <a:avLst/>
            <a:gdLst/>
            <a:ahLst/>
            <a:cxnLst>
              <a:cxn ang="0">
                <a:pos x="0" y="7"/>
              </a:cxn>
              <a:cxn ang="0">
                <a:pos x="0" y="3"/>
              </a:cxn>
              <a:cxn ang="0">
                <a:pos x="1" y="0"/>
              </a:cxn>
              <a:cxn ang="0">
                <a:pos x="1" y="3"/>
              </a:cxn>
              <a:cxn ang="0">
                <a:pos x="0" y="7"/>
              </a:cxn>
            </a:cxnLst>
            <a:rect l="0" t="0" r="r" b="b"/>
            <a:pathLst>
              <a:path w="3" h="7">
                <a:moveTo>
                  <a:pt x="0" y="7"/>
                </a:moveTo>
                <a:cubicBezTo>
                  <a:pt x="0" y="7"/>
                  <a:pt x="0" y="5"/>
                  <a:pt x="0" y="3"/>
                </a:cubicBezTo>
                <a:cubicBezTo>
                  <a:pt x="1" y="2"/>
                  <a:pt x="0" y="0"/>
                  <a:pt x="1" y="0"/>
                </a:cubicBezTo>
                <a:cubicBezTo>
                  <a:pt x="3" y="0"/>
                  <a:pt x="3" y="2"/>
                  <a:pt x="1" y="3"/>
                </a:cubicBezTo>
                <a:cubicBezTo>
                  <a:pt x="0" y="5"/>
                  <a:pt x="1" y="7"/>
                  <a:pt x="0" y="7"/>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17" name="Freeform 58"/>
          <p:cNvSpPr>
            <a:spLocks/>
          </p:cNvSpPr>
          <p:nvPr>
            <p:custDataLst>
              <p:tags r:id="rId115"/>
            </p:custDataLst>
          </p:nvPr>
        </p:nvSpPr>
        <p:spPr bwMode="auto">
          <a:xfrm>
            <a:off x="5596192" y="3262885"/>
            <a:ext cx="7249" cy="3497"/>
          </a:xfrm>
          <a:custGeom>
            <a:avLst/>
            <a:gdLst/>
            <a:ahLst/>
            <a:cxnLst>
              <a:cxn ang="0">
                <a:pos x="1" y="2"/>
              </a:cxn>
              <a:cxn ang="0">
                <a:pos x="3" y="0"/>
              </a:cxn>
              <a:cxn ang="0">
                <a:pos x="1" y="2"/>
              </a:cxn>
            </a:cxnLst>
            <a:rect l="0" t="0" r="r" b="b"/>
            <a:pathLst>
              <a:path w="4" h="2">
                <a:moveTo>
                  <a:pt x="1" y="2"/>
                </a:moveTo>
                <a:cubicBezTo>
                  <a:pt x="0" y="2"/>
                  <a:pt x="3" y="0"/>
                  <a:pt x="3" y="0"/>
                </a:cubicBezTo>
                <a:cubicBezTo>
                  <a:pt x="4" y="2"/>
                  <a:pt x="1" y="2"/>
                  <a:pt x="1" y="2"/>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18" name="Freeform 59"/>
          <p:cNvSpPr>
            <a:spLocks/>
          </p:cNvSpPr>
          <p:nvPr>
            <p:custDataLst>
              <p:tags r:id="rId116"/>
            </p:custDataLst>
          </p:nvPr>
        </p:nvSpPr>
        <p:spPr bwMode="auto">
          <a:xfrm>
            <a:off x="5596192" y="3255018"/>
            <a:ext cx="1811" cy="4371"/>
          </a:xfrm>
          <a:custGeom>
            <a:avLst/>
            <a:gdLst/>
            <a:ahLst/>
            <a:cxnLst>
              <a:cxn ang="0">
                <a:pos x="1" y="3"/>
              </a:cxn>
              <a:cxn ang="0">
                <a:pos x="1" y="0"/>
              </a:cxn>
              <a:cxn ang="0">
                <a:pos x="1" y="2"/>
              </a:cxn>
              <a:cxn ang="0">
                <a:pos x="1" y="3"/>
              </a:cxn>
            </a:cxnLst>
            <a:rect l="0" t="0" r="r" b="b"/>
            <a:pathLst>
              <a:path w="1" h="3">
                <a:moveTo>
                  <a:pt x="1" y="3"/>
                </a:moveTo>
                <a:cubicBezTo>
                  <a:pt x="1" y="2"/>
                  <a:pt x="0" y="2"/>
                  <a:pt x="1" y="0"/>
                </a:cubicBezTo>
                <a:cubicBezTo>
                  <a:pt x="1" y="2"/>
                  <a:pt x="1" y="2"/>
                  <a:pt x="1" y="2"/>
                </a:cubicBezTo>
                <a:cubicBezTo>
                  <a:pt x="1" y="3"/>
                  <a:pt x="1" y="3"/>
                  <a:pt x="1" y="3"/>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19" name="Freeform 60"/>
          <p:cNvSpPr>
            <a:spLocks/>
          </p:cNvSpPr>
          <p:nvPr>
            <p:custDataLst>
              <p:tags r:id="rId117"/>
            </p:custDataLst>
          </p:nvPr>
        </p:nvSpPr>
        <p:spPr bwMode="auto">
          <a:xfrm>
            <a:off x="5601630" y="3226169"/>
            <a:ext cx="1811" cy="3497"/>
          </a:xfrm>
          <a:custGeom>
            <a:avLst/>
            <a:gdLst/>
            <a:ahLst/>
            <a:cxnLst>
              <a:cxn ang="0">
                <a:pos x="0" y="2"/>
              </a:cxn>
              <a:cxn ang="0">
                <a:pos x="0" y="0"/>
              </a:cxn>
              <a:cxn ang="0">
                <a:pos x="0" y="2"/>
              </a:cxn>
            </a:cxnLst>
            <a:rect l="0" t="0" r="r" b="b"/>
            <a:pathLst>
              <a:path w="1" h="2">
                <a:moveTo>
                  <a:pt x="0" y="2"/>
                </a:moveTo>
                <a:cubicBezTo>
                  <a:pt x="0" y="0"/>
                  <a:pt x="0" y="0"/>
                  <a:pt x="0" y="0"/>
                </a:cubicBezTo>
                <a:cubicBezTo>
                  <a:pt x="1" y="0"/>
                  <a:pt x="1" y="2"/>
                  <a:pt x="0" y="2"/>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20" name="Freeform 61"/>
          <p:cNvSpPr>
            <a:spLocks/>
          </p:cNvSpPr>
          <p:nvPr>
            <p:custDataLst>
              <p:tags r:id="rId118"/>
            </p:custDataLst>
          </p:nvPr>
        </p:nvSpPr>
        <p:spPr bwMode="auto">
          <a:xfrm>
            <a:off x="5631534" y="3255018"/>
            <a:ext cx="5437" cy="4371"/>
          </a:xfrm>
          <a:custGeom>
            <a:avLst/>
            <a:gdLst/>
            <a:ahLst/>
            <a:cxnLst>
              <a:cxn ang="0">
                <a:pos x="1" y="3"/>
              </a:cxn>
              <a:cxn ang="0">
                <a:pos x="1" y="0"/>
              </a:cxn>
              <a:cxn ang="0">
                <a:pos x="1" y="3"/>
              </a:cxn>
            </a:cxnLst>
            <a:rect l="0" t="0" r="r" b="b"/>
            <a:pathLst>
              <a:path w="3" h="3">
                <a:moveTo>
                  <a:pt x="1" y="3"/>
                </a:moveTo>
                <a:cubicBezTo>
                  <a:pt x="0" y="3"/>
                  <a:pt x="0" y="0"/>
                  <a:pt x="1" y="0"/>
                </a:cubicBezTo>
                <a:cubicBezTo>
                  <a:pt x="3" y="0"/>
                  <a:pt x="3" y="2"/>
                  <a:pt x="1" y="3"/>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21" name="Freeform 62"/>
          <p:cNvSpPr>
            <a:spLocks/>
          </p:cNvSpPr>
          <p:nvPr>
            <p:custDataLst>
              <p:tags r:id="rId119"/>
            </p:custDataLst>
          </p:nvPr>
        </p:nvSpPr>
        <p:spPr bwMode="auto">
          <a:xfrm>
            <a:off x="5622472" y="3255018"/>
            <a:ext cx="3625" cy="4371"/>
          </a:xfrm>
          <a:custGeom>
            <a:avLst/>
            <a:gdLst/>
            <a:ahLst/>
            <a:cxnLst>
              <a:cxn ang="0">
                <a:pos x="2" y="3"/>
              </a:cxn>
              <a:cxn ang="0">
                <a:pos x="0" y="0"/>
              </a:cxn>
              <a:cxn ang="0">
                <a:pos x="2" y="2"/>
              </a:cxn>
              <a:cxn ang="0">
                <a:pos x="2" y="3"/>
              </a:cxn>
            </a:cxnLst>
            <a:rect l="0" t="0" r="r" b="b"/>
            <a:pathLst>
              <a:path w="2" h="3">
                <a:moveTo>
                  <a:pt x="2" y="3"/>
                </a:moveTo>
                <a:cubicBezTo>
                  <a:pt x="0" y="2"/>
                  <a:pt x="0" y="2"/>
                  <a:pt x="0" y="0"/>
                </a:cubicBezTo>
                <a:cubicBezTo>
                  <a:pt x="0" y="0"/>
                  <a:pt x="2" y="0"/>
                  <a:pt x="2" y="2"/>
                </a:cubicBezTo>
                <a:cubicBezTo>
                  <a:pt x="2" y="3"/>
                  <a:pt x="2" y="3"/>
                  <a:pt x="2" y="3"/>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22" name="Freeform 63"/>
          <p:cNvSpPr>
            <a:spLocks/>
          </p:cNvSpPr>
          <p:nvPr>
            <p:custDataLst>
              <p:tags r:id="rId120"/>
            </p:custDataLst>
          </p:nvPr>
        </p:nvSpPr>
        <p:spPr bwMode="auto">
          <a:xfrm>
            <a:off x="5603441" y="3268129"/>
            <a:ext cx="3625" cy="3497"/>
          </a:xfrm>
          <a:custGeom>
            <a:avLst/>
            <a:gdLst/>
            <a:ahLst/>
            <a:cxnLst>
              <a:cxn ang="0">
                <a:pos x="2" y="2"/>
              </a:cxn>
              <a:cxn ang="0">
                <a:pos x="0" y="0"/>
              </a:cxn>
              <a:cxn ang="0">
                <a:pos x="2" y="2"/>
              </a:cxn>
            </a:cxnLst>
            <a:rect l="0" t="0" r="r" b="b"/>
            <a:pathLst>
              <a:path w="2" h="2">
                <a:moveTo>
                  <a:pt x="2" y="2"/>
                </a:moveTo>
                <a:cubicBezTo>
                  <a:pt x="0" y="2"/>
                  <a:pt x="0" y="2"/>
                  <a:pt x="0" y="0"/>
                </a:cubicBezTo>
                <a:cubicBezTo>
                  <a:pt x="2" y="0"/>
                  <a:pt x="2" y="2"/>
                  <a:pt x="2" y="2"/>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23" name="Freeform 64"/>
          <p:cNvSpPr>
            <a:spLocks/>
          </p:cNvSpPr>
          <p:nvPr>
            <p:custDataLst>
              <p:tags r:id="rId121"/>
            </p:custDataLst>
          </p:nvPr>
        </p:nvSpPr>
        <p:spPr bwMode="auto">
          <a:xfrm>
            <a:off x="5601630" y="3202566"/>
            <a:ext cx="1811" cy="6119"/>
          </a:xfrm>
          <a:custGeom>
            <a:avLst/>
            <a:gdLst/>
            <a:ahLst/>
            <a:cxnLst>
              <a:cxn ang="0">
                <a:pos x="1" y="4"/>
              </a:cxn>
              <a:cxn ang="0">
                <a:pos x="0" y="0"/>
              </a:cxn>
              <a:cxn ang="0">
                <a:pos x="1" y="4"/>
              </a:cxn>
            </a:cxnLst>
            <a:rect l="0" t="0" r="r" b="b"/>
            <a:pathLst>
              <a:path w="1" h="4">
                <a:moveTo>
                  <a:pt x="1" y="4"/>
                </a:moveTo>
                <a:cubicBezTo>
                  <a:pt x="0" y="4"/>
                  <a:pt x="0" y="0"/>
                  <a:pt x="0" y="0"/>
                </a:cubicBezTo>
                <a:cubicBezTo>
                  <a:pt x="1" y="0"/>
                  <a:pt x="1" y="4"/>
                  <a:pt x="1" y="4"/>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24" name="Freeform 65"/>
          <p:cNvSpPr>
            <a:spLocks/>
          </p:cNvSpPr>
          <p:nvPr>
            <p:custDataLst>
              <p:tags r:id="rId122"/>
            </p:custDataLst>
          </p:nvPr>
        </p:nvSpPr>
        <p:spPr bwMode="auto">
          <a:xfrm>
            <a:off x="5352425" y="3515522"/>
            <a:ext cx="34435" cy="35841"/>
          </a:xfrm>
          <a:custGeom>
            <a:avLst/>
            <a:gdLst/>
            <a:ahLst/>
            <a:cxnLst>
              <a:cxn ang="0">
                <a:pos x="3" y="6"/>
              </a:cxn>
              <a:cxn ang="0">
                <a:pos x="6" y="3"/>
              </a:cxn>
              <a:cxn ang="0">
                <a:pos x="9" y="2"/>
              </a:cxn>
              <a:cxn ang="0">
                <a:pos x="12" y="2"/>
              </a:cxn>
              <a:cxn ang="0">
                <a:pos x="17" y="2"/>
              </a:cxn>
              <a:cxn ang="0">
                <a:pos x="18" y="2"/>
              </a:cxn>
              <a:cxn ang="0">
                <a:pos x="20" y="6"/>
              </a:cxn>
              <a:cxn ang="0">
                <a:pos x="17" y="13"/>
              </a:cxn>
              <a:cxn ang="0">
                <a:pos x="12" y="17"/>
              </a:cxn>
              <a:cxn ang="0">
                <a:pos x="9" y="19"/>
              </a:cxn>
              <a:cxn ang="0">
                <a:pos x="8" y="19"/>
              </a:cxn>
              <a:cxn ang="0">
                <a:pos x="3" y="17"/>
              </a:cxn>
              <a:cxn ang="0">
                <a:pos x="2" y="13"/>
              </a:cxn>
              <a:cxn ang="0">
                <a:pos x="3" y="6"/>
              </a:cxn>
            </a:cxnLst>
            <a:rect l="0" t="0" r="r" b="b"/>
            <a:pathLst>
              <a:path w="20" h="21">
                <a:moveTo>
                  <a:pt x="3" y="6"/>
                </a:moveTo>
                <a:cubicBezTo>
                  <a:pt x="6" y="3"/>
                  <a:pt x="5" y="5"/>
                  <a:pt x="6" y="3"/>
                </a:cubicBezTo>
                <a:cubicBezTo>
                  <a:pt x="8" y="2"/>
                  <a:pt x="8" y="5"/>
                  <a:pt x="9" y="2"/>
                </a:cubicBezTo>
                <a:cubicBezTo>
                  <a:pt x="9" y="0"/>
                  <a:pt x="11" y="3"/>
                  <a:pt x="12" y="2"/>
                </a:cubicBezTo>
                <a:cubicBezTo>
                  <a:pt x="14" y="0"/>
                  <a:pt x="15" y="2"/>
                  <a:pt x="17" y="2"/>
                </a:cubicBezTo>
                <a:cubicBezTo>
                  <a:pt x="17" y="0"/>
                  <a:pt x="18" y="2"/>
                  <a:pt x="18" y="2"/>
                </a:cubicBezTo>
                <a:cubicBezTo>
                  <a:pt x="20" y="2"/>
                  <a:pt x="20" y="5"/>
                  <a:pt x="20" y="6"/>
                </a:cubicBezTo>
                <a:cubicBezTo>
                  <a:pt x="18" y="6"/>
                  <a:pt x="17" y="10"/>
                  <a:pt x="17" y="13"/>
                </a:cubicBezTo>
                <a:cubicBezTo>
                  <a:pt x="17" y="16"/>
                  <a:pt x="14" y="14"/>
                  <a:pt x="12" y="17"/>
                </a:cubicBezTo>
                <a:cubicBezTo>
                  <a:pt x="12" y="19"/>
                  <a:pt x="11" y="17"/>
                  <a:pt x="9" y="19"/>
                </a:cubicBezTo>
                <a:cubicBezTo>
                  <a:pt x="9" y="21"/>
                  <a:pt x="8" y="21"/>
                  <a:pt x="8" y="19"/>
                </a:cubicBezTo>
                <a:cubicBezTo>
                  <a:pt x="6" y="19"/>
                  <a:pt x="6" y="21"/>
                  <a:pt x="3" y="17"/>
                </a:cubicBezTo>
                <a:cubicBezTo>
                  <a:pt x="0" y="16"/>
                  <a:pt x="2" y="16"/>
                  <a:pt x="2" y="13"/>
                </a:cubicBezTo>
                <a:cubicBezTo>
                  <a:pt x="0" y="8"/>
                  <a:pt x="3" y="8"/>
                  <a:pt x="3" y="6"/>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25" name="Freeform 66"/>
          <p:cNvSpPr>
            <a:spLocks/>
          </p:cNvSpPr>
          <p:nvPr>
            <p:custDataLst>
              <p:tags r:id="rId123"/>
            </p:custDataLst>
          </p:nvPr>
        </p:nvSpPr>
        <p:spPr bwMode="auto">
          <a:xfrm>
            <a:off x="4950983" y="3690358"/>
            <a:ext cx="31716" cy="68185"/>
          </a:xfrm>
          <a:custGeom>
            <a:avLst/>
            <a:gdLst/>
            <a:ahLst/>
            <a:cxnLst>
              <a:cxn ang="0">
                <a:pos x="4" y="37"/>
              </a:cxn>
              <a:cxn ang="0">
                <a:pos x="0" y="18"/>
              </a:cxn>
              <a:cxn ang="0">
                <a:pos x="1" y="15"/>
              </a:cxn>
              <a:cxn ang="0">
                <a:pos x="1" y="9"/>
              </a:cxn>
              <a:cxn ang="0">
                <a:pos x="3" y="4"/>
              </a:cxn>
              <a:cxn ang="0">
                <a:pos x="1" y="0"/>
              </a:cxn>
              <a:cxn ang="0">
                <a:pos x="7" y="1"/>
              </a:cxn>
              <a:cxn ang="0">
                <a:pos x="11" y="9"/>
              </a:cxn>
              <a:cxn ang="0">
                <a:pos x="15" y="18"/>
              </a:cxn>
              <a:cxn ang="0">
                <a:pos x="17" y="21"/>
              </a:cxn>
              <a:cxn ang="0">
                <a:pos x="13" y="34"/>
              </a:cxn>
              <a:cxn ang="0">
                <a:pos x="4" y="37"/>
              </a:cxn>
            </a:cxnLst>
            <a:rect l="0" t="0" r="r" b="b"/>
            <a:pathLst>
              <a:path w="18" h="40">
                <a:moveTo>
                  <a:pt x="4" y="37"/>
                </a:moveTo>
                <a:cubicBezTo>
                  <a:pt x="0" y="32"/>
                  <a:pt x="1" y="23"/>
                  <a:pt x="0" y="18"/>
                </a:cubicBezTo>
                <a:cubicBezTo>
                  <a:pt x="0" y="14"/>
                  <a:pt x="1" y="14"/>
                  <a:pt x="1" y="15"/>
                </a:cubicBezTo>
                <a:cubicBezTo>
                  <a:pt x="1" y="17"/>
                  <a:pt x="1" y="12"/>
                  <a:pt x="1" y="9"/>
                </a:cubicBezTo>
                <a:cubicBezTo>
                  <a:pt x="1" y="8"/>
                  <a:pt x="3" y="8"/>
                  <a:pt x="3" y="4"/>
                </a:cubicBezTo>
                <a:cubicBezTo>
                  <a:pt x="3" y="1"/>
                  <a:pt x="1" y="1"/>
                  <a:pt x="1" y="0"/>
                </a:cubicBezTo>
                <a:cubicBezTo>
                  <a:pt x="1" y="0"/>
                  <a:pt x="4" y="0"/>
                  <a:pt x="7" y="1"/>
                </a:cubicBezTo>
                <a:cubicBezTo>
                  <a:pt x="9" y="4"/>
                  <a:pt x="9" y="6"/>
                  <a:pt x="11" y="9"/>
                </a:cubicBezTo>
                <a:cubicBezTo>
                  <a:pt x="13" y="11"/>
                  <a:pt x="13" y="17"/>
                  <a:pt x="15" y="18"/>
                </a:cubicBezTo>
                <a:cubicBezTo>
                  <a:pt x="17" y="20"/>
                  <a:pt x="15" y="20"/>
                  <a:pt x="17" y="21"/>
                </a:cubicBezTo>
                <a:cubicBezTo>
                  <a:pt x="18" y="25"/>
                  <a:pt x="18" y="32"/>
                  <a:pt x="13" y="34"/>
                </a:cubicBezTo>
                <a:cubicBezTo>
                  <a:pt x="11" y="37"/>
                  <a:pt x="7" y="40"/>
                  <a:pt x="4" y="37"/>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26" name="Freeform 67"/>
          <p:cNvSpPr>
            <a:spLocks/>
          </p:cNvSpPr>
          <p:nvPr>
            <p:custDataLst>
              <p:tags r:id="rId124"/>
            </p:custDataLst>
          </p:nvPr>
        </p:nvSpPr>
        <p:spPr bwMode="auto">
          <a:xfrm>
            <a:off x="5124971" y="3366912"/>
            <a:ext cx="126866" cy="323446"/>
          </a:xfrm>
          <a:custGeom>
            <a:avLst/>
            <a:gdLst/>
            <a:ahLst/>
            <a:cxnLst>
              <a:cxn ang="0">
                <a:pos x="7" y="68"/>
              </a:cxn>
              <a:cxn ang="0">
                <a:pos x="9" y="52"/>
              </a:cxn>
              <a:cxn ang="0">
                <a:pos x="16" y="46"/>
              </a:cxn>
              <a:cxn ang="0">
                <a:pos x="24" y="29"/>
              </a:cxn>
              <a:cxn ang="0">
                <a:pos x="27" y="20"/>
              </a:cxn>
              <a:cxn ang="0">
                <a:pos x="38" y="14"/>
              </a:cxn>
              <a:cxn ang="0">
                <a:pos x="46" y="4"/>
              </a:cxn>
              <a:cxn ang="0">
                <a:pos x="52" y="15"/>
              </a:cxn>
              <a:cxn ang="0">
                <a:pos x="52" y="31"/>
              </a:cxn>
              <a:cxn ang="0">
                <a:pos x="46" y="35"/>
              </a:cxn>
              <a:cxn ang="0">
                <a:pos x="44" y="48"/>
              </a:cxn>
              <a:cxn ang="0">
                <a:pos x="52" y="48"/>
              </a:cxn>
              <a:cxn ang="0">
                <a:pos x="56" y="59"/>
              </a:cxn>
              <a:cxn ang="0">
                <a:pos x="56" y="66"/>
              </a:cxn>
              <a:cxn ang="0">
                <a:pos x="62" y="73"/>
              </a:cxn>
              <a:cxn ang="0">
                <a:pos x="68" y="73"/>
              </a:cxn>
              <a:cxn ang="0">
                <a:pos x="67" y="79"/>
              </a:cxn>
              <a:cxn ang="0">
                <a:pos x="59" y="87"/>
              </a:cxn>
              <a:cxn ang="0">
                <a:pos x="55" y="90"/>
              </a:cxn>
              <a:cxn ang="0">
                <a:pos x="47" y="93"/>
              </a:cxn>
              <a:cxn ang="0">
                <a:pos x="44" y="102"/>
              </a:cxn>
              <a:cxn ang="0">
                <a:pos x="44" y="108"/>
              </a:cxn>
              <a:cxn ang="0">
                <a:pos x="50" y="121"/>
              </a:cxn>
              <a:cxn ang="0">
                <a:pos x="52" y="129"/>
              </a:cxn>
              <a:cxn ang="0">
                <a:pos x="49" y="136"/>
              </a:cxn>
              <a:cxn ang="0">
                <a:pos x="55" y="158"/>
              </a:cxn>
              <a:cxn ang="0">
                <a:pos x="59" y="169"/>
              </a:cxn>
              <a:cxn ang="0">
                <a:pos x="55" y="180"/>
              </a:cxn>
              <a:cxn ang="0">
                <a:pos x="50" y="188"/>
              </a:cxn>
              <a:cxn ang="0">
                <a:pos x="52" y="172"/>
              </a:cxn>
              <a:cxn ang="0">
                <a:pos x="52" y="161"/>
              </a:cxn>
              <a:cxn ang="0">
                <a:pos x="47" y="149"/>
              </a:cxn>
              <a:cxn ang="0">
                <a:pos x="42" y="127"/>
              </a:cxn>
              <a:cxn ang="0">
                <a:pos x="41" y="122"/>
              </a:cxn>
              <a:cxn ang="0">
                <a:pos x="38" y="115"/>
              </a:cxn>
              <a:cxn ang="0">
                <a:pos x="24" y="132"/>
              </a:cxn>
              <a:cxn ang="0">
                <a:pos x="20" y="127"/>
              </a:cxn>
              <a:cxn ang="0">
                <a:pos x="20" y="116"/>
              </a:cxn>
              <a:cxn ang="0">
                <a:pos x="13" y="101"/>
              </a:cxn>
              <a:cxn ang="0">
                <a:pos x="13" y="96"/>
              </a:cxn>
              <a:cxn ang="0">
                <a:pos x="7" y="90"/>
              </a:cxn>
              <a:cxn ang="0">
                <a:pos x="0" y="79"/>
              </a:cxn>
            </a:cxnLst>
            <a:rect l="0" t="0" r="r" b="b"/>
            <a:pathLst>
              <a:path w="72" h="191">
                <a:moveTo>
                  <a:pt x="3" y="69"/>
                </a:moveTo>
                <a:cubicBezTo>
                  <a:pt x="6" y="65"/>
                  <a:pt x="4" y="73"/>
                  <a:pt x="7" y="68"/>
                </a:cubicBezTo>
                <a:cubicBezTo>
                  <a:pt x="9" y="63"/>
                  <a:pt x="7" y="65"/>
                  <a:pt x="7" y="62"/>
                </a:cubicBezTo>
                <a:cubicBezTo>
                  <a:pt x="7" y="54"/>
                  <a:pt x="10" y="65"/>
                  <a:pt x="9" y="52"/>
                </a:cubicBezTo>
                <a:cubicBezTo>
                  <a:pt x="9" y="45"/>
                  <a:pt x="9" y="48"/>
                  <a:pt x="12" y="49"/>
                </a:cubicBezTo>
                <a:cubicBezTo>
                  <a:pt x="15" y="49"/>
                  <a:pt x="15" y="54"/>
                  <a:pt x="16" y="46"/>
                </a:cubicBezTo>
                <a:cubicBezTo>
                  <a:pt x="18" y="40"/>
                  <a:pt x="23" y="40"/>
                  <a:pt x="20" y="37"/>
                </a:cubicBezTo>
                <a:cubicBezTo>
                  <a:pt x="18" y="35"/>
                  <a:pt x="21" y="35"/>
                  <a:pt x="24" y="29"/>
                </a:cubicBezTo>
                <a:cubicBezTo>
                  <a:pt x="26" y="24"/>
                  <a:pt x="23" y="26"/>
                  <a:pt x="24" y="23"/>
                </a:cubicBezTo>
                <a:cubicBezTo>
                  <a:pt x="24" y="20"/>
                  <a:pt x="24" y="23"/>
                  <a:pt x="27" y="20"/>
                </a:cubicBezTo>
                <a:cubicBezTo>
                  <a:pt x="30" y="17"/>
                  <a:pt x="35" y="12"/>
                  <a:pt x="38" y="15"/>
                </a:cubicBezTo>
                <a:cubicBezTo>
                  <a:pt x="39" y="18"/>
                  <a:pt x="41" y="18"/>
                  <a:pt x="38" y="14"/>
                </a:cubicBezTo>
                <a:cubicBezTo>
                  <a:pt x="36" y="11"/>
                  <a:pt x="42" y="11"/>
                  <a:pt x="41" y="6"/>
                </a:cubicBezTo>
                <a:cubicBezTo>
                  <a:pt x="42" y="4"/>
                  <a:pt x="41" y="0"/>
                  <a:pt x="46" y="4"/>
                </a:cubicBezTo>
                <a:cubicBezTo>
                  <a:pt x="50" y="7"/>
                  <a:pt x="47" y="14"/>
                  <a:pt x="50" y="12"/>
                </a:cubicBezTo>
                <a:cubicBezTo>
                  <a:pt x="52" y="11"/>
                  <a:pt x="53" y="14"/>
                  <a:pt x="52" y="15"/>
                </a:cubicBezTo>
                <a:cubicBezTo>
                  <a:pt x="50" y="17"/>
                  <a:pt x="53" y="18"/>
                  <a:pt x="52" y="23"/>
                </a:cubicBezTo>
                <a:cubicBezTo>
                  <a:pt x="50" y="28"/>
                  <a:pt x="53" y="31"/>
                  <a:pt x="52" y="31"/>
                </a:cubicBezTo>
                <a:cubicBezTo>
                  <a:pt x="49" y="31"/>
                  <a:pt x="50" y="34"/>
                  <a:pt x="49" y="32"/>
                </a:cubicBezTo>
                <a:cubicBezTo>
                  <a:pt x="47" y="32"/>
                  <a:pt x="49" y="35"/>
                  <a:pt x="46" y="35"/>
                </a:cubicBezTo>
                <a:cubicBezTo>
                  <a:pt x="42" y="37"/>
                  <a:pt x="46" y="40"/>
                  <a:pt x="44" y="41"/>
                </a:cubicBezTo>
                <a:cubicBezTo>
                  <a:pt x="39" y="43"/>
                  <a:pt x="46" y="46"/>
                  <a:pt x="44" y="48"/>
                </a:cubicBezTo>
                <a:cubicBezTo>
                  <a:pt x="42" y="49"/>
                  <a:pt x="42" y="51"/>
                  <a:pt x="46" y="49"/>
                </a:cubicBezTo>
                <a:cubicBezTo>
                  <a:pt x="49" y="46"/>
                  <a:pt x="50" y="49"/>
                  <a:pt x="52" y="48"/>
                </a:cubicBezTo>
                <a:cubicBezTo>
                  <a:pt x="55" y="46"/>
                  <a:pt x="50" y="49"/>
                  <a:pt x="52" y="52"/>
                </a:cubicBezTo>
                <a:cubicBezTo>
                  <a:pt x="53" y="56"/>
                  <a:pt x="52" y="59"/>
                  <a:pt x="56" y="59"/>
                </a:cubicBezTo>
                <a:cubicBezTo>
                  <a:pt x="61" y="59"/>
                  <a:pt x="58" y="59"/>
                  <a:pt x="56" y="60"/>
                </a:cubicBezTo>
                <a:cubicBezTo>
                  <a:pt x="56" y="63"/>
                  <a:pt x="58" y="62"/>
                  <a:pt x="56" y="66"/>
                </a:cubicBezTo>
                <a:cubicBezTo>
                  <a:pt x="55" y="69"/>
                  <a:pt x="59" y="68"/>
                  <a:pt x="61" y="68"/>
                </a:cubicBezTo>
                <a:cubicBezTo>
                  <a:pt x="62" y="69"/>
                  <a:pt x="61" y="71"/>
                  <a:pt x="62" y="73"/>
                </a:cubicBezTo>
                <a:cubicBezTo>
                  <a:pt x="64" y="73"/>
                  <a:pt x="62" y="76"/>
                  <a:pt x="64" y="74"/>
                </a:cubicBezTo>
                <a:cubicBezTo>
                  <a:pt x="65" y="74"/>
                  <a:pt x="65" y="77"/>
                  <a:pt x="68" y="73"/>
                </a:cubicBezTo>
                <a:cubicBezTo>
                  <a:pt x="72" y="69"/>
                  <a:pt x="72" y="73"/>
                  <a:pt x="72" y="74"/>
                </a:cubicBezTo>
                <a:cubicBezTo>
                  <a:pt x="70" y="76"/>
                  <a:pt x="67" y="74"/>
                  <a:pt x="67" y="79"/>
                </a:cubicBezTo>
                <a:cubicBezTo>
                  <a:pt x="65" y="84"/>
                  <a:pt x="64" y="79"/>
                  <a:pt x="64" y="85"/>
                </a:cubicBezTo>
                <a:cubicBezTo>
                  <a:pt x="61" y="85"/>
                  <a:pt x="62" y="87"/>
                  <a:pt x="59" y="87"/>
                </a:cubicBezTo>
                <a:cubicBezTo>
                  <a:pt x="56" y="85"/>
                  <a:pt x="59" y="88"/>
                  <a:pt x="58" y="88"/>
                </a:cubicBezTo>
                <a:cubicBezTo>
                  <a:pt x="56" y="90"/>
                  <a:pt x="56" y="87"/>
                  <a:pt x="55" y="90"/>
                </a:cubicBezTo>
                <a:cubicBezTo>
                  <a:pt x="55" y="93"/>
                  <a:pt x="53" y="91"/>
                  <a:pt x="50" y="93"/>
                </a:cubicBezTo>
                <a:cubicBezTo>
                  <a:pt x="47" y="94"/>
                  <a:pt x="47" y="90"/>
                  <a:pt x="47" y="93"/>
                </a:cubicBezTo>
                <a:cubicBezTo>
                  <a:pt x="46" y="96"/>
                  <a:pt x="44" y="94"/>
                  <a:pt x="46" y="97"/>
                </a:cubicBezTo>
                <a:cubicBezTo>
                  <a:pt x="47" y="101"/>
                  <a:pt x="42" y="97"/>
                  <a:pt x="44" y="102"/>
                </a:cubicBezTo>
                <a:cubicBezTo>
                  <a:pt x="46" y="107"/>
                  <a:pt x="41" y="102"/>
                  <a:pt x="41" y="105"/>
                </a:cubicBezTo>
                <a:cubicBezTo>
                  <a:pt x="42" y="108"/>
                  <a:pt x="44" y="104"/>
                  <a:pt x="44" y="108"/>
                </a:cubicBezTo>
                <a:cubicBezTo>
                  <a:pt x="44" y="113"/>
                  <a:pt x="46" y="115"/>
                  <a:pt x="49" y="118"/>
                </a:cubicBezTo>
                <a:cubicBezTo>
                  <a:pt x="50" y="121"/>
                  <a:pt x="50" y="118"/>
                  <a:pt x="50" y="121"/>
                </a:cubicBezTo>
                <a:cubicBezTo>
                  <a:pt x="50" y="124"/>
                  <a:pt x="52" y="127"/>
                  <a:pt x="52" y="127"/>
                </a:cubicBezTo>
                <a:cubicBezTo>
                  <a:pt x="55" y="122"/>
                  <a:pt x="55" y="129"/>
                  <a:pt x="52" y="129"/>
                </a:cubicBezTo>
                <a:cubicBezTo>
                  <a:pt x="50" y="129"/>
                  <a:pt x="52" y="136"/>
                  <a:pt x="50" y="136"/>
                </a:cubicBezTo>
                <a:cubicBezTo>
                  <a:pt x="49" y="135"/>
                  <a:pt x="50" y="138"/>
                  <a:pt x="49" y="136"/>
                </a:cubicBezTo>
                <a:cubicBezTo>
                  <a:pt x="47" y="136"/>
                  <a:pt x="47" y="141"/>
                  <a:pt x="52" y="146"/>
                </a:cubicBezTo>
                <a:cubicBezTo>
                  <a:pt x="56" y="150"/>
                  <a:pt x="58" y="153"/>
                  <a:pt x="55" y="158"/>
                </a:cubicBezTo>
                <a:cubicBezTo>
                  <a:pt x="58" y="163"/>
                  <a:pt x="58" y="166"/>
                  <a:pt x="58" y="167"/>
                </a:cubicBezTo>
                <a:cubicBezTo>
                  <a:pt x="58" y="169"/>
                  <a:pt x="59" y="167"/>
                  <a:pt x="59" y="169"/>
                </a:cubicBezTo>
                <a:cubicBezTo>
                  <a:pt x="59" y="172"/>
                  <a:pt x="61" y="170"/>
                  <a:pt x="59" y="172"/>
                </a:cubicBezTo>
                <a:cubicBezTo>
                  <a:pt x="56" y="175"/>
                  <a:pt x="58" y="175"/>
                  <a:pt x="55" y="180"/>
                </a:cubicBezTo>
                <a:cubicBezTo>
                  <a:pt x="52" y="183"/>
                  <a:pt x="53" y="183"/>
                  <a:pt x="52" y="186"/>
                </a:cubicBezTo>
                <a:cubicBezTo>
                  <a:pt x="52" y="189"/>
                  <a:pt x="50" y="191"/>
                  <a:pt x="50" y="188"/>
                </a:cubicBezTo>
                <a:cubicBezTo>
                  <a:pt x="50" y="178"/>
                  <a:pt x="52" y="181"/>
                  <a:pt x="52" y="178"/>
                </a:cubicBezTo>
                <a:cubicBezTo>
                  <a:pt x="52" y="175"/>
                  <a:pt x="55" y="172"/>
                  <a:pt x="52" y="172"/>
                </a:cubicBezTo>
                <a:cubicBezTo>
                  <a:pt x="49" y="172"/>
                  <a:pt x="53" y="169"/>
                  <a:pt x="52" y="167"/>
                </a:cubicBezTo>
                <a:cubicBezTo>
                  <a:pt x="50" y="166"/>
                  <a:pt x="52" y="164"/>
                  <a:pt x="52" y="161"/>
                </a:cubicBezTo>
                <a:cubicBezTo>
                  <a:pt x="50" y="160"/>
                  <a:pt x="50" y="157"/>
                  <a:pt x="49" y="153"/>
                </a:cubicBezTo>
                <a:cubicBezTo>
                  <a:pt x="47" y="149"/>
                  <a:pt x="47" y="158"/>
                  <a:pt x="47" y="149"/>
                </a:cubicBezTo>
                <a:cubicBezTo>
                  <a:pt x="47" y="146"/>
                  <a:pt x="44" y="144"/>
                  <a:pt x="44" y="136"/>
                </a:cubicBezTo>
                <a:cubicBezTo>
                  <a:pt x="44" y="130"/>
                  <a:pt x="42" y="130"/>
                  <a:pt x="42" y="127"/>
                </a:cubicBezTo>
                <a:cubicBezTo>
                  <a:pt x="42" y="125"/>
                  <a:pt x="46" y="124"/>
                  <a:pt x="44" y="124"/>
                </a:cubicBezTo>
                <a:cubicBezTo>
                  <a:pt x="42" y="124"/>
                  <a:pt x="41" y="125"/>
                  <a:pt x="41" y="122"/>
                </a:cubicBezTo>
                <a:cubicBezTo>
                  <a:pt x="39" y="118"/>
                  <a:pt x="39" y="119"/>
                  <a:pt x="39" y="118"/>
                </a:cubicBezTo>
                <a:cubicBezTo>
                  <a:pt x="39" y="116"/>
                  <a:pt x="38" y="116"/>
                  <a:pt x="38" y="115"/>
                </a:cubicBezTo>
                <a:cubicBezTo>
                  <a:pt x="39" y="122"/>
                  <a:pt x="35" y="124"/>
                  <a:pt x="32" y="125"/>
                </a:cubicBezTo>
                <a:cubicBezTo>
                  <a:pt x="27" y="127"/>
                  <a:pt x="27" y="135"/>
                  <a:pt x="24" y="132"/>
                </a:cubicBezTo>
                <a:cubicBezTo>
                  <a:pt x="21" y="129"/>
                  <a:pt x="23" y="133"/>
                  <a:pt x="20" y="130"/>
                </a:cubicBezTo>
                <a:cubicBezTo>
                  <a:pt x="18" y="129"/>
                  <a:pt x="21" y="127"/>
                  <a:pt x="20" y="127"/>
                </a:cubicBezTo>
                <a:cubicBezTo>
                  <a:pt x="18" y="125"/>
                  <a:pt x="18" y="130"/>
                  <a:pt x="16" y="130"/>
                </a:cubicBezTo>
                <a:cubicBezTo>
                  <a:pt x="15" y="130"/>
                  <a:pt x="18" y="122"/>
                  <a:pt x="20" y="116"/>
                </a:cubicBezTo>
                <a:cubicBezTo>
                  <a:pt x="21" y="111"/>
                  <a:pt x="16" y="105"/>
                  <a:pt x="15" y="101"/>
                </a:cubicBezTo>
                <a:cubicBezTo>
                  <a:pt x="15" y="96"/>
                  <a:pt x="13" y="99"/>
                  <a:pt x="13" y="101"/>
                </a:cubicBezTo>
                <a:cubicBezTo>
                  <a:pt x="13" y="102"/>
                  <a:pt x="9" y="97"/>
                  <a:pt x="10" y="96"/>
                </a:cubicBezTo>
                <a:cubicBezTo>
                  <a:pt x="12" y="94"/>
                  <a:pt x="12" y="97"/>
                  <a:pt x="13" y="96"/>
                </a:cubicBezTo>
                <a:cubicBezTo>
                  <a:pt x="16" y="94"/>
                  <a:pt x="13" y="94"/>
                  <a:pt x="12" y="93"/>
                </a:cubicBezTo>
                <a:cubicBezTo>
                  <a:pt x="10" y="90"/>
                  <a:pt x="9" y="87"/>
                  <a:pt x="7" y="90"/>
                </a:cubicBezTo>
                <a:cubicBezTo>
                  <a:pt x="7" y="93"/>
                  <a:pt x="7" y="90"/>
                  <a:pt x="4" y="87"/>
                </a:cubicBezTo>
                <a:cubicBezTo>
                  <a:pt x="1" y="84"/>
                  <a:pt x="1" y="79"/>
                  <a:pt x="0" y="79"/>
                </a:cubicBezTo>
                <a:cubicBezTo>
                  <a:pt x="0" y="68"/>
                  <a:pt x="4" y="85"/>
                  <a:pt x="3" y="69"/>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27" name="Freeform 68"/>
          <p:cNvSpPr>
            <a:spLocks/>
          </p:cNvSpPr>
          <p:nvPr>
            <p:custDataLst>
              <p:tags r:id="rId125"/>
            </p:custDataLst>
          </p:nvPr>
        </p:nvSpPr>
        <p:spPr bwMode="auto">
          <a:xfrm>
            <a:off x="5197467" y="3511151"/>
            <a:ext cx="117805" cy="250889"/>
          </a:xfrm>
          <a:custGeom>
            <a:avLst/>
            <a:gdLst/>
            <a:ahLst/>
            <a:cxnLst>
              <a:cxn ang="0">
                <a:pos x="41" y="82"/>
              </a:cxn>
              <a:cxn ang="0">
                <a:pos x="32" y="78"/>
              </a:cxn>
              <a:cxn ang="0">
                <a:pos x="26" y="69"/>
              </a:cxn>
              <a:cxn ang="0">
                <a:pos x="18" y="89"/>
              </a:cxn>
              <a:cxn ang="0">
                <a:pos x="15" y="110"/>
              </a:cxn>
              <a:cxn ang="0">
                <a:pos x="23" y="120"/>
              </a:cxn>
              <a:cxn ang="0">
                <a:pos x="34" y="135"/>
              </a:cxn>
              <a:cxn ang="0">
                <a:pos x="35" y="145"/>
              </a:cxn>
              <a:cxn ang="0">
                <a:pos x="30" y="142"/>
              </a:cxn>
              <a:cxn ang="0">
                <a:pos x="24" y="137"/>
              </a:cxn>
              <a:cxn ang="0">
                <a:pos x="20" y="135"/>
              </a:cxn>
              <a:cxn ang="0">
                <a:pos x="15" y="129"/>
              </a:cxn>
              <a:cxn ang="0">
                <a:pos x="8" y="121"/>
              </a:cxn>
              <a:cxn ang="0">
                <a:pos x="9" y="109"/>
              </a:cxn>
              <a:cxn ang="0">
                <a:pos x="11" y="101"/>
              </a:cxn>
              <a:cxn ang="0">
                <a:pos x="18" y="87"/>
              </a:cxn>
              <a:cxn ang="0">
                <a:pos x="17" y="82"/>
              </a:cxn>
              <a:cxn ang="0">
                <a:pos x="11" y="61"/>
              </a:cxn>
              <a:cxn ang="0">
                <a:pos x="9" y="51"/>
              </a:cxn>
              <a:cxn ang="0">
                <a:pos x="11" y="42"/>
              </a:cxn>
              <a:cxn ang="0">
                <a:pos x="8" y="33"/>
              </a:cxn>
              <a:cxn ang="0">
                <a:pos x="0" y="20"/>
              </a:cxn>
              <a:cxn ang="0">
                <a:pos x="5" y="13"/>
              </a:cxn>
              <a:cxn ang="0">
                <a:pos x="9" y="8"/>
              </a:cxn>
              <a:cxn ang="0">
                <a:pos x="17" y="3"/>
              </a:cxn>
              <a:cxn ang="0">
                <a:pos x="23" y="0"/>
              </a:cxn>
              <a:cxn ang="0">
                <a:pos x="26" y="9"/>
              </a:cxn>
              <a:cxn ang="0">
                <a:pos x="32" y="13"/>
              </a:cxn>
              <a:cxn ang="0">
                <a:pos x="29" y="30"/>
              </a:cxn>
              <a:cxn ang="0">
                <a:pos x="41" y="25"/>
              </a:cxn>
              <a:cxn ang="0">
                <a:pos x="50" y="20"/>
              </a:cxn>
              <a:cxn ang="0">
                <a:pos x="59" y="36"/>
              </a:cxn>
              <a:cxn ang="0">
                <a:pos x="65" y="56"/>
              </a:cxn>
              <a:cxn ang="0">
                <a:pos x="58" y="61"/>
              </a:cxn>
              <a:cxn ang="0">
                <a:pos x="41" y="69"/>
              </a:cxn>
              <a:cxn ang="0">
                <a:pos x="43" y="79"/>
              </a:cxn>
            </a:cxnLst>
            <a:rect l="0" t="0" r="r" b="b"/>
            <a:pathLst>
              <a:path w="67" h="148">
                <a:moveTo>
                  <a:pt x="44" y="87"/>
                </a:moveTo>
                <a:cubicBezTo>
                  <a:pt x="43" y="87"/>
                  <a:pt x="44" y="84"/>
                  <a:pt x="41" y="82"/>
                </a:cubicBezTo>
                <a:cubicBezTo>
                  <a:pt x="40" y="82"/>
                  <a:pt x="38" y="79"/>
                  <a:pt x="35" y="78"/>
                </a:cubicBezTo>
                <a:cubicBezTo>
                  <a:pt x="34" y="76"/>
                  <a:pt x="34" y="79"/>
                  <a:pt x="32" y="78"/>
                </a:cubicBezTo>
                <a:cubicBezTo>
                  <a:pt x="29" y="76"/>
                  <a:pt x="27" y="81"/>
                  <a:pt x="27" y="76"/>
                </a:cubicBezTo>
                <a:cubicBezTo>
                  <a:pt x="29" y="70"/>
                  <a:pt x="30" y="69"/>
                  <a:pt x="26" y="69"/>
                </a:cubicBezTo>
                <a:cubicBezTo>
                  <a:pt x="21" y="69"/>
                  <a:pt x="20" y="72"/>
                  <a:pt x="21" y="73"/>
                </a:cubicBezTo>
                <a:cubicBezTo>
                  <a:pt x="23" y="73"/>
                  <a:pt x="20" y="86"/>
                  <a:pt x="18" y="89"/>
                </a:cubicBezTo>
                <a:cubicBezTo>
                  <a:pt x="18" y="90"/>
                  <a:pt x="18" y="95"/>
                  <a:pt x="17" y="96"/>
                </a:cubicBezTo>
                <a:cubicBezTo>
                  <a:pt x="14" y="100"/>
                  <a:pt x="15" y="109"/>
                  <a:pt x="15" y="110"/>
                </a:cubicBezTo>
                <a:cubicBezTo>
                  <a:pt x="15" y="115"/>
                  <a:pt x="20" y="109"/>
                  <a:pt x="20" y="112"/>
                </a:cubicBezTo>
                <a:cubicBezTo>
                  <a:pt x="20" y="115"/>
                  <a:pt x="21" y="120"/>
                  <a:pt x="23" y="120"/>
                </a:cubicBezTo>
                <a:cubicBezTo>
                  <a:pt x="24" y="118"/>
                  <a:pt x="24" y="129"/>
                  <a:pt x="27" y="132"/>
                </a:cubicBezTo>
                <a:cubicBezTo>
                  <a:pt x="32" y="138"/>
                  <a:pt x="30" y="132"/>
                  <a:pt x="34" y="135"/>
                </a:cubicBezTo>
                <a:cubicBezTo>
                  <a:pt x="37" y="138"/>
                  <a:pt x="37" y="140"/>
                  <a:pt x="38" y="142"/>
                </a:cubicBezTo>
                <a:cubicBezTo>
                  <a:pt x="37" y="146"/>
                  <a:pt x="37" y="146"/>
                  <a:pt x="35" y="145"/>
                </a:cubicBezTo>
                <a:cubicBezTo>
                  <a:pt x="32" y="142"/>
                  <a:pt x="32" y="148"/>
                  <a:pt x="30" y="146"/>
                </a:cubicBezTo>
                <a:cubicBezTo>
                  <a:pt x="29" y="145"/>
                  <a:pt x="30" y="143"/>
                  <a:pt x="30" y="142"/>
                </a:cubicBezTo>
                <a:cubicBezTo>
                  <a:pt x="30" y="138"/>
                  <a:pt x="29" y="142"/>
                  <a:pt x="27" y="140"/>
                </a:cubicBezTo>
                <a:cubicBezTo>
                  <a:pt x="27" y="137"/>
                  <a:pt x="26" y="138"/>
                  <a:pt x="24" y="137"/>
                </a:cubicBezTo>
                <a:cubicBezTo>
                  <a:pt x="23" y="135"/>
                  <a:pt x="23" y="135"/>
                  <a:pt x="23" y="138"/>
                </a:cubicBezTo>
                <a:cubicBezTo>
                  <a:pt x="21" y="137"/>
                  <a:pt x="21" y="137"/>
                  <a:pt x="20" y="135"/>
                </a:cubicBezTo>
                <a:cubicBezTo>
                  <a:pt x="18" y="134"/>
                  <a:pt x="18" y="132"/>
                  <a:pt x="18" y="131"/>
                </a:cubicBezTo>
                <a:cubicBezTo>
                  <a:pt x="18" y="131"/>
                  <a:pt x="17" y="132"/>
                  <a:pt x="15" y="129"/>
                </a:cubicBezTo>
                <a:cubicBezTo>
                  <a:pt x="12" y="126"/>
                  <a:pt x="12" y="121"/>
                  <a:pt x="11" y="120"/>
                </a:cubicBezTo>
                <a:cubicBezTo>
                  <a:pt x="9" y="120"/>
                  <a:pt x="9" y="124"/>
                  <a:pt x="8" y="121"/>
                </a:cubicBezTo>
                <a:cubicBezTo>
                  <a:pt x="8" y="121"/>
                  <a:pt x="6" y="118"/>
                  <a:pt x="8" y="115"/>
                </a:cubicBezTo>
                <a:cubicBezTo>
                  <a:pt x="9" y="112"/>
                  <a:pt x="8" y="114"/>
                  <a:pt x="9" y="109"/>
                </a:cubicBezTo>
                <a:cubicBezTo>
                  <a:pt x="11" y="107"/>
                  <a:pt x="8" y="109"/>
                  <a:pt x="9" y="106"/>
                </a:cubicBezTo>
                <a:cubicBezTo>
                  <a:pt x="11" y="103"/>
                  <a:pt x="12" y="103"/>
                  <a:pt x="11" y="101"/>
                </a:cubicBezTo>
                <a:cubicBezTo>
                  <a:pt x="12" y="98"/>
                  <a:pt x="11" y="98"/>
                  <a:pt x="14" y="95"/>
                </a:cubicBezTo>
                <a:cubicBezTo>
                  <a:pt x="17" y="90"/>
                  <a:pt x="15" y="90"/>
                  <a:pt x="18" y="87"/>
                </a:cubicBezTo>
                <a:cubicBezTo>
                  <a:pt x="20" y="86"/>
                  <a:pt x="18" y="87"/>
                  <a:pt x="18" y="84"/>
                </a:cubicBezTo>
                <a:cubicBezTo>
                  <a:pt x="18" y="82"/>
                  <a:pt x="17" y="84"/>
                  <a:pt x="17" y="82"/>
                </a:cubicBezTo>
                <a:cubicBezTo>
                  <a:pt x="17" y="81"/>
                  <a:pt x="17" y="78"/>
                  <a:pt x="14" y="73"/>
                </a:cubicBezTo>
                <a:cubicBezTo>
                  <a:pt x="17" y="69"/>
                  <a:pt x="15" y="65"/>
                  <a:pt x="11" y="61"/>
                </a:cubicBezTo>
                <a:cubicBezTo>
                  <a:pt x="6" y="56"/>
                  <a:pt x="6" y="51"/>
                  <a:pt x="8" y="51"/>
                </a:cubicBezTo>
                <a:cubicBezTo>
                  <a:pt x="9" y="53"/>
                  <a:pt x="8" y="50"/>
                  <a:pt x="9" y="51"/>
                </a:cubicBezTo>
                <a:cubicBezTo>
                  <a:pt x="11" y="51"/>
                  <a:pt x="9" y="44"/>
                  <a:pt x="11" y="44"/>
                </a:cubicBezTo>
                <a:cubicBezTo>
                  <a:pt x="14" y="44"/>
                  <a:pt x="14" y="37"/>
                  <a:pt x="11" y="42"/>
                </a:cubicBezTo>
                <a:cubicBezTo>
                  <a:pt x="11" y="42"/>
                  <a:pt x="9" y="39"/>
                  <a:pt x="9" y="36"/>
                </a:cubicBezTo>
                <a:cubicBezTo>
                  <a:pt x="9" y="33"/>
                  <a:pt x="9" y="36"/>
                  <a:pt x="8" y="33"/>
                </a:cubicBezTo>
                <a:cubicBezTo>
                  <a:pt x="5" y="30"/>
                  <a:pt x="3" y="28"/>
                  <a:pt x="3" y="23"/>
                </a:cubicBezTo>
                <a:cubicBezTo>
                  <a:pt x="3" y="19"/>
                  <a:pt x="2" y="23"/>
                  <a:pt x="0" y="20"/>
                </a:cubicBezTo>
                <a:cubicBezTo>
                  <a:pt x="0" y="17"/>
                  <a:pt x="5" y="22"/>
                  <a:pt x="3" y="17"/>
                </a:cubicBezTo>
                <a:cubicBezTo>
                  <a:pt x="2" y="13"/>
                  <a:pt x="6" y="16"/>
                  <a:pt x="5" y="13"/>
                </a:cubicBezTo>
                <a:cubicBezTo>
                  <a:pt x="3" y="9"/>
                  <a:pt x="5" y="11"/>
                  <a:pt x="6" y="8"/>
                </a:cubicBezTo>
                <a:cubicBezTo>
                  <a:pt x="6" y="5"/>
                  <a:pt x="6" y="9"/>
                  <a:pt x="9" y="8"/>
                </a:cubicBezTo>
                <a:cubicBezTo>
                  <a:pt x="12" y="6"/>
                  <a:pt x="14" y="8"/>
                  <a:pt x="14" y="5"/>
                </a:cubicBezTo>
                <a:cubicBezTo>
                  <a:pt x="15" y="2"/>
                  <a:pt x="15" y="5"/>
                  <a:pt x="17" y="3"/>
                </a:cubicBezTo>
                <a:cubicBezTo>
                  <a:pt x="18" y="3"/>
                  <a:pt x="15" y="0"/>
                  <a:pt x="18" y="2"/>
                </a:cubicBezTo>
                <a:cubicBezTo>
                  <a:pt x="21" y="2"/>
                  <a:pt x="20" y="0"/>
                  <a:pt x="23" y="0"/>
                </a:cubicBezTo>
                <a:cubicBezTo>
                  <a:pt x="23" y="3"/>
                  <a:pt x="23" y="0"/>
                  <a:pt x="24" y="2"/>
                </a:cubicBezTo>
                <a:cubicBezTo>
                  <a:pt x="27" y="5"/>
                  <a:pt x="23" y="9"/>
                  <a:pt x="26" y="9"/>
                </a:cubicBezTo>
                <a:cubicBezTo>
                  <a:pt x="29" y="9"/>
                  <a:pt x="27" y="8"/>
                  <a:pt x="30" y="8"/>
                </a:cubicBezTo>
                <a:cubicBezTo>
                  <a:pt x="34" y="9"/>
                  <a:pt x="30" y="11"/>
                  <a:pt x="32" y="13"/>
                </a:cubicBezTo>
                <a:cubicBezTo>
                  <a:pt x="34" y="16"/>
                  <a:pt x="29" y="20"/>
                  <a:pt x="30" y="22"/>
                </a:cubicBezTo>
                <a:cubicBezTo>
                  <a:pt x="32" y="23"/>
                  <a:pt x="27" y="28"/>
                  <a:pt x="29" y="30"/>
                </a:cubicBezTo>
                <a:cubicBezTo>
                  <a:pt x="30" y="30"/>
                  <a:pt x="30" y="30"/>
                  <a:pt x="35" y="25"/>
                </a:cubicBezTo>
                <a:cubicBezTo>
                  <a:pt x="40" y="20"/>
                  <a:pt x="38" y="25"/>
                  <a:pt x="41" y="25"/>
                </a:cubicBezTo>
                <a:cubicBezTo>
                  <a:pt x="43" y="25"/>
                  <a:pt x="41" y="26"/>
                  <a:pt x="43" y="25"/>
                </a:cubicBezTo>
                <a:cubicBezTo>
                  <a:pt x="47" y="23"/>
                  <a:pt x="46" y="19"/>
                  <a:pt x="50" y="20"/>
                </a:cubicBezTo>
                <a:cubicBezTo>
                  <a:pt x="53" y="22"/>
                  <a:pt x="53" y="20"/>
                  <a:pt x="55" y="23"/>
                </a:cubicBezTo>
                <a:cubicBezTo>
                  <a:pt x="56" y="30"/>
                  <a:pt x="61" y="28"/>
                  <a:pt x="59" y="36"/>
                </a:cubicBezTo>
                <a:cubicBezTo>
                  <a:pt x="58" y="44"/>
                  <a:pt x="64" y="44"/>
                  <a:pt x="64" y="45"/>
                </a:cubicBezTo>
                <a:cubicBezTo>
                  <a:pt x="64" y="47"/>
                  <a:pt x="67" y="47"/>
                  <a:pt x="65" y="56"/>
                </a:cubicBezTo>
                <a:cubicBezTo>
                  <a:pt x="65" y="58"/>
                  <a:pt x="67" y="59"/>
                  <a:pt x="62" y="61"/>
                </a:cubicBezTo>
                <a:cubicBezTo>
                  <a:pt x="61" y="62"/>
                  <a:pt x="62" y="59"/>
                  <a:pt x="58" y="61"/>
                </a:cubicBezTo>
                <a:cubicBezTo>
                  <a:pt x="53" y="61"/>
                  <a:pt x="46" y="59"/>
                  <a:pt x="44" y="64"/>
                </a:cubicBezTo>
                <a:cubicBezTo>
                  <a:pt x="43" y="69"/>
                  <a:pt x="41" y="67"/>
                  <a:pt x="41" y="69"/>
                </a:cubicBezTo>
                <a:cubicBezTo>
                  <a:pt x="41" y="70"/>
                  <a:pt x="38" y="67"/>
                  <a:pt x="40" y="72"/>
                </a:cubicBezTo>
                <a:cubicBezTo>
                  <a:pt x="43" y="76"/>
                  <a:pt x="40" y="78"/>
                  <a:pt x="43" y="79"/>
                </a:cubicBezTo>
                <a:cubicBezTo>
                  <a:pt x="44" y="81"/>
                  <a:pt x="41" y="82"/>
                  <a:pt x="44" y="87"/>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28" name="Freeform 69"/>
          <p:cNvSpPr>
            <a:spLocks/>
          </p:cNvSpPr>
          <p:nvPr>
            <p:custDataLst>
              <p:tags r:id="rId126"/>
            </p:custDataLst>
          </p:nvPr>
        </p:nvSpPr>
        <p:spPr bwMode="auto">
          <a:xfrm>
            <a:off x="5130409" y="3627417"/>
            <a:ext cx="9062" cy="39338"/>
          </a:xfrm>
          <a:custGeom>
            <a:avLst/>
            <a:gdLst/>
            <a:ahLst/>
            <a:cxnLst>
              <a:cxn ang="0">
                <a:pos x="3" y="0"/>
              </a:cxn>
              <a:cxn ang="0">
                <a:pos x="3" y="6"/>
              </a:cxn>
              <a:cxn ang="0">
                <a:pos x="3" y="11"/>
              </a:cxn>
              <a:cxn ang="0">
                <a:pos x="3" y="15"/>
              </a:cxn>
              <a:cxn ang="0">
                <a:pos x="1" y="20"/>
              </a:cxn>
              <a:cxn ang="0">
                <a:pos x="1" y="9"/>
              </a:cxn>
              <a:cxn ang="0">
                <a:pos x="3" y="0"/>
              </a:cxn>
            </a:cxnLst>
            <a:rect l="0" t="0" r="r" b="b"/>
            <a:pathLst>
              <a:path w="5" h="23">
                <a:moveTo>
                  <a:pt x="3" y="0"/>
                </a:moveTo>
                <a:cubicBezTo>
                  <a:pt x="5" y="1"/>
                  <a:pt x="5" y="4"/>
                  <a:pt x="3" y="6"/>
                </a:cubicBezTo>
                <a:cubicBezTo>
                  <a:pt x="3" y="6"/>
                  <a:pt x="5" y="11"/>
                  <a:pt x="3" y="11"/>
                </a:cubicBezTo>
                <a:cubicBezTo>
                  <a:pt x="1" y="12"/>
                  <a:pt x="3" y="12"/>
                  <a:pt x="3" y="15"/>
                </a:cubicBezTo>
                <a:cubicBezTo>
                  <a:pt x="1" y="17"/>
                  <a:pt x="1" y="23"/>
                  <a:pt x="1" y="20"/>
                </a:cubicBezTo>
                <a:cubicBezTo>
                  <a:pt x="0" y="15"/>
                  <a:pt x="1" y="17"/>
                  <a:pt x="1" y="9"/>
                </a:cubicBezTo>
                <a:cubicBezTo>
                  <a:pt x="1" y="3"/>
                  <a:pt x="3" y="0"/>
                  <a:pt x="3" y="0"/>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29" name="Freeform 70"/>
          <p:cNvSpPr>
            <a:spLocks/>
          </p:cNvSpPr>
          <p:nvPr>
            <p:custDataLst>
              <p:tags r:id="rId127"/>
            </p:custDataLst>
          </p:nvPr>
        </p:nvSpPr>
        <p:spPr bwMode="auto">
          <a:xfrm>
            <a:off x="5126785" y="3672000"/>
            <a:ext cx="5437" cy="8742"/>
          </a:xfrm>
          <a:custGeom>
            <a:avLst/>
            <a:gdLst/>
            <a:ahLst/>
            <a:cxnLst>
              <a:cxn ang="0">
                <a:pos x="2" y="0"/>
              </a:cxn>
              <a:cxn ang="0">
                <a:pos x="0" y="5"/>
              </a:cxn>
              <a:cxn ang="0">
                <a:pos x="2" y="0"/>
              </a:cxn>
            </a:cxnLst>
            <a:rect l="0" t="0" r="r" b="b"/>
            <a:pathLst>
              <a:path w="3" h="5">
                <a:moveTo>
                  <a:pt x="2" y="0"/>
                </a:moveTo>
                <a:cubicBezTo>
                  <a:pt x="3" y="0"/>
                  <a:pt x="2" y="5"/>
                  <a:pt x="0" y="5"/>
                </a:cubicBezTo>
                <a:cubicBezTo>
                  <a:pt x="0" y="3"/>
                  <a:pt x="0" y="0"/>
                  <a:pt x="2" y="0"/>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30" name="Freeform 71"/>
          <p:cNvSpPr>
            <a:spLocks/>
          </p:cNvSpPr>
          <p:nvPr>
            <p:custDataLst>
              <p:tags r:id="rId128"/>
            </p:custDataLst>
          </p:nvPr>
        </p:nvSpPr>
        <p:spPr bwMode="auto">
          <a:xfrm>
            <a:off x="5144908" y="3733192"/>
            <a:ext cx="7249" cy="9616"/>
          </a:xfrm>
          <a:custGeom>
            <a:avLst/>
            <a:gdLst/>
            <a:ahLst/>
            <a:cxnLst>
              <a:cxn ang="0">
                <a:pos x="1" y="1"/>
              </a:cxn>
              <a:cxn ang="0">
                <a:pos x="3" y="4"/>
              </a:cxn>
              <a:cxn ang="0">
                <a:pos x="1" y="1"/>
              </a:cxn>
            </a:cxnLst>
            <a:rect l="0" t="0" r="r" b="b"/>
            <a:pathLst>
              <a:path w="4" h="6">
                <a:moveTo>
                  <a:pt x="1" y="1"/>
                </a:moveTo>
                <a:cubicBezTo>
                  <a:pt x="3" y="0"/>
                  <a:pt x="4" y="3"/>
                  <a:pt x="3" y="4"/>
                </a:cubicBezTo>
                <a:cubicBezTo>
                  <a:pt x="1" y="6"/>
                  <a:pt x="0" y="1"/>
                  <a:pt x="1" y="1"/>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31" name="Freeform 72"/>
          <p:cNvSpPr>
            <a:spLocks/>
          </p:cNvSpPr>
          <p:nvPr>
            <p:custDataLst>
              <p:tags r:id="rId129"/>
            </p:custDataLst>
          </p:nvPr>
        </p:nvSpPr>
        <p:spPr bwMode="auto">
          <a:xfrm>
            <a:off x="5130409" y="3697351"/>
            <a:ext cx="5437" cy="6993"/>
          </a:xfrm>
          <a:custGeom>
            <a:avLst/>
            <a:gdLst/>
            <a:ahLst/>
            <a:cxnLst>
              <a:cxn ang="0">
                <a:pos x="1" y="0"/>
              </a:cxn>
              <a:cxn ang="0">
                <a:pos x="1" y="4"/>
              </a:cxn>
              <a:cxn ang="0">
                <a:pos x="1" y="0"/>
              </a:cxn>
            </a:cxnLst>
            <a:rect l="0" t="0" r="r" b="b"/>
            <a:pathLst>
              <a:path w="3" h="4">
                <a:moveTo>
                  <a:pt x="1" y="0"/>
                </a:moveTo>
                <a:cubicBezTo>
                  <a:pt x="1" y="0"/>
                  <a:pt x="3" y="2"/>
                  <a:pt x="1" y="4"/>
                </a:cubicBezTo>
                <a:cubicBezTo>
                  <a:pt x="1" y="4"/>
                  <a:pt x="0" y="2"/>
                  <a:pt x="1" y="0"/>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32" name="Freeform 73"/>
          <p:cNvSpPr>
            <a:spLocks/>
          </p:cNvSpPr>
          <p:nvPr>
            <p:custDataLst>
              <p:tags r:id="rId130"/>
            </p:custDataLst>
          </p:nvPr>
        </p:nvSpPr>
        <p:spPr bwMode="auto">
          <a:xfrm>
            <a:off x="5141283" y="3719205"/>
            <a:ext cx="3625" cy="3497"/>
          </a:xfrm>
          <a:custGeom>
            <a:avLst/>
            <a:gdLst/>
            <a:ahLst/>
            <a:cxnLst>
              <a:cxn ang="0">
                <a:pos x="0" y="2"/>
              </a:cxn>
              <a:cxn ang="0">
                <a:pos x="2" y="0"/>
              </a:cxn>
              <a:cxn ang="0">
                <a:pos x="0" y="2"/>
              </a:cxn>
            </a:cxnLst>
            <a:rect l="0" t="0" r="r" b="b"/>
            <a:pathLst>
              <a:path w="2" h="2">
                <a:moveTo>
                  <a:pt x="0" y="2"/>
                </a:moveTo>
                <a:cubicBezTo>
                  <a:pt x="0" y="2"/>
                  <a:pt x="0" y="0"/>
                  <a:pt x="2" y="0"/>
                </a:cubicBezTo>
                <a:cubicBezTo>
                  <a:pt x="2" y="2"/>
                  <a:pt x="2" y="2"/>
                  <a:pt x="0" y="2"/>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33" name="Freeform 74"/>
          <p:cNvSpPr>
            <a:spLocks/>
          </p:cNvSpPr>
          <p:nvPr>
            <p:custDataLst>
              <p:tags r:id="rId131"/>
            </p:custDataLst>
          </p:nvPr>
        </p:nvSpPr>
        <p:spPr bwMode="auto">
          <a:xfrm>
            <a:off x="5262934" y="3457827"/>
            <a:ext cx="103305" cy="257883"/>
          </a:xfrm>
          <a:custGeom>
            <a:avLst/>
            <a:gdLst/>
            <a:ahLst/>
            <a:cxnLst>
              <a:cxn ang="0">
                <a:pos x="41" y="25"/>
              </a:cxn>
              <a:cxn ang="0">
                <a:pos x="34" y="34"/>
              </a:cxn>
              <a:cxn ang="0">
                <a:pos x="35" y="56"/>
              </a:cxn>
              <a:cxn ang="0">
                <a:pos x="49" y="76"/>
              </a:cxn>
              <a:cxn ang="0">
                <a:pos x="56" y="104"/>
              </a:cxn>
              <a:cxn ang="0">
                <a:pos x="56" y="118"/>
              </a:cxn>
              <a:cxn ang="0">
                <a:pos x="38" y="129"/>
              </a:cxn>
              <a:cxn ang="0">
                <a:pos x="32" y="141"/>
              </a:cxn>
              <a:cxn ang="0">
                <a:pos x="21" y="143"/>
              </a:cxn>
              <a:cxn ang="0">
                <a:pos x="18" y="130"/>
              </a:cxn>
              <a:cxn ang="0">
                <a:pos x="24" y="126"/>
              </a:cxn>
              <a:cxn ang="0">
                <a:pos x="31" y="124"/>
              </a:cxn>
              <a:cxn ang="0">
                <a:pos x="34" y="118"/>
              </a:cxn>
              <a:cxn ang="0">
                <a:pos x="41" y="112"/>
              </a:cxn>
              <a:cxn ang="0">
                <a:pos x="43" y="99"/>
              </a:cxn>
              <a:cxn ang="0">
                <a:pos x="43" y="89"/>
              </a:cxn>
              <a:cxn ang="0">
                <a:pos x="41" y="76"/>
              </a:cxn>
              <a:cxn ang="0">
                <a:pos x="37" y="72"/>
              </a:cxn>
              <a:cxn ang="0">
                <a:pos x="27" y="56"/>
              </a:cxn>
              <a:cxn ang="0">
                <a:pos x="24" y="48"/>
              </a:cxn>
              <a:cxn ang="0">
                <a:pos x="15" y="40"/>
              </a:cxn>
              <a:cxn ang="0">
                <a:pos x="23" y="34"/>
              </a:cxn>
              <a:cxn ang="0">
                <a:pos x="18" y="31"/>
              </a:cxn>
              <a:cxn ang="0">
                <a:pos x="14" y="27"/>
              </a:cxn>
              <a:cxn ang="0">
                <a:pos x="6" y="23"/>
              </a:cxn>
              <a:cxn ang="0">
                <a:pos x="6" y="19"/>
              </a:cxn>
              <a:cxn ang="0">
                <a:pos x="0" y="11"/>
              </a:cxn>
              <a:cxn ang="0">
                <a:pos x="8" y="11"/>
              </a:cxn>
              <a:cxn ang="0">
                <a:pos x="12" y="8"/>
              </a:cxn>
              <a:cxn ang="0">
                <a:pos x="17" y="8"/>
              </a:cxn>
              <a:cxn ang="0">
                <a:pos x="24" y="2"/>
              </a:cxn>
              <a:cxn ang="0">
                <a:pos x="35" y="6"/>
              </a:cxn>
              <a:cxn ang="0">
                <a:pos x="37" y="14"/>
              </a:cxn>
              <a:cxn ang="0">
                <a:pos x="41" y="19"/>
              </a:cxn>
              <a:cxn ang="0">
                <a:pos x="43" y="22"/>
              </a:cxn>
            </a:cxnLst>
            <a:rect l="0" t="0" r="r" b="b"/>
            <a:pathLst>
              <a:path w="59" h="152">
                <a:moveTo>
                  <a:pt x="43" y="22"/>
                </a:moveTo>
                <a:cubicBezTo>
                  <a:pt x="41" y="23"/>
                  <a:pt x="43" y="25"/>
                  <a:pt x="41" y="25"/>
                </a:cubicBezTo>
                <a:cubicBezTo>
                  <a:pt x="40" y="27"/>
                  <a:pt x="40" y="25"/>
                  <a:pt x="38" y="27"/>
                </a:cubicBezTo>
                <a:cubicBezTo>
                  <a:pt x="35" y="28"/>
                  <a:pt x="38" y="31"/>
                  <a:pt x="34" y="34"/>
                </a:cubicBezTo>
                <a:cubicBezTo>
                  <a:pt x="31" y="37"/>
                  <a:pt x="27" y="44"/>
                  <a:pt x="29" y="50"/>
                </a:cubicBezTo>
                <a:cubicBezTo>
                  <a:pt x="32" y="54"/>
                  <a:pt x="34" y="53"/>
                  <a:pt x="35" y="56"/>
                </a:cubicBezTo>
                <a:cubicBezTo>
                  <a:pt x="35" y="59"/>
                  <a:pt x="38" y="64"/>
                  <a:pt x="43" y="68"/>
                </a:cubicBezTo>
                <a:cubicBezTo>
                  <a:pt x="47" y="73"/>
                  <a:pt x="49" y="72"/>
                  <a:pt x="49" y="76"/>
                </a:cubicBezTo>
                <a:cubicBezTo>
                  <a:pt x="50" y="79"/>
                  <a:pt x="53" y="79"/>
                  <a:pt x="56" y="89"/>
                </a:cubicBezTo>
                <a:cubicBezTo>
                  <a:pt x="58" y="98"/>
                  <a:pt x="56" y="103"/>
                  <a:pt x="56" y="104"/>
                </a:cubicBezTo>
                <a:cubicBezTo>
                  <a:pt x="58" y="106"/>
                  <a:pt x="59" y="109"/>
                  <a:pt x="58" y="109"/>
                </a:cubicBezTo>
                <a:cubicBezTo>
                  <a:pt x="56" y="109"/>
                  <a:pt x="58" y="113"/>
                  <a:pt x="56" y="118"/>
                </a:cubicBezTo>
                <a:cubicBezTo>
                  <a:pt x="55" y="124"/>
                  <a:pt x="50" y="123"/>
                  <a:pt x="46" y="127"/>
                </a:cubicBezTo>
                <a:cubicBezTo>
                  <a:pt x="40" y="134"/>
                  <a:pt x="40" y="130"/>
                  <a:pt x="38" y="129"/>
                </a:cubicBezTo>
                <a:cubicBezTo>
                  <a:pt x="37" y="127"/>
                  <a:pt x="37" y="138"/>
                  <a:pt x="34" y="140"/>
                </a:cubicBezTo>
                <a:cubicBezTo>
                  <a:pt x="32" y="140"/>
                  <a:pt x="35" y="140"/>
                  <a:pt x="32" y="141"/>
                </a:cubicBezTo>
                <a:cubicBezTo>
                  <a:pt x="29" y="143"/>
                  <a:pt x="27" y="144"/>
                  <a:pt x="24" y="148"/>
                </a:cubicBezTo>
                <a:cubicBezTo>
                  <a:pt x="21" y="152"/>
                  <a:pt x="21" y="149"/>
                  <a:pt x="21" y="143"/>
                </a:cubicBezTo>
                <a:cubicBezTo>
                  <a:pt x="21" y="135"/>
                  <a:pt x="24" y="137"/>
                  <a:pt x="23" y="134"/>
                </a:cubicBezTo>
                <a:cubicBezTo>
                  <a:pt x="21" y="130"/>
                  <a:pt x="20" y="135"/>
                  <a:pt x="18" y="130"/>
                </a:cubicBezTo>
                <a:cubicBezTo>
                  <a:pt x="20" y="129"/>
                  <a:pt x="24" y="130"/>
                  <a:pt x="23" y="127"/>
                </a:cubicBezTo>
                <a:cubicBezTo>
                  <a:pt x="23" y="127"/>
                  <a:pt x="24" y="124"/>
                  <a:pt x="24" y="126"/>
                </a:cubicBezTo>
                <a:cubicBezTo>
                  <a:pt x="26" y="127"/>
                  <a:pt x="29" y="123"/>
                  <a:pt x="29" y="126"/>
                </a:cubicBezTo>
                <a:cubicBezTo>
                  <a:pt x="31" y="127"/>
                  <a:pt x="35" y="127"/>
                  <a:pt x="31" y="124"/>
                </a:cubicBezTo>
                <a:cubicBezTo>
                  <a:pt x="29" y="123"/>
                  <a:pt x="31" y="121"/>
                  <a:pt x="31" y="120"/>
                </a:cubicBezTo>
                <a:cubicBezTo>
                  <a:pt x="29" y="118"/>
                  <a:pt x="31" y="117"/>
                  <a:pt x="34" y="118"/>
                </a:cubicBezTo>
                <a:cubicBezTo>
                  <a:pt x="37" y="120"/>
                  <a:pt x="32" y="115"/>
                  <a:pt x="37" y="115"/>
                </a:cubicBezTo>
                <a:cubicBezTo>
                  <a:pt x="40" y="115"/>
                  <a:pt x="40" y="112"/>
                  <a:pt x="41" y="112"/>
                </a:cubicBezTo>
                <a:cubicBezTo>
                  <a:pt x="44" y="113"/>
                  <a:pt x="44" y="110"/>
                  <a:pt x="43" y="107"/>
                </a:cubicBezTo>
                <a:cubicBezTo>
                  <a:pt x="43" y="104"/>
                  <a:pt x="44" y="103"/>
                  <a:pt x="43" y="99"/>
                </a:cubicBezTo>
                <a:cubicBezTo>
                  <a:pt x="43" y="96"/>
                  <a:pt x="43" y="96"/>
                  <a:pt x="41" y="95"/>
                </a:cubicBezTo>
                <a:cubicBezTo>
                  <a:pt x="41" y="95"/>
                  <a:pt x="43" y="90"/>
                  <a:pt x="43" y="89"/>
                </a:cubicBezTo>
                <a:cubicBezTo>
                  <a:pt x="43" y="85"/>
                  <a:pt x="46" y="84"/>
                  <a:pt x="43" y="81"/>
                </a:cubicBezTo>
                <a:cubicBezTo>
                  <a:pt x="40" y="78"/>
                  <a:pt x="40" y="78"/>
                  <a:pt x="41" y="76"/>
                </a:cubicBezTo>
                <a:cubicBezTo>
                  <a:pt x="43" y="76"/>
                  <a:pt x="43" y="75"/>
                  <a:pt x="41" y="75"/>
                </a:cubicBezTo>
                <a:cubicBezTo>
                  <a:pt x="41" y="76"/>
                  <a:pt x="38" y="70"/>
                  <a:pt x="37" y="72"/>
                </a:cubicBezTo>
                <a:cubicBezTo>
                  <a:pt x="35" y="72"/>
                  <a:pt x="37" y="64"/>
                  <a:pt x="34" y="62"/>
                </a:cubicBezTo>
                <a:cubicBezTo>
                  <a:pt x="31" y="62"/>
                  <a:pt x="27" y="59"/>
                  <a:pt x="27" y="56"/>
                </a:cubicBezTo>
                <a:cubicBezTo>
                  <a:pt x="26" y="51"/>
                  <a:pt x="26" y="54"/>
                  <a:pt x="24" y="51"/>
                </a:cubicBezTo>
                <a:cubicBezTo>
                  <a:pt x="23" y="50"/>
                  <a:pt x="24" y="50"/>
                  <a:pt x="24" y="48"/>
                </a:cubicBezTo>
                <a:cubicBezTo>
                  <a:pt x="23" y="48"/>
                  <a:pt x="21" y="48"/>
                  <a:pt x="17" y="45"/>
                </a:cubicBezTo>
                <a:cubicBezTo>
                  <a:pt x="12" y="40"/>
                  <a:pt x="17" y="42"/>
                  <a:pt x="15" y="40"/>
                </a:cubicBezTo>
                <a:cubicBezTo>
                  <a:pt x="14" y="36"/>
                  <a:pt x="20" y="40"/>
                  <a:pt x="21" y="39"/>
                </a:cubicBezTo>
                <a:cubicBezTo>
                  <a:pt x="21" y="36"/>
                  <a:pt x="24" y="36"/>
                  <a:pt x="23" y="34"/>
                </a:cubicBezTo>
                <a:cubicBezTo>
                  <a:pt x="21" y="33"/>
                  <a:pt x="21" y="34"/>
                  <a:pt x="20" y="33"/>
                </a:cubicBezTo>
                <a:cubicBezTo>
                  <a:pt x="20" y="31"/>
                  <a:pt x="17" y="33"/>
                  <a:pt x="18" y="31"/>
                </a:cubicBezTo>
                <a:cubicBezTo>
                  <a:pt x="21" y="30"/>
                  <a:pt x="21" y="28"/>
                  <a:pt x="18" y="27"/>
                </a:cubicBezTo>
                <a:cubicBezTo>
                  <a:pt x="15" y="25"/>
                  <a:pt x="15" y="25"/>
                  <a:pt x="14" y="27"/>
                </a:cubicBezTo>
                <a:cubicBezTo>
                  <a:pt x="12" y="31"/>
                  <a:pt x="11" y="27"/>
                  <a:pt x="9" y="27"/>
                </a:cubicBezTo>
                <a:cubicBezTo>
                  <a:pt x="8" y="28"/>
                  <a:pt x="8" y="25"/>
                  <a:pt x="6" y="23"/>
                </a:cubicBezTo>
                <a:cubicBezTo>
                  <a:pt x="6" y="22"/>
                  <a:pt x="8" y="22"/>
                  <a:pt x="6" y="22"/>
                </a:cubicBezTo>
                <a:cubicBezTo>
                  <a:pt x="6" y="20"/>
                  <a:pt x="8" y="19"/>
                  <a:pt x="6" y="19"/>
                </a:cubicBezTo>
                <a:cubicBezTo>
                  <a:pt x="6" y="19"/>
                  <a:pt x="6" y="16"/>
                  <a:pt x="5" y="19"/>
                </a:cubicBezTo>
                <a:cubicBezTo>
                  <a:pt x="5" y="20"/>
                  <a:pt x="6" y="17"/>
                  <a:pt x="0" y="11"/>
                </a:cubicBezTo>
                <a:cubicBezTo>
                  <a:pt x="3" y="11"/>
                  <a:pt x="2" y="6"/>
                  <a:pt x="5" y="8"/>
                </a:cubicBezTo>
                <a:cubicBezTo>
                  <a:pt x="8" y="9"/>
                  <a:pt x="6" y="11"/>
                  <a:pt x="8" y="11"/>
                </a:cubicBezTo>
                <a:cubicBezTo>
                  <a:pt x="9" y="11"/>
                  <a:pt x="9" y="5"/>
                  <a:pt x="11" y="8"/>
                </a:cubicBezTo>
                <a:cubicBezTo>
                  <a:pt x="12" y="9"/>
                  <a:pt x="12" y="8"/>
                  <a:pt x="12" y="8"/>
                </a:cubicBezTo>
                <a:cubicBezTo>
                  <a:pt x="14" y="9"/>
                  <a:pt x="15" y="13"/>
                  <a:pt x="15" y="9"/>
                </a:cubicBezTo>
                <a:cubicBezTo>
                  <a:pt x="15" y="6"/>
                  <a:pt x="17" y="6"/>
                  <a:pt x="17" y="8"/>
                </a:cubicBezTo>
                <a:cubicBezTo>
                  <a:pt x="18" y="9"/>
                  <a:pt x="23" y="6"/>
                  <a:pt x="21" y="5"/>
                </a:cubicBezTo>
                <a:cubicBezTo>
                  <a:pt x="21" y="3"/>
                  <a:pt x="23" y="5"/>
                  <a:pt x="24" y="2"/>
                </a:cubicBezTo>
                <a:cubicBezTo>
                  <a:pt x="26" y="0"/>
                  <a:pt x="27" y="6"/>
                  <a:pt x="31" y="6"/>
                </a:cubicBezTo>
                <a:cubicBezTo>
                  <a:pt x="34" y="5"/>
                  <a:pt x="32" y="8"/>
                  <a:pt x="35" y="6"/>
                </a:cubicBezTo>
                <a:cubicBezTo>
                  <a:pt x="37" y="6"/>
                  <a:pt x="38" y="6"/>
                  <a:pt x="37" y="9"/>
                </a:cubicBezTo>
                <a:cubicBezTo>
                  <a:pt x="34" y="13"/>
                  <a:pt x="37" y="11"/>
                  <a:pt x="37" y="14"/>
                </a:cubicBezTo>
                <a:cubicBezTo>
                  <a:pt x="37" y="16"/>
                  <a:pt x="38" y="14"/>
                  <a:pt x="40" y="17"/>
                </a:cubicBezTo>
                <a:cubicBezTo>
                  <a:pt x="40" y="19"/>
                  <a:pt x="41" y="17"/>
                  <a:pt x="41" y="19"/>
                </a:cubicBezTo>
                <a:cubicBezTo>
                  <a:pt x="43" y="20"/>
                  <a:pt x="44" y="19"/>
                  <a:pt x="47" y="20"/>
                </a:cubicBezTo>
                <a:cubicBezTo>
                  <a:pt x="47" y="20"/>
                  <a:pt x="46" y="20"/>
                  <a:pt x="43" y="22"/>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34" name="Freeform 75"/>
          <p:cNvSpPr>
            <a:spLocks/>
          </p:cNvSpPr>
          <p:nvPr>
            <p:custDataLst>
              <p:tags r:id="rId132"/>
            </p:custDataLst>
          </p:nvPr>
        </p:nvSpPr>
        <p:spPr bwMode="auto">
          <a:xfrm>
            <a:off x="5238245" y="3477058"/>
            <a:ext cx="105119" cy="147737"/>
          </a:xfrm>
          <a:custGeom>
            <a:avLst/>
            <a:gdLst/>
            <a:ahLst/>
            <a:cxnLst>
              <a:cxn ang="0">
                <a:pos x="0" y="20"/>
              </a:cxn>
              <a:cxn ang="0">
                <a:pos x="2" y="22"/>
              </a:cxn>
              <a:cxn ang="0">
                <a:pos x="3" y="29"/>
              </a:cxn>
              <a:cxn ang="0">
                <a:pos x="8" y="28"/>
              </a:cxn>
              <a:cxn ang="0">
                <a:pos x="9" y="32"/>
              </a:cxn>
              <a:cxn ang="0">
                <a:pos x="8" y="42"/>
              </a:cxn>
              <a:cxn ang="0">
                <a:pos x="6" y="50"/>
              </a:cxn>
              <a:cxn ang="0">
                <a:pos x="12" y="45"/>
              </a:cxn>
              <a:cxn ang="0">
                <a:pos x="18" y="45"/>
              </a:cxn>
              <a:cxn ang="0">
                <a:pos x="20" y="45"/>
              </a:cxn>
              <a:cxn ang="0">
                <a:pos x="27" y="40"/>
              </a:cxn>
              <a:cxn ang="0">
                <a:pos x="32" y="43"/>
              </a:cxn>
              <a:cxn ang="0">
                <a:pos x="36" y="56"/>
              </a:cxn>
              <a:cxn ang="0">
                <a:pos x="41" y="65"/>
              </a:cxn>
              <a:cxn ang="0">
                <a:pos x="42" y="76"/>
              </a:cxn>
              <a:cxn ang="0">
                <a:pos x="39" y="81"/>
              </a:cxn>
              <a:cxn ang="0">
                <a:pos x="44" y="84"/>
              </a:cxn>
              <a:cxn ang="0">
                <a:pos x="47" y="83"/>
              </a:cxn>
              <a:cxn ang="0">
                <a:pos x="50" y="79"/>
              </a:cxn>
              <a:cxn ang="0">
                <a:pos x="53" y="81"/>
              </a:cxn>
              <a:cxn ang="0">
                <a:pos x="56" y="79"/>
              </a:cxn>
              <a:cxn ang="0">
                <a:pos x="57" y="78"/>
              </a:cxn>
              <a:cxn ang="0">
                <a:pos x="57" y="70"/>
              </a:cxn>
              <a:cxn ang="0">
                <a:pos x="56" y="65"/>
              </a:cxn>
              <a:cxn ang="0">
                <a:pos x="56" y="64"/>
              </a:cxn>
              <a:cxn ang="0">
                <a:pos x="51" y="61"/>
              </a:cxn>
              <a:cxn ang="0">
                <a:pos x="48" y="51"/>
              </a:cxn>
              <a:cxn ang="0">
                <a:pos x="42" y="45"/>
              </a:cxn>
              <a:cxn ang="0">
                <a:pos x="39" y="40"/>
              </a:cxn>
              <a:cxn ang="0">
                <a:pos x="39" y="37"/>
              </a:cxn>
              <a:cxn ang="0">
                <a:pos x="32" y="34"/>
              </a:cxn>
              <a:cxn ang="0">
                <a:pos x="30" y="29"/>
              </a:cxn>
              <a:cxn ang="0">
                <a:pos x="36" y="28"/>
              </a:cxn>
              <a:cxn ang="0">
                <a:pos x="38" y="23"/>
              </a:cxn>
              <a:cxn ang="0">
                <a:pos x="35" y="22"/>
              </a:cxn>
              <a:cxn ang="0">
                <a:pos x="33" y="20"/>
              </a:cxn>
              <a:cxn ang="0">
                <a:pos x="33" y="15"/>
              </a:cxn>
              <a:cxn ang="0">
                <a:pos x="29" y="15"/>
              </a:cxn>
              <a:cxn ang="0">
                <a:pos x="24" y="15"/>
              </a:cxn>
              <a:cxn ang="0">
                <a:pos x="21" y="12"/>
              </a:cxn>
              <a:cxn ang="0">
                <a:pos x="21" y="11"/>
              </a:cxn>
              <a:cxn ang="0">
                <a:pos x="21" y="7"/>
              </a:cxn>
              <a:cxn ang="0">
                <a:pos x="20" y="7"/>
              </a:cxn>
              <a:cxn ang="0">
                <a:pos x="15" y="0"/>
              </a:cxn>
              <a:cxn ang="0">
                <a:pos x="12" y="4"/>
              </a:cxn>
              <a:cxn ang="0">
                <a:pos x="12" y="11"/>
              </a:cxn>
              <a:cxn ang="0">
                <a:pos x="12" y="12"/>
              </a:cxn>
              <a:cxn ang="0">
                <a:pos x="8" y="9"/>
              </a:cxn>
              <a:cxn ang="0">
                <a:pos x="3" y="14"/>
              </a:cxn>
              <a:cxn ang="0">
                <a:pos x="0" y="20"/>
              </a:cxn>
            </a:cxnLst>
            <a:rect l="0" t="0" r="r" b="b"/>
            <a:pathLst>
              <a:path w="60" h="87">
                <a:moveTo>
                  <a:pt x="0" y="20"/>
                </a:moveTo>
                <a:cubicBezTo>
                  <a:pt x="0" y="23"/>
                  <a:pt x="0" y="20"/>
                  <a:pt x="2" y="22"/>
                </a:cubicBezTo>
                <a:cubicBezTo>
                  <a:pt x="5" y="25"/>
                  <a:pt x="0" y="29"/>
                  <a:pt x="3" y="29"/>
                </a:cubicBezTo>
                <a:cubicBezTo>
                  <a:pt x="6" y="29"/>
                  <a:pt x="5" y="28"/>
                  <a:pt x="8" y="28"/>
                </a:cubicBezTo>
                <a:cubicBezTo>
                  <a:pt x="11" y="29"/>
                  <a:pt x="8" y="31"/>
                  <a:pt x="9" y="32"/>
                </a:cubicBezTo>
                <a:cubicBezTo>
                  <a:pt x="11" y="36"/>
                  <a:pt x="6" y="40"/>
                  <a:pt x="8" y="42"/>
                </a:cubicBezTo>
                <a:cubicBezTo>
                  <a:pt x="9" y="43"/>
                  <a:pt x="5" y="48"/>
                  <a:pt x="6" y="50"/>
                </a:cubicBezTo>
                <a:cubicBezTo>
                  <a:pt x="8" y="50"/>
                  <a:pt x="8" y="50"/>
                  <a:pt x="12" y="45"/>
                </a:cubicBezTo>
                <a:cubicBezTo>
                  <a:pt x="17" y="40"/>
                  <a:pt x="15" y="45"/>
                  <a:pt x="18" y="45"/>
                </a:cubicBezTo>
                <a:cubicBezTo>
                  <a:pt x="20" y="45"/>
                  <a:pt x="18" y="46"/>
                  <a:pt x="20" y="45"/>
                </a:cubicBezTo>
                <a:cubicBezTo>
                  <a:pt x="24" y="43"/>
                  <a:pt x="23" y="39"/>
                  <a:pt x="27" y="40"/>
                </a:cubicBezTo>
                <a:cubicBezTo>
                  <a:pt x="30" y="42"/>
                  <a:pt x="30" y="40"/>
                  <a:pt x="32" y="43"/>
                </a:cubicBezTo>
                <a:cubicBezTo>
                  <a:pt x="33" y="50"/>
                  <a:pt x="38" y="48"/>
                  <a:pt x="36" y="56"/>
                </a:cubicBezTo>
                <a:cubicBezTo>
                  <a:pt x="35" y="64"/>
                  <a:pt x="41" y="64"/>
                  <a:pt x="41" y="65"/>
                </a:cubicBezTo>
                <a:cubicBezTo>
                  <a:pt x="41" y="67"/>
                  <a:pt x="44" y="67"/>
                  <a:pt x="42" y="76"/>
                </a:cubicBezTo>
                <a:cubicBezTo>
                  <a:pt x="42" y="78"/>
                  <a:pt x="44" y="79"/>
                  <a:pt x="39" y="81"/>
                </a:cubicBezTo>
                <a:cubicBezTo>
                  <a:pt x="41" y="86"/>
                  <a:pt x="42" y="81"/>
                  <a:pt x="44" y="84"/>
                </a:cubicBezTo>
                <a:cubicBezTo>
                  <a:pt x="45" y="87"/>
                  <a:pt x="48" y="86"/>
                  <a:pt x="47" y="83"/>
                </a:cubicBezTo>
                <a:cubicBezTo>
                  <a:pt x="44" y="79"/>
                  <a:pt x="48" y="81"/>
                  <a:pt x="50" y="79"/>
                </a:cubicBezTo>
                <a:cubicBezTo>
                  <a:pt x="51" y="78"/>
                  <a:pt x="51" y="83"/>
                  <a:pt x="53" y="81"/>
                </a:cubicBezTo>
                <a:cubicBezTo>
                  <a:pt x="54" y="81"/>
                  <a:pt x="56" y="78"/>
                  <a:pt x="56" y="79"/>
                </a:cubicBezTo>
                <a:cubicBezTo>
                  <a:pt x="57" y="79"/>
                  <a:pt x="57" y="78"/>
                  <a:pt x="57" y="78"/>
                </a:cubicBezTo>
                <a:cubicBezTo>
                  <a:pt x="57" y="75"/>
                  <a:pt x="60" y="73"/>
                  <a:pt x="57" y="70"/>
                </a:cubicBezTo>
                <a:cubicBezTo>
                  <a:pt x="54" y="67"/>
                  <a:pt x="54" y="67"/>
                  <a:pt x="56" y="65"/>
                </a:cubicBezTo>
                <a:cubicBezTo>
                  <a:pt x="57" y="65"/>
                  <a:pt x="57" y="64"/>
                  <a:pt x="56" y="64"/>
                </a:cubicBezTo>
                <a:cubicBezTo>
                  <a:pt x="56" y="65"/>
                  <a:pt x="53" y="59"/>
                  <a:pt x="51" y="61"/>
                </a:cubicBezTo>
                <a:cubicBezTo>
                  <a:pt x="50" y="61"/>
                  <a:pt x="51" y="53"/>
                  <a:pt x="48" y="51"/>
                </a:cubicBezTo>
                <a:cubicBezTo>
                  <a:pt x="45" y="51"/>
                  <a:pt x="42" y="48"/>
                  <a:pt x="42" y="45"/>
                </a:cubicBezTo>
                <a:cubicBezTo>
                  <a:pt x="41" y="40"/>
                  <a:pt x="41" y="43"/>
                  <a:pt x="39" y="40"/>
                </a:cubicBezTo>
                <a:cubicBezTo>
                  <a:pt x="38" y="39"/>
                  <a:pt x="39" y="39"/>
                  <a:pt x="39" y="37"/>
                </a:cubicBezTo>
                <a:cubicBezTo>
                  <a:pt x="38" y="37"/>
                  <a:pt x="36" y="37"/>
                  <a:pt x="32" y="34"/>
                </a:cubicBezTo>
                <a:cubicBezTo>
                  <a:pt x="27" y="29"/>
                  <a:pt x="32" y="31"/>
                  <a:pt x="30" y="29"/>
                </a:cubicBezTo>
                <a:cubicBezTo>
                  <a:pt x="29" y="25"/>
                  <a:pt x="35" y="29"/>
                  <a:pt x="36" y="28"/>
                </a:cubicBezTo>
                <a:cubicBezTo>
                  <a:pt x="36" y="25"/>
                  <a:pt x="39" y="25"/>
                  <a:pt x="38" y="23"/>
                </a:cubicBezTo>
                <a:cubicBezTo>
                  <a:pt x="36" y="22"/>
                  <a:pt x="36" y="23"/>
                  <a:pt x="35" y="22"/>
                </a:cubicBezTo>
                <a:cubicBezTo>
                  <a:pt x="35" y="20"/>
                  <a:pt x="32" y="22"/>
                  <a:pt x="33" y="20"/>
                </a:cubicBezTo>
                <a:cubicBezTo>
                  <a:pt x="36" y="18"/>
                  <a:pt x="36" y="17"/>
                  <a:pt x="33" y="15"/>
                </a:cubicBezTo>
                <a:cubicBezTo>
                  <a:pt x="30" y="14"/>
                  <a:pt x="30" y="14"/>
                  <a:pt x="29" y="15"/>
                </a:cubicBezTo>
                <a:cubicBezTo>
                  <a:pt x="27" y="20"/>
                  <a:pt x="26" y="15"/>
                  <a:pt x="24" y="15"/>
                </a:cubicBezTo>
                <a:cubicBezTo>
                  <a:pt x="23" y="17"/>
                  <a:pt x="23" y="14"/>
                  <a:pt x="21" y="12"/>
                </a:cubicBezTo>
                <a:cubicBezTo>
                  <a:pt x="21" y="11"/>
                  <a:pt x="23" y="11"/>
                  <a:pt x="21" y="11"/>
                </a:cubicBezTo>
                <a:cubicBezTo>
                  <a:pt x="21" y="9"/>
                  <a:pt x="23" y="7"/>
                  <a:pt x="21" y="7"/>
                </a:cubicBezTo>
                <a:cubicBezTo>
                  <a:pt x="21" y="7"/>
                  <a:pt x="21" y="4"/>
                  <a:pt x="20" y="7"/>
                </a:cubicBezTo>
                <a:cubicBezTo>
                  <a:pt x="20" y="9"/>
                  <a:pt x="21" y="6"/>
                  <a:pt x="15" y="0"/>
                </a:cubicBezTo>
                <a:cubicBezTo>
                  <a:pt x="14" y="0"/>
                  <a:pt x="9" y="0"/>
                  <a:pt x="12" y="4"/>
                </a:cubicBezTo>
                <a:cubicBezTo>
                  <a:pt x="14" y="11"/>
                  <a:pt x="12" y="9"/>
                  <a:pt x="12" y="11"/>
                </a:cubicBezTo>
                <a:cubicBezTo>
                  <a:pt x="14" y="12"/>
                  <a:pt x="12" y="14"/>
                  <a:pt x="12" y="12"/>
                </a:cubicBezTo>
                <a:cubicBezTo>
                  <a:pt x="11" y="11"/>
                  <a:pt x="9" y="15"/>
                  <a:pt x="8" y="9"/>
                </a:cubicBezTo>
                <a:cubicBezTo>
                  <a:pt x="6" y="11"/>
                  <a:pt x="3" y="9"/>
                  <a:pt x="3" y="14"/>
                </a:cubicBezTo>
                <a:cubicBezTo>
                  <a:pt x="2" y="18"/>
                  <a:pt x="0" y="14"/>
                  <a:pt x="0" y="20"/>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35" name="Freeform 76"/>
          <p:cNvSpPr>
            <a:spLocks/>
          </p:cNvSpPr>
          <p:nvPr>
            <p:custDataLst>
              <p:tags r:id="rId133"/>
            </p:custDataLst>
          </p:nvPr>
        </p:nvSpPr>
        <p:spPr bwMode="auto">
          <a:xfrm>
            <a:off x="5264526" y="3609059"/>
            <a:ext cx="77026" cy="71683"/>
          </a:xfrm>
          <a:custGeom>
            <a:avLst/>
            <a:gdLst/>
            <a:ahLst/>
            <a:cxnLst>
              <a:cxn ang="0">
                <a:pos x="42" y="0"/>
              </a:cxn>
              <a:cxn ang="0">
                <a:pos x="41" y="6"/>
              </a:cxn>
              <a:cxn ang="0">
                <a:pos x="42" y="11"/>
              </a:cxn>
              <a:cxn ang="0">
                <a:pos x="42" y="18"/>
              </a:cxn>
              <a:cxn ang="0">
                <a:pos x="41" y="23"/>
              </a:cxn>
              <a:cxn ang="0">
                <a:pos x="36" y="26"/>
              </a:cxn>
              <a:cxn ang="0">
                <a:pos x="33" y="29"/>
              </a:cxn>
              <a:cxn ang="0">
                <a:pos x="30" y="31"/>
              </a:cxn>
              <a:cxn ang="0">
                <a:pos x="30" y="35"/>
              </a:cxn>
              <a:cxn ang="0">
                <a:pos x="29" y="37"/>
              </a:cxn>
              <a:cxn ang="0">
                <a:pos x="24" y="37"/>
              </a:cxn>
              <a:cxn ang="0">
                <a:pos x="23" y="39"/>
              </a:cxn>
              <a:cxn ang="0">
                <a:pos x="18" y="42"/>
              </a:cxn>
              <a:cxn ang="0">
                <a:pos x="14" y="40"/>
              </a:cxn>
              <a:cxn ang="0">
                <a:pos x="12" y="40"/>
              </a:cxn>
              <a:cxn ang="0">
                <a:pos x="12" y="35"/>
              </a:cxn>
              <a:cxn ang="0">
                <a:pos x="11" y="37"/>
              </a:cxn>
              <a:cxn ang="0">
                <a:pos x="8" y="35"/>
              </a:cxn>
              <a:cxn ang="0">
                <a:pos x="6" y="29"/>
              </a:cxn>
              <a:cxn ang="0">
                <a:pos x="5" y="21"/>
              </a:cxn>
              <a:cxn ang="0">
                <a:pos x="2" y="14"/>
              </a:cxn>
              <a:cxn ang="0">
                <a:pos x="3" y="11"/>
              </a:cxn>
              <a:cxn ang="0">
                <a:pos x="6" y="6"/>
              </a:cxn>
              <a:cxn ang="0">
                <a:pos x="20" y="3"/>
              </a:cxn>
              <a:cxn ang="0">
                <a:pos x="24" y="3"/>
              </a:cxn>
              <a:cxn ang="0">
                <a:pos x="29" y="6"/>
              </a:cxn>
              <a:cxn ang="0">
                <a:pos x="32" y="4"/>
              </a:cxn>
              <a:cxn ang="0">
                <a:pos x="35" y="1"/>
              </a:cxn>
              <a:cxn ang="0">
                <a:pos x="38" y="3"/>
              </a:cxn>
              <a:cxn ang="0">
                <a:pos x="41" y="1"/>
              </a:cxn>
              <a:cxn ang="0">
                <a:pos x="42" y="0"/>
              </a:cxn>
            </a:cxnLst>
            <a:rect l="0" t="0" r="r" b="b"/>
            <a:pathLst>
              <a:path w="44" h="42">
                <a:moveTo>
                  <a:pt x="42" y="0"/>
                </a:moveTo>
                <a:cubicBezTo>
                  <a:pt x="42" y="1"/>
                  <a:pt x="41" y="6"/>
                  <a:pt x="41" y="6"/>
                </a:cubicBezTo>
                <a:cubicBezTo>
                  <a:pt x="42" y="7"/>
                  <a:pt x="42" y="7"/>
                  <a:pt x="42" y="11"/>
                </a:cubicBezTo>
                <a:cubicBezTo>
                  <a:pt x="44" y="14"/>
                  <a:pt x="42" y="15"/>
                  <a:pt x="42" y="18"/>
                </a:cubicBezTo>
                <a:cubicBezTo>
                  <a:pt x="44" y="21"/>
                  <a:pt x="44" y="25"/>
                  <a:pt x="41" y="23"/>
                </a:cubicBezTo>
                <a:cubicBezTo>
                  <a:pt x="39" y="23"/>
                  <a:pt x="39" y="26"/>
                  <a:pt x="36" y="26"/>
                </a:cubicBezTo>
                <a:cubicBezTo>
                  <a:pt x="32" y="26"/>
                  <a:pt x="36" y="31"/>
                  <a:pt x="33" y="29"/>
                </a:cubicBezTo>
                <a:cubicBezTo>
                  <a:pt x="30" y="28"/>
                  <a:pt x="29" y="29"/>
                  <a:pt x="30" y="31"/>
                </a:cubicBezTo>
                <a:cubicBezTo>
                  <a:pt x="30" y="32"/>
                  <a:pt x="29" y="34"/>
                  <a:pt x="30" y="35"/>
                </a:cubicBezTo>
                <a:cubicBezTo>
                  <a:pt x="35" y="39"/>
                  <a:pt x="30" y="39"/>
                  <a:pt x="29" y="37"/>
                </a:cubicBezTo>
                <a:cubicBezTo>
                  <a:pt x="29" y="34"/>
                  <a:pt x="26" y="39"/>
                  <a:pt x="24" y="37"/>
                </a:cubicBezTo>
                <a:cubicBezTo>
                  <a:pt x="24" y="35"/>
                  <a:pt x="23" y="39"/>
                  <a:pt x="23" y="39"/>
                </a:cubicBezTo>
                <a:cubicBezTo>
                  <a:pt x="24" y="42"/>
                  <a:pt x="20" y="40"/>
                  <a:pt x="18" y="42"/>
                </a:cubicBezTo>
                <a:cubicBezTo>
                  <a:pt x="17" y="40"/>
                  <a:pt x="15" y="42"/>
                  <a:pt x="14" y="40"/>
                </a:cubicBezTo>
                <a:cubicBezTo>
                  <a:pt x="14" y="39"/>
                  <a:pt x="14" y="42"/>
                  <a:pt x="12" y="40"/>
                </a:cubicBezTo>
                <a:cubicBezTo>
                  <a:pt x="9" y="39"/>
                  <a:pt x="14" y="39"/>
                  <a:pt x="12" y="35"/>
                </a:cubicBezTo>
                <a:cubicBezTo>
                  <a:pt x="9" y="32"/>
                  <a:pt x="11" y="37"/>
                  <a:pt x="11" y="37"/>
                </a:cubicBezTo>
                <a:cubicBezTo>
                  <a:pt x="9" y="37"/>
                  <a:pt x="8" y="40"/>
                  <a:pt x="8" y="35"/>
                </a:cubicBezTo>
                <a:cubicBezTo>
                  <a:pt x="8" y="32"/>
                  <a:pt x="9" y="34"/>
                  <a:pt x="6" y="29"/>
                </a:cubicBezTo>
                <a:cubicBezTo>
                  <a:pt x="3" y="25"/>
                  <a:pt x="6" y="23"/>
                  <a:pt x="5" y="21"/>
                </a:cubicBezTo>
                <a:cubicBezTo>
                  <a:pt x="2" y="20"/>
                  <a:pt x="5" y="18"/>
                  <a:pt x="2" y="14"/>
                </a:cubicBezTo>
                <a:cubicBezTo>
                  <a:pt x="0" y="9"/>
                  <a:pt x="3" y="12"/>
                  <a:pt x="3" y="11"/>
                </a:cubicBezTo>
                <a:cubicBezTo>
                  <a:pt x="3" y="9"/>
                  <a:pt x="5" y="11"/>
                  <a:pt x="6" y="6"/>
                </a:cubicBezTo>
                <a:cubicBezTo>
                  <a:pt x="8" y="1"/>
                  <a:pt x="15" y="3"/>
                  <a:pt x="20" y="3"/>
                </a:cubicBezTo>
                <a:cubicBezTo>
                  <a:pt x="24" y="1"/>
                  <a:pt x="23" y="4"/>
                  <a:pt x="24" y="3"/>
                </a:cubicBezTo>
                <a:cubicBezTo>
                  <a:pt x="26" y="7"/>
                  <a:pt x="27" y="3"/>
                  <a:pt x="29" y="6"/>
                </a:cubicBezTo>
                <a:cubicBezTo>
                  <a:pt x="30" y="9"/>
                  <a:pt x="33" y="7"/>
                  <a:pt x="32" y="4"/>
                </a:cubicBezTo>
                <a:cubicBezTo>
                  <a:pt x="29" y="1"/>
                  <a:pt x="33" y="3"/>
                  <a:pt x="35" y="1"/>
                </a:cubicBezTo>
                <a:cubicBezTo>
                  <a:pt x="36" y="0"/>
                  <a:pt x="36" y="4"/>
                  <a:pt x="38" y="3"/>
                </a:cubicBezTo>
                <a:cubicBezTo>
                  <a:pt x="39" y="3"/>
                  <a:pt x="41" y="0"/>
                  <a:pt x="41" y="1"/>
                </a:cubicBezTo>
                <a:cubicBezTo>
                  <a:pt x="42" y="1"/>
                  <a:pt x="42" y="0"/>
                  <a:pt x="42" y="0"/>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36" name="Freeform 77"/>
          <p:cNvSpPr>
            <a:spLocks/>
          </p:cNvSpPr>
          <p:nvPr>
            <p:custDataLst>
              <p:tags r:id="rId134"/>
            </p:custDataLst>
          </p:nvPr>
        </p:nvSpPr>
        <p:spPr bwMode="auto">
          <a:xfrm>
            <a:off x="4323897" y="3303971"/>
            <a:ext cx="291793" cy="288479"/>
          </a:xfrm>
          <a:custGeom>
            <a:avLst/>
            <a:gdLst/>
            <a:ahLst/>
            <a:cxnLst>
              <a:cxn ang="0">
                <a:pos x="125" y="141"/>
              </a:cxn>
              <a:cxn ang="0">
                <a:pos x="107" y="151"/>
              </a:cxn>
              <a:cxn ang="0">
                <a:pos x="92" y="162"/>
              </a:cxn>
              <a:cxn ang="0">
                <a:pos x="75" y="153"/>
              </a:cxn>
              <a:cxn ang="0">
                <a:pos x="74" y="153"/>
              </a:cxn>
              <a:cxn ang="0">
                <a:pos x="72" y="153"/>
              </a:cxn>
              <a:cxn ang="0">
                <a:pos x="68" y="153"/>
              </a:cxn>
              <a:cxn ang="0">
                <a:pos x="68" y="158"/>
              </a:cxn>
              <a:cxn ang="0">
                <a:pos x="65" y="162"/>
              </a:cxn>
              <a:cxn ang="0">
                <a:pos x="54" y="144"/>
              </a:cxn>
              <a:cxn ang="0">
                <a:pos x="50" y="133"/>
              </a:cxn>
              <a:cxn ang="0">
                <a:pos x="36" y="117"/>
              </a:cxn>
              <a:cxn ang="0">
                <a:pos x="34" y="100"/>
              </a:cxn>
              <a:cxn ang="0">
                <a:pos x="21" y="77"/>
              </a:cxn>
              <a:cxn ang="0">
                <a:pos x="15" y="64"/>
              </a:cxn>
              <a:cxn ang="0">
                <a:pos x="1" y="41"/>
              </a:cxn>
              <a:cxn ang="0">
                <a:pos x="12" y="32"/>
              </a:cxn>
              <a:cxn ang="0">
                <a:pos x="24" y="24"/>
              </a:cxn>
              <a:cxn ang="0">
                <a:pos x="27" y="18"/>
              </a:cxn>
              <a:cxn ang="0">
                <a:pos x="24" y="7"/>
              </a:cxn>
              <a:cxn ang="0">
                <a:pos x="47" y="4"/>
              </a:cxn>
              <a:cxn ang="0">
                <a:pos x="59" y="11"/>
              </a:cxn>
              <a:cxn ang="0">
                <a:pos x="80" y="32"/>
              </a:cxn>
              <a:cxn ang="0">
                <a:pos x="101" y="35"/>
              </a:cxn>
              <a:cxn ang="0">
                <a:pos x="109" y="39"/>
              </a:cxn>
              <a:cxn ang="0">
                <a:pos x="116" y="50"/>
              </a:cxn>
              <a:cxn ang="0">
                <a:pos x="122" y="60"/>
              </a:cxn>
              <a:cxn ang="0">
                <a:pos x="124" y="71"/>
              </a:cxn>
              <a:cxn ang="0">
                <a:pos x="130" y="80"/>
              </a:cxn>
              <a:cxn ang="0">
                <a:pos x="136" y="92"/>
              </a:cxn>
              <a:cxn ang="0">
                <a:pos x="163" y="99"/>
              </a:cxn>
              <a:cxn ang="0">
                <a:pos x="165" y="113"/>
              </a:cxn>
              <a:cxn ang="0">
                <a:pos x="150" y="131"/>
              </a:cxn>
            </a:cxnLst>
            <a:rect l="0" t="0" r="r" b="b"/>
            <a:pathLst>
              <a:path w="166" h="170">
                <a:moveTo>
                  <a:pt x="138" y="136"/>
                </a:moveTo>
                <a:cubicBezTo>
                  <a:pt x="133" y="137"/>
                  <a:pt x="130" y="139"/>
                  <a:pt x="125" y="141"/>
                </a:cubicBezTo>
                <a:cubicBezTo>
                  <a:pt x="122" y="141"/>
                  <a:pt x="115" y="142"/>
                  <a:pt x="112" y="144"/>
                </a:cubicBezTo>
                <a:cubicBezTo>
                  <a:pt x="110" y="145"/>
                  <a:pt x="107" y="150"/>
                  <a:pt x="107" y="151"/>
                </a:cubicBezTo>
                <a:cubicBezTo>
                  <a:pt x="103" y="158"/>
                  <a:pt x="97" y="164"/>
                  <a:pt x="92" y="170"/>
                </a:cubicBezTo>
                <a:cubicBezTo>
                  <a:pt x="92" y="167"/>
                  <a:pt x="92" y="164"/>
                  <a:pt x="92" y="162"/>
                </a:cubicBezTo>
                <a:cubicBezTo>
                  <a:pt x="92" y="161"/>
                  <a:pt x="92" y="159"/>
                  <a:pt x="92" y="159"/>
                </a:cubicBezTo>
                <a:cubicBezTo>
                  <a:pt x="92" y="159"/>
                  <a:pt x="77" y="151"/>
                  <a:pt x="75" y="153"/>
                </a:cubicBezTo>
                <a:cubicBezTo>
                  <a:pt x="75" y="153"/>
                  <a:pt x="75" y="153"/>
                  <a:pt x="74" y="153"/>
                </a:cubicBezTo>
                <a:cubicBezTo>
                  <a:pt x="74" y="153"/>
                  <a:pt x="74" y="153"/>
                  <a:pt x="74" y="153"/>
                </a:cubicBezTo>
                <a:cubicBezTo>
                  <a:pt x="74" y="153"/>
                  <a:pt x="74" y="153"/>
                  <a:pt x="74" y="153"/>
                </a:cubicBezTo>
                <a:cubicBezTo>
                  <a:pt x="72" y="153"/>
                  <a:pt x="72" y="153"/>
                  <a:pt x="72" y="153"/>
                </a:cubicBezTo>
                <a:cubicBezTo>
                  <a:pt x="72" y="153"/>
                  <a:pt x="71" y="151"/>
                  <a:pt x="69" y="151"/>
                </a:cubicBezTo>
                <a:cubicBezTo>
                  <a:pt x="68" y="153"/>
                  <a:pt x="68" y="153"/>
                  <a:pt x="68" y="153"/>
                </a:cubicBezTo>
                <a:cubicBezTo>
                  <a:pt x="68" y="153"/>
                  <a:pt x="69" y="153"/>
                  <a:pt x="68" y="153"/>
                </a:cubicBezTo>
                <a:cubicBezTo>
                  <a:pt x="68" y="155"/>
                  <a:pt x="68" y="156"/>
                  <a:pt x="68" y="158"/>
                </a:cubicBezTo>
                <a:cubicBezTo>
                  <a:pt x="68" y="158"/>
                  <a:pt x="68" y="158"/>
                  <a:pt x="68" y="159"/>
                </a:cubicBezTo>
                <a:cubicBezTo>
                  <a:pt x="68" y="159"/>
                  <a:pt x="66" y="161"/>
                  <a:pt x="65" y="162"/>
                </a:cubicBezTo>
                <a:cubicBezTo>
                  <a:pt x="62" y="151"/>
                  <a:pt x="62" y="159"/>
                  <a:pt x="60" y="155"/>
                </a:cubicBezTo>
                <a:cubicBezTo>
                  <a:pt x="60" y="150"/>
                  <a:pt x="54" y="147"/>
                  <a:pt x="54" y="144"/>
                </a:cubicBezTo>
                <a:cubicBezTo>
                  <a:pt x="54" y="141"/>
                  <a:pt x="53" y="141"/>
                  <a:pt x="53" y="137"/>
                </a:cubicBezTo>
                <a:cubicBezTo>
                  <a:pt x="53" y="134"/>
                  <a:pt x="51" y="136"/>
                  <a:pt x="50" y="133"/>
                </a:cubicBezTo>
                <a:cubicBezTo>
                  <a:pt x="48" y="130"/>
                  <a:pt x="47" y="125"/>
                  <a:pt x="44" y="123"/>
                </a:cubicBezTo>
                <a:cubicBezTo>
                  <a:pt x="39" y="123"/>
                  <a:pt x="40" y="122"/>
                  <a:pt x="36" y="117"/>
                </a:cubicBezTo>
                <a:cubicBezTo>
                  <a:pt x="33" y="111"/>
                  <a:pt x="37" y="114"/>
                  <a:pt x="34" y="109"/>
                </a:cubicBezTo>
                <a:cubicBezTo>
                  <a:pt x="33" y="105"/>
                  <a:pt x="37" y="106"/>
                  <a:pt x="34" y="100"/>
                </a:cubicBezTo>
                <a:cubicBezTo>
                  <a:pt x="33" y="95"/>
                  <a:pt x="30" y="85"/>
                  <a:pt x="27" y="85"/>
                </a:cubicBezTo>
                <a:cubicBezTo>
                  <a:pt x="22" y="83"/>
                  <a:pt x="19" y="78"/>
                  <a:pt x="21" y="77"/>
                </a:cubicBezTo>
                <a:cubicBezTo>
                  <a:pt x="22" y="74"/>
                  <a:pt x="21" y="71"/>
                  <a:pt x="18" y="69"/>
                </a:cubicBezTo>
                <a:cubicBezTo>
                  <a:pt x="16" y="66"/>
                  <a:pt x="18" y="66"/>
                  <a:pt x="15" y="64"/>
                </a:cubicBezTo>
                <a:cubicBezTo>
                  <a:pt x="12" y="60"/>
                  <a:pt x="7" y="44"/>
                  <a:pt x="4" y="44"/>
                </a:cubicBezTo>
                <a:cubicBezTo>
                  <a:pt x="0" y="43"/>
                  <a:pt x="0" y="47"/>
                  <a:pt x="1" y="41"/>
                </a:cubicBezTo>
                <a:cubicBezTo>
                  <a:pt x="3" y="36"/>
                  <a:pt x="1" y="39"/>
                  <a:pt x="3" y="30"/>
                </a:cubicBezTo>
                <a:cubicBezTo>
                  <a:pt x="4" y="30"/>
                  <a:pt x="10" y="32"/>
                  <a:pt x="12" y="32"/>
                </a:cubicBezTo>
                <a:cubicBezTo>
                  <a:pt x="15" y="32"/>
                  <a:pt x="15" y="27"/>
                  <a:pt x="18" y="25"/>
                </a:cubicBezTo>
                <a:cubicBezTo>
                  <a:pt x="18" y="24"/>
                  <a:pt x="22" y="25"/>
                  <a:pt x="24" y="24"/>
                </a:cubicBezTo>
                <a:cubicBezTo>
                  <a:pt x="24" y="22"/>
                  <a:pt x="24" y="21"/>
                  <a:pt x="24" y="21"/>
                </a:cubicBezTo>
                <a:cubicBezTo>
                  <a:pt x="25" y="19"/>
                  <a:pt x="27" y="19"/>
                  <a:pt x="27" y="18"/>
                </a:cubicBezTo>
                <a:cubicBezTo>
                  <a:pt x="19" y="8"/>
                  <a:pt x="19" y="8"/>
                  <a:pt x="19" y="8"/>
                </a:cubicBezTo>
                <a:cubicBezTo>
                  <a:pt x="19" y="7"/>
                  <a:pt x="22" y="7"/>
                  <a:pt x="24" y="7"/>
                </a:cubicBezTo>
                <a:cubicBezTo>
                  <a:pt x="25" y="5"/>
                  <a:pt x="34" y="4"/>
                  <a:pt x="36" y="0"/>
                </a:cubicBezTo>
                <a:cubicBezTo>
                  <a:pt x="39" y="2"/>
                  <a:pt x="44" y="2"/>
                  <a:pt x="47" y="4"/>
                </a:cubicBezTo>
                <a:cubicBezTo>
                  <a:pt x="50" y="4"/>
                  <a:pt x="51" y="7"/>
                  <a:pt x="54" y="10"/>
                </a:cubicBezTo>
                <a:cubicBezTo>
                  <a:pt x="56" y="10"/>
                  <a:pt x="57" y="11"/>
                  <a:pt x="59" y="11"/>
                </a:cubicBezTo>
                <a:cubicBezTo>
                  <a:pt x="62" y="15"/>
                  <a:pt x="65" y="16"/>
                  <a:pt x="66" y="19"/>
                </a:cubicBezTo>
                <a:cubicBezTo>
                  <a:pt x="69" y="21"/>
                  <a:pt x="78" y="32"/>
                  <a:pt x="80" y="32"/>
                </a:cubicBezTo>
                <a:cubicBezTo>
                  <a:pt x="81" y="33"/>
                  <a:pt x="94" y="33"/>
                  <a:pt x="95" y="33"/>
                </a:cubicBezTo>
                <a:cubicBezTo>
                  <a:pt x="95" y="33"/>
                  <a:pt x="101" y="33"/>
                  <a:pt x="101" y="35"/>
                </a:cubicBezTo>
                <a:cubicBezTo>
                  <a:pt x="103" y="35"/>
                  <a:pt x="103" y="38"/>
                  <a:pt x="103" y="38"/>
                </a:cubicBezTo>
                <a:cubicBezTo>
                  <a:pt x="104" y="39"/>
                  <a:pt x="109" y="39"/>
                  <a:pt x="109" y="39"/>
                </a:cubicBezTo>
                <a:cubicBezTo>
                  <a:pt x="112" y="44"/>
                  <a:pt x="113" y="46"/>
                  <a:pt x="113" y="47"/>
                </a:cubicBezTo>
                <a:cubicBezTo>
                  <a:pt x="113" y="49"/>
                  <a:pt x="116" y="47"/>
                  <a:pt x="116" y="50"/>
                </a:cubicBezTo>
                <a:cubicBezTo>
                  <a:pt x="116" y="53"/>
                  <a:pt x="122" y="57"/>
                  <a:pt x="122" y="58"/>
                </a:cubicBezTo>
                <a:cubicBezTo>
                  <a:pt x="124" y="60"/>
                  <a:pt x="121" y="57"/>
                  <a:pt x="122" y="60"/>
                </a:cubicBezTo>
                <a:cubicBezTo>
                  <a:pt x="124" y="63"/>
                  <a:pt x="121" y="64"/>
                  <a:pt x="122" y="67"/>
                </a:cubicBezTo>
                <a:cubicBezTo>
                  <a:pt x="124" y="69"/>
                  <a:pt x="122" y="69"/>
                  <a:pt x="124" y="71"/>
                </a:cubicBezTo>
                <a:cubicBezTo>
                  <a:pt x="127" y="72"/>
                  <a:pt x="125" y="75"/>
                  <a:pt x="128" y="78"/>
                </a:cubicBezTo>
                <a:cubicBezTo>
                  <a:pt x="128" y="80"/>
                  <a:pt x="130" y="80"/>
                  <a:pt x="130" y="80"/>
                </a:cubicBezTo>
                <a:cubicBezTo>
                  <a:pt x="130" y="83"/>
                  <a:pt x="130" y="83"/>
                  <a:pt x="133" y="85"/>
                </a:cubicBezTo>
                <a:cubicBezTo>
                  <a:pt x="136" y="88"/>
                  <a:pt x="136" y="88"/>
                  <a:pt x="136" y="92"/>
                </a:cubicBezTo>
                <a:cubicBezTo>
                  <a:pt x="138" y="95"/>
                  <a:pt x="136" y="95"/>
                  <a:pt x="145" y="97"/>
                </a:cubicBezTo>
                <a:cubicBezTo>
                  <a:pt x="154" y="99"/>
                  <a:pt x="162" y="103"/>
                  <a:pt x="163" y="99"/>
                </a:cubicBezTo>
                <a:cubicBezTo>
                  <a:pt x="163" y="100"/>
                  <a:pt x="166" y="105"/>
                  <a:pt x="166" y="106"/>
                </a:cubicBezTo>
                <a:cubicBezTo>
                  <a:pt x="166" y="108"/>
                  <a:pt x="165" y="111"/>
                  <a:pt x="165" y="113"/>
                </a:cubicBezTo>
                <a:cubicBezTo>
                  <a:pt x="165" y="114"/>
                  <a:pt x="162" y="125"/>
                  <a:pt x="162" y="127"/>
                </a:cubicBezTo>
                <a:cubicBezTo>
                  <a:pt x="160" y="128"/>
                  <a:pt x="153" y="130"/>
                  <a:pt x="150" y="131"/>
                </a:cubicBezTo>
                <a:cubicBezTo>
                  <a:pt x="145" y="133"/>
                  <a:pt x="142" y="134"/>
                  <a:pt x="138" y="136"/>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37" name="Freeform 78"/>
          <p:cNvSpPr>
            <a:spLocks/>
          </p:cNvSpPr>
          <p:nvPr>
            <p:custDataLst>
              <p:tags r:id="rId135"/>
            </p:custDataLst>
          </p:nvPr>
        </p:nvSpPr>
        <p:spPr bwMode="auto">
          <a:xfrm>
            <a:off x="4380082" y="3210434"/>
            <a:ext cx="136835" cy="151233"/>
          </a:xfrm>
          <a:custGeom>
            <a:avLst/>
            <a:gdLst/>
            <a:ahLst/>
            <a:cxnLst>
              <a:cxn ang="0">
                <a:pos x="48" y="3"/>
              </a:cxn>
              <a:cxn ang="0">
                <a:pos x="52" y="14"/>
              </a:cxn>
              <a:cxn ang="0">
                <a:pos x="61" y="17"/>
              </a:cxn>
              <a:cxn ang="0">
                <a:pos x="58" y="22"/>
              </a:cxn>
              <a:cxn ang="0">
                <a:pos x="54" y="34"/>
              </a:cxn>
              <a:cxn ang="0">
                <a:pos x="60" y="45"/>
              </a:cxn>
              <a:cxn ang="0">
                <a:pos x="70" y="56"/>
              </a:cxn>
              <a:cxn ang="0">
                <a:pos x="72" y="68"/>
              </a:cxn>
              <a:cxn ang="0">
                <a:pos x="75" y="75"/>
              </a:cxn>
              <a:cxn ang="0">
                <a:pos x="78" y="79"/>
              </a:cxn>
              <a:cxn ang="0">
                <a:pos x="73" y="79"/>
              </a:cxn>
              <a:cxn ang="0">
                <a:pos x="67" y="79"/>
              </a:cxn>
              <a:cxn ang="0">
                <a:pos x="63" y="89"/>
              </a:cxn>
              <a:cxn ang="0">
                <a:pos x="48" y="87"/>
              </a:cxn>
              <a:cxn ang="0">
                <a:pos x="34" y="75"/>
              </a:cxn>
              <a:cxn ang="0">
                <a:pos x="26" y="67"/>
              </a:cxn>
              <a:cxn ang="0">
                <a:pos x="22" y="65"/>
              </a:cxn>
              <a:cxn ang="0">
                <a:pos x="14" y="59"/>
              </a:cxn>
              <a:cxn ang="0">
                <a:pos x="3" y="56"/>
              </a:cxn>
              <a:cxn ang="0">
                <a:pos x="5" y="56"/>
              </a:cxn>
              <a:cxn ang="0">
                <a:pos x="2" y="54"/>
              </a:cxn>
              <a:cxn ang="0">
                <a:pos x="2" y="53"/>
              </a:cxn>
              <a:cxn ang="0">
                <a:pos x="3" y="53"/>
              </a:cxn>
              <a:cxn ang="0">
                <a:pos x="3" y="51"/>
              </a:cxn>
              <a:cxn ang="0">
                <a:pos x="0" y="43"/>
              </a:cxn>
              <a:cxn ang="0">
                <a:pos x="11" y="37"/>
              </a:cxn>
              <a:cxn ang="0">
                <a:pos x="19" y="33"/>
              </a:cxn>
              <a:cxn ang="0">
                <a:pos x="20" y="28"/>
              </a:cxn>
              <a:cxn ang="0">
                <a:pos x="20" y="28"/>
              </a:cxn>
              <a:cxn ang="0">
                <a:pos x="20" y="26"/>
              </a:cxn>
              <a:cxn ang="0">
                <a:pos x="20" y="23"/>
              </a:cxn>
              <a:cxn ang="0">
                <a:pos x="22" y="17"/>
              </a:cxn>
              <a:cxn ang="0">
                <a:pos x="20" y="11"/>
              </a:cxn>
              <a:cxn ang="0">
                <a:pos x="25" y="9"/>
              </a:cxn>
              <a:cxn ang="0">
                <a:pos x="29" y="3"/>
              </a:cxn>
              <a:cxn ang="0">
                <a:pos x="32" y="0"/>
              </a:cxn>
              <a:cxn ang="0">
                <a:pos x="32" y="0"/>
              </a:cxn>
              <a:cxn ang="0">
                <a:pos x="32" y="0"/>
              </a:cxn>
              <a:cxn ang="0">
                <a:pos x="34" y="2"/>
              </a:cxn>
              <a:cxn ang="0">
                <a:pos x="34" y="0"/>
              </a:cxn>
              <a:cxn ang="0">
                <a:pos x="35" y="0"/>
              </a:cxn>
              <a:cxn ang="0">
                <a:pos x="38" y="2"/>
              </a:cxn>
              <a:cxn ang="0">
                <a:pos x="43" y="2"/>
              </a:cxn>
              <a:cxn ang="0">
                <a:pos x="44" y="5"/>
              </a:cxn>
              <a:cxn ang="0">
                <a:pos x="46" y="3"/>
              </a:cxn>
              <a:cxn ang="0">
                <a:pos x="48" y="3"/>
              </a:cxn>
            </a:cxnLst>
            <a:rect l="0" t="0" r="r" b="b"/>
            <a:pathLst>
              <a:path w="78" h="89">
                <a:moveTo>
                  <a:pt x="48" y="3"/>
                </a:moveTo>
                <a:cubicBezTo>
                  <a:pt x="49" y="8"/>
                  <a:pt x="52" y="11"/>
                  <a:pt x="52" y="14"/>
                </a:cubicBezTo>
                <a:cubicBezTo>
                  <a:pt x="52" y="17"/>
                  <a:pt x="60" y="16"/>
                  <a:pt x="61" y="17"/>
                </a:cubicBezTo>
                <a:cubicBezTo>
                  <a:pt x="61" y="19"/>
                  <a:pt x="57" y="17"/>
                  <a:pt x="58" y="22"/>
                </a:cubicBezTo>
                <a:cubicBezTo>
                  <a:pt x="61" y="26"/>
                  <a:pt x="54" y="28"/>
                  <a:pt x="54" y="34"/>
                </a:cubicBezTo>
                <a:cubicBezTo>
                  <a:pt x="52" y="40"/>
                  <a:pt x="58" y="39"/>
                  <a:pt x="60" y="45"/>
                </a:cubicBezTo>
                <a:cubicBezTo>
                  <a:pt x="60" y="50"/>
                  <a:pt x="67" y="51"/>
                  <a:pt x="70" y="56"/>
                </a:cubicBezTo>
                <a:cubicBezTo>
                  <a:pt x="73" y="62"/>
                  <a:pt x="70" y="65"/>
                  <a:pt x="72" y="68"/>
                </a:cubicBezTo>
                <a:cubicBezTo>
                  <a:pt x="73" y="71"/>
                  <a:pt x="73" y="75"/>
                  <a:pt x="75" y="75"/>
                </a:cubicBezTo>
                <a:cubicBezTo>
                  <a:pt x="76" y="76"/>
                  <a:pt x="78" y="76"/>
                  <a:pt x="78" y="79"/>
                </a:cubicBezTo>
                <a:cubicBezTo>
                  <a:pt x="76" y="81"/>
                  <a:pt x="72" y="76"/>
                  <a:pt x="73" y="79"/>
                </a:cubicBezTo>
                <a:cubicBezTo>
                  <a:pt x="72" y="79"/>
                  <a:pt x="69" y="78"/>
                  <a:pt x="67" y="79"/>
                </a:cubicBezTo>
                <a:cubicBezTo>
                  <a:pt x="66" y="81"/>
                  <a:pt x="64" y="87"/>
                  <a:pt x="63" y="89"/>
                </a:cubicBezTo>
                <a:cubicBezTo>
                  <a:pt x="61" y="89"/>
                  <a:pt x="49" y="89"/>
                  <a:pt x="48" y="87"/>
                </a:cubicBezTo>
                <a:cubicBezTo>
                  <a:pt x="46" y="87"/>
                  <a:pt x="37" y="76"/>
                  <a:pt x="34" y="75"/>
                </a:cubicBezTo>
                <a:cubicBezTo>
                  <a:pt x="32" y="71"/>
                  <a:pt x="29" y="70"/>
                  <a:pt x="26" y="67"/>
                </a:cubicBezTo>
                <a:cubicBezTo>
                  <a:pt x="25" y="67"/>
                  <a:pt x="23" y="65"/>
                  <a:pt x="22" y="65"/>
                </a:cubicBezTo>
                <a:cubicBezTo>
                  <a:pt x="19" y="62"/>
                  <a:pt x="17" y="59"/>
                  <a:pt x="14" y="59"/>
                </a:cubicBezTo>
                <a:cubicBezTo>
                  <a:pt x="11" y="57"/>
                  <a:pt x="7" y="57"/>
                  <a:pt x="3" y="56"/>
                </a:cubicBezTo>
                <a:cubicBezTo>
                  <a:pt x="5" y="56"/>
                  <a:pt x="5" y="56"/>
                  <a:pt x="5" y="56"/>
                </a:cubicBezTo>
                <a:cubicBezTo>
                  <a:pt x="5" y="53"/>
                  <a:pt x="3" y="54"/>
                  <a:pt x="2" y="54"/>
                </a:cubicBezTo>
                <a:cubicBezTo>
                  <a:pt x="2" y="53"/>
                  <a:pt x="2" y="53"/>
                  <a:pt x="2" y="53"/>
                </a:cubicBezTo>
                <a:cubicBezTo>
                  <a:pt x="3" y="53"/>
                  <a:pt x="3" y="53"/>
                  <a:pt x="3" y="53"/>
                </a:cubicBezTo>
                <a:cubicBezTo>
                  <a:pt x="3" y="53"/>
                  <a:pt x="3" y="53"/>
                  <a:pt x="3" y="51"/>
                </a:cubicBezTo>
                <a:cubicBezTo>
                  <a:pt x="2" y="50"/>
                  <a:pt x="2" y="47"/>
                  <a:pt x="0" y="43"/>
                </a:cubicBezTo>
                <a:cubicBezTo>
                  <a:pt x="3" y="40"/>
                  <a:pt x="8" y="39"/>
                  <a:pt x="11" y="37"/>
                </a:cubicBezTo>
                <a:cubicBezTo>
                  <a:pt x="13" y="36"/>
                  <a:pt x="16" y="34"/>
                  <a:pt x="19" y="33"/>
                </a:cubicBezTo>
                <a:cubicBezTo>
                  <a:pt x="19" y="31"/>
                  <a:pt x="20" y="30"/>
                  <a:pt x="20" y="28"/>
                </a:cubicBezTo>
                <a:cubicBezTo>
                  <a:pt x="20" y="28"/>
                  <a:pt x="20" y="28"/>
                  <a:pt x="20" y="28"/>
                </a:cubicBezTo>
                <a:cubicBezTo>
                  <a:pt x="20" y="28"/>
                  <a:pt x="20" y="28"/>
                  <a:pt x="20" y="26"/>
                </a:cubicBezTo>
                <a:cubicBezTo>
                  <a:pt x="20" y="26"/>
                  <a:pt x="20" y="25"/>
                  <a:pt x="20" y="23"/>
                </a:cubicBezTo>
                <a:cubicBezTo>
                  <a:pt x="20" y="22"/>
                  <a:pt x="22" y="19"/>
                  <a:pt x="22" y="17"/>
                </a:cubicBezTo>
                <a:cubicBezTo>
                  <a:pt x="20" y="16"/>
                  <a:pt x="20" y="14"/>
                  <a:pt x="20" y="11"/>
                </a:cubicBezTo>
                <a:cubicBezTo>
                  <a:pt x="22" y="9"/>
                  <a:pt x="23" y="9"/>
                  <a:pt x="25" y="9"/>
                </a:cubicBezTo>
                <a:cubicBezTo>
                  <a:pt x="26" y="8"/>
                  <a:pt x="28" y="5"/>
                  <a:pt x="29" y="3"/>
                </a:cubicBezTo>
                <a:cubicBezTo>
                  <a:pt x="31" y="3"/>
                  <a:pt x="31" y="2"/>
                  <a:pt x="32" y="0"/>
                </a:cubicBezTo>
                <a:cubicBezTo>
                  <a:pt x="32" y="0"/>
                  <a:pt x="32" y="0"/>
                  <a:pt x="32" y="0"/>
                </a:cubicBezTo>
                <a:cubicBezTo>
                  <a:pt x="32" y="0"/>
                  <a:pt x="32" y="0"/>
                  <a:pt x="32" y="0"/>
                </a:cubicBezTo>
                <a:cubicBezTo>
                  <a:pt x="34" y="0"/>
                  <a:pt x="34" y="2"/>
                  <a:pt x="34" y="2"/>
                </a:cubicBezTo>
                <a:cubicBezTo>
                  <a:pt x="34" y="0"/>
                  <a:pt x="34" y="0"/>
                  <a:pt x="34" y="0"/>
                </a:cubicBezTo>
                <a:cubicBezTo>
                  <a:pt x="35" y="0"/>
                  <a:pt x="35" y="0"/>
                  <a:pt x="35" y="0"/>
                </a:cubicBezTo>
                <a:cubicBezTo>
                  <a:pt x="37" y="0"/>
                  <a:pt x="37" y="2"/>
                  <a:pt x="38" y="2"/>
                </a:cubicBezTo>
                <a:cubicBezTo>
                  <a:pt x="41" y="3"/>
                  <a:pt x="41" y="0"/>
                  <a:pt x="43" y="2"/>
                </a:cubicBezTo>
                <a:cubicBezTo>
                  <a:pt x="44" y="2"/>
                  <a:pt x="43" y="3"/>
                  <a:pt x="44" y="5"/>
                </a:cubicBezTo>
                <a:cubicBezTo>
                  <a:pt x="46" y="3"/>
                  <a:pt x="46" y="3"/>
                  <a:pt x="46" y="3"/>
                </a:cubicBezTo>
                <a:cubicBezTo>
                  <a:pt x="48" y="3"/>
                  <a:pt x="48" y="3"/>
                  <a:pt x="48" y="3"/>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38" name="Freeform 79"/>
          <p:cNvSpPr>
            <a:spLocks/>
          </p:cNvSpPr>
          <p:nvPr>
            <p:custDataLst>
              <p:tags r:id="rId136"/>
            </p:custDataLst>
          </p:nvPr>
        </p:nvSpPr>
        <p:spPr bwMode="auto">
          <a:xfrm>
            <a:off x="4490637" y="3343309"/>
            <a:ext cx="24467" cy="28848"/>
          </a:xfrm>
          <a:custGeom>
            <a:avLst/>
            <a:gdLst/>
            <a:ahLst/>
            <a:cxnLst>
              <a:cxn ang="0">
                <a:pos x="14" y="17"/>
              </a:cxn>
              <a:cxn ang="0">
                <a:pos x="8" y="15"/>
              </a:cxn>
              <a:cxn ang="0">
                <a:pos x="6" y="12"/>
              </a:cxn>
              <a:cxn ang="0">
                <a:pos x="0" y="10"/>
              </a:cxn>
              <a:cxn ang="0">
                <a:pos x="5" y="1"/>
              </a:cxn>
              <a:cxn ang="0">
                <a:pos x="11" y="1"/>
              </a:cxn>
              <a:cxn ang="0">
                <a:pos x="9" y="6"/>
              </a:cxn>
              <a:cxn ang="0">
                <a:pos x="12" y="9"/>
              </a:cxn>
              <a:cxn ang="0">
                <a:pos x="14" y="17"/>
              </a:cxn>
            </a:cxnLst>
            <a:rect l="0" t="0" r="r" b="b"/>
            <a:pathLst>
              <a:path w="14" h="17">
                <a:moveTo>
                  <a:pt x="14" y="17"/>
                </a:moveTo>
                <a:cubicBezTo>
                  <a:pt x="14" y="17"/>
                  <a:pt x="9" y="17"/>
                  <a:pt x="8" y="15"/>
                </a:cubicBezTo>
                <a:cubicBezTo>
                  <a:pt x="8" y="15"/>
                  <a:pt x="8" y="12"/>
                  <a:pt x="6" y="12"/>
                </a:cubicBezTo>
                <a:cubicBezTo>
                  <a:pt x="6" y="10"/>
                  <a:pt x="0" y="10"/>
                  <a:pt x="0" y="10"/>
                </a:cubicBezTo>
                <a:cubicBezTo>
                  <a:pt x="1" y="9"/>
                  <a:pt x="3" y="3"/>
                  <a:pt x="5" y="1"/>
                </a:cubicBezTo>
                <a:cubicBezTo>
                  <a:pt x="6" y="0"/>
                  <a:pt x="9" y="1"/>
                  <a:pt x="11" y="1"/>
                </a:cubicBezTo>
                <a:cubicBezTo>
                  <a:pt x="14" y="9"/>
                  <a:pt x="11" y="3"/>
                  <a:pt x="9" y="6"/>
                </a:cubicBezTo>
                <a:cubicBezTo>
                  <a:pt x="8" y="9"/>
                  <a:pt x="12" y="6"/>
                  <a:pt x="12" y="9"/>
                </a:cubicBezTo>
                <a:cubicBezTo>
                  <a:pt x="12" y="13"/>
                  <a:pt x="14" y="10"/>
                  <a:pt x="14" y="17"/>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39" name="Freeform 80"/>
          <p:cNvSpPr>
            <a:spLocks/>
          </p:cNvSpPr>
          <p:nvPr>
            <p:custDataLst>
              <p:tags r:id="rId137"/>
            </p:custDataLst>
          </p:nvPr>
        </p:nvSpPr>
        <p:spPr bwMode="auto">
          <a:xfrm>
            <a:off x="4563133" y="3428979"/>
            <a:ext cx="112368" cy="145987"/>
          </a:xfrm>
          <a:custGeom>
            <a:avLst/>
            <a:gdLst/>
            <a:ahLst/>
            <a:cxnLst>
              <a:cxn ang="0">
                <a:pos x="1" y="62"/>
              </a:cxn>
              <a:cxn ang="0">
                <a:pos x="0" y="67"/>
              </a:cxn>
              <a:cxn ang="0">
                <a:pos x="6" y="78"/>
              </a:cxn>
              <a:cxn ang="0">
                <a:pos x="8" y="82"/>
              </a:cxn>
              <a:cxn ang="0">
                <a:pos x="11" y="86"/>
              </a:cxn>
              <a:cxn ang="0">
                <a:pos x="14" y="86"/>
              </a:cxn>
              <a:cxn ang="0">
                <a:pos x="23" y="82"/>
              </a:cxn>
              <a:cxn ang="0">
                <a:pos x="32" y="73"/>
              </a:cxn>
              <a:cxn ang="0">
                <a:pos x="44" y="64"/>
              </a:cxn>
              <a:cxn ang="0">
                <a:pos x="47" y="51"/>
              </a:cxn>
              <a:cxn ang="0">
                <a:pos x="54" y="45"/>
              </a:cxn>
              <a:cxn ang="0">
                <a:pos x="63" y="34"/>
              </a:cxn>
              <a:cxn ang="0">
                <a:pos x="61" y="26"/>
              </a:cxn>
              <a:cxn ang="0">
                <a:pos x="54" y="15"/>
              </a:cxn>
              <a:cxn ang="0">
                <a:pos x="46" y="14"/>
              </a:cxn>
              <a:cxn ang="0">
                <a:pos x="37" y="1"/>
              </a:cxn>
              <a:cxn ang="0">
                <a:pos x="34" y="3"/>
              </a:cxn>
              <a:cxn ang="0">
                <a:pos x="32" y="6"/>
              </a:cxn>
              <a:cxn ang="0">
                <a:pos x="32" y="9"/>
              </a:cxn>
              <a:cxn ang="0">
                <a:pos x="32" y="11"/>
              </a:cxn>
              <a:cxn ang="0">
                <a:pos x="29" y="12"/>
              </a:cxn>
              <a:cxn ang="0">
                <a:pos x="29" y="17"/>
              </a:cxn>
              <a:cxn ang="0">
                <a:pos x="28" y="25"/>
              </a:cxn>
              <a:cxn ang="0">
                <a:pos x="31" y="32"/>
              </a:cxn>
              <a:cxn ang="0">
                <a:pos x="29" y="39"/>
              </a:cxn>
              <a:cxn ang="0">
                <a:pos x="26" y="53"/>
              </a:cxn>
              <a:cxn ang="0">
                <a:pos x="14" y="57"/>
              </a:cxn>
              <a:cxn ang="0">
                <a:pos x="1" y="62"/>
              </a:cxn>
            </a:cxnLst>
            <a:rect l="0" t="0" r="r" b="b"/>
            <a:pathLst>
              <a:path w="64" h="86">
                <a:moveTo>
                  <a:pt x="1" y="62"/>
                </a:moveTo>
                <a:cubicBezTo>
                  <a:pt x="1" y="64"/>
                  <a:pt x="0" y="65"/>
                  <a:pt x="0" y="67"/>
                </a:cubicBezTo>
                <a:cubicBezTo>
                  <a:pt x="1" y="70"/>
                  <a:pt x="5" y="75"/>
                  <a:pt x="6" y="78"/>
                </a:cubicBezTo>
                <a:cubicBezTo>
                  <a:pt x="8" y="79"/>
                  <a:pt x="6" y="79"/>
                  <a:pt x="8" y="82"/>
                </a:cubicBezTo>
                <a:cubicBezTo>
                  <a:pt x="8" y="84"/>
                  <a:pt x="9" y="86"/>
                  <a:pt x="11" y="86"/>
                </a:cubicBezTo>
                <a:cubicBezTo>
                  <a:pt x="11" y="86"/>
                  <a:pt x="12" y="86"/>
                  <a:pt x="14" y="86"/>
                </a:cubicBezTo>
                <a:cubicBezTo>
                  <a:pt x="15" y="86"/>
                  <a:pt x="17" y="82"/>
                  <a:pt x="23" y="82"/>
                </a:cubicBezTo>
                <a:cubicBezTo>
                  <a:pt x="29" y="84"/>
                  <a:pt x="26" y="73"/>
                  <a:pt x="32" y="73"/>
                </a:cubicBezTo>
                <a:cubicBezTo>
                  <a:pt x="41" y="73"/>
                  <a:pt x="35" y="65"/>
                  <a:pt x="44" y="64"/>
                </a:cubicBezTo>
                <a:cubicBezTo>
                  <a:pt x="52" y="62"/>
                  <a:pt x="44" y="61"/>
                  <a:pt x="47" y="51"/>
                </a:cubicBezTo>
                <a:cubicBezTo>
                  <a:pt x="52" y="40"/>
                  <a:pt x="50" y="54"/>
                  <a:pt x="54" y="45"/>
                </a:cubicBezTo>
                <a:cubicBezTo>
                  <a:pt x="57" y="39"/>
                  <a:pt x="60" y="42"/>
                  <a:pt x="63" y="34"/>
                </a:cubicBezTo>
                <a:cubicBezTo>
                  <a:pt x="64" y="28"/>
                  <a:pt x="64" y="28"/>
                  <a:pt x="61" y="26"/>
                </a:cubicBezTo>
                <a:cubicBezTo>
                  <a:pt x="60" y="25"/>
                  <a:pt x="57" y="15"/>
                  <a:pt x="54" y="15"/>
                </a:cubicBezTo>
                <a:cubicBezTo>
                  <a:pt x="50" y="17"/>
                  <a:pt x="52" y="14"/>
                  <a:pt x="46" y="14"/>
                </a:cubicBezTo>
                <a:cubicBezTo>
                  <a:pt x="41" y="14"/>
                  <a:pt x="37" y="6"/>
                  <a:pt x="37" y="1"/>
                </a:cubicBezTo>
                <a:cubicBezTo>
                  <a:pt x="34" y="3"/>
                  <a:pt x="35" y="6"/>
                  <a:pt x="34" y="3"/>
                </a:cubicBezTo>
                <a:cubicBezTo>
                  <a:pt x="32" y="0"/>
                  <a:pt x="32" y="3"/>
                  <a:pt x="32" y="6"/>
                </a:cubicBezTo>
                <a:cubicBezTo>
                  <a:pt x="32" y="9"/>
                  <a:pt x="31" y="9"/>
                  <a:pt x="32" y="9"/>
                </a:cubicBezTo>
                <a:cubicBezTo>
                  <a:pt x="34" y="9"/>
                  <a:pt x="35" y="11"/>
                  <a:pt x="32" y="11"/>
                </a:cubicBezTo>
                <a:cubicBezTo>
                  <a:pt x="31" y="12"/>
                  <a:pt x="29" y="12"/>
                  <a:pt x="29" y="12"/>
                </a:cubicBezTo>
                <a:cubicBezTo>
                  <a:pt x="31" y="14"/>
                  <a:pt x="31" y="12"/>
                  <a:pt x="29" y="17"/>
                </a:cubicBezTo>
                <a:cubicBezTo>
                  <a:pt x="26" y="21"/>
                  <a:pt x="28" y="23"/>
                  <a:pt x="28" y="25"/>
                </a:cubicBezTo>
                <a:cubicBezTo>
                  <a:pt x="28" y="26"/>
                  <a:pt x="31" y="31"/>
                  <a:pt x="31" y="32"/>
                </a:cubicBezTo>
                <a:cubicBezTo>
                  <a:pt x="31" y="34"/>
                  <a:pt x="29" y="37"/>
                  <a:pt x="29" y="39"/>
                </a:cubicBezTo>
                <a:cubicBezTo>
                  <a:pt x="29" y="40"/>
                  <a:pt x="26" y="51"/>
                  <a:pt x="26" y="53"/>
                </a:cubicBezTo>
                <a:cubicBezTo>
                  <a:pt x="24" y="54"/>
                  <a:pt x="17" y="56"/>
                  <a:pt x="14" y="57"/>
                </a:cubicBezTo>
                <a:cubicBezTo>
                  <a:pt x="9" y="59"/>
                  <a:pt x="6" y="61"/>
                  <a:pt x="1" y="62"/>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40" name="Freeform 81"/>
          <p:cNvSpPr>
            <a:spLocks/>
          </p:cNvSpPr>
          <p:nvPr>
            <p:custDataLst>
              <p:tags r:id="rId138"/>
            </p:custDataLst>
          </p:nvPr>
        </p:nvSpPr>
        <p:spPr bwMode="auto">
          <a:xfrm>
            <a:off x="4430829" y="3534755"/>
            <a:ext cx="151334" cy="110146"/>
          </a:xfrm>
          <a:custGeom>
            <a:avLst/>
            <a:gdLst/>
            <a:ahLst/>
            <a:cxnLst>
              <a:cxn ang="0">
                <a:pos x="77" y="0"/>
              </a:cxn>
              <a:cxn ang="0">
                <a:pos x="75" y="5"/>
              </a:cxn>
              <a:cxn ang="0">
                <a:pos x="81" y="16"/>
              </a:cxn>
              <a:cxn ang="0">
                <a:pos x="83" y="20"/>
              </a:cxn>
              <a:cxn ang="0">
                <a:pos x="86" y="23"/>
              </a:cxn>
              <a:cxn ang="0">
                <a:pos x="77" y="36"/>
              </a:cxn>
              <a:cxn ang="0">
                <a:pos x="69" y="39"/>
              </a:cxn>
              <a:cxn ang="0">
                <a:pos x="61" y="42"/>
              </a:cxn>
              <a:cxn ang="0">
                <a:pos x="46" y="50"/>
              </a:cxn>
              <a:cxn ang="0">
                <a:pos x="31" y="56"/>
              </a:cxn>
              <a:cxn ang="0">
                <a:pos x="23" y="61"/>
              </a:cxn>
              <a:cxn ang="0">
                <a:pos x="19" y="62"/>
              </a:cxn>
              <a:cxn ang="0">
                <a:pos x="16" y="64"/>
              </a:cxn>
              <a:cxn ang="0">
                <a:pos x="13" y="64"/>
              </a:cxn>
              <a:cxn ang="0">
                <a:pos x="8" y="62"/>
              </a:cxn>
              <a:cxn ang="0">
                <a:pos x="7" y="56"/>
              </a:cxn>
              <a:cxn ang="0">
                <a:pos x="5" y="47"/>
              </a:cxn>
              <a:cxn ang="0">
                <a:pos x="4" y="40"/>
              </a:cxn>
              <a:cxn ang="0">
                <a:pos x="2" y="37"/>
              </a:cxn>
              <a:cxn ang="0">
                <a:pos x="2" y="33"/>
              </a:cxn>
              <a:cxn ang="0">
                <a:pos x="4" y="26"/>
              </a:cxn>
              <a:cxn ang="0">
                <a:pos x="7" y="23"/>
              </a:cxn>
              <a:cxn ang="0">
                <a:pos x="7" y="22"/>
              </a:cxn>
              <a:cxn ang="0">
                <a:pos x="7" y="17"/>
              </a:cxn>
              <a:cxn ang="0">
                <a:pos x="7" y="17"/>
              </a:cxn>
              <a:cxn ang="0">
                <a:pos x="8" y="16"/>
              </a:cxn>
              <a:cxn ang="0">
                <a:pos x="11" y="17"/>
              </a:cxn>
              <a:cxn ang="0">
                <a:pos x="13" y="17"/>
              </a:cxn>
              <a:cxn ang="0">
                <a:pos x="13" y="17"/>
              </a:cxn>
              <a:cxn ang="0">
                <a:pos x="13" y="17"/>
              </a:cxn>
              <a:cxn ang="0">
                <a:pos x="14" y="17"/>
              </a:cxn>
              <a:cxn ang="0">
                <a:pos x="31" y="23"/>
              </a:cxn>
              <a:cxn ang="0">
                <a:pos x="31" y="26"/>
              </a:cxn>
              <a:cxn ang="0">
                <a:pos x="31" y="34"/>
              </a:cxn>
              <a:cxn ang="0">
                <a:pos x="46" y="16"/>
              </a:cxn>
              <a:cxn ang="0">
                <a:pos x="51" y="8"/>
              </a:cxn>
              <a:cxn ang="0">
                <a:pos x="65" y="5"/>
              </a:cxn>
              <a:cxn ang="0">
                <a:pos x="77" y="0"/>
              </a:cxn>
            </a:cxnLst>
            <a:rect l="0" t="0" r="r" b="b"/>
            <a:pathLst>
              <a:path w="86" h="65">
                <a:moveTo>
                  <a:pt x="77" y="0"/>
                </a:moveTo>
                <a:cubicBezTo>
                  <a:pt x="77" y="2"/>
                  <a:pt x="75" y="3"/>
                  <a:pt x="75" y="5"/>
                </a:cubicBezTo>
                <a:cubicBezTo>
                  <a:pt x="77" y="8"/>
                  <a:pt x="80" y="12"/>
                  <a:pt x="81" y="16"/>
                </a:cubicBezTo>
                <a:cubicBezTo>
                  <a:pt x="83" y="17"/>
                  <a:pt x="81" y="17"/>
                  <a:pt x="83" y="20"/>
                </a:cubicBezTo>
                <a:cubicBezTo>
                  <a:pt x="83" y="22"/>
                  <a:pt x="84" y="23"/>
                  <a:pt x="86" y="23"/>
                </a:cubicBezTo>
                <a:cubicBezTo>
                  <a:pt x="74" y="30"/>
                  <a:pt x="83" y="34"/>
                  <a:pt x="77" y="36"/>
                </a:cubicBezTo>
                <a:cubicBezTo>
                  <a:pt x="74" y="36"/>
                  <a:pt x="77" y="37"/>
                  <a:pt x="69" y="39"/>
                </a:cubicBezTo>
                <a:cubicBezTo>
                  <a:pt x="63" y="40"/>
                  <a:pt x="63" y="43"/>
                  <a:pt x="61" y="42"/>
                </a:cubicBezTo>
                <a:cubicBezTo>
                  <a:pt x="54" y="42"/>
                  <a:pt x="52" y="53"/>
                  <a:pt x="46" y="50"/>
                </a:cubicBezTo>
                <a:cubicBezTo>
                  <a:pt x="42" y="48"/>
                  <a:pt x="40" y="57"/>
                  <a:pt x="31" y="56"/>
                </a:cubicBezTo>
                <a:cubicBezTo>
                  <a:pt x="25" y="56"/>
                  <a:pt x="26" y="61"/>
                  <a:pt x="23" y="61"/>
                </a:cubicBezTo>
                <a:cubicBezTo>
                  <a:pt x="20" y="61"/>
                  <a:pt x="23" y="64"/>
                  <a:pt x="19" y="62"/>
                </a:cubicBezTo>
                <a:cubicBezTo>
                  <a:pt x="16" y="62"/>
                  <a:pt x="17" y="64"/>
                  <a:pt x="16" y="64"/>
                </a:cubicBezTo>
                <a:cubicBezTo>
                  <a:pt x="14" y="64"/>
                  <a:pt x="14" y="65"/>
                  <a:pt x="13" y="64"/>
                </a:cubicBezTo>
                <a:cubicBezTo>
                  <a:pt x="10" y="62"/>
                  <a:pt x="10" y="65"/>
                  <a:pt x="8" y="62"/>
                </a:cubicBezTo>
                <a:cubicBezTo>
                  <a:pt x="8" y="57"/>
                  <a:pt x="7" y="59"/>
                  <a:pt x="7" y="56"/>
                </a:cubicBezTo>
                <a:cubicBezTo>
                  <a:pt x="8" y="53"/>
                  <a:pt x="5" y="51"/>
                  <a:pt x="5" y="47"/>
                </a:cubicBezTo>
                <a:cubicBezTo>
                  <a:pt x="5" y="43"/>
                  <a:pt x="4" y="43"/>
                  <a:pt x="4" y="40"/>
                </a:cubicBezTo>
                <a:cubicBezTo>
                  <a:pt x="4" y="39"/>
                  <a:pt x="0" y="39"/>
                  <a:pt x="2" y="37"/>
                </a:cubicBezTo>
                <a:cubicBezTo>
                  <a:pt x="5" y="36"/>
                  <a:pt x="2" y="36"/>
                  <a:pt x="2" y="33"/>
                </a:cubicBezTo>
                <a:cubicBezTo>
                  <a:pt x="4" y="31"/>
                  <a:pt x="4" y="30"/>
                  <a:pt x="4" y="26"/>
                </a:cubicBezTo>
                <a:cubicBezTo>
                  <a:pt x="5" y="25"/>
                  <a:pt x="7" y="23"/>
                  <a:pt x="7" y="23"/>
                </a:cubicBezTo>
                <a:cubicBezTo>
                  <a:pt x="7" y="22"/>
                  <a:pt x="7" y="22"/>
                  <a:pt x="7" y="22"/>
                </a:cubicBezTo>
                <a:cubicBezTo>
                  <a:pt x="7" y="20"/>
                  <a:pt x="7" y="19"/>
                  <a:pt x="7" y="17"/>
                </a:cubicBezTo>
                <a:cubicBezTo>
                  <a:pt x="8" y="17"/>
                  <a:pt x="7" y="17"/>
                  <a:pt x="7" y="17"/>
                </a:cubicBezTo>
                <a:cubicBezTo>
                  <a:pt x="8" y="16"/>
                  <a:pt x="8" y="16"/>
                  <a:pt x="8" y="16"/>
                </a:cubicBezTo>
                <a:cubicBezTo>
                  <a:pt x="10" y="16"/>
                  <a:pt x="11" y="17"/>
                  <a:pt x="11" y="17"/>
                </a:cubicBezTo>
                <a:cubicBezTo>
                  <a:pt x="13" y="17"/>
                  <a:pt x="13" y="17"/>
                  <a:pt x="13" y="17"/>
                </a:cubicBezTo>
                <a:cubicBezTo>
                  <a:pt x="13" y="17"/>
                  <a:pt x="13" y="17"/>
                  <a:pt x="13" y="17"/>
                </a:cubicBezTo>
                <a:cubicBezTo>
                  <a:pt x="13" y="17"/>
                  <a:pt x="13" y="17"/>
                  <a:pt x="13" y="17"/>
                </a:cubicBezTo>
                <a:cubicBezTo>
                  <a:pt x="14" y="17"/>
                  <a:pt x="14" y="17"/>
                  <a:pt x="14" y="17"/>
                </a:cubicBezTo>
                <a:cubicBezTo>
                  <a:pt x="16" y="16"/>
                  <a:pt x="31" y="23"/>
                  <a:pt x="31" y="23"/>
                </a:cubicBezTo>
                <a:cubicBezTo>
                  <a:pt x="31" y="23"/>
                  <a:pt x="31" y="25"/>
                  <a:pt x="31" y="26"/>
                </a:cubicBezTo>
                <a:cubicBezTo>
                  <a:pt x="31" y="28"/>
                  <a:pt x="31" y="31"/>
                  <a:pt x="31" y="34"/>
                </a:cubicBezTo>
                <a:cubicBezTo>
                  <a:pt x="36" y="28"/>
                  <a:pt x="42" y="22"/>
                  <a:pt x="46" y="16"/>
                </a:cubicBezTo>
                <a:cubicBezTo>
                  <a:pt x="46" y="14"/>
                  <a:pt x="49" y="9"/>
                  <a:pt x="51" y="8"/>
                </a:cubicBezTo>
                <a:cubicBezTo>
                  <a:pt x="54" y="6"/>
                  <a:pt x="61" y="5"/>
                  <a:pt x="65" y="5"/>
                </a:cubicBezTo>
                <a:cubicBezTo>
                  <a:pt x="69" y="3"/>
                  <a:pt x="72" y="2"/>
                  <a:pt x="77" y="0"/>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41" name="Freeform 82"/>
          <p:cNvSpPr>
            <a:spLocks/>
          </p:cNvSpPr>
          <p:nvPr>
            <p:custDataLst>
              <p:tags r:id="rId139"/>
            </p:custDataLst>
          </p:nvPr>
        </p:nvSpPr>
        <p:spPr bwMode="auto">
          <a:xfrm>
            <a:off x="3965046" y="3288237"/>
            <a:ext cx="228360" cy="237776"/>
          </a:xfrm>
          <a:custGeom>
            <a:avLst/>
            <a:gdLst/>
            <a:ahLst/>
            <a:cxnLst>
              <a:cxn ang="0">
                <a:pos x="119" y="140"/>
              </a:cxn>
              <a:cxn ang="0">
                <a:pos x="119" y="135"/>
              </a:cxn>
              <a:cxn ang="0">
                <a:pos x="129" y="135"/>
              </a:cxn>
              <a:cxn ang="0">
                <a:pos x="129" y="115"/>
              </a:cxn>
              <a:cxn ang="0">
                <a:pos x="129" y="39"/>
              </a:cxn>
              <a:cxn ang="0">
                <a:pos x="127" y="28"/>
              </a:cxn>
              <a:cxn ang="0">
                <a:pos x="129" y="18"/>
              </a:cxn>
              <a:cxn ang="0">
                <a:pos x="129" y="16"/>
              </a:cxn>
              <a:cxn ang="0">
                <a:pos x="124" y="11"/>
              </a:cxn>
              <a:cxn ang="0">
                <a:pos x="116" y="10"/>
              </a:cxn>
              <a:cxn ang="0">
                <a:pos x="109" y="4"/>
              </a:cxn>
              <a:cxn ang="0">
                <a:pos x="100" y="4"/>
              </a:cxn>
              <a:cxn ang="0">
                <a:pos x="89" y="10"/>
              </a:cxn>
              <a:cxn ang="0">
                <a:pos x="87" y="25"/>
              </a:cxn>
              <a:cxn ang="0">
                <a:pos x="77" y="27"/>
              </a:cxn>
              <a:cxn ang="0">
                <a:pos x="61" y="21"/>
              </a:cxn>
              <a:cxn ang="0">
                <a:pos x="52" y="13"/>
              </a:cxn>
              <a:cxn ang="0">
                <a:pos x="43" y="5"/>
              </a:cxn>
              <a:cxn ang="0">
                <a:pos x="31" y="4"/>
              </a:cxn>
              <a:cxn ang="0">
                <a:pos x="22" y="0"/>
              </a:cxn>
              <a:cxn ang="0">
                <a:pos x="20" y="8"/>
              </a:cxn>
              <a:cxn ang="0">
                <a:pos x="11" y="14"/>
              </a:cxn>
              <a:cxn ang="0">
                <a:pos x="5" y="30"/>
              </a:cxn>
              <a:cxn ang="0">
                <a:pos x="8" y="53"/>
              </a:cxn>
              <a:cxn ang="0">
                <a:pos x="8" y="64"/>
              </a:cxn>
              <a:cxn ang="0">
                <a:pos x="6" y="76"/>
              </a:cxn>
              <a:cxn ang="0">
                <a:pos x="9" y="87"/>
              </a:cxn>
              <a:cxn ang="0">
                <a:pos x="19" y="90"/>
              </a:cxn>
              <a:cxn ang="0">
                <a:pos x="25" y="100"/>
              </a:cxn>
              <a:cxn ang="0">
                <a:pos x="40" y="106"/>
              </a:cxn>
              <a:cxn ang="0">
                <a:pos x="48" y="104"/>
              </a:cxn>
              <a:cxn ang="0">
                <a:pos x="57" y="100"/>
              </a:cxn>
              <a:cxn ang="0">
                <a:pos x="119" y="140"/>
              </a:cxn>
            </a:cxnLst>
            <a:rect l="0" t="0" r="r" b="b"/>
            <a:pathLst>
              <a:path w="130" h="140">
                <a:moveTo>
                  <a:pt x="119" y="140"/>
                </a:moveTo>
                <a:cubicBezTo>
                  <a:pt x="119" y="135"/>
                  <a:pt x="119" y="135"/>
                  <a:pt x="119" y="135"/>
                </a:cubicBezTo>
                <a:cubicBezTo>
                  <a:pt x="129" y="135"/>
                  <a:pt x="129" y="135"/>
                  <a:pt x="129" y="135"/>
                </a:cubicBezTo>
                <a:cubicBezTo>
                  <a:pt x="129" y="115"/>
                  <a:pt x="129" y="115"/>
                  <a:pt x="129" y="115"/>
                </a:cubicBezTo>
                <a:cubicBezTo>
                  <a:pt x="129" y="39"/>
                  <a:pt x="129" y="39"/>
                  <a:pt x="129" y="39"/>
                </a:cubicBezTo>
                <a:cubicBezTo>
                  <a:pt x="129" y="36"/>
                  <a:pt x="124" y="35"/>
                  <a:pt x="127" y="28"/>
                </a:cubicBezTo>
                <a:cubicBezTo>
                  <a:pt x="130" y="24"/>
                  <a:pt x="125" y="21"/>
                  <a:pt x="129" y="18"/>
                </a:cubicBezTo>
                <a:cubicBezTo>
                  <a:pt x="129" y="16"/>
                  <a:pt x="129" y="16"/>
                  <a:pt x="129" y="16"/>
                </a:cubicBezTo>
                <a:cubicBezTo>
                  <a:pt x="129" y="14"/>
                  <a:pt x="129" y="11"/>
                  <a:pt x="124" y="11"/>
                </a:cubicBezTo>
                <a:cubicBezTo>
                  <a:pt x="119" y="11"/>
                  <a:pt x="121" y="11"/>
                  <a:pt x="116" y="10"/>
                </a:cubicBezTo>
                <a:cubicBezTo>
                  <a:pt x="112" y="10"/>
                  <a:pt x="116" y="7"/>
                  <a:pt x="109" y="4"/>
                </a:cubicBezTo>
                <a:cubicBezTo>
                  <a:pt x="103" y="0"/>
                  <a:pt x="101" y="2"/>
                  <a:pt x="100" y="4"/>
                </a:cubicBezTo>
                <a:cubicBezTo>
                  <a:pt x="98" y="5"/>
                  <a:pt x="96" y="2"/>
                  <a:pt x="89" y="10"/>
                </a:cubicBezTo>
                <a:cubicBezTo>
                  <a:pt x="86" y="14"/>
                  <a:pt x="92" y="21"/>
                  <a:pt x="87" y="25"/>
                </a:cubicBezTo>
                <a:cubicBezTo>
                  <a:pt x="83" y="32"/>
                  <a:pt x="80" y="32"/>
                  <a:pt x="77" y="27"/>
                </a:cubicBezTo>
                <a:cubicBezTo>
                  <a:pt x="74" y="24"/>
                  <a:pt x="67" y="21"/>
                  <a:pt x="61" y="21"/>
                </a:cubicBezTo>
                <a:cubicBezTo>
                  <a:pt x="57" y="19"/>
                  <a:pt x="54" y="19"/>
                  <a:pt x="52" y="13"/>
                </a:cubicBezTo>
                <a:cubicBezTo>
                  <a:pt x="51" y="5"/>
                  <a:pt x="46" y="8"/>
                  <a:pt x="43" y="5"/>
                </a:cubicBezTo>
                <a:cubicBezTo>
                  <a:pt x="41" y="4"/>
                  <a:pt x="35" y="2"/>
                  <a:pt x="31" y="4"/>
                </a:cubicBezTo>
                <a:cubicBezTo>
                  <a:pt x="28" y="4"/>
                  <a:pt x="23" y="0"/>
                  <a:pt x="22" y="0"/>
                </a:cubicBezTo>
                <a:cubicBezTo>
                  <a:pt x="19" y="5"/>
                  <a:pt x="23" y="7"/>
                  <a:pt x="20" y="8"/>
                </a:cubicBezTo>
                <a:cubicBezTo>
                  <a:pt x="17" y="10"/>
                  <a:pt x="15" y="11"/>
                  <a:pt x="11" y="14"/>
                </a:cubicBezTo>
                <a:cubicBezTo>
                  <a:pt x="6" y="19"/>
                  <a:pt x="15" y="24"/>
                  <a:pt x="5" y="30"/>
                </a:cubicBezTo>
                <a:cubicBezTo>
                  <a:pt x="9" y="44"/>
                  <a:pt x="6" y="47"/>
                  <a:pt x="8" y="53"/>
                </a:cubicBezTo>
                <a:cubicBezTo>
                  <a:pt x="9" y="58"/>
                  <a:pt x="6" y="59"/>
                  <a:pt x="8" y="64"/>
                </a:cubicBezTo>
                <a:cubicBezTo>
                  <a:pt x="9" y="72"/>
                  <a:pt x="0" y="69"/>
                  <a:pt x="6" y="76"/>
                </a:cubicBezTo>
                <a:cubicBezTo>
                  <a:pt x="11" y="84"/>
                  <a:pt x="8" y="83"/>
                  <a:pt x="9" y="87"/>
                </a:cubicBezTo>
                <a:cubicBezTo>
                  <a:pt x="12" y="92"/>
                  <a:pt x="12" y="87"/>
                  <a:pt x="19" y="90"/>
                </a:cubicBezTo>
                <a:cubicBezTo>
                  <a:pt x="23" y="94"/>
                  <a:pt x="22" y="94"/>
                  <a:pt x="25" y="100"/>
                </a:cubicBezTo>
                <a:cubicBezTo>
                  <a:pt x="28" y="103"/>
                  <a:pt x="37" y="101"/>
                  <a:pt x="40" y="106"/>
                </a:cubicBezTo>
                <a:cubicBezTo>
                  <a:pt x="43" y="111"/>
                  <a:pt x="41" y="109"/>
                  <a:pt x="48" y="104"/>
                </a:cubicBezTo>
                <a:cubicBezTo>
                  <a:pt x="51" y="103"/>
                  <a:pt x="55" y="100"/>
                  <a:pt x="57" y="100"/>
                </a:cubicBezTo>
                <a:cubicBezTo>
                  <a:pt x="78" y="112"/>
                  <a:pt x="119" y="140"/>
                  <a:pt x="119" y="140"/>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42" name="Freeform 84"/>
          <p:cNvSpPr>
            <a:spLocks/>
          </p:cNvSpPr>
          <p:nvPr>
            <p:custDataLst>
              <p:tags r:id="rId140"/>
            </p:custDataLst>
          </p:nvPr>
        </p:nvSpPr>
        <p:spPr bwMode="auto">
          <a:xfrm>
            <a:off x="4290369" y="3242779"/>
            <a:ext cx="33529" cy="20106"/>
          </a:xfrm>
          <a:custGeom>
            <a:avLst/>
            <a:gdLst/>
            <a:ahLst/>
            <a:cxnLst>
              <a:cxn ang="0">
                <a:pos x="2" y="9"/>
              </a:cxn>
              <a:cxn ang="0">
                <a:pos x="0" y="6"/>
              </a:cxn>
              <a:cxn ang="0">
                <a:pos x="5" y="6"/>
              </a:cxn>
              <a:cxn ang="0">
                <a:pos x="8" y="3"/>
              </a:cxn>
              <a:cxn ang="0">
                <a:pos x="17" y="0"/>
              </a:cxn>
              <a:cxn ang="0">
                <a:pos x="17" y="1"/>
              </a:cxn>
              <a:cxn ang="0">
                <a:pos x="14" y="6"/>
              </a:cxn>
              <a:cxn ang="0">
                <a:pos x="11" y="7"/>
              </a:cxn>
              <a:cxn ang="0">
                <a:pos x="6" y="10"/>
              </a:cxn>
              <a:cxn ang="0">
                <a:pos x="5" y="10"/>
              </a:cxn>
              <a:cxn ang="0">
                <a:pos x="2" y="9"/>
              </a:cxn>
            </a:cxnLst>
            <a:rect l="0" t="0" r="r" b="b"/>
            <a:pathLst>
              <a:path w="19" h="12">
                <a:moveTo>
                  <a:pt x="2" y="9"/>
                </a:moveTo>
                <a:cubicBezTo>
                  <a:pt x="0" y="6"/>
                  <a:pt x="0" y="6"/>
                  <a:pt x="0" y="6"/>
                </a:cubicBezTo>
                <a:cubicBezTo>
                  <a:pt x="2" y="7"/>
                  <a:pt x="2" y="4"/>
                  <a:pt x="5" y="6"/>
                </a:cubicBezTo>
                <a:cubicBezTo>
                  <a:pt x="6" y="6"/>
                  <a:pt x="3" y="3"/>
                  <a:pt x="8" y="3"/>
                </a:cubicBezTo>
                <a:cubicBezTo>
                  <a:pt x="12" y="4"/>
                  <a:pt x="15" y="1"/>
                  <a:pt x="17" y="0"/>
                </a:cubicBezTo>
                <a:cubicBezTo>
                  <a:pt x="19" y="0"/>
                  <a:pt x="19" y="0"/>
                  <a:pt x="17" y="1"/>
                </a:cubicBezTo>
                <a:cubicBezTo>
                  <a:pt x="14" y="4"/>
                  <a:pt x="12" y="4"/>
                  <a:pt x="14" y="6"/>
                </a:cubicBezTo>
                <a:cubicBezTo>
                  <a:pt x="15" y="7"/>
                  <a:pt x="12" y="6"/>
                  <a:pt x="11" y="7"/>
                </a:cubicBezTo>
                <a:cubicBezTo>
                  <a:pt x="9" y="10"/>
                  <a:pt x="6" y="10"/>
                  <a:pt x="6" y="10"/>
                </a:cubicBezTo>
                <a:cubicBezTo>
                  <a:pt x="6" y="12"/>
                  <a:pt x="6" y="10"/>
                  <a:pt x="5" y="10"/>
                </a:cubicBezTo>
                <a:cubicBezTo>
                  <a:pt x="3" y="10"/>
                  <a:pt x="2" y="10"/>
                  <a:pt x="2" y="9"/>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43" name="Freeform 85"/>
          <p:cNvSpPr>
            <a:spLocks/>
          </p:cNvSpPr>
          <p:nvPr>
            <p:custDataLst>
              <p:tags r:id="rId141"/>
            </p:custDataLst>
          </p:nvPr>
        </p:nvSpPr>
        <p:spPr bwMode="auto">
          <a:xfrm>
            <a:off x="4039354" y="3234037"/>
            <a:ext cx="4531" cy="5245"/>
          </a:xfrm>
          <a:custGeom>
            <a:avLst/>
            <a:gdLst/>
            <a:ahLst/>
            <a:cxnLst>
              <a:cxn ang="0">
                <a:pos x="1" y="2"/>
              </a:cxn>
              <a:cxn ang="0">
                <a:pos x="3" y="3"/>
              </a:cxn>
              <a:cxn ang="0">
                <a:pos x="1" y="2"/>
              </a:cxn>
            </a:cxnLst>
            <a:rect l="0" t="0" r="r" b="b"/>
            <a:pathLst>
              <a:path w="3" h="3">
                <a:moveTo>
                  <a:pt x="1" y="2"/>
                </a:moveTo>
                <a:cubicBezTo>
                  <a:pt x="1" y="0"/>
                  <a:pt x="3" y="3"/>
                  <a:pt x="3" y="3"/>
                </a:cubicBezTo>
                <a:cubicBezTo>
                  <a:pt x="1" y="3"/>
                  <a:pt x="0" y="2"/>
                  <a:pt x="1" y="2"/>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44" name="Freeform 86"/>
          <p:cNvSpPr>
            <a:spLocks/>
          </p:cNvSpPr>
          <p:nvPr>
            <p:custDataLst>
              <p:tags r:id="rId142"/>
            </p:custDataLst>
          </p:nvPr>
        </p:nvSpPr>
        <p:spPr bwMode="auto">
          <a:xfrm>
            <a:off x="3721279" y="3212182"/>
            <a:ext cx="288169" cy="326068"/>
          </a:xfrm>
          <a:custGeom>
            <a:avLst/>
            <a:gdLst/>
            <a:ahLst/>
            <a:cxnLst>
              <a:cxn ang="0">
                <a:pos x="0" y="102"/>
              </a:cxn>
              <a:cxn ang="0">
                <a:pos x="0" y="106"/>
              </a:cxn>
              <a:cxn ang="0">
                <a:pos x="32" y="129"/>
              </a:cxn>
              <a:cxn ang="0">
                <a:pos x="77" y="168"/>
              </a:cxn>
              <a:cxn ang="0">
                <a:pos x="80" y="173"/>
              </a:cxn>
              <a:cxn ang="0">
                <a:pos x="85" y="178"/>
              </a:cxn>
              <a:cxn ang="0">
                <a:pos x="91" y="181"/>
              </a:cxn>
              <a:cxn ang="0">
                <a:pos x="94" y="188"/>
              </a:cxn>
              <a:cxn ang="0">
                <a:pos x="102" y="188"/>
              </a:cxn>
              <a:cxn ang="0">
                <a:pos x="129" y="171"/>
              </a:cxn>
              <a:cxn ang="0">
                <a:pos x="164" y="145"/>
              </a:cxn>
              <a:cxn ang="0">
                <a:pos x="158" y="136"/>
              </a:cxn>
              <a:cxn ang="0">
                <a:pos x="148" y="133"/>
              </a:cxn>
              <a:cxn ang="0">
                <a:pos x="145" y="122"/>
              </a:cxn>
              <a:cxn ang="0">
                <a:pos x="147" y="109"/>
              </a:cxn>
              <a:cxn ang="0">
                <a:pos x="147" y="98"/>
              </a:cxn>
              <a:cxn ang="0">
                <a:pos x="144" y="75"/>
              </a:cxn>
              <a:cxn ang="0">
                <a:pos x="133" y="49"/>
              </a:cxn>
              <a:cxn ang="0">
                <a:pos x="127" y="36"/>
              </a:cxn>
              <a:cxn ang="0">
                <a:pos x="133" y="28"/>
              </a:cxn>
              <a:cxn ang="0">
                <a:pos x="135" y="18"/>
              </a:cxn>
              <a:cxn ang="0">
                <a:pos x="133" y="10"/>
              </a:cxn>
              <a:cxn ang="0">
                <a:pos x="136" y="4"/>
              </a:cxn>
              <a:cxn ang="0">
                <a:pos x="132" y="5"/>
              </a:cxn>
              <a:cxn ang="0">
                <a:pos x="127" y="2"/>
              </a:cxn>
              <a:cxn ang="0">
                <a:pos x="123" y="4"/>
              </a:cxn>
              <a:cxn ang="0">
                <a:pos x="115" y="5"/>
              </a:cxn>
              <a:cxn ang="0">
                <a:pos x="109" y="7"/>
              </a:cxn>
              <a:cxn ang="0">
                <a:pos x="98" y="5"/>
              </a:cxn>
              <a:cxn ang="0">
                <a:pos x="91" y="7"/>
              </a:cxn>
              <a:cxn ang="0">
                <a:pos x="83" y="8"/>
              </a:cxn>
              <a:cxn ang="0">
                <a:pos x="70" y="14"/>
              </a:cxn>
              <a:cxn ang="0">
                <a:pos x="65" y="16"/>
              </a:cxn>
              <a:cxn ang="0">
                <a:pos x="59" y="19"/>
              </a:cxn>
              <a:cxn ang="0">
                <a:pos x="51" y="24"/>
              </a:cxn>
              <a:cxn ang="0">
                <a:pos x="59" y="50"/>
              </a:cxn>
              <a:cxn ang="0">
                <a:pos x="59" y="55"/>
              </a:cxn>
              <a:cxn ang="0">
                <a:pos x="45" y="58"/>
              </a:cxn>
              <a:cxn ang="0">
                <a:pos x="38" y="63"/>
              </a:cxn>
              <a:cxn ang="0">
                <a:pos x="36" y="70"/>
              </a:cxn>
              <a:cxn ang="0">
                <a:pos x="27" y="77"/>
              </a:cxn>
              <a:cxn ang="0">
                <a:pos x="7" y="86"/>
              </a:cxn>
              <a:cxn ang="0">
                <a:pos x="0" y="91"/>
              </a:cxn>
              <a:cxn ang="0">
                <a:pos x="0" y="102"/>
              </a:cxn>
            </a:cxnLst>
            <a:rect l="0" t="0" r="r" b="b"/>
            <a:pathLst>
              <a:path w="164" h="192">
                <a:moveTo>
                  <a:pt x="0" y="102"/>
                </a:moveTo>
                <a:cubicBezTo>
                  <a:pt x="0" y="106"/>
                  <a:pt x="0" y="106"/>
                  <a:pt x="0" y="106"/>
                </a:cubicBezTo>
                <a:cubicBezTo>
                  <a:pt x="32" y="129"/>
                  <a:pt x="32" y="129"/>
                  <a:pt x="32" y="129"/>
                </a:cubicBezTo>
                <a:cubicBezTo>
                  <a:pt x="32" y="129"/>
                  <a:pt x="76" y="167"/>
                  <a:pt x="77" y="168"/>
                </a:cubicBezTo>
                <a:cubicBezTo>
                  <a:pt x="80" y="171"/>
                  <a:pt x="77" y="171"/>
                  <a:pt x="80" y="173"/>
                </a:cubicBezTo>
                <a:cubicBezTo>
                  <a:pt x="83" y="175"/>
                  <a:pt x="82" y="179"/>
                  <a:pt x="85" y="178"/>
                </a:cubicBezTo>
                <a:cubicBezTo>
                  <a:pt x="89" y="178"/>
                  <a:pt x="86" y="181"/>
                  <a:pt x="91" y="181"/>
                </a:cubicBezTo>
                <a:cubicBezTo>
                  <a:pt x="95" y="181"/>
                  <a:pt x="95" y="185"/>
                  <a:pt x="94" y="188"/>
                </a:cubicBezTo>
                <a:cubicBezTo>
                  <a:pt x="92" y="190"/>
                  <a:pt x="94" y="192"/>
                  <a:pt x="102" y="188"/>
                </a:cubicBezTo>
                <a:cubicBezTo>
                  <a:pt x="123" y="188"/>
                  <a:pt x="120" y="178"/>
                  <a:pt x="129" y="171"/>
                </a:cubicBezTo>
                <a:cubicBezTo>
                  <a:pt x="138" y="164"/>
                  <a:pt x="159" y="148"/>
                  <a:pt x="164" y="145"/>
                </a:cubicBezTo>
                <a:cubicBezTo>
                  <a:pt x="161" y="139"/>
                  <a:pt x="162" y="139"/>
                  <a:pt x="158" y="136"/>
                </a:cubicBezTo>
                <a:cubicBezTo>
                  <a:pt x="152" y="133"/>
                  <a:pt x="152" y="137"/>
                  <a:pt x="148" y="133"/>
                </a:cubicBezTo>
                <a:cubicBezTo>
                  <a:pt x="147" y="128"/>
                  <a:pt x="150" y="129"/>
                  <a:pt x="145" y="122"/>
                </a:cubicBezTo>
                <a:cubicBezTo>
                  <a:pt x="139" y="114"/>
                  <a:pt x="148" y="117"/>
                  <a:pt x="147" y="109"/>
                </a:cubicBezTo>
                <a:cubicBezTo>
                  <a:pt x="145" y="105"/>
                  <a:pt x="148" y="103"/>
                  <a:pt x="147" y="98"/>
                </a:cubicBezTo>
                <a:cubicBezTo>
                  <a:pt x="145" y="92"/>
                  <a:pt x="148" y="89"/>
                  <a:pt x="144" y="75"/>
                </a:cubicBezTo>
                <a:cubicBezTo>
                  <a:pt x="141" y="47"/>
                  <a:pt x="136" y="58"/>
                  <a:pt x="133" y="49"/>
                </a:cubicBezTo>
                <a:cubicBezTo>
                  <a:pt x="133" y="46"/>
                  <a:pt x="127" y="39"/>
                  <a:pt x="127" y="36"/>
                </a:cubicBezTo>
                <a:cubicBezTo>
                  <a:pt x="129" y="33"/>
                  <a:pt x="133" y="30"/>
                  <a:pt x="133" y="28"/>
                </a:cubicBezTo>
                <a:cubicBezTo>
                  <a:pt x="133" y="22"/>
                  <a:pt x="136" y="25"/>
                  <a:pt x="135" y="18"/>
                </a:cubicBezTo>
                <a:cubicBezTo>
                  <a:pt x="133" y="13"/>
                  <a:pt x="135" y="10"/>
                  <a:pt x="133" y="10"/>
                </a:cubicBezTo>
                <a:cubicBezTo>
                  <a:pt x="132" y="8"/>
                  <a:pt x="136" y="7"/>
                  <a:pt x="136" y="4"/>
                </a:cubicBezTo>
                <a:cubicBezTo>
                  <a:pt x="135" y="4"/>
                  <a:pt x="133" y="4"/>
                  <a:pt x="132" y="5"/>
                </a:cubicBezTo>
                <a:cubicBezTo>
                  <a:pt x="130" y="7"/>
                  <a:pt x="130" y="4"/>
                  <a:pt x="127" y="2"/>
                </a:cubicBezTo>
                <a:cubicBezTo>
                  <a:pt x="124" y="0"/>
                  <a:pt x="126" y="5"/>
                  <a:pt x="123" y="4"/>
                </a:cubicBezTo>
                <a:cubicBezTo>
                  <a:pt x="118" y="2"/>
                  <a:pt x="120" y="4"/>
                  <a:pt x="115" y="5"/>
                </a:cubicBezTo>
                <a:cubicBezTo>
                  <a:pt x="111" y="5"/>
                  <a:pt x="112" y="8"/>
                  <a:pt x="109" y="7"/>
                </a:cubicBezTo>
                <a:cubicBezTo>
                  <a:pt x="108" y="4"/>
                  <a:pt x="102" y="4"/>
                  <a:pt x="98" y="5"/>
                </a:cubicBezTo>
                <a:cubicBezTo>
                  <a:pt x="94" y="7"/>
                  <a:pt x="92" y="4"/>
                  <a:pt x="91" y="7"/>
                </a:cubicBezTo>
                <a:cubicBezTo>
                  <a:pt x="89" y="8"/>
                  <a:pt x="88" y="8"/>
                  <a:pt x="83" y="8"/>
                </a:cubicBezTo>
                <a:cubicBezTo>
                  <a:pt x="77" y="8"/>
                  <a:pt x="70" y="11"/>
                  <a:pt x="70" y="14"/>
                </a:cubicBezTo>
                <a:cubicBezTo>
                  <a:pt x="68" y="19"/>
                  <a:pt x="67" y="14"/>
                  <a:pt x="65" y="16"/>
                </a:cubicBezTo>
                <a:cubicBezTo>
                  <a:pt x="62" y="19"/>
                  <a:pt x="62" y="14"/>
                  <a:pt x="59" y="19"/>
                </a:cubicBezTo>
                <a:cubicBezTo>
                  <a:pt x="58" y="21"/>
                  <a:pt x="54" y="25"/>
                  <a:pt x="51" y="24"/>
                </a:cubicBezTo>
                <a:cubicBezTo>
                  <a:pt x="58" y="27"/>
                  <a:pt x="53" y="47"/>
                  <a:pt x="59" y="50"/>
                </a:cubicBezTo>
                <a:cubicBezTo>
                  <a:pt x="62" y="52"/>
                  <a:pt x="59" y="52"/>
                  <a:pt x="59" y="55"/>
                </a:cubicBezTo>
                <a:cubicBezTo>
                  <a:pt x="59" y="58"/>
                  <a:pt x="48" y="53"/>
                  <a:pt x="45" y="58"/>
                </a:cubicBezTo>
                <a:cubicBezTo>
                  <a:pt x="42" y="61"/>
                  <a:pt x="36" y="58"/>
                  <a:pt x="38" y="63"/>
                </a:cubicBezTo>
                <a:cubicBezTo>
                  <a:pt x="41" y="67"/>
                  <a:pt x="42" y="67"/>
                  <a:pt x="36" y="70"/>
                </a:cubicBezTo>
                <a:cubicBezTo>
                  <a:pt x="30" y="72"/>
                  <a:pt x="30" y="72"/>
                  <a:pt x="27" y="77"/>
                </a:cubicBezTo>
                <a:cubicBezTo>
                  <a:pt x="27" y="78"/>
                  <a:pt x="9" y="83"/>
                  <a:pt x="7" y="86"/>
                </a:cubicBezTo>
                <a:cubicBezTo>
                  <a:pt x="0" y="91"/>
                  <a:pt x="0" y="91"/>
                  <a:pt x="0" y="91"/>
                </a:cubicBezTo>
                <a:cubicBezTo>
                  <a:pt x="0" y="102"/>
                  <a:pt x="0" y="102"/>
                  <a:pt x="0" y="102"/>
                </a:cubicBezTo>
                <a:close/>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45" name="Freeform 87"/>
          <p:cNvSpPr>
            <a:spLocks/>
          </p:cNvSpPr>
          <p:nvPr>
            <p:custDataLst>
              <p:tags r:id="rId143"/>
            </p:custDataLst>
          </p:nvPr>
        </p:nvSpPr>
        <p:spPr bwMode="auto">
          <a:xfrm>
            <a:off x="3944203" y="3210434"/>
            <a:ext cx="61621" cy="129378"/>
          </a:xfrm>
          <a:custGeom>
            <a:avLst/>
            <a:gdLst/>
            <a:ahLst/>
            <a:cxnLst>
              <a:cxn ang="0">
                <a:pos x="9" y="5"/>
              </a:cxn>
              <a:cxn ang="0">
                <a:pos x="6" y="11"/>
              </a:cxn>
              <a:cxn ang="0">
                <a:pos x="8" y="19"/>
              </a:cxn>
              <a:cxn ang="0">
                <a:pos x="6" y="30"/>
              </a:cxn>
              <a:cxn ang="0">
                <a:pos x="0" y="37"/>
              </a:cxn>
              <a:cxn ang="0">
                <a:pos x="6" y="50"/>
              </a:cxn>
              <a:cxn ang="0">
                <a:pos x="17" y="76"/>
              </a:cxn>
              <a:cxn ang="0">
                <a:pos x="23" y="61"/>
              </a:cxn>
              <a:cxn ang="0">
                <a:pos x="32" y="54"/>
              </a:cxn>
              <a:cxn ang="0">
                <a:pos x="34" y="47"/>
              </a:cxn>
              <a:cxn ang="0">
                <a:pos x="29" y="42"/>
              </a:cxn>
              <a:cxn ang="0">
                <a:pos x="28" y="40"/>
              </a:cxn>
              <a:cxn ang="0">
                <a:pos x="21" y="36"/>
              </a:cxn>
              <a:cxn ang="0">
                <a:pos x="29" y="23"/>
              </a:cxn>
              <a:cxn ang="0">
                <a:pos x="26" y="17"/>
              </a:cxn>
              <a:cxn ang="0">
                <a:pos x="25" y="11"/>
              </a:cxn>
              <a:cxn ang="0">
                <a:pos x="29" y="5"/>
              </a:cxn>
              <a:cxn ang="0">
                <a:pos x="23" y="8"/>
              </a:cxn>
              <a:cxn ang="0">
                <a:pos x="20" y="2"/>
              </a:cxn>
              <a:cxn ang="0">
                <a:pos x="11" y="5"/>
              </a:cxn>
              <a:cxn ang="0">
                <a:pos x="9" y="5"/>
              </a:cxn>
            </a:cxnLst>
            <a:rect l="0" t="0" r="r" b="b"/>
            <a:pathLst>
              <a:path w="35" h="76">
                <a:moveTo>
                  <a:pt x="9" y="5"/>
                </a:moveTo>
                <a:cubicBezTo>
                  <a:pt x="9" y="8"/>
                  <a:pt x="5" y="9"/>
                  <a:pt x="6" y="11"/>
                </a:cubicBezTo>
                <a:cubicBezTo>
                  <a:pt x="8" y="11"/>
                  <a:pt x="6" y="14"/>
                  <a:pt x="8" y="19"/>
                </a:cubicBezTo>
                <a:cubicBezTo>
                  <a:pt x="9" y="26"/>
                  <a:pt x="6" y="23"/>
                  <a:pt x="6" y="30"/>
                </a:cubicBezTo>
                <a:cubicBezTo>
                  <a:pt x="6" y="31"/>
                  <a:pt x="2" y="34"/>
                  <a:pt x="0" y="37"/>
                </a:cubicBezTo>
                <a:cubicBezTo>
                  <a:pt x="0" y="40"/>
                  <a:pt x="6" y="47"/>
                  <a:pt x="6" y="50"/>
                </a:cubicBezTo>
                <a:cubicBezTo>
                  <a:pt x="9" y="59"/>
                  <a:pt x="14" y="48"/>
                  <a:pt x="17" y="76"/>
                </a:cubicBezTo>
                <a:cubicBezTo>
                  <a:pt x="28" y="70"/>
                  <a:pt x="18" y="65"/>
                  <a:pt x="23" y="61"/>
                </a:cubicBezTo>
                <a:cubicBezTo>
                  <a:pt x="28" y="57"/>
                  <a:pt x="29" y="56"/>
                  <a:pt x="32" y="54"/>
                </a:cubicBezTo>
                <a:cubicBezTo>
                  <a:pt x="35" y="53"/>
                  <a:pt x="31" y="51"/>
                  <a:pt x="34" y="47"/>
                </a:cubicBezTo>
                <a:cubicBezTo>
                  <a:pt x="31" y="45"/>
                  <a:pt x="31" y="45"/>
                  <a:pt x="29" y="42"/>
                </a:cubicBezTo>
                <a:cubicBezTo>
                  <a:pt x="29" y="39"/>
                  <a:pt x="28" y="42"/>
                  <a:pt x="28" y="40"/>
                </a:cubicBezTo>
                <a:cubicBezTo>
                  <a:pt x="26" y="40"/>
                  <a:pt x="21" y="40"/>
                  <a:pt x="21" y="36"/>
                </a:cubicBezTo>
                <a:cubicBezTo>
                  <a:pt x="20" y="33"/>
                  <a:pt x="32" y="26"/>
                  <a:pt x="29" y="23"/>
                </a:cubicBezTo>
                <a:cubicBezTo>
                  <a:pt x="28" y="20"/>
                  <a:pt x="31" y="20"/>
                  <a:pt x="26" y="17"/>
                </a:cubicBezTo>
                <a:cubicBezTo>
                  <a:pt x="23" y="16"/>
                  <a:pt x="23" y="12"/>
                  <a:pt x="25" y="11"/>
                </a:cubicBezTo>
                <a:cubicBezTo>
                  <a:pt x="28" y="9"/>
                  <a:pt x="31" y="6"/>
                  <a:pt x="29" y="5"/>
                </a:cubicBezTo>
                <a:cubicBezTo>
                  <a:pt x="28" y="2"/>
                  <a:pt x="25" y="8"/>
                  <a:pt x="23" y="8"/>
                </a:cubicBezTo>
                <a:cubicBezTo>
                  <a:pt x="21" y="6"/>
                  <a:pt x="25" y="3"/>
                  <a:pt x="20" y="2"/>
                </a:cubicBezTo>
                <a:cubicBezTo>
                  <a:pt x="14" y="0"/>
                  <a:pt x="12" y="5"/>
                  <a:pt x="11" y="5"/>
                </a:cubicBezTo>
                <a:cubicBezTo>
                  <a:pt x="11" y="5"/>
                  <a:pt x="11" y="5"/>
                  <a:pt x="9" y="5"/>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46" name="Freeform 88"/>
          <p:cNvSpPr>
            <a:spLocks/>
          </p:cNvSpPr>
          <p:nvPr>
            <p:custDataLst>
              <p:tags r:id="rId144"/>
            </p:custDataLst>
          </p:nvPr>
        </p:nvSpPr>
        <p:spPr bwMode="auto">
          <a:xfrm>
            <a:off x="4183438" y="3312713"/>
            <a:ext cx="159490" cy="180955"/>
          </a:xfrm>
          <a:custGeom>
            <a:avLst/>
            <a:gdLst/>
            <a:ahLst/>
            <a:cxnLst>
              <a:cxn ang="0">
                <a:pos x="82" y="24"/>
              </a:cxn>
              <a:cxn ang="0">
                <a:pos x="77" y="41"/>
              </a:cxn>
              <a:cxn ang="0">
                <a:pos x="70" y="36"/>
              </a:cxn>
              <a:cxn ang="0">
                <a:pos x="67" y="27"/>
              </a:cxn>
              <a:cxn ang="0">
                <a:pos x="64" y="19"/>
              </a:cxn>
              <a:cxn ang="0">
                <a:pos x="64" y="27"/>
              </a:cxn>
              <a:cxn ang="0">
                <a:pos x="71" y="44"/>
              </a:cxn>
              <a:cxn ang="0">
                <a:pos x="74" y="52"/>
              </a:cxn>
              <a:cxn ang="0">
                <a:pos x="83" y="74"/>
              </a:cxn>
              <a:cxn ang="0">
                <a:pos x="88" y="82"/>
              </a:cxn>
              <a:cxn ang="0">
                <a:pos x="88" y="91"/>
              </a:cxn>
              <a:cxn ang="0">
                <a:pos x="82" y="96"/>
              </a:cxn>
              <a:cxn ang="0">
                <a:pos x="76" y="102"/>
              </a:cxn>
              <a:cxn ang="0">
                <a:pos x="68" y="102"/>
              </a:cxn>
              <a:cxn ang="0">
                <a:pos x="54" y="102"/>
              </a:cxn>
              <a:cxn ang="0">
                <a:pos x="54" y="100"/>
              </a:cxn>
              <a:cxn ang="0">
                <a:pos x="53" y="102"/>
              </a:cxn>
              <a:cxn ang="0">
                <a:pos x="4" y="102"/>
              </a:cxn>
              <a:cxn ang="0">
                <a:pos x="4" y="25"/>
              </a:cxn>
              <a:cxn ang="0">
                <a:pos x="3" y="14"/>
              </a:cxn>
              <a:cxn ang="0">
                <a:pos x="4" y="3"/>
              </a:cxn>
              <a:cxn ang="0">
                <a:pos x="16" y="3"/>
              </a:cxn>
              <a:cxn ang="0">
                <a:pos x="24" y="6"/>
              </a:cxn>
              <a:cxn ang="0">
                <a:pos x="30" y="8"/>
              </a:cxn>
              <a:cxn ang="0">
                <a:pos x="39" y="9"/>
              </a:cxn>
              <a:cxn ang="0">
                <a:pos x="45" y="5"/>
              </a:cxn>
              <a:cxn ang="0">
                <a:pos x="50" y="2"/>
              </a:cxn>
              <a:cxn ang="0">
                <a:pos x="56" y="3"/>
              </a:cxn>
              <a:cxn ang="0">
                <a:pos x="59" y="3"/>
              </a:cxn>
              <a:cxn ang="0">
                <a:pos x="61" y="5"/>
              </a:cxn>
              <a:cxn ang="0">
                <a:pos x="57" y="3"/>
              </a:cxn>
              <a:cxn ang="0">
                <a:pos x="57" y="5"/>
              </a:cxn>
              <a:cxn ang="0">
                <a:pos x="59" y="6"/>
              </a:cxn>
              <a:cxn ang="0">
                <a:pos x="61" y="6"/>
              </a:cxn>
              <a:cxn ang="0">
                <a:pos x="62" y="6"/>
              </a:cxn>
              <a:cxn ang="0">
                <a:pos x="68" y="6"/>
              </a:cxn>
              <a:cxn ang="0">
                <a:pos x="76" y="5"/>
              </a:cxn>
              <a:cxn ang="0">
                <a:pos x="77" y="6"/>
              </a:cxn>
              <a:cxn ang="0">
                <a:pos x="82" y="24"/>
              </a:cxn>
            </a:cxnLst>
            <a:rect l="0" t="0" r="r" b="b"/>
            <a:pathLst>
              <a:path w="91" h="107">
                <a:moveTo>
                  <a:pt x="82" y="24"/>
                </a:moveTo>
                <a:cubicBezTo>
                  <a:pt x="77" y="38"/>
                  <a:pt x="79" y="38"/>
                  <a:pt x="77" y="41"/>
                </a:cubicBezTo>
                <a:cubicBezTo>
                  <a:pt x="76" y="44"/>
                  <a:pt x="74" y="41"/>
                  <a:pt x="70" y="36"/>
                </a:cubicBezTo>
                <a:cubicBezTo>
                  <a:pt x="67" y="33"/>
                  <a:pt x="70" y="30"/>
                  <a:pt x="67" y="27"/>
                </a:cubicBezTo>
                <a:cubicBezTo>
                  <a:pt x="62" y="22"/>
                  <a:pt x="65" y="20"/>
                  <a:pt x="64" y="19"/>
                </a:cubicBezTo>
                <a:cubicBezTo>
                  <a:pt x="59" y="25"/>
                  <a:pt x="64" y="22"/>
                  <a:pt x="64" y="27"/>
                </a:cubicBezTo>
                <a:cubicBezTo>
                  <a:pt x="64" y="33"/>
                  <a:pt x="71" y="39"/>
                  <a:pt x="71" y="44"/>
                </a:cubicBezTo>
                <a:cubicBezTo>
                  <a:pt x="71" y="47"/>
                  <a:pt x="74" y="49"/>
                  <a:pt x="74" y="52"/>
                </a:cubicBezTo>
                <a:cubicBezTo>
                  <a:pt x="73" y="56"/>
                  <a:pt x="79" y="63"/>
                  <a:pt x="83" y="74"/>
                </a:cubicBezTo>
                <a:cubicBezTo>
                  <a:pt x="86" y="82"/>
                  <a:pt x="91" y="82"/>
                  <a:pt x="88" y="82"/>
                </a:cubicBezTo>
                <a:cubicBezTo>
                  <a:pt x="85" y="82"/>
                  <a:pt x="86" y="88"/>
                  <a:pt x="88" y="91"/>
                </a:cubicBezTo>
                <a:cubicBezTo>
                  <a:pt x="85" y="96"/>
                  <a:pt x="83" y="91"/>
                  <a:pt x="82" y="96"/>
                </a:cubicBezTo>
                <a:cubicBezTo>
                  <a:pt x="80" y="100"/>
                  <a:pt x="77" y="99"/>
                  <a:pt x="76" y="102"/>
                </a:cubicBezTo>
                <a:cubicBezTo>
                  <a:pt x="74" y="105"/>
                  <a:pt x="71" y="107"/>
                  <a:pt x="68" y="102"/>
                </a:cubicBezTo>
                <a:cubicBezTo>
                  <a:pt x="54" y="102"/>
                  <a:pt x="54" y="102"/>
                  <a:pt x="54" y="102"/>
                </a:cubicBezTo>
                <a:cubicBezTo>
                  <a:pt x="54" y="100"/>
                  <a:pt x="54" y="100"/>
                  <a:pt x="54" y="100"/>
                </a:cubicBezTo>
                <a:cubicBezTo>
                  <a:pt x="53" y="102"/>
                  <a:pt x="53" y="102"/>
                  <a:pt x="53" y="102"/>
                </a:cubicBezTo>
                <a:cubicBezTo>
                  <a:pt x="4" y="102"/>
                  <a:pt x="4" y="102"/>
                  <a:pt x="4" y="102"/>
                </a:cubicBezTo>
                <a:cubicBezTo>
                  <a:pt x="4" y="25"/>
                  <a:pt x="4" y="25"/>
                  <a:pt x="4" y="25"/>
                </a:cubicBezTo>
                <a:cubicBezTo>
                  <a:pt x="4" y="22"/>
                  <a:pt x="0" y="20"/>
                  <a:pt x="3" y="14"/>
                </a:cubicBezTo>
                <a:cubicBezTo>
                  <a:pt x="6" y="9"/>
                  <a:pt x="1" y="6"/>
                  <a:pt x="4" y="3"/>
                </a:cubicBezTo>
                <a:cubicBezTo>
                  <a:pt x="6" y="3"/>
                  <a:pt x="7" y="0"/>
                  <a:pt x="16" y="3"/>
                </a:cubicBezTo>
                <a:cubicBezTo>
                  <a:pt x="27" y="5"/>
                  <a:pt x="22" y="6"/>
                  <a:pt x="24" y="6"/>
                </a:cubicBezTo>
                <a:cubicBezTo>
                  <a:pt x="27" y="5"/>
                  <a:pt x="27" y="8"/>
                  <a:pt x="30" y="8"/>
                </a:cubicBezTo>
                <a:cubicBezTo>
                  <a:pt x="32" y="6"/>
                  <a:pt x="36" y="13"/>
                  <a:pt x="39" y="9"/>
                </a:cubicBezTo>
                <a:cubicBezTo>
                  <a:pt x="45" y="3"/>
                  <a:pt x="44" y="6"/>
                  <a:pt x="45" y="5"/>
                </a:cubicBezTo>
                <a:cubicBezTo>
                  <a:pt x="47" y="2"/>
                  <a:pt x="47" y="3"/>
                  <a:pt x="50" y="2"/>
                </a:cubicBezTo>
                <a:cubicBezTo>
                  <a:pt x="53" y="0"/>
                  <a:pt x="54" y="5"/>
                  <a:pt x="56" y="3"/>
                </a:cubicBezTo>
                <a:cubicBezTo>
                  <a:pt x="57" y="2"/>
                  <a:pt x="57" y="2"/>
                  <a:pt x="59" y="3"/>
                </a:cubicBezTo>
                <a:cubicBezTo>
                  <a:pt x="61" y="5"/>
                  <a:pt x="61" y="5"/>
                  <a:pt x="61" y="5"/>
                </a:cubicBezTo>
                <a:cubicBezTo>
                  <a:pt x="59" y="5"/>
                  <a:pt x="57" y="3"/>
                  <a:pt x="57" y="3"/>
                </a:cubicBezTo>
                <a:cubicBezTo>
                  <a:pt x="57" y="5"/>
                  <a:pt x="56" y="5"/>
                  <a:pt x="57" y="5"/>
                </a:cubicBezTo>
                <a:cubicBezTo>
                  <a:pt x="57" y="6"/>
                  <a:pt x="59" y="5"/>
                  <a:pt x="59" y="6"/>
                </a:cubicBezTo>
                <a:cubicBezTo>
                  <a:pt x="61" y="8"/>
                  <a:pt x="62" y="6"/>
                  <a:pt x="61" y="6"/>
                </a:cubicBezTo>
                <a:cubicBezTo>
                  <a:pt x="61" y="5"/>
                  <a:pt x="61" y="5"/>
                  <a:pt x="62" y="6"/>
                </a:cubicBezTo>
                <a:cubicBezTo>
                  <a:pt x="65" y="9"/>
                  <a:pt x="67" y="5"/>
                  <a:pt x="68" y="6"/>
                </a:cubicBezTo>
                <a:cubicBezTo>
                  <a:pt x="70" y="8"/>
                  <a:pt x="68" y="8"/>
                  <a:pt x="76" y="5"/>
                </a:cubicBezTo>
                <a:cubicBezTo>
                  <a:pt x="76" y="5"/>
                  <a:pt x="76" y="6"/>
                  <a:pt x="77" y="6"/>
                </a:cubicBezTo>
                <a:cubicBezTo>
                  <a:pt x="79" y="11"/>
                  <a:pt x="80" y="17"/>
                  <a:pt x="82" y="24"/>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47" name="Freeform 89"/>
          <p:cNvSpPr>
            <a:spLocks/>
          </p:cNvSpPr>
          <p:nvPr>
            <p:custDataLst>
              <p:tags r:id="rId145"/>
            </p:custDataLst>
          </p:nvPr>
        </p:nvSpPr>
        <p:spPr bwMode="auto">
          <a:xfrm>
            <a:off x="4337491" y="3210434"/>
            <a:ext cx="93338" cy="91789"/>
          </a:xfrm>
          <a:custGeom>
            <a:avLst/>
            <a:gdLst/>
            <a:ahLst/>
            <a:cxnLst>
              <a:cxn ang="0">
                <a:pos x="2" y="29"/>
              </a:cxn>
              <a:cxn ang="0">
                <a:pos x="5" y="29"/>
              </a:cxn>
              <a:cxn ang="0">
                <a:pos x="5" y="29"/>
              </a:cxn>
              <a:cxn ang="0">
                <a:pos x="5" y="31"/>
              </a:cxn>
              <a:cxn ang="0">
                <a:pos x="8" y="34"/>
              </a:cxn>
              <a:cxn ang="0">
                <a:pos x="5" y="37"/>
              </a:cxn>
              <a:cxn ang="0">
                <a:pos x="6" y="39"/>
              </a:cxn>
              <a:cxn ang="0">
                <a:pos x="3" y="39"/>
              </a:cxn>
              <a:cxn ang="0">
                <a:pos x="2" y="40"/>
              </a:cxn>
              <a:cxn ang="0">
                <a:pos x="3" y="40"/>
              </a:cxn>
              <a:cxn ang="0">
                <a:pos x="0" y="45"/>
              </a:cxn>
              <a:cxn ang="0">
                <a:pos x="0" y="45"/>
              </a:cxn>
              <a:cxn ang="0">
                <a:pos x="0" y="45"/>
              </a:cxn>
              <a:cxn ang="0">
                <a:pos x="0" y="48"/>
              </a:cxn>
              <a:cxn ang="0">
                <a:pos x="0" y="49"/>
              </a:cxn>
              <a:cxn ang="0">
                <a:pos x="2" y="49"/>
              </a:cxn>
              <a:cxn ang="0">
                <a:pos x="3" y="52"/>
              </a:cxn>
              <a:cxn ang="0">
                <a:pos x="9" y="54"/>
              </a:cxn>
              <a:cxn ang="0">
                <a:pos x="18" y="48"/>
              </a:cxn>
              <a:cxn ang="0">
                <a:pos x="24" y="43"/>
              </a:cxn>
              <a:cxn ang="0">
                <a:pos x="35" y="37"/>
              </a:cxn>
              <a:cxn ang="0">
                <a:pos x="43" y="32"/>
              </a:cxn>
              <a:cxn ang="0">
                <a:pos x="44" y="28"/>
              </a:cxn>
              <a:cxn ang="0">
                <a:pos x="44" y="28"/>
              </a:cxn>
              <a:cxn ang="0">
                <a:pos x="44" y="26"/>
              </a:cxn>
              <a:cxn ang="0">
                <a:pos x="44" y="23"/>
              </a:cxn>
              <a:cxn ang="0">
                <a:pos x="46" y="17"/>
              </a:cxn>
              <a:cxn ang="0">
                <a:pos x="44" y="11"/>
              </a:cxn>
              <a:cxn ang="0">
                <a:pos x="49" y="9"/>
              </a:cxn>
              <a:cxn ang="0">
                <a:pos x="53" y="3"/>
              </a:cxn>
              <a:cxn ang="0">
                <a:pos x="53" y="2"/>
              </a:cxn>
              <a:cxn ang="0">
                <a:pos x="52" y="2"/>
              </a:cxn>
              <a:cxn ang="0">
                <a:pos x="47" y="3"/>
              </a:cxn>
              <a:cxn ang="0">
                <a:pos x="41" y="3"/>
              </a:cxn>
              <a:cxn ang="0">
                <a:pos x="27" y="8"/>
              </a:cxn>
              <a:cxn ang="0">
                <a:pos x="21" y="5"/>
              </a:cxn>
              <a:cxn ang="0">
                <a:pos x="14" y="8"/>
              </a:cxn>
              <a:cxn ang="0">
                <a:pos x="12" y="8"/>
              </a:cxn>
              <a:cxn ang="0">
                <a:pos x="8" y="6"/>
              </a:cxn>
              <a:cxn ang="0">
                <a:pos x="8" y="11"/>
              </a:cxn>
              <a:cxn ang="0">
                <a:pos x="8" y="12"/>
              </a:cxn>
              <a:cxn ang="0">
                <a:pos x="6" y="12"/>
              </a:cxn>
              <a:cxn ang="0">
                <a:pos x="3" y="17"/>
              </a:cxn>
              <a:cxn ang="0">
                <a:pos x="2" y="15"/>
              </a:cxn>
              <a:cxn ang="0">
                <a:pos x="2" y="22"/>
              </a:cxn>
              <a:cxn ang="0">
                <a:pos x="2" y="29"/>
              </a:cxn>
            </a:cxnLst>
            <a:rect l="0" t="0" r="r" b="b"/>
            <a:pathLst>
              <a:path w="53" h="54">
                <a:moveTo>
                  <a:pt x="2" y="29"/>
                </a:moveTo>
                <a:cubicBezTo>
                  <a:pt x="3" y="29"/>
                  <a:pt x="3" y="29"/>
                  <a:pt x="5" y="29"/>
                </a:cubicBezTo>
                <a:cubicBezTo>
                  <a:pt x="5" y="29"/>
                  <a:pt x="5" y="29"/>
                  <a:pt x="5" y="29"/>
                </a:cubicBezTo>
                <a:cubicBezTo>
                  <a:pt x="6" y="31"/>
                  <a:pt x="5" y="31"/>
                  <a:pt x="5" y="31"/>
                </a:cubicBezTo>
                <a:cubicBezTo>
                  <a:pt x="6" y="31"/>
                  <a:pt x="8" y="32"/>
                  <a:pt x="8" y="34"/>
                </a:cubicBezTo>
                <a:cubicBezTo>
                  <a:pt x="8" y="36"/>
                  <a:pt x="5" y="36"/>
                  <a:pt x="5" y="37"/>
                </a:cubicBezTo>
                <a:cubicBezTo>
                  <a:pt x="5" y="37"/>
                  <a:pt x="6" y="37"/>
                  <a:pt x="6" y="39"/>
                </a:cubicBezTo>
                <a:cubicBezTo>
                  <a:pt x="3" y="39"/>
                  <a:pt x="3" y="39"/>
                  <a:pt x="3" y="39"/>
                </a:cubicBezTo>
                <a:cubicBezTo>
                  <a:pt x="3" y="39"/>
                  <a:pt x="3" y="39"/>
                  <a:pt x="2" y="40"/>
                </a:cubicBezTo>
                <a:cubicBezTo>
                  <a:pt x="3" y="40"/>
                  <a:pt x="3" y="40"/>
                  <a:pt x="3" y="40"/>
                </a:cubicBezTo>
                <a:cubicBezTo>
                  <a:pt x="3" y="42"/>
                  <a:pt x="0" y="45"/>
                  <a:pt x="0" y="45"/>
                </a:cubicBezTo>
                <a:cubicBezTo>
                  <a:pt x="0" y="45"/>
                  <a:pt x="0" y="45"/>
                  <a:pt x="0" y="45"/>
                </a:cubicBezTo>
                <a:cubicBezTo>
                  <a:pt x="0" y="45"/>
                  <a:pt x="0" y="45"/>
                  <a:pt x="0" y="45"/>
                </a:cubicBezTo>
                <a:cubicBezTo>
                  <a:pt x="0" y="46"/>
                  <a:pt x="0" y="48"/>
                  <a:pt x="0" y="48"/>
                </a:cubicBezTo>
                <a:cubicBezTo>
                  <a:pt x="0" y="49"/>
                  <a:pt x="0" y="49"/>
                  <a:pt x="0" y="49"/>
                </a:cubicBezTo>
                <a:cubicBezTo>
                  <a:pt x="0" y="51"/>
                  <a:pt x="0" y="49"/>
                  <a:pt x="2" y="49"/>
                </a:cubicBezTo>
                <a:cubicBezTo>
                  <a:pt x="3" y="51"/>
                  <a:pt x="3" y="51"/>
                  <a:pt x="3" y="52"/>
                </a:cubicBezTo>
                <a:cubicBezTo>
                  <a:pt x="5" y="52"/>
                  <a:pt x="8" y="54"/>
                  <a:pt x="9" y="54"/>
                </a:cubicBezTo>
                <a:cubicBezTo>
                  <a:pt x="11" y="54"/>
                  <a:pt x="15" y="49"/>
                  <a:pt x="18" y="48"/>
                </a:cubicBezTo>
                <a:cubicBezTo>
                  <a:pt x="20" y="46"/>
                  <a:pt x="23" y="45"/>
                  <a:pt x="24" y="43"/>
                </a:cubicBezTo>
                <a:cubicBezTo>
                  <a:pt x="27" y="40"/>
                  <a:pt x="32" y="39"/>
                  <a:pt x="35" y="37"/>
                </a:cubicBezTo>
                <a:cubicBezTo>
                  <a:pt x="37" y="36"/>
                  <a:pt x="40" y="34"/>
                  <a:pt x="43" y="32"/>
                </a:cubicBezTo>
                <a:cubicBezTo>
                  <a:pt x="43" y="31"/>
                  <a:pt x="44" y="29"/>
                  <a:pt x="44" y="28"/>
                </a:cubicBezTo>
                <a:cubicBezTo>
                  <a:pt x="44" y="28"/>
                  <a:pt x="44" y="28"/>
                  <a:pt x="44" y="28"/>
                </a:cubicBezTo>
                <a:cubicBezTo>
                  <a:pt x="44" y="28"/>
                  <a:pt x="44" y="28"/>
                  <a:pt x="44" y="26"/>
                </a:cubicBezTo>
                <a:cubicBezTo>
                  <a:pt x="44" y="26"/>
                  <a:pt x="44" y="25"/>
                  <a:pt x="44" y="23"/>
                </a:cubicBezTo>
                <a:cubicBezTo>
                  <a:pt x="44" y="22"/>
                  <a:pt x="46" y="19"/>
                  <a:pt x="46" y="17"/>
                </a:cubicBezTo>
                <a:cubicBezTo>
                  <a:pt x="44" y="15"/>
                  <a:pt x="44" y="14"/>
                  <a:pt x="44" y="11"/>
                </a:cubicBezTo>
                <a:cubicBezTo>
                  <a:pt x="46" y="9"/>
                  <a:pt x="47" y="9"/>
                  <a:pt x="49" y="9"/>
                </a:cubicBezTo>
                <a:cubicBezTo>
                  <a:pt x="50" y="8"/>
                  <a:pt x="52" y="5"/>
                  <a:pt x="53" y="3"/>
                </a:cubicBezTo>
                <a:cubicBezTo>
                  <a:pt x="53" y="2"/>
                  <a:pt x="53" y="2"/>
                  <a:pt x="53" y="2"/>
                </a:cubicBezTo>
                <a:cubicBezTo>
                  <a:pt x="53" y="2"/>
                  <a:pt x="52" y="0"/>
                  <a:pt x="52" y="2"/>
                </a:cubicBezTo>
                <a:cubicBezTo>
                  <a:pt x="50" y="3"/>
                  <a:pt x="49" y="3"/>
                  <a:pt x="47" y="3"/>
                </a:cubicBezTo>
                <a:cubicBezTo>
                  <a:pt x="44" y="3"/>
                  <a:pt x="43" y="3"/>
                  <a:pt x="41" y="3"/>
                </a:cubicBezTo>
                <a:cubicBezTo>
                  <a:pt x="37" y="5"/>
                  <a:pt x="34" y="8"/>
                  <a:pt x="27" y="8"/>
                </a:cubicBezTo>
                <a:cubicBezTo>
                  <a:pt x="24" y="8"/>
                  <a:pt x="24" y="6"/>
                  <a:pt x="21" y="5"/>
                </a:cubicBezTo>
                <a:cubicBezTo>
                  <a:pt x="18" y="5"/>
                  <a:pt x="17" y="8"/>
                  <a:pt x="14" y="8"/>
                </a:cubicBezTo>
                <a:cubicBezTo>
                  <a:pt x="12" y="8"/>
                  <a:pt x="12" y="8"/>
                  <a:pt x="12" y="8"/>
                </a:cubicBezTo>
                <a:cubicBezTo>
                  <a:pt x="11" y="8"/>
                  <a:pt x="8" y="6"/>
                  <a:pt x="8" y="6"/>
                </a:cubicBezTo>
                <a:cubicBezTo>
                  <a:pt x="8" y="6"/>
                  <a:pt x="6" y="9"/>
                  <a:pt x="8" y="11"/>
                </a:cubicBezTo>
                <a:cubicBezTo>
                  <a:pt x="8" y="12"/>
                  <a:pt x="8" y="12"/>
                  <a:pt x="8" y="12"/>
                </a:cubicBezTo>
                <a:cubicBezTo>
                  <a:pt x="6" y="12"/>
                  <a:pt x="6" y="12"/>
                  <a:pt x="6" y="12"/>
                </a:cubicBezTo>
                <a:cubicBezTo>
                  <a:pt x="5" y="12"/>
                  <a:pt x="5" y="17"/>
                  <a:pt x="3" y="17"/>
                </a:cubicBezTo>
                <a:cubicBezTo>
                  <a:pt x="3" y="17"/>
                  <a:pt x="3" y="15"/>
                  <a:pt x="2" y="15"/>
                </a:cubicBezTo>
                <a:cubicBezTo>
                  <a:pt x="2" y="17"/>
                  <a:pt x="0" y="19"/>
                  <a:pt x="2" y="22"/>
                </a:cubicBezTo>
                <a:cubicBezTo>
                  <a:pt x="3" y="23"/>
                  <a:pt x="2" y="25"/>
                  <a:pt x="2" y="29"/>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48" name="Freeform 90"/>
          <p:cNvSpPr>
            <a:spLocks/>
          </p:cNvSpPr>
          <p:nvPr>
            <p:custDataLst>
              <p:tags r:id="rId146"/>
            </p:custDataLst>
          </p:nvPr>
        </p:nvSpPr>
        <p:spPr bwMode="auto">
          <a:xfrm>
            <a:off x="4329335" y="3259388"/>
            <a:ext cx="20842" cy="28848"/>
          </a:xfrm>
          <a:custGeom>
            <a:avLst/>
            <a:gdLst/>
            <a:ahLst/>
            <a:cxnLst>
              <a:cxn ang="0">
                <a:pos x="5" y="16"/>
              </a:cxn>
              <a:cxn ang="0">
                <a:pos x="3" y="16"/>
              </a:cxn>
              <a:cxn ang="0">
                <a:pos x="3" y="17"/>
              </a:cxn>
              <a:cxn ang="0">
                <a:pos x="0" y="17"/>
              </a:cxn>
              <a:cxn ang="0">
                <a:pos x="3" y="11"/>
              </a:cxn>
              <a:cxn ang="0">
                <a:pos x="5" y="6"/>
              </a:cxn>
              <a:cxn ang="0">
                <a:pos x="6" y="0"/>
              </a:cxn>
              <a:cxn ang="0">
                <a:pos x="9" y="0"/>
              </a:cxn>
              <a:cxn ang="0">
                <a:pos x="9" y="0"/>
              </a:cxn>
              <a:cxn ang="0">
                <a:pos x="9" y="2"/>
              </a:cxn>
              <a:cxn ang="0">
                <a:pos x="12" y="5"/>
              </a:cxn>
              <a:cxn ang="0">
                <a:pos x="9" y="8"/>
              </a:cxn>
              <a:cxn ang="0">
                <a:pos x="11" y="10"/>
              </a:cxn>
              <a:cxn ang="0">
                <a:pos x="8" y="10"/>
              </a:cxn>
              <a:cxn ang="0">
                <a:pos x="6" y="11"/>
              </a:cxn>
              <a:cxn ang="0">
                <a:pos x="8" y="11"/>
              </a:cxn>
              <a:cxn ang="0">
                <a:pos x="5" y="16"/>
              </a:cxn>
            </a:cxnLst>
            <a:rect l="0" t="0" r="r" b="b"/>
            <a:pathLst>
              <a:path w="12" h="17">
                <a:moveTo>
                  <a:pt x="5" y="16"/>
                </a:moveTo>
                <a:cubicBezTo>
                  <a:pt x="3" y="16"/>
                  <a:pt x="3" y="14"/>
                  <a:pt x="3" y="16"/>
                </a:cubicBezTo>
                <a:cubicBezTo>
                  <a:pt x="3" y="17"/>
                  <a:pt x="3" y="17"/>
                  <a:pt x="3" y="17"/>
                </a:cubicBezTo>
                <a:cubicBezTo>
                  <a:pt x="3" y="17"/>
                  <a:pt x="2" y="17"/>
                  <a:pt x="0" y="17"/>
                </a:cubicBezTo>
                <a:cubicBezTo>
                  <a:pt x="2" y="13"/>
                  <a:pt x="2" y="14"/>
                  <a:pt x="3" y="11"/>
                </a:cubicBezTo>
                <a:cubicBezTo>
                  <a:pt x="3" y="6"/>
                  <a:pt x="5" y="10"/>
                  <a:pt x="5" y="6"/>
                </a:cubicBezTo>
                <a:cubicBezTo>
                  <a:pt x="3" y="2"/>
                  <a:pt x="8" y="3"/>
                  <a:pt x="6" y="0"/>
                </a:cubicBezTo>
                <a:cubicBezTo>
                  <a:pt x="8" y="0"/>
                  <a:pt x="8" y="0"/>
                  <a:pt x="9" y="0"/>
                </a:cubicBezTo>
                <a:cubicBezTo>
                  <a:pt x="9" y="0"/>
                  <a:pt x="9" y="0"/>
                  <a:pt x="9" y="0"/>
                </a:cubicBezTo>
                <a:cubicBezTo>
                  <a:pt x="11" y="2"/>
                  <a:pt x="9" y="2"/>
                  <a:pt x="9" y="2"/>
                </a:cubicBezTo>
                <a:cubicBezTo>
                  <a:pt x="11" y="2"/>
                  <a:pt x="12" y="3"/>
                  <a:pt x="12" y="5"/>
                </a:cubicBezTo>
                <a:cubicBezTo>
                  <a:pt x="12" y="6"/>
                  <a:pt x="9" y="6"/>
                  <a:pt x="9" y="8"/>
                </a:cubicBezTo>
                <a:cubicBezTo>
                  <a:pt x="9" y="8"/>
                  <a:pt x="11" y="8"/>
                  <a:pt x="11" y="10"/>
                </a:cubicBezTo>
                <a:cubicBezTo>
                  <a:pt x="8" y="10"/>
                  <a:pt x="8" y="10"/>
                  <a:pt x="8" y="10"/>
                </a:cubicBezTo>
                <a:cubicBezTo>
                  <a:pt x="8" y="10"/>
                  <a:pt x="8" y="10"/>
                  <a:pt x="6" y="11"/>
                </a:cubicBezTo>
                <a:cubicBezTo>
                  <a:pt x="8" y="11"/>
                  <a:pt x="8" y="11"/>
                  <a:pt x="8" y="11"/>
                </a:cubicBezTo>
                <a:cubicBezTo>
                  <a:pt x="8" y="13"/>
                  <a:pt x="5" y="16"/>
                  <a:pt x="5" y="16"/>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49" name="Freeform 91"/>
          <p:cNvSpPr>
            <a:spLocks/>
          </p:cNvSpPr>
          <p:nvPr>
            <p:custDataLst>
              <p:tags r:id="rId147"/>
            </p:custDataLst>
          </p:nvPr>
        </p:nvSpPr>
        <p:spPr bwMode="auto">
          <a:xfrm>
            <a:off x="4327523" y="3283865"/>
            <a:ext cx="61621" cy="74305"/>
          </a:xfrm>
          <a:custGeom>
            <a:avLst/>
            <a:gdLst/>
            <a:ahLst/>
            <a:cxnLst>
              <a:cxn ang="0">
                <a:pos x="6" y="7"/>
              </a:cxn>
              <a:cxn ang="0">
                <a:pos x="5" y="10"/>
              </a:cxn>
              <a:cxn ang="0">
                <a:pos x="5" y="11"/>
              </a:cxn>
              <a:cxn ang="0">
                <a:pos x="5" y="19"/>
              </a:cxn>
              <a:cxn ang="0">
                <a:pos x="5" y="24"/>
              </a:cxn>
              <a:cxn ang="0">
                <a:pos x="2" y="34"/>
              </a:cxn>
              <a:cxn ang="0">
                <a:pos x="0" y="40"/>
              </a:cxn>
              <a:cxn ang="0">
                <a:pos x="0" y="42"/>
              </a:cxn>
              <a:cxn ang="0">
                <a:pos x="9" y="44"/>
              </a:cxn>
              <a:cxn ang="0">
                <a:pos x="15" y="37"/>
              </a:cxn>
              <a:cxn ang="0">
                <a:pos x="21" y="36"/>
              </a:cxn>
              <a:cxn ang="0">
                <a:pos x="21" y="33"/>
              </a:cxn>
              <a:cxn ang="0">
                <a:pos x="24" y="30"/>
              </a:cxn>
              <a:cxn ang="0">
                <a:pos x="17" y="20"/>
              </a:cxn>
              <a:cxn ang="0">
                <a:pos x="21" y="19"/>
              </a:cxn>
              <a:cxn ang="0">
                <a:pos x="33" y="13"/>
              </a:cxn>
              <a:cxn ang="0">
                <a:pos x="35" y="13"/>
              </a:cxn>
              <a:cxn ang="0">
                <a:pos x="32" y="11"/>
              </a:cxn>
              <a:cxn ang="0">
                <a:pos x="32" y="10"/>
              </a:cxn>
              <a:cxn ang="0">
                <a:pos x="33" y="10"/>
              </a:cxn>
              <a:cxn ang="0">
                <a:pos x="33" y="8"/>
              </a:cxn>
              <a:cxn ang="0">
                <a:pos x="30" y="0"/>
              </a:cxn>
              <a:cxn ang="0">
                <a:pos x="24" y="5"/>
              </a:cxn>
              <a:cxn ang="0">
                <a:pos x="15" y="11"/>
              </a:cxn>
              <a:cxn ang="0">
                <a:pos x="9" y="10"/>
              </a:cxn>
              <a:cxn ang="0">
                <a:pos x="8" y="7"/>
              </a:cxn>
              <a:cxn ang="0">
                <a:pos x="6" y="7"/>
              </a:cxn>
            </a:cxnLst>
            <a:rect l="0" t="0" r="r" b="b"/>
            <a:pathLst>
              <a:path w="35" h="44">
                <a:moveTo>
                  <a:pt x="6" y="7"/>
                </a:moveTo>
                <a:cubicBezTo>
                  <a:pt x="5" y="7"/>
                  <a:pt x="5" y="8"/>
                  <a:pt x="5" y="10"/>
                </a:cubicBezTo>
                <a:cubicBezTo>
                  <a:pt x="5" y="11"/>
                  <a:pt x="5" y="11"/>
                  <a:pt x="5" y="11"/>
                </a:cubicBezTo>
                <a:cubicBezTo>
                  <a:pt x="5" y="13"/>
                  <a:pt x="6" y="17"/>
                  <a:pt x="5" y="19"/>
                </a:cubicBezTo>
                <a:cubicBezTo>
                  <a:pt x="5" y="20"/>
                  <a:pt x="5" y="22"/>
                  <a:pt x="5" y="24"/>
                </a:cubicBezTo>
                <a:cubicBezTo>
                  <a:pt x="5" y="25"/>
                  <a:pt x="2" y="30"/>
                  <a:pt x="2" y="34"/>
                </a:cubicBezTo>
                <a:cubicBezTo>
                  <a:pt x="2" y="36"/>
                  <a:pt x="0" y="40"/>
                  <a:pt x="0" y="40"/>
                </a:cubicBezTo>
                <a:cubicBezTo>
                  <a:pt x="0" y="40"/>
                  <a:pt x="0" y="40"/>
                  <a:pt x="0" y="42"/>
                </a:cubicBezTo>
                <a:cubicBezTo>
                  <a:pt x="2" y="42"/>
                  <a:pt x="8" y="44"/>
                  <a:pt x="9" y="44"/>
                </a:cubicBezTo>
                <a:cubicBezTo>
                  <a:pt x="12" y="44"/>
                  <a:pt x="12" y="39"/>
                  <a:pt x="15" y="37"/>
                </a:cubicBezTo>
                <a:cubicBezTo>
                  <a:pt x="15" y="36"/>
                  <a:pt x="20" y="37"/>
                  <a:pt x="21" y="36"/>
                </a:cubicBezTo>
                <a:cubicBezTo>
                  <a:pt x="21" y="34"/>
                  <a:pt x="21" y="33"/>
                  <a:pt x="21" y="33"/>
                </a:cubicBezTo>
                <a:cubicBezTo>
                  <a:pt x="23" y="31"/>
                  <a:pt x="24" y="31"/>
                  <a:pt x="24" y="30"/>
                </a:cubicBezTo>
                <a:cubicBezTo>
                  <a:pt x="17" y="20"/>
                  <a:pt x="17" y="20"/>
                  <a:pt x="17" y="20"/>
                </a:cubicBezTo>
                <a:cubicBezTo>
                  <a:pt x="17" y="19"/>
                  <a:pt x="20" y="19"/>
                  <a:pt x="21" y="19"/>
                </a:cubicBezTo>
                <a:cubicBezTo>
                  <a:pt x="23" y="17"/>
                  <a:pt x="32" y="16"/>
                  <a:pt x="33" y="13"/>
                </a:cubicBezTo>
                <a:cubicBezTo>
                  <a:pt x="35" y="13"/>
                  <a:pt x="35" y="13"/>
                  <a:pt x="35" y="13"/>
                </a:cubicBezTo>
                <a:cubicBezTo>
                  <a:pt x="35" y="10"/>
                  <a:pt x="33" y="11"/>
                  <a:pt x="32" y="11"/>
                </a:cubicBezTo>
                <a:cubicBezTo>
                  <a:pt x="32" y="10"/>
                  <a:pt x="32" y="10"/>
                  <a:pt x="32" y="10"/>
                </a:cubicBezTo>
                <a:cubicBezTo>
                  <a:pt x="33" y="10"/>
                  <a:pt x="33" y="10"/>
                  <a:pt x="33" y="10"/>
                </a:cubicBezTo>
                <a:cubicBezTo>
                  <a:pt x="33" y="10"/>
                  <a:pt x="33" y="10"/>
                  <a:pt x="33" y="8"/>
                </a:cubicBezTo>
                <a:cubicBezTo>
                  <a:pt x="32" y="7"/>
                  <a:pt x="32" y="4"/>
                  <a:pt x="30" y="0"/>
                </a:cubicBezTo>
                <a:cubicBezTo>
                  <a:pt x="29" y="2"/>
                  <a:pt x="26" y="4"/>
                  <a:pt x="24" y="5"/>
                </a:cubicBezTo>
                <a:cubicBezTo>
                  <a:pt x="21" y="7"/>
                  <a:pt x="17" y="11"/>
                  <a:pt x="15" y="11"/>
                </a:cubicBezTo>
                <a:cubicBezTo>
                  <a:pt x="14" y="11"/>
                  <a:pt x="11" y="10"/>
                  <a:pt x="9" y="10"/>
                </a:cubicBezTo>
                <a:cubicBezTo>
                  <a:pt x="9" y="8"/>
                  <a:pt x="9" y="8"/>
                  <a:pt x="8" y="7"/>
                </a:cubicBezTo>
                <a:cubicBezTo>
                  <a:pt x="6" y="7"/>
                  <a:pt x="6" y="8"/>
                  <a:pt x="6" y="7"/>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50" name="Freeform 92"/>
          <p:cNvSpPr>
            <a:spLocks/>
          </p:cNvSpPr>
          <p:nvPr>
            <p:custDataLst>
              <p:tags r:id="rId148"/>
            </p:custDataLst>
          </p:nvPr>
        </p:nvSpPr>
        <p:spPr bwMode="auto">
          <a:xfrm>
            <a:off x="4413611" y="3650146"/>
            <a:ext cx="149522" cy="229908"/>
          </a:xfrm>
          <a:custGeom>
            <a:avLst/>
            <a:gdLst/>
            <a:ahLst/>
            <a:cxnLst>
              <a:cxn ang="0">
                <a:pos x="5" y="136"/>
              </a:cxn>
              <a:cxn ang="0">
                <a:pos x="0" y="126"/>
              </a:cxn>
              <a:cxn ang="0">
                <a:pos x="0" y="92"/>
              </a:cxn>
              <a:cxn ang="0">
                <a:pos x="8" y="81"/>
              </a:cxn>
              <a:cxn ang="0">
                <a:pos x="12" y="78"/>
              </a:cxn>
              <a:cxn ang="0">
                <a:pos x="18" y="73"/>
              </a:cxn>
              <a:cxn ang="0">
                <a:pos x="33" y="69"/>
              </a:cxn>
              <a:cxn ang="0">
                <a:pos x="49" y="48"/>
              </a:cxn>
              <a:cxn ang="0">
                <a:pos x="53" y="41"/>
              </a:cxn>
              <a:cxn ang="0">
                <a:pos x="38" y="38"/>
              </a:cxn>
              <a:cxn ang="0">
                <a:pos x="23" y="30"/>
              </a:cxn>
              <a:cxn ang="0">
                <a:pos x="18" y="25"/>
              </a:cxn>
              <a:cxn ang="0">
                <a:pos x="15" y="20"/>
              </a:cxn>
              <a:cxn ang="0">
                <a:pos x="15" y="13"/>
              </a:cxn>
              <a:cxn ang="0">
                <a:pos x="18" y="6"/>
              </a:cxn>
              <a:cxn ang="0">
                <a:pos x="27" y="17"/>
              </a:cxn>
              <a:cxn ang="0">
                <a:pos x="41" y="14"/>
              </a:cxn>
              <a:cxn ang="0">
                <a:pos x="53" y="11"/>
              </a:cxn>
              <a:cxn ang="0">
                <a:pos x="62" y="8"/>
              </a:cxn>
              <a:cxn ang="0">
                <a:pos x="79" y="3"/>
              </a:cxn>
              <a:cxn ang="0">
                <a:pos x="80" y="16"/>
              </a:cxn>
              <a:cxn ang="0">
                <a:pos x="77" y="24"/>
              </a:cxn>
              <a:cxn ang="0">
                <a:pos x="68" y="48"/>
              </a:cxn>
              <a:cxn ang="0">
                <a:pos x="35" y="98"/>
              </a:cxn>
              <a:cxn ang="0">
                <a:pos x="12" y="122"/>
              </a:cxn>
              <a:cxn ang="0">
                <a:pos x="5" y="136"/>
              </a:cxn>
            </a:cxnLst>
            <a:rect l="0" t="0" r="r" b="b"/>
            <a:pathLst>
              <a:path w="85" h="136">
                <a:moveTo>
                  <a:pt x="5" y="136"/>
                </a:moveTo>
                <a:cubicBezTo>
                  <a:pt x="3" y="131"/>
                  <a:pt x="0" y="133"/>
                  <a:pt x="0" y="126"/>
                </a:cubicBezTo>
                <a:cubicBezTo>
                  <a:pt x="0" y="119"/>
                  <a:pt x="0" y="92"/>
                  <a:pt x="0" y="92"/>
                </a:cubicBezTo>
                <a:cubicBezTo>
                  <a:pt x="0" y="92"/>
                  <a:pt x="5" y="84"/>
                  <a:pt x="8" y="81"/>
                </a:cubicBezTo>
                <a:cubicBezTo>
                  <a:pt x="9" y="78"/>
                  <a:pt x="9" y="78"/>
                  <a:pt x="12" y="78"/>
                </a:cubicBezTo>
                <a:cubicBezTo>
                  <a:pt x="18" y="78"/>
                  <a:pt x="11" y="77"/>
                  <a:pt x="18" y="73"/>
                </a:cubicBezTo>
                <a:cubicBezTo>
                  <a:pt x="27" y="69"/>
                  <a:pt x="27" y="77"/>
                  <a:pt x="33" y="69"/>
                </a:cubicBezTo>
                <a:cubicBezTo>
                  <a:pt x="39" y="61"/>
                  <a:pt x="42" y="56"/>
                  <a:pt x="49" y="48"/>
                </a:cubicBezTo>
                <a:cubicBezTo>
                  <a:pt x="56" y="41"/>
                  <a:pt x="56" y="41"/>
                  <a:pt x="53" y="41"/>
                </a:cubicBezTo>
                <a:cubicBezTo>
                  <a:pt x="52" y="41"/>
                  <a:pt x="49" y="42"/>
                  <a:pt x="38" y="38"/>
                </a:cubicBezTo>
                <a:cubicBezTo>
                  <a:pt x="27" y="33"/>
                  <a:pt x="26" y="34"/>
                  <a:pt x="23" y="30"/>
                </a:cubicBezTo>
                <a:cubicBezTo>
                  <a:pt x="20" y="27"/>
                  <a:pt x="18" y="28"/>
                  <a:pt x="18" y="25"/>
                </a:cubicBezTo>
                <a:cubicBezTo>
                  <a:pt x="17" y="22"/>
                  <a:pt x="17" y="24"/>
                  <a:pt x="15" y="20"/>
                </a:cubicBezTo>
                <a:cubicBezTo>
                  <a:pt x="14" y="16"/>
                  <a:pt x="12" y="16"/>
                  <a:pt x="15" y="13"/>
                </a:cubicBezTo>
                <a:cubicBezTo>
                  <a:pt x="18" y="6"/>
                  <a:pt x="18" y="6"/>
                  <a:pt x="18" y="6"/>
                </a:cubicBezTo>
                <a:cubicBezTo>
                  <a:pt x="21" y="11"/>
                  <a:pt x="20" y="14"/>
                  <a:pt x="27" y="17"/>
                </a:cubicBezTo>
                <a:cubicBezTo>
                  <a:pt x="32" y="20"/>
                  <a:pt x="33" y="11"/>
                  <a:pt x="41" y="14"/>
                </a:cubicBezTo>
                <a:cubicBezTo>
                  <a:pt x="47" y="17"/>
                  <a:pt x="45" y="10"/>
                  <a:pt x="53" y="11"/>
                </a:cubicBezTo>
                <a:cubicBezTo>
                  <a:pt x="61" y="11"/>
                  <a:pt x="52" y="8"/>
                  <a:pt x="62" y="8"/>
                </a:cubicBezTo>
                <a:cubicBezTo>
                  <a:pt x="73" y="10"/>
                  <a:pt x="74" y="0"/>
                  <a:pt x="79" y="3"/>
                </a:cubicBezTo>
                <a:cubicBezTo>
                  <a:pt x="83" y="5"/>
                  <a:pt x="76" y="8"/>
                  <a:pt x="80" y="16"/>
                </a:cubicBezTo>
                <a:cubicBezTo>
                  <a:pt x="85" y="22"/>
                  <a:pt x="79" y="13"/>
                  <a:pt x="77" y="24"/>
                </a:cubicBezTo>
                <a:cubicBezTo>
                  <a:pt x="77" y="30"/>
                  <a:pt x="73" y="34"/>
                  <a:pt x="68" y="48"/>
                </a:cubicBezTo>
                <a:cubicBezTo>
                  <a:pt x="59" y="72"/>
                  <a:pt x="47" y="89"/>
                  <a:pt x="35" y="98"/>
                </a:cubicBezTo>
                <a:cubicBezTo>
                  <a:pt x="21" y="109"/>
                  <a:pt x="21" y="111"/>
                  <a:pt x="12" y="122"/>
                </a:cubicBezTo>
                <a:cubicBezTo>
                  <a:pt x="5" y="131"/>
                  <a:pt x="9" y="130"/>
                  <a:pt x="5" y="136"/>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51" name="Freeform 93"/>
          <p:cNvSpPr>
            <a:spLocks/>
          </p:cNvSpPr>
          <p:nvPr>
            <p:custDataLst>
              <p:tags r:id="rId149"/>
            </p:custDataLst>
          </p:nvPr>
        </p:nvSpPr>
        <p:spPr bwMode="auto">
          <a:xfrm>
            <a:off x="4295806" y="3600318"/>
            <a:ext cx="215674" cy="198438"/>
          </a:xfrm>
          <a:custGeom>
            <a:avLst/>
            <a:gdLst/>
            <a:ahLst/>
            <a:cxnLst>
              <a:cxn ang="0">
                <a:pos x="26" y="104"/>
              </a:cxn>
              <a:cxn ang="0">
                <a:pos x="38" y="109"/>
              </a:cxn>
              <a:cxn ang="0">
                <a:pos x="49" y="114"/>
              </a:cxn>
              <a:cxn ang="0">
                <a:pos x="53" y="115"/>
              </a:cxn>
              <a:cxn ang="0">
                <a:pos x="61" y="109"/>
              </a:cxn>
              <a:cxn ang="0">
                <a:pos x="67" y="109"/>
              </a:cxn>
              <a:cxn ang="0">
                <a:pos x="75" y="110"/>
              </a:cxn>
              <a:cxn ang="0">
                <a:pos x="79" y="107"/>
              </a:cxn>
              <a:cxn ang="0">
                <a:pos x="85" y="103"/>
              </a:cxn>
              <a:cxn ang="0">
                <a:pos x="101" y="98"/>
              </a:cxn>
              <a:cxn ang="0">
                <a:pos x="116" y="78"/>
              </a:cxn>
              <a:cxn ang="0">
                <a:pos x="120" y="70"/>
              </a:cxn>
              <a:cxn ang="0">
                <a:pos x="105" y="67"/>
              </a:cxn>
              <a:cxn ang="0">
                <a:pos x="90" y="59"/>
              </a:cxn>
              <a:cxn ang="0">
                <a:pos x="85" y="54"/>
              </a:cxn>
              <a:cxn ang="0">
                <a:pos x="82" y="50"/>
              </a:cxn>
              <a:cxn ang="0">
                <a:pos x="82" y="42"/>
              </a:cxn>
              <a:cxn ang="0">
                <a:pos x="73" y="40"/>
              </a:cxn>
              <a:cxn ang="0">
                <a:pos x="78" y="26"/>
              </a:cxn>
              <a:cxn ang="0">
                <a:pos x="72" y="17"/>
              </a:cxn>
              <a:cxn ang="0">
                <a:pos x="64" y="9"/>
              </a:cxn>
              <a:cxn ang="0">
                <a:pos x="56" y="6"/>
              </a:cxn>
              <a:cxn ang="0">
                <a:pos x="52" y="6"/>
              </a:cxn>
              <a:cxn ang="0">
                <a:pos x="44" y="3"/>
              </a:cxn>
              <a:cxn ang="0">
                <a:pos x="38" y="7"/>
              </a:cxn>
              <a:cxn ang="0">
                <a:pos x="32" y="7"/>
              </a:cxn>
              <a:cxn ang="0">
                <a:pos x="29" y="23"/>
              </a:cxn>
              <a:cxn ang="0">
                <a:pos x="21" y="31"/>
              </a:cxn>
              <a:cxn ang="0">
                <a:pos x="18" y="43"/>
              </a:cxn>
              <a:cxn ang="0">
                <a:pos x="14" y="43"/>
              </a:cxn>
              <a:cxn ang="0">
                <a:pos x="14" y="51"/>
              </a:cxn>
              <a:cxn ang="0">
                <a:pos x="9" y="67"/>
              </a:cxn>
              <a:cxn ang="0">
                <a:pos x="5" y="70"/>
              </a:cxn>
              <a:cxn ang="0">
                <a:pos x="12" y="78"/>
              </a:cxn>
              <a:cxn ang="0">
                <a:pos x="18" y="87"/>
              </a:cxn>
              <a:cxn ang="0">
                <a:pos x="24" y="96"/>
              </a:cxn>
              <a:cxn ang="0">
                <a:pos x="26" y="104"/>
              </a:cxn>
            </a:cxnLst>
            <a:rect l="0" t="0" r="r" b="b"/>
            <a:pathLst>
              <a:path w="123" h="117">
                <a:moveTo>
                  <a:pt x="26" y="104"/>
                </a:moveTo>
                <a:cubicBezTo>
                  <a:pt x="31" y="109"/>
                  <a:pt x="31" y="101"/>
                  <a:pt x="38" y="109"/>
                </a:cubicBezTo>
                <a:cubicBezTo>
                  <a:pt x="46" y="117"/>
                  <a:pt x="46" y="112"/>
                  <a:pt x="49" y="114"/>
                </a:cubicBezTo>
                <a:cubicBezTo>
                  <a:pt x="52" y="115"/>
                  <a:pt x="53" y="114"/>
                  <a:pt x="53" y="115"/>
                </a:cubicBezTo>
                <a:cubicBezTo>
                  <a:pt x="56" y="117"/>
                  <a:pt x="55" y="112"/>
                  <a:pt x="61" y="109"/>
                </a:cubicBezTo>
                <a:cubicBezTo>
                  <a:pt x="66" y="106"/>
                  <a:pt x="66" y="107"/>
                  <a:pt x="67" y="109"/>
                </a:cubicBezTo>
                <a:cubicBezTo>
                  <a:pt x="69" y="110"/>
                  <a:pt x="72" y="110"/>
                  <a:pt x="75" y="110"/>
                </a:cubicBezTo>
                <a:cubicBezTo>
                  <a:pt x="76" y="107"/>
                  <a:pt x="76" y="107"/>
                  <a:pt x="79" y="107"/>
                </a:cubicBezTo>
                <a:cubicBezTo>
                  <a:pt x="85" y="107"/>
                  <a:pt x="78" y="106"/>
                  <a:pt x="85" y="103"/>
                </a:cubicBezTo>
                <a:cubicBezTo>
                  <a:pt x="94" y="98"/>
                  <a:pt x="94" y="106"/>
                  <a:pt x="101" y="98"/>
                </a:cubicBezTo>
                <a:cubicBezTo>
                  <a:pt x="107" y="90"/>
                  <a:pt x="110" y="85"/>
                  <a:pt x="116" y="78"/>
                </a:cubicBezTo>
                <a:cubicBezTo>
                  <a:pt x="123" y="70"/>
                  <a:pt x="123" y="70"/>
                  <a:pt x="120" y="70"/>
                </a:cubicBezTo>
                <a:cubicBezTo>
                  <a:pt x="119" y="70"/>
                  <a:pt x="116" y="71"/>
                  <a:pt x="105" y="67"/>
                </a:cubicBezTo>
                <a:cubicBezTo>
                  <a:pt x="94" y="62"/>
                  <a:pt x="93" y="64"/>
                  <a:pt x="90" y="59"/>
                </a:cubicBezTo>
                <a:cubicBezTo>
                  <a:pt x="87" y="56"/>
                  <a:pt x="85" y="57"/>
                  <a:pt x="85" y="54"/>
                </a:cubicBezTo>
                <a:cubicBezTo>
                  <a:pt x="84" y="51"/>
                  <a:pt x="84" y="53"/>
                  <a:pt x="82" y="50"/>
                </a:cubicBezTo>
                <a:cubicBezTo>
                  <a:pt x="81" y="45"/>
                  <a:pt x="79" y="45"/>
                  <a:pt x="82" y="42"/>
                </a:cubicBezTo>
                <a:cubicBezTo>
                  <a:pt x="81" y="37"/>
                  <a:pt x="76" y="43"/>
                  <a:pt x="73" y="40"/>
                </a:cubicBezTo>
                <a:cubicBezTo>
                  <a:pt x="73" y="31"/>
                  <a:pt x="75" y="36"/>
                  <a:pt x="78" y="26"/>
                </a:cubicBezTo>
                <a:cubicBezTo>
                  <a:pt x="73" y="23"/>
                  <a:pt x="75" y="20"/>
                  <a:pt x="72" y="17"/>
                </a:cubicBezTo>
                <a:cubicBezTo>
                  <a:pt x="69" y="15"/>
                  <a:pt x="67" y="9"/>
                  <a:pt x="64" y="9"/>
                </a:cubicBezTo>
                <a:cubicBezTo>
                  <a:pt x="62" y="7"/>
                  <a:pt x="61" y="6"/>
                  <a:pt x="56" y="6"/>
                </a:cubicBezTo>
                <a:cubicBezTo>
                  <a:pt x="52" y="4"/>
                  <a:pt x="53" y="7"/>
                  <a:pt x="52" y="6"/>
                </a:cubicBezTo>
                <a:cubicBezTo>
                  <a:pt x="50" y="3"/>
                  <a:pt x="50" y="12"/>
                  <a:pt x="44" y="3"/>
                </a:cubicBezTo>
                <a:cubicBezTo>
                  <a:pt x="41" y="0"/>
                  <a:pt x="41" y="12"/>
                  <a:pt x="38" y="7"/>
                </a:cubicBezTo>
                <a:cubicBezTo>
                  <a:pt x="37" y="3"/>
                  <a:pt x="38" y="11"/>
                  <a:pt x="32" y="7"/>
                </a:cubicBezTo>
                <a:cubicBezTo>
                  <a:pt x="31" y="17"/>
                  <a:pt x="27" y="18"/>
                  <a:pt x="29" y="23"/>
                </a:cubicBezTo>
                <a:cubicBezTo>
                  <a:pt x="23" y="23"/>
                  <a:pt x="24" y="29"/>
                  <a:pt x="21" y="31"/>
                </a:cubicBezTo>
                <a:cubicBezTo>
                  <a:pt x="18" y="34"/>
                  <a:pt x="20" y="42"/>
                  <a:pt x="18" y="43"/>
                </a:cubicBezTo>
                <a:cubicBezTo>
                  <a:pt x="17" y="45"/>
                  <a:pt x="17" y="39"/>
                  <a:pt x="14" y="43"/>
                </a:cubicBezTo>
                <a:cubicBezTo>
                  <a:pt x="12" y="48"/>
                  <a:pt x="15" y="46"/>
                  <a:pt x="14" y="51"/>
                </a:cubicBezTo>
                <a:cubicBezTo>
                  <a:pt x="11" y="57"/>
                  <a:pt x="15" y="68"/>
                  <a:pt x="9" y="67"/>
                </a:cubicBezTo>
                <a:cubicBezTo>
                  <a:pt x="2" y="64"/>
                  <a:pt x="6" y="68"/>
                  <a:pt x="5" y="70"/>
                </a:cubicBezTo>
                <a:cubicBezTo>
                  <a:pt x="0" y="73"/>
                  <a:pt x="9" y="71"/>
                  <a:pt x="12" y="78"/>
                </a:cubicBezTo>
                <a:cubicBezTo>
                  <a:pt x="15" y="82"/>
                  <a:pt x="17" y="79"/>
                  <a:pt x="18" y="87"/>
                </a:cubicBezTo>
                <a:cubicBezTo>
                  <a:pt x="20" y="95"/>
                  <a:pt x="20" y="95"/>
                  <a:pt x="24" y="96"/>
                </a:cubicBezTo>
                <a:cubicBezTo>
                  <a:pt x="27" y="96"/>
                  <a:pt x="24" y="98"/>
                  <a:pt x="26" y="104"/>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52" name="Freeform 94"/>
          <p:cNvSpPr>
            <a:spLocks/>
          </p:cNvSpPr>
          <p:nvPr>
            <p:custDataLst>
              <p:tags r:id="rId150"/>
            </p:custDataLst>
          </p:nvPr>
        </p:nvSpPr>
        <p:spPr bwMode="auto">
          <a:xfrm>
            <a:off x="4344740" y="3551363"/>
            <a:ext cx="96963" cy="98782"/>
          </a:xfrm>
          <a:custGeom>
            <a:avLst/>
            <a:gdLst/>
            <a:ahLst/>
            <a:cxnLst>
              <a:cxn ang="0">
                <a:pos x="4" y="37"/>
              </a:cxn>
              <a:cxn ang="0">
                <a:pos x="10" y="37"/>
              </a:cxn>
              <a:cxn ang="0">
                <a:pos x="16" y="32"/>
              </a:cxn>
              <a:cxn ang="0">
                <a:pos x="23" y="35"/>
              </a:cxn>
              <a:cxn ang="0">
                <a:pos x="28" y="35"/>
              </a:cxn>
              <a:cxn ang="0">
                <a:pos x="36" y="38"/>
              </a:cxn>
              <a:cxn ang="0">
                <a:pos x="43" y="46"/>
              </a:cxn>
              <a:cxn ang="0">
                <a:pos x="49" y="55"/>
              </a:cxn>
              <a:cxn ang="0">
                <a:pos x="55" y="52"/>
              </a:cxn>
              <a:cxn ang="0">
                <a:pos x="51" y="49"/>
              </a:cxn>
              <a:cxn ang="0">
                <a:pos x="49" y="46"/>
              </a:cxn>
              <a:cxn ang="0">
                <a:pos x="46" y="43"/>
              </a:cxn>
              <a:cxn ang="0">
                <a:pos x="42" y="37"/>
              </a:cxn>
              <a:cxn ang="0">
                <a:pos x="36" y="32"/>
              </a:cxn>
              <a:cxn ang="0">
                <a:pos x="31" y="27"/>
              </a:cxn>
              <a:cxn ang="0">
                <a:pos x="28" y="30"/>
              </a:cxn>
              <a:cxn ang="0">
                <a:pos x="25" y="23"/>
              </a:cxn>
              <a:cxn ang="0">
                <a:pos x="19" y="0"/>
              </a:cxn>
              <a:cxn ang="0">
                <a:pos x="11" y="7"/>
              </a:cxn>
              <a:cxn ang="0">
                <a:pos x="7" y="12"/>
              </a:cxn>
              <a:cxn ang="0">
                <a:pos x="2" y="29"/>
              </a:cxn>
              <a:cxn ang="0">
                <a:pos x="4" y="37"/>
              </a:cxn>
            </a:cxnLst>
            <a:rect l="0" t="0" r="r" b="b"/>
            <a:pathLst>
              <a:path w="55" h="58">
                <a:moveTo>
                  <a:pt x="4" y="37"/>
                </a:moveTo>
                <a:cubicBezTo>
                  <a:pt x="10" y="40"/>
                  <a:pt x="8" y="32"/>
                  <a:pt x="10" y="37"/>
                </a:cubicBezTo>
                <a:cubicBezTo>
                  <a:pt x="13" y="41"/>
                  <a:pt x="13" y="29"/>
                  <a:pt x="16" y="32"/>
                </a:cubicBezTo>
                <a:cubicBezTo>
                  <a:pt x="22" y="41"/>
                  <a:pt x="22" y="32"/>
                  <a:pt x="23" y="35"/>
                </a:cubicBezTo>
                <a:cubicBezTo>
                  <a:pt x="25" y="37"/>
                  <a:pt x="23" y="34"/>
                  <a:pt x="28" y="35"/>
                </a:cubicBezTo>
                <a:cubicBezTo>
                  <a:pt x="33" y="35"/>
                  <a:pt x="34" y="37"/>
                  <a:pt x="36" y="38"/>
                </a:cubicBezTo>
                <a:cubicBezTo>
                  <a:pt x="39" y="38"/>
                  <a:pt x="40" y="44"/>
                  <a:pt x="43" y="46"/>
                </a:cubicBezTo>
                <a:cubicBezTo>
                  <a:pt x="46" y="49"/>
                  <a:pt x="45" y="52"/>
                  <a:pt x="49" y="55"/>
                </a:cubicBezTo>
                <a:cubicBezTo>
                  <a:pt x="51" y="54"/>
                  <a:pt x="51" y="58"/>
                  <a:pt x="55" y="52"/>
                </a:cubicBezTo>
                <a:cubicBezTo>
                  <a:pt x="54" y="50"/>
                  <a:pt x="52" y="52"/>
                  <a:pt x="51" y="49"/>
                </a:cubicBezTo>
                <a:cubicBezTo>
                  <a:pt x="51" y="47"/>
                  <a:pt x="51" y="49"/>
                  <a:pt x="49" y="46"/>
                </a:cubicBezTo>
                <a:cubicBezTo>
                  <a:pt x="46" y="40"/>
                  <a:pt x="48" y="46"/>
                  <a:pt x="46" y="43"/>
                </a:cubicBezTo>
                <a:cubicBezTo>
                  <a:pt x="45" y="38"/>
                  <a:pt x="45" y="44"/>
                  <a:pt x="42" y="37"/>
                </a:cubicBezTo>
                <a:cubicBezTo>
                  <a:pt x="37" y="30"/>
                  <a:pt x="39" y="37"/>
                  <a:pt x="36" y="32"/>
                </a:cubicBezTo>
                <a:cubicBezTo>
                  <a:pt x="34" y="27"/>
                  <a:pt x="34" y="35"/>
                  <a:pt x="31" y="27"/>
                </a:cubicBezTo>
                <a:cubicBezTo>
                  <a:pt x="28" y="21"/>
                  <a:pt x="29" y="30"/>
                  <a:pt x="28" y="30"/>
                </a:cubicBezTo>
                <a:cubicBezTo>
                  <a:pt x="28" y="29"/>
                  <a:pt x="28" y="27"/>
                  <a:pt x="25" y="23"/>
                </a:cubicBezTo>
                <a:cubicBezTo>
                  <a:pt x="23" y="18"/>
                  <a:pt x="23" y="7"/>
                  <a:pt x="19" y="0"/>
                </a:cubicBezTo>
                <a:cubicBezTo>
                  <a:pt x="16" y="9"/>
                  <a:pt x="13" y="4"/>
                  <a:pt x="11" y="7"/>
                </a:cubicBezTo>
                <a:cubicBezTo>
                  <a:pt x="8" y="13"/>
                  <a:pt x="5" y="6"/>
                  <a:pt x="7" y="12"/>
                </a:cubicBezTo>
                <a:cubicBezTo>
                  <a:pt x="7" y="21"/>
                  <a:pt x="4" y="26"/>
                  <a:pt x="2" y="29"/>
                </a:cubicBezTo>
                <a:cubicBezTo>
                  <a:pt x="0" y="30"/>
                  <a:pt x="4" y="34"/>
                  <a:pt x="4" y="37"/>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53" name="Freeform 95"/>
          <p:cNvSpPr>
            <a:spLocks/>
          </p:cNvSpPr>
          <p:nvPr>
            <p:custDataLst>
              <p:tags r:id="rId151"/>
            </p:custDataLst>
          </p:nvPr>
        </p:nvSpPr>
        <p:spPr bwMode="auto">
          <a:xfrm>
            <a:off x="4423578" y="3639655"/>
            <a:ext cx="25373" cy="35841"/>
          </a:xfrm>
          <a:custGeom>
            <a:avLst/>
            <a:gdLst/>
            <a:ahLst/>
            <a:cxnLst>
              <a:cxn ang="0">
                <a:pos x="9" y="19"/>
              </a:cxn>
              <a:cxn ang="0">
                <a:pos x="0" y="17"/>
              </a:cxn>
              <a:cxn ang="0">
                <a:pos x="5" y="3"/>
              </a:cxn>
              <a:cxn ang="0">
                <a:pos x="11" y="0"/>
              </a:cxn>
              <a:cxn ang="0">
                <a:pos x="11" y="10"/>
              </a:cxn>
              <a:cxn ang="0">
                <a:pos x="12" y="13"/>
              </a:cxn>
              <a:cxn ang="0">
                <a:pos x="9" y="19"/>
              </a:cxn>
            </a:cxnLst>
            <a:rect l="0" t="0" r="r" b="b"/>
            <a:pathLst>
              <a:path w="14" h="21">
                <a:moveTo>
                  <a:pt x="9" y="19"/>
                </a:moveTo>
                <a:cubicBezTo>
                  <a:pt x="8" y="14"/>
                  <a:pt x="3" y="21"/>
                  <a:pt x="0" y="17"/>
                </a:cubicBezTo>
                <a:cubicBezTo>
                  <a:pt x="0" y="8"/>
                  <a:pt x="2" y="13"/>
                  <a:pt x="5" y="3"/>
                </a:cubicBezTo>
                <a:cubicBezTo>
                  <a:pt x="6" y="2"/>
                  <a:pt x="6" y="6"/>
                  <a:pt x="11" y="0"/>
                </a:cubicBezTo>
                <a:cubicBezTo>
                  <a:pt x="12" y="5"/>
                  <a:pt x="14" y="6"/>
                  <a:pt x="11" y="10"/>
                </a:cubicBezTo>
                <a:cubicBezTo>
                  <a:pt x="3" y="14"/>
                  <a:pt x="9" y="11"/>
                  <a:pt x="12" y="13"/>
                </a:cubicBezTo>
                <a:cubicBezTo>
                  <a:pt x="9" y="19"/>
                  <a:pt x="9" y="19"/>
                  <a:pt x="9" y="19"/>
                </a:cubicBezTo>
                <a:close/>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54" name="Freeform 96"/>
          <p:cNvSpPr>
            <a:spLocks/>
          </p:cNvSpPr>
          <p:nvPr>
            <p:custDataLst>
              <p:tags r:id="rId152"/>
            </p:custDataLst>
          </p:nvPr>
        </p:nvSpPr>
        <p:spPr bwMode="auto">
          <a:xfrm>
            <a:off x="4011262" y="3758544"/>
            <a:ext cx="271858" cy="326942"/>
          </a:xfrm>
          <a:custGeom>
            <a:avLst/>
            <a:gdLst/>
            <a:ahLst/>
            <a:cxnLst>
              <a:cxn ang="0">
                <a:pos x="138" y="114"/>
              </a:cxn>
              <a:cxn ang="0">
                <a:pos x="148" y="136"/>
              </a:cxn>
              <a:cxn ang="0">
                <a:pos x="130" y="148"/>
              </a:cxn>
              <a:cxn ang="0">
                <a:pos x="129" y="170"/>
              </a:cxn>
              <a:cxn ang="0">
                <a:pos x="141" y="181"/>
              </a:cxn>
              <a:cxn ang="0">
                <a:pos x="132" y="182"/>
              </a:cxn>
              <a:cxn ang="0">
                <a:pos x="119" y="171"/>
              </a:cxn>
              <a:cxn ang="0">
                <a:pos x="107" y="171"/>
              </a:cxn>
              <a:cxn ang="0">
                <a:pos x="93" y="162"/>
              </a:cxn>
              <a:cxn ang="0">
                <a:pos x="84" y="164"/>
              </a:cxn>
              <a:cxn ang="0">
                <a:pos x="78" y="153"/>
              </a:cxn>
              <a:cxn ang="0">
                <a:pos x="77" y="128"/>
              </a:cxn>
              <a:cxn ang="0">
                <a:pos x="64" y="123"/>
              </a:cxn>
              <a:cxn ang="0">
                <a:pos x="57" y="133"/>
              </a:cxn>
              <a:cxn ang="0">
                <a:pos x="41" y="133"/>
              </a:cxn>
              <a:cxn ang="0">
                <a:pos x="35" y="117"/>
              </a:cxn>
              <a:cxn ang="0">
                <a:pos x="8" y="112"/>
              </a:cxn>
              <a:cxn ang="0">
                <a:pos x="0" y="112"/>
              </a:cxn>
              <a:cxn ang="0">
                <a:pos x="8" y="101"/>
              </a:cxn>
              <a:cxn ang="0">
                <a:pos x="19" y="103"/>
              </a:cxn>
              <a:cxn ang="0">
                <a:pos x="32" y="86"/>
              </a:cxn>
              <a:cxn ang="0">
                <a:pos x="46" y="53"/>
              </a:cxn>
              <a:cxn ang="0">
                <a:pos x="48" y="30"/>
              </a:cxn>
              <a:cxn ang="0">
                <a:pos x="52" y="13"/>
              </a:cxn>
              <a:cxn ang="0">
                <a:pos x="67" y="13"/>
              </a:cxn>
              <a:cxn ang="0">
                <a:pos x="93" y="8"/>
              </a:cxn>
              <a:cxn ang="0">
                <a:pos x="116" y="6"/>
              </a:cxn>
              <a:cxn ang="0">
                <a:pos x="130" y="13"/>
              </a:cxn>
              <a:cxn ang="0">
                <a:pos x="142" y="14"/>
              </a:cxn>
              <a:cxn ang="0">
                <a:pos x="150" y="33"/>
              </a:cxn>
              <a:cxn ang="0">
                <a:pos x="139" y="69"/>
              </a:cxn>
              <a:cxn ang="0">
                <a:pos x="133" y="83"/>
              </a:cxn>
              <a:cxn ang="0">
                <a:pos x="138" y="100"/>
              </a:cxn>
            </a:cxnLst>
            <a:rect l="0" t="0" r="r" b="b"/>
            <a:pathLst>
              <a:path w="155" h="193">
                <a:moveTo>
                  <a:pt x="138" y="100"/>
                </a:moveTo>
                <a:cubicBezTo>
                  <a:pt x="136" y="106"/>
                  <a:pt x="139" y="109"/>
                  <a:pt x="138" y="114"/>
                </a:cubicBezTo>
                <a:cubicBezTo>
                  <a:pt x="136" y="119"/>
                  <a:pt x="144" y="125"/>
                  <a:pt x="145" y="128"/>
                </a:cubicBezTo>
                <a:cubicBezTo>
                  <a:pt x="145" y="133"/>
                  <a:pt x="147" y="134"/>
                  <a:pt x="148" y="136"/>
                </a:cubicBezTo>
                <a:cubicBezTo>
                  <a:pt x="142" y="137"/>
                  <a:pt x="133" y="136"/>
                  <a:pt x="133" y="140"/>
                </a:cubicBezTo>
                <a:cubicBezTo>
                  <a:pt x="133" y="147"/>
                  <a:pt x="127" y="145"/>
                  <a:pt x="130" y="148"/>
                </a:cubicBezTo>
                <a:cubicBezTo>
                  <a:pt x="135" y="154"/>
                  <a:pt x="129" y="153"/>
                  <a:pt x="130" y="157"/>
                </a:cubicBezTo>
                <a:cubicBezTo>
                  <a:pt x="133" y="161"/>
                  <a:pt x="127" y="167"/>
                  <a:pt x="129" y="170"/>
                </a:cubicBezTo>
                <a:cubicBezTo>
                  <a:pt x="130" y="173"/>
                  <a:pt x="132" y="176"/>
                  <a:pt x="135" y="178"/>
                </a:cubicBezTo>
                <a:cubicBezTo>
                  <a:pt x="139" y="179"/>
                  <a:pt x="141" y="168"/>
                  <a:pt x="141" y="181"/>
                </a:cubicBezTo>
                <a:cubicBezTo>
                  <a:pt x="139" y="193"/>
                  <a:pt x="139" y="184"/>
                  <a:pt x="138" y="186"/>
                </a:cubicBezTo>
                <a:cubicBezTo>
                  <a:pt x="135" y="189"/>
                  <a:pt x="135" y="189"/>
                  <a:pt x="132" y="182"/>
                </a:cubicBezTo>
                <a:cubicBezTo>
                  <a:pt x="129" y="178"/>
                  <a:pt x="127" y="176"/>
                  <a:pt x="124" y="176"/>
                </a:cubicBezTo>
                <a:cubicBezTo>
                  <a:pt x="122" y="176"/>
                  <a:pt x="121" y="173"/>
                  <a:pt x="119" y="171"/>
                </a:cubicBezTo>
                <a:cubicBezTo>
                  <a:pt x="119" y="168"/>
                  <a:pt x="118" y="167"/>
                  <a:pt x="118" y="171"/>
                </a:cubicBezTo>
                <a:cubicBezTo>
                  <a:pt x="116" y="175"/>
                  <a:pt x="115" y="173"/>
                  <a:pt x="107" y="171"/>
                </a:cubicBezTo>
                <a:cubicBezTo>
                  <a:pt x="101" y="170"/>
                  <a:pt x="109" y="162"/>
                  <a:pt x="101" y="167"/>
                </a:cubicBezTo>
                <a:cubicBezTo>
                  <a:pt x="95" y="170"/>
                  <a:pt x="101" y="162"/>
                  <a:pt x="93" y="162"/>
                </a:cubicBezTo>
                <a:cubicBezTo>
                  <a:pt x="93" y="164"/>
                  <a:pt x="93" y="164"/>
                  <a:pt x="90" y="164"/>
                </a:cubicBezTo>
                <a:cubicBezTo>
                  <a:pt x="89" y="162"/>
                  <a:pt x="87" y="165"/>
                  <a:pt x="84" y="164"/>
                </a:cubicBezTo>
                <a:cubicBezTo>
                  <a:pt x="81" y="164"/>
                  <a:pt x="83" y="167"/>
                  <a:pt x="80" y="167"/>
                </a:cubicBezTo>
                <a:cubicBezTo>
                  <a:pt x="77" y="165"/>
                  <a:pt x="83" y="159"/>
                  <a:pt x="78" y="153"/>
                </a:cubicBezTo>
                <a:cubicBezTo>
                  <a:pt x="74" y="147"/>
                  <a:pt x="78" y="140"/>
                  <a:pt x="77" y="136"/>
                </a:cubicBezTo>
                <a:cubicBezTo>
                  <a:pt x="75" y="131"/>
                  <a:pt x="77" y="131"/>
                  <a:pt x="77" y="128"/>
                </a:cubicBezTo>
                <a:cubicBezTo>
                  <a:pt x="77" y="125"/>
                  <a:pt x="64" y="129"/>
                  <a:pt x="67" y="125"/>
                </a:cubicBezTo>
                <a:cubicBezTo>
                  <a:pt x="67" y="123"/>
                  <a:pt x="66" y="122"/>
                  <a:pt x="64" y="123"/>
                </a:cubicBezTo>
                <a:cubicBezTo>
                  <a:pt x="63" y="125"/>
                  <a:pt x="58" y="122"/>
                  <a:pt x="58" y="126"/>
                </a:cubicBezTo>
                <a:cubicBezTo>
                  <a:pt x="58" y="131"/>
                  <a:pt x="57" y="128"/>
                  <a:pt x="57" y="133"/>
                </a:cubicBezTo>
                <a:cubicBezTo>
                  <a:pt x="58" y="136"/>
                  <a:pt x="54" y="134"/>
                  <a:pt x="52" y="134"/>
                </a:cubicBezTo>
                <a:cubicBezTo>
                  <a:pt x="51" y="133"/>
                  <a:pt x="43" y="137"/>
                  <a:pt x="41" y="133"/>
                </a:cubicBezTo>
                <a:cubicBezTo>
                  <a:pt x="40" y="128"/>
                  <a:pt x="38" y="129"/>
                  <a:pt x="38" y="125"/>
                </a:cubicBezTo>
                <a:cubicBezTo>
                  <a:pt x="38" y="122"/>
                  <a:pt x="37" y="122"/>
                  <a:pt x="35" y="117"/>
                </a:cubicBezTo>
                <a:cubicBezTo>
                  <a:pt x="35" y="112"/>
                  <a:pt x="35" y="112"/>
                  <a:pt x="25" y="114"/>
                </a:cubicBezTo>
                <a:cubicBezTo>
                  <a:pt x="12" y="114"/>
                  <a:pt x="14" y="112"/>
                  <a:pt x="8" y="112"/>
                </a:cubicBezTo>
                <a:cubicBezTo>
                  <a:pt x="6" y="112"/>
                  <a:pt x="6" y="112"/>
                  <a:pt x="3" y="112"/>
                </a:cubicBezTo>
                <a:cubicBezTo>
                  <a:pt x="2" y="114"/>
                  <a:pt x="2" y="114"/>
                  <a:pt x="0" y="112"/>
                </a:cubicBezTo>
                <a:cubicBezTo>
                  <a:pt x="5" y="112"/>
                  <a:pt x="2" y="106"/>
                  <a:pt x="3" y="103"/>
                </a:cubicBezTo>
                <a:cubicBezTo>
                  <a:pt x="6" y="101"/>
                  <a:pt x="6" y="101"/>
                  <a:pt x="8" y="101"/>
                </a:cubicBezTo>
                <a:cubicBezTo>
                  <a:pt x="11" y="106"/>
                  <a:pt x="14" y="97"/>
                  <a:pt x="17" y="98"/>
                </a:cubicBezTo>
                <a:cubicBezTo>
                  <a:pt x="20" y="100"/>
                  <a:pt x="15" y="103"/>
                  <a:pt x="19" y="103"/>
                </a:cubicBezTo>
                <a:cubicBezTo>
                  <a:pt x="23" y="105"/>
                  <a:pt x="26" y="95"/>
                  <a:pt x="28" y="95"/>
                </a:cubicBezTo>
                <a:cubicBezTo>
                  <a:pt x="31" y="95"/>
                  <a:pt x="34" y="89"/>
                  <a:pt x="32" y="86"/>
                </a:cubicBezTo>
                <a:cubicBezTo>
                  <a:pt x="29" y="80"/>
                  <a:pt x="37" y="67"/>
                  <a:pt x="41" y="66"/>
                </a:cubicBezTo>
                <a:cubicBezTo>
                  <a:pt x="46" y="62"/>
                  <a:pt x="43" y="59"/>
                  <a:pt x="46" y="53"/>
                </a:cubicBezTo>
                <a:cubicBezTo>
                  <a:pt x="48" y="48"/>
                  <a:pt x="45" y="50"/>
                  <a:pt x="46" y="42"/>
                </a:cubicBezTo>
                <a:cubicBezTo>
                  <a:pt x="48" y="34"/>
                  <a:pt x="45" y="36"/>
                  <a:pt x="48" y="30"/>
                </a:cubicBezTo>
                <a:cubicBezTo>
                  <a:pt x="52" y="25"/>
                  <a:pt x="52" y="24"/>
                  <a:pt x="52" y="22"/>
                </a:cubicBezTo>
                <a:cubicBezTo>
                  <a:pt x="51" y="17"/>
                  <a:pt x="49" y="14"/>
                  <a:pt x="52" y="13"/>
                </a:cubicBezTo>
                <a:cubicBezTo>
                  <a:pt x="54" y="11"/>
                  <a:pt x="54" y="3"/>
                  <a:pt x="61" y="6"/>
                </a:cubicBezTo>
                <a:cubicBezTo>
                  <a:pt x="67" y="10"/>
                  <a:pt x="64" y="13"/>
                  <a:pt x="67" y="13"/>
                </a:cubicBezTo>
                <a:cubicBezTo>
                  <a:pt x="77" y="13"/>
                  <a:pt x="81" y="19"/>
                  <a:pt x="84" y="11"/>
                </a:cubicBezTo>
                <a:cubicBezTo>
                  <a:pt x="87" y="3"/>
                  <a:pt x="84" y="14"/>
                  <a:pt x="93" y="8"/>
                </a:cubicBezTo>
                <a:cubicBezTo>
                  <a:pt x="101" y="3"/>
                  <a:pt x="101" y="10"/>
                  <a:pt x="104" y="5"/>
                </a:cubicBezTo>
                <a:cubicBezTo>
                  <a:pt x="107" y="0"/>
                  <a:pt x="115" y="10"/>
                  <a:pt x="116" y="6"/>
                </a:cubicBezTo>
                <a:cubicBezTo>
                  <a:pt x="119" y="3"/>
                  <a:pt x="119" y="6"/>
                  <a:pt x="122" y="6"/>
                </a:cubicBezTo>
                <a:cubicBezTo>
                  <a:pt x="125" y="11"/>
                  <a:pt x="129" y="16"/>
                  <a:pt x="130" y="13"/>
                </a:cubicBezTo>
                <a:cubicBezTo>
                  <a:pt x="133" y="10"/>
                  <a:pt x="135" y="16"/>
                  <a:pt x="136" y="11"/>
                </a:cubicBezTo>
                <a:cubicBezTo>
                  <a:pt x="139" y="8"/>
                  <a:pt x="141" y="10"/>
                  <a:pt x="142" y="14"/>
                </a:cubicBezTo>
                <a:cubicBezTo>
                  <a:pt x="145" y="19"/>
                  <a:pt x="145" y="16"/>
                  <a:pt x="148" y="22"/>
                </a:cubicBezTo>
                <a:cubicBezTo>
                  <a:pt x="148" y="30"/>
                  <a:pt x="145" y="31"/>
                  <a:pt x="150" y="33"/>
                </a:cubicBezTo>
                <a:cubicBezTo>
                  <a:pt x="155" y="36"/>
                  <a:pt x="148" y="39"/>
                  <a:pt x="144" y="44"/>
                </a:cubicBezTo>
                <a:cubicBezTo>
                  <a:pt x="139" y="48"/>
                  <a:pt x="139" y="59"/>
                  <a:pt x="139" y="69"/>
                </a:cubicBezTo>
                <a:cubicBezTo>
                  <a:pt x="130" y="75"/>
                  <a:pt x="138" y="75"/>
                  <a:pt x="135" y="78"/>
                </a:cubicBezTo>
                <a:cubicBezTo>
                  <a:pt x="132" y="80"/>
                  <a:pt x="133" y="80"/>
                  <a:pt x="133" y="83"/>
                </a:cubicBezTo>
                <a:cubicBezTo>
                  <a:pt x="135" y="86"/>
                  <a:pt x="136" y="86"/>
                  <a:pt x="135" y="90"/>
                </a:cubicBezTo>
                <a:cubicBezTo>
                  <a:pt x="135" y="95"/>
                  <a:pt x="138" y="97"/>
                  <a:pt x="138" y="100"/>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55" name="Freeform 97"/>
          <p:cNvSpPr>
            <a:spLocks/>
          </p:cNvSpPr>
          <p:nvPr>
            <p:custDataLst>
              <p:tags r:id="rId153"/>
            </p:custDataLst>
          </p:nvPr>
        </p:nvSpPr>
        <p:spPr bwMode="auto">
          <a:xfrm>
            <a:off x="4311210" y="3768160"/>
            <a:ext cx="114181" cy="161722"/>
          </a:xfrm>
          <a:custGeom>
            <a:avLst/>
            <a:gdLst/>
            <a:ahLst/>
            <a:cxnLst>
              <a:cxn ang="0">
                <a:pos x="2" y="8"/>
              </a:cxn>
              <a:cxn ang="0">
                <a:pos x="8" y="22"/>
              </a:cxn>
              <a:cxn ang="0">
                <a:pos x="6" y="41"/>
              </a:cxn>
              <a:cxn ang="0">
                <a:pos x="2" y="59"/>
              </a:cxn>
              <a:cxn ang="0">
                <a:pos x="29" y="78"/>
              </a:cxn>
              <a:cxn ang="0">
                <a:pos x="32" y="86"/>
              </a:cxn>
              <a:cxn ang="0">
                <a:pos x="44" y="95"/>
              </a:cxn>
              <a:cxn ang="0">
                <a:pos x="49" y="86"/>
              </a:cxn>
              <a:cxn ang="0">
                <a:pos x="52" y="78"/>
              </a:cxn>
              <a:cxn ang="0">
                <a:pos x="56" y="70"/>
              </a:cxn>
              <a:cxn ang="0">
                <a:pos x="62" y="66"/>
              </a:cxn>
              <a:cxn ang="0">
                <a:pos x="58" y="56"/>
              </a:cxn>
              <a:cxn ang="0">
                <a:pos x="58" y="22"/>
              </a:cxn>
              <a:cxn ang="0">
                <a:pos x="65" y="11"/>
              </a:cxn>
              <a:cxn ang="0">
                <a:pos x="58" y="10"/>
              </a:cxn>
              <a:cxn ang="0">
                <a:pos x="52" y="10"/>
              </a:cxn>
              <a:cxn ang="0">
                <a:pos x="44" y="16"/>
              </a:cxn>
              <a:cxn ang="0">
                <a:pos x="40" y="14"/>
              </a:cxn>
              <a:cxn ang="0">
                <a:pos x="29" y="10"/>
              </a:cxn>
              <a:cxn ang="0">
                <a:pos x="17" y="5"/>
              </a:cxn>
              <a:cxn ang="0">
                <a:pos x="14" y="2"/>
              </a:cxn>
              <a:cxn ang="0">
                <a:pos x="8" y="2"/>
              </a:cxn>
              <a:cxn ang="0">
                <a:pos x="2" y="8"/>
              </a:cxn>
            </a:cxnLst>
            <a:rect l="0" t="0" r="r" b="b"/>
            <a:pathLst>
              <a:path w="65" h="95">
                <a:moveTo>
                  <a:pt x="2" y="8"/>
                </a:moveTo>
                <a:cubicBezTo>
                  <a:pt x="8" y="16"/>
                  <a:pt x="5" y="17"/>
                  <a:pt x="8" y="22"/>
                </a:cubicBezTo>
                <a:cubicBezTo>
                  <a:pt x="11" y="27"/>
                  <a:pt x="11" y="34"/>
                  <a:pt x="6" y="41"/>
                </a:cubicBezTo>
                <a:cubicBezTo>
                  <a:pt x="0" y="47"/>
                  <a:pt x="3" y="52"/>
                  <a:pt x="2" y="59"/>
                </a:cubicBezTo>
                <a:cubicBezTo>
                  <a:pt x="18" y="70"/>
                  <a:pt x="24" y="75"/>
                  <a:pt x="29" y="78"/>
                </a:cubicBezTo>
                <a:cubicBezTo>
                  <a:pt x="35" y="81"/>
                  <a:pt x="29" y="81"/>
                  <a:pt x="32" y="86"/>
                </a:cubicBezTo>
                <a:cubicBezTo>
                  <a:pt x="37" y="89"/>
                  <a:pt x="43" y="95"/>
                  <a:pt x="44" y="95"/>
                </a:cubicBezTo>
                <a:cubicBezTo>
                  <a:pt x="47" y="91"/>
                  <a:pt x="49" y="91"/>
                  <a:pt x="49" y="86"/>
                </a:cubicBezTo>
                <a:cubicBezTo>
                  <a:pt x="49" y="80"/>
                  <a:pt x="52" y="86"/>
                  <a:pt x="52" y="78"/>
                </a:cubicBezTo>
                <a:cubicBezTo>
                  <a:pt x="50" y="72"/>
                  <a:pt x="58" y="75"/>
                  <a:pt x="56" y="70"/>
                </a:cubicBezTo>
                <a:cubicBezTo>
                  <a:pt x="56" y="67"/>
                  <a:pt x="58" y="72"/>
                  <a:pt x="62" y="66"/>
                </a:cubicBezTo>
                <a:cubicBezTo>
                  <a:pt x="61" y="61"/>
                  <a:pt x="58" y="63"/>
                  <a:pt x="58" y="56"/>
                </a:cubicBezTo>
                <a:cubicBezTo>
                  <a:pt x="58" y="48"/>
                  <a:pt x="58" y="22"/>
                  <a:pt x="58" y="22"/>
                </a:cubicBezTo>
                <a:cubicBezTo>
                  <a:pt x="58" y="22"/>
                  <a:pt x="62" y="14"/>
                  <a:pt x="65" y="11"/>
                </a:cubicBezTo>
                <a:cubicBezTo>
                  <a:pt x="62" y="11"/>
                  <a:pt x="59" y="11"/>
                  <a:pt x="58" y="10"/>
                </a:cubicBezTo>
                <a:cubicBezTo>
                  <a:pt x="56" y="8"/>
                  <a:pt x="56" y="6"/>
                  <a:pt x="52" y="10"/>
                </a:cubicBezTo>
                <a:cubicBezTo>
                  <a:pt x="46" y="13"/>
                  <a:pt x="47" y="17"/>
                  <a:pt x="44" y="16"/>
                </a:cubicBezTo>
                <a:cubicBezTo>
                  <a:pt x="44" y="14"/>
                  <a:pt x="43" y="16"/>
                  <a:pt x="40" y="14"/>
                </a:cubicBezTo>
                <a:cubicBezTo>
                  <a:pt x="37" y="13"/>
                  <a:pt x="37" y="17"/>
                  <a:pt x="29" y="10"/>
                </a:cubicBezTo>
                <a:cubicBezTo>
                  <a:pt x="21" y="2"/>
                  <a:pt x="21" y="10"/>
                  <a:pt x="17" y="5"/>
                </a:cubicBezTo>
                <a:cubicBezTo>
                  <a:pt x="15" y="5"/>
                  <a:pt x="12" y="5"/>
                  <a:pt x="14" y="2"/>
                </a:cubicBezTo>
                <a:cubicBezTo>
                  <a:pt x="14" y="0"/>
                  <a:pt x="11" y="2"/>
                  <a:pt x="8" y="2"/>
                </a:cubicBezTo>
                <a:cubicBezTo>
                  <a:pt x="5" y="3"/>
                  <a:pt x="3" y="6"/>
                  <a:pt x="2" y="8"/>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56" name="Freeform 98"/>
          <p:cNvSpPr>
            <a:spLocks/>
          </p:cNvSpPr>
          <p:nvPr>
            <p:custDataLst>
              <p:tags r:id="rId154"/>
            </p:custDataLst>
          </p:nvPr>
        </p:nvSpPr>
        <p:spPr bwMode="auto">
          <a:xfrm>
            <a:off x="4255028" y="3782146"/>
            <a:ext cx="74307" cy="95285"/>
          </a:xfrm>
          <a:custGeom>
            <a:avLst/>
            <a:gdLst/>
            <a:ahLst/>
            <a:cxnLst>
              <a:cxn ang="0">
                <a:pos x="9" y="8"/>
              </a:cxn>
              <a:cxn ang="0">
                <a:pos x="11" y="19"/>
              </a:cxn>
              <a:cxn ang="0">
                <a:pos x="5" y="30"/>
              </a:cxn>
              <a:cxn ang="0">
                <a:pos x="0" y="55"/>
              </a:cxn>
              <a:cxn ang="0">
                <a:pos x="3" y="56"/>
              </a:cxn>
              <a:cxn ang="0">
                <a:pos x="6" y="52"/>
              </a:cxn>
              <a:cxn ang="0">
                <a:pos x="33" y="52"/>
              </a:cxn>
              <a:cxn ang="0">
                <a:pos x="38" y="33"/>
              </a:cxn>
              <a:cxn ang="0">
                <a:pos x="39" y="14"/>
              </a:cxn>
              <a:cxn ang="0">
                <a:pos x="33" y="0"/>
              </a:cxn>
              <a:cxn ang="0">
                <a:pos x="29" y="5"/>
              </a:cxn>
              <a:cxn ang="0">
                <a:pos x="27" y="3"/>
              </a:cxn>
              <a:cxn ang="0">
                <a:pos x="18" y="6"/>
              </a:cxn>
              <a:cxn ang="0">
                <a:pos x="15" y="5"/>
              </a:cxn>
              <a:cxn ang="0">
                <a:pos x="9" y="8"/>
              </a:cxn>
            </a:cxnLst>
            <a:rect l="0" t="0" r="r" b="b"/>
            <a:pathLst>
              <a:path w="42" h="56">
                <a:moveTo>
                  <a:pt x="9" y="8"/>
                </a:moveTo>
                <a:cubicBezTo>
                  <a:pt x="9" y="16"/>
                  <a:pt x="6" y="17"/>
                  <a:pt x="11" y="19"/>
                </a:cubicBezTo>
                <a:cubicBezTo>
                  <a:pt x="15" y="22"/>
                  <a:pt x="9" y="25"/>
                  <a:pt x="5" y="30"/>
                </a:cubicBezTo>
                <a:cubicBezTo>
                  <a:pt x="0" y="34"/>
                  <a:pt x="0" y="45"/>
                  <a:pt x="0" y="55"/>
                </a:cubicBezTo>
                <a:cubicBezTo>
                  <a:pt x="3" y="53"/>
                  <a:pt x="0" y="56"/>
                  <a:pt x="3" y="56"/>
                </a:cubicBezTo>
                <a:cubicBezTo>
                  <a:pt x="5" y="55"/>
                  <a:pt x="5" y="53"/>
                  <a:pt x="6" y="52"/>
                </a:cubicBezTo>
                <a:cubicBezTo>
                  <a:pt x="9" y="52"/>
                  <a:pt x="29" y="52"/>
                  <a:pt x="33" y="52"/>
                </a:cubicBezTo>
                <a:cubicBezTo>
                  <a:pt x="35" y="44"/>
                  <a:pt x="32" y="39"/>
                  <a:pt x="38" y="33"/>
                </a:cubicBezTo>
                <a:cubicBezTo>
                  <a:pt x="42" y="27"/>
                  <a:pt x="42" y="19"/>
                  <a:pt x="39" y="14"/>
                </a:cubicBezTo>
                <a:cubicBezTo>
                  <a:pt x="36" y="10"/>
                  <a:pt x="39" y="8"/>
                  <a:pt x="33" y="0"/>
                </a:cubicBezTo>
                <a:cubicBezTo>
                  <a:pt x="32" y="3"/>
                  <a:pt x="32" y="5"/>
                  <a:pt x="29" y="5"/>
                </a:cubicBezTo>
                <a:cubicBezTo>
                  <a:pt x="26" y="5"/>
                  <a:pt x="29" y="5"/>
                  <a:pt x="27" y="3"/>
                </a:cubicBezTo>
                <a:cubicBezTo>
                  <a:pt x="23" y="3"/>
                  <a:pt x="20" y="10"/>
                  <a:pt x="18" y="6"/>
                </a:cubicBezTo>
                <a:cubicBezTo>
                  <a:pt x="17" y="5"/>
                  <a:pt x="17" y="3"/>
                  <a:pt x="15" y="5"/>
                </a:cubicBezTo>
                <a:cubicBezTo>
                  <a:pt x="14" y="8"/>
                  <a:pt x="12" y="0"/>
                  <a:pt x="9" y="8"/>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57" name="Freeform 99"/>
          <p:cNvSpPr>
            <a:spLocks/>
          </p:cNvSpPr>
          <p:nvPr>
            <p:custDataLst>
              <p:tags r:id="rId155"/>
            </p:custDataLst>
          </p:nvPr>
        </p:nvSpPr>
        <p:spPr bwMode="auto">
          <a:xfrm>
            <a:off x="4000386" y="3948240"/>
            <a:ext cx="179426" cy="208928"/>
          </a:xfrm>
          <a:custGeom>
            <a:avLst/>
            <a:gdLst/>
            <a:ahLst/>
            <a:cxnLst>
              <a:cxn ang="0">
                <a:pos x="95" y="117"/>
              </a:cxn>
              <a:cxn ang="0">
                <a:pos x="84" y="100"/>
              </a:cxn>
              <a:cxn ang="0">
                <a:pos x="84" y="73"/>
              </a:cxn>
              <a:cxn ang="0">
                <a:pos x="98" y="72"/>
              </a:cxn>
              <a:cxn ang="0">
                <a:pos x="99" y="65"/>
              </a:cxn>
              <a:cxn ang="0">
                <a:pos x="99" y="59"/>
              </a:cxn>
              <a:cxn ang="0">
                <a:pos x="99" y="50"/>
              </a:cxn>
              <a:cxn ang="0">
                <a:pos x="96" y="51"/>
              </a:cxn>
              <a:cxn ang="0">
                <a:pos x="90" y="51"/>
              </a:cxn>
              <a:cxn ang="0">
                <a:pos x="85" y="55"/>
              </a:cxn>
              <a:cxn ang="0">
                <a:pos x="84" y="41"/>
              </a:cxn>
              <a:cxn ang="0">
                <a:pos x="82" y="24"/>
              </a:cxn>
              <a:cxn ang="0">
                <a:pos x="82" y="16"/>
              </a:cxn>
              <a:cxn ang="0">
                <a:pos x="73" y="13"/>
              </a:cxn>
              <a:cxn ang="0">
                <a:pos x="70" y="11"/>
              </a:cxn>
              <a:cxn ang="0">
                <a:pos x="64" y="14"/>
              </a:cxn>
              <a:cxn ang="0">
                <a:pos x="63" y="20"/>
              </a:cxn>
              <a:cxn ang="0">
                <a:pos x="58" y="22"/>
              </a:cxn>
              <a:cxn ang="0">
                <a:pos x="47" y="20"/>
              </a:cxn>
              <a:cxn ang="0">
                <a:pos x="44" y="13"/>
              </a:cxn>
              <a:cxn ang="0">
                <a:pos x="41" y="5"/>
              </a:cxn>
              <a:cxn ang="0">
                <a:pos x="31" y="2"/>
              </a:cxn>
              <a:cxn ang="0">
                <a:pos x="14" y="0"/>
              </a:cxn>
              <a:cxn ang="0">
                <a:pos x="8" y="3"/>
              </a:cxn>
              <a:cxn ang="0">
                <a:pos x="14" y="28"/>
              </a:cxn>
              <a:cxn ang="0">
                <a:pos x="18" y="47"/>
              </a:cxn>
              <a:cxn ang="0">
                <a:pos x="14" y="67"/>
              </a:cxn>
              <a:cxn ang="0">
                <a:pos x="5" y="96"/>
              </a:cxn>
              <a:cxn ang="0">
                <a:pos x="2" y="114"/>
              </a:cxn>
              <a:cxn ang="0">
                <a:pos x="12" y="110"/>
              </a:cxn>
              <a:cxn ang="0">
                <a:pos x="22" y="115"/>
              </a:cxn>
              <a:cxn ang="0">
                <a:pos x="50" y="115"/>
              </a:cxn>
              <a:cxn ang="0">
                <a:pos x="58" y="117"/>
              </a:cxn>
              <a:cxn ang="0">
                <a:pos x="72" y="120"/>
              </a:cxn>
              <a:cxn ang="0">
                <a:pos x="76" y="120"/>
              </a:cxn>
              <a:cxn ang="0">
                <a:pos x="79" y="121"/>
              </a:cxn>
              <a:cxn ang="0">
                <a:pos x="95" y="117"/>
              </a:cxn>
            </a:cxnLst>
            <a:rect l="0" t="0" r="r" b="b"/>
            <a:pathLst>
              <a:path w="102" h="123">
                <a:moveTo>
                  <a:pt x="95" y="117"/>
                </a:moveTo>
                <a:cubicBezTo>
                  <a:pt x="90" y="112"/>
                  <a:pt x="84" y="106"/>
                  <a:pt x="84" y="100"/>
                </a:cubicBezTo>
                <a:cubicBezTo>
                  <a:pt x="84" y="96"/>
                  <a:pt x="84" y="78"/>
                  <a:pt x="84" y="73"/>
                </a:cubicBezTo>
                <a:cubicBezTo>
                  <a:pt x="84" y="70"/>
                  <a:pt x="88" y="72"/>
                  <a:pt x="98" y="72"/>
                </a:cubicBezTo>
                <a:cubicBezTo>
                  <a:pt x="101" y="72"/>
                  <a:pt x="98" y="69"/>
                  <a:pt x="99" y="65"/>
                </a:cubicBezTo>
                <a:cubicBezTo>
                  <a:pt x="102" y="64"/>
                  <a:pt x="98" y="64"/>
                  <a:pt x="99" y="59"/>
                </a:cubicBezTo>
                <a:cubicBezTo>
                  <a:pt x="101" y="53"/>
                  <a:pt x="99" y="51"/>
                  <a:pt x="99" y="50"/>
                </a:cubicBezTo>
                <a:cubicBezTo>
                  <a:pt x="99" y="51"/>
                  <a:pt x="99" y="51"/>
                  <a:pt x="96" y="51"/>
                </a:cubicBezTo>
                <a:cubicBezTo>
                  <a:pt x="95" y="50"/>
                  <a:pt x="93" y="53"/>
                  <a:pt x="90" y="51"/>
                </a:cubicBezTo>
                <a:cubicBezTo>
                  <a:pt x="87" y="51"/>
                  <a:pt x="88" y="55"/>
                  <a:pt x="85" y="55"/>
                </a:cubicBezTo>
                <a:cubicBezTo>
                  <a:pt x="82" y="53"/>
                  <a:pt x="88" y="47"/>
                  <a:pt x="84" y="41"/>
                </a:cubicBezTo>
                <a:cubicBezTo>
                  <a:pt x="79" y="34"/>
                  <a:pt x="84" y="28"/>
                  <a:pt x="82" y="24"/>
                </a:cubicBezTo>
                <a:cubicBezTo>
                  <a:pt x="81" y="19"/>
                  <a:pt x="82" y="19"/>
                  <a:pt x="82" y="16"/>
                </a:cubicBezTo>
                <a:cubicBezTo>
                  <a:pt x="82" y="13"/>
                  <a:pt x="70" y="17"/>
                  <a:pt x="73" y="13"/>
                </a:cubicBezTo>
                <a:cubicBezTo>
                  <a:pt x="73" y="11"/>
                  <a:pt x="72" y="10"/>
                  <a:pt x="70" y="11"/>
                </a:cubicBezTo>
                <a:cubicBezTo>
                  <a:pt x="69" y="13"/>
                  <a:pt x="64" y="10"/>
                  <a:pt x="64" y="14"/>
                </a:cubicBezTo>
                <a:cubicBezTo>
                  <a:pt x="64" y="19"/>
                  <a:pt x="63" y="16"/>
                  <a:pt x="63" y="20"/>
                </a:cubicBezTo>
                <a:cubicBezTo>
                  <a:pt x="64" y="24"/>
                  <a:pt x="60" y="22"/>
                  <a:pt x="58" y="22"/>
                </a:cubicBezTo>
                <a:cubicBezTo>
                  <a:pt x="56" y="20"/>
                  <a:pt x="49" y="25"/>
                  <a:pt x="47" y="20"/>
                </a:cubicBezTo>
                <a:cubicBezTo>
                  <a:pt x="46" y="16"/>
                  <a:pt x="44" y="17"/>
                  <a:pt x="44" y="13"/>
                </a:cubicBezTo>
                <a:cubicBezTo>
                  <a:pt x="44" y="10"/>
                  <a:pt x="43" y="10"/>
                  <a:pt x="41" y="5"/>
                </a:cubicBezTo>
                <a:cubicBezTo>
                  <a:pt x="41" y="0"/>
                  <a:pt x="41" y="0"/>
                  <a:pt x="31" y="2"/>
                </a:cubicBezTo>
                <a:cubicBezTo>
                  <a:pt x="18" y="2"/>
                  <a:pt x="20" y="0"/>
                  <a:pt x="14" y="0"/>
                </a:cubicBezTo>
                <a:cubicBezTo>
                  <a:pt x="9" y="3"/>
                  <a:pt x="6" y="2"/>
                  <a:pt x="8" y="3"/>
                </a:cubicBezTo>
                <a:cubicBezTo>
                  <a:pt x="8" y="6"/>
                  <a:pt x="17" y="25"/>
                  <a:pt x="14" y="28"/>
                </a:cubicBezTo>
                <a:cubicBezTo>
                  <a:pt x="11" y="33"/>
                  <a:pt x="15" y="41"/>
                  <a:pt x="18" y="47"/>
                </a:cubicBezTo>
                <a:cubicBezTo>
                  <a:pt x="20" y="53"/>
                  <a:pt x="20" y="62"/>
                  <a:pt x="14" y="67"/>
                </a:cubicBezTo>
                <a:cubicBezTo>
                  <a:pt x="5" y="73"/>
                  <a:pt x="8" y="90"/>
                  <a:pt x="5" y="96"/>
                </a:cubicBezTo>
                <a:cubicBezTo>
                  <a:pt x="0" y="103"/>
                  <a:pt x="3" y="104"/>
                  <a:pt x="2" y="114"/>
                </a:cubicBezTo>
                <a:cubicBezTo>
                  <a:pt x="8" y="114"/>
                  <a:pt x="8" y="114"/>
                  <a:pt x="12" y="110"/>
                </a:cubicBezTo>
                <a:cubicBezTo>
                  <a:pt x="18" y="107"/>
                  <a:pt x="17" y="115"/>
                  <a:pt x="22" y="115"/>
                </a:cubicBezTo>
                <a:cubicBezTo>
                  <a:pt x="26" y="115"/>
                  <a:pt x="46" y="115"/>
                  <a:pt x="50" y="115"/>
                </a:cubicBezTo>
                <a:cubicBezTo>
                  <a:pt x="55" y="115"/>
                  <a:pt x="56" y="114"/>
                  <a:pt x="58" y="117"/>
                </a:cubicBezTo>
                <a:cubicBezTo>
                  <a:pt x="60" y="123"/>
                  <a:pt x="69" y="118"/>
                  <a:pt x="72" y="120"/>
                </a:cubicBezTo>
                <a:cubicBezTo>
                  <a:pt x="75" y="121"/>
                  <a:pt x="75" y="121"/>
                  <a:pt x="76" y="120"/>
                </a:cubicBezTo>
                <a:cubicBezTo>
                  <a:pt x="76" y="118"/>
                  <a:pt x="78" y="121"/>
                  <a:pt x="79" y="121"/>
                </a:cubicBezTo>
                <a:cubicBezTo>
                  <a:pt x="82" y="120"/>
                  <a:pt x="95" y="117"/>
                  <a:pt x="95" y="117"/>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58" name="Freeform 100"/>
          <p:cNvSpPr>
            <a:spLocks/>
          </p:cNvSpPr>
          <p:nvPr>
            <p:custDataLst>
              <p:tags r:id="rId156"/>
            </p:custDataLst>
          </p:nvPr>
        </p:nvSpPr>
        <p:spPr bwMode="auto">
          <a:xfrm>
            <a:off x="4148097" y="3987578"/>
            <a:ext cx="163114" cy="170465"/>
          </a:xfrm>
          <a:custGeom>
            <a:avLst/>
            <a:gdLst/>
            <a:ahLst/>
            <a:cxnLst>
              <a:cxn ang="0">
                <a:pos x="26" y="95"/>
              </a:cxn>
              <a:cxn ang="0">
                <a:pos x="11" y="94"/>
              </a:cxn>
              <a:cxn ang="0">
                <a:pos x="0" y="76"/>
              </a:cxn>
              <a:cxn ang="0">
                <a:pos x="0" y="50"/>
              </a:cxn>
              <a:cxn ang="0">
                <a:pos x="14" y="48"/>
              </a:cxn>
              <a:cxn ang="0">
                <a:pos x="15" y="42"/>
              </a:cxn>
              <a:cxn ang="0">
                <a:pos x="15" y="36"/>
              </a:cxn>
              <a:cxn ang="0">
                <a:pos x="15" y="27"/>
              </a:cxn>
              <a:cxn ang="0">
                <a:pos x="23" y="31"/>
              </a:cxn>
              <a:cxn ang="0">
                <a:pos x="29" y="36"/>
              </a:cxn>
              <a:cxn ang="0">
                <a:pos x="40" y="36"/>
              </a:cxn>
              <a:cxn ang="0">
                <a:pos x="41" y="36"/>
              </a:cxn>
              <a:cxn ang="0">
                <a:pos x="46" y="41"/>
              </a:cxn>
              <a:cxn ang="0">
                <a:pos x="53" y="47"/>
              </a:cxn>
              <a:cxn ang="0">
                <a:pos x="59" y="50"/>
              </a:cxn>
              <a:cxn ang="0">
                <a:pos x="63" y="45"/>
              </a:cxn>
              <a:cxn ang="0">
                <a:pos x="56" y="42"/>
              </a:cxn>
              <a:cxn ang="0">
                <a:pos x="50" y="35"/>
              </a:cxn>
              <a:cxn ang="0">
                <a:pos x="52" y="22"/>
              </a:cxn>
              <a:cxn ang="0">
                <a:pos x="52" y="13"/>
              </a:cxn>
              <a:cxn ang="0">
                <a:pos x="55" y="5"/>
              </a:cxn>
              <a:cxn ang="0">
                <a:pos x="70" y="0"/>
              </a:cxn>
              <a:cxn ang="0">
                <a:pos x="76" y="6"/>
              </a:cxn>
              <a:cxn ang="0">
                <a:pos x="79" y="8"/>
              </a:cxn>
              <a:cxn ang="0">
                <a:pos x="87" y="13"/>
              </a:cxn>
              <a:cxn ang="0">
                <a:pos x="90" y="16"/>
              </a:cxn>
              <a:cxn ang="0">
                <a:pos x="90" y="20"/>
              </a:cxn>
              <a:cxn ang="0">
                <a:pos x="91" y="27"/>
              </a:cxn>
              <a:cxn ang="0">
                <a:pos x="90" y="31"/>
              </a:cxn>
              <a:cxn ang="0">
                <a:pos x="90" y="38"/>
              </a:cxn>
              <a:cxn ang="0">
                <a:pos x="90" y="44"/>
              </a:cxn>
              <a:cxn ang="0">
                <a:pos x="85" y="53"/>
              </a:cxn>
              <a:cxn ang="0">
                <a:pos x="88" y="58"/>
              </a:cxn>
              <a:cxn ang="0">
                <a:pos x="66" y="67"/>
              </a:cxn>
              <a:cxn ang="0">
                <a:pos x="67" y="73"/>
              </a:cxn>
              <a:cxn ang="0">
                <a:pos x="56" y="76"/>
              </a:cxn>
              <a:cxn ang="0">
                <a:pos x="52" y="84"/>
              </a:cxn>
              <a:cxn ang="0">
                <a:pos x="40" y="97"/>
              </a:cxn>
              <a:cxn ang="0">
                <a:pos x="32" y="97"/>
              </a:cxn>
              <a:cxn ang="0">
                <a:pos x="26" y="95"/>
              </a:cxn>
            </a:cxnLst>
            <a:rect l="0" t="0" r="r" b="b"/>
            <a:pathLst>
              <a:path w="93" h="101">
                <a:moveTo>
                  <a:pt x="26" y="95"/>
                </a:moveTo>
                <a:cubicBezTo>
                  <a:pt x="23" y="90"/>
                  <a:pt x="18" y="92"/>
                  <a:pt x="11" y="94"/>
                </a:cubicBezTo>
                <a:cubicBezTo>
                  <a:pt x="6" y="89"/>
                  <a:pt x="0" y="83"/>
                  <a:pt x="0" y="76"/>
                </a:cubicBezTo>
                <a:cubicBezTo>
                  <a:pt x="0" y="73"/>
                  <a:pt x="0" y="55"/>
                  <a:pt x="0" y="50"/>
                </a:cubicBezTo>
                <a:cubicBezTo>
                  <a:pt x="0" y="47"/>
                  <a:pt x="5" y="48"/>
                  <a:pt x="14" y="48"/>
                </a:cubicBezTo>
                <a:cubicBezTo>
                  <a:pt x="17" y="48"/>
                  <a:pt x="14" y="45"/>
                  <a:pt x="15" y="42"/>
                </a:cubicBezTo>
                <a:cubicBezTo>
                  <a:pt x="18" y="41"/>
                  <a:pt x="14" y="41"/>
                  <a:pt x="15" y="36"/>
                </a:cubicBezTo>
                <a:cubicBezTo>
                  <a:pt x="17" y="30"/>
                  <a:pt x="15" y="28"/>
                  <a:pt x="15" y="27"/>
                </a:cubicBezTo>
                <a:cubicBezTo>
                  <a:pt x="23" y="27"/>
                  <a:pt x="17" y="35"/>
                  <a:pt x="23" y="31"/>
                </a:cubicBezTo>
                <a:cubicBezTo>
                  <a:pt x="31" y="27"/>
                  <a:pt x="23" y="35"/>
                  <a:pt x="29" y="36"/>
                </a:cubicBezTo>
                <a:cubicBezTo>
                  <a:pt x="37" y="38"/>
                  <a:pt x="38" y="39"/>
                  <a:pt x="40" y="36"/>
                </a:cubicBezTo>
                <a:cubicBezTo>
                  <a:pt x="40" y="31"/>
                  <a:pt x="41" y="33"/>
                  <a:pt x="41" y="36"/>
                </a:cubicBezTo>
                <a:cubicBezTo>
                  <a:pt x="43" y="38"/>
                  <a:pt x="44" y="41"/>
                  <a:pt x="46" y="41"/>
                </a:cubicBezTo>
                <a:cubicBezTo>
                  <a:pt x="49" y="41"/>
                  <a:pt x="50" y="42"/>
                  <a:pt x="53" y="47"/>
                </a:cubicBezTo>
                <a:cubicBezTo>
                  <a:pt x="56" y="53"/>
                  <a:pt x="56" y="53"/>
                  <a:pt x="59" y="50"/>
                </a:cubicBezTo>
                <a:cubicBezTo>
                  <a:pt x="61" y="48"/>
                  <a:pt x="61" y="58"/>
                  <a:pt x="63" y="45"/>
                </a:cubicBezTo>
                <a:cubicBezTo>
                  <a:pt x="63" y="33"/>
                  <a:pt x="61" y="44"/>
                  <a:pt x="56" y="42"/>
                </a:cubicBezTo>
                <a:cubicBezTo>
                  <a:pt x="53" y="41"/>
                  <a:pt x="52" y="38"/>
                  <a:pt x="50" y="35"/>
                </a:cubicBezTo>
                <a:cubicBezTo>
                  <a:pt x="49" y="31"/>
                  <a:pt x="55" y="25"/>
                  <a:pt x="52" y="22"/>
                </a:cubicBezTo>
                <a:cubicBezTo>
                  <a:pt x="50" y="17"/>
                  <a:pt x="56" y="19"/>
                  <a:pt x="52" y="13"/>
                </a:cubicBezTo>
                <a:cubicBezTo>
                  <a:pt x="49" y="10"/>
                  <a:pt x="55" y="11"/>
                  <a:pt x="55" y="5"/>
                </a:cubicBezTo>
                <a:cubicBezTo>
                  <a:pt x="55" y="0"/>
                  <a:pt x="64" y="2"/>
                  <a:pt x="70" y="0"/>
                </a:cubicBezTo>
                <a:cubicBezTo>
                  <a:pt x="72" y="5"/>
                  <a:pt x="75" y="3"/>
                  <a:pt x="76" y="6"/>
                </a:cubicBezTo>
                <a:cubicBezTo>
                  <a:pt x="78" y="10"/>
                  <a:pt x="78" y="5"/>
                  <a:pt x="79" y="8"/>
                </a:cubicBezTo>
                <a:cubicBezTo>
                  <a:pt x="81" y="11"/>
                  <a:pt x="79" y="8"/>
                  <a:pt x="87" y="13"/>
                </a:cubicBezTo>
                <a:cubicBezTo>
                  <a:pt x="87" y="16"/>
                  <a:pt x="87" y="13"/>
                  <a:pt x="90" y="16"/>
                </a:cubicBezTo>
                <a:cubicBezTo>
                  <a:pt x="91" y="17"/>
                  <a:pt x="88" y="17"/>
                  <a:pt x="90" y="20"/>
                </a:cubicBezTo>
                <a:cubicBezTo>
                  <a:pt x="93" y="22"/>
                  <a:pt x="93" y="24"/>
                  <a:pt x="91" y="27"/>
                </a:cubicBezTo>
                <a:cubicBezTo>
                  <a:pt x="88" y="28"/>
                  <a:pt x="91" y="30"/>
                  <a:pt x="90" y="31"/>
                </a:cubicBezTo>
                <a:cubicBezTo>
                  <a:pt x="88" y="33"/>
                  <a:pt x="90" y="35"/>
                  <a:pt x="90" y="38"/>
                </a:cubicBezTo>
                <a:cubicBezTo>
                  <a:pt x="88" y="42"/>
                  <a:pt x="93" y="44"/>
                  <a:pt x="90" y="44"/>
                </a:cubicBezTo>
                <a:cubicBezTo>
                  <a:pt x="85" y="44"/>
                  <a:pt x="88" y="50"/>
                  <a:pt x="85" y="53"/>
                </a:cubicBezTo>
                <a:cubicBezTo>
                  <a:pt x="84" y="55"/>
                  <a:pt x="87" y="56"/>
                  <a:pt x="88" y="58"/>
                </a:cubicBezTo>
                <a:cubicBezTo>
                  <a:pt x="87" y="59"/>
                  <a:pt x="67" y="67"/>
                  <a:pt x="66" y="67"/>
                </a:cubicBezTo>
                <a:cubicBezTo>
                  <a:pt x="64" y="67"/>
                  <a:pt x="66" y="72"/>
                  <a:pt x="67" y="73"/>
                </a:cubicBezTo>
                <a:cubicBezTo>
                  <a:pt x="64" y="75"/>
                  <a:pt x="61" y="73"/>
                  <a:pt x="56" y="76"/>
                </a:cubicBezTo>
                <a:cubicBezTo>
                  <a:pt x="52" y="80"/>
                  <a:pt x="56" y="83"/>
                  <a:pt x="52" y="84"/>
                </a:cubicBezTo>
                <a:cubicBezTo>
                  <a:pt x="46" y="87"/>
                  <a:pt x="43" y="92"/>
                  <a:pt x="40" y="97"/>
                </a:cubicBezTo>
                <a:cubicBezTo>
                  <a:pt x="37" y="101"/>
                  <a:pt x="35" y="95"/>
                  <a:pt x="32" y="97"/>
                </a:cubicBezTo>
                <a:cubicBezTo>
                  <a:pt x="31" y="98"/>
                  <a:pt x="31" y="95"/>
                  <a:pt x="26" y="95"/>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59" name="Freeform 101"/>
          <p:cNvSpPr>
            <a:spLocks/>
          </p:cNvSpPr>
          <p:nvPr>
            <p:custDataLst>
              <p:tags r:id="rId157"/>
            </p:custDataLst>
          </p:nvPr>
        </p:nvSpPr>
        <p:spPr bwMode="auto">
          <a:xfrm>
            <a:off x="4260464" y="4027790"/>
            <a:ext cx="153147" cy="276240"/>
          </a:xfrm>
          <a:custGeom>
            <a:avLst/>
            <a:gdLst/>
            <a:ahLst/>
            <a:cxnLst>
              <a:cxn ang="0">
                <a:pos x="17" y="163"/>
              </a:cxn>
              <a:cxn ang="0">
                <a:pos x="23" y="163"/>
              </a:cxn>
              <a:cxn ang="0">
                <a:pos x="21" y="156"/>
              </a:cxn>
              <a:cxn ang="0">
                <a:pos x="34" y="145"/>
              </a:cxn>
              <a:cxn ang="0">
                <a:pos x="43" y="132"/>
              </a:cxn>
              <a:cxn ang="0">
                <a:pos x="44" y="120"/>
              </a:cxn>
              <a:cxn ang="0">
                <a:pos x="41" y="114"/>
              </a:cxn>
              <a:cxn ang="0">
                <a:pos x="38" y="101"/>
              </a:cxn>
              <a:cxn ang="0">
                <a:pos x="37" y="93"/>
              </a:cxn>
              <a:cxn ang="0">
                <a:pos x="43" y="87"/>
              </a:cxn>
              <a:cxn ang="0">
                <a:pos x="53" y="78"/>
              </a:cxn>
              <a:cxn ang="0">
                <a:pos x="69" y="65"/>
              </a:cxn>
              <a:cxn ang="0">
                <a:pos x="82" y="48"/>
              </a:cxn>
              <a:cxn ang="0">
                <a:pos x="85" y="42"/>
              </a:cxn>
              <a:cxn ang="0">
                <a:pos x="82" y="31"/>
              </a:cxn>
              <a:cxn ang="0">
                <a:pos x="82" y="12"/>
              </a:cxn>
              <a:cxn ang="0">
                <a:pos x="82" y="0"/>
              </a:cxn>
              <a:cxn ang="0">
                <a:pos x="70" y="8"/>
              </a:cxn>
              <a:cxn ang="0">
                <a:pos x="63" y="8"/>
              </a:cxn>
              <a:cxn ang="0">
                <a:pos x="55" y="11"/>
              </a:cxn>
              <a:cxn ang="0">
                <a:pos x="47" y="11"/>
              </a:cxn>
              <a:cxn ang="0">
                <a:pos x="37" y="9"/>
              </a:cxn>
              <a:cxn ang="0">
                <a:pos x="35" y="14"/>
              </a:cxn>
              <a:cxn ang="0">
                <a:pos x="35" y="26"/>
              </a:cxn>
              <a:cxn ang="0">
                <a:pos x="43" y="36"/>
              </a:cxn>
              <a:cxn ang="0">
                <a:pos x="46" y="48"/>
              </a:cxn>
              <a:cxn ang="0">
                <a:pos x="44" y="56"/>
              </a:cxn>
              <a:cxn ang="0">
                <a:pos x="41" y="61"/>
              </a:cxn>
              <a:cxn ang="0">
                <a:pos x="40" y="65"/>
              </a:cxn>
              <a:cxn ang="0">
                <a:pos x="35" y="56"/>
              </a:cxn>
              <a:cxn ang="0">
                <a:pos x="35" y="47"/>
              </a:cxn>
              <a:cxn ang="0">
                <a:pos x="29" y="39"/>
              </a:cxn>
              <a:cxn ang="0">
                <a:pos x="24" y="34"/>
              </a:cxn>
              <a:cxn ang="0">
                <a:pos x="2" y="43"/>
              </a:cxn>
              <a:cxn ang="0">
                <a:pos x="3" y="50"/>
              </a:cxn>
              <a:cxn ang="0">
                <a:pos x="12" y="56"/>
              </a:cxn>
              <a:cxn ang="0">
                <a:pos x="21" y="61"/>
              </a:cxn>
              <a:cxn ang="0">
                <a:pos x="23" y="67"/>
              </a:cxn>
              <a:cxn ang="0">
                <a:pos x="21" y="82"/>
              </a:cxn>
              <a:cxn ang="0">
                <a:pos x="21" y="87"/>
              </a:cxn>
              <a:cxn ang="0">
                <a:pos x="23" y="96"/>
              </a:cxn>
              <a:cxn ang="0">
                <a:pos x="17" y="109"/>
              </a:cxn>
              <a:cxn ang="0">
                <a:pos x="9" y="118"/>
              </a:cxn>
              <a:cxn ang="0">
                <a:pos x="15" y="156"/>
              </a:cxn>
              <a:cxn ang="0">
                <a:pos x="17" y="163"/>
              </a:cxn>
            </a:cxnLst>
            <a:rect l="0" t="0" r="r" b="b"/>
            <a:pathLst>
              <a:path w="87" h="163">
                <a:moveTo>
                  <a:pt x="17" y="163"/>
                </a:moveTo>
                <a:cubicBezTo>
                  <a:pt x="23" y="163"/>
                  <a:pt x="23" y="163"/>
                  <a:pt x="23" y="163"/>
                </a:cubicBezTo>
                <a:cubicBezTo>
                  <a:pt x="24" y="152"/>
                  <a:pt x="21" y="160"/>
                  <a:pt x="21" y="156"/>
                </a:cubicBezTo>
                <a:cubicBezTo>
                  <a:pt x="20" y="152"/>
                  <a:pt x="26" y="148"/>
                  <a:pt x="34" y="145"/>
                </a:cubicBezTo>
                <a:cubicBezTo>
                  <a:pt x="41" y="142"/>
                  <a:pt x="44" y="137"/>
                  <a:pt x="43" y="132"/>
                </a:cubicBezTo>
                <a:cubicBezTo>
                  <a:pt x="41" y="129"/>
                  <a:pt x="44" y="129"/>
                  <a:pt x="44" y="120"/>
                </a:cubicBezTo>
                <a:cubicBezTo>
                  <a:pt x="43" y="110"/>
                  <a:pt x="43" y="121"/>
                  <a:pt x="41" y="114"/>
                </a:cubicBezTo>
                <a:cubicBezTo>
                  <a:pt x="40" y="104"/>
                  <a:pt x="41" y="106"/>
                  <a:pt x="38" y="101"/>
                </a:cubicBezTo>
                <a:cubicBezTo>
                  <a:pt x="35" y="98"/>
                  <a:pt x="37" y="96"/>
                  <a:pt x="37" y="93"/>
                </a:cubicBezTo>
                <a:cubicBezTo>
                  <a:pt x="37" y="90"/>
                  <a:pt x="38" y="95"/>
                  <a:pt x="43" y="87"/>
                </a:cubicBezTo>
                <a:cubicBezTo>
                  <a:pt x="49" y="81"/>
                  <a:pt x="47" y="87"/>
                  <a:pt x="53" y="78"/>
                </a:cubicBezTo>
                <a:cubicBezTo>
                  <a:pt x="58" y="67"/>
                  <a:pt x="64" y="67"/>
                  <a:pt x="69" y="65"/>
                </a:cubicBezTo>
                <a:cubicBezTo>
                  <a:pt x="75" y="64"/>
                  <a:pt x="78" y="57"/>
                  <a:pt x="82" y="48"/>
                </a:cubicBezTo>
                <a:cubicBezTo>
                  <a:pt x="85" y="42"/>
                  <a:pt x="82" y="47"/>
                  <a:pt x="85" y="42"/>
                </a:cubicBezTo>
                <a:cubicBezTo>
                  <a:pt x="87" y="37"/>
                  <a:pt x="82" y="40"/>
                  <a:pt x="82" y="31"/>
                </a:cubicBezTo>
                <a:cubicBezTo>
                  <a:pt x="84" y="23"/>
                  <a:pt x="84" y="18"/>
                  <a:pt x="82" y="12"/>
                </a:cubicBezTo>
                <a:cubicBezTo>
                  <a:pt x="81" y="3"/>
                  <a:pt x="87" y="8"/>
                  <a:pt x="82" y="0"/>
                </a:cubicBezTo>
                <a:cubicBezTo>
                  <a:pt x="79" y="3"/>
                  <a:pt x="76" y="4"/>
                  <a:pt x="70" y="8"/>
                </a:cubicBezTo>
                <a:cubicBezTo>
                  <a:pt x="64" y="11"/>
                  <a:pt x="63" y="3"/>
                  <a:pt x="63" y="8"/>
                </a:cubicBezTo>
                <a:cubicBezTo>
                  <a:pt x="61" y="12"/>
                  <a:pt x="56" y="12"/>
                  <a:pt x="55" y="11"/>
                </a:cubicBezTo>
                <a:cubicBezTo>
                  <a:pt x="53" y="9"/>
                  <a:pt x="50" y="14"/>
                  <a:pt x="47" y="11"/>
                </a:cubicBezTo>
                <a:cubicBezTo>
                  <a:pt x="44" y="6"/>
                  <a:pt x="44" y="12"/>
                  <a:pt x="37" y="9"/>
                </a:cubicBezTo>
                <a:cubicBezTo>
                  <a:pt x="35" y="11"/>
                  <a:pt x="37" y="12"/>
                  <a:pt x="35" y="14"/>
                </a:cubicBezTo>
                <a:cubicBezTo>
                  <a:pt x="34" y="17"/>
                  <a:pt x="35" y="22"/>
                  <a:pt x="35" y="26"/>
                </a:cubicBezTo>
                <a:cubicBezTo>
                  <a:pt x="37" y="29"/>
                  <a:pt x="38" y="29"/>
                  <a:pt x="43" y="36"/>
                </a:cubicBezTo>
                <a:cubicBezTo>
                  <a:pt x="49" y="42"/>
                  <a:pt x="46" y="43"/>
                  <a:pt x="46" y="48"/>
                </a:cubicBezTo>
                <a:cubicBezTo>
                  <a:pt x="46" y="53"/>
                  <a:pt x="46" y="54"/>
                  <a:pt x="44" y="56"/>
                </a:cubicBezTo>
                <a:cubicBezTo>
                  <a:pt x="41" y="56"/>
                  <a:pt x="40" y="57"/>
                  <a:pt x="41" y="61"/>
                </a:cubicBezTo>
                <a:cubicBezTo>
                  <a:pt x="41" y="64"/>
                  <a:pt x="41" y="67"/>
                  <a:pt x="40" y="65"/>
                </a:cubicBezTo>
                <a:cubicBezTo>
                  <a:pt x="38" y="65"/>
                  <a:pt x="40" y="62"/>
                  <a:pt x="35" y="56"/>
                </a:cubicBezTo>
                <a:cubicBezTo>
                  <a:pt x="31" y="51"/>
                  <a:pt x="35" y="53"/>
                  <a:pt x="35" y="47"/>
                </a:cubicBezTo>
                <a:cubicBezTo>
                  <a:pt x="37" y="40"/>
                  <a:pt x="35" y="37"/>
                  <a:pt x="29" y="39"/>
                </a:cubicBezTo>
                <a:cubicBezTo>
                  <a:pt x="27" y="40"/>
                  <a:pt x="26" y="37"/>
                  <a:pt x="24" y="34"/>
                </a:cubicBezTo>
                <a:cubicBezTo>
                  <a:pt x="23" y="36"/>
                  <a:pt x="3" y="43"/>
                  <a:pt x="2" y="43"/>
                </a:cubicBezTo>
                <a:cubicBezTo>
                  <a:pt x="0" y="43"/>
                  <a:pt x="2" y="48"/>
                  <a:pt x="3" y="50"/>
                </a:cubicBezTo>
                <a:cubicBezTo>
                  <a:pt x="2" y="57"/>
                  <a:pt x="8" y="51"/>
                  <a:pt x="12" y="56"/>
                </a:cubicBezTo>
                <a:cubicBezTo>
                  <a:pt x="17" y="59"/>
                  <a:pt x="18" y="57"/>
                  <a:pt x="21" y="61"/>
                </a:cubicBezTo>
                <a:cubicBezTo>
                  <a:pt x="24" y="62"/>
                  <a:pt x="21" y="62"/>
                  <a:pt x="23" y="67"/>
                </a:cubicBezTo>
                <a:cubicBezTo>
                  <a:pt x="24" y="70"/>
                  <a:pt x="23" y="82"/>
                  <a:pt x="21" y="82"/>
                </a:cubicBezTo>
                <a:cubicBezTo>
                  <a:pt x="20" y="82"/>
                  <a:pt x="23" y="84"/>
                  <a:pt x="21" y="87"/>
                </a:cubicBezTo>
                <a:cubicBezTo>
                  <a:pt x="20" y="92"/>
                  <a:pt x="26" y="90"/>
                  <a:pt x="23" y="96"/>
                </a:cubicBezTo>
                <a:cubicBezTo>
                  <a:pt x="17" y="104"/>
                  <a:pt x="20" y="106"/>
                  <a:pt x="17" y="109"/>
                </a:cubicBezTo>
                <a:cubicBezTo>
                  <a:pt x="15" y="112"/>
                  <a:pt x="9" y="118"/>
                  <a:pt x="9" y="118"/>
                </a:cubicBezTo>
                <a:cubicBezTo>
                  <a:pt x="12" y="126"/>
                  <a:pt x="17" y="146"/>
                  <a:pt x="15" y="156"/>
                </a:cubicBezTo>
                <a:cubicBezTo>
                  <a:pt x="17" y="163"/>
                  <a:pt x="17" y="163"/>
                  <a:pt x="17" y="163"/>
                </a:cubicBezTo>
                <a:close/>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60" name="Freeform 102"/>
          <p:cNvSpPr>
            <a:spLocks/>
          </p:cNvSpPr>
          <p:nvPr>
            <p:custDataLst>
              <p:tags r:id="rId158"/>
            </p:custDataLst>
          </p:nvPr>
        </p:nvSpPr>
        <p:spPr bwMode="auto">
          <a:xfrm>
            <a:off x="4000386" y="4130943"/>
            <a:ext cx="193019" cy="212425"/>
          </a:xfrm>
          <a:custGeom>
            <a:avLst/>
            <a:gdLst/>
            <a:ahLst/>
            <a:cxnLst>
              <a:cxn ang="0">
                <a:pos x="2" y="6"/>
              </a:cxn>
              <a:cxn ang="0">
                <a:pos x="15" y="42"/>
              </a:cxn>
              <a:cxn ang="0">
                <a:pos x="23" y="68"/>
              </a:cxn>
              <a:cxn ang="0">
                <a:pos x="29" y="101"/>
              </a:cxn>
              <a:cxn ang="0">
                <a:pos x="40" y="121"/>
              </a:cxn>
              <a:cxn ang="0">
                <a:pos x="46" y="116"/>
              </a:cxn>
              <a:cxn ang="0">
                <a:pos x="51" y="124"/>
              </a:cxn>
              <a:cxn ang="0">
                <a:pos x="60" y="124"/>
              </a:cxn>
              <a:cxn ang="0">
                <a:pos x="69" y="119"/>
              </a:cxn>
              <a:cxn ang="0">
                <a:pos x="69" y="82"/>
              </a:cxn>
              <a:cxn ang="0">
                <a:pos x="69" y="54"/>
              </a:cxn>
              <a:cxn ang="0">
                <a:pos x="77" y="54"/>
              </a:cxn>
              <a:cxn ang="0">
                <a:pos x="77" y="17"/>
              </a:cxn>
              <a:cxn ang="0">
                <a:pos x="87" y="14"/>
              </a:cxn>
              <a:cxn ang="0">
                <a:pos x="96" y="15"/>
              </a:cxn>
              <a:cxn ang="0">
                <a:pos x="102" y="14"/>
              </a:cxn>
              <a:cxn ang="0">
                <a:pos x="110" y="11"/>
              </a:cxn>
              <a:cxn ang="0">
                <a:pos x="95" y="9"/>
              </a:cxn>
              <a:cxn ang="0">
                <a:pos x="80" y="14"/>
              </a:cxn>
              <a:cxn ang="0">
                <a:pos x="77" y="12"/>
              </a:cxn>
              <a:cxn ang="0">
                <a:pos x="72" y="12"/>
              </a:cxn>
              <a:cxn ang="0">
                <a:pos x="58" y="9"/>
              </a:cxn>
              <a:cxn ang="0">
                <a:pos x="51" y="8"/>
              </a:cxn>
              <a:cxn ang="0">
                <a:pos x="22" y="8"/>
              </a:cxn>
              <a:cxn ang="0">
                <a:pos x="12" y="3"/>
              </a:cxn>
              <a:cxn ang="0">
                <a:pos x="2" y="6"/>
              </a:cxn>
            </a:cxnLst>
            <a:rect l="0" t="0" r="r" b="b"/>
            <a:pathLst>
              <a:path w="110" h="125">
                <a:moveTo>
                  <a:pt x="2" y="6"/>
                </a:moveTo>
                <a:cubicBezTo>
                  <a:pt x="0" y="15"/>
                  <a:pt x="11" y="25"/>
                  <a:pt x="15" y="42"/>
                </a:cubicBezTo>
                <a:cubicBezTo>
                  <a:pt x="19" y="57"/>
                  <a:pt x="26" y="49"/>
                  <a:pt x="23" y="68"/>
                </a:cubicBezTo>
                <a:cubicBezTo>
                  <a:pt x="23" y="76"/>
                  <a:pt x="28" y="90"/>
                  <a:pt x="29" y="101"/>
                </a:cubicBezTo>
                <a:cubicBezTo>
                  <a:pt x="29" y="113"/>
                  <a:pt x="37" y="118"/>
                  <a:pt x="40" y="121"/>
                </a:cubicBezTo>
                <a:cubicBezTo>
                  <a:pt x="44" y="119"/>
                  <a:pt x="43" y="113"/>
                  <a:pt x="46" y="116"/>
                </a:cubicBezTo>
                <a:cubicBezTo>
                  <a:pt x="49" y="119"/>
                  <a:pt x="44" y="121"/>
                  <a:pt x="51" y="124"/>
                </a:cubicBezTo>
                <a:cubicBezTo>
                  <a:pt x="55" y="125"/>
                  <a:pt x="58" y="122"/>
                  <a:pt x="60" y="124"/>
                </a:cubicBezTo>
                <a:cubicBezTo>
                  <a:pt x="61" y="125"/>
                  <a:pt x="64" y="121"/>
                  <a:pt x="69" y="119"/>
                </a:cubicBezTo>
                <a:cubicBezTo>
                  <a:pt x="69" y="82"/>
                  <a:pt x="69" y="82"/>
                  <a:pt x="69" y="82"/>
                </a:cubicBezTo>
                <a:cubicBezTo>
                  <a:pt x="69" y="54"/>
                  <a:pt x="69" y="54"/>
                  <a:pt x="69" y="54"/>
                </a:cubicBezTo>
                <a:cubicBezTo>
                  <a:pt x="77" y="54"/>
                  <a:pt x="77" y="54"/>
                  <a:pt x="77" y="54"/>
                </a:cubicBezTo>
                <a:cubicBezTo>
                  <a:pt x="77" y="17"/>
                  <a:pt x="77" y="17"/>
                  <a:pt x="77" y="17"/>
                </a:cubicBezTo>
                <a:cubicBezTo>
                  <a:pt x="77" y="17"/>
                  <a:pt x="81" y="15"/>
                  <a:pt x="87" y="14"/>
                </a:cubicBezTo>
                <a:cubicBezTo>
                  <a:pt x="93" y="14"/>
                  <a:pt x="95" y="12"/>
                  <a:pt x="96" y="15"/>
                </a:cubicBezTo>
                <a:cubicBezTo>
                  <a:pt x="98" y="20"/>
                  <a:pt x="99" y="14"/>
                  <a:pt x="102" y="14"/>
                </a:cubicBezTo>
                <a:cubicBezTo>
                  <a:pt x="105" y="14"/>
                  <a:pt x="105" y="12"/>
                  <a:pt x="110" y="11"/>
                </a:cubicBezTo>
                <a:cubicBezTo>
                  <a:pt x="107" y="6"/>
                  <a:pt x="102" y="8"/>
                  <a:pt x="95" y="9"/>
                </a:cubicBezTo>
                <a:cubicBezTo>
                  <a:pt x="95" y="9"/>
                  <a:pt x="83" y="12"/>
                  <a:pt x="80" y="14"/>
                </a:cubicBezTo>
                <a:cubicBezTo>
                  <a:pt x="78" y="14"/>
                  <a:pt x="77" y="11"/>
                  <a:pt x="77" y="12"/>
                </a:cubicBezTo>
                <a:cubicBezTo>
                  <a:pt x="75" y="14"/>
                  <a:pt x="75" y="14"/>
                  <a:pt x="72" y="12"/>
                </a:cubicBezTo>
                <a:cubicBezTo>
                  <a:pt x="69" y="11"/>
                  <a:pt x="60" y="15"/>
                  <a:pt x="58" y="9"/>
                </a:cubicBezTo>
                <a:cubicBezTo>
                  <a:pt x="57" y="6"/>
                  <a:pt x="55" y="8"/>
                  <a:pt x="51" y="8"/>
                </a:cubicBezTo>
                <a:cubicBezTo>
                  <a:pt x="46" y="8"/>
                  <a:pt x="26" y="8"/>
                  <a:pt x="22" y="8"/>
                </a:cubicBezTo>
                <a:cubicBezTo>
                  <a:pt x="17" y="8"/>
                  <a:pt x="19" y="0"/>
                  <a:pt x="12" y="3"/>
                </a:cubicBezTo>
                <a:cubicBezTo>
                  <a:pt x="8" y="6"/>
                  <a:pt x="8" y="6"/>
                  <a:pt x="2" y="6"/>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61" name="Freeform 103"/>
          <p:cNvSpPr>
            <a:spLocks/>
          </p:cNvSpPr>
          <p:nvPr>
            <p:custDataLst>
              <p:tags r:id="rId159"/>
            </p:custDataLst>
          </p:nvPr>
        </p:nvSpPr>
        <p:spPr bwMode="auto">
          <a:xfrm>
            <a:off x="4121817" y="4148426"/>
            <a:ext cx="127773" cy="160849"/>
          </a:xfrm>
          <a:custGeom>
            <a:avLst/>
            <a:gdLst/>
            <a:ahLst/>
            <a:cxnLst>
              <a:cxn ang="0">
                <a:pos x="41" y="0"/>
              </a:cxn>
              <a:cxn ang="0">
                <a:pos x="34" y="3"/>
              </a:cxn>
              <a:cxn ang="0">
                <a:pos x="27" y="5"/>
              </a:cxn>
              <a:cxn ang="0">
                <a:pos x="18" y="3"/>
              </a:cxn>
              <a:cxn ang="0">
                <a:pos x="8" y="7"/>
              </a:cxn>
              <a:cxn ang="0">
                <a:pos x="8" y="44"/>
              </a:cxn>
              <a:cxn ang="0">
                <a:pos x="0" y="44"/>
              </a:cxn>
              <a:cxn ang="0">
                <a:pos x="0" y="72"/>
              </a:cxn>
              <a:cxn ang="0">
                <a:pos x="5" y="88"/>
              </a:cxn>
              <a:cxn ang="0">
                <a:pos x="6" y="94"/>
              </a:cxn>
              <a:cxn ang="0">
                <a:pos x="17" y="89"/>
              </a:cxn>
              <a:cxn ang="0">
                <a:pos x="30" y="80"/>
              </a:cxn>
              <a:cxn ang="0">
                <a:pos x="46" y="75"/>
              </a:cxn>
              <a:cxn ang="0">
                <a:pos x="55" y="63"/>
              </a:cxn>
              <a:cxn ang="0">
                <a:pos x="62" y="53"/>
              </a:cxn>
              <a:cxn ang="0">
                <a:pos x="73" y="46"/>
              </a:cxn>
              <a:cxn ang="0">
                <a:pos x="65" y="39"/>
              </a:cxn>
              <a:cxn ang="0">
                <a:pos x="61" y="30"/>
              </a:cxn>
              <a:cxn ang="0">
                <a:pos x="58" y="25"/>
              </a:cxn>
              <a:cxn ang="0">
                <a:pos x="47" y="16"/>
              </a:cxn>
              <a:cxn ang="0">
                <a:pos x="41" y="0"/>
              </a:cxn>
            </a:cxnLst>
            <a:rect l="0" t="0" r="r" b="b"/>
            <a:pathLst>
              <a:path w="73" h="95">
                <a:moveTo>
                  <a:pt x="41" y="0"/>
                </a:moveTo>
                <a:cubicBezTo>
                  <a:pt x="37" y="2"/>
                  <a:pt x="37" y="3"/>
                  <a:pt x="34" y="3"/>
                </a:cubicBezTo>
                <a:cubicBezTo>
                  <a:pt x="30" y="3"/>
                  <a:pt x="29" y="10"/>
                  <a:pt x="27" y="5"/>
                </a:cubicBezTo>
                <a:cubicBezTo>
                  <a:pt x="26" y="2"/>
                  <a:pt x="24" y="3"/>
                  <a:pt x="18" y="3"/>
                </a:cubicBezTo>
                <a:cubicBezTo>
                  <a:pt x="12" y="5"/>
                  <a:pt x="8" y="7"/>
                  <a:pt x="8" y="7"/>
                </a:cubicBezTo>
                <a:cubicBezTo>
                  <a:pt x="8" y="44"/>
                  <a:pt x="8" y="44"/>
                  <a:pt x="8" y="44"/>
                </a:cubicBezTo>
                <a:cubicBezTo>
                  <a:pt x="0" y="44"/>
                  <a:pt x="0" y="44"/>
                  <a:pt x="0" y="44"/>
                </a:cubicBezTo>
                <a:cubicBezTo>
                  <a:pt x="0" y="72"/>
                  <a:pt x="0" y="72"/>
                  <a:pt x="0" y="72"/>
                </a:cubicBezTo>
                <a:cubicBezTo>
                  <a:pt x="3" y="75"/>
                  <a:pt x="6" y="84"/>
                  <a:pt x="5" y="88"/>
                </a:cubicBezTo>
                <a:cubicBezTo>
                  <a:pt x="3" y="89"/>
                  <a:pt x="3" y="94"/>
                  <a:pt x="6" y="94"/>
                </a:cubicBezTo>
                <a:cubicBezTo>
                  <a:pt x="9" y="92"/>
                  <a:pt x="11" y="95"/>
                  <a:pt x="17" y="89"/>
                </a:cubicBezTo>
                <a:cubicBezTo>
                  <a:pt x="21" y="83"/>
                  <a:pt x="20" y="72"/>
                  <a:pt x="30" y="80"/>
                </a:cubicBezTo>
                <a:cubicBezTo>
                  <a:pt x="41" y="86"/>
                  <a:pt x="43" y="80"/>
                  <a:pt x="46" y="75"/>
                </a:cubicBezTo>
                <a:cubicBezTo>
                  <a:pt x="47" y="69"/>
                  <a:pt x="53" y="70"/>
                  <a:pt x="55" y="63"/>
                </a:cubicBezTo>
                <a:cubicBezTo>
                  <a:pt x="56" y="56"/>
                  <a:pt x="61" y="58"/>
                  <a:pt x="62" y="53"/>
                </a:cubicBezTo>
                <a:cubicBezTo>
                  <a:pt x="64" y="49"/>
                  <a:pt x="68" y="50"/>
                  <a:pt x="73" y="46"/>
                </a:cubicBezTo>
                <a:cubicBezTo>
                  <a:pt x="72" y="41"/>
                  <a:pt x="70" y="41"/>
                  <a:pt x="65" y="39"/>
                </a:cubicBezTo>
                <a:cubicBezTo>
                  <a:pt x="62" y="38"/>
                  <a:pt x="59" y="35"/>
                  <a:pt x="61" y="30"/>
                </a:cubicBezTo>
                <a:cubicBezTo>
                  <a:pt x="61" y="25"/>
                  <a:pt x="58" y="30"/>
                  <a:pt x="58" y="25"/>
                </a:cubicBezTo>
                <a:cubicBezTo>
                  <a:pt x="58" y="22"/>
                  <a:pt x="49" y="22"/>
                  <a:pt x="47" y="16"/>
                </a:cubicBezTo>
                <a:cubicBezTo>
                  <a:pt x="46" y="11"/>
                  <a:pt x="43" y="8"/>
                  <a:pt x="41" y="0"/>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62" name="Freeform 104"/>
          <p:cNvSpPr>
            <a:spLocks/>
          </p:cNvSpPr>
          <p:nvPr>
            <p:custDataLst>
              <p:tags r:id="rId160"/>
            </p:custDataLst>
          </p:nvPr>
        </p:nvSpPr>
        <p:spPr bwMode="auto">
          <a:xfrm>
            <a:off x="4193406" y="4110837"/>
            <a:ext cx="112368" cy="117140"/>
          </a:xfrm>
          <a:custGeom>
            <a:avLst/>
            <a:gdLst/>
            <a:ahLst/>
            <a:cxnLst>
              <a:cxn ang="0">
                <a:pos x="0" y="22"/>
              </a:cxn>
              <a:cxn ang="0">
                <a:pos x="6" y="38"/>
              </a:cxn>
              <a:cxn ang="0">
                <a:pos x="17" y="47"/>
              </a:cxn>
              <a:cxn ang="0">
                <a:pos x="20" y="52"/>
              </a:cxn>
              <a:cxn ang="0">
                <a:pos x="24" y="61"/>
              </a:cxn>
              <a:cxn ang="0">
                <a:pos x="32" y="67"/>
              </a:cxn>
              <a:cxn ang="0">
                <a:pos x="43" y="69"/>
              </a:cxn>
              <a:cxn ang="0">
                <a:pos x="47" y="69"/>
              </a:cxn>
              <a:cxn ang="0">
                <a:pos x="55" y="59"/>
              </a:cxn>
              <a:cxn ang="0">
                <a:pos x="61" y="47"/>
              </a:cxn>
              <a:cxn ang="0">
                <a:pos x="59" y="38"/>
              </a:cxn>
              <a:cxn ang="0">
                <a:pos x="59" y="33"/>
              </a:cxn>
              <a:cxn ang="0">
                <a:pos x="61" y="17"/>
              </a:cxn>
              <a:cxn ang="0">
                <a:pos x="59" y="11"/>
              </a:cxn>
              <a:cxn ang="0">
                <a:pos x="50" y="7"/>
              </a:cxn>
              <a:cxn ang="0">
                <a:pos x="41" y="0"/>
              </a:cxn>
              <a:cxn ang="0">
                <a:pos x="31" y="3"/>
              </a:cxn>
              <a:cxn ang="0">
                <a:pos x="26" y="11"/>
              </a:cxn>
              <a:cxn ang="0">
                <a:pos x="14" y="24"/>
              </a:cxn>
              <a:cxn ang="0">
                <a:pos x="6" y="24"/>
              </a:cxn>
              <a:cxn ang="0">
                <a:pos x="0" y="22"/>
              </a:cxn>
            </a:cxnLst>
            <a:rect l="0" t="0" r="r" b="b"/>
            <a:pathLst>
              <a:path w="64" h="69">
                <a:moveTo>
                  <a:pt x="0" y="22"/>
                </a:moveTo>
                <a:cubicBezTo>
                  <a:pt x="2" y="30"/>
                  <a:pt x="5" y="33"/>
                  <a:pt x="6" y="38"/>
                </a:cubicBezTo>
                <a:cubicBezTo>
                  <a:pt x="8" y="44"/>
                  <a:pt x="17" y="44"/>
                  <a:pt x="17" y="47"/>
                </a:cubicBezTo>
                <a:cubicBezTo>
                  <a:pt x="17" y="52"/>
                  <a:pt x="20" y="47"/>
                  <a:pt x="20" y="52"/>
                </a:cubicBezTo>
                <a:cubicBezTo>
                  <a:pt x="18" y="56"/>
                  <a:pt x="21" y="59"/>
                  <a:pt x="24" y="61"/>
                </a:cubicBezTo>
                <a:cubicBezTo>
                  <a:pt x="29" y="63"/>
                  <a:pt x="31" y="63"/>
                  <a:pt x="32" y="67"/>
                </a:cubicBezTo>
                <a:cubicBezTo>
                  <a:pt x="37" y="66"/>
                  <a:pt x="40" y="69"/>
                  <a:pt x="43" y="69"/>
                </a:cubicBezTo>
                <a:cubicBezTo>
                  <a:pt x="44" y="67"/>
                  <a:pt x="46" y="69"/>
                  <a:pt x="47" y="69"/>
                </a:cubicBezTo>
                <a:cubicBezTo>
                  <a:pt x="47" y="69"/>
                  <a:pt x="53" y="63"/>
                  <a:pt x="55" y="59"/>
                </a:cubicBezTo>
                <a:cubicBezTo>
                  <a:pt x="58" y="56"/>
                  <a:pt x="55" y="55"/>
                  <a:pt x="61" y="47"/>
                </a:cubicBezTo>
                <a:cubicBezTo>
                  <a:pt x="64" y="41"/>
                  <a:pt x="58" y="42"/>
                  <a:pt x="59" y="38"/>
                </a:cubicBezTo>
                <a:cubicBezTo>
                  <a:pt x="61" y="35"/>
                  <a:pt x="58" y="33"/>
                  <a:pt x="59" y="33"/>
                </a:cubicBezTo>
                <a:cubicBezTo>
                  <a:pt x="61" y="33"/>
                  <a:pt x="62" y="21"/>
                  <a:pt x="61" y="17"/>
                </a:cubicBezTo>
                <a:cubicBezTo>
                  <a:pt x="59" y="13"/>
                  <a:pt x="62" y="13"/>
                  <a:pt x="59" y="11"/>
                </a:cubicBezTo>
                <a:cubicBezTo>
                  <a:pt x="56" y="8"/>
                  <a:pt x="55" y="10"/>
                  <a:pt x="50" y="7"/>
                </a:cubicBezTo>
                <a:cubicBezTo>
                  <a:pt x="46" y="2"/>
                  <a:pt x="40" y="8"/>
                  <a:pt x="41" y="0"/>
                </a:cubicBezTo>
                <a:cubicBezTo>
                  <a:pt x="38" y="2"/>
                  <a:pt x="35" y="0"/>
                  <a:pt x="31" y="3"/>
                </a:cubicBezTo>
                <a:cubicBezTo>
                  <a:pt x="26" y="7"/>
                  <a:pt x="31" y="10"/>
                  <a:pt x="26" y="11"/>
                </a:cubicBezTo>
                <a:cubicBezTo>
                  <a:pt x="20" y="14"/>
                  <a:pt x="17" y="19"/>
                  <a:pt x="14" y="24"/>
                </a:cubicBezTo>
                <a:cubicBezTo>
                  <a:pt x="11" y="28"/>
                  <a:pt x="9" y="22"/>
                  <a:pt x="6" y="24"/>
                </a:cubicBezTo>
                <a:cubicBezTo>
                  <a:pt x="5" y="25"/>
                  <a:pt x="5" y="22"/>
                  <a:pt x="0" y="22"/>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63" name="Freeform 105"/>
          <p:cNvSpPr>
            <a:spLocks/>
          </p:cNvSpPr>
          <p:nvPr>
            <p:custDataLst>
              <p:tags r:id="rId161"/>
            </p:custDataLst>
          </p:nvPr>
        </p:nvSpPr>
        <p:spPr bwMode="auto">
          <a:xfrm>
            <a:off x="4071070" y="4222732"/>
            <a:ext cx="230173" cy="225538"/>
          </a:xfrm>
          <a:custGeom>
            <a:avLst/>
            <a:gdLst/>
            <a:ahLst/>
            <a:cxnLst>
              <a:cxn ang="0">
                <a:pos x="102" y="1"/>
              </a:cxn>
              <a:cxn ang="0">
                <a:pos x="113" y="3"/>
              </a:cxn>
              <a:cxn ang="0">
                <a:pos x="117" y="3"/>
              </a:cxn>
              <a:cxn ang="0">
                <a:pos x="123" y="40"/>
              </a:cxn>
              <a:cxn ang="0">
                <a:pos x="114" y="43"/>
              </a:cxn>
              <a:cxn ang="0">
                <a:pos x="122" y="54"/>
              </a:cxn>
              <a:cxn ang="0">
                <a:pos x="125" y="48"/>
              </a:cxn>
              <a:cxn ang="0">
                <a:pos x="131" y="48"/>
              </a:cxn>
              <a:cxn ang="0">
                <a:pos x="116" y="81"/>
              </a:cxn>
              <a:cxn ang="0">
                <a:pos x="102" y="101"/>
              </a:cxn>
              <a:cxn ang="0">
                <a:pos x="84" y="119"/>
              </a:cxn>
              <a:cxn ang="0">
                <a:pos x="73" y="123"/>
              </a:cxn>
              <a:cxn ang="0">
                <a:pos x="67" y="124"/>
              </a:cxn>
              <a:cxn ang="0">
                <a:pos x="56" y="124"/>
              </a:cxn>
              <a:cxn ang="0">
                <a:pos x="47" y="124"/>
              </a:cxn>
              <a:cxn ang="0">
                <a:pos x="41" y="127"/>
              </a:cxn>
              <a:cxn ang="0">
                <a:pos x="34" y="129"/>
              </a:cxn>
              <a:cxn ang="0">
                <a:pos x="29" y="132"/>
              </a:cxn>
              <a:cxn ang="0">
                <a:pos x="24" y="132"/>
              </a:cxn>
              <a:cxn ang="0">
                <a:pos x="23" y="129"/>
              </a:cxn>
              <a:cxn ang="0">
                <a:pos x="20" y="126"/>
              </a:cxn>
              <a:cxn ang="0">
                <a:pos x="17" y="126"/>
              </a:cxn>
              <a:cxn ang="0">
                <a:pos x="15" y="123"/>
              </a:cxn>
              <a:cxn ang="0">
                <a:pos x="12" y="116"/>
              </a:cxn>
              <a:cxn ang="0">
                <a:pos x="12" y="110"/>
              </a:cxn>
              <a:cxn ang="0">
                <a:pos x="11" y="95"/>
              </a:cxn>
              <a:cxn ang="0">
                <a:pos x="0" y="67"/>
              </a:cxn>
              <a:cxn ang="0">
                <a:pos x="6" y="62"/>
              </a:cxn>
              <a:cxn ang="0">
                <a:pos x="11" y="70"/>
              </a:cxn>
              <a:cxn ang="0">
                <a:pos x="20" y="70"/>
              </a:cxn>
              <a:cxn ang="0">
                <a:pos x="29" y="65"/>
              </a:cxn>
              <a:cxn ang="0">
                <a:pos x="29" y="28"/>
              </a:cxn>
              <a:cxn ang="0">
                <a:pos x="34" y="43"/>
              </a:cxn>
              <a:cxn ang="0">
                <a:pos x="35" y="50"/>
              </a:cxn>
              <a:cxn ang="0">
                <a:pos x="46" y="45"/>
              </a:cxn>
              <a:cxn ang="0">
                <a:pos x="59" y="36"/>
              </a:cxn>
              <a:cxn ang="0">
                <a:pos x="75" y="31"/>
              </a:cxn>
              <a:cxn ang="0">
                <a:pos x="84" y="19"/>
              </a:cxn>
              <a:cxn ang="0">
                <a:pos x="91" y="9"/>
              </a:cxn>
              <a:cxn ang="0">
                <a:pos x="102" y="1"/>
              </a:cxn>
            </a:cxnLst>
            <a:rect l="0" t="0" r="r" b="b"/>
            <a:pathLst>
              <a:path w="131" h="133">
                <a:moveTo>
                  <a:pt x="102" y="1"/>
                </a:moveTo>
                <a:cubicBezTo>
                  <a:pt x="107" y="0"/>
                  <a:pt x="110" y="3"/>
                  <a:pt x="113" y="3"/>
                </a:cubicBezTo>
                <a:cubicBezTo>
                  <a:pt x="114" y="1"/>
                  <a:pt x="116" y="3"/>
                  <a:pt x="117" y="3"/>
                </a:cubicBezTo>
                <a:cubicBezTo>
                  <a:pt x="120" y="11"/>
                  <a:pt x="125" y="31"/>
                  <a:pt x="123" y="40"/>
                </a:cubicBezTo>
                <a:cubicBezTo>
                  <a:pt x="117" y="36"/>
                  <a:pt x="116" y="39"/>
                  <a:pt x="114" y="43"/>
                </a:cubicBezTo>
                <a:cubicBezTo>
                  <a:pt x="113" y="50"/>
                  <a:pt x="119" y="54"/>
                  <a:pt x="122" y="54"/>
                </a:cubicBezTo>
                <a:cubicBezTo>
                  <a:pt x="125" y="54"/>
                  <a:pt x="122" y="48"/>
                  <a:pt x="125" y="48"/>
                </a:cubicBezTo>
                <a:cubicBezTo>
                  <a:pt x="131" y="48"/>
                  <a:pt x="131" y="48"/>
                  <a:pt x="131" y="48"/>
                </a:cubicBezTo>
                <a:cubicBezTo>
                  <a:pt x="128" y="74"/>
                  <a:pt x="123" y="62"/>
                  <a:pt x="116" y="81"/>
                </a:cubicBezTo>
                <a:cubicBezTo>
                  <a:pt x="108" y="98"/>
                  <a:pt x="105" y="95"/>
                  <a:pt x="102" y="101"/>
                </a:cubicBezTo>
                <a:cubicBezTo>
                  <a:pt x="94" y="112"/>
                  <a:pt x="87" y="116"/>
                  <a:pt x="84" y="119"/>
                </a:cubicBezTo>
                <a:cubicBezTo>
                  <a:pt x="79" y="123"/>
                  <a:pt x="73" y="119"/>
                  <a:pt x="73" y="123"/>
                </a:cubicBezTo>
                <a:cubicBezTo>
                  <a:pt x="75" y="126"/>
                  <a:pt x="69" y="121"/>
                  <a:pt x="67" y="124"/>
                </a:cubicBezTo>
                <a:cubicBezTo>
                  <a:pt x="64" y="129"/>
                  <a:pt x="58" y="123"/>
                  <a:pt x="56" y="124"/>
                </a:cubicBezTo>
                <a:cubicBezTo>
                  <a:pt x="53" y="126"/>
                  <a:pt x="50" y="123"/>
                  <a:pt x="47" y="124"/>
                </a:cubicBezTo>
                <a:cubicBezTo>
                  <a:pt x="44" y="124"/>
                  <a:pt x="46" y="126"/>
                  <a:pt x="41" y="127"/>
                </a:cubicBezTo>
                <a:cubicBezTo>
                  <a:pt x="37" y="129"/>
                  <a:pt x="38" y="127"/>
                  <a:pt x="34" y="129"/>
                </a:cubicBezTo>
                <a:cubicBezTo>
                  <a:pt x="29" y="129"/>
                  <a:pt x="31" y="133"/>
                  <a:pt x="29" y="132"/>
                </a:cubicBezTo>
                <a:cubicBezTo>
                  <a:pt x="28" y="132"/>
                  <a:pt x="26" y="133"/>
                  <a:pt x="24" y="132"/>
                </a:cubicBezTo>
                <a:cubicBezTo>
                  <a:pt x="24" y="130"/>
                  <a:pt x="23" y="132"/>
                  <a:pt x="23" y="129"/>
                </a:cubicBezTo>
                <a:cubicBezTo>
                  <a:pt x="23" y="126"/>
                  <a:pt x="20" y="130"/>
                  <a:pt x="20" y="126"/>
                </a:cubicBezTo>
                <a:cubicBezTo>
                  <a:pt x="20" y="124"/>
                  <a:pt x="17" y="124"/>
                  <a:pt x="17" y="126"/>
                </a:cubicBezTo>
                <a:cubicBezTo>
                  <a:pt x="15" y="129"/>
                  <a:pt x="14" y="124"/>
                  <a:pt x="15" y="123"/>
                </a:cubicBezTo>
                <a:cubicBezTo>
                  <a:pt x="17" y="121"/>
                  <a:pt x="15" y="119"/>
                  <a:pt x="12" y="116"/>
                </a:cubicBezTo>
                <a:cubicBezTo>
                  <a:pt x="9" y="112"/>
                  <a:pt x="11" y="109"/>
                  <a:pt x="12" y="110"/>
                </a:cubicBezTo>
                <a:cubicBezTo>
                  <a:pt x="14" y="112"/>
                  <a:pt x="18" y="105"/>
                  <a:pt x="11" y="95"/>
                </a:cubicBezTo>
                <a:cubicBezTo>
                  <a:pt x="3" y="81"/>
                  <a:pt x="6" y="74"/>
                  <a:pt x="0" y="67"/>
                </a:cubicBezTo>
                <a:cubicBezTo>
                  <a:pt x="5" y="65"/>
                  <a:pt x="3" y="59"/>
                  <a:pt x="6" y="62"/>
                </a:cubicBezTo>
                <a:cubicBezTo>
                  <a:pt x="9" y="65"/>
                  <a:pt x="5" y="67"/>
                  <a:pt x="11" y="70"/>
                </a:cubicBezTo>
                <a:cubicBezTo>
                  <a:pt x="15" y="71"/>
                  <a:pt x="18" y="68"/>
                  <a:pt x="20" y="70"/>
                </a:cubicBezTo>
                <a:cubicBezTo>
                  <a:pt x="21" y="71"/>
                  <a:pt x="24" y="67"/>
                  <a:pt x="29" y="65"/>
                </a:cubicBezTo>
                <a:cubicBezTo>
                  <a:pt x="29" y="28"/>
                  <a:pt x="29" y="28"/>
                  <a:pt x="29" y="28"/>
                </a:cubicBezTo>
                <a:cubicBezTo>
                  <a:pt x="32" y="31"/>
                  <a:pt x="35" y="40"/>
                  <a:pt x="34" y="43"/>
                </a:cubicBezTo>
                <a:cubicBezTo>
                  <a:pt x="32" y="45"/>
                  <a:pt x="32" y="50"/>
                  <a:pt x="35" y="50"/>
                </a:cubicBezTo>
                <a:cubicBezTo>
                  <a:pt x="38" y="48"/>
                  <a:pt x="40" y="51"/>
                  <a:pt x="46" y="45"/>
                </a:cubicBezTo>
                <a:cubicBezTo>
                  <a:pt x="50" y="39"/>
                  <a:pt x="49" y="28"/>
                  <a:pt x="59" y="36"/>
                </a:cubicBezTo>
                <a:cubicBezTo>
                  <a:pt x="70" y="42"/>
                  <a:pt x="72" y="36"/>
                  <a:pt x="75" y="31"/>
                </a:cubicBezTo>
                <a:cubicBezTo>
                  <a:pt x="76" y="25"/>
                  <a:pt x="82" y="26"/>
                  <a:pt x="84" y="19"/>
                </a:cubicBezTo>
                <a:cubicBezTo>
                  <a:pt x="85" y="12"/>
                  <a:pt x="90" y="14"/>
                  <a:pt x="91" y="9"/>
                </a:cubicBezTo>
                <a:cubicBezTo>
                  <a:pt x="93" y="5"/>
                  <a:pt x="98" y="6"/>
                  <a:pt x="102" y="1"/>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64" name="Freeform 106"/>
          <p:cNvSpPr>
            <a:spLocks/>
          </p:cNvSpPr>
          <p:nvPr>
            <p:custDataLst>
              <p:tags r:id="rId162"/>
            </p:custDataLst>
          </p:nvPr>
        </p:nvSpPr>
        <p:spPr bwMode="auto">
          <a:xfrm>
            <a:off x="4215154" y="4329382"/>
            <a:ext cx="39873" cy="46331"/>
          </a:xfrm>
          <a:custGeom>
            <a:avLst/>
            <a:gdLst/>
            <a:ahLst/>
            <a:cxnLst>
              <a:cxn ang="0">
                <a:pos x="8" y="25"/>
              </a:cxn>
              <a:cxn ang="0">
                <a:pos x="3" y="13"/>
              </a:cxn>
              <a:cxn ang="0">
                <a:pos x="15" y="3"/>
              </a:cxn>
              <a:cxn ang="0">
                <a:pos x="20" y="14"/>
              </a:cxn>
              <a:cxn ang="0">
                <a:pos x="11" y="22"/>
              </a:cxn>
              <a:cxn ang="0">
                <a:pos x="8" y="25"/>
              </a:cxn>
            </a:cxnLst>
            <a:rect l="0" t="0" r="r" b="b"/>
            <a:pathLst>
              <a:path w="23" h="27">
                <a:moveTo>
                  <a:pt x="8" y="25"/>
                </a:moveTo>
                <a:cubicBezTo>
                  <a:pt x="5" y="21"/>
                  <a:pt x="0" y="18"/>
                  <a:pt x="3" y="13"/>
                </a:cubicBezTo>
                <a:cubicBezTo>
                  <a:pt x="6" y="8"/>
                  <a:pt x="14" y="0"/>
                  <a:pt x="15" y="3"/>
                </a:cubicBezTo>
                <a:cubicBezTo>
                  <a:pt x="18" y="7"/>
                  <a:pt x="23" y="8"/>
                  <a:pt x="20" y="14"/>
                </a:cubicBezTo>
                <a:cubicBezTo>
                  <a:pt x="18" y="19"/>
                  <a:pt x="12" y="19"/>
                  <a:pt x="11" y="22"/>
                </a:cubicBezTo>
                <a:cubicBezTo>
                  <a:pt x="9" y="25"/>
                  <a:pt x="9" y="27"/>
                  <a:pt x="8" y="25"/>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65" name="Freeform 107"/>
          <p:cNvSpPr>
            <a:spLocks/>
          </p:cNvSpPr>
          <p:nvPr>
            <p:custDataLst>
              <p:tags r:id="rId163"/>
            </p:custDataLst>
          </p:nvPr>
        </p:nvSpPr>
        <p:spPr bwMode="auto">
          <a:xfrm>
            <a:off x="4269527" y="4282175"/>
            <a:ext cx="20842" cy="32345"/>
          </a:xfrm>
          <a:custGeom>
            <a:avLst/>
            <a:gdLst/>
            <a:ahLst/>
            <a:cxnLst>
              <a:cxn ang="0">
                <a:pos x="10" y="5"/>
              </a:cxn>
              <a:cxn ang="0">
                <a:pos x="12" y="13"/>
              </a:cxn>
              <a:cxn ang="0">
                <a:pos x="9" y="19"/>
              </a:cxn>
              <a:cxn ang="0">
                <a:pos x="1" y="8"/>
              </a:cxn>
              <a:cxn ang="0">
                <a:pos x="10" y="5"/>
              </a:cxn>
            </a:cxnLst>
            <a:rect l="0" t="0" r="r" b="b"/>
            <a:pathLst>
              <a:path w="12" h="19">
                <a:moveTo>
                  <a:pt x="10" y="5"/>
                </a:moveTo>
                <a:cubicBezTo>
                  <a:pt x="12" y="13"/>
                  <a:pt x="12" y="13"/>
                  <a:pt x="12" y="13"/>
                </a:cubicBezTo>
                <a:cubicBezTo>
                  <a:pt x="9" y="13"/>
                  <a:pt x="12" y="19"/>
                  <a:pt x="9" y="19"/>
                </a:cubicBezTo>
                <a:cubicBezTo>
                  <a:pt x="6" y="19"/>
                  <a:pt x="0" y="15"/>
                  <a:pt x="1" y="8"/>
                </a:cubicBezTo>
                <a:cubicBezTo>
                  <a:pt x="3" y="4"/>
                  <a:pt x="4" y="0"/>
                  <a:pt x="10" y="5"/>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66" name="Freeform 108"/>
          <p:cNvSpPr>
            <a:spLocks/>
          </p:cNvSpPr>
          <p:nvPr>
            <p:custDataLst>
              <p:tags r:id="rId164"/>
            </p:custDataLst>
          </p:nvPr>
        </p:nvSpPr>
        <p:spPr bwMode="auto">
          <a:xfrm>
            <a:off x="4295805" y="4009433"/>
            <a:ext cx="48935" cy="132001"/>
          </a:xfrm>
          <a:custGeom>
            <a:avLst/>
            <a:gdLst/>
            <a:ahLst/>
            <a:cxnLst>
              <a:cxn ang="0">
                <a:pos x="4" y="45"/>
              </a:cxn>
              <a:cxn ang="0">
                <a:pos x="9" y="50"/>
              </a:cxn>
              <a:cxn ang="0">
                <a:pos x="15" y="58"/>
              </a:cxn>
              <a:cxn ang="0">
                <a:pos x="15" y="67"/>
              </a:cxn>
              <a:cxn ang="0">
                <a:pos x="19" y="76"/>
              </a:cxn>
              <a:cxn ang="0">
                <a:pos x="21" y="72"/>
              </a:cxn>
              <a:cxn ang="0">
                <a:pos x="24" y="67"/>
              </a:cxn>
              <a:cxn ang="0">
                <a:pos x="25" y="59"/>
              </a:cxn>
              <a:cxn ang="0">
                <a:pos x="22" y="47"/>
              </a:cxn>
              <a:cxn ang="0">
                <a:pos x="15" y="37"/>
              </a:cxn>
              <a:cxn ang="0">
                <a:pos x="15" y="25"/>
              </a:cxn>
              <a:cxn ang="0">
                <a:pos x="16" y="20"/>
              </a:cxn>
              <a:cxn ang="0">
                <a:pos x="15" y="11"/>
              </a:cxn>
              <a:cxn ang="0">
                <a:pos x="10" y="2"/>
              </a:cxn>
              <a:cxn ang="0">
                <a:pos x="3" y="0"/>
              </a:cxn>
              <a:cxn ang="0">
                <a:pos x="6" y="3"/>
              </a:cxn>
              <a:cxn ang="0">
                <a:pos x="6" y="8"/>
              </a:cxn>
              <a:cxn ang="0">
                <a:pos x="7" y="14"/>
              </a:cxn>
              <a:cxn ang="0">
                <a:pos x="6" y="19"/>
              </a:cxn>
              <a:cxn ang="0">
                <a:pos x="6" y="25"/>
              </a:cxn>
              <a:cxn ang="0">
                <a:pos x="6" y="31"/>
              </a:cxn>
              <a:cxn ang="0">
                <a:pos x="1" y="41"/>
              </a:cxn>
              <a:cxn ang="0">
                <a:pos x="4" y="45"/>
              </a:cxn>
            </a:cxnLst>
            <a:rect l="0" t="0" r="r" b="b"/>
            <a:pathLst>
              <a:path w="28" h="78">
                <a:moveTo>
                  <a:pt x="4" y="45"/>
                </a:moveTo>
                <a:cubicBezTo>
                  <a:pt x="6" y="48"/>
                  <a:pt x="7" y="51"/>
                  <a:pt x="9" y="50"/>
                </a:cubicBezTo>
                <a:cubicBezTo>
                  <a:pt x="15" y="48"/>
                  <a:pt x="16" y="51"/>
                  <a:pt x="15" y="58"/>
                </a:cubicBezTo>
                <a:cubicBezTo>
                  <a:pt x="15" y="64"/>
                  <a:pt x="10" y="62"/>
                  <a:pt x="15" y="67"/>
                </a:cubicBezTo>
                <a:cubicBezTo>
                  <a:pt x="19" y="73"/>
                  <a:pt x="18" y="76"/>
                  <a:pt x="19" y="76"/>
                </a:cubicBezTo>
                <a:cubicBezTo>
                  <a:pt x="21" y="78"/>
                  <a:pt x="21" y="75"/>
                  <a:pt x="21" y="72"/>
                </a:cubicBezTo>
                <a:cubicBezTo>
                  <a:pt x="19" y="69"/>
                  <a:pt x="21" y="67"/>
                  <a:pt x="24" y="67"/>
                </a:cubicBezTo>
                <a:cubicBezTo>
                  <a:pt x="25" y="65"/>
                  <a:pt x="25" y="64"/>
                  <a:pt x="25" y="59"/>
                </a:cubicBezTo>
                <a:cubicBezTo>
                  <a:pt x="25" y="55"/>
                  <a:pt x="28" y="53"/>
                  <a:pt x="22" y="47"/>
                </a:cubicBezTo>
                <a:cubicBezTo>
                  <a:pt x="18" y="41"/>
                  <a:pt x="16" y="41"/>
                  <a:pt x="15" y="37"/>
                </a:cubicBezTo>
                <a:cubicBezTo>
                  <a:pt x="15" y="33"/>
                  <a:pt x="13" y="28"/>
                  <a:pt x="15" y="25"/>
                </a:cubicBezTo>
                <a:cubicBezTo>
                  <a:pt x="16" y="24"/>
                  <a:pt x="15" y="22"/>
                  <a:pt x="16" y="20"/>
                </a:cubicBezTo>
                <a:cubicBezTo>
                  <a:pt x="13" y="16"/>
                  <a:pt x="16" y="16"/>
                  <a:pt x="15" y="11"/>
                </a:cubicBezTo>
                <a:cubicBezTo>
                  <a:pt x="13" y="6"/>
                  <a:pt x="12" y="3"/>
                  <a:pt x="10" y="2"/>
                </a:cubicBezTo>
                <a:cubicBezTo>
                  <a:pt x="7" y="2"/>
                  <a:pt x="4" y="2"/>
                  <a:pt x="3" y="0"/>
                </a:cubicBezTo>
                <a:cubicBezTo>
                  <a:pt x="3" y="3"/>
                  <a:pt x="3" y="0"/>
                  <a:pt x="6" y="3"/>
                </a:cubicBezTo>
                <a:cubicBezTo>
                  <a:pt x="7" y="5"/>
                  <a:pt x="4" y="5"/>
                  <a:pt x="6" y="8"/>
                </a:cubicBezTo>
                <a:cubicBezTo>
                  <a:pt x="9" y="10"/>
                  <a:pt x="9" y="11"/>
                  <a:pt x="7" y="14"/>
                </a:cubicBezTo>
                <a:cubicBezTo>
                  <a:pt x="4" y="16"/>
                  <a:pt x="7" y="17"/>
                  <a:pt x="6" y="19"/>
                </a:cubicBezTo>
                <a:cubicBezTo>
                  <a:pt x="4" y="20"/>
                  <a:pt x="6" y="22"/>
                  <a:pt x="6" y="25"/>
                </a:cubicBezTo>
                <a:cubicBezTo>
                  <a:pt x="4" y="30"/>
                  <a:pt x="9" y="31"/>
                  <a:pt x="6" y="31"/>
                </a:cubicBezTo>
                <a:cubicBezTo>
                  <a:pt x="1" y="31"/>
                  <a:pt x="4" y="37"/>
                  <a:pt x="1" y="41"/>
                </a:cubicBezTo>
                <a:cubicBezTo>
                  <a:pt x="0" y="42"/>
                  <a:pt x="3" y="44"/>
                  <a:pt x="4" y="45"/>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67" name="Freeform 109"/>
          <p:cNvSpPr>
            <a:spLocks/>
          </p:cNvSpPr>
          <p:nvPr>
            <p:custDataLst>
              <p:tags r:id="rId165"/>
            </p:custDataLst>
          </p:nvPr>
        </p:nvSpPr>
        <p:spPr bwMode="auto">
          <a:xfrm>
            <a:off x="4024854" y="3457827"/>
            <a:ext cx="154958" cy="271869"/>
          </a:xfrm>
          <a:custGeom>
            <a:avLst/>
            <a:gdLst/>
            <a:ahLst/>
            <a:cxnLst>
              <a:cxn ang="0">
                <a:pos x="18" y="159"/>
              </a:cxn>
              <a:cxn ang="0">
                <a:pos x="26" y="157"/>
              </a:cxn>
              <a:cxn ang="0">
                <a:pos x="31" y="157"/>
              </a:cxn>
              <a:cxn ang="0">
                <a:pos x="46" y="151"/>
              </a:cxn>
              <a:cxn ang="0">
                <a:pos x="46" y="145"/>
              </a:cxn>
              <a:cxn ang="0">
                <a:pos x="62" y="138"/>
              </a:cxn>
              <a:cxn ang="0">
                <a:pos x="67" y="129"/>
              </a:cxn>
              <a:cxn ang="0">
                <a:pos x="77" y="126"/>
              </a:cxn>
              <a:cxn ang="0">
                <a:pos x="74" y="118"/>
              </a:cxn>
              <a:cxn ang="0">
                <a:pos x="73" y="110"/>
              </a:cxn>
              <a:cxn ang="0">
                <a:pos x="68" y="109"/>
              </a:cxn>
              <a:cxn ang="0">
                <a:pos x="71" y="100"/>
              </a:cxn>
              <a:cxn ang="0">
                <a:pos x="73" y="92"/>
              </a:cxn>
              <a:cxn ang="0">
                <a:pos x="76" y="87"/>
              </a:cxn>
              <a:cxn ang="0">
                <a:pos x="77" y="82"/>
              </a:cxn>
              <a:cxn ang="0">
                <a:pos x="84" y="78"/>
              </a:cxn>
              <a:cxn ang="0">
                <a:pos x="85" y="76"/>
              </a:cxn>
              <a:cxn ang="0">
                <a:pos x="85" y="40"/>
              </a:cxn>
              <a:cxn ang="0">
                <a:pos x="23" y="0"/>
              </a:cxn>
              <a:cxn ang="0">
                <a:pos x="14" y="5"/>
              </a:cxn>
              <a:cxn ang="0">
                <a:pos x="18" y="27"/>
              </a:cxn>
              <a:cxn ang="0">
                <a:pos x="20" y="44"/>
              </a:cxn>
              <a:cxn ang="0">
                <a:pos x="17" y="68"/>
              </a:cxn>
              <a:cxn ang="0">
                <a:pos x="3" y="98"/>
              </a:cxn>
              <a:cxn ang="0">
                <a:pos x="8" y="104"/>
              </a:cxn>
              <a:cxn ang="0">
                <a:pos x="12" y="107"/>
              </a:cxn>
              <a:cxn ang="0">
                <a:pos x="14" y="114"/>
              </a:cxn>
              <a:cxn ang="0">
                <a:pos x="20" y="134"/>
              </a:cxn>
              <a:cxn ang="0">
                <a:pos x="11" y="135"/>
              </a:cxn>
              <a:cxn ang="0">
                <a:pos x="8" y="140"/>
              </a:cxn>
              <a:cxn ang="0">
                <a:pos x="17" y="152"/>
              </a:cxn>
              <a:cxn ang="0">
                <a:pos x="18" y="159"/>
              </a:cxn>
            </a:cxnLst>
            <a:rect l="0" t="0" r="r" b="b"/>
            <a:pathLst>
              <a:path w="88" h="160">
                <a:moveTo>
                  <a:pt x="18" y="159"/>
                </a:moveTo>
                <a:cubicBezTo>
                  <a:pt x="21" y="160"/>
                  <a:pt x="24" y="159"/>
                  <a:pt x="26" y="157"/>
                </a:cubicBezTo>
                <a:cubicBezTo>
                  <a:pt x="27" y="154"/>
                  <a:pt x="27" y="160"/>
                  <a:pt x="31" y="157"/>
                </a:cubicBezTo>
                <a:cubicBezTo>
                  <a:pt x="37" y="152"/>
                  <a:pt x="41" y="157"/>
                  <a:pt x="46" y="151"/>
                </a:cubicBezTo>
                <a:cubicBezTo>
                  <a:pt x="49" y="146"/>
                  <a:pt x="44" y="146"/>
                  <a:pt x="46" y="145"/>
                </a:cubicBezTo>
                <a:cubicBezTo>
                  <a:pt x="47" y="143"/>
                  <a:pt x="56" y="146"/>
                  <a:pt x="62" y="138"/>
                </a:cubicBezTo>
                <a:cubicBezTo>
                  <a:pt x="67" y="131"/>
                  <a:pt x="68" y="134"/>
                  <a:pt x="67" y="129"/>
                </a:cubicBezTo>
                <a:cubicBezTo>
                  <a:pt x="67" y="128"/>
                  <a:pt x="74" y="124"/>
                  <a:pt x="77" y="126"/>
                </a:cubicBezTo>
                <a:cubicBezTo>
                  <a:pt x="79" y="120"/>
                  <a:pt x="74" y="123"/>
                  <a:pt x="74" y="118"/>
                </a:cubicBezTo>
                <a:cubicBezTo>
                  <a:pt x="74" y="114"/>
                  <a:pt x="73" y="115"/>
                  <a:pt x="73" y="110"/>
                </a:cubicBezTo>
                <a:cubicBezTo>
                  <a:pt x="73" y="106"/>
                  <a:pt x="70" y="110"/>
                  <a:pt x="68" y="109"/>
                </a:cubicBezTo>
                <a:cubicBezTo>
                  <a:pt x="67" y="104"/>
                  <a:pt x="74" y="104"/>
                  <a:pt x="71" y="100"/>
                </a:cubicBezTo>
                <a:cubicBezTo>
                  <a:pt x="68" y="95"/>
                  <a:pt x="76" y="96"/>
                  <a:pt x="73" y="92"/>
                </a:cubicBezTo>
                <a:cubicBezTo>
                  <a:pt x="71" y="87"/>
                  <a:pt x="76" y="92"/>
                  <a:pt x="76" y="87"/>
                </a:cubicBezTo>
                <a:cubicBezTo>
                  <a:pt x="74" y="84"/>
                  <a:pt x="77" y="87"/>
                  <a:pt x="77" y="82"/>
                </a:cubicBezTo>
                <a:cubicBezTo>
                  <a:pt x="77" y="78"/>
                  <a:pt x="81" y="78"/>
                  <a:pt x="84" y="78"/>
                </a:cubicBezTo>
                <a:cubicBezTo>
                  <a:pt x="88" y="79"/>
                  <a:pt x="85" y="76"/>
                  <a:pt x="85" y="76"/>
                </a:cubicBezTo>
                <a:cubicBezTo>
                  <a:pt x="85" y="40"/>
                  <a:pt x="85" y="40"/>
                  <a:pt x="85" y="40"/>
                </a:cubicBezTo>
                <a:cubicBezTo>
                  <a:pt x="85" y="40"/>
                  <a:pt x="44" y="13"/>
                  <a:pt x="23" y="0"/>
                </a:cubicBezTo>
                <a:cubicBezTo>
                  <a:pt x="21" y="0"/>
                  <a:pt x="17" y="3"/>
                  <a:pt x="14" y="5"/>
                </a:cubicBezTo>
                <a:cubicBezTo>
                  <a:pt x="18" y="14"/>
                  <a:pt x="14" y="17"/>
                  <a:pt x="18" y="27"/>
                </a:cubicBezTo>
                <a:cubicBezTo>
                  <a:pt x="24" y="37"/>
                  <a:pt x="20" y="33"/>
                  <a:pt x="20" y="44"/>
                </a:cubicBezTo>
                <a:cubicBezTo>
                  <a:pt x="20" y="53"/>
                  <a:pt x="18" y="67"/>
                  <a:pt x="17" y="68"/>
                </a:cubicBezTo>
                <a:cubicBezTo>
                  <a:pt x="15" y="70"/>
                  <a:pt x="0" y="89"/>
                  <a:pt x="3" y="98"/>
                </a:cubicBezTo>
                <a:cubicBezTo>
                  <a:pt x="8" y="104"/>
                  <a:pt x="8" y="104"/>
                  <a:pt x="8" y="104"/>
                </a:cubicBezTo>
                <a:cubicBezTo>
                  <a:pt x="17" y="104"/>
                  <a:pt x="8" y="106"/>
                  <a:pt x="12" y="107"/>
                </a:cubicBezTo>
                <a:cubicBezTo>
                  <a:pt x="15" y="109"/>
                  <a:pt x="12" y="114"/>
                  <a:pt x="14" y="114"/>
                </a:cubicBezTo>
                <a:cubicBezTo>
                  <a:pt x="17" y="115"/>
                  <a:pt x="12" y="129"/>
                  <a:pt x="20" y="134"/>
                </a:cubicBezTo>
                <a:cubicBezTo>
                  <a:pt x="15" y="137"/>
                  <a:pt x="12" y="135"/>
                  <a:pt x="11" y="135"/>
                </a:cubicBezTo>
                <a:cubicBezTo>
                  <a:pt x="8" y="134"/>
                  <a:pt x="6" y="138"/>
                  <a:pt x="8" y="140"/>
                </a:cubicBezTo>
                <a:cubicBezTo>
                  <a:pt x="14" y="149"/>
                  <a:pt x="17" y="148"/>
                  <a:pt x="17" y="152"/>
                </a:cubicBezTo>
                <a:cubicBezTo>
                  <a:pt x="18" y="159"/>
                  <a:pt x="20" y="156"/>
                  <a:pt x="18" y="159"/>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68" name="Freeform 110"/>
          <p:cNvSpPr>
            <a:spLocks/>
          </p:cNvSpPr>
          <p:nvPr>
            <p:custDataLst>
              <p:tags r:id="rId166"/>
            </p:custDataLst>
          </p:nvPr>
        </p:nvSpPr>
        <p:spPr bwMode="auto">
          <a:xfrm>
            <a:off x="3841804" y="3457826"/>
            <a:ext cx="227454" cy="200187"/>
          </a:xfrm>
          <a:custGeom>
            <a:avLst/>
            <a:gdLst/>
            <a:ahLst/>
            <a:cxnLst>
              <a:cxn ang="0">
                <a:pos x="32" y="44"/>
              </a:cxn>
              <a:cxn ang="0">
                <a:pos x="32" y="72"/>
              </a:cxn>
              <a:cxn ang="0">
                <a:pos x="29" y="79"/>
              </a:cxn>
              <a:cxn ang="0">
                <a:pos x="26" y="81"/>
              </a:cxn>
              <a:cxn ang="0">
                <a:pos x="14" y="82"/>
              </a:cxn>
              <a:cxn ang="0">
                <a:pos x="2" y="86"/>
              </a:cxn>
              <a:cxn ang="0">
                <a:pos x="3" y="95"/>
              </a:cxn>
              <a:cxn ang="0">
                <a:pos x="6" y="100"/>
              </a:cxn>
              <a:cxn ang="0">
                <a:pos x="8" y="101"/>
              </a:cxn>
              <a:cxn ang="0">
                <a:pos x="8" y="104"/>
              </a:cxn>
              <a:cxn ang="0">
                <a:pos x="14" y="109"/>
              </a:cxn>
              <a:cxn ang="0">
                <a:pos x="17" y="112"/>
              </a:cxn>
              <a:cxn ang="0">
                <a:pos x="19" y="117"/>
              </a:cxn>
              <a:cxn ang="0">
                <a:pos x="20" y="112"/>
              </a:cxn>
              <a:cxn ang="0">
                <a:pos x="23" y="112"/>
              </a:cxn>
              <a:cxn ang="0">
                <a:pos x="28" y="118"/>
              </a:cxn>
              <a:cxn ang="0">
                <a:pos x="31" y="109"/>
              </a:cxn>
              <a:cxn ang="0">
                <a:pos x="32" y="100"/>
              </a:cxn>
              <a:cxn ang="0">
                <a:pos x="40" y="98"/>
              </a:cxn>
              <a:cxn ang="0">
                <a:pos x="45" y="96"/>
              </a:cxn>
              <a:cxn ang="0">
                <a:pos x="52" y="103"/>
              </a:cxn>
              <a:cxn ang="0">
                <a:pos x="63" y="101"/>
              </a:cxn>
              <a:cxn ang="0">
                <a:pos x="72" y="107"/>
              </a:cxn>
              <a:cxn ang="0">
                <a:pos x="84" y="101"/>
              </a:cxn>
              <a:cxn ang="0">
                <a:pos x="100" y="103"/>
              </a:cxn>
              <a:cxn ang="0">
                <a:pos x="107" y="98"/>
              </a:cxn>
              <a:cxn ang="0">
                <a:pos x="121" y="68"/>
              </a:cxn>
              <a:cxn ang="0">
                <a:pos x="124" y="44"/>
              </a:cxn>
              <a:cxn ang="0">
                <a:pos x="123" y="27"/>
              </a:cxn>
              <a:cxn ang="0">
                <a:pos x="118" y="5"/>
              </a:cxn>
              <a:cxn ang="0">
                <a:pos x="110" y="6"/>
              </a:cxn>
              <a:cxn ang="0">
                <a:pos x="95" y="0"/>
              </a:cxn>
              <a:cxn ang="0">
                <a:pos x="60" y="27"/>
              </a:cxn>
              <a:cxn ang="0">
                <a:pos x="32" y="44"/>
              </a:cxn>
            </a:cxnLst>
            <a:rect l="0" t="0" r="r" b="b"/>
            <a:pathLst>
              <a:path w="129" h="118">
                <a:moveTo>
                  <a:pt x="32" y="44"/>
                </a:moveTo>
                <a:cubicBezTo>
                  <a:pt x="32" y="44"/>
                  <a:pt x="34" y="70"/>
                  <a:pt x="32" y="72"/>
                </a:cubicBezTo>
                <a:cubicBezTo>
                  <a:pt x="31" y="75"/>
                  <a:pt x="32" y="79"/>
                  <a:pt x="29" y="79"/>
                </a:cubicBezTo>
                <a:cubicBezTo>
                  <a:pt x="26" y="79"/>
                  <a:pt x="28" y="82"/>
                  <a:pt x="26" y="81"/>
                </a:cubicBezTo>
                <a:cubicBezTo>
                  <a:pt x="25" y="81"/>
                  <a:pt x="23" y="82"/>
                  <a:pt x="14" y="82"/>
                </a:cubicBezTo>
                <a:cubicBezTo>
                  <a:pt x="6" y="82"/>
                  <a:pt x="11" y="87"/>
                  <a:pt x="2" y="86"/>
                </a:cubicBezTo>
                <a:cubicBezTo>
                  <a:pt x="0" y="92"/>
                  <a:pt x="2" y="89"/>
                  <a:pt x="3" y="95"/>
                </a:cubicBezTo>
                <a:cubicBezTo>
                  <a:pt x="3" y="100"/>
                  <a:pt x="5" y="96"/>
                  <a:pt x="6" y="100"/>
                </a:cubicBezTo>
                <a:cubicBezTo>
                  <a:pt x="9" y="101"/>
                  <a:pt x="9" y="103"/>
                  <a:pt x="8" y="101"/>
                </a:cubicBezTo>
                <a:cubicBezTo>
                  <a:pt x="6" y="101"/>
                  <a:pt x="6" y="104"/>
                  <a:pt x="8" y="104"/>
                </a:cubicBezTo>
                <a:cubicBezTo>
                  <a:pt x="9" y="106"/>
                  <a:pt x="12" y="110"/>
                  <a:pt x="14" y="109"/>
                </a:cubicBezTo>
                <a:cubicBezTo>
                  <a:pt x="16" y="106"/>
                  <a:pt x="19" y="110"/>
                  <a:pt x="17" y="112"/>
                </a:cubicBezTo>
                <a:cubicBezTo>
                  <a:pt x="16" y="112"/>
                  <a:pt x="17" y="114"/>
                  <a:pt x="19" y="117"/>
                </a:cubicBezTo>
                <a:cubicBezTo>
                  <a:pt x="20" y="114"/>
                  <a:pt x="17" y="112"/>
                  <a:pt x="20" y="112"/>
                </a:cubicBezTo>
                <a:cubicBezTo>
                  <a:pt x="22" y="112"/>
                  <a:pt x="20" y="109"/>
                  <a:pt x="23" y="112"/>
                </a:cubicBezTo>
                <a:cubicBezTo>
                  <a:pt x="26" y="115"/>
                  <a:pt x="26" y="115"/>
                  <a:pt x="28" y="118"/>
                </a:cubicBezTo>
                <a:cubicBezTo>
                  <a:pt x="29" y="115"/>
                  <a:pt x="26" y="110"/>
                  <a:pt x="31" y="109"/>
                </a:cubicBezTo>
                <a:cubicBezTo>
                  <a:pt x="34" y="106"/>
                  <a:pt x="31" y="103"/>
                  <a:pt x="32" y="100"/>
                </a:cubicBezTo>
                <a:cubicBezTo>
                  <a:pt x="35" y="98"/>
                  <a:pt x="35" y="98"/>
                  <a:pt x="40" y="98"/>
                </a:cubicBezTo>
                <a:cubicBezTo>
                  <a:pt x="43" y="98"/>
                  <a:pt x="42" y="95"/>
                  <a:pt x="45" y="96"/>
                </a:cubicBezTo>
                <a:cubicBezTo>
                  <a:pt x="48" y="98"/>
                  <a:pt x="51" y="96"/>
                  <a:pt x="52" y="103"/>
                </a:cubicBezTo>
                <a:cubicBezTo>
                  <a:pt x="55" y="109"/>
                  <a:pt x="60" y="101"/>
                  <a:pt x="63" y="101"/>
                </a:cubicBezTo>
                <a:cubicBezTo>
                  <a:pt x="64" y="101"/>
                  <a:pt x="68" y="106"/>
                  <a:pt x="72" y="107"/>
                </a:cubicBezTo>
                <a:cubicBezTo>
                  <a:pt x="78" y="107"/>
                  <a:pt x="77" y="103"/>
                  <a:pt x="84" y="101"/>
                </a:cubicBezTo>
                <a:cubicBezTo>
                  <a:pt x="94" y="100"/>
                  <a:pt x="98" y="107"/>
                  <a:pt x="100" y="103"/>
                </a:cubicBezTo>
                <a:cubicBezTo>
                  <a:pt x="101" y="98"/>
                  <a:pt x="103" y="101"/>
                  <a:pt x="107" y="98"/>
                </a:cubicBezTo>
                <a:cubicBezTo>
                  <a:pt x="104" y="89"/>
                  <a:pt x="119" y="70"/>
                  <a:pt x="121" y="68"/>
                </a:cubicBezTo>
                <a:cubicBezTo>
                  <a:pt x="123" y="67"/>
                  <a:pt x="124" y="53"/>
                  <a:pt x="124" y="44"/>
                </a:cubicBezTo>
                <a:cubicBezTo>
                  <a:pt x="124" y="33"/>
                  <a:pt x="129" y="37"/>
                  <a:pt x="123" y="27"/>
                </a:cubicBezTo>
                <a:cubicBezTo>
                  <a:pt x="118" y="17"/>
                  <a:pt x="123" y="14"/>
                  <a:pt x="118" y="5"/>
                </a:cubicBezTo>
                <a:cubicBezTo>
                  <a:pt x="112" y="9"/>
                  <a:pt x="113" y="11"/>
                  <a:pt x="110" y="6"/>
                </a:cubicBezTo>
                <a:cubicBezTo>
                  <a:pt x="107" y="2"/>
                  <a:pt x="98" y="3"/>
                  <a:pt x="95" y="0"/>
                </a:cubicBezTo>
                <a:cubicBezTo>
                  <a:pt x="90" y="3"/>
                  <a:pt x="69" y="19"/>
                  <a:pt x="60" y="27"/>
                </a:cubicBezTo>
                <a:cubicBezTo>
                  <a:pt x="51" y="33"/>
                  <a:pt x="54" y="44"/>
                  <a:pt x="32" y="44"/>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69" name="Freeform 111"/>
          <p:cNvSpPr>
            <a:spLocks/>
          </p:cNvSpPr>
          <p:nvPr>
            <p:custDataLst>
              <p:tags r:id="rId167"/>
            </p:custDataLst>
          </p:nvPr>
        </p:nvSpPr>
        <p:spPr bwMode="auto">
          <a:xfrm>
            <a:off x="3667814" y="3430727"/>
            <a:ext cx="233798" cy="259631"/>
          </a:xfrm>
          <a:custGeom>
            <a:avLst/>
            <a:gdLst/>
            <a:ahLst/>
            <a:cxnLst>
              <a:cxn ang="0">
                <a:pos x="101" y="101"/>
              </a:cxn>
              <a:cxn ang="0">
                <a:pos x="113" y="98"/>
              </a:cxn>
              <a:cxn ang="0">
                <a:pos x="126" y="97"/>
              </a:cxn>
              <a:cxn ang="0">
                <a:pos x="129" y="95"/>
              </a:cxn>
              <a:cxn ang="0">
                <a:pos x="132" y="87"/>
              </a:cxn>
              <a:cxn ang="0">
                <a:pos x="132" y="59"/>
              </a:cxn>
              <a:cxn ang="0">
                <a:pos x="124" y="59"/>
              </a:cxn>
              <a:cxn ang="0">
                <a:pos x="121" y="51"/>
              </a:cxn>
              <a:cxn ang="0">
                <a:pos x="115" y="48"/>
              </a:cxn>
              <a:cxn ang="0">
                <a:pos x="110" y="44"/>
              </a:cxn>
              <a:cxn ang="0">
                <a:pos x="107" y="39"/>
              </a:cxn>
              <a:cxn ang="0">
                <a:pos x="61" y="0"/>
              </a:cxn>
              <a:cxn ang="0">
                <a:pos x="46" y="0"/>
              </a:cxn>
              <a:cxn ang="0">
                <a:pos x="54" y="86"/>
              </a:cxn>
              <a:cxn ang="0">
                <a:pos x="55" y="97"/>
              </a:cxn>
              <a:cxn ang="0">
                <a:pos x="26" y="97"/>
              </a:cxn>
              <a:cxn ang="0">
                <a:pos x="23" y="97"/>
              </a:cxn>
              <a:cxn ang="0">
                <a:pos x="16" y="97"/>
              </a:cxn>
              <a:cxn ang="0">
                <a:pos x="11" y="100"/>
              </a:cxn>
              <a:cxn ang="0">
                <a:pos x="5" y="97"/>
              </a:cxn>
              <a:cxn ang="0">
                <a:pos x="2" y="104"/>
              </a:cxn>
              <a:cxn ang="0">
                <a:pos x="3" y="111"/>
              </a:cxn>
              <a:cxn ang="0">
                <a:pos x="3" y="115"/>
              </a:cxn>
              <a:cxn ang="0">
                <a:pos x="8" y="120"/>
              </a:cxn>
              <a:cxn ang="0">
                <a:pos x="8" y="126"/>
              </a:cxn>
              <a:cxn ang="0">
                <a:pos x="11" y="129"/>
              </a:cxn>
              <a:cxn ang="0">
                <a:pos x="13" y="131"/>
              </a:cxn>
              <a:cxn ang="0">
                <a:pos x="20" y="129"/>
              </a:cxn>
              <a:cxn ang="0">
                <a:pos x="23" y="128"/>
              </a:cxn>
              <a:cxn ang="0">
                <a:pos x="26" y="126"/>
              </a:cxn>
              <a:cxn ang="0">
                <a:pos x="28" y="131"/>
              </a:cxn>
              <a:cxn ang="0">
                <a:pos x="29" y="134"/>
              </a:cxn>
              <a:cxn ang="0">
                <a:pos x="31" y="137"/>
              </a:cxn>
              <a:cxn ang="0">
                <a:pos x="31" y="140"/>
              </a:cxn>
              <a:cxn ang="0">
                <a:pos x="32" y="145"/>
              </a:cxn>
              <a:cxn ang="0">
                <a:pos x="35" y="150"/>
              </a:cxn>
              <a:cxn ang="0">
                <a:pos x="45" y="148"/>
              </a:cxn>
              <a:cxn ang="0">
                <a:pos x="49" y="146"/>
              </a:cxn>
              <a:cxn ang="0">
                <a:pos x="55" y="146"/>
              </a:cxn>
              <a:cxn ang="0">
                <a:pos x="55" y="140"/>
              </a:cxn>
              <a:cxn ang="0">
                <a:pos x="57" y="132"/>
              </a:cxn>
              <a:cxn ang="0">
                <a:pos x="63" y="129"/>
              </a:cxn>
              <a:cxn ang="0">
                <a:pos x="63" y="125"/>
              </a:cxn>
              <a:cxn ang="0">
                <a:pos x="66" y="122"/>
              </a:cxn>
              <a:cxn ang="0">
                <a:pos x="66" y="117"/>
              </a:cxn>
              <a:cxn ang="0">
                <a:pos x="69" y="118"/>
              </a:cxn>
              <a:cxn ang="0">
                <a:pos x="72" y="115"/>
              </a:cxn>
              <a:cxn ang="0">
                <a:pos x="77" y="114"/>
              </a:cxn>
              <a:cxn ang="0">
                <a:pos x="81" y="109"/>
              </a:cxn>
              <a:cxn ang="0">
                <a:pos x="86" y="104"/>
              </a:cxn>
              <a:cxn ang="0">
                <a:pos x="95" y="100"/>
              </a:cxn>
              <a:cxn ang="0">
                <a:pos x="98" y="101"/>
              </a:cxn>
              <a:cxn ang="0">
                <a:pos x="101" y="101"/>
              </a:cxn>
            </a:cxnLst>
            <a:rect l="0" t="0" r="r" b="b"/>
            <a:pathLst>
              <a:path w="133" h="153">
                <a:moveTo>
                  <a:pt x="101" y="101"/>
                </a:moveTo>
                <a:cubicBezTo>
                  <a:pt x="110" y="103"/>
                  <a:pt x="106" y="98"/>
                  <a:pt x="113" y="98"/>
                </a:cubicBezTo>
                <a:cubicBezTo>
                  <a:pt x="123" y="98"/>
                  <a:pt x="124" y="97"/>
                  <a:pt x="126" y="97"/>
                </a:cubicBezTo>
                <a:cubicBezTo>
                  <a:pt x="127" y="98"/>
                  <a:pt x="126" y="95"/>
                  <a:pt x="129" y="95"/>
                </a:cubicBezTo>
                <a:cubicBezTo>
                  <a:pt x="132" y="95"/>
                  <a:pt x="130" y="90"/>
                  <a:pt x="132" y="87"/>
                </a:cubicBezTo>
                <a:cubicBezTo>
                  <a:pt x="133" y="86"/>
                  <a:pt x="132" y="59"/>
                  <a:pt x="132" y="59"/>
                </a:cubicBezTo>
                <a:cubicBezTo>
                  <a:pt x="124" y="62"/>
                  <a:pt x="123" y="61"/>
                  <a:pt x="124" y="59"/>
                </a:cubicBezTo>
                <a:cubicBezTo>
                  <a:pt x="126" y="56"/>
                  <a:pt x="126" y="51"/>
                  <a:pt x="121" y="51"/>
                </a:cubicBezTo>
                <a:cubicBezTo>
                  <a:pt x="116" y="51"/>
                  <a:pt x="120" y="48"/>
                  <a:pt x="115" y="48"/>
                </a:cubicBezTo>
                <a:cubicBezTo>
                  <a:pt x="112" y="50"/>
                  <a:pt x="113" y="45"/>
                  <a:pt x="110" y="44"/>
                </a:cubicBezTo>
                <a:cubicBezTo>
                  <a:pt x="107" y="42"/>
                  <a:pt x="110" y="42"/>
                  <a:pt x="107" y="39"/>
                </a:cubicBezTo>
                <a:cubicBezTo>
                  <a:pt x="106" y="37"/>
                  <a:pt x="61" y="0"/>
                  <a:pt x="61" y="0"/>
                </a:cubicBezTo>
                <a:cubicBezTo>
                  <a:pt x="46" y="0"/>
                  <a:pt x="46" y="0"/>
                  <a:pt x="46" y="0"/>
                </a:cubicBezTo>
                <a:cubicBezTo>
                  <a:pt x="46" y="0"/>
                  <a:pt x="54" y="81"/>
                  <a:pt x="54" y="86"/>
                </a:cubicBezTo>
                <a:cubicBezTo>
                  <a:pt x="55" y="90"/>
                  <a:pt x="58" y="83"/>
                  <a:pt x="55" y="97"/>
                </a:cubicBezTo>
                <a:cubicBezTo>
                  <a:pt x="55" y="97"/>
                  <a:pt x="31" y="97"/>
                  <a:pt x="26" y="97"/>
                </a:cubicBezTo>
                <a:cubicBezTo>
                  <a:pt x="23" y="97"/>
                  <a:pt x="25" y="93"/>
                  <a:pt x="23" y="97"/>
                </a:cubicBezTo>
                <a:cubicBezTo>
                  <a:pt x="23" y="98"/>
                  <a:pt x="19" y="98"/>
                  <a:pt x="16" y="97"/>
                </a:cubicBezTo>
                <a:cubicBezTo>
                  <a:pt x="11" y="95"/>
                  <a:pt x="13" y="103"/>
                  <a:pt x="11" y="100"/>
                </a:cubicBezTo>
                <a:cubicBezTo>
                  <a:pt x="10" y="97"/>
                  <a:pt x="8" y="92"/>
                  <a:pt x="5" y="97"/>
                </a:cubicBezTo>
                <a:cubicBezTo>
                  <a:pt x="2" y="101"/>
                  <a:pt x="8" y="101"/>
                  <a:pt x="2" y="104"/>
                </a:cubicBezTo>
                <a:cubicBezTo>
                  <a:pt x="0" y="109"/>
                  <a:pt x="3" y="106"/>
                  <a:pt x="3" y="111"/>
                </a:cubicBezTo>
                <a:cubicBezTo>
                  <a:pt x="3" y="115"/>
                  <a:pt x="2" y="112"/>
                  <a:pt x="3" y="115"/>
                </a:cubicBezTo>
                <a:cubicBezTo>
                  <a:pt x="5" y="120"/>
                  <a:pt x="5" y="115"/>
                  <a:pt x="8" y="120"/>
                </a:cubicBezTo>
                <a:cubicBezTo>
                  <a:pt x="10" y="123"/>
                  <a:pt x="8" y="123"/>
                  <a:pt x="8" y="126"/>
                </a:cubicBezTo>
                <a:cubicBezTo>
                  <a:pt x="6" y="131"/>
                  <a:pt x="10" y="132"/>
                  <a:pt x="11" y="129"/>
                </a:cubicBezTo>
                <a:cubicBezTo>
                  <a:pt x="11" y="128"/>
                  <a:pt x="13" y="129"/>
                  <a:pt x="13" y="131"/>
                </a:cubicBezTo>
                <a:cubicBezTo>
                  <a:pt x="16" y="134"/>
                  <a:pt x="14" y="126"/>
                  <a:pt x="20" y="129"/>
                </a:cubicBezTo>
                <a:cubicBezTo>
                  <a:pt x="23" y="132"/>
                  <a:pt x="22" y="129"/>
                  <a:pt x="23" y="128"/>
                </a:cubicBezTo>
                <a:cubicBezTo>
                  <a:pt x="26" y="128"/>
                  <a:pt x="22" y="125"/>
                  <a:pt x="26" y="126"/>
                </a:cubicBezTo>
                <a:cubicBezTo>
                  <a:pt x="29" y="128"/>
                  <a:pt x="28" y="129"/>
                  <a:pt x="28" y="131"/>
                </a:cubicBezTo>
                <a:cubicBezTo>
                  <a:pt x="29" y="131"/>
                  <a:pt x="28" y="134"/>
                  <a:pt x="29" y="134"/>
                </a:cubicBezTo>
                <a:cubicBezTo>
                  <a:pt x="31" y="134"/>
                  <a:pt x="34" y="137"/>
                  <a:pt x="31" y="137"/>
                </a:cubicBezTo>
                <a:cubicBezTo>
                  <a:pt x="29" y="139"/>
                  <a:pt x="29" y="143"/>
                  <a:pt x="31" y="140"/>
                </a:cubicBezTo>
                <a:cubicBezTo>
                  <a:pt x="32" y="139"/>
                  <a:pt x="34" y="140"/>
                  <a:pt x="32" y="145"/>
                </a:cubicBezTo>
                <a:cubicBezTo>
                  <a:pt x="32" y="148"/>
                  <a:pt x="34" y="145"/>
                  <a:pt x="35" y="150"/>
                </a:cubicBezTo>
                <a:cubicBezTo>
                  <a:pt x="42" y="142"/>
                  <a:pt x="40" y="153"/>
                  <a:pt x="45" y="148"/>
                </a:cubicBezTo>
                <a:cubicBezTo>
                  <a:pt x="48" y="143"/>
                  <a:pt x="49" y="140"/>
                  <a:pt x="49" y="146"/>
                </a:cubicBezTo>
                <a:cubicBezTo>
                  <a:pt x="49" y="151"/>
                  <a:pt x="52" y="146"/>
                  <a:pt x="55" y="146"/>
                </a:cubicBezTo>
                <a:cubicBezTo>
                  <a:pt x="57" y="142"/>
                  <a:pt x="54" y="140"/>
                  <a:pt x="55" y="140"/>
                </a:cubicBezTo>
                <a:cubicBezTo>
                  <a:pt x="57" y="139"/>
                  <a:pt x="57" y="134"/>
                  <a:pt x="57" y="132"/>
                </a:cubicBezTo>
                <a:cubicBezTo>
                  <a:pt x="55" y="131"/>
                  <a:pt x="61" y="132"/>
                  <a:pt x="63" y="129"/>
                </a:cubicBezTo>
                <a:cubicBezTo>
                  <a:pt x="65" y="126"/>
                  <a:pt x="65" y="126"/>
                  <a:pt x="63" y="125"/>
                </a:cubicBezTo>
                <a:cubicBezTo>
                  <a:pt x="63" y="123"/>
                  <a:pt x="68" y="125"/>
                  <a:pt x="66" y="122"/>
                </a:cubicBezTo>
                <a:cubicBezTo>
                  <a:pt x="65" y="120"/>
                  <a:pt x="65" y="118"/>
                  <a:pt x="66" y="117"/>
                </a:cubicBezTo>
                <a:cubicBezTo>
                  <a:pt x="68" y="115"/>
                  <a:pt x="66" y="118"/>
                  <a:pt x="69" y="118"/>
                </a:cubicBezTo>
                <a:cubicBezTo>
                  <a:pt x="72" y="120"/>
                  <a:pt x="72" y="117"/>
                  <a:pt x="72" y="115"/>
                </a:cubicBezTo>
                <a:cubicBezTo>
                  <a:pt x="72" y="112"/>
                  <a:pt x="77" y="117"/>
                  <a:pt x="77" y="114"/>
                </a:cubicBezTo>
                <a:cubicBezTo>
                  <a:pt x="77" y="109"/>
                  <a:pt x="78" y="108"/>
                  <a:pt x="81" y="109"/>
                </a:cubicBezTo>
                <a:cubicBezTo>
                  <a:pt x="84" y="111"/>
                  <a:pt x="81" y="106"/>
                  <a:pt x="86" y="104"/>
                </a:cubicBezTo>
                <a:cubicBezTo>
                  <a:pt x="95" y="101"/>
                  <a:pt x="92" y="98"/>
                  <a:pt x="95" y="100"/>
                </a:cubicBezTo>
                <a:cubicBezTo>
                  <a:pt x="97" y="101"/>
                  <a:pt x="97" y="100"/>
                  <a:pt x="98" y="101"/>
                </a:cubicBezTo>
                <a:cubicBezTo>
                  <a:pt x="100" y="101"/>
                  <a:pt x="100" y="101"/>
                  <a:pt x="101" y="101"/>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70" name="Freeform 112"/>
          <p:cNvSpPr>
            <a:spLocks/>
          </p:cNvSpPr>
          <p:nvPr>
            <p:custDataLst>
              <p:tags r:id="rId168"/>
            </p:custDataLst>
          </p:nvPr>
        </p:nvSpPr>
        <p:spPr bwMode="auto">
          <a:xfrm>
            <a:off x="3601663" y="3392263"/>
            <a:ext cx="173989" cy="216796"/>
          </a:xfrm>
          <a:custGeom>
            <a:avLst/>
            <a:gdLst/>
            <a:ahLst/>
            <a:cxnLst>
              <a:cxn ang="0">
                <a:pos x="7" y="112"/>
              </a:cxn>
              <a:cxn ang="0">
                <a:pos x="22" y="109"/>
              </a:cxn>
              <a:cxn ang="0">
                <a:pos x="29" y="114"/>
              </a:cxn>
              <a:cxn ang="0">
                <a:pos x="40" y="128"/>
              </a:cxn>
              <a:cxn ang="0">
                <a:pos x="43" y="120"/>
              </a:cxn>
              <a:cxn ang="0">
                <a:pos x="49" y="123"/>
              </a:cxn>
              <a:cxn ang="0">
                <a:pos x="54" y="120"/>
              </a:cxn>
              <a:cxn ang="0">
                <a:pos x="61" y="120"/>
              </a:cxn>
              <a:cxn ang="0">
                <a:pos x="64" y="120"/>
              </a:cxn>
              <a:cxn ang="0">
                <a:pos x="93" y="120"/>
              </a:cxn>
              <a:cxn ang="0">
                <a:pos x="92" y="109"/>
              </a:cxn>
              <a:cxn ang="0">
                <a:pos x="84" y="23"/>
              </a:cxn>
              <a:cxn ang="0">
                <a:pos x="99" y="23"/>
              </a:cxn>
              <a:cxn ang="0">
                <a:pos x="67" y="0"/>
              </a:cxn>
              <a:cxn ang="0">
                <a:pos x="67" y="14"/>
              </a:cxn>
              <a:cxn ang="0">
                <a:pos x="42" y="14"/>
              </a:cxn>
              <a:cxn ang="0">
                <a:pos x="42" y="39"/>
              </a:cxn>
              <a:cxn ang="0">
                <a:pos x="34" y="61"/>
              </a:cxn>
              <a:cxn ang="0">
                <a:pos x="3" y="61"/>
              </a:cxn>
              <a:cxn ang="0">
                <a:pos x="2" y="67"/>
              </a:cxn>
              <a:cxn ang="0">
                <a:pos x="3" y="64"/>
              </a:cxn>
              <a:cxn ang="0">
                <a:pos x="5" y="69"/>
              </a:cxn>
              <a:cxn ang="0">
                <a:pos x="8" y="75"/>
              </a:cxn>
              <a:cxn ang="0">
                <a:pos x="7" y="81"/>
              </a:cxn>
              <a:cxn ang="0">
                <a:pos x="8" y="101"/>
              </a:cxn>
              <a:cxn ang="0">
                <a:pos x="7" y="112"/>
              </a:cxn>
            </a:cxnLst>
            <a:rect l="0" t="0" r="r" b="b"/>
            <a:pathLst>
              <a:path w="99" h="128">
                <a:moveTo>
                  <a:pt x="7" y="112"/>
                </a:moveTo>
                <a:cubicBezTo>
                  <a:pt x="7" y="107"/>
                  <a:pt x="17" y="109"/>
                  <a:pt x="22" y="109"/>
                </a:cubicBezTo>
                <a:cubicBezTo>
                  <a:pt x="25" y="107"/>
                  <a:pt x="28" y="112"/>
                  <a:pt x="29" y="114"/>
                </a:cubicBezTo>
                <a:cubicBezTo>
                  <a:pt x="32" y="115"/>
                  <a:pt x="37" y="125"/>
                  <a:pt x="40" y="128"/>
                </a:cubicBezTo>
                <a:cubicBezTo>
                  <a:pt x="46" y="125"/>
                  <a:pt x="40" y="125"/>
                  <a:pt x="43" y="120"/>
                </a:cubicBezTo>
                <a:cubicBezTo>
                  <a:pt x="46" y="115"/>
                  <a:pt x="48" y="120"/>
                  <a:pt x="49" y="123"/>
                </a:cubicBezTo>
                <a:cubicBezTo>
                  <a:pt x="51" y="126"/>
                  <a:pt x="49" y="118"/>
                  <a:pt x="54" y="120"/>
                </a:cubicBezTo>
                <a:cubicBezTo>
                  <a:pt x="57" y="121"/>
                  <a:pt x="61" y="121"/>
                  <a:pt x="61" y="120"/>
                </a:cubicBezTo>
                <a:cubicBezTo>
                  <a:pt x="63" y="117"/>
                  <a:pt x="61" y="120"/>
                  <a:pt x="64" y="120"/>
                </a:cubicBezTo>
                <a:cubicBezTo>
                  <a:pt x="69" y="120"/>
                  <a:pt x="93" y="120"/>
                  <a:pt x="93" y="120"/>
                </a:cubicBezTo>
                <a:cubicBezTo>
                  <a:pt x="96" y="106"/>
                  <a:pt x="93" y="114"/>
                  <a:pt x="92" y="109"/>
                </a:cubicBezTo>
                <a:cubicBezTo>
                  <a:pt x="92" y="104"/>
                  <a:pt x="84" y="23"/>
                  <a:pt x="84" y="23"/>
                </a:cubicBezTo>
                <a:cubicBezTo>
                  <a:pt x="99" y="23"/>
                  <a:pt x="99" y="23"/>
                  <a:pt x="99" y="23"/>
                </a:cubicBezTo>
                <a:cubicBezTo>
                  <a:pt x="67" y="0"/>
                  <a:pt x="67" y="0"/>
                  <a:pt x="67" y="0"/>
                </a:cubicBezTo>
                <a:cubicBezTo>
                  <a:pt x="67" y="14"/>
                  <a:pt x="67" y="14"/>
                  <a:pt x="67" y="14"/>
                </a:cubicBezTo>
                <a:cubicBezTo>
                  <a:pt x="42" y="14"/>
                  <a:pt x="42" y="14"/>
                  <a:pt x="42" y="14"/>
                </a:cubicBezTo>
                <a:cubicBezTo>
                  <a:pt x="42" y="39"/>
                  <a:pt x="42" y="39"/>
                  <a:pt x="42" y="39"/>
                </a:cubicBezTo>
                <a:cubicBezTo>
                  <a:pt x="32" y="44"/>
                  <a:pt x="31" y="42"/>
                  <a:pt x="34" y="61"/>
                </a:cubicBezTo>
                <a:cubicBezTo>
                  <a:pt x="34" y="61"/>
                  <a:pt x="5" y="61"/>
                  <a:pt x="3" y="61"/>
                </a:cubicBezTo>
                <a:cubicBezTo>
                  <a:pt x="2" y="61"/>
                  <a:pt x="0" y="64"/>
                  <a:pt x="2" y="67"/>
                </a:cubicBezTo>
                <a:cubicBezTo>
                  <a:pt x="3" y="67"/>
                  <a:pt x="2" y="62"/>
                  <a:pt x="3" y="64"/>
                </a:cubicBezTo>
                <a:cubicBezTo>
                  <a:pt x="5" y="64"/>
                  <a:pt x="3" y="69"/>
                  <a:pt x="5" y="69"/>
                </a:cubicBezTo>
                <a:cubicBezTo>
                  <a:pt x="7" y="67"/>
                  <a:pt x="8" y="72"/>
                  <a:pt x="8" y="75"/>
                </a:cubicBezTo>
                <a:cubicBezTo>
                  <a:pt x="8" y="79"/>
                  <a:pt x="3" y="79"/>
                  <a:pt x="7" y="81"/>
                </a:cubicBezTo>
                <a:cubicBezTo>
                  <a:pt x="8" y="82"/>
                  <a:pt x="11" y="93"/>
                  <a:pt x="8" y="101"/>
                </a:cubicBezTo>
                <a:cubicBezTo>
                  <a:pt x="7" y="107"/>
                  <a:pt x="5" y="109"/>
                  <a:pt x="7" y="112"/>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71" name="Freeform 113"/>
          <p:cNvSpPr>
            <a:spLocks/>
          </p:cNvSpPr>
          <p:nvPr>
            <p:custDataLst>
              <p:tags r:id="rId169"/>
            </p:custDataLst>
          </p:nvPr>
        </p:nvSpPr>
        <p:spPr bwMode="auto">
          <a:xfrm>
            <a:off x="3880769" y="3619550"/>
            <a:ext cx="168552" cy="162596"/>
          </a:xfrm>
          <a:custGeom>
            <a:avLst/>
            <a:gdLst/>
            <a:ahLst/>
            <a:cxnLst>
              <a:cxn ang="0">
                <a:pos x="90" y="9"/>
              </a:cxn>
              <a:cxn ang="0">
                <a:pos x="93" y="22"/>
              </a:cxn>
              <a:cxn ang="0">
                <a:pos x="84" y="39"/>
              </a:cxn>
              <a:cxn ang="0">
                <a:pos x="77" y="54"/>
              </a:cxn>
              <a:cxn ang="0">
                <a:pos x="70" y="70"/>
              </a:cxn>
              <a:cxn ang="0">
                <a:pos x="64" y="71"/>
              </a:cxn>
              <a:cxn ang="0">
                <a:pos x="56" y="73"/>
              </a:cxn>
              <a:cxn ang="0">
                <a:pos x="50" y="79"/>
              </a:cxn>
              <a:cxn ang="0">
                <a:pos x="45" y="92"/>
              </a:cxn>
              <a:cxn ang="0">
                <a:pos x="42" y="88"/>
              </a:cxn>
              <a:cxn ang="0">
                <a:pos x="35" y="93"/>
              </a:cxn>
              <a:cxn ang="0">
                <a:pos x="32" y="95"/>
              </a:cxn>
              <a:cxn ang="0">
                <a:pos x="26" y="96"/>
              </a:cxn>
              <a:cxn ang="0">
                <a:pos x="18" y="81"/>
              </a:cxn>
              <a:cxn ang="0">
                <a:pos x="9" y="75"/>
              </a:cxn>
              <a:cxn ang="0">
                <a:pos x="4" y="75"/>
              </a:cxn>
              <a:cxn ang="0">
                <a:pos x="0" y="76"/>
              </a:cxn>
              <a:cxn ang="0">
                <a:pos x="0" y="54"/>
              </a:cxn>
              <a:cxn ang="0">
                <a:pos x="3" y="47"/>
              </a:cxn>
              <a:cxn ang="0">
                <a:pos x="7" y="36"/>
              </a:cxn>
              <a:cxn ang="0">
                <a:pos x="6" y="23"/>
              </a:cxn>
              <a:cxn ang="0">
                <a:pos x="9" y="14"/>
              </a:cxn>
              <a:cxn ang="0">
                <a:pos x="10" y="5"/>
              </a:cxn>
              <a:cxn ang="0">
                <a:pos x="18" y="3"/>
              </a:cxn>
              <a:cxn ang="0">
                <a:pos x="23" y="2"/>
              </a:cxn>
              <a:cxn ang="0">
                <a:pos x="30" y="8"/>
              </a:cxn>
              <a:cxn ang="0">
                <a:pos x="41" y="6"/>
              </a:cxn>
              <a:cxn ang="0">
                <a:pos x="50" y="13"/>
              </a:cxn>
              <a:cxn ang="0">
                <a:pos x="62" y="6"/>
              </a:cxn>
              <a:cxn ang="0">
                <a:pos x="77" y="8"/>
              </a:cxn>
              <a:cxn ang="0">
                <a:pos x="85" y="3"/>
              </a:cxn>
              <a:cxn ang="0">
                <a:pos x="90" y="9"/>
              </a:cxn>
            </a:cxnLst>
            <a:rect l="0" t="0" r="r" b="b"/>
            <a:pathLst>
              <a:path w="96" h="96">
                <a:moveTo>
                  <a:pt x="90" y="9"/>
                </a:moveTo>
                <a:cubicBezTo>
                  <a:pt x="88" y="22"/>
                  <a:pt x="96" y="14"/>
                  <a:pt x="93" y="22"/>
                </a:cubicBezTo>
                <a:cubicBezTo>
                  <a:pt x="91" y="31"/>
                  <a:pt x="88" y="23"/>
                  <a:pt x="84" y="39"/>
                </a:cubicBezTo>
                <a:cubicBezTo>
                  <a:pt x="80" y="53"/>
                  <a:pt x="80" y="53"/>
                  <a:pt x="77" y="54"/>
                </a:cubicBezTo>
                <a:cubicBezTo>
                  <a:pt x="74" y="56"/>
                  <a:pt x="73" y="65"/>
                  <a:pt x="70" y="70"/>
                </a:cubicBezTo>
                <a:cubicBezTo>
                  <a:pt x="67" y="76"/>
                  <a:pt x="68" y="76"/>
                  <a:pt x="64" y="71"/>
                </a:cubicBezTo>
                <a:cubicBezTo>
                  <a:pt x="61" y="67"/>
                  <a:pt x="56" y="68"/>
                  <a:pt x="56" y="73"/>
                </a:cubicBezTo>
                <a:cubicBezTo>
                  <a:pt x="55" y="76"/>
                  <a:pt x="52" y="73"/>
                  <a:pt x="50" y="79"/>
                </a:cubicBezTo>
                <a:cubicBezTo>
                  <a:pt x="47" y="84"/>
                  <a:pt x="49" y="85"/>
                  <a:pt x="45" y="92"/>
                </a:cubicBezTo>
                <a:cubicBezTo>
                  <a:pt x="42" y="88"/>
                  <a:pt x="42" y="88"/>
                  <a:pt x="42" y="88"/>
                </a:cubicBezTo>
                <a:cubicBezTo>
                  <a:pt x="47" y="95"/>
                  <a:pt x="36" y="95"/>
                  <a:pt x="35" y="93"/>
                </a:cubicBezTo>
                <a:cubicBezTo>
                  <a:pt x="33" y="92"/>
                  <a:pt x="36" y="95"/>
                  <a:pt x="32" y="95"/>
                </a:cubicBezTo>
                <a:cubicBezTo>
                  <a:pt x="30" y="96"/>
                  <a:pt x="30" y="96"/>
                  <a:pt x="26" y="96"/>
                </a:cubicBezTo>
                <a:cubicBezTo>
                  <a:pt x="21" y="96"/>
                  <a:pt x="20" y="84"/>
                  <a:pt x="18" y="81"/>
                </a:cubicBezTo>
                <a:cubicBezTo>
                  <a:pt x="13" y="76"/>
                  <a:pt x="12" y="75"/>
                  <a:pt x="9" y="75"/>
                </a:cubicBezTo>
                <a:cubicBezTo>
                  <a:pt x="4" y="76"/>
                  <a:pt x="6" y="73"/>
                  <a:pt x="4" y="75"/>
                </a:cubicBezTo>
                <a:cubicBezTo>
                  <a:pt x="4" y="76"/>
                  <a:pt x="3" y="76"/>
                  <a:pt x="0" y="76"/>
                </a:cubicBezTo>
                <a:cubicBezTo>
                  <a:pt x="1" y="67"/>
                  <a:pt x="0" y="62"/>
                  <a:pt x="0" y="54"/>
                </a:cubicBezTo>
                <a:cubicBezTo>
                  <a:pt x="0" y="47"/>
                  <a:pt x="1" y="51"/>
                  <a:pt x="3" y="47"/>
                </a:cubicBezTo>
                <a:cubicBezTo>
                  <a:pt x="3" y="42"/>
                  <a:pt x="4" y="44"/>
                  <a:pt x="7" y="36"/>
                </a:cubicBezTo>
                <a:cubicBezTo>
                  <a:pt x="10" y="28"/>
                  <a:pt x="4" y="28"/>
                  <a:pt x="6" y="23"/>
                </a:cubicBezTo>
                <a:cubicBezTo>
                  <a:pt x="7" y="20"/>
                  <a:pt x="4" y="16"/>
                  <a:pt x="9" y="14"/>
                </a:cubicBezTo>
                <a:cubicBezTo>
                  <a:pt x="12" y="11"/>
                  <a:pt x="9" y="8"/>
                  <a:pt x="10" y="5"/>
                </a:cubicBezTo>
                <a:cubicBezTo>
                  <a:pt x="13" y="3"/>
                  <a:pt x="13" y="3"/>
                  <a:pt x="18" y="3"/>
                </a:cubicBezTo>
                <a:cubicBezTo>
                  <a:pt x="21" y="3"/>
                  <a:pt x="20" y="0"/>
                  <a:pt x="23" y="2"/>
                </a:cubicBezTo>
                <a:cubicBezTo>
                  <a:pt x="26" y="3"/>
                  <a:pt x="29" y="2"/>
                  <a:pt x="30" y="8"/>
                </a:cubicBezTo>
                <a:cubicBezTo>
                  <a:pt x="33" y="14"/>
                  <a:pt x="38" y="6"/>
                  <a:pt x="41" y="6"/>
                </a:cubicBezTo>
                <a:cubicBezTo>
                  <a:pt x="42" y="6"/>
                  <a:pt x="45" y="11"/>
                  <a:pt x="50" y="13"/>
                </a:cubicBezTo>
                <a:cubicBezTo>
                  <a:pt x="56" y="13"/>
                  <a:pt x="55" y="8"/>
                  <a:pt x="62" y="6"/>
                </a:cubicBezTo>
                <a:cubicBezTo>
                  <a:pt x="71" y="5"/>
                  <a:pt x="76" y="13"/>
                  <a:pt x="77" y="8"/>
                </a:cubicBezTo>
                <a:cubicBezTo>
                  <a:pt x="79" y="3"/>
                  <a:pt x="80" y="6"/>
                  <a:pt x="85" y="3"/>
                </a:cubicBezTo>
                <a:cubicBezTo>
                  <a:pt x="90" y="9"/>
                  <a:pt x="90" y="9"/>
                  <a:pt x="90" y="9"/>
                </a:cubicBezTo>
                <a:close/>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72" name="Freeform 114"/>
          <p:cNvSpPr>
            <a:spLocks/>
          </p:cNvSpPr>
          <p:nvPr>
            <p:custDataLst>
              <p:tags r:id="rId170"/>
            </p:custDataLst>
          </p:nvPr>
        </p:nvSpPr>
        <p:spPr bwMode="auto">
          <a:xfrm>
            <a:off x="4041166" y="3670252"/>
            <a:ext cx="183957" cy="145987"/>
          </a:xfrm>
          <a:custGeom>
            <a:avLst/>
            <a:gdLst/>
            <a:ahLst/>
            <a:cxnLst>
              <a:cxn ang="0">
                <a:pos x="105" y="58"/>
              </a:cxn>
              <a:cxn ang="0">
                <a:pos x="99" y="58"/>
              </a:cxn>
              <a:cxn ang="0">
                <a:pos x="87" y="57"/>
              </a:cxn>
              <a:cxn ang="0">
                <a:pos x="76" y="60"/>
              </a:cxn>
              <a:cxn ang="0">
                <a:pos x="67" y="63"/>
              </a:cxn>
              <a:cxn ang="0">
                <a:pos x="50" y="65"/>
              </a:cxn>
              <a:cxn ang="0">
                <a:pos x="44" y="58"/>
              </a:cxn>
              <a:cxn ang="0">
                <a:pos x="35" y="65"/>
              </a:cxn>
              <a:cxn ang="0">
                <a:pos x="35" y="74"/>
              </a:cxn>
              <a:cxn ang="0">
                <a:pos x="28" y="72"/>
              </a:cxn>
              <a:cxn ang="0">
                <a:pos x="20" y="72"/>
              </a:cxn>
              <a:cxn ang="0">
                <a:pos x="15" y="86"/>
              </a:cxn>
              <a:cxn ang="0">
                <a:pos x="8" y="71"/>
              </a:cxn>
              <a:cxn ang="0">
                <a:pos x="5" y="65"/>
              </a:cxn>
              <a:cxn ang="0">
                <a:pos x="2" y="52"/>
              </a:cxn>
              <a:cxn ang="0">
                <a:pos x="2" y="48"/>
              </a:cxn>
              <a:cxn ang="0">
                <a:pos x="9" y="34"/>
              </a:cxn>
              <a:cxn ang="0">
                <a:pos x="17" y="32"/>
              </a:cxn>
              <a:cxn ang="0">
                <a:pos x="21" y="32"/>
              </a:cxn>
              <a:cxn ang="0">
                <a:pos x="37" y="26"/>
              </a:cxn>
              <a:cxn ang="0">
                <a:pos x="37" y="20"/>
              </a:cxn>
              <a:cxn ang="0">
                <a:pos x="53" y="14"/>
              </a:cxn>
              <a:cxn ang="0">
                <a:pos x="58" y="4"/>
              </a:cxn>
              <a:cxn ang="0">
                <a:pos x="69" y="1"/>
              </a:cxn>
              <a:cxn ang="0">
                <a:pos x="73" y="17"/>
              </a:cxn>
              <a:cxn ang="0">
                <a:pos x="78" y="24"/>
              </a:cxn>
              <a:cxn ang="0">
                <a:pos x="85" y="29"/>
              </a:cxn>
              <a:cxn ang="0">
                <a:pos x="90" y="37"/>
              </a:cxn>
              <a:cxn ang="0">
                <a:pos x="96" y="44"/>
              </a:cxn>
              <a:cxn ang="0">
                <a:pos x="101" y="51"/>
              </a:cxn>
              <a:cxn ang="0">
                <a:pos x="105" y="58"/>
              </a:cxn>
            </a:cxnLst>
            <a:rect l="0" t="0" r="r" b="b"/>
            <a:pathLst>
              <a:path w="105" h="86">
                <a:moveTo>
                  <a:pt x="105" y="58"/>
                </a:moveTo>
                <a:cubicBezTo>
                  <a:pt x="102" y="58"/>
                  <a:pt x="102" y="55"/>
                  <a:pt x="99" y="58"/>
                </a:cubicBezTo>
                <a:cubicBezTo>
                  <a:pt x="97" y="62"/>
                  <a:pt x="90" y="52"/>
                  <a:pt x="87" y="57"/>
                </a:cubicBezTo>
                <a:cubicBezTo>
                  <a:pt x="84" y="62"/>
                  <a:pt x="84" y="55"/>
                  <a:pt x="76" y="60"/>
                </a:cubicBezTo>
                <a:cubicBezTo>
                  <a:pt x="67" y="66"/>
                  <a:pt x="70" y="55"/>
                  <a:pt x="67" y="63"/>
                </a:cubicBezTo>
                <a:cubicBezTo>
                  <a:pt x="64" y="71"/>
                  <a:pt x="59" y="65"/>
                  <a:pt x="50" y="65"/>
                </a:cubicBezTo>
                <a:cubicBezTo>
                  <a:pt x="47" y="65"/>
                  <a:pt x="50" y="62"/>
                  <a:pt x="44" y="58"/>
                </a:cubicBezTo>
                <a:cubicBezTo>
                  <a:pt x="37" y="55"/>
                  <a:pt x="37" y="63"/>
                  <a:pt x="35" y="65"/>
                </a:cubicBezTo>
                <a:cubicBezTo>
                  <a:pt x="32" y="66"/>
                  <a:pt x="34" y="69"/>
                  <a:pt x="35" y="74"/>
                </a:cubicBezTo>
                <a:cubicBezTo>
                  <a:pt x="32" y="71"/>
                  <a:pt x="31" y="75"/>
                  <a:pt x="28" y="72"/>
                </a:cubicBezTo>
                <a:cubicBezTo>
                  <a:pt x="25" y="71"/>
                  <a:pt x="25" y="74"/>
                  <a:pt x="20" y="72"/>
                </a:cubicBezTo>
                <a:cubicBezTo>
                  <a:pt x="15" y="72"/>
                  <a:pt x="18" y="80"/>
                  <a:pt x="15" y="86"/>
                </a:cubicBezTo>
                <a:cubicBezTo>
                  <a:pt x="14" y="75"/>
                  <a:pt x="11" y="74"/>
                  <a:pt x="8" y="71"/>
                </a:cubicBezTo>
                <a:cubicBezTo>
                  <a:pt x="5" y="68"/>
                  <a:pt x="8" y="65"/>
                  <a:pt x="5" y="65"/>
                </a:cubicBezTo>
                <a:cubicBezTo>
                  <a:pt x="3" y="63"/>
                  <a:pt x="2" y="58"/>
                  <a:pt x="2" y="52"/>
                </a:cubicBezTo>
                <a:cubicBezTo>
                  <a:pt x="3" y="48"/>
                  <a:pt x="0" y="49"/>
                  <a:pt x="2" y="48"/>
                </a:cubicBezTo>
                <a:cubicBezTo>
                  <a:pt x="5" y="46"/>
                  <a:pt x="6" y="40"/>
                  <a:pt x="9" y="34"/>
                </a:cubicBezTo>
                <a:cubicBezTo>
                  <a:pt x="12" y="35"/>
                  <a:pt x="15" y="34"/>
                  <a:pt x="17" y="32"/>
                </a:cubicBezTo>
                <a:cubicBezTo>
                  <a:pt x="18" y="29"/>
                  <a:pt x="18" y="35"/>
                  <a:pt x="21" y="32"/>
                </a:cubicBezTo>
                <a:cubicBezTo>
                  <a:pt x="28" y="27"/>
                  <a:pt x="32" y="32"/>
                  <a:pt x="37" y="26"/>
                </a:cubicBezTo>
                <a:cubicBezTo>
                  <a:pt x="40" y="21"/>
                  <a:pt x="35" y="21"/>
                  <a:pt x="37" y="20"/>
                </a:cubicBezTo>
                <a:cubicBezTo>
                  <a:pt x="38" y="18"/>
                  <a:pt x="47" y="21"/>
                  <a:pt x="53" y="14"/>
                </a:cubicBezTo>
                <a:cubicBezTo>
                  <a:pt x="58" y="6"/>
                  <a:pt x="59" y="9"/>
                  <a:pt x="58" y="4"/>
                </a:cubicBezTo>
                <a:cubicBezTo>
                  <a:pt x="58" y="3"/>
                  <a:pt x="66" y="0"/>
                  <a:pt x="69" y="1"/>
                </a:cubicBezTo>
                <a:cubicBezTo>
                  <a:pt x="72" y="6"/>
                  <a:pt x="76" y="10"/>
                  <a:pt x="73" y="17"/>
                </a:cubicBezTo>
                <a:cubicBezTo>
                  <a:pt x="72" y="27"/>
                  <a:pt x="81" y="21"/>
                  <a:pt x="78" y="24"/>
                </a:cubicBezTo>
                <a:cubicBezTo>
                  <a:pt x="76" y="29"/>
                  <a:pt x="82" y="26"/>
                  <a:pt x="85" y="29"/>
                </a:cubicBezTo>
                <a:cubicBezTo>
                  <a:pt x="88" y="34"/>
                  <a:pt x="84" y="32"/>
                  <a:pt x="90" y="37"/>
                </a:cubicBezTo>
                <a:cubicBezTo>
                  <a:pt x="94" y="41"/>
                  <a:pt x="96" y="41"/>
                  <a:pt x="96" y="44"/>
                </a:cubicBezTo>
                <a:cubicBezTo>
                  <a:pt x="94" y="48"/>
                  <a:pt x="96" y="48"/>
                  <a:pt x="101" y="51"/>
                </a:cubicBezTo>
                <a:cubicBezTo>
                  <a:pt x="104" y="51"/>
                  <a:pt x="102" y="55"/>
                  <a:pt x="105" y="58"/>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73" name="Freeform 115"/>
          <p:cNvSpPr>
            <a:spLocks/>
          </p:cNvSpPr>
          <p:nvPr>
            <p:custDataLst>
              <p:tags r:id="rId171"/>
            </p:custDataLst>
          </p:nvPr>
        </p:nvSpPr>
        <p:spPr bwMode="auto">
          <a:xfrm>
            <a:off x="3959609" y="3634411"/>
            <a:ext cx="109649" cy="191445"/>
          </a:xfrm>
          <a:custGeom>
            <a:avLst/>
            <a:gdLst/>
            <a:ahLst/>
            <a:cxnLst>
              <a:cxn ang="0">
                <a:pos x="39" y="107"/>
              </a:cxn>
              <a:cxn ang="0">
                <a:pos x="49" y="107"/>
              </a:cxn>
              <a:cxn ang="0">
                <a:pos x="56" y="109"/>
              </a:cxn>
              <a:cxn ang="0">
                <a:pos x="60" y="112"/>
              </a:cxn>
              <a:cxn ang="0">
                <a:pos x="62" y="107"/>
              </a:cxn>
              <a:cxn ang="0">
                <a:pos x="54" y="92"/>
              </a:cxn>
              <a:cxn ang="0">
                <a:pos x="51" y="85"/>
              </a:cxn>
              <a:cxn ang="0">
                <a:pos x="48" y="73"/>
              </a:cxn>
              <a:cxn ang="0">
                <a:pos x="48" y="68"/>
              </a:cxn>
              <a:cxn ang="0">
                <a:pos x="56" y="54"/>
              </a:cxn>
              <a:cxn ang="0">
                <a:pos x="54" y="48"/>
              </a:cxn>
              <a:cxn ang="0">
                <a:pos x="45" y="36"/>
              </a:cxn>
              <a:cxn ang="0">
                <a:pos x="48" y="31"/>
              </a:cxn>
              <a:cxn ang="0">
                <a:pos x="57" y="30"/>
              </a:cxn>
              <a:cxn ang="0">
                <a:pos x="51" y="9"/>
              </a:cxn>
              <a:cxn ang="0">
                <a:pos x="49" y="3"/>
              </a:cxn>
              <a:cxn ang="0">
                <a:pos x="45" y="0"/>
              </a:cxn>
              <a:cxn ang="0">
                <a:pos x="48" y="13"/>
              </a:cxn>
              <a:cxn ang="0">
                <a:pos x="39" y="30"/>
              </a:cxn>
              <a:cxn ang="0">
                <a:pos x="32" y="45"/>
              </a:cxn>
              <a:cxn ang="0">
                <a:pos x="25" y="61"/>
              </a:cxn>
              <a:cxn ang="0">
                <a:pos x="19" y="62"/>
              </a:cxn>
              <a:cxn ang="0">
                <a:pos x="11" y="64"/>
              </a:cxn>
              <a:cxn ang="0">
                <a:pos x="5" y="70"/>
              </a:cxn>
              <a:cxn ang="0">
                <a:pos x="0" y="82"/>
              </a:cxn>
              <a:cxn ang="0">
                <a:pos x="3" y="85"/>
              </a:cxn>
              <a:cxn ang="0">
                <a:pos x="5" y="90"/>
              </a:cxn>
              <a:cxn ang="0">
                <a:pos x="9" y="88"/>
              </a:cxn>
              <a:cxn ang="0">
                <a:pos x="9" y="93"/>
              </a:cxn>
              <a:cxn ang="0">
                <a:pos x="9" y="96"/>
              </a:cxn>
              <a:cxn ang="0">
                <a:pos x="9" y="105"/>
              </a:cxn>
              <a:cxn ang="0">
                <a:pos x="22" y="107"/>
              </a:cxn>
              <a:cxn ang="0">
                <a:pos x="31" y="105"/>
              </a:cxn>
              <a:cxn ang="0">
                <a:pos x="39" y="107"/>
              </a:cxn>
            </a:cxnLst>
            <a:rect l="0" t="0" r="r" b="b"/>
            <a:pathLst>
              <a:path w="62" h="113">
                <a:moveTo>
                  <a:pt x="39" y="107"/>
                </a:moveTo>
                <a:cubicBezTo>
                  <a:pt x="49" y="107"/>
                  <a:pt x="49" y="107"/>
                  <a:pt x="49" y="107"/>
                </a:cubicBezTo>
                <a:cubicBezTo>
                  <a:pt x="49" y="107"/>
                  <a:pt x="52" y="109"/>
                  <a:pt x="56" y="109"/>
                </a:cubicBezTo>
                <a:cubicBezTo>
                  <a:pt x="59" y="110"/>
                  <a:pt x="60" y="113"/>
                  <a:pt x="60" y="112"/>
                </a:cubicBezTo>
                <a:cubicBezTo>
                  <a:pt x="62" y="112"/>
                  <a:pt x="60" y="109"/>
                  <a:pt x="62" y="107"/>
                </a:cubicBezTo>
                <a:cubicBezTo>
                  <a:pt x="60" y="96"/>
                  <a:pt x="57" y="95"/>
                  <a:pt x="54" y="92"/>
                </a:cubicBezTo>
                <a:cubicBezTo>
                  <a:pt x="51" y="88"/>
                  <a:pt x="54" y="85"/>
                  <a:pt x="51" y="85"/>
                </a:cubicBezTo>
                <a:cubicBezTo>
                  <a:pt x="49" y="84"/>
                  <a:pt x="48" y="79"/>
                  <a:pt x="48" y="73"/>
                </a:cubicBezTo>
                <a:cubicBezTo>
                  <a:pt x="49" y="68"/>
                  <a:pt x="46" y="70"/>
                  <a:pt x="48" y="68"/>
                </a:cubicBezTo>
                <a:cubicBezTo>
                  <a:pt x="51" y="67"/>
                  <a:pt x="52" y="61"/>
                  <a:pt x="56" y="54"/>
                </a:cubicBezTo>
                <a:cubicBezTo>
                  <a:pt x="57" y="51"/>
                  <a:pt x="56" y="54"/>
                  <a:pt x="54" y="48"/>
                </a:cubicBezTo>
                <a:cubicBezTo>
                  <a:pt x="54" y="44"/>
                  <a:pt x="51" y="45"/>
                  <a:pt x="45" y="36"/>
                </a:cubicBezTo>
                <a:cubicBezTo>
                  <a:pt x="43" y="34"/>
                  <a:pt x="45" y="30"/>
                  <a:pt x="48" y="31"/>
                </a:cubicBezTo>
                <a:cubicBezTo>
                  <a:pt x="49" y="31"/>
                  <a:pt x="52" y="33"/>
                  <a:pt x="57" y="30"/>
                </a:cubicBezTo>
                <a:cubicBezTo>
                  <a:pt x="49" y="25"/>
                  <a:pt x="54" y="11"/>
                  <a:pt x="51" y="9"/>
                </a:cubicBezTo>
                <a:cubicBezTo>
                  <a:pt x="49" y="9"/>
                  <a:pt x="52" y="5"/>
                  <a:pt x="49" y="3"/>
                </a:cubicBezTo>
                <a:cubicBezTo>
                  <a:pt x="45" y="2"/>
                  <a:pt x="54" y="0"/>
                  <a:pt x="45" y="0"/>
                </a:cubicBezTo>
                <a:cubicBezTo>
                  <a:pt x="43" y="13"/>
                  <a:pt x="51" y="5"/>
                  <a:pt x="48" y="13"/>
                </a:cubicBezTo>
                <a:cubicBezTo>
                  <a:pt x="46" y="22"/>
                  <a:pt x="43" y="14"/>
                  <a:pt x="39" y="30"/>
                </a:cubicBezTo>
                <a:cubicBezTo>
                  <a:pt x="36" y="44"/>
                  <a:pt x="36" y="44"/>
                  <a:pt x="32" y="45"/>
                </a:cubicBezTo>
                <a:cubicBezTo>
                  <a:pt x="29" y="47"/>
                  <a:pt x="28" y="56"/>
                  <a:pt x="25" y="61"/>
                </a:cubicBezTo>
                <a:cubicBezTo>
                  <a:pt x="22" y="67"/>
                  <a:pt x="23" y="67"/>
                  <a:pt x="19" y="62"/>
                </a:cubicBezTo>
                <a:cubicBezTo>
                  <a:pt x="16" y="57"/>
                  <a:pt x="11" y="59"/>
                  <a:pt x="11" y="64"/>
                </a:cubicBezTo>
                <a:cubicBezTo>
                  <a:pt x="9" y="67"/>
                  <a:pt x="6" y="64"/>
                  <a:pt x="5" y="70"/>
                </a:cubicBezTo>
                <a:cubicBezTo>
                  <a:pt x="2" y="74"/>
                  <a:pt x="3" y="76"/>
                  <a:pt x="0" y="82"/>
                </a:cubicBezTo>
                <a:cubicBezTo>
                  <a:pt x="0" y="87"/>
                  <a:pt x="2" y="81"/>
                  <a:pt x="3" y="85"/>
                </a:cubicBezTo>
                <a:cubicBezTo>
                  <a:pt x="3" y="88"/>
                  <a:pt x="3" y="88"/>
                  <a:pt x="5" y="90"/>
                </a:cubicBezTo>
                <a:cubicBezTo>
                  <a:pt x="8" y="92"/>
                  <a:pt x="6" y="87"/>
                  <a:pt x="9" y="88"/>
                </a:cubicBezTo>
                <a:cubicBezTo>
                  <a:pt x="11" y="90"/>
                  <a:pt x="6" y="90"/>
                  <a:pt x="9" y="93"/>
                </a:cubicBezTo>
                <a:cubicBezTo>
                  <a:pt x="11" y="95"/>
                  <a:pt x="8" y="93"/>
                  <a:pt x="9" y="96"/>
                </a:cubicBezTo>
                <a:cubicBezTo>
                  <a:pt x="12" y="99"/>
                  <a:pt x="9" y="102"/>
                  <a:pt x="9" y="105"/>
                </a:cubicBezTo>
                <a:cubicBezTo>
                  <a:pt x="12" y="109"/>
                  <a:pt x="14" y="107"/>
                  <a:pt x="22" y="107"/>
                </a:cubicBezTo>
                <a:cubicBezTo>
                  <a:pt x="23" y="105"/>
                  <a:pt x="23" y="105"/>
                  <a:pt x="31" y="105"/>
                </a:cubicBezTo>
                <a:cubicBezTo>
                  <a:pt x="40" y="105"/>
                  <a:pt x="37" y="105"/>
                  <a:pt x="39" y="107"/>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74" name="Freeform 116"/>
          <p:cNvSpPr>
            <a:spLocks/>
          </p:cNvSpPr>
          <p:nvPr>
            <p:custDataLst>
              <p:tags r:id="rId172"/>
            </p:custDataLst>
          </p:nvPr>
        </p:nvSpPr>
        <p:spPr bwMode="auto">
          <a:xfrm>
            <a:off x="4009448" y="3924637"/>
            <a:ext cx="15405" cy="23603"/>
          </a:xfrm>
          <a:custGeom>
            <a:avLst/>
            <a:gdLst/>
            <a:ahLst/>
            <a:cxnLst>
              <a:cxn ang="0">
                <a:pos x="0" y="6"/>
              </a:cxn>
              <a:cxn ang="0">
                <a:pos x="6" y="2"/>
              </a:cxn>
              <a:cxn ang="0">
                <a:pos x="9" y="3"/>
              </a:cxn>
              <a:cxn ang="0">
                <a:pos x="4" y="5"/>
              </a:cxn>
              <a:cxn ang="0">
                <a:pos x="1" y="14"/>
              </a:cxn>
              <a:cxn ang="0">
                <a:pos x="1" y="11"/>
              </a:cxn>
              <a:cxn ang="0">
                <a:pos x="0" y="6"/>
              </a:cxn>
            </a:cxnLst>
            <a:rect l="0" t="0" r="r" b="b"/>
            <a:pathLst>
              <a:path w="9" h="14">
                <a:moveTo>
                  <a:pt x="0" y="6"/>
                </a:moveTo>
                <a:cubicBezTo>
                  <a:pt x="1" y="3"/>
                  <a:pt x="4" y="2"/>
                  <a:pt x="6" y="2"/>
                </a:cubicBezTo>
                <a:cubicBezTo>
                  <a:pt x="6" y="0"/>
                  <a:pt x="8" y="2"/>
                  <a:pt x="9" y="3"/>
                </a:cubicBezTo>
                <a:cubicBezTo>
                  <a:pt x="8" y="3"/>
                  <a:pt x="8" y="3"/>
                  <a:pt x="4" y="5"/>
                </a:cubicBezTo>
                <a:cubicBezTo>
                  <a:pt x="3" y="8"/>
                  <a:pt x="6" y="14"/>
                  <a:pt x="1" y="14"/>
                </a:cubicBezTo>
                <a:cubicBezTo>
                  <a:pt x="1" y="13"/>
                  <a:pt x="0" y="14"/>
                  <a:pt x="1" y="11"/>
                </a:cubicBezTo>
                <a:cubicBezTo>
                  <a:pt x="1" y="10"/>
                  <a:pt x="1" y="8"/>
                  <a:pt x="0" y="6"/>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75" name="Freeform 117"/>
          <p:cNvSpPr>
            <a:spLocks/>
          </p:cNvSpPr>
          <p:nvPr>
            <p:custDataLst>
              <p:tags r:id="rId173"/>
            </p:custDataLst>
          </p:nvPr>
        </p:nvSpPr>
        <p:spPr bwMode="auto">
          <a:xfrm>
            <a:off x="3994949" y="3790888"/>
            <a:ext cx="106930" cy="146862"/>
          </a:xfrm>
          <a:custGeom>
            <a:avLst/>
            <a:gdLst/>
            <a:ahLst/>
            <a:cxnLst>
              <a:cxn ang="0">
                <a:pos x="18" y="16"/>
              </a:cxn>
              <a:cxn ang="0">
                <a:pos x="17" y="23"/>
              </a:cxn>
              <a:cxn ang="0">
                <a:pos x="23" y="23"/>
              </a:cxn>
              <a:cxn ang="0">
                <a:pos x="26" y="30"/>
              </a:cxn>
              <a:cxn ang="0">
                <a:pos x="23" y="37"/>
              </a:cxn>
              <a:cxn ang="0">
                <a:pos x="28" y="43"/>
              </a:cxn>
              <a:cxn ang="0">
                <a:pos x="26" y="56"/>
              </a:cxn>
              <a:cxn ang="0">
                <a:pos x="25" y="60"/>
              </a:cxn>
              <a:cxn ang="0">
                <a:pos x="22" y="59"/>
              </a:cxn>
              <a:cxn ang="0">
                <a:pos x="14" y="56"/>
              </a:cxn>
              <a:cxn ang="0">
                <a:pos x="12" y="57"/>
              </a:cxn>
              <a:cxn ang="0">
                <a:pos x="6" y="60"/>
              </a:cxn>
              <a:cxn ang="0">
                <a:pos x="6" y="68"/>
              </a:cxn>
              <a:cxn ang="0">
                <a:pos x="5" y="73"/>
              </a:cxn>
              <a:cxn ang="0">
                <a:pos x="0" y="74"/>
              </a:cxn>
              <a:cxn ang="0">
                <a:pos x="6" y="82"/>
              </a:cxn>
              <a:cxn ang="0">
                <a:pos x="8" y="85"/>
              </a:cxn>
              <a:cxn ang="0">
                <a:pos x="14" y="81"/>
              </a:cxn>
              <a:cxn ang="0">
                <a:pos x="17" y="82"/>
              </a:cxn>
              <a:cxn ang="0">
                <a:pos x="26" y="79"/>
              </a:cxn>
              <a:cxn ang="0">
                <a:pos x="28" y="84"/>
              </a:cxn>
              <a:cxn ang="0">
                <a:pos x="37" y="76"/>
              </a:cxn>
              <a:cxn ang="0">
                <a:pos x="41" y="67"/>
              </a:cxn>
              <a:cxn ang="0">
                <a:pos x="50" y="47"/>
              </a:cxn>
              <a:cxn ang="0">
                <a:pos x="55" y="34"/>
              </a:cxn>
              <a:cxn ang="0">
                <a:pos x="55" y="23"/>
              </a:cxn>
              <a:cxn ang="0">
                <a:pos x="57" y="11"/>
              </a:cxn>
              <a:cxn ang="0">
                <a:pos x="61" y="3"/>
              </a:cxn>
              <a:cxn ang="0">
                <a:pos x="54" y="2"/>
              </a:cxn>
              <a:cxn ang="0">
                <a:pos x="46" y="2"/>
              </a:cxn>
              <a:cxn ang="0">
                <a:pos x="41" y="16"/>
              </a:cxn>
              <a:cxn ang="0">
                <a:pos x="40" y="20"/>
              </a:cxn>
              <a:cxn ang="0">
                <a:pos x="35" y="17"/>
              </a:cxn>
              <a:cxn ang="0">
                <a:pos x="29" y="16"/>
              </a:cxn>
              <a:cxn ang="0">
                <a:pos x="18" y="16"/>
              </a:cxn>
            </a:cxnLst>
            <a:rect l="0" t="0" r="r" b="b"/>
            <a:pathLst>
              <a:path w="61" h="87">
                <a:moveTo>
                  <a:pt x="18" y="16"/>
                </a:moveTo>
                <a:cubicBezTo>
                  <a:pt x="18" y="19"/>
                  <a:pt x="15" y="19"/>
                  <a:pt x="17" y="23"/>
                </a:cubicBezTo>
                <a:cubicBezTo>
                  <a:pt x="18" y="26"/>
                  <a:pt x="22" y="23"/>
                  <a:pt x="23" y="23"/>
                </a:cubicBezTo>
                <a:cubicBezTo>
                  <a:pt x="26" y="23"/>
                  <a:pt x="28" y="26"/>
                  <a:pt x="26" y="30"/>
                </a:cubicBezTo>
                <a:cubicBezTo>
                  <a:pt x="25" y="34"/>
                  <a:pt x="25" y="28"/>
                  <a:pt x="23" y="37"/>
                </a:cubicBezTo>
                <a:cubicBezTo>
                  <a:pt x="22" y="42"/>
                  <a:pt x="28" y="40"/>
                  <a:pt x="28" y="43"/>
                </a:cubicBezTo>
                <a:cubicBezTo>
                  <a:pt x="26" y="47"/>
                  <a:pt x="28" y="53"/>
                  <a:pt x="26" y="56"/>
                </a:cubicBezTo>
                <a:cubicBezTo>
                  <a:pt x="25" y="59"/>
                  <a:pt x="28" y="60"/>
                  <a:pt x="25" y="60"/>
                </a:cubicBezTo>
                <a:cubicBezTo>
                  <a:pt x="22" y="62"/>
                  <a:pt x="23" y="56"/>
                  <a:pt x="22" y="59"/>
                </a:cubicBezTo>
                <a:cubicBezTo>
                  <a:pt x="18" y="62"/>
                  <a:pt x="17" y="62"/>
                  <a:pt x="14" y="56"/>
                </a:cubicBezTo>
                <a:cubicBezTo>
                  <a:pt x="11" y="51"/>
                  <a:pt x="11" y="54"/>
                  <a:pt x="12" y="57"/>
                </a:cubicBezTo>
                <a:cubicBezTo>
                  <a:pt x="12" y="60"/>
                  <a:pt x="9" y="60"/>
                  <a:pt x="6" y="60"/>
                </a:cubicBezTo>
                <a:cubicBezTo>
                  <a:pt x="3" y="60"/>
                  <a:pt x="5" y="67"/>
                  <a:pt x="6" y="68"/>
                </a:cubicBezTo>
                <a:cubicBezTo>
                  <a:pt x="8" y="70"/>
                  <a:pt x="8" y="74"/>
                  <a:pt x="5" y="73"/>
                </a:cubicBezTo>
                <a:cubicBezTo>
                  <a:pt x="3" y="71"/>
                  <a:pt x="3" y="71"/>
                  <a:pt x="0" y="74"/>
                </a:cubicBezTo>
                <a:cubicBezTo>
                  <a:pt x="5" y="79"/>
                  <a:pt x="5" y="79"/>
                  <a:pt x="6" y="82"/>
                </a:cubicBezTo>
                <a:cubicBezTo>
                  <a:pt x="6" y="84"/>
                  <a:pt x="8" y="85"/>
                  <a:pt x="8" y="85"/>
                </a:cubicBezTo>
                <a:cubicBezTo>
                  <a:pt x="9" y="82"/>
                  <a:pt x="12" y="81"/>
                  <a:pt x="14" y="81"/>
                </a:cubicBezTo>
                <a:cubicBezTo>
                  <a:pt x="14" y="79"/>
                  <a:pt x="15" y="81"/>
                  <a:pt x="17" y="82"/>
                </a:cubicBezTo>
                <a:cubicBezTo>
                  <a:pt x="20" y="87"/>
                  <a:pt x="23" y="77"/>
                  <a:pt x="26" y="79"/>
                </a:cubicBezTo>
                <a:cubicBezTo>
                  <a:pt x="29" y="81"/>
                  <a:pt x="25" y="84"/>
                  <a:pt x="28" y="84"/>
                </a:cubicBezTo>
                <a:cubicBezTo>
                  <a:pt x="32" y="85"/>
                  <a:pt x="35" y="76"/>
                  <a:pt x="37" y="76"/>
                </a:cubicBezTo>
                <a:cubicBezTo>
                  <a:pt x="40" y="76"/>
                  <a:pt x="43" y="70"/>
                  <a:pt x="41" y="67"/>
                </a:cubicBezTo>
                <a:cubicBezTo>
                  <a:pt x="38" y="60"/>
                  <a:pt x="46" y="48"/>
                  <a:pt x="50" y="47"/>
                </a:cubicBezTo>
                <a:cubicBezTo>
                  <a:pt x="55" y="43"/>
                  <a:pt x="52" y="40"/>
                  <a:pt x="55" y="34"/>
                </a:cubicBezTo>
                <a:cubicBezTo>
                  <a:pt x="57" y="30"/>
                  <a:pt x="54" y="31"/>
                  <a:pt x="55" y="23"/>
                </a:cubicBezTo>
                <a:cubicBezTo>
                  <a:pt x="57" y="16"/>
                  <a:pt x="54" y="17"/>
                  <a:pt x="57" y="11"/>
                </a:cubicBezTo>
                <a:cubicBezTo>
                  <a:pt x="61" y="6"/>
                  <a:pt x="61" y="5"/>
                  <a:pt x="61" y="3"/>
                </a:cubicBezTo>
                <a:cubicBezTo>
                  <a:pt x="58" y="0"/>
                  <a:pt x="57" y="5"/>
                  <a:pt x="54" y="2"/>
                </a:cubicBezTo>
                <a:cubicBezTo>
                  <a:pt x="50" y="0"/>
                  <a:pt x="50" y="3"/>
                  <a:pt x="46" y="2"/>
                </a:cubicBezTo>
                <a:cubicBezTo>
                  <a:pt x="41" y="2"/>
                  <a:pt x="44" y="9"/>
                  <a:pt x="41" y="16"/>
                </a:cubicBezTo>
                <a:cubicBezTo>
                  <a:pt x="40" y="17"/>
                  <a:pt x="41" y="20"/>
                  <a:pt x="40" y="20"/>
                </a:cubicBezTo>
                <a:cubicBezTo>
                  <a:pt x="40" y="22"/>
                  <a:pt x="38" y="19"/>
                  <a:pt x="35" y="17"/>
                </a:cubicBezTo>
                <a:cubicBezTo>
                  <a:pt x="32" y="17"/>
                  <a:pt x="29" y="16"/>
                  <a:pt x="29" y="16"/>
                </a:cubicBezTo>
                <a:cubicBezTo>
                  <a:pt x="18" y="16"/>
                  <a:pt x="18" y="16"/>
                  <a:pt x="18" y="16"/>
                </a:cubicBezTo>
                <a:close/>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76" name="Freeform 118"/>
          <p:cNvSpPr>
            <a:spLocks/>
          </p:cNvSpPr>
          <p:nvPr>
            <p:custDataLst>
              <p:tags r:id="rId174"/>
            </p:custDataLst>
          </p:nvPr>
        </p:nvSpPr>
        <p:spPr bwMode="auto">
          <a:xfrm>
            <a:off x="3959608" y="3814491"/>
            <a:ext cx="84277" cy="103154"/>
          </a:xfrm>
          <a:custGeom>
            <a:avLst/>
            <a:gdLst/>
            <a:ahLst/>
            <a:cxnLst>
              <a:cxn ang="0">
                <a:pos x="22" y="1"/>
              </a:cxn>
              <a:cxn ang="0">
                <a:pos x="31" y="0"/>
              </a:cxn>
              <a:cxn ang="0">
                <a:pos x="39" y="1"/>
              </a:cxn>
              <a:cxn ang="0">
                <a:pos x="37" y="9"/>
              </a:cxn>
              <a:cxn ang="0">
                <a:pos x="43" y="9"/>
              </a:cxn>
              <a:cxn ang="0">
                <a:pos x="46" y="15"/>
              </a:cxn>
              <a:cxn ang="0">
                <a:pos x="43" y="23"/>
              </a:cxn>
              <a:cxn ang="0">
                <a:pos x="48" y="29"/>
              </a:cxn>
              <a:cxn ang="0">
                <a:pos x="46" y="42"/>
              </a:cxn>
              <a:cxn ang="0">
                <a:pos x="45" y="47"/>
              </a:cxn>
              <a:cxn ang="0">
                <a:pos x="42" y="45"/>
              </a:cxn>
              <a:cxn ang="0">
                <a:pos x="34" y="42"/>
              </a:cxn>
              <a:cxn ang="0">
                <a:pos x="32" y="44"/>
              </a:cxn>
              <a:cxn ang="0">
                <a:pos x="26" y="47"/>
              </a:cxn>
              <a:cxn ang="0">
                <a:pos x="26" y="54"/>
              </a:cxn>
              <a:cxn ang="0">
                <a:pos x="25" y="59"/>
              </a:cxn>
              <a:cxn ang="0">
                <a:pos x="20" y="61"/>
              </a:cxn>
              <a:cxn ang="0">
                <a:pos x="12" y="50"/>
              </a:cxn>
              <a:cxn ang="0">
                <a:pos x="6" y="44"/>
              </a:cxn>
              <a:cxn ang="0">
                <a:pos x="3" y="34"/>
              </a:cxn>
              <a:cxn ang="0">
                <a:pos x="3" y="29"/>
              </a:cxn>
              <a:cxn ang="0">
                <a:pos x="6" y="23"/>
              </a:cxn>
              <a:cxn ang="0">
                <a:pos x="8" y="22"/>
              </a:cxn>
              <a:cxn ang="0">
                <a:pos x="11" y="20"/>
              </a:cxn>
              <a:cxn ang="0">
                <a:pos x="6" y="17"/>
              </a:cxn>
              <a:cxn ang="0">
                <a:pos x="8" y="17"/>
              </a:cxn>
              <a:cxn ang="0">
                <a:pos x="8" y="12"/>
              </a:cxn>
              <a:cxn ang="0">
                <a:pos x="22" y="12"/>
              </a:cxn>
              <a:cxn ang="0">
                <a:pos x="22" y="1"/>
              </a:cxn>
            </a:cxnLst>
            <a:rect l="0" t="0" r="r" b="b"/>
            <a:pathLst>
              <a:path w="48" h="61">
                <a:moveTo>
                  <a:pt x="22" y="1"/>
                </a:moveTo>
                <a:cubicBezTo>
                  <a:pt x="23" y="0"/>
                  <a:pt x="23" y="0"/>
                  <a:pt x="31" y="0"/>
                </a:cubicBezTo>
                <a:cubicBezTo>
                  <a:pt x="40" y="0"/>
                  <a:pt x="37" y="0"/>
                  <a:pt x="39" y="1"/>
                </a:cubicBezTo>
                <a:cubicBezTo>
                  <a:pt x="39" y="4"/>
                  <a:pt x="35" y="4"/>
                  <a:pt x="37" y="9"/>
                </a:cubicBezTo>
                <a:cubicBezTo>
                  <a:pt x="39" y="12"/>
                  <a:pt x="42" y="9"/>
                  <a:pt x="43" y="9"/>
                </a:cubicBezTo>
                <a:cubicBezTo>
                  <a:pt x="46" y="9"/>
                  <a:pt x="48" y="12"/>
                  <a:pt x="46" y="15"/>
                </a:cubicBezTo>
                <a:cubicBezTo>
                  <a:pt x="45" y="20"/>
                  <a:pt x="45" y="14"/>
                  <a:pt x="43" y="23"/>
                </a:cubicBezTo>
                <a:cubicBezTo>
                  <a:pt x="42" y="28"/>
                  <a:pt x="48" y="26"/>
                  <a:pt x="48" y="29"/>
                </a:cubicBezTo>
                <a:cubicBezTo>
                  <a:pt x="46" y="33"/>
                  <a:pt x="48" y="39"/>
                  <a:pt x="46" y="42"/>
                </a:cubicBezTo>
                <a:cubicBezTo>
                  <a:pt x="45" y="45"/>
                  <a:pt x="48" y="47"/>
                  <a:pt x="45" y="47"/>
                </a:cubicBezTo>
                <a:cubicBezTo>
                  <a:pt x="42" y="48"/>
                  <a:pt x="43" y="42"/>
                  <a:pt x="42" y="45"/>
                </a:cubicBezTo>
                <a:cubicBezTo>
                  <a:pt x="39" y="48"/>
                  <a:pt x="37" y="48"/>
                  <a:pt x="34" y="42"/>
                </a:cubicBezTo>
                <a:cubicBezTo>
                  <a:pt x="31" y="37"/>
                  <a:pt x="31" y="40"/>
                  <a:pt x="32" y="44"/>
                </a:cubicBezTo>
                <a:cubicBezTo>
                  <a:pt x="32" y="47"/>
                  <a:pt x="29" y="47"/>
                  <a:pt x="26" y="47"/>
                </a:cubicBezTo>
                <a:cubicBezTo>
                  <a:pt x="23" y="47"/>
                  <a:pt x="25" y="53"/>
                  <a:pt x="26" y="54"/>
                </a:cubicBezTo>
                <a:cubicBezTo>
                  <a:pt x="28" y="56"/>
                  <a:pt x="28" y="61"/>
                  <a:pt x="25" y="59"/>
                </a:cubicBezTo>
                <a:cubicBezTo>
                  <a:pt x="23" y="58"/>
                  <a:pt x="23" y="58"/>
                  <a:pt x="20" y="61"/>
                </a:cubicBezTo>
                <a:cubicBezTo>
                  <a:pt x="16" y="56"/>
                  <a:pt x="22" y="59"/>
                  <a:pt x="12" y="50"/>
                </a:cubicBezTo>
                <a:cubicBezTo>
                  <a:pt x="9" y="47"/>
                  <a:pt x="8" y="45"/>
                  <a:pt x="6" y="44"/>
                </a:cubicBezTo>
                <a:cubicBezTo>
                  <a:pt x="5" y="40"/>
                  <a:pt x="5" y="39"/>
                  <a:pt x="3" y="34"/>
                </a:cubicBezTo>
                <a:cubicBezTo>
                  <a:pt x="0" y="29"/>
                  <a:pt x="0" y="26"/>
                  <a:pt x="3" y="29"/>
                </a:cubicBezTo>
                <a:cubicBezTo>
                  <a:pt x="5" y="31"/>
                  <a:pt x="6" y="26"/>
                  <a:pt x="6" y="23"/>
                </a:cubicBezTo>
                <a:cubicBezTo>
                  <a:pt x="6" y="18"/>
                  <a:pt x="6" y="18"/>
                  <a:pt x="8" y="22"/>
                </a:cubicBezTo>
                <a:cubicBezTo>
                  <a:pt x="9" y="23"/>
                  <a:pt x="14" y="22"/>
                  <a:pt x="11" y="20"/>
                </a:cubicBezTo>
                <a:cubicBezTo>
                  <a:pt x="8" y="20"/>
                  <a:pt x="6" y="18"/>
                  <a:pt x="6" y="17"/>
                </a:cubicBezTo>
                <a:cubicBezTo>
                  <a:pt x="8" y="15"/>
                  <a:pt x="8" y="17"/>
                  <a:pt x="8" y="17"/>
                </a:cubicBezTo>
                <a:cubicBezTo>
                  <a:pt x="9" y="15"/>
                  <a:pt x="8" y="14"/>
                  <a:pt x="8" y="12"/>
                </a:cubicBezTo>
                <a:cubicBezTo>
                  <a:pt x="16" y="12"/>
                  <a:pt x="17" y="14"/>
                  <a:pt x="22" y="12"/>
                </a:cubicBezTo>
                <a:cubicBezTo>
                  <a:pt x="22" y="1"/>
                  <a:pt x="22" y="1"/>
                  <a:pt x="22" y="1"/>
                </a:cubicBezTo>
                <a:close/>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77" name="Freeform 119"/>
          <p:cNvSpPr>
            <a:spLocks/>
          </p:cNvSpPr>
          <p:nvPr>
            <p:custDataLst>
              <p:tags r:id="rId175"/>
            </p:custDataLst>
          </p:nvPr>
        </p:nvSpPr>
        <p:spPr bwMode="auto">
          <a:xfrm>
            <a:off x="3970483" y="3814491"/>
            <a:ext cx="28092" cy="23603"/>
          </a:xfrm>
          <a:custGeom>
            <a:avLst/>
            <a:gdLst/>
            <a:ahLst/>
            <a:cxnLst>
              <a:cxn ang="0">
                <a:pos x="3" y="0"/>
              </a:cxn>
              <a:cxn ang="0">
                <a:pos x="16" y="1"/>
              </a:cxn>
              <a:cxn ang="0">
                <a:pos x="16" y="13"/>
              </a:cxn>
              <a:cxn ang="0">
                <a:pos x="2" y="13"/>
              </a:cxn>
              <a:cxn ang="0">
                <a:pos x="0" y="11"/>
              </a:cxn>
              <a:cxn ang="0">
                <a:pos x="3" y="0"/>
              </a:cxn>
            </a:cxnLst>
            <a:rect l="0" t="0" r="r" b="b"/>
            <a:pathLst>
              <a:path w="16" h="14">
                <a:moveTo>
                  <a:pt x="3" y="0"/>
                </a:moveTo>
                <a:cubicBezTo>
                  <a:pt x="6" y="3"/>
                  <a:pt x="8" y="1"/>
                  <a:pt x="16" y="1"/>
                </a:cubicBezTo>
                <a:cubicBezTo>
                  <a:pt x="16" y="13"/>
                  <a:pt x="16" y="13"/>
                  <a:pt x="16" y="13"/>
                </a:cubicBezTo>
                <a:cubicBezTo>
                  <a:pt x="11" y="14"/>
                  <a:pt x="9" y="13"/>
                  <a:pt x="2" y="13"/>
                </a:cubicBezTo>
                <a:cubicBezTo>
                  <a:pt x="3" y="11"/>
                  <a:pt x="0" y="14"/>
                  <a:pt x="0" y="11"/>
                </a:cubicBezTo>
                <a:cubicBezTo>
                  <a:pt x="0" y="8"/>
                  <a:pt x="5" y="8"/>
                  <a:pt x="3" y="0"/>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78" name="Freeform 120"/>
          <p:cNvSpPr>
            <a:spLocks/>
          </p:cNvSpPr>
          <p:nvPr>
            <p:custDataLst>
              <p:tags r:id="rId176"/>
            </p:custDataLst>
          </p:nvPr>
        </p:nvSpPr>
        <p:spPr bwMode="auto">
          <a:xfrm>
            <a:off x="3955077" y="3790888"/>
            <a:ext cx="9968" cy="9616"/>
          </a:xfrm>
          <a:custGeom>
            <a:avLst/>
            <a:gdLst/>
            <a:ahLst/>
            <a:cxnLst>
              <a:cxn ang="0">
                <a:pos x="3" y="6"/>
              </a:cxn>
              <a:cxn ang="0">
                <a:pos x="3" y="2"/>
              </a:cxn>
              <a:cxn ang="0">
                <a:pos x="5" y="3"/>
              </a:cxn>
              <a:cxn ang="0">
                <a:pos x="3" y="6"/>
              </a:cxn>
            </a:cxnLst>
            <a:rect l="0" t="0" r="r" b="b"/>
            <a:pathLst>
              <a:path w="6" h="6">
                <a:moveTo>
                  <a:pt x="3" y="6"/>
                </a:moveTo>
                <a:cubicBezTo>
                  <a:pt x="0" y="5"/>
                  <a:pt x="3" y="3"/>
                  <a:pt x="3" y="2"/>
                </a:cubicBezTo>
                <a:cubicBezTo>
                  <a:pt x="5" y="0"/>
                  <a:pt x="6" y="0"/>
                  <a:pt x="5" y="3"/>
                </a:cubicBezTo>
                <a:cubicBezTo>
                  <a:pt x="3" y="6"/>
                  <a:pt x="3" y="6"/>
                  <a:pt x="3" y="6"/>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79" name="Freeform 121"/>
          <p:cNvSpPr>
            <a:spLocks/>
          </p:cNvSpPr>
          <p:nvPr>
            <p:custDataLst>
              <p:tags r:id="rId177"/>
            </p:custDataLst>
          </p:nvPr>
        </p:nvSpPr>
        <p:spPr bwMode="auto">
          <a:xfrm>
            <a:off x="3927892" y="3846836"/>
            <a:ext cx="9062" cy="6119"/>
          </a:xfrm>
          <a:custGeom>
            <a:avLst/>
            <a:gdLst/>
            <a:ahLst/>
            <a:cxnLst>
              <a:cxn ang="0">
                <a:pos x="3" y="0"/>
              </a:cxn>
              <a:cxn ang="0">
                <a:pos x="2" y="4"/>
              </a:cxn>
              <a:cxn ang="0">
                <a:pos x="3" y="0"/>
              </a:cxn>
            </a:cxnLst>
            <a:rect l="0" t="0" r="r" b="b"/>
            <a:pathLst>
              <a:path w="5" h="4">
                <a:moveTo>
                  <a:pt x="3" y="0"/>
                </a:moveTo>
                <a:cubicBezTo>
                  <a:pt x="5" y="1"/>
                  <a:pt x="3" y="4"/>
                  <a:pt x="2" y="4"/>
                </a:cubicBezTo>
                <a:cubicBezTo>
                  <a:pt x="0" y="3"/>
                  <a:pt x="2" y="0"/>
                  <a:pt x="3" y="0"/>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80" name="Freeform 122"/>
          <p:cNvSpPr>
            <a:spLocks/>
          </p:cNvSpPr>
          <p:nvPr>
            <p:custDataLst>
              <p:tags r:id="rId178"/>
            </p:custDataLst>
          </p:nvPr>
        </p:nvSpPr>
        <p:spPr bwMode="auto">
          <a:xfrm>
            <a:off x="4239621" y="3868690"/>
            <a:ext cx="31716" cy="32345"/>
          </a:xfrm>
          <a:custGeom>
            <a:avLst/>
            <a:gdLst/>
            <a:ahLst/>
            <a:cxnLst>
              <a:cxn ang="0">
                <a:pos x="3" y="18"/>
              </a:cxn>
              <a:cxn ang="0">
                <a:pos x="6" y="18"/>
              </a:cxn>
              <a:cxn ang="0">
                <a:pos x="11" y="16"/>
              </a:cxn>
              <a:cxn ang="0">
                <a:pos x="12" y="15"/>
              </a:cxn>
              <a:cxn ang="0">
                <a:pos x="17" y="15"/>
              </a:cxn>
              <a:cxn ang="0">
                <a:pos x="18" y="8"/>
              </a:cxn>
              <a:cxn ang="0">
                <a:pos x="15" y="0"/>
              </a:cxn>
              <a:cxn ang="0">
                <a:pos x="12" y="5"/>
              </a:cxn>
              <a:cxn ang="0">
                <a:pos x="9" y="3"/>
              </a:cxn>
              <a:cxn ang="0">
                <a:pos x="5" y="13"/>
              </a:cxn>
              <a:cxn ang="0">
                <a:pos x="3" y="18"/>
              </a:cxn>
            </a:cxnLst>
            <a:rect l="0" t="0" r="r" b="b"/>
            <a:pathLst>
              <a:path w="18" h="19">
                <a:moveTo>
                  <a:pt x="3" y="18"/>
                </a:moveTo>
                <a:cubicBezTo>
                  <a:pt x="5" y="15"/>
                  <a:pt x="6" y="16"/>
                  <a:pt x="6" y="18"/>
                </a:cubicBezTo>
                <a:cubicBezTo>
                  <a:pt x="6" y="19"/>
                  <a:pt x="11" y="19"/>
                  <a:pt x="11" y="16"/>
                </a:cubicBezTo>
                <a:cubicBezTo>
                  <a:pt x="11" y="13"/>
                  <a:pt x="12" y="13"/>
                  <a:pt x="12" y="15"/>
                </a:cubicBezTo>
                <a:cubicBezTo>
                  <a:pt x="12" y="15"/>
                  <a:pt x="14" y="13"/>
                  <a:pt x="17" y="15"/>
                </a:cubicBezTo>
                <a:cubicBezTo>
                  <a:pt x="18" y="15"/>
                  <a:pt x="18" y="13"/>
                  <a:pt x="18" y="8"/>
                </a:cubicBezTo>
                <a:cubicBezTo>
                  <a:pt x="17" y="2"/>
                  <a:pt x="15" y="3"/>
                  <a:pt x="15" y="0"/>
                </a:cubicBezTo>
                <a:cubicBezTo>
                  <a:pt x="14" y="2"/>
                  <a:pt x="14" y="3"/>
                  <a:pt x="12" y="5"/>
                </a:cubicBezTo>
                <a:cubicBezTo>
                  <a:pt x="9" y="5"/>
                  <a:pt x="12" y="2"/>
                  <a:pt x="9" y="3"/>
                </a:cubicBezTo>
                <a:cubicBezTo>
                  <a:pt x="0" y="10"/>
                  <a:pt x="8" y="10"/>
                  <a:pt x="5" y="13"/>
                </a:cubicBezTo>
                <a:cubicBezTo>
                  <a:pt x="2" y="15"/>
                  <a:pt x="3" y="15"/>
                  <a:pt x="3" y="18"/>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81" name="Freeform 123"/>
          <p:cNvSpPr>
            <a:spLocks/>
          </p:cNvSpPr>
          <p:nvPr>
            <p:custDataLst>
              <p:tags r:id="rId179"/>
            </p:custDataLst>
          </p:nvPr>
        </p:nvSpPr>
        <p:spPr bwMode="auto">
          <a:xfrm>
            <a:off x="4245059" y="3890545"/>
            <a:ext cx="32623" cy="37590"/>
          </a:xfrm>
          <a:custGeom>
            <a:avLst/>
            <a:gdLst/>
            <a:ahLst/>
            <a:cxnLst>
              <a:cxn ang="0">
                <a:pos x="14" y="2"/>
              </a:cxn>
              <a:cxn ang="0">
                <a:pos x="12" y="5"/>
              </a:cxn>
              <a:cxn ang="0">
                <a:pos x="14" y="11"/>
              </a:cxn>
              <a:cxn ang="0">
                <a:pos x="5" y="22"/>
              </a:cxn>
              <a:cxn ang="0">
                <a:pos x="2" y="13"/>
              </a:cxn>
              <a:cxn ang="0">
                <a:pos x="0" y="5"/>
              </a:cxn>
              <a:cxn ang="0">
                <a:pos x="3" y="5"/>
              </a:cxn>
              <a:cxn ang="0">
                <a:pos x="8" y="3"/>
              </a:cxn>
              <a:cxn ang="0">
                <a:pos x="9" y="2"/>
              </a:cxn>
              <a:cxn ang="0">
                <a:pos x="14" y="2"/>
              </a:cxn>
            </a:cxnLst>
            <a:rect l="0" t="0" r="r" b="b"/>
            <a:pathLst>
              <a:path w="19" h="22">
                <a:moveTo>
                  <a:pt x="14" y="2"/>
                </a:moveTo>
                <a:cubicBezTo>
                  <a:pt x="14" y="3"/>
                  <a:pt x="12" y="3"/>
                  <a:pt x="12" y="5"/>
                </a:cubicBezTo>
                <a:cubicBezTo>
                  <a:pt x="12" y="6"/>
                  <a:pt x="19" y="6"/>
                  <a:pt x="14" y="11"/>
                </a:cubicBezTo>
                <a:cubicBezTo>
                  <a:pt x="9" y="16"/>
                  <a:pt x="11" y="20"/>
                  <a:pt x="5" y="22"/>
                </a:cubicBezTo>
                <a:cubicBezTo>
                  <a:pt x="5" y="17"/>
                  <a:pt x="2" y="17"/>
                  <a:pt x="2" y="13"/>
                </a:cubicBezTo>
                <a:cubicBezTo>
                  <a:pt x="3" y="8"/>
                  <a:pt x="2" y="8"/>
                  <a:pt x="0" y="5"/>
                </a:cubicBezTo>
                <a:cubicBezTo>
                  <a:pt x="2" y="2"/>
                  <a:pt x="3" y="3"/>
                  <a:pt x="3" y="5"/>
                </a:cubicBezTo>
                <a:cubicBezTo>
                  <a:pt x="3" y="6"/>
                  <a:pt x="8" y="6"/>
                  <a:pt x="8" y="3"/>
                </a:cubicBezTo>
                <a:cubicBezTo>
                  <a:pt x="8" y="0"/>
                  <a:pt x="9" y="0"/>
                  <a:pt x="9" y="2"/>
                </a:cubicBezTo>
                <a:cubicBezTo>
                  <a:pt x="9" y="2"/>
                  <a:pt x="11" y="0"/>
                  <a:pt x="14" y="2"/>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82" name="Freeform 124"/>
          <p:cNvSpPr>
            <a:spLocks/>
          </p:cNvSpPr>
          <p:nvPr>
            <p:custDataLst>
              <p:tags r:id="rId180"/>
            </p:custDataLst>
          </p:nvPr>
        </p:nvSpPr>
        <p:spPr bwMode="auto">
          <a:xfrm>
            <a:off x="3762965" y="3596821"/>
            <a:ext cx="112368" cy="100531"/>
          </a:xfrm>
          <a:custGeom>
            <a:avLst/>
            <a:gdLst/>
            <a:ahLst/>
            <a:cxnLst>
              <a:cxn ang="0">
                <a:pos x="24" y="58"/>
              </a:cxn>
              <a:cxn ang="0">
                <a:pos x="23" y="48"/>
              </a:cxn>
              <a:cxn ang="0">
                <a:pos x="23" y="42"/>
              </a:cxn>
              <a:cxn ang="0">
                <a:pos x="38" y="42"/>
              </a:cxn>
              <a:cxn ang="0">
                <a:pos x="41" y="42"/>
              </a:cxn>
              <a:cxn ang="0">
                <a:pos x="44" y="41"/>
              </a:cxn>
              <a:cxn ang="0">
                <a:pos x="49" y="44"/>
              </a:cxn>
              <a:cxn ang="0">
                <a:pos x="52" y="42"/>
              </a:cxn>
              <a:cxn ang="0">
                <a:pos x="64" y="34"/>
              </a:cxn>
              <a:cxn ang="0">
                <a:pos x="62" y="30"/>
              </a:cxn>
              <a:cxn ang="0">
                <a:pos x="59" y="27"/>
              </a:cxn>
              <a:cxn ang="0">
                <a:pos x="53" y="22"/>
              </a:cxn>
              <a:cxn ang="0">
                <a:pos x="53" y="19"/>
              </a:cxn>
              <a:cxn ang="0">
                <a:pos x="52" y="17"/>
              </a:cxn>
              <a:cxn ang="0">
                <a:pos x="49" y="13"/>
              </a:cxn>
              <a:cxn ang="0">
                <a:pos x="47" y="3"/>
              </a:cxn>
              <a:cxn ang="0">
                <a:pos x="44" y="3"/>
              </a:cxn>
              <a:cxn ang="0">
                <a:pos x="41" y="2"/>
              </a:cxn>
              <a:cxn ang="0">
                <a:pos x="32" y="6"/>
              </a:cxn>
              <a:cxn ang="0">
                <a:pos x="27" y="11"/>
              </a:cxn>
              <a:cxn ang="0">
                <a:pos x="23" y="16"/>
              </a:cxn>
              <a:cxn ang="0">
                <a:pos x="18" y="17"/>
              </a:cxn>
              <a:cxn ang="0">
                <a:pos x="15" y="20"/>
              </a:cxn>
              <a:cxn ang="0">
                <a:pos x="12" y="19"/>
              </a:cxn>
              <a:cxn ang="0">
                <a:pos x="12" y="23"/>
              </a:cxn>
              <a:cxn ang="0">
                <a:pos x="9" y="27"/>
              </a:cxn>
              <a:cxn ang="0">
                <a:pos x="9" y="31"/>
              </a:cxn>
              <a:cxn ang="0">
                <a:pos x="3" y="34"/>
              </a:cxn>
              <a:cxn ang="0">
                <a:pos x="1" y="42"/>
              </a:cxn>
              <a:cxn ang="0">
                <a:pos x="1" y="48"/>
              </a:cxn>
              <a:cxn ang="0">
                <a:pos x="7" y="54"/>
              </a:cxn>
              <a:cxn ang="0">
                <a:pos x="15" y="53"/>
              </a:cxn>
              <a:cxn ang="0">
                <a:pos x="24" y="58"/>
              </a:cxn>
            </a:cxnLst>
            <a:rect l="0" t="0" r="r" b="b"/>
            <a:pathLst>
              <a:path w="64" h="59">
                <a:moveTo>
                  <a:pt x="24" y="58"/>
                </a:moveTo>
                <a:cubicBezTo>
                  <a:pt x="23" y="54"/>
                  <a:pt x="23" y="50"/>
                  <a:pt x="23" y="48"/>
                </a:cubicBezTo>
                <a:cubicBezTo>
                  <a:pt x="23" y="48"/>
                  <a:pt x="20" y="42"/>
                  <a:pt x="23" y="42"/>
                </a:cubicBezTo>
                <a:cubicBezTo>
                  <a:pt x="26" y="42"/>
                  <a:pt x="36" y="42"/>
                  <a:pt x="38" y="42"/>
                </a:cubicBezTo>
                <a:cubicBezTo>
                  <a:pt x="39" y="42"/>
                  <a:pt x="39" y="44"/>
                  <a:pt x="41" y="42"/>
                </a:cubicBezTo>
                <a:cubicBezTo>
                  <a:pt x="42" y="42"/>
                  <a:pt x="42" y="41"/>
                  <a:pt x="44" y="41"/>
                </a:cubicBezTo>
                <a:cubicBezTo>
                  <a:pt x="49" y="42"/>
                  <a:pt x="49" y="44"/>
                  <a:pt x="49" y="44"/>
                </a:cubicBezTo>
                <a:cubicBezTo>
                  <a:pt x="50" y="44"/>
                  <a:pt x="52" y="42"/>
                  <a:pt x="52" y="42"/>
                </a:cubicBezTo>
                <a:cubicBezTo>
                  <a:pt x="58" y="36"/>
                  <a:pt x="59" y="42"/>
                  <a:pt x="64" y="34"/>
                </a:cubicBezTo>
                <a:cubicBezTo>
                  <a:pt x="62" y="31"/>
                  <a:pt x="61" y="30"/>
                  <a:pt x="62" y="30"/>
                </a:cubicBezTo>
                <a:cubicBezTo>
                  <a:pt x="64" y="28"/>
                  <a:pt x="61" y="23"/>
                  <a:pt x="59" y="27"/>
                </a:cubicBezTo>
                <a:cubicBezTo>
                  <a:pt x="58" y="28"/>
                  <a:pt x="55" y="23"/>
                  <a:pt x="53" y="22"/>
                </a:cubicBezTo>
                <a:cubicBezTo>
                  <a:pt x="52" y="22"/>
                  <a:pt x="52" y="19"/>
                  <a:pt x="53" y="19"/>
                </a:cubicBezTo>
                <a:cubicBezTo>
                  <a:pt x="55" y="20"/>
                  <a:pt x="55" y="19"/>
                  <a:pt x="52" y="17"/>
                </a:cubicBezTo>
                <a:cubicBezTo>
                  <a:pt x="50" y="14"/>
                  <a:pt x="49" y="17"/>
                  <a:pt x="49" y="13"/>
                </a:cubicBezTo>
                <a:cubicBezTo>
                  <a:pt x="47" y="6"/>
                  <a:pt x="45" y="9"/>
                  <a:pt x="47" y="3"/>
                </a:cubicBezTo>
                <a:cubicBezTo>
                  <a:pt x="45" y="3"/>
                  <a:pt x="45" y="3"/>
                  <a:pt x="44" y="3"/>
                </a:cubicBezTo>
                <a:cubicBezTo>
                  <a:pt x="42" y="2"/>
                  <a:pt x="42" y="3"/>
                  <a:pt x="41" y="2"/>
                </a:cubicBezTo>
                <a:cubicBezTo>
                  <a:pt x="38" y="0"/>
                  <a:pt x="41" y="3"/>
                  <a:pt x="32" y="6"/>
                </a:cubicBezTo>
                <a:cubicBezTo>
                  <a:pt x="27" y="8"/>
                  <a:pt x="30" y="13"/>
                  <a:pt x="27" y="11"/>
                </a:cubicBezTo>
                <a:cubicBezTo>
                  <a:pt x="24" y="9"/>
                  <a:pt x="23" y="11"/>
                  <a:pt x="23" y="16"/>
                </a:cubicBezTo>
                <a:cubicBezTo>
                  <a:pt x="23" y="19"/>
                  <a:pt x="18" y="14"/>
                  <a:pt x="18" y="17"/>
                </a:cubicBezTo>
                <a:cubicBezTo>
                  <a:pt x="18" y="19"/>
                  <a:pt x="18" y="22"/>
                  <a:pt x="15" y="20"/>
                </a:cubicBezTo>
                <a:cubicBezTo>
                  <a:pt x="12" y="20"/>
                  <a:pt x="14" y="17"/>
                  <a:pt x="12" y="19"/>
                </a:cubicBezTo>
                <a:cubicBezTo>
                  <a:pt x="10" y="20"/>
                  <a:pt x="10" y="22"/>
                  <a:pt x="12" y="23"/>
                </a:cubicBezTo>
                <a:cubicBezTo>
                  <a:pt x="14" y="27"/>
                  <a:pt x="9" y="25"/>
                  <a:pt x="9" y="27"/>
                </a:cubicBezTo>
                <a:cubicBezTo>
                  <a:pt x="10" y="28"/>
                  <a:pt x="10" y="28"/>
                  <a:pt x="9" y="31"/>
                </a:cubicBezTo>
                <a:cubicBezTo>
                  <a:pt x="7" y="34"/>
                  <a:pt x="1" y="33"/>
                  <a:pt x="3" y="34"/>
                </a:cubicBezTo>
                <a:cubicBezTo>
                  <a:pt x="3" y="36"/>
                  <a:pt x="3" y="41"/>
                  <a:pt x="1" y="42"/>
                </a:cubicBezTo>
                <a:cubicBezTo>
                  <a:pt x="0" y="42"/>
                  <a:pt x="3" y="44"/>
                  <a:pt x="1" y="48"/>
                </a:cubicBezTo>
                <a:cubicBezTo>
                  <a:pt x="7" y="50"/>
                  <a:pt x="1" y="50"/>
                  <a:pt x="7" y="54"/>
                </a:cubicBezTo>
                <a:cubicBezTo>
                  <a:pt x="14" y="59"/>
                  <a:pt x="9" y="53"/>
                  <a:pt x="15" y="53"/>
                </a:cubicBezTo>
                <a:cubicBezTo>
                  <a:pt x="21" y="53"/>
                  <a:pt x="20" y="58"/>
                  <a:pt x="24" y="58"/>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83" name="Freeform 125"/>
          <p:cNvSpPr>
            <a:spLocks/>
          </p:cNvSpPr>
          <p:nvPr>
            <p:custDataLst>
              <p:tags r:id="rId181"/>
            </p:custDataLst>
          </p:nvPr>
        </p:nvSpPr>
        <p:spPr bwMode="auto">
          <a:xfrm>
            <a:off x="3850865" y="3643153"/>
            <a:ext cx="48935" cy="104901"/>
          </a:xfrm>
          <a:custGeom>
            <a:avLst/>
            <a:gdLst/>
            <a:ahLst/>
            <a:cxnLst>
              <a:cxn ang="0">
                <a:pos x="14" y="7"/>
              </a:cxn>
              <a:cxn ang="0">
                <a:pos x="2" y="15"/>
              </a:cxn>
              <a:cxn ang="0">
                <a:pos x="5" y="25"/>
              </a:cxn>
              <a:cxn ang="0">
                <a:pos x="6" y="32"/>
              </a:cxn>
              <a:cxn ang="0">
                <a:pos x="8" y="54"/>
              </a:cxn>
              <a:cxn ang="0">
                <a:pos x="6" y="56"/>
              </a:cxn>
              <a:cxn ang="0">
                <a:pos x="8" y="62"/>
              </a:cxn>
              <a:cxn ang="0">
                <a:pos x="17" y="62"/>
              </a:cxn>
              <a:cxn ang="0">
                <a:pos x="17" y="40"/>
              </a:cxn>
              <a:cxn ang="0">
                <a:pos x="20" y="32"/>
              </a:cxn>
              <a:cxn ang="0">
                <a:pos x="25" y="22"/>
              </a:cxn>
              <a:cxn ang="0">
                <a:pos x="23" y="9"/>
              </a:cxn>
              <a:cxn ang="0">
                <a:pos x="19" y="3"/>
              </a:cxn>
              <a:cxn ang="0">
                <a:pos x="16" y="3"/>
              </a:cxn>
              <a:cxn ang="0">
                <a:pos x="14" y="7"/>
              </a:cxn>
            </a:cxnLst>
            <a:rect l="0" t="0" r="r" b="b"/>
            <a:pathLst>
              <a:path w="28" h="62">
                <a:moveTo>
                  <a:pt x="14" y="7"/>
                </a:moveTo>
                <a:cubicBezTo>
                  <a:pt x="9" y="15"/>
                  <a:pt x="8" y="9"/>
                  <a:pt x="2" y="15"/>
                </a:cubicBezTo>
                <a:cubicBezTo>
                  <a:pt x="0" y="22"/>
                  <a:pt x="2" y="23"/>
                  <a:pt x="5" y="25"/>
                </a:cubicBezTo>
                <a:cubicBezTo>
                  <a:pt x="8" y="25"/>
                  <a:pt x="5" y="32"/>
                  <a:pt x="6" y="32"/>
                </a:cubicBezTo>
                <a:cubicBezTo>
                  <a:pt x="9" y="34"/>
                  <a:pt x="8" y="51"/>
                  <a:pt x="8" y="54"/>
                </a:cubicBezTo>
                <a:cubicBezTo>
                  <a:pt x="8" y="56"/>
                  <a:pt x="6" y="54"/>
                  <a:pt x="6" y="56"/>
                </a:cubicBezTo>
                <a:cubicBezTo>
                  <a:pt x="8" y="58"/>
                  <a:pt x="9" y="61"/>
                  <a:pt x="8" y="62"/>
                </a:cubicBezTo>
                <a:cubicBezTo>
                  <a:pt x="13" y="62"/>
                  <a:pt x="14" y="62"/>
                  <a:pt x="17" y="62"/>
                </a:cubicBezTo>
                <a:cubicBezTo>
                  <a:pt x="19" y="53"/>
                  <a:pt x="17" y="48"/>
                  <a:pt x="17" y="40"/>
                </a:cubicBezTo>
                <a:cubicBezTo>
                  <a:pt x="17" y="32"/>
                  <a:pt x="19" y="37"/>
                  <a:pt x="20" y="32"/>
                </a:cubicBezTo>
                <a:cubicBezTo>
                  <a:pt x="20" y="28"/>
                  <a:pt x="22" y="29"/>
                  <a:pt x="25" y="22"/>
                </a:cubicBezTo>
                <a:cubicBezTo>
                  <a:pt x="28" y="14"/>
                  <a:pt x="22" y="14"/>
                  <a:pt x="23" y="9"/>
                </a:cubicBezTo>
                <a:cubicBezTo>
                  <a:pt x="22" y="6"/>
                  <a:pt x="22" y="6"/>
                  <a:pt x="19" y="3"/>
                </a:cubicBezTo>
                <a:cubicBezTo>
                  <a:pt x="16" y="0"/>
                  <a:pt x="17" y="3"/>
                  <a:pt x="16" y="3"/>
                </a:cubicBezTo>
                <a:cubicBezTo>
                  <a:pt x="13" y="3"/>
                  <a:pt x="16" y="4"/>
                  <a:pt x="14" y="7"/>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84" name="Freeform 126"/>
          <p:cNvSpPr>
            <a:spLocks/>
          </p:cNvSpPr>
          <p:nvPr>
            <p:custDataLst>
              <p:tags r:id="rId182"/>
            </p:custDataLst>
          </p:nvPr>
        </p:nvSpPr>
        <p:spPr bwMode="auto">
          <a:xfrm>
            <a:off x="3721279" y="3670252"/>
            <a:ext cx="88807" cy="110146"/>
          </a:xfrm>
          <a:custGeom>
            <a:avLst/>
            <a:gdLst/>
            <a:ahLst/>
            <a:cxnLst>
              <a:cxn ang="0">
                <a:pos x="48" y="15"/>
              </a:cxn>
              <a:cxn ang="0">
                <a:pos x="48" y="29"/>
              </a:cxn>
              <a:cxn ang="0">
                <a:pos x="44" y="43"/>
              </a:cxn>
              <a:cxn ang="0">
                <a:pos x="45" y="52"/>
              </a:cxn>
              <a:cxn ang="0">
                <a:pos x="47" y="57"/>
              </a:cxn>
              <a:cxn ang="0">
                <a:pos x="44" y="57"/>
              </a:cxn>
              <a:cxn ang="0">
                <a:pos x="39" y="57"/>
              </a:cxn>
              <a:cxn ang="0">
                <a:pos x="35" y="57"/>
              </a:cxn>
              <a:cxn ang="0">
                <a:pos x="21" y="59"/>
              </a:cxn>
              <a:cxn ang="0">
                <a:pos x="9" y="65"/>
              </a:cxn>
              <a:cxn ang="0">
                <a:pos x="10" y="52"/>
              </a:cxn>
              <a:cxn ang="0">
                <a:pos x="7" y="48"/>
              </a:cxn>
              <a:cxn ang="0">
                <a:pos x="1" y="43"/>
              </a:cxn>
              <a:cxn ang="0">
                <a:pos x="1" y="32"/>
              </a:cxn>
              <a:cxn ang="0">
                <a:pos x="6" y="29"/>
              </a:cxn>
              <a:cxn ang="0">
                <a:pos x="3" y="26"/>
              </a:cxn>
              <a:cxn ang="0">
                <a:pos x="9" y="26"/>
              </a:cxn>
              <a:cxn ang="0">
                <a:pos x="7" y="20"/>
              </a:cxn>
              <a:cxn ang="0">
                <a:pos x="4" y="14"/>
              </a:cxn>
              <a:cxn ang="0">
                <a:pos x="6" y="9"/>
              </a:cxn>
              <a:cxn ang="0">
                <a:pos x="15" y="7"/>
              </a:cxn>
              <a:cxn ang="0">
                <a:pos x="20" y="6"/>
              </a:cxn>
              <a:cxn ang="0">
                <a:pos x="26" y="6"/>
              </a:cxn>
              <a:cxn ang="0">
                <a:pos x="32" y="12"/>
              </a:cxn>
              <a:cxn ang="0">
                <a:pos x="39" y="10"/>
              </a:cxn>
              <a:cxn ang="0">
                <a:pos x="48" y="15"/>
              </a:cxn>
            </a:cxnLst>
            <a:rect l="0" t="0" r="r" b="b"/>
            <a:pathLst>
              <a:path w="51" h="65">
                <a:moveTo>
                  <a:pt x="48" y="15"/>
                </a:moveTo>
                <a:cubicBezTo>
                  <a:pt x="47" y="18"/>
                  <a:pt x="51" y="29"/>
                  <a:pt x="48" y="29"/>
                </a:cubicBezTo>
                <a:cubicBezTo>
                  <a:pt x="47" y="31"/>
                  <a:pt x="45" y="37"/>
                  <a:pt x="44" y="43"/>
                </a:cubicBezTo>
                <a:cubicBezTo>
                  <a:pt x="42" y="45"/>
                  <a:pt x="45" y="51"/>
                  <a:pt x="45" y="52"/>
                </a:cubicBezTo>
                <a:cubicBezTo>
                  <a:pt x="47" y="54"/>
                  <a:pt x="48" y="59"/>
                  <a:pt x="47" y="57"/>
                </a:cubicBezTo>
                <a:cubicBezTo>
                  <a:pt x="47" y="57"/>
                  <a:pt x="47" y="57"/>
                  <a:pt x="44" y="57"/>
                </a:cubicBezTo>
                <a:cubicBezTo>
                  <a:pt x="42" y="57"/>
                  <a:pt x="44" y="59"/>
                  <a:pt x="39" y="57"/>
                </a:cubicBezTo>
                <a:cubicBezTo>
                  <a:pt x="35" y="57"/>
                  <a:pt x="38" y="57"/>
                  <a:pt x="35" y="57"/>
                </a:cubicBezTo>
                <a:cubicBezTo>
                  <a:pt x="30" y="59"/>
                  <a:pt x="30" y="57"/>
                  <a:pt x="21" y="59"/>
                </a:cubicBezTo>
                <a:cubicBezTo>
                  <a:pt x="12" y="62"/>
                  <a:pt x="12" y="65"/>
                  <a:pt x="9" y="65"/>
                </a:cubicBezTo>
                <a:cubicBezTo>
                  <a:pt x="9" y="60"/>
                  <a:pt x="10" y="57"/>
                  <a:pt x="10" y="52"/>
                </a:cubicBezTo>
                <a:cubicBezTo>
                  <a:pt x="10" y="49"/>
                  <a:pt x="7" y="51"/>
                  <a:pt x="7" y="48"/>
                </a:cubicBezTo>
                <a:cubicBezTo>
                  <a:pt x="7" y="45"/>
                  <a:pt x="0" y="46"/>
                  <a:pt x="1" y="43"/>
                </a:cubicBezTo>
                <a:cubicBezTo>
                  <a:pt x="3" y="40"/>
                  <a:pt x="4" y="38"/>
                  <a:pt x="1" y="32"/>
                </a:cubicBezTo>
                <a:cubicBezTo>
                  <a:pt x="4" y="35"/>
                  <a:pt x="6" y="32"/>
                  <a:pt x="6" y="29"/>
                </a:cubicBezTo>
                <a:cubicBezTo>
                  <a:pt x="6" y="26"/>
                  <a:pt x="4" y="29"/>
                  <a:pt x="3" y="26"/>
                </a:cubicBezTo>
                <a:cubicBezTo>
                  <a:pt x="3" y="24"/>
                  <a:pt x="4" y="24"/>
                  <a:pt x="9" y="26"/>
                </a:cubicBezTo>
                <a:cubicBezTo>
                  <a:pt x="9" y="21"/>
                  <a:pt x="4" y="23"/>
                  <a:pt x="7" y="20"/>
                </a:cubicBezTo>
                <a:cubicBezTo>
                  <a:pt x="9" y="17"/>
                  <a:pt x="4" y="17"/>
                  <a:pt x="4" y="14"/>
                </a:cubicBezTo>
                <a:cubicBezTo>
                  <a:pt x="6" y="10"/>
                  <a:pt x="3" y="10"/>
                  <a:pt x="6" y="9"/>
                </a:cubicBezTo>
                <a:cubicBezTo>
                  <a:pt x="12" y="1"/>
                  <a:pt x="10" y="12"/>
                  <a:pt x="15" y="7"/>
                </a:cubicBezTo>
                <a:cubicBezTo>
                  <a:pt x="18" y="3"/>
                  <a:pt x="20" y="0"/>
                  <a:pt x="20" y="6"/>
                </a:cubicBezTo>
                <a:cubicBezTo>
                  <a:pt x="20" y="10"/>
                  <a:pt x="23" y="6"/>
                  <a:pt x="26" y="6"/>
                </a:cubicBezTo>
                <a:cubicBezTo>
                  <a:pt x="32" y="7"/>
                  <a:pt x="26" y="7"/>
                  <a:pt x="32" y="12"/>
                </a:cubicBezTo>
                <a:cubicBezTo>
                  <a:pt x="38" y="17"/>
                  <a:pt x="33" y="10"/>
                  <a:pt x="39" y="10"/>
                </a:cubicBezTo>
                <a:cubicBezTo>
                  <a:pt x="45" y="10"/>
                  <a:pt x="44" y="15"/>
                  <a:pt x="48" y="15"/>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85" name="Freeform 127"/>
          <p:cNvSpPr>
            <a:spLocks/>
          </p:cNvSpPr>
          <p:nvPr>
            <p:custDataLst>
              <p:tags r:id="rId183"/>
            </p:custDataLst>
          </p:nvPr>
        </p:nvSpPr>
        <p:spPr bwMode="auto">
          <a:xfrm>
            <a:off x="3794681" y="3666755"/>
            <a:ext cx="65246" cy="110146"/>
          </a:xfrm>
          <a:custGeom>
            <a:avLst/>
            <a:gdLst/>
            <a:ahLst/>
            <a:cxnLst>
              <a:cxn ang="0">
                <a:pos x="26" y="0"/>
              </a:cxn>
              <a:cxn ang="0">
                <a:pos x="29" y="14"/>
              </a:cxn>
              <a:cxn ang="0">
                <a:pos x="31" y="22"/>
              </a:cxn>
              <a:cxn ang="0">
                <a:pos x="31" y="33"/>
              </a:cxn>
              <a:cxn ang="0">
                <a:pos x="32" y="40"/>
              </a:cxn>
              <a:cxn ang="0">
                <a:pos x="37" y="50"/>
              </a:cxn>
              <a:cxn ang="0">
                <a:pos x="32" y="53"/>
              </a:cxn>
              <a:cxn ang="0">
                <a:pos x="18" y="59"/>
              </a:cxn>
              <a:cxn ang="0">
                <a:pos x="9" y="64"/>
              </a:cxn>
              <a:cxn ang="0">
                <a:pos x="1" y="61"/>
              </a:cxn>
              <a:cxn ang="0">
                <a:pos x="4" y="59"/>
              </a:cxn>
              <a:cxn ang="0">
                <a:pos x="3" y="54"/>
              </a:cxn>
              <a:cxn ang="0">
                <a:pos x="1" y="45"/>
              </a:cxn>
              <a:cxn ang="0">
                <a:pos x="6" y="31"/>
              </a:cxn>
              <a:cxn ang="0">
                <a:pos x="6" y="17"/>
              </a:cxn>
              <a:cxn ang="0">
                <a:pos x="4" y="8"/>
              </a:cxn>
              <a:cxn ang="0">
                <a:pos x="4" y="2"/>
              </a:cxn>
              <a:cxn ang="0">
                <a:pos x="20" y="2"/>
              </a:cxn>
              <a:cxn ang="0">
                <a:pos x="23" y="2"/>
              </a:cxn>
              <a:cxn ang="0">
                <a:pos x="26" y="0"/>
              </a:cxn>
            </a:cxnLst>
            <a:rect l="0" t="0" r="r" b="b"/>
            <a:pathLst>
              <a:path w="37" h="65">
                <a:moveTo>
                  <a:pt x="26" y="0"/>
                </a:moveTo>
                <a:cubicBezTo>
                  <a:pt x="26" y="9"/>
                  <a:pt x="31" y="6"/>
                  <a:pt x="29" y="14"/>
                </a:cubicBezTo>
                <a:cubicBezTo>
                  <a:pt x="28" y="22"/>
                  <a:pt x="32" y="14"/>
                  <a:pt x="31" y="22"/>
                </a:cubicBezTo>
                <a:cubicBezTo>
                  <a:pt x="29" y="28"/>
                  <a:pt x="34" y="23"/>
                  <a:pt x="31" y="33"/>
                </a:cubicBezTo>
                <a:cubicBezTo>
                  <a:pt x="29" y="42"/>
                  <a:pt x="32" y="34"/>
                  <a:pt x="32" y="40"/>
                </a:cubicBezTo>
                <a:cubicBezTo>
                  <a:pt x="31" y="45"/>
                  <a:pt x="34" y="47"/>
                  <a:pt x="37" y="50"/>
                </a:cubicBezTo>
                <a:cubicBezTo>
                  <a:pt x="34" y="51"/>
                  <a:pt x="37" y="53"/>
                  <a:pt x="32" y="53"/>
                </a:cubicBezTo>
                <a:cubicBezTo>
                  <a:pt x="23" y="54"/>
                  <a:pt x="24" y="59"/>
                  <a:pt x="18" y="59"/>
                </a:cubicBezTo>
                <a:cubicBezTo>
                  <a:pt x="14" y="61"/>
                  <a:pt x="12" y="65"/>
                  <a:pt x="9" y="64"/>
                </a:cubicBezTo>
                <a:cubicBezTo>
                  <a:pt x="8" y="61"/>
                  <a:pt x="3" y="61"/>
                  <a:pt x="1" y="61"/>
                </a:cubicBezTo>
                <a:cubicBezTo>
                  <a:pt x="0" y="61"/>
                  <a:pt x="3" y="61"/>
                  <a:pt x="4" y="59"/>
                </a:cubicBezTo>
                <a:cubicBezTo>
                  <a:pt x="6" y="61"/>
                  <a:pt x="4" y="56"/>
                  <a:pt x="3" y="54"/>
                </a:cubicBezTo>
                <a:cubicBezTo>
                  <a:pt x="3" y="53"/>
                  <a:pt x="0" y="47"/>
                  <a:pt x="1" y="45"/>
                </a:cubicBezTo>
                <a:cubicBezTo>
                  <a:pt x="3" y="39"/>
                  <a:pt x="4" y="33"/>
                  <a:pt x="6" y="31"/>
                </a:cubicBezTo>
                <a:cubicBezTo>
                  <a:pt x="9" y="31"/>
                  <a:pt x="4" y="20"/>
                  <a:pt x="6" y="17"/>
                </a:cubicBezTo>
                <a:cubicBezTo>
                  <a:pt x="4" y="14"/>
                  <a:pt x="4" y="9"/>
                  <a:pt x="4" y="8"/>
                </a:cubicBezTo>
                <a:cubicBezTo>
                  <a:pt x="4" y="8"/>
                  <a:pt x="1" y="2"/>
                  <a:pt x="4" y="2"/>
                </a:cubicBezTo>
                <a:cubicBezTo>
                  <a:pt x="8" y="2"/>
                  <a:pt x="18" y="2"/>
                  <a:pt x="20" y="2"/>
                </a:cubicBezTo>
                <a:cubicBezTo>
                  <a:pt x="21" y="2"/>
                  <a:pt x="21" y="3"/>
                  <a:pt x="23" y="2"/>
                </a:cubicBezTo>
                <a:cubicBezTo>
                  <a:pt x="24" y="2"/>
                  <a:pt x="24" y="0"/>
                  <a:pt x="26" y="0"/>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86" name="Freeform 128"/>
          <p:cNvSpPr>
            <a:spLocks/>
          </p:cNvSpPr>
          <p:nvPr>
            <p:custDataLst>
              <p:tags r:id="rId184"/>
            </p:custDataLst>
          </p:nvPr>
        </p:nvSpPr>
        <p:spPr bwMode="auto">
          <a:xfrm>
            <a:off x="3839991" y="3666754"/>
            <a:ext cx="27186" cy="84796"/>
          </a:xfrm>
          <a:custGeom>
            <a:avLst/>
            <a:gdLst/>
            <a:ahLst/>
            <a:cxnLst>
              <a:cxn ang="0">
                <a:pos x="0" y="0"/>
              </a:cxn>
              <a:cxn ang="0">
                <a:pos x="4" y="3"/>
              </a:cxn>
              <a:cxn ang="0">
                <a:pos x="8" y="2"/>
              </a:cxn>
              <a:cxn ang="0">
                <a:pos x="11" y="11"/>
              </a:cxn>
              <a:cxn ang="0">
                <a:pos x="12" y="19"/>
              </a:cxn>
              <a:cxn ang="0">
                <a:pos x="14" y="40"/>
              </a:cxn>
              <a:cxn ang="0">
                <a:pos x="12" y="42"/>
              </a:cxn>
              <a:cxn ang="0">
                <a:pos x="14" y="48"/>
              </a:cxn>
              <a:cxn ang="0">
                <a:pos x="11" y="50"/>
              </a:cxn>
              <a:cxn ang="0">
                <a:pos x="6" y="40"/>
              </a:cxn>
              <a:cxn ang="0">
                <a:pos x="4" y="33"/>
              </a:cxn>
              <a:cxn ang="0">
                <a:pos x="4" y="22"/>
              </a:cxn>
              <a:cxn ang="0">
                <a:pos x="3" y="14"/>
              </a:cxn>
              <a:cxn ang="0">
                <a:pos x="0" y="0"/>
              </a:cxn>
            </a:cxnLst>
            <a:rect l="0" t="0" r="r" b="b"/>
            <a:pathLst>
              <a:path w="15" h="50">
                <a:moveTo>
                  <a:pt x="0" y="0"/>
                </a:moveTo>
                <a:cubicBezTo>
                  <a:pt x="4" y="2"/>
                  <a:pt x="4" y="3"/>
                  <a:pt x="4" y="3"/>
                </a:cubicBezTo>
                <a:cubicBezTo>
                  <a:pt x="6" y="3"/>
                  <a:pt x="8" y="2"/>
                  <a:pt x="8" y="2"/>
                </a:cubicBezTo>
                <a:cubicBezTo>
                  <a:pt x="6" y="8"/>
                  <a:pt x="8" y="9"/>
                  <a:pt x="11" y="11"/>
                </a:cubicBezTo>
                <a:cubicBezTo>
                  <a:pt x="14" y="11"/>
                  <a:pt x="11" y="19"/>
                  <a:pt x="12" y="19"/>
                </a:cubicBezTo>
                <a:cubicBezTo>
                  <a:pt x="15" y="20"/>
                  <a:pt x="14" y="37"/>
                  <a:pt x="14" y="40"/>
                </a:cubicBezTo>
                <a:cubicBezTo>
                  <a:pt x="14" y="42"/>
                  <a:pt x="12" y="40"/>
                  <a:pt x="12" y="42"/>
                </a:cubicBezTo>
                <a:cubicBezTo>
                  <a:pt x="14" y="44"/>
                  <a:pt x="15" y="47"/>
                  <a:pt x="14" y="48"/>
                </a:cubicBezTo>
                <a:cubicBezTo>
                  <a:pt x="12" y="50"/>
                  <a:pt x="11" y="50"/>
                  <a:pt x="11" y="50"/>
                </a:cubicBezTo>
                <a:cubicBezTo>
                  <a:pt x="8" y="47"/>
                  <a:pt x="4" y="45"/>
                  <a:pt x="6" y="40"/>
                </a:cubicBezTo>
                <a:cubicBezTo>
                  <a:pt x="6" y="34"/>
                  <a:pt x="3" y="42"/>
                  <a:pt x="4" y="33"/>
                </a:cubicBezTo>
                <a:cubicBezTo>
                  <a:pt x="8" y="23"/>
                  <a:pt x="3" y="28"/>
                  <a:pt x="4" y="22"/>
                </a:cubicBezTo>
                <a:cubicBezTo>
                  <a:pt x="6" y="14"/>
                  <a:pt x="1" y="22"/>
                  <a:pt x="3" y="14"/>
                </a:cubicBezTo>
                <a:cubicBezTo>
                  <a:pt x="4" y="6"/>
                  <a:pt x="0" y="9"/>
                  <a:pt x="0" y="0"/>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87" name="Freeform 129"/>
          <p:cNvSpPr>
            <a:spLocks/>
          </p:cNvSpPr>
          <p:nvPr>
            <p:custDataLst>
              <p:tags r:id="rId185"/>
            </p:custDataLst>
          </p:nvPr>
        </p:nvSpPr>
        <p:spPr bwMode="auto">
          <a:xfrm>
            <a:off x="3657846" y="3237534"/>
            <a:ext cx="172177" cy="147737"/>
          </a:xfrm>
          <a:custGeom>
            <a:avLst/>
            <a:gdLst/>
            <a:ahLst/>
            <a:cxnLst>
              <a:cxn ang="0">
                <a:pos x="35" y="87"/>
              </a:cxn>
              <a:cxn ang="0">
                <a:pos x="0" y="87"/>
              </a:cxn>
              <a:cxn ang="0">
                <a:pos x="16" y="79"/>
              </a:cxn>
              <a:cxn ang="0">
                <a:pos x="26" y="65"/>
              </a:cxn>
              <a:cxn ang="0">
                <a:pos x="29" y="43"/>
              </a:cxn>
              <a:cxn ang="0">
                <a:pos x="32" y="34"/>
              </a:cxn>
              <a:cxn ang="0">
                <a:pos x="45" y="24"/>
              </a:cxn>
              <a:cxn ang="0">
                <a:pos x="60" y="1"/>
              </a:cxn>
              <a:cxn ang="0">
                <a:pos x="66" y="7"/>
              </a:cxn>
              <a:cxn ang="0">
                <a:pos x="76" y="7"/>
              </a:cxn>
              <a:cxn ang="0">
                <a:pos x="81" y="6"/>
              </a:cxn>
              <a:cxn ang="0">
                <a:pos x="87" y="9"/>
              </a:cxn>
              <a:cxn ang="0">
                <a:pos x="95" y="35"/>
              </a:cxn>
              <a:cxn ang="0">
                <a:pos x="95" y="40"/>
              </a:cxn>
              <a:cxn ang="0">
                <a:pos x="81" y="43"/>
              </a:cxn>
              <a:cxn ang="0">
                <a:pos x="73" y="48"/>
              </a:cxn>
              <a:cxn ang="0">
                <a:pos x="72" y="55"/>
              </a:cxn>
              <a:cxn ang="0">
                <a:pos x="63" y="62"/>
              </a:cxn>
              <a:cxn ang="0">
                <a:pos x="43" y="71"/>
              </a:cxn>
              <a:cxn ang="0">
                <a:pos x="35" y="76"/>
              </a:cxn>
              <a:cxn ang="0">
                <a:pos x="35" y="87"/>
              </a:cxn>
            </a:cxnLst>
            <a:rect l="0" t="0" r="r" b="b"/>
            <a:pathLst>
              <a:path w="98" h="87">
                <a:moveTo>
                  <a:pt x="35" y="87"/>
                </a:moveTo>
                <a:cubicBezTo>
                  <a:pt x="0" y="87"/>
                  <a:pt x="0" y="87"/>
                  <a:pt x="0" y="87"/>
                </a:cubicBezTo>
                <a:cubicBezTo>
                  <a:pt x="2" y="80"/>
                  <a:pt x="10" y="85"/>
                  <a:pt x="16" y="79"/>
                </a:cubicBezTo>
                <a:cubicBezTo>
                  <a:pt x="20" y="71"/>
                  <a:pt x="20" y="79"/>
                  <a:pt x="26" y="65"/>
                </a:cubicBezTo>
                <a:cubicBezTo>
                  <a:pt x="29" y="59"/>
                  <a:pt x="23" y="51"/>
                  <a:pt x="29" y="43"/>
                </a:cubicBezTo>
                <a:cubicBezTo>
                  <a:pt x="34" y="37"/>
                  <a:pt x="28" y="38"/>
                  <a:pt x="32" y="34"/>
                </a:cubicBezTo>
                <a:cubicBezTo>
                  <a:pt x="37" y="29"/>
                  <a:pt x="32" y="29"/>
                  <a:pt x="45" y="24"/>
                </a:cubicBezTo>
                <a:cubicBezTo>
                  <a:pt x="57" y="20"/>
                  <a:pt x="54" y="3"/>
                  <a:pt x="60" y="1"/>
                </a:cubicBezTo>
                <a:cubicBezTo>
                  <a:pt x="64" y="0"/>
                  <a:pt x="60" y="4"/>
                  <a:pt x="66" y="7"/>
                </a:cubicBezTo>
                <a:cubicBezTo>
                  <a:pt x="72" y="10"/>
                  <a:pt x="73" y="6"/>
                  <a:pt x="76" y="7"/>
                </a:cubicBezTo>
                <a:cubicBezTo>
                  <a:pt x="80" y="9"/>
                  <a:pt x="81" y="3"/>
                  <a:pt x="81" y="6"/>
                </a:cubicBezTo>
                <a:cubicBezTo>
                  <a:pt x="81" y="10"/>
                  <a:pt x="86" y="9"/>
                  <a:pt x="87" y="9"/>
                </a:cubicBezTo>
                <a:cubicBezTo>
                  <a:pt x="93" y="12"/>
                  <a:pt x="89" y="32"/>
                  <a:pt x="95" y="35"/>
                </a:cubicBezTo>
                <a:cubicBezTo>
                  <a:pt x="98" y="37"/>
                  <a:pt x="95" y="37"/>
                  <a:pt x="95" y="40"/>
                </a:cubicBezTo>
                <a:cubicBezTo>
                  <a:pt x="95" y="43"/>
                  <a:pt x="84" y="38"/>
                  <a:pt x="81" y="43"/>
                </a:cubicBezTo>
                <a:cubicBezTo>
                  <a:pt x="78" y="46"/>
                  <a:pt x="72" y="43"/>
                  <a:pt x="73" y="48"/>
                </a:cubicBezTo>
                <a:cubicBezTo>
                  <a:pt x="76" y="52"/>
                  <a:pt x="78" y="52"/>
                  <a:pt x="72" y="55"/>
                </a:cubicBezTo>
                <a:cubicBezTo>
                  <a:pt x="66" y="57"/>
                  <a:pt x="66" y="57"/>
                  <a:pt x="63" y="62"/>
                </a:cubicBezTo>
                <a:cubicBezTo>
                  <a:pt x="63" y="63"/>
                  <a:pt x="45" y="68"/>
                  <a:pt x="43" y="71"/>
                </a:cubicBezTo>
                <a:cubicBezTo>
                  <a:pt x="35" y="76"/>
                  <a:pt x="35" y="76"/>
                  <a:pt x="35" y="76"/>
                </a:cubicBezTo>
                <a:cubicBezTo>
                  <a:pt x="35" y="87"/>
                  <a:pt x="35" y="87"/>
                  <a:pt x="35" y="87"/>
                </a:cubicBezTo>
                <a:close/>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88" name="Freeform 130"/>
          <p:cNvSpPr>
            <a:spLocks/>
          </p:cNvSpPr>
          <p:nvPr>
            <p:custDataLst>
              <p:tags r:id="rId186"/>
            </p:custDataLst>
          </p:nvPr>
        </p:nvSpPr>
        <p:spPr bwMode="auto">
          <a:xfrm>
            <a:off x="3601662" y="3385270"/>
            <a:ext cx="119617" cy="120636"/>
          </a:xfrm>
          <a:custGeom>
            <a:avLst/>
            <a:gdLst/>
            <a:ahLst/>
            <a:cxnLst>
              <a:cxn ang="0">
                <a:pos x="68" y="4"/>
              </a:cxn>
              <a:cxn ang="0">
                <a:pos x="68" y="18"/>
              </a:cxn>
              <a:cxn ang="0">
                <a:pos x="42" y="18"/>
              </a:cxn>
              <a:cxn ang="0">
                <a:pos x="42" y="43"/>
              </a:cxn>
              <a:cxn ang="0">
                <a:pos x="34" y="65"/>
              </a:cxn>
              <a:cxn ang="0">
                <a:pos x="3" y="65"/>
              </a:cxn>
              <a:cxn ang="0">
                <a:pos x="2" y="71"/>
              </a:cxn>
              <a:cxn ang="0">
                <a:pos x="2" y="60"/>
              </a:cxn>
              <a:cxn ang="0">
                <a:pos x="8" y="51"/>
              </a:cxn>
              <a:cxn ang="0">
                <a:pos x="11" y="42"/>
              </a:cxn>
              <a:cxn ang="0">
                <a:pos x="13" y="37"/>
              </a:cxn>
              <a:cxn ang="0">
                <a:pos x="19" y="26"/>
              </a:cxn>
              <a:cxn ang="0">
                <a:pos x="22" y="18"/>
              </a:cxn>
              <a:cxn ang="0">
                <a:pos x="33" y="0"/>
              </a:cxn>
              <a:cxn ang="0">
                <a:pos x="68" y="0"/>
              </a:cxn>
              <a:cxn ang="0">
                <a:pos x="68" y="4"/>
              </a:cxn>
            </a:cxnLst>
            <a:rect l="0" t="0" r="r" b="b"/>
            <a:pathLst>
              <a:path w="68" h="71">
                <a:moveTo>
                  <a:pt x="68" y="4"/>
                </a:moveTo>
                <a:cubicBezTo>
                  <a:pt x="68" y="18"/>
                  <a:pt x="68" y="18"/>
                  <a:pt x="68" y="18"/>
                </a:cubicBezTo>
                <a:cubicBezTo>
                  <a:pt x="42" y="18"/>
                  <a:pt x="42" y="18"/>
                  <a:pt x="42" y="18"/>
                </a:cubicBezTo>
                <a:cubicBezTo>
                  <a:pt x="42" y="43"/>
                  <a:pt x="42" y="43"/>
                  <a:pt x="42" y="43"/>
                </a:cubicBezTo>
                <a:cubicBezTo>
                  <a:pt x="33" y="48"/>
                  <a:pt x="31" y="46"/>
                  <a:pt x="34" y="65"/>
                </a:cubicBezTo>
                <a:cubicBezTo>
                  <a:pt x="34" y="65"/>
                  <a:pt x="5" y="65"/>
                  <a:pt x="3" y="65"/>
                </a:cubicBezTo>
                <a:cubicBezTo>
                  <a:pt x="2" y="65"/>
                  <a:pt x="0" y="68"/>
                  <a:pt x="2" y="71"/>
                </a:cubicBezTo>
                <a:cubicBezTo>
                  <a:pt x="0" y="71"/>
                  <a:pt x="0" y="68"/>
                  <a:pt x="2" y="60"/>
                </a:cubicBezTo>
                <a:cubicBezTo>
                  <a:pt x="3" y="54"/>
                  <a:pt x="7" y="57"/>
                  <a:pt x="8" y="51"/>
                </a:cubicBezTo>
                <a:cubicBezTo>
                  <a:pt x="8" y="45"/>
                  <a:pt x="13" y="42"/>
                  <a:pt x="11" y="42"/>
                </a:cubicBezTo>
                <a:cubicBezTo>
                  <a:pt x="10" y="42"/>
                  <a:pt x="8" y="42"/>
                  <a:pt x="13" y="37"/>
                </a:cubicBezTo>
                <a:cubicBezTo>
                  <a:pt x="17" y="32"/>
                  <a:pt x="19" y="34"/>
                  <a:pt x="19" y="26"/>
                </a:cubicBezTo>
                <a:cubicBezTo>
                  <a:pt x="20" y="18"/>
                  <a:pt x="20" y="23"/>
                  <a:pt x="22" y="18"/>
                </a:cubicBezTo>
                <a:cubicBezTo>
                  <a:pt x="23" y="9"/>
                  <a:pt x="26" y="18"/>
                  <a:pt x="33" y="0"/>
                </a:cubicBezTo>
                <a:cubicBezTo>
                  <a:pt x="68" y="0"/>
                  <a:pt x="68" y="0"/>
                  <a:pt x="68" y="0"/>
                </a:cubicBezTo>
                <a:cubicBezTo>
                  <a:pt x="68" y="4"/>
                  <a:pt x="68" y="4"/>
                  <a:pt x="68" y="4"/>
                </a:cubicBezTo>
                <a:close/>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89" name="Freeform 131"/>
          <p:cNvSpPr>
            <a:spLocks/>
          </p:cNvSpPr>
          <p:nvPr>
            <p:custDataLst>
              <p:tags r:id="rId187"/>
            </p:custDataLst>
          </p:nvPr>
        </p:nvSpPr>
        <p:spPr bwMode="auto">
          <a:xfrm>
            <a:off x="3617068" y="3376529"/>
            <a:ext cx="10874" cy="8742"/>
          </a:xfrm>
          <a:custGeom>
            <a:avLst/>
            <a:gdLst/>
            <a:ahLst/>
            <a:cxnLst>
              <a:cxn ang="0">
                <a:pos x="3" y="5"/>
              </a:cxn>
              <a:cxn ang="0">
                <a:pos x="3" y="0"/>
              </a:cxn>
              <a:cxn ang="0">
                <a:pos x="3" y="5"/>
              </a:cxn>
            </a:cxnLst>
            <a:rect l="0" t="0" r="r" b="b"/>
            <a:pathLst>
              <a:path w="6" h="5">
                <a:moveTo>
                  <a:pt x="3" y="5"/>
                </a:moveTo>
                <a:cubicBezTo>
                  <a:pt x="0" y="5"/>
                  <a:pt x="2" y="0"/>
                  <a:pt x="3" y="0"/>
                </a:cubicBezTo>
                <a:cubicBezTo>
                  <a:pt x="6" y="2"/>
                  <a:pt x="5" y="5"/>
                  <a:pt x="3" y="5"/>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90" name="Freeform 132"/>
          <p:cNvSpPr>
            <a:spLocks/>
          </p:cNvSpPr>
          <p:nvPr>
            <p:custDataLst>
              <p:tags r:id="rId188"/>
            </p:custDataLst>
          </p:nvPr>
        </p:nvSpPr>
        <p:spPr bwMode="auto">
          <a:xfrm>
            <a:off x="3636098" y="3366912"/>
            <a:ext cx="14500" cy="13113"/>
          </a:xfrm>
          <a:custGeom>
            <a:avLst/>
            <a:gdLst/>
            <a:ahLst/>
            <a:cxnLst>
              <a:cxn ang="0">
                <a:pos x="5" y="6"/>
              </a:cxn>
              <a:cxn ang="0">
                <a:pos x="2" y="6"/>
              </a:cxn>
              <a:cxn ang="0">
                <a:pos x="6" y="0"/>
              </a:cxn>
              <a:cxn ang="0">
                <a:pos x="5" y="6"/>
              </a:cxn>
            </a:cxnLst>
            <a:rect l="0" t="0" r="r" b="b"/>
            <a:pathLst>
              <a:path w="8" h="8">
                <a:moveTo>
                  <a:pt x="5" y="6"/>
                </a:moveTo>
                <a:cubicBezTo>
                  <a:pt x="0" y="8"/>
                  <a:pt x="0" y="8"/>
                  <a:pt x="2" y="6"/>
                </a:cubicBezTo>
                <a:cubicBezTo>
                  <a:pt x="5" y="4"/>
                  <a:pt x="5" y="0"/>
                  <a:pt x="6" y="0"/>
                </a:cubicBezTo>
                <a:cubicBezTo>
                  <a:pt x="8" y="1"/>
                  <a:pt x="6" y="6"/>
                  <a:pt x="5" y="6"/>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91" name="Freeform 133"/>
          <p:cNvSpPr>
            <a:spLocks/>
          </p:cNvSpPr>
          <p:nvPr>
            <p:custDataLst>
              <p:tags r:id="rId189"/>
            </p:custDataLst>
          </p:nvPr>
        </p:nvSpPr>
        <p:spPr bwMode="auto">
          <a:xfrm>
            <a:off x="3646972" y="3358170"/>
            <a:ext cx="5437" cy="8742"/>
          </a:xfrm>
          <a:custGeom>
            <a:avLst/>
            <a:gdLst/>
            <a:ahLst/>
            <a:cxnLst>
              <a:cxn ang="0">
                <a:pos x="0" y="3"/>
              </a:cxn>
              <a:cxn ang="0">
                <a:pos x="3" y="0"/>
              </a:cxn>
              <a:cxn ang="0">
                <a:pos x="2" y="3"/>
              </a:cxn>
              <a:cxn ang="0">
                <a:pos x="0" y="3"/>
              </a:cxn>
            </a:cxnLst>
            <a:rect l="0" t="0" r="r" b="b"/>
            <a:pathLst>
              <a:path w="3" h="5">
                <a:moveTo>
                  <a:pt x="0" y="3"/>
                </a:moveTo>
                <a:cubicBezTo>
                  <a:pt x="0" y="0"/>
                  <a:pt x="2" y="1"/>
                  <a:pt x="3" y="0"/>
                </a:cubicBezTo>
                <a:cubicBezTo>
                  <a:pt x="3" y="0"/>
                  <a:pt x="3" y="1"/>
                  <a:pt x="2" y="3"/>
                </a:cubicBezTo>
                <a:cubicBezTo>
                  <a:pt x="2" y="3"/>
                  <a:pt x="0" y="5"/>
                  <a:pt x="0" y="3"/>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92" name="Freeform 134"/>
          <p:cNvSpPr>
            <a:spLocks/>
          </p:cNvSpPr>
          <p:nvPr>
            <p:custDataLst>
              <p:tags r:id="rId190"/>
            </p:custDataLst>
          </p:nvPr>
        </p:nvSpPr>
        <p:spPr bwMode="auto">
          <a:xfrm>
            <a:off x="3601662" y="3368660"/>
            <a:ext cx="13593" cy="13113"/>
          </a:xfrm>
          <a:custGeom>
            <a:avLst/>
            <a:gdLst/>
            <a:ahLst/>
            <a:cxnLst>
              <a:cxn ang="0">
                <a:pos x="3" y="6"/>
              </a:cxn>
              <a:cxn ang="0">
                <a:pos x="2" y="3"/>
              </a:cxn>
              <a:cxn ang="0">
                <a:pos x="8" y="0"/>
              </a:cxn>
              <a:cxn ang="0">
                <a:pos x="6" y="5"/>
              </a:cxn>
              <a:cxn ang="0">
                <a:pos x="3" y="6"/>
              </a:cxn>
            </a:cxnLst>
            <a:rect l="0" t="0" r="r" b="b"/>
            <a:pathLst>
              <a:path w="8" h="8">
                <a:moveTo>
                  <a:pt x="3" y="6"/>
                </a:moveTo>
                <a:cubicBezTo>
                  <a:pt x="2" y="3"/>
                  <a:pt x="0" y="3"/>
                  <a:pt x="2" y="3"/>
                </a:cubicBezTo>
                <a:cubicBezTo>
                  <a:pt x="5" y="2"/>
                  <a:pt x="8" y="0"/>
                  <a:pt x="8" y="0"/>
                </a:cubicBezTo>
                <a:cubicBezTo>
                  <a:pt x="8" y="2"/>
                  <a:pt x="6" y="2"/>
                  <a:pt x="6" y="5"/>
                </a:cubicBezTo>
                <a:cubicBezTo>
                  <a:pt x="5" y="6"/>
                  <a:pt x="3" y="8"/>
                  <a:pt x="3" y="6"/>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93" name="Freeform 135"/>
          <p:cNvSpPr>
            <a:spLocks/>
          </p:cNvSpPr>
          <p:nvPr>
            <p:custDataLst>
              <p:tags r:id="rId191"/>
            </p:custDataLst>
          </p:nvPr>
        </p:nvSpPr>
        <p:spPr bwMode="auto">
          <a:xfrm>
            <a:off x="3588976" y="3363416"/>
            <a:ext cx="5437" cy="9616"/>
          </a:xfrm>
          <a:custGeom>
            <a:avLst/>
            <a:gdLst/>
            <a:ahLst/>
            <a:cxnLst>
              <a:cxn ang="0">
                <a:pos x="1" y="2"/>
              </a:cxn>
              <a:cxn ang="0">
                <a:pos x="1" y="5"/>
              </a:cxn>
              <a:cxn ang="0">
                <a:pos x="1" y="2"/>
              </a:cxn>
            </a:cxnLst>
            <a:rect l="0" t="0" r="r" b="b"/>
            <a:pathLst>
              <a:path w="3" h="6">
                <a:moveTo>
                  <a:pt x="1" y="2"/>
                </a:moveTo>
                <a:cubicBezTo>
                  <a:pt x="1" y="0"/>
                  <a:pt x="3" y="3"/>
                  <a:pt x="1" y="5"/>
                </a:cubicBezTo>
                <a:cubicBezTo>
                  <a:pt x="1" y="6"/>
                  <a:pt x="0" y="2"/>
                  <a:pt x="1" y="2"/>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94" name="Freeform 136"/>
          <p:cNvSpPr>
            <a:spLocks/>
          </p:cNvSpPr>
          <p:nvPr>
            <p:custDataLst>
              <p:tags r:id="rId192"/>
            </p:custDataLst>
          </p:nvPr>
        </p:nvSpPr>
        <p:spPr bwMode="auto">
          <a:xfrm>
            <a:off x="3596226" y="3376528"/>
            <a:ext cx="5437" cy="3497"/>
          </a:xfrm>
          <a:custGeom>
            <a:avLst/>
            <a:gdLst/>
            <a:ahLst/>
            <a:cxnLst>
              <a:cxn ang="0">
                <a:pos x="2" y="0"/>
              </a:cxn>
              <a:cxn ang="0">
                <a:pos x="3" y="2"/>
              </a:cxn>
              <a:cxn ang="0">
                <a:pos x="2" y="0"/>
              </a:cxn>
            </a:cxnLst>
            <a:rect l="0" t="0" r="r" b="b"/>
            <a:pathLst>
              <a:path w="3" h="2">
                <a:moveTo>
                  <a:pt x="2" y="0"/>
                </a:moveTo>
                <a:cubicBezTo>
                  <a:pt x="3" y="0"/>
                  <a:pt x="3" y="2"/>
                  <a:pt x="3" y="2"/>
                </a:cubicBezTo>
                <a:cubicBezTo>
                  <a:pt x="2" y="2"/>
                  <a:pt x="0" y="0"/>
                  <a:pt x="2" y="0"/>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95" name="Freeform 137"/>
          <p:cNvSpPr>
            <a:spLocks/>
          </p:cNvSpPr>
          <p:nvPr>
            <p:custDataLst>
              <p:tags r:id="rId193"/>
            </p:custDataLst>
          </p:nvPr>
        </p:nvSpPr>
        <p:spPr bwMode="auto">
          <a:xfrm>
            <a:off x="3585351" y="3381773"/>
            <a:ext cx="5437" cy="5245"/>
          </a:xfrm>
          <a:custGeom>
            <a:avLst/>
            <a:gdLst/>
            <a:ahLst/>
            <a:cxnLst>
              <a:cxn ang="0">
                <a:pos x="2" y="0"/>
              </a:cxn>
              <a:cxn ang="0">
                <a:pos x="3" y="2"/>
              </a:cxn>
              <a:cxn ang="0">
                <a:pos x="2" y="0"/>
              </a:cxn>
            </a:cxnLst>
            <a:rect l="0" t="0" r="r" b="b"/>
            <a:pathLst>
              <a:path w="3" h="3">
                <a:moveTo>
                  <a:pt x="2" y="0"/>
                </a:moveTo>
                <a:cubicBezTo>
                  <a:pt x="3" y="0"/>
                  <a:pt x="3" y="0"/>
                  <a:pt x="3" y="2"/>
                </a:cubicBezTo>
                <a:cubicBezTo>
                  <a:pt x="2" y="3"/>
                  <a:pt x="0" y="2"/>
                  <a:pt x="2" y="0"/>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96" name="Freeform 138"/>
          <p:cNvSpPr>
            <a:spLocks/>
          </p:cNvSpPr>
          <p:nvPr>
            <p:custDataLst>
              <p:tags r:id="rId194"/>
            </p:custDataLst>
          </p:nvPr>
        </p:nvSpPr>
        <p:spPr bwMode="auto">
          <a:xfrm>
            <a:off x="3682314" y="3710464"/>
            <a:ext cx="56184" cy="71683"/>
          </a:xfrm>
          <a:custGeom>
            <a:avLst/>
            <a:gdLst/>
            <a:ahLst/>
            <a:cxnLst>
              <a:cxn ang="0">
                <a:pos x="9" y="0"/>
              </a:cxn>
              <a:cxn ang="0">
                <a:pos x="16" y="3"/>
              </a:cxn>
              <a:cxn ang="0">
                <a:pos x="16" y="10"/>
              </a:cxn>
              <a:cxn ang="0">
                <a:pos x="19" y="13"/>
              </a:cxn>
              <a:cxn ang="0">
                <a:pos x="23" y="8"/>
              </a:cxn>
              <a:cxn ang="0">
                <a:pos x="23" y="19"/>
              </a:cxn>
              <a:cxn ang="0">
                <a:pos x="29" y="24"/>
              </a:cxn>
              <a:cxn ang="0">
                <a:pos x="32" y="28"/>
              </a:cxn>
              <a:cxn ang="0">
                <a:pos x="31" y="41"/>
              </a:cxn>
              <a:cxn ang="0">
                <a:pos x="26" y="39"/>
              </a:cxn>
              <a:cxn ang="0">
                <a:pos x="13" y="28"/>
              </a:cxn>
              <a:cxn ang="0">
                <a:pos x="5" y="22"/>
              </a:cxn>
              <a:cxn ang="0">
                <a:pos x="0" y="16"/>
              </a:cxn>
              <a:cxn ang="0">
                <a:pos x="6" y="6"/>
              </a:cxn>
              <a:cxn ang="0">
                <a:pos x="9" y="0"/>
              </a:cxn>
            </a:cxnLst>
            <a:rect l="0" t="0" r="r" b="b"/>
            <a:pathLst>
              <a:path w="32" h="42">
                <a:moveTo>
                  <a:pt x="9" y="0"/>
                </a:moveTo>
                <a:cubicBezTo>
                  <a:pt x="11" y="0"/>
                  <a:pt x="17" y="0"/>
                  <a:pt x="16" y="3"/>
                </a:cubicBezTo>
                <a:cubicBezTo>
                  <a:pt x="16" y="5"/>
                  <a:pt x="17" y="6"/>
                  <a:pt x="16" y="10"/>
                </a:cubicBezTo>
                <a:cubicBezTo>
                  <a:pt x="16" y="13"/>
                  <a:pt x="17" y="10"/>
                  <a:pt x="19" y="13"/>
                </a:cubicBezTo>
                <a:cubicBezTo>
                  <a:pt x="20" y="16"/>
                  <a:pt x="22" y="6"/>
                  <a:pt x="23" y="8"/>
                </a:cubicBezTo>
                <a:cubicBezTo>
                  <a:pt x="26" y="14"/>
                  <a:pt x="25" y="16"/>
                  <a:pt x="23" y="19"/>
                </a:cubicBezTo>
                <a:cubicBezTo>
                  <a:pt x="22" y="22"/>
                  <a:pt x="29" y="20"/>
                  <a:pt x="29" y="24"/>
                </a:cubicBezTo>
                <a:cubicBezTo>
                  <a:pt x="29" y="27"/>
                  <a:pt x="32" y="25"/>
                  <a:pt x="32" y="28"/>
                </a:cubicBezTo>
                <a:cubicBezTo>
                  <a:pt x="32" y="33"/>
                  <a:pt x="31" y="36"/>
                  <a:pt x="31" y="41"/>
                </a:cubicBezTo>
                <a:cubicBezTo>
                  <a:pt x="29" y="42"/>
                  <a:pt x="31" y="41"/>
                  <a:pt x="26" y="39"/>
                </a:cubicBezTo>
                <a:cubicBezTo>
                  <a:pt x="23" y="38"/>
                  <a:pt x="17" y="34"/>
                  <a:pt x="13" y="28"/>
                </a:cubicBezTo>
                <a:cubicBezTo>
                  <a:pt x="8" y="22"/>
                  <a:pt x="6" y="24"/>
                  <a:pt x="5" y="22"/>
                </a:cubicBezTo>
                <a:cubicBezTo>
                  <a:pt x="5" y="19"/>
                  <a:pt x="2" y="19"/>
                  <a:pt x="0" y="16"/>
                </a:cubicBezTo>
                <a:cubicBezTo>
                  <a:pt x="5" y="8"/>
                  <a:pt x="6" y="10"/>
                  <a:pt x="6" y="6"/>
                </a:cubicBezTo>
                <a:cubicBezTo>
                  <a:pt x="6" y="3"/>
                  <a:pt x="9" y="5"/>
                  <a:pt x="9" y="0"/>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97" name="Freeform 139"/>
          <p:cNvSpPr>
            <a:spLocks/>
          </p:cNvSpPr>
          <p:nvPr>
            <p:custDataLst>
              <p:tags r:id="rId195"/>
            </p:custDataLst>
          </p:nvPr>
        </p:nvSpPr>
        <p:spPr bwMode="auto">
          <a:xfrm>
            <a:off x="3656034" y="3685113"/>
            <a:ext cx="41685" cy="52450"/>
          </a:xfrm>
          <a:custGeom>
            <a:avLst/>
            <a:gdLst/>
            <a:ahLst/>
            <a:cxnLst>
              <a:cxn ang="0">
                <a:pos x="15" y="31"/>
              </a:cxn>
              <a:cxn ang="0">
                <a:pos x="21" y="21"/>
              </a:cxn>
              <a:cxn ang="0">
                <a:pos x="24" y="15"/>
              </a:cxn>
              <a:cxn ang="0">
                <a:pos x="23" y="12"/>
              </a:cxn>
              <a:cxn ang="0">
                <a:pos x="21" y="9"/>
              </a:cxn>
              <a:cxn ang="0">
                <a:pos x="18" y="3"/>
              </a:cxn>
              <a:cxn ang="0">
                <a:pos x="11" y="1"/>
              </a:cxn>
              <a:cxn ang="0">
                <a:pos x="6" y="3"/>
              </a:cxn>
              <a:cxn ang="0">
                <a:pos x="0" y="11"/>
              </a:cxn>
              <a:cxn ang="0">
                <a:pos x="0" y="14"/>
              </a:cxn>
              <a:cxn ang="0">
                <a:pos x="3" y="15"/>
              </a:cxn>
              <a:cxn ang="0">
                <a:pos x="0" y="17"/>
              </a:cxn>
              <a:cxn ang="0">
                <a:pos x="3" y="20"/>
              </a:cxn>
              <a:cxn ang="0">
                <a:pos x="3" y="21"/>
              </a:cxn>
              <a:cxn ang="0">
                <a:pos x="6" y="24"/>
              </a:cxn>
              <a:cxn ang="0">
                <a:pos x="8" y="28"/>
              </a:cxn>
              <a:cxn ang="0">
                <a:pos x="15" y="31"/>
              </a:cxn>
            </a:cxnLst>
            <a:rect l="0" t="0" r="r" b="b"/>
            <a:pathLst>
              <a:path w="24" h="31">
                <a:moveTo>
                  <a:pt x="15" y="31"/>
                </a:moveTo>
                <a:cubicBezTo>
                  <a:pt x="20" y="23"/>
                  <a:pt x="21" y="24"/>
                  <a:pt x="21" y="21"/>
                </a:cubicBezTo>
                <a:cubicBezTo>
                  <a:pt x="21" y="18"/>
                  <a:pt x="24" y="20"/>
                  <a:pt x="24" y="15"/>
                </a:cubicBezTo>
                <a:cubicBezTo>
                  <a:pt x="20" y="20"/>
                  <a:pt x="23" y="14"/>
                  <a:pt x="23" y="12"/>
                </a:cubicBezTo>
                <a:cubicBezTo>
                  <a:pt x="21" y="9"/>
                  <a:pt x="21" y="9"/>
                  <a:pt x="21" y="9"/>
                </a:cubicBezTo>
                <a:cubicBezTo>
                  <a:pt x="21" y="6"/>
                  <a:pt x="20" y="7"/>
                  <a:pt x="18" y="3"/>
                </a:cubicBezTo>
                <a:cubicBezTo>
                  <a:pt x="17" y="0"/>
                  <a:pt x="11" y="0"/>
                  <a:pt x="11" y="1"/>
                </a:cubicBezTo>
                <a:cubicBezTo>
                  <a:pt x="11" y="3"/>
                  <a:pt x="8" y="0"/>
                  <a:pt x="6" y="3"/>
                </a:cubicBezTo>
                <a:cubicBezTo>
                  <a:pt x="6" y="7"/>
                  <a:pt x="3" y="9"/>
                  <a:pt x="0" y="11"/>
                </a:cubicBezTo>
                <a:cubicBezTo>
                  <a:pt x="3" y="12"/>
                  <a:pt x="0" y="12"/>
                  <a:pt x="0" y="14"/>
                </a:cubicBezTo>
                <a:cubicBezTo>
                  <a:pt x="1" y="15"/>
                  <a:pt x="1" y="14"/>
                  <a:pt x="3" y="15"/>
                </a:cubicBezTo>
                <a:cubicBezTo>
                  <a:pt x="1" y="17"/>
                  <a:pt x="0" y="14"/>
                  <a:pt x="0" y="17"/>
                </a:cubicBezTo>
                <a:cubicBezTo>
                  <a:pt x="1" y="20"/>
                  <a:pt x="3" y="17"/>
                  <a:pt x="3" y="20"/>
                </a:cubicBezTo>
                <a:cubicBezTo>
                  <a:pt x="4" y="21"/>
                  <a:pt x="1" y="20"/>
                  <a:pt x="3" y="21"/>
                </a:cubicBezTo>
                <a:cubicBezTo>
                  <a:pt x="3" y="23"/>
                  <a:pt x="6" y="23"/>
                  <a:pt x="6" y="24"/>
                </a:cubicBezTo>
                <a:cubicBezTo>
                  <a:pt x="8" y="26"/>
                  <a:pt x="4" y="26"/>
                  <a:pt x="8" y="28"/>
                </a:cubicBezTo>
                <a:cubicBezTo>
                  <a:pt x="11" y="28"/>
                  <a:pt x="14" y="29"/>
                  <a:pt x="15" y="31"/>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98" name="Freeform 140"/>
          <p:cNvSpPr>
            <a:spLocks/>
          </p:cNvSpPr>
          <p:nvPr>
            <p:custDataLst>
              <p:tags r:id="rId196"/>
            </p:custDataLst>
          </p:nvPr>
        </p:nvSpPr>
        <p:spPr bwMode="auto">
          <a:xfrm>
            <a:off x="3596226" y="3574966"/>
            <a:ext cx="89713" cy="73431"/>
          </a:xfrm>
          <a:custGeom>
            <a:avLst/>
            <a:gdLst/>
            <a:ahLst/>
            <a:cxnLst>
              <a:cxn ang="0">
                <a:pos x="8" y="30"/>
              </a:cxn>
              <a:cxn ang="0">
                <a:pos x="3" y="20"/>
              </a:cxn>
              <a:cxn ang="0">
                <a:pos x="2" y="18"/>
              </a:cxn>
              <a:cxn ang="0">
                <a:pos x="10" y="4"/>
              </a:cxn>
              <a:cxn ang="0">
                <a:pos x="25" y="1"/>
              </a:cxn>
              <a:cxn ang="0">
                <a:pos x="33" y="6"/>
              </a:cxn>
              <a:cxn ang="0">
                <a:pos x="43" y="20"/>
              </a:cxn>
              <a:cxn ang="0">
                <a:pos x="45" y="26"/>
              </a:cxn>
              <a:cxn ang="0">
                <a:pos x="45" y="30"/>
              </a:cxn>
              <a:cxn ang="0">
                <a:pos x="49" y="35"/>
              </a:cxn>
              <a:cxn ang="0">
                <a:pos x="49" y="41"/>
              </a:cxn>
              <a:cxn ang="0">
                <a:pos x="43" y="41"/>
              </a:cxn>
              <a:cxn ang="0">
                <a:pos x="31" y="40"/>
              </a:cxn>
              <a:cxn ang="0">
                <a:pos x="19" y="40"/>
              </a:cxn>
              <a:cxn ang="0">
                <a:pos x="17" y="41"/>
              </a:cxn>
              <a:cxn ang="0">
                <a:pos x="8" y="43"/>
              </a:cxn>
              <a:cxn ang="0">
                <a:pos x="7" y="41"/>
              </a:cxn>
              <a:cxn ang="0">
                <a:pos x="16" y="40"/>
              </a:cxn>
              <a:cxn ang="0">
                <a:pos x="11" y="40"/>
              </a:cxn>
              <a:cxn ang="0">
                <a:pos x="8" y="40"/>
              </a:cxn>
              <a:cxn ang="0">
                <a:pos x="7" y="35"/>
              </a:cxn>
              <a:cxn ang="0">
                <a:pos x="14" y="33"/>
              </a:cxn>
              <a:cxn ang="0">
                <a:pos x="19" y="32"/>
              </a:cxn>
              <a:cxn ang="0">
                <a:pos x="25" y="32"/>
              </a:cxn>
              <a:cxn ang="0">
                <a:pos x="31" y="30"/>
              </a:cxn>
              <a:cxn ang="0">
                <a:pos x="25" y="30"/>
              </a:cxn>
              <a:cxn ang="0">
                <a:pos x="22" y="29"/>
              </a:cxn>
              <a:cxn ang="0">
                <a:pos x="17" y="30"/>
              </a:cxn>
              <a:cxn ang="0">
                <a:pos x="8" y="30"/>
              </a:cxn>
            </a:cxnLst>
            <a:rect l="0" t="0" r="r" b="b"/>
            <a:pathLst>
              <a:path w="51" h="43">
                <a:moveTo>
                  <a:pt x="8" y="30"/>
                </a:moveTo>
                <a:cubicBezTo>
                  <a:pt x="5" y="27"/>
                  <a:pt x="5" y="18"/>
                  <a:pt x="3" y="20"/>
                </a:cubicBezTo>
                <a:cubicBezTo>
                  <a:pt x="0" y="20"/>
                  <a:pt x="0" y="18"/>
                  <a:pt x="2" y="18"/>
                </a:cubicBezTo>
                <a:cubicBezTo>
                  <a:pt x="7" y="15"/>
                  <a:pt x="10" y="7"/>
                  <a:pt x="10" y="4"/>
                </a:cubicBezTo>
                <a:cubicBezTo>
                  <a:pt x="10" y="0"/>
                  <a:pt x="20" y="1"/>
                  <a:pt x="25" y="1"/>
                </a:cubicBezTo>
                <a:cubicBezTo>
                  <a:pt x="28" y="0"/>
                  <a:pt x="31" y="4"/>
                  <a:pt x="33" y="6"/>
                </a:cubicBezTo>
                <a:cubicBezTo>
                  <a:pt x="36" y="7"/>
                  <a:pt x="40" y="17"/>
                  <a:pt x="43" y="20"/>
                </a:cubicBezTo>
                <a:cubicBezTo>
                  <a:pt x="42" y="24"/>
                  <a:pt x="45" y="21"/>
                  <a:pt x="45" y="26"/>
                </a:cubicBezTo>
                <a:cubicBezTo>
                  <a:pt x="45" y="30"/>
                  <a:pt x="43" y="27"/>
                  <a:pt x="45" y="30"/>
                </a:cubicBezTo>
                <a:cubicBezTo>
                  <a:pt x="46" y="35"/>
                  <a:pt x="46" y="30"/>
                  <a:pt x="49" y="35"/>
                </a:cubicBezTo>
                <a:cubicBezTo>
                  <a:pt x="51" y="38"/>
                  <a:pt x="49" y="38"/>
                  <a:pt x="49" y="41"/>
                </a:cubicBezTo>
                <a:cubicBezTo>
                  <a:pt x="48" y="41"/>
                  <a:pt x="45" y="40"/>
                  <a:pt x="43" y="41"/>
                </a:cubicBezTo>
                <a:cubicBezTo>
                  <a:pt x="40" y="43"/>
                  <a:pt x="37" y="40"/>
                  <a:pt x="31" y="40"/>
                </a:cubicBezTo>
                <a:cubicBezTo>
                  <a:pt x="28" y="40"/>
                  <a:pt x="22" y="38"/>
                  <a:pt x="19" y="40"/>
                </a:cubicBezTo>
                <a:cubicBezTo>
                  <a:pt x="14" y="40"/>
                  <a:pt x="20" y="40"/>
                  <a:pt x="17" y="41"/>
                </a:cubicBezTo>
                <a:cubicBezTo>
                  <a:pt x="14" y="43"/>
                  <a:pt x="11" y="41"/>
                  <a:pt x="8" y="43"/>
                </a:cubicBezTo>
                <a:cubicBezTo>
                  <a:pt x="8" y="41"/>
                  <a:pt x="7" y="43"/>
                  <a:pt x="7" y="41"/>
                </a:cubicBezTo>
                <a:cubicBezTo>
                  <a:pt x="10" y="38"/>
                  <a:pt x="8" y="41"/>
                  <a:pt x="16" y="40"/>
                </a:cubicBezTo>
                <a:cubicBezTo>
                  <a:pt x="14" y="40"/>
                  <a:pt x="13" y="38"/>
                  <a:pt x="11" y="40"/>
                </a:cubicBezTo>
                <a:cubicBezTo>
                  <a:pt x="10" y="40"/>
                  <a:pt x="10" y="38"/>
                  <a:pt x="8" y="40"/>
                </a:cubicBezTo>
                <a:cubicBezTo>
                  <a:pt x="7" y="41"/>
                  <a:pt x="8" y="38"/>
                  <a:pt x="7" y="35"/>
                </a:cubicBezTo>
                <a:cubicBezTo>
                  <a:pt x="10" y="33"/>
                  <a:pt x="16" y="37"/>
                  <a:pt x="14" y="33"/>
                </a:cubicBezTo>
                <a:cubicBezTo>
                  <a:pt x="14" y="32"/>
                  <a:pt x="19" y="33"/>
                  <a:pt x="19" y="32"/>
                </a:cubicBezTo>
                <a:cubicBezTo>
                  <a:pt x="20" y="29"/>
                  <a:pt x="19" y="30"/>
                  <a:pt x="25" y="32"/>
                </a:cubicBezTo>
                <a:cubicBezTo>
                  <a:pt x="28" y="33"/>
                  <a:pt x="31" y="33"/>
                  <a:pt x="31" y="30"/>
                </a:cubicBezTo>
                <a:cubicBezTo>
                  <a:pt x="29" y="29"/>
                  <a:pt x="26" y="33"/>
                  <a:pt x="25" y="30"/>
                </a:cubicBezTo>
                <a:cubicBezTo>
                  <a:pt x="23" y="27"/>
                  <a:pt x="23" y="30"/>
                  <a:pt x="22" y="29"/>
                </a:cubicBezTo>
                <a:cubicBezTo>
                  <a:pt x="22" y="27"/>
                  <a:pt x="19" y="29"/>
                  <a:pt x="17" y="30"/>
                </a:cubicBezTo>
                <a:cubicBezTo>
                  <a:pt x="17" y="30"/>
                  <a:pt x="16" y="30"/>
                  <a:pt x="8" y="30"/>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199" name="Freeform 141"/>
          <p:cNvSpPr>
            <a:spLocks/>
          </p:cNvSpPr>
          <p:nvPr>
            <p:custDataLst>
              <p:tags r:id="rId197"/>
            </p:custDataLst>
          </p:nvPr>
        </p:nvSpPr>
        <p:spPr bwMode="auto">
          <a:xfrm>
            <a:off x="3605288" y="3623047"/>
            <a:ext cx="45310" cy="14861"/>
          </a:xfrm>
          <a:custGeom>
            <a:avLst/>
            <a:gdLst/>
            <a:ahLst/>
            <a:cxnLst>
              <a:cxn ang="0">
                <a:pos x="3" y="3"/>
              </a:cxn>
              <a:cxn ang="0">
                <a:pos x="12" y="4"/>
              </a:cxn>
              <a:cxn ang="0">
                <a:pos x="3" y="4"/>
              </a:cxn>
              <a:cxn ang="0">
                <a:pos x="1" y="7"/>
              </a:cxn>
              <a:cxn ang="0">
                <a:pos x="9" y="6"/>
              </a:cxn>
              <a:cxn ang="0">
                <a:pos x="14" y="4"/>
              </a:cxn>
              <a:cxn ang="0">
                <a:pos x="20" y="4"/>
              </a:cxn>
              <a:cxn ang="0">
                <a:pos x="26" y="3"/>
              </a:cxn>
              <a:cxn ang="0">
                <a:pos x="20" y="3"/>
              </a:cxn>
              <a:cxn ang="0">
                <a:pos x="17" y="1"/>
              </a:cxn>
              <a:cxn ang="0">
                <a:pos x="12" y="3"/>
              </a:cxn>
              <a:cxn ang="0">
                <a:pos x="3" y="3"/>
              </a:cxn>
            </a:cxnLst>
            <a:rect l="0" t="0" r="r" b="b"/>
            <a:pathLst>
              <a:path w="26" h="9">
                <a:moveTo>
                  <a:pt x="3" y="3"/>
                </a:moveTo>
                <a:cubicBezTo>
                  <a:pt x="5" y="6"/>
                  <a:pt x="6" y="3"/>
                  <a:pt x="12" y="4"/>
                </a:cubicBezTo>
                <a:cubicBezTo>
                  <a:pt x="6" y="4"/>
                  <a:pt x="5" y="7"/>
                  <a:pt x="3" y="4"/>
                </a:cubicBezTo>
                <a:cubicBezTo>
                  <a:pt x="1" y="3"/>
                  <a:pt x="0" y="6"/>
                  <a:pt x="1" y="7"/>
                </a:cubicBezTo>
                <a:cubicBezTo>
                  <a:pt x="5" y="6"/>
                  <a:pt x="11" y="9"/>
                  <a:pt x="9" y="6"/>
                </a:cubicBezTo>
                <a:cubicBezTo>
                  <a:pt x="9" y="4"/>
                  <a:pt x="14" y="6"/>
                  <a:pt x="14" y="4"/>
                </a:cubicBezTo>
                <a:cubicBezTo>
                  <a:pt x="15" y="1"/>
                  <a:pt x="14" y="3"/>
                  <a:pt x="20" y="4"/>
                </a:cubicBezTo>
                <a:cubicBezTo>
                  <a:pt x="23" y="6"/>
                  <a:pt x="26" y="6"/>
                  <a:pt x="26" y="3"/>
                </a:cubicBezTo>
                <a:cubicBezTo>
                  <a:pt x="24" y="1"/>
                  <a:pt x="21" y="6"/>
                  <a:pt x="20" y="3"/>
                </a:cubicBezTo>
                <a:cubicBezTo>
                  <a:pt x="18" y="0"/>
                  <a:pt x="18" y="3"/>
                  <a:pt x="17" y="1"/>
                </a:cubicBezTo>
                <a:cubicBezTo>
                  <a:pt x="17" y="0"/>
                  <a:pt x="14" y="1"/>
                  <a:pt x="12" y="3"/>
                </a:cubicBezTo>
                <a:cubicBezTo>
                  <a:pt x="12" y="3"/>
                  <a:pt x="11" y="3"/>
                  <a:pt x="3" y="3"/>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00" name="Freeform 142"/>
          <p:cNvSpPr>
            <a:spLocks/>
          </p:cNvSpPr>
          <p:nvPr>
            <p:custDataLst>
              <p:tags r:id="rId198"/>
            </p:custDataLst>
          </p:nvPr>
        </p:nvSpPr>
        <p:spPr bwMode="auto">
          <a:xfrm>
            <a:off x="3631567" y="3643152"/>
            <a:ext cx="105119" cy="94411"/>
          </a:xfrm>
          <a:custGeom>
            <a:avLst/>
            <a:gdLst/>
            <a:ahLst/>
            <a:cxnLst>
              <a:cxn ang="0">
                <a:pos x="38" y="40"/>
              </a:cxn>
              <a:cxn ang="0">
                <a:pos x="37" y="37"/>
              </a:cxn>
              <a:cxn ang="0">
                <a:pos x="35" y="34"/>
              </a:cxn>
              <a:cxn ang="0">
                <a:pos x="32" y="28"/>
              </a:cxn>
              <a:cxn ang="0">
                <a:pos x="25" y="26"/>
              </a:cxn>
              <a:cxn ang="0">
                <a:pos x="20" y="28"/>
              </a:cxn>
              <a:cxn ang="0">
                <a:pos x="14" y="35"/>
              </a:cxn>
              <a:cxn ang="0">
                <a:pos x="14" y="34"/>
              </a:cxn>
              <a:cxn ang="0">
                <a:pos x="13" y="31"/>
              </a:cxn>
              <a:cxn ang="0">
                <a:pos x="13" y="29"/>
              </a:cxn>
              <a:cxn ang="0">
                <a:pos x="8" y="25"/>
              </a:cxn>
              <a:cxn ang="0">
                <a:pos x="5" y="23"/>
              </a:cxn>
              <a:cxn ang="0">
                <a:pos x="5" y="18"/>
              </a:cxn>
              <a:cxn ang="0">
                <a:pos x="3" y="18"/>
              </a:cxn>
              <a:cxn ang="0">
                <a:pos x="3" y="15"/>
              </a:cxn>
              <a:cxn ang="0">
                <a:pos x="0" y="18"/>
              </a:cxn>
              <a:cxn ang="0">
                <a:pos x="0" y="17"/>
              </a:cxn>
              <a:cxn ang="0">
                <a:pos x="6" y="9"/>
              </a:cxn>
              <a:cxn ang="0">
                <a:pos x="10" y="9"/>
              </a:cxn>
              <a:cxn ang="0">
                <a:pos x="10" y="4"/>
              </a:cxn>
              <a:cxn ang="0">
                <a:pos x="11" y="0"/>
              </a:cxn>
              <a:cxn ang="0">
                <a:pos x="23" y="1"/>
              </a:cxn>
              <a:cxn ang="0">
                <a:pos x="29" y="1"/>
              </a:cxn>
              <a:cxn ang="0">
                <a:pos x="32" y="4"/>
              </a:cxn>
              <a:cxn ang="0">
                <a:pos x="34" y="6"/>
              </a:cxn>
              <a:cxn ang="0">
                <a:pos x="42" y="4"/>
              </a:cxn>
              <a:cxn ang="0">
                <a:pos x="45" y="3"/>
              </a:cxn>
              <a:cxn ang="0">
                <a:pos x="48" y="1"/>
              </a:cxn>
              <a:cxn ang="0">
                <a:pos x="49" y="6"/>
              </a:cxn>
              <a:cxn ang="0">
                <a:pos x="51" y="9"/>
              </a:cxn>
              <a:cxn ang="0">
                <a:pos x="52" y="12"/>
              </a:cxn>
              <a:cxn ang="0">
                <a:pos x="52" y="15"/>
              </a:cxn>
              <a:cxn ang="0">
                <a:pos x="54" y="20"/>
              </a:cxn>
              <a:cxn ang="0">
                <a:pos x="57" y="25"/>
              </a:cxn>
              <a:cxn ang="0">
                <a:pos x="55" y="29"/>
              </a:cxn>
              <a:cxn ang="0">
                <a:pos x="58" y="35"/>
              </a:cxn>
              <a:cxn ang="0">
                <a:pos x="60" y="42"/>
              </a:cxn>
              <a:cxn ang="0">
                <a:pos x="54" y="42"/>
              </a:cxn>
              <a:cxn ang="0">
                <a:pos x="57" y="45"/>
              </a:cxn>
              <a:cxn ang="0">
                <a:pos x="52" y="48"/>
              </a:cxn>
              <a:cxn ang="0">
                <a:pos x="48" y="53"/>
              </a:cxn>
              <a:cxn ang="0">
                <a:pos x="45" y="49"/>
              </a:cxn>
              <a:cxn ang="0">
                <a:pos x="45" y="43"/>
              </a:cxn>
              <a:cxn ang="0">
                <a:pos x="38" y="40"/>
              </a:cxn>
            </a:cxnLst>
            <a:rect l="0" t="0" r="r" b="b"/>
            <a:pathLst>
              <a:path w="60" h="56">
                <a:moveTo>
                  <a:pt x="38" y="40"/>
                </a:moveTo>
                <a:cubicBezTo>
                  <a:pt x="34" y="45"/>
                  <a:pt x="37" y="39"/>
                  <a:pt x="37" y="37"/>
                </a:cubicBezTo>
                <a:cubicBezTo>
                  <a:pt x="35" y="34"/>
                  <a:pt x="35" y="34"/>
                  <a:pt x="35" y="34"/>
                </a:cubicBezTo>
                <a:cubicBezTo>
                  <a:pt x="35" y="31"/>
                  <a:pt x="34" y="32"/>
                  <a:pt x="32" y="28"/>
                </a:cubicBezTo>
                <a:cubicBezTo>
                  <a:pt x="31" y="25"/>
                  <a:pt x="25" y="25"/>
                  <a:pt x="25" y="26"/>
                </a:cubicBezTo>
                <a:cubicBezTo>
                  <a:pt x="25" y="28"/>
                  <a:pt x="22" y="25"/>
                  <a:pt x="20" y="28"/>
                </a:cubicBezTo>
                <a:cubicBezTo>
                  <a:pt x="20" y="32"/>
                  <a:pt x="17" y="34"/>
                  <a:pt x="14" y="35"/>
                </a:cubicBezTo>
                <a:cubicBezTo>
                  <a:pt x="14" y="34"/>
                  <a:pt x="16" y="34"/>
                  <a:pt x="14" y="34"/>
                </a:cubicBezTo>
                <a:cubicBezTo>
                  <a:pt x="13" y="32"/>
                  <a:pt x="14" y="32"/>
                  <a:pt x="13" y="31"/>
                </a:cubicBezTo>
                <a:cubicBezTo>
                  <a:pt x="11" y="31"/>
                  <a:pt x="11" y="31"/>
                  <a:pt x="13" y="29"/>
                </a:cubicBezTo>
                <a:cubicBezTo>
                  <a:pt x="13" y="28"/>
                  <a:pt x="10" y="28"/>
                  <a:pt x="8" y="25"/>
                </a:cubicBezTo>
                <a:cubicBezTo>
                  <a:pt x="8" y="23"/>
                  <a:pt x="5" y="25"/>
                  <a:pt x="5" y="23"/>
                </a:cubicBezTo>
                <a:cubicBezTo>
                  <a:pt x="5" y="20"/>
                  <a:pt x="3" y="23"/>
                  <a:pt x="5" y="18"/>
                </a:cubicBezTo>
                <a:cubicBezTo>
                  <a:pt x="5" y="15"/>
                  <a:pt x="3" y="20"/>
                  <a:pt x="3" y="18"/>
                </a:cubicBezTo>
                <a:cubicBezTo>
                  <a:pt x="2" y="17"/>
                  <a:pt x="5" y="15"/>
                  <a:pt x="3" y="15"/>
                </a:cubicBezTo>
                <a:cubicBezTo>
                  <a:pt x="0" y="15"/>
                  <a:pt x="2" y="18"/>
                  <a:pt x="0" y="18"/>
                </a:cubicBezTo>
                <a:cubicBezTo>
                  <a:pt x="0" y="17"/>
                  <a:pt x="0" y="17"/>
                  <a:pt x="0" y="17"/>
                </a:cubicBezTo>
                <a:cubicBezTo>
                  <a:pt x="3" y="9"/>
                  <a:pt x="5" y="12"/>
                  <a:pt x="6" y="9"/>
                </a:cubicBezTo>
                <a:cubicBezTo>
                  <a:pt x="8" y="7"/>
                  <a:pt x="8" y="11"/>
                  <a:pt x="10" y="9"/>
                </a:cubicBezTo>
                <a:cubicBezTo>
                  <a:pt x="13" y="9"/>
                  <a:pt x="13" y="6"/>
                  <a:pt x="10" y="4"/>
                </a:cubicBezTo>
                <a:cubicBezTo>
                  <a:pt x="8" y="3"/>
                  <a:pt x="13" y="4"/>
                  <a:pt x="11" y="0"/>
                </a:cubicBezTo>
                <a:cubicBezTo>
                  <a:pt x="17" y="0"/>
                  <a:pt x="20" y="3"/>
                  <a:pt x="23" y="1"/>
                </a:cubicBezTo>
                <a:cubicBezTo>
                  <a:pt x="25" y="0"/>
                  <a:pt x="28" y="1"/>
                  <a:pt x="29" y="1"/>
                </a:cubicBezTo>
                <a:cubicBezTo>
                  <a:pt x="28" y="6"/>
                  <a:pt x="31" y="7"/>
                  <a:pt x="32" y="4"/>
                </a:cubicBezTo>
                <a:cubicBezTo>
                  <a:pt x="32" y="3"/>
                  <a:pt x="34" y="4"/>
                  <a:pt x="34" y="6"/>
                </a:cubicBezTo>
                <a:cubicBezTo>
                  <a:pt x="37" y="9"/>
                  <a:pt x="35" y="1"/>
                  <a:pt x="42" y="4"/>
                </a:cubicBezTo>
                <a:cubicBezTo>
                  <a:pt x="45" y="7"/>
                  <a:pt x="43" y="4"/>
                  <a:pt x="45" y="3"/>
                </a:cubicBezTo>
                <a:cubicBezTo>
                  <a:pt x="48" y="3"/>
                  <a:pt x="43" y="0"/>
                  <a:pt x="48" y="1"/>
                </a:cubicBezTo>
                <a:cubicBezTo>
                  <a:pt x="51" y="3"/>
                  <a:pt x="49" y="4"/>
                  <a:pt x="49" y="6"/>
                </a:cubicBezTo>
                <a:cubicBezTo>
                  <a:pt x="51" y="6"/>
                  <a:pt x="49" y="9"/>
                  <a:pt x="51" y="9"/>
                </a:cubicBezTo>
                <a:cubicBezTo>
                  <a:pt x="52" y="9"/>
                  <a:pt x="55" y="12"/>
                  <a:pt x="52" y="12"/>
                </a:cubicBezTo>
                <a:cubicBezTo>
                  <a:pt x="51" y="14"/>
                  <a:pt x="51" y="18"/>
                  <a:pt x="52" y="15"/>
                </a:cubicBezTo>
                <a:cubicBezTo>
                  <a:pt x="54" y="14"/>
                  <a:pt x="55" y="15"/>
                  <a:pt x="54" y="20"/>
                </a:cubicBezTo>
                <a:cubicBezTo>
                  <a:pt x="54" y="23"/>
                  <a:pt x="55" y="20"/>
                  <a:pt x="57" y="25"/>
                </a:cubicBezTo>
                <a:cubicBezTo>
                  <a:pt x="54" y="26"/>
                  <a:pt x="57" y="26"/>
                  <a:pt x="55" y="29"/>
                </a:cubicBezTo>
                <a:cubicBezTo>
                  <a:pt x="55" y="32"/>
                  <a:pt x="60" y="32"/>
                  <a:pt x="58" y="35"/>
                </a:cubicBezTo>
                <a:cubicBezTo>
                  <a:pt x="55" y="39"/>
                  <a:pt x="60" y="37"/>
                  <a:pt x="60" y="42"/>
                </a:cubicBezTo>
                <a:cubicBezTo>
                  <a:pt x="55" y="40"/>
                  <a:pt x="54" y="40"/>
                  <a:pt x="54" y="42"/>
                </a:cubicBezTo>
                <a:cubicBezTo>
                  <a:pt x="55" y="45"/>
                  <a:pt x="57" y="42"/>
                  <a:pt x="57" y="45"/>
                </a:cubicBezTo>
                <a:cubicBezTo>
                  <a:pt x="57" y="48"/>
                  <a:pt x="55" y="51"/>
                  <a:pt x="52" y="48"/>
                </a:cubicBezTo>
                <a:cubicBezTo>
                  <a:pt x="51" y="46"/>
                  <a:pt x="49" y="56"/>
                  <a:pt x="48" y="53"/>
                </a:cubicBezTo>
                <a:cubicBezTo>
                  <a:pt x="46" y="49"/>
                  <a:pt x="45" y="53"/>
                  <a:pt x="45" y="49"/>
                </a:cubicBezTo>
                <a:cubicBezTo>
                  <a:pt x="46" y="46"/>
                  <a:pt x="45" y="45"/>
                  <a:pt x="45" y="43"/>
                </a:cubicBezTo>
                <a:cubicBezTo>
                  <a:pt x="46" y="40"/>
                  <a:pt x="40" y="40"/>
                  <a:pt x="38" y="40"/>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01" name="Freeform 143"/>
          <p:cNvSpPr>
            <a:spLocks/>
          </p:cNvSpPr>
          <p:nvPr>
            <p:custDataLst>
              <p:tags r:id="rId199"/>
            </p:custDataLst>
          </p:nvPr>
        </p:nvSpPr>
        <p:spPr bwMode="auto">
          <a:xfrm>
            <a:off x="3609818" y="3639655"/>
            <a:ext cx="42591" cy="32345"/>
          </a:xfrm>
          <a:custGeom>
            <a:avLst/>
            <a:gdLst/>
            <a:ahLst/>
            <a:cxnLst>
              <a:cxn ang="0">
                <a:pos x="12" y="19"/>
              </a:cxn>
              <a:cxn ang="0">
                <a:pos x="18" y="11"/>
              </a:cxn>
              <a:cxn ang="0">
                <a:pos x="21" y="11"/>
              </a:cxn>
              <a:cxn ang="0">
                <a:pos x="21" y="7"/>
              </a:cxn>
              <a:cxn ang="0">
                <a:pos x="23" y="2"/>
              </a:cxn>
              <a:cxn ang="0">
                <a:pos x="11" y="2"/>
              </a:cxn>
              <a:cxn ang="0">
                <a:pos x="9" y="3"/>
              </a:cxn>
              <a:cxn ang="0">
                <a:pos x="0" y="5"/>
              </a:cxn>
              <a:cxn ang="0">
                <a:pos x="3" y="7"/>
              </a:cxn>
              <a:cxn ang="0">
                <a:pos x="5" y="8"/>
              </a:cxn>
              <a:cxn ang="0">
                <a:pos x="6" y="11"/>
              </a:cxn>
              <a:cxn ang="0">
                <a:pos x="9" y="10"/>
              </a:cxn>
              <a:cxn ang="0">
                <a:pos x="9" y="14"/>
              </a:cxn>
              <a:cxn ang="0">
                <a:pos x="9" y="16"/>
              </a:cxn>
              <a:cxn ang="0">
                <a:pos x="11" y="18"/>
              </a:cxn>
              <a:cxn ang="0">
                <a:pos x="12" y="16"/>
              </a:cxn>
              <a:cxn ang="0">
                <a:pos x="12" y="19"/>
              </a:cxn>
            </a:cxnLst>
            <a:rect l="0" t="0" r="r" b="b"/>
            <a:pathLst>
              <a:path w="24" h="19">
                <a:moveTo>
                  <a:pt x="12" y="19"/>
                </a:moveTo>
                <a:cubicBezTo>
                  <a:pt x="15" y="11"/>
                  <a:pt x="17" y="14"/>
                  <a:pt x="18" y="11"/>
                </a:cubicBezTo>
                <a:cubicBezTo>
                  <a:pt x="20" y="10"/>
                  <a:pt x="20" y="13"/>
                  <a:pt x="21" y="11"/>
                </a:cubicBezTo>
                <a:cubicBezTo>
                  <a:pt x="24" y="11"/>
                  <a:pt x="24" y="8"/>
                  <a:pt x="21" y="7"/>
                </a:cubicBezTo>
                <a:cubicBezTo>
                  <a:pt x="20" y="5"/>
                  <a:pt x="24" y="7"/>
                  <a:pt x="23" y="2"/>
                </a:cubicBezTo>
                <a:cubicBezTo>
                  <a:pt x="20" y="2"/>
                  <a:pt x="14" y="0"/>
                  <a:pt x="11" y="2"/>
                </a:cubicBezTo>
                <a:cubicBezTo>
                  <a:pt x="6" y="2"/>
                  <a:pt x="12" y="2"/>
                  <a:pt x="9" y="3"/>
                </a:cubicBezTo>
                <a:cubicBezTo>
                  <a:pt x="6" y="5"/>
                  <a:pt x="3" y="3"/>
                  <a:pt x="0" y="5"/>
                </a:cubicBezTo>
                <a:cubicBezTo>
                  <a:pt x="1" y="7"/>
                  <a:pt x="5" y="5"/>
                  <a:pt x="3" y="7"/>
                </a:cubicBezTo>
                <a:cubicBezTo>
                  <a:pt x="1" y="10"/>
                  <a:pt x="3" y="10"/>
                  <a:pt x="5" y="8"/>
                </a:cubicBezTo>
                <a:cubicBezTo>
                  <a:pt x="8" y="8"/>
                  <a:pt x="3" y="13"/>
                  <a:pt x="6" y="11"/>
                </a:cubicBezTo>
                <a:cubicBezTo>
                  <a:pt x="9" y="8"/>
                  <a:pt x="12" y="8"/>
                  <a:pt x="9" y="10"/>
                </a:cubicBezTo>
                <a:cubicBezTo>
                  <a:pt x="8" y="11"/>
                  <a:pt x="11" y="11"/>
                  <a:pt x="9" y="14"/>
                </a:cubicBezTo>
                <a:cubicBezTo>
                  <a:pt x="8" y="16"/>
                  <a:pt x="9" y="14"/>
                  <a:pt x="9" y="16"/>
                </a:cubicBezTo>
                <a:cubicBezTo>
                  <a:pt x="9" y="18"/>
                  <a:pt x="11" y="16"/>
                  <a:pt x="11" y="18"/>
                </a:cubicBezTo>
                <a:cubicBezTo>
                  <a:pt x="11" y="19"/>
                  <a:pt x="12" y="18"/>
                  <a:pt x="12" y="16"/>
                </a:cubicBezTo>
                <a:cubicBezTo>
                  <a:pt x="12" y="19"/>
                  <a:pt x="12" y="18"/>
                  <a:pt x="12" y="19"/>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02" name="Freeform 144"/>
          <p:cNvSpPr>
            <a:spLocks/>
          </p:cNvSpPr>
          <p:nvPr>
            <p:custDataLst>
              <p:tags r:id="rId200"/>
            </p:custDataLst>
          </p:nvPr>
        </p:nvSpPr>
        <p:spPr bwMode="auto">
          <a:xfrm>
            <a:off x="3615256" y="3652768"/>
            <a:ext cx="1811" cy="5245"/>
          </a:xfrm>
          <a:custGeom>
            <a:avLst/>
            <a:gdLst/>
            <a:ahLst/>
            <a:cxnLst>
              <a:cxn ang="0">
                <a:pos x="0" y="1"/>
              </a:cxn>
              <a:cxn ang="0">
                <a:pos x="1" y="1"/>
              </a:cxn>
              <a:cxn ang="0">
                <a:pos x="0" y="1"/>
              </a:cxn>
            </a:cxnLst>
            <a:rect l="0" t="0" r="r" b="b"/>
            <a:pathLst>
              <a:path w="1" h="3">
                <a:moveTo>
                  <a:pt x="0" y="1"/>
                </a:moveTo>
                <a:cubicBezTo>
                  <a:pt x="0" y="1"/>
                  <a:pt x="1" y="0"/>
                  <a:pt x="1" y="1"/>
                </a:cubicBezTo>
                <a:cubicBezTo>
                  <a:pt x="1" y="3"/>
                  <a:pt x="1" y="3"/>
                  <a:pt x="0" y="1"/>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03" name="Freeform 145"/>
          <p:cNvSpPr>
            <a:spLocks/>
          </p:cNvSpPr>
          <p:nvPr>
            <p:custDataLst>
              <p:tags r:id="rId201"/>
            </p:custDataLst>
          </p:nvPr>
        </p:nvSpPr>
        <p:spPr bwMode="auto">
          <a:xfrm>
            <a:off x="3615256" y="3658014"/>
            <a:ext cx="5437" cy="6993"/>
          </a:xfrm>
          <a:custGeom>
            <a:avLst/>
            <a:gdLst/>
            <a:ahLst/>
            <a:cxnLst>
              <a:cxn ang="0">
                <a:pos x="1" y="4"/>
              </a:cxn>
              <a:cxn ang="0">
                <a:pos x="1" y="2"/>
              </a:cxn>
              <a:cxn ang="0">
                <a:pos x="1" y="4"/>
              </a:cxn>
            </a:cxnLst>
            <a:rect l="0" t="0" r="r" b="b"/>
            <a:pathLst>
              <a:path w="3" h="4">
                <a:moveTo>
                  <a:pt x="1" y="4"/>
                </a:moveTo>
                <a:cubicBezTo>
                  <a:pt x="0" y="2"/>
                  <a:pt x="1" y="0"/>
                  <a:pt x="1" y="2"/>
                </a:cubicBezTo>
                <a:cubicBezTo>
                  <a:pt x="3" y="2"/>
                  <a:pt x="1" y="4"/>
                  <a:pt x="1" y="4"/>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04" name="Freeform 146"/>
          <p:cNvSpPr>
            <a:spLocks/>
          </p:cNvSpPr>
          <p:nvPr>
            <p:custDataLst>
              <p:tags r:id="rId202"/>
            </p:custDataLst>
          </p:nvPr>
        </p:nvSpPr>
        <p:spPr bwMode="auto">
          <a:xfrm>
            <a:off x="3615256" y="3666754"/>
            <a:ext cx="1811" cy="5245"/>
          </a:xfrm>
          <a:custGeom>
            <a:avLst/>
            <a:gdLst/>
            <a:ahLst/>
            <a:cxnLst>
              <a:cxn ang="0">
                <a:pos x="0" y="2"/>
              </a:cxn>
              <a:cxn ang="0">
                <a:pos x="1" y="2"/>
              </a:cxn>
              <a:cxn ang="0">
                <a:pos x="0" y="2"/>
              </a:cxn>
            </a:cxnLst>
            <a:rect l="0" t="0" r="r" b="b"/>
            <a:pathLst>
              <a:path w="1" h="3">
                <a:moveTo>
                  <a:pt x="0" y="2"/>
                </a:moveTo>
                <a:cubicBezTo>
                  <a:pt x="0" y="0"/>
                  <a:pt x="1" y="0"/>
                  <a:pt x="1" y="2"/>
                </a:cubicBezTo>
                <a:cubicBezTo>
                  <a:pt x="1" y="3"/>
                  <a:pt x="0" y="2"/>
                  <a:pt x="0" y="2"/>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05" name="Freeform 147"/>
          <p:cNvSpPr>
            <a:spLocks/>
          </p:cNvSpPr>
          <p:nvPr>
            <p:custDataLst>
              <p:tags r:id="rId203"/>
            </p:custDataLst>
          </p:nvPr>
        </p:nvSpPr>
        <p:spPr bwMode="auto">
          <a:xfrm>
            <a:off x="3617068" y="3666755"/>
            <a:ext cx="3625" cy="3497"/>
          </a:xfrm>
          <a:custGeom>
            <a:avLst/>
            <a:gdLst/>
            <a:ahLst/>
            <a:cxnLst>
              <a:cxn ang="0">
                <a:pos x="0" y="2"/>
              </a:cxn>
              <a:cxn ang="0">
                <a:pos x="0" y="0"/>
              </a:cxn>
              <a:cxn ang="0">
                <a:pos x="0" y="2"/>
              </a:cxn>
            </a:cxnLst>
            <a:rect l="0" t="0" r="r" b="b"/>
            <a:pathLst>
              <a:path w="2" h="2">
                <a:moveTo>
                  <a:pt x="0" y="2"/>
                </a:moveTo>
                <a:cubicBezTo>
                  <a:pt x="0" y="0"/>
                  <a:pt x="0" y="0"/>
                  <a:pt x="0" y="0"/>
                </a:cubicBezTo>
                <a:cubicBezTo>
                  <a:pt x="2" y="0"/>
                  <a:pt x="2" y="2"/>
                  <a:pt x="0" y="2"/>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06" name="Freeform 148"/>
          <p:cNvSpPr>
            <a:spLocks/>
          </p:cNvSpPr>
          <p:nvPr>
            <p:custDataLst>
              <p:tags r:id="rId204"/>
            </p:custDataLst>
          </p:nvPr>
        </p:nvSpPr>
        <p:spPr bwMode="auto">
          <a:xfrm>
            <a:off x="3620693" y="3665007"/>
            <a:ext cx="1811" cy="1748"/>
          </a:xfrm>
          <a:custGeom>
            <a:avLst/>
            <a:gdLst/>
            <a:ahLst/>
            <a:cxnLst>
              <a:cxn ang="0">
                <a:pos x="0" y="1"/>
              </a:cxn>
              <a:cxn ang="0">
                <a:pos x="1" y="0"/>
              </a:cxn>
              <a:cxn ang="0">
                <a:pos x="0" y="1"/>
              </a:cxn>
            </a:cxnLst>
            <a:rect l="0" t="0" r="r" b="b"/>
            <a:pathLst>
              <a:path w="1" h="1">
                <a:moveTo>
                  <a:pt x="0" y="1"/>
                </a:moveTo>
                <a:cubicBezTo>
                  <a:pt x="1" y="0"/>
                  <a:pt x="1" y="0"/>
                  <a:pt x="1" y="0"/>
                </a:cubicBezTo>
                <a:cubicBezTo>
                  <a:pt x="1" y="1"/>
                  <a:pt x="1" y="1"/>
                  <a:pt x="0" y="1"/>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07" name="Freeform 149"/>
          <p:cNvSpPr>
            <a:spLocks/>
          </p:cNvSpPr>
          <p:nvPr>
            <p:custDataLst>
              <p:tags r:id="rId205"/>
            </p:custDataLst>
          </p:nvPr>
        </p:nvSpPr>
        <p:spPr bwMode="auto">
          <a:xfrm>
            <a:off x="3611631" y="3658013"/>
            <a:ext cx="3625" cy="3497"/>
          </a:xfrm>
          <a:custGeom>
            <a:avLst/>
            <a:gdLst/>
            <a:ahLst/>
            <a:cxnLst>
              <a:cxn ang="0">
                <a:pos x="0" y="2"/>
              </a:cxn>
              <a:cxn ang="0">
                <a:pos x="2" y="2"/>
              </a:cxn>
              <a:cxn ang="0">
                <a:pos x="0" y="2"/>
              </a:cxn>
            </a:cxnLst>
            <a:rect l="0" t="0" r="r" b="b"/>
            <a:pathLst>
              <a:path w="2" h="2">
                <a:moveTo>
                  <a:pt x="0" y="2"/>
                </a:moveTo>
                <a:cubicBezTo>
                  <a:pt x="0" y="2"/>
                  <a:pt x="2" y="0"/>
                  <a:pt x="2" y="2"/>
                </a:cubicBezTo>
                <a:cubicBezTo>
                  <a:pt x="0" y="2"/>
                  <a:pt x="0" y="2"/>
                  <a:pt x="0" y="2"/>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08" name="Freeform 150"/>
          <p:cNvSpPr>
            <a:spLocks/>
          </p:cNvSpPr>
          <p:nvPr>
            <p:custDataLst>
              <p:tags r:id="rId206"/>
            </p:custDataLst>
          </p:nvPr>
        </p:nvSpPr>
        <p:spPr bwMode="auto">
          <a:xfrm>
            <a:off x="3622505" y="3658013"/>
            <a:ext cx="3625" cy="3497"/>
          </a:xfrm>
          <a:custGeom>
            <a:avLst/>
            <a:gdLst/>
            <a:ahLst/>
            <a:cxnLst>
              <a:cxn ang="0">
                <a:pos x="0" y="2"/>
              </a:cxn>
              <a:cxn ang="0">
                <a:pos x="2" y="2"/>
              </a:cxn>
              <a:cxn ang="0">
                <a:pos x="0" y="2"/>
              </a:cxn>
            </a:cxnLst>
            <a:rect l="0" t="0" r="r" b="b"/>
            <a:pathLst>
              <a:path w="2" h="2">
                <a:moveTo>
                  <a:pt x="0" y="2"/>
                </a:moveTo>
                <a:cubicBezTo>
                  <a:pt x="0" y="2"/>
                  <a:pt x="0" y="0"/>
                  <a:pt x="2" y="2"/>
                </a:cubicBezTo>
                <a:cubicBezTo>
                  <a:pt x="0" y="2"/>
                  <a:pt x="0" y="2"/>
                  <a:pt x="0" y="2"/>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09" name="Freeform 151"/>
          <p:cNvSpPr>
            <a:spLocks/>
          </p:cNvSpPr>
          <p:nvPr>
            <p:custDataLst>
              <p:tags r:id="rId207"/>
            </p:custDataLst>
          </p:nvPr>
        </p:nvSpPr>
        <p:spPr bwMode="auto">
          <a:xfrm>
            <a:off x="3508325" y="3595947"/>
            <a:ext cx="9062" cy="9616"/>
          </a:xfrm>
          <a:custGeom>
            <a:avLst/>
            <a:gdLst/>
            <a:ahLst/>
            <a:cxnLst>
              <a:cxn ang="0">
                <a:pos x="2" y="6"/>
              </a:cxn>
              <a:cxn ang="0">
                <a:pos x="2" y="1"/>
              </a:cxn>
              <a:cxn ang="0">
                <a:pos x="2" y="6"/>
              </a:cxn>
            </a:cxnLst>
            <a:rect l="0" t="0" r="r" b="b"/>
            <a:pathLst>
              <a:path w="5" h="6">
                <a:moveTo>
                  <a:pt x="2" y="6"/>
                </a:moveTo>
                <a:cubicBezTo>
                  <a:pt x="0" y="6"/>
                  <a:pt x="0" y="0"/>
                  <a:pt x="2" y="1"/>
                </a:cubicBezTo>
                <a:cubicBezTo>
                  <a:pt x="3" y="3"/>
                  <a:pt x="5" y="5"/>
                  <a:pt x="2" y="6"/>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10" name="Freeform 152"/>
          <p:cNvSpPr>
            <a:spLocks/>
          </p:cNvSpPr>
          <p:nvPr>
            <p:custDataLst>
              <p:tags r:id="rId208"/>
            </p:custDataLst>
          </p:nvPr>
        </p:nvSpPr>
        <p:spPr bwMode="auto">
          <a:xfrm>
            <a:off x="3518293" y="3581960"/>
            <a:ext cx="9062" cy="5245"/>
          </a:xfrm>
          <a:custGeom>
            <a:avLst/>
            <a:gdLst/>
            <a:ahLst/>
            <a:cxnLst>
              <a:cxn ang="0">
                <a:pos x="2" y="2"/>
              </a:cxn>
              <a:cxn ang="0">
                <a:pos x="3" y="2"/>
              </a:cxn>
              <a:cxn ang="0">
                <a:pos x="2" y="2"/>
              </a:cxn>
            </a:cxnLst>
            <a:rect l="0" t="0" r="r" b="b"/>
            <a:pathLst>
              <a:path w="5" h="3">
                <a:moveTo>
                  <a:pt x="2" y="2"/>
                </a:moveTo>
                <a:cubicBezTo>
                  <a:pt x="2" y="0"/>
                  <a:pt x="5" y="0"/>
                  <a:pt x="3" y="2"/>
                </a:cubicBezTo>
                <a:cubicBezTo>
                  <a:pt x="2" y="3"/>
                  <a:pt x="0" y="3"/>
                  <a:pt x="2" y="2"/>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11" name="Freeform 156"/>
          <p:cNvSpPr>
            <a:spLocks/>
          </p:cNvSpPr>
          <p:nvPr>
            <p:custDataLst>
              <p:tags r:id="rId209"/>
            </p:custDataLst>
          </p:nvPr>
        </p:nvSpPr>
        <p:spPr bwMode="auto">
          <a:xfrm>
            <a:off x="3513762" y="3596821"/>
            <a:ext cx="4531" cy="3497"/>
          </a:xfrm>
          <a:custGeom>
            <a:avLst/>
            <a:gdLst/>
            <a:ahLst/>
            <a:cxnLst>
              <a:cxn ang="0">
                <a:pos x="2" y="2"/>
              </a:cxn>
              <a:cxn ang="0">
                <a:pos x="2" y="0"/>
              </a:cxn>
              <a:cxn ang="0">
                <a:pos x="2" y="2"/>
              </a:cxn>
            </a:cxnLst>
            <a:rect l="0" t="0" r="r" b="b"/>
            <a:pathLst>
              <a:path w="3" h="2">
                <a:moveTo>
                  <a:pt x="2" y="2"/>
                </a:moveTo>
                <a:cubicBezTo>
                  <a:pt x="0" y="2"/>
                  <a:pt x="2" y="0"/>
                  <a:pt x="2" y="0"/>
                </a:cubicBezTo>
                <a:cubicBezTo>
                  <a:pt x="3" y="0"/>
                  <a:pt x="3" y="2"/>
                  <a:pt x="2" y="2"/>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12" name="Freeform 159"/>
          <p:cNvSpPr>
            <a:spLocks/>
          </p:cNvSpPr>
          <p:nvPr>
            <p:custDataLst>
              <p:tags r:id="rId210"/>
            </p:custDataLst>
          </p:nvPr>
        </p:nvSpPr>
        <p:spPr bwMode="auto">
          <a:xfrm>
            <a:off x="4213343" y="2997135"/>
            <a:ext cx="50747" cy="59445"/>
          </a:xfrm>
          <a:custGeom>
            <a:avLst/>
            <a:gdLst/>
            <a:ahLst/>
            <a:cxnLst>
              <a:cxn ang="0">
                <a:pos x="12" y="35"/>
              </a:cxn>
              <a:cxn ang="0">
                <a:pos x="12" y="31"/>
              </a:cxn>
              <a:cxn ang="0">
                <a:pos x="10" y="18"/>
              </a:cxn>
              <a:cxn ang="0">
                <a:pos x="7" y="12"/>
              </a:cxn>
              <a:cxn ang="0">
                <a:pos x="0" y="3"/>
              </a:cxn>
              <a:cxn ang="0">
                <a:pos x="6" y="1"/>
              </a:cxn>
              <a:cxn ang="0">
                <a:pos x="15" y="5"/>
              </a:cxn>
              <a:cxn ang="0">
                <a:pos x="19" y="6"/>
              </a:cxn>
              <a:cxn ang="0">
                <a:pos x="19" y="9"/>
              </a:cxn>
              <a:cxn ang="0">
                <a:pos x="22" y="14"/>
              </a:cxn>
              <a:cxn ang="0">
                <a:pos x="24" y="18"/>
              </a:cxn>
              <a:cxn ang="0">
                <a:pos x="25" y="25"/>
              </a:cxn>
              <a:cxn ang="0">
                <a:pos x="25" y="25"/>
              </a:cxn>
              <a:cxn ang="0">
                <a:pos x="19" y="25"/>
              </a:cxn>
              <a:cxn ang="0">
                <a:pos x="18" y="26"/>
              </a:cxn>
              <a:cxn ang="0">
                <a:pos x="15" y="34"/>
              </a:cxn>
              <a:cxn ang="0">
                <a:pos x="12" y="35"/>
              </a:cxn>
            </a:cxnLst>
            <a:rect l="0" t="0" r="r" b="b"/>
            <a:pathLst>
              <a:path w="29" h="35">
                <a:moveTo>
                  <a:pt x="12" y="35"/>
                </a:moveTo>
                <a:cubicBezTo>
                  <a:pt x="10" y="34"/>
                  <a:pt x="12" y="34"/>
                  <a:pt x="12" y="31"/>
                </a:cubicBezTo>
                <a:cubicBezTo>
                  <a:pt x="10" y="26"/>
                  <a:pt x="15" y="23"/>
                  <a:pt x="10" y="18"/>
                </a:cubicBezTo>
                <a:cubicBezTo>
                  <a:pt x="6" y="12"/>
                  <a:pt x="7" y="14"/>
                  <a:pt x="7" y="12"/>
                </a:cubicBezTo>
                <a:cubicBezTo>
                  <a:pt x="4" y="11"/>
                  <a:pt x="3" y="1"/>
                  <a:pt x="0" y="3"/>
                </a:cubicBezTo>
                <a:cubicBezTo>
                  <a:pt x="1" y="1"/>
                  <a:pt x="4" y="1"/>
                  <a:pt x="6" y="1"/>
                </a:cubicBezTo>
                <a:cubicBezTo>
                  <a:pt x="7" y="0"/>
                  <a:pt x="13" y="5"/>
                  <a:pt x="15" y="5"/>
                </a:cubicBezTo>
                <a:cubicBezTo>
                  <a:pt x="16" y="3"/>
                  <a:pt x="16" y="8"/>
                  <a:pt x="19" y="6"/>
                </a:cubicBezTo>
                <a:cubicBezTo>
                  <a:pt x="21" y="6"/>
                  <a:pt x="21" y="8"/>
                  <a:pt x="19" y="9"/>
                </a:cubicBezTo>
                <a:cubicBezTo>
                  <a:pt x="18" y="12"/>
                  <a:pt x="21" y="14"/>
                  <a:pt x="22" y="14"/>
                </a:cubicBezTo>
                <a:cubicBezTo>
                  <a:pt x="24" y="14"/>
                  <a:pt x="21" y="17"/>
                  <a:pt x="24" y="18"/>
                </a:cubicBezTo>
                <a:cubicBezTo>
                  <a:pt x="27" y="20"/>
                  <a:pt x="24" y="23"/>
                  <a:pt x="25" y="25"/>
                </a:cubicBezTo>
                <a:cubicBezTo>
                  <a:pt x="29" y="25"/>
                  <a:pt x="25" y="26"/>
                  <a:pt x="25" y="25"/>
                </a:cubicBezTo>
                <a:cubicBezTo>
                  <a:pt x="24" y="25"/>
                  <a:pt x="21" y="26"/>
                  <a:pt x="19" y="25"/>
                </a:cubicBezTo>
                <a:cubicBezTo>
                  <a:pt x="18" y="23"/>
                  <a:pt x="16" y="25"/>
                  <a:pt x="18" y="26"/>
                </a:cubicBezTo>
                <a:cubicBezTo>
                  <a:pt x="19" y="29"/>
                  <a:pt x="13" y="32"/>
                  <a:pt x="15" y="34"/>
                </a:cubicBezTo>
                <a:cubicBezTo>
                  <a:pt x="15" y="35"/>
                  <a:pt x="13" y="35"/>
                  <a:pt x="12" y="35"/>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13" name="Freeform 160"/>
          <p:cNvSpPr>
            <a:spLocks/>
          </p:cNvSpPr>
          <p:nvPr>
            <p:custDataLst>
              <p:tags r:id="rId211"/>
            </p:custDataLst>
          </p:nvPr>
        </p:nvSpPr>
        <p:spPr bwMode="auto">
          <a:xfrm>
            <a:off x="4125441" y="3002380"/>
            <a:ext cx="129586" cy="90915"/>
          </a:xfrm>
          <a:custGeom>
            <a:avLst/>
            <a:gdLst/>
            <a:ahLst/>
            <a:cxnLst>
              <a:cxn ang="0">
                <a:pos x="21" y="3"/>
              </a:cxn>
              <a:cxn ang="0">
                <a:pos x="15" y="6"/>
              </a:cxn>
              <a:cxn ang="0">
                <a:pos x="12" y="11"/>
              </a:cxn>
              <a:cxn ang="0">
                <a:pos x="10" y="15"/>
              </a:cxn>
              <a:cxn ang="0">
                <a:pos x="6" y="23"/>
              </a:cxn>
              <a:cxn ang="0">
                <a:pos x="3" y="23"/>
              </a:cxn>
              <a:cxn ang="0">
                <a:pos x="3" y="23"/>
              </a:cxn>
              <a:cxn ang="0">
                <a:pos x="0" y="25"/>
              </a:cxn>
              <a:cxn ang="0">
                <a:pos x="3" y="30"/>
              </a:cxn>
              <a:cxn ang="0">
                <a:pos x="9" y="36"/>
              </a:cxn>
              <a:cxn ang="0">
                <a:pos x="13" y="42"/>
              </a:cxn>
              <a:cxn ang="0">
                <a:pos x="16" y="40"/>
              </a:cxn>
              <a:cxn ang="0">
                <a:pos x="18" y="47"/>
              </a:cxn>
              <a:cxn ang="0">
                <a:pos x="19" y="51"/>
              </a:cxn>
              <a:cxn ang="0">
                <a:pos x="25" y="51"/>
              </a:cxn>
              <a:cxn ang="0">
                <a:pos x="33" y="51"/>
              </a:cxn>
              <a:cxn ang="0">
                <a:pos x="42" y="51"/>
              </a:cxn>
              <a:cxn ang="0">
                <a:pos x="54" y="50"/>
              </a:cxn>
              <a:cxn ang="0">
                <a:pos x="60" y="51"/>
              </a:cxn>
              <a:cxn ang="0">
                <a:pos x="65" y="53"/>
              </a:cxn>
              <a:cxn ang="0">
                <a:pos x="71" y="40"/>
              </a:cxn>
              <a:cxn ang="0">
                <a:pos x="74" y="36"/>
              </a:cxn>
              <a:cxn ang="0">
                <a:pos x="69" y="34"/>
              </a:cxn>
              <a:cxn ang="0">
                <a:pos x="66" y="36"/>
              </a:cxn>
              <a:cxn ang="0">
                <a:pos x="62" y="33"/>
              </a:cxn>
              <a:cxn ang="0">
                <a:pos x="62" y="28"/>
              </a:cxn>
              <a:cxn ang="0">
                <a:pos x="60" y="15"/>
              </a:cxn>
              <a:cxn ang="0">
                <a:pos x="57" y="9"/>
              </a:cxn>
              <a:cxn ang="0">
                <a:pos x="50" y="0"/>
              </a:cxn>
              <a:cxn ang="0">
                <a:pos x="44" y="5"/>
              </a:cxn>
              <a:cxn ang="0">
                <a:pos x="38" y="6"/>
              </a:cxn>
              <a:cxn ang="0">
                <a:pos x="33" y="3"/>
              </a:cxn>
              <a:cxn ang="0">
                <a:pos x="27" y="3"/>
              </a:cxn>
              <a:cxn ang="0">
                <a:pos x="22" y="3"/>
              </a:cxn>
              <a:cxn ang="0">
                <a:pos x="21" y="3"/>
              </a:cxn>
            </a:cxnLst>
            <a:rect l="0" t="0" r="r" b="b"/>
            <a:pathLst>
              <a:path w="74" h="54">
                <a:moveTo>
                  <a:pt x="21" y="3"/>
                </a:moveTo>
                <a:cubicBezTo>
                  <a:pt x="18" y="8"/>
                  <a:pt x="16" y="5"/>
                  <a:pt x="15" y="6"/>
                </a:cubicBezTo>
                <a:cubicBezTo>
                  <a:pt x="13" y="8"/>
                  <a:pt x="15" y="8"/>
                  <a:pt x="12" y="11"/>
                </a:cubicBezTo>
                <a:cubicBezTo>
                  <a:pt x="9" y="14"/>
                  <a:pt x="12" y="14"/>
                  <a:pt x="10" y="15"/>
                </a:cubicBezTo>
                <a:cubicBezTo>
                  <a:pt x="9" y="19"/>
                  <a:pt x="6" y="23"/>
                  <a:pt x="6" y="23"/>
                </a:cubicBezTo>
                <a:cubicBezTo>
                  <a:pt x="4" y="23"/>
                  <a:pt x="4" y="22"/>
                  <a:pt x="3" y="23"/>
                </a:cubicBezTo>
                <a:cubicBezTo>
                  <a:pt x="3" y="23"/>
                  <a:pt x="4" y="23"/>
                  <a:pt x="3" y="23"/>
                </a:cubicBezTo>
                <a:cubicBezTo>
                  <a:pt x="1" y="23"/>
                  <a:pt x="0" y="23"/>
                  <a:pt x="0" y="25"/>
                </a:cubicBezTo>
                <a:cubicBezTo>
                  <a:pt x="1" y="28"/>
                  <a:pt x="4" y="28"/>
                  <a:pt x="3" y="30"/>
                </a:cubicBezTo>
                <a:cubicBezTo>
                  <a:pt x="3" y="34"/>
                  <a:pt x="10" y="34"/>
                  <a:pt x="9" y="36"/>
                </a:cubicBezTo>
                <a:cubicBezTo>
                  <a:pt x="7" y="39"/>
                  <a:pt x="9" y="42"/>
                  <a:pt x="13" y="42"/>
                </a:cubicBezTo>
                <a:cubicBezTo>
                  <a:pt x="16" y="44"/>
                  <a:pt x="15" y="40"/>
                  <a:pt x="16" y="40"/>
                </a:cubicBezTo>
                <a:cubicBezTo>
                  <a:pt x="22" y="45"/>
                  <a:pt x="13" y="42"/>
                  <a:pt x="18" y="47"/>
                </a:cubicBezTo>
                <a:cubicBezTo>
                  <a:pt x="24" y="50"/>
                  <a:pt x="18" y="50"/>
                  <a:pt x="19" y="51"/>
                </a:cubicBezTo>
                <a:cubicBezTo>
                  <a:pt x="21" y="53"/>
                  <a:pt x="22" y="50"/>
                  <a:pt x="25" y="51"/>
                </a:cubicBezTo>
                <a:cubicBezTo>
                  <a:pt x="30" y="54"/>
                  <a:pt x="30" y="51"/>
                  <a:pt x="33" y="51"/>
                </a:cubicBezTo>
                <a:cubicBezTo>
                  <a:pt x="36" y="53"/>
                  <a:pt x="39" y="54"/>
                  <a:pt x="42" y="51"/>
                </a:cubicBezTo>
                <a:cubicBezTo>
                  <a:pt x="45" y="50"/>
                  <a:pt x="53" y="47"/>
                  <a:pt x="54" y="50"/>
                </a:cubicBezTo>
                <a:cubicBezTo>
                  <a:pt x="56" y="51"/>
                  <a:pt x="57" y="48"/>
                  <a:pt x="60" y="51"/>
                </a:cubicBezTo>
                <a:cubicBezTo>
                  <a:pt x="60" y="53"/>
                  <a:pt x="63" y="53"/>
                  <a:pt x="65" y="53"/>
                </a:cubicBezTo>
                <a:cubicBezTo>
                  <a:pt x="65" y="45"/>
                  <a:pt x="66" y="42"/>
                  <a:pt x="71" y="40"/>
                </a:cubicBezTo>
                <a:cubicBezTo>
                  <a:pt x="74" y="40"/>
                  <a:pt x="74" y="39"/>
                  <a:pt x="74" y="36"/>
                </a:cubicBezTo>
                <a:cubicBezTo>
                  <a:pt x="73" y="33"/>
                  <a:pt x="69" y="34"/>
                  <a:pt x="69" y="34"/>
                </a:cubicBezTo>
                <a:cubicBezTo>
                  <a:pt x="68" y="36"/>
                  <a:pt x="66" y="34"/>
                  <a:pt x="66" y="36"/>
                </a:cubicBezTo>
                <a:cubicBezTo>
                  <a:pt x="65" y="37"/>
                  <a:pt x="63" y="36"/>
                  <a:pt x="62" y="33"/>
                </a:cubicBezTo>
                <a:cubicBezTo>
                  <a:pt x="60" y="31"/>
                  <a:pt x="62" y="33"/>
                  <a:pt x="62" y="28"/>
                </a:cubicBezTo>
                <a:cubicBezTo>
                  <a:pt x="60" y="25"/>
                  <a:pt x="65" y="20"/>
                  <a:pt x="60" y="15"/>
                </a:cubicBezTo>
                <a:cubicBezTo>
                  <a:pt x="56" y="11"/>
                  <a:pt x="59" y="11"/>
                  <a:pt x="57" y="9"/>
                </a:cubicBezTo>
                <a:cubicBezTo>
                  <a:pt x="54" y="8"/>
                  <a:pt x="54" y="0"/>
                  <a:pt x="50" y="0"/>
                </a:cubicBezTo>
                <a:cubicBezTo>
                  <a:pt x="47" y="1"/>
                  <a:pt x="48" y="3"/>
                  <a:pt x="44" y="5"/>
                </a:cubicBezTo>
                <a:cubicBezTo>
                  <a:pt x="39" y="5"/>
                  <a:pt x="39" y="5"/>
                  <a:pt x="38" y="6"/>
                </a:cubicBezTo>
                <a:cubicBezTo>
                  <a:pt x="36" y="8"/>
                  <a:pt x="35" y="3"/>
                  <a:pt x="33" y="3"/>
                </a:cubicBezTo>
                <a:cubicBezTo>
                  <a:pt x="30" y="5"/>
                  <a:pt x="30" y="3"/>
                  <a:pt x="27" y="3"/>
                </a:cubicBezTo>
                <a:cubicBezTo>
                  <a:pt x="24" y="3"/>
                  <a:pt x="22" y="1"/>
                  <a:pt x="22" y="3"/>
                </a:cubicBezTo>
                <a:cubicBezTo>
                  <a:pt x="21" y="5"/>
                  <a:pt x="21" y="3"/>
                  <a:pt x="21" y="3"/>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14" name="Freeform 161"/>
          <p:cNvSpPr>
            <a:spLocks/>
          </p:cNvSpPr>
          <p:nvPr>
            <p:custDataLst>
              <p:tags r:id="rId212"/>
            </p:custDataLst>
          </p:nvPr>
        </p:nvSpPr>
        <p:spPr bwMode="auto">
          <a:xfrm>
            <a:off x="4204279" y="3120394"/>
            <a:ext cx="43497" cy="42835"/>
          </a:xfrm>
          <a:custGeom>
            <a:avLst/>
            <a:gdLst/>
            <a:ahLst/>
            <a:cxnLst>
              <a:cxn ang="0">
                <a:pos x="2" y="5"/>
              </a:cxn>
              <a:cxn ang="0">
                <a:pos x="3" y="11"/>
              </a:cxn>
              <a:cxn ang="0">
                <a:pos x="0" y="16"/>
              </a:cxn>
              <a:cxn ang="0">
                <a:pos x="5" y="17"/>
              </a:cxn>
              <a:cxn ang="0">
                <a:pos x="2" y="22"/>
              </a:cxn>
              <a:cxn ang="0">
                <a:pos x="5" y="20"/>
              </a:cxn>
              <a:cxn ang="0">
                <a:pos x="11" y="16"/>
              </a:cxn>
              <a:cxn ang="0">
                <a:pos x="15" y="14"/>
              </a:cxn>
              <a:cxn ang="0">
                <a:pos x="23" y="12"/>
              </a:cxn>
              <a:cxn ang="0">
                <a:pos x="20" y="9"/>
              </a:cxn>
              <a:cxn ang="0">
                <a:pos x="15" y="2"/>
              </a:cxn>
              <a:cxn ang="0">
                <a:pos x="12" y="3"/>
              </a:cxn>
              <a:cxn ang="0">
                <a:pos x="8" y="2"/>
              </a:cxn>
              <a:cxn ang="0">
                <a:pos x="5" y="3"/>
              </a:cxn>
              <a:cxn ang="0">
                <a:pos x="2" y="5"/>
              </a:cxn>
            </a:cxnLst>
            <a:rect l="0" t="0" r="r" b="b"/>
            <a:pathLst>
              <a:path w="25" h="25">
                <a:moveTo>
                  <a:pt x="2" y="5"/>
                </a:moveTo>
                <a:cubicBezTo>
                  <a:pt x="5" y="8"/>
                  <a:pt x="5" y="9"/>
                  <a:pt x="3" y="11"/>
                </a:cubicBezTo>
                <a:cubicBezTo>
                  <a:pt x="2" y="11"/>
                  <a:pt x="3" y="14"/>
                  <a:pt x="0" y="16"/>
                </a:cubicBezTo>
                <a:cubicBezTo>
                  <a:pt x="0" y="20"/>
                  <a:pt x="9" y="16"/>
                  <a:pt x="5" y="17"/>
                </a:cubicBezTo>
                <a:cubicBezTo>
                  <a:pt x="2" y="20"/>
                  <a:pt x="2" y="19"/>
                  <a:pt x="2" y="22"/>
                </a:cubicBezTo>
                <a:cubicBezTo>
                  <a:pt x="0" y="25"/>
                  <a:pt x="2" y="22"/>
                  <a:pt x="5" y="20"/>
                </a:cubicBezTo>
                <a:cubicBezTo>
                  <a:pt x="8" y="17"/>
                  <a:pt x="9" y="19"/>
                  <a:pt x="11" y="16"/>
                </a:cubicBezTo>
                <a:cubicBezTo>
                  <a:pt x="14" y="9"/>
                  <a:pt x="14" y="16"/>
                  <a:pt x="15" y="14"/>
                </a:cubicBezTo>
                <a:cubicBezTo>
                  <a:pt x="18" y="11"/>
                  <a:pt x="21" y="16"/>
                  <a:pt x="23" y="12"/>
                </a:cubicBezTo>
                <a:cubicBezTo>
                  <a:pt x="25" y="9"/>
                  <a:pt x="23" y="11"/>
                  <a:pt x="20" y="9"/>
                </a:cubicBezTo>
                <a:cubicBezTo>
                  <a:pt x="15" y="6"/>
                  <a:pt x="15" y="5"/>
                  <a:pt x="15" y="2"/>
                </a:cubicBezTo>
                <a:cubicBezTo>
                  <a:pt x="14" y="2"/>
                  <a:pt x="14" y="3"/>
                  <a:pt x="12" y="3"/>
                </a:cubicBezTo>
                <a:cubicBezTo>
                  <a:pt x="11" y="3"/>
                  <a:pt x="9" y="0"/>
                  <a:pt x="8" y="2"/>
                </a:cubicBezTo>
                <a:cubicBezTo>
                  <a:pt x="6" y="3"/>
                  <a:pt x="5" y="0"/>
                  <a:pt x="5" y="3"/>
                </a:cubicBezTo>
                <a:cubicBezTo>
                  <a:pt x="3" y="5"/>
                  <a:pt x="2" y="3"/>
                  <a:pt x="2" y="5"/>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15" name="Freeform 162"/>
          <p:cNvSpPr>
            <a:spLocks/>
          </p:cNvSpPr>
          <p:nvPr>
            <p:custDataLst>
              <p:tags r:id="rId213"/>
            </p:custDataLst>
          </p:nvPr>
        </p:nvSpPr>
        <p:spPr bwMode="auto">
          <a:xfrm>
            <a:off x="4167126" y="2762855"/>
            <a:ext cx="70683" cy="48954"/>
          </a:xfrm>
          <a:custGeom>
            <a:avLst/>
            <a:gdLst/>
            <a:ahLst/>
            <a:cxnLst>
              <a:cxn ang="0">
                <a:pos x="7" y="18"/>
              </a:cxn>
              <a:cxn ang="0">
                <a:pos x="1" y="15"/>
              </a:cxn>
              <a:cxn ang="0">
                <a:pos x="1" y="9"/>
              </a:cxn>
              <a:cxn ang="0">
                <a:pos x="4" y="4"/>
              </a:cxn>
              <a:cxn ang="0">
                <a:pos x="13" y="3"/>
              </a:cxn>
              <a:cxn ang="0">
                <a:pos x="18" y="1"/>
              </a:cxn>
              <a:cxn ang="0">
                <a:pos x="27" y="3"/>
              </a:cxn>
              <a:cxn ang="0">
                <a:pos x="36" y="3"/>
              </a:cxn>
              <a:cxn ang="0">
                <a:pos x="35" y="8"/>
              </a:cxn>
              <a:cxn ang="0">
                <a:pos x="32" y="15"/>
              </a:cxn>
              <a:cxn ang="0">
                <a:pos x="33" y="22"/>
              </a:cxn>
              <a:cxn ang="0">
                <a:pos x="32" y="28"/>
              </a:cxn>
              <a:cxn ang="0">
                <a:pos x="26" y="28"/>
              </a:cxn>
              <a:cxn ang="0">
                <a:pos x="20" y="25"/>
              </a:cxn>
              <a:cxn ang="0">
                <a:pos x="15" y="22"/>
              </a:cxn>
              <a:cxn ang="0">
                <a:pos x="7" y="25"/>
              </a:cxn>
              <a:cxn ang="0">
                <a:pos x="7" y="18"/>
              </a:cxn>
            </a:cxnLst>
            <a:rect l="0" t="0" r="r" b="b"/>
            <a:pathLst>
              <a:path w="40" h="29">
                <a:moveTo>
                  <a:pt x="7" y="18"/>
                </a:moveTo>
                <a:cubicBezTo>
                  <a:pt x="3" y="20"/>
                  <a:pt x="3" y="17"/>
                  <a:pt x="1" y="15"/>
                </a:cubicBezTo>
                <a:cubicBezTo>
                  <a:pt x="0" y="12"/>
                  <a:pt x="0" y="12"/>
                  <a:pt x="1" y="9"/>
                </a:cubicBezTo>
                <a:cubicBezTo>
                  <a:pt x="1" y="6"/>
                  <a:pt x="4" y="8"/>
                  <a:pt x="4" y="4"/>
                </a:cubicBezTo>
                <a:cubicBezTo>
                  <a:pt x="6" y="3"/>
                  <a:pt x="10" y="3"/>
                  <a:pt x="13" y="3"/>
                </a:cubicBezTo>
                <a:cubicBezTo>
                  <a:pt x="18" y="3"/>
                  <a:pt x="13" y="0"/>
                  <a:pt x="18" y="1"/>
                </a:cubicBezTo>
                <a:cubicBezTo>
                  <a:pt x="23" y="3"/>
                  <a:pt x="26" y="1"/>
                  <a:pt x="27" y="3"/>
                </a:cubicBezTo>
                <a:cubicBezTo>
                  <a:pt x="30" y="4"/>
                  <a:pt x="33" y="4"/>
                  <a:pt x="36" y="3"/>
                </a:cubicBezTo>
                <a:cubicBezTo>
                  <a:pt x="40" y="6"/>
                  <a:pt x="35" y="4"/>
                  <a:pt x="35" y="8"/>
                </a:cubicBezTo>
                <a:cubicBezTo>
                  <a:pt x="35" y="12"/>
                  <a:pt x="30" y="9"/>
                  <a:pt x="32" y="15"/>
                </a:cubicBezTo>
                <a:cubicBezTo>
                  <a:pt x="35" y="20"/>
                  <a:pt x="30" y="17"/>
                  <a:pt x="33" y="22"/>
                </a:cubicBezTo>
                <a:cubicBezTo>
                  <a:pt x="36" y="26"/>
                  <a:pt x="33" y="23"/>
                  <a:pt x="32" y="28"/>
                </a:cubicBezTo>
                <a:cubicBezTo>
                  <a:pt x="29" y="29"/>
                  <a:pt x="30" y="26"/>
                  <a:pt x="26" y="28"/>
                </a:cubicBezTo>
                <a:cubicBezTo>
                  <a:pt x="23" y="29"/>
                  <a:pt x="21" y="25"/>
                  <a:pt x="20" y="25"/>
                </a:cubicBezTo>
                <a:cubicBezTo>
                  <a:pt x="18" y="25"/>
                  <a:pt x="17" y="22"/>
                  <a:pt x="15" y="22"/>
                </a:cubicBezTo>
                <a:cubicBezTo>
                  <a:pt x="12" y="20"/>
                  <a:pt x="12" y="23"/>
                  <a:pt x="7" y="25"/>
                </a:cubicBezTo>
                <a:cubicBezTo>
                  <a:pt x="9" y="18"/>
                  <a:pt x="10" y="15"/>
                  <a:pt x="7" y="18"/>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16" name="Freeform 163"/>
          <p:cNvSpPr>
            <a:spLocks/>
          </p:cNvSpPr>
          <p:nvPr>
            <p:custDataLst>
              <p:tags r:id="rId214"/>
            </p:custDataLst>
          </p:nvPr>
        </p:nvSpPr>
        <p:spPr bwMode="auto">
          <a:xfrm>
            <a:off x="4131785" y="2795200"/>
            <a:ext cx="106024" cy="54199"/>
          </a:xfrm>
          <a:custGeom>
            <a:avLst/>
            <a:gdLst/>
            <a:ahLst/>
            <a:cxnLst>
              <a:cxn ang="0">
                <a:pos x="0" y="27"/>
              </a:cxn>
              <a:cxn ang="0">
                <a:pos x="15" y="24"/>
              </a:cxn>
              <a:cxn ang="0">
                <a:pos x="26" y="24"/>
              </a:cxn>
              <a:cxn ang="0">
                <a:pos x="32" y="22"/>
              </a:cxn>
              <a:cxn ang="0">
                <a:pos x="35" y="26"/>
              </a:cxn>
              <a:cxn ang="0">
                <a:pos x="46" y="32"/>
              </a:cxn>
              <a:cxn ang="0">
                <a:pos x="53" y="30"/>
              </a:cxn>
              <a:cxn ang="0">
                <a:pos x="58" y="27"/>
              </a:cxn>
              <a:cxn ang="0">
                <a:pos x="56" y="21"/>
              </a:cxn>
              <a:cxn ang="0">
                <a:pos x="55" y="18"/>
              </a:cxn>
              <a:cxn ang="0">
                <a:pos x="55" y="13"/>
              </a:cxn>
              <a:cxn ang="0">
                <a:pos x="52" y="8"/>
              </a:cxn>
              <a:cxn ang="0">
                <a:pos x="46" y="8"/>
              </a:cxn>
              <a:cxn ang="0">
                <a:pos x="40" y="5"/>
              </a:cxn>
              <a:cxn ang="0">
                <a:pos x="35" y="2"/>
              </a:cxn>
              <a:cxn ang="0">
                <a:pos x="27" y="5"/>
              </a:cxn>
              <a:cxn ang="0">
                <a:pos x="24" y="15"/>
              </a:cxn>
              <a:cxn ang="0">
                <a:pos x="15" y="10"/>
              </a:cxn>
              <a:cxn ang="0">
                <a:pos x="12" y="7"/>
              </a:cxn>
              <a:cxn ang="0">
                <a:pos x="4" y="10"/>
              </a:cxn>
              <a:cxn ang="0">
                <a:pos x="4" y="13"/>
              </a:cxn>
              <a:cxn ang="0">
                <a:pos x="1" y="19"/>
              </a:cxn>
              <a:cxn ang="0">
                <a:pos x="0" y="27"/>
              </a:cxn>
            </a:cxnLst>
            <a:rect l="0" t="0" r="r" b="b"/>
            <a:pathLst>
              <a:path w="60" h="32">
                <a:moveTo>
                  <a:pt x="0" y="27"/>
                </a:moveTo>
                <a:cubicBezTo>
                  <a:pt x="7" y="22"/>
                  <a:pt x="9" y="22"/>
                  <a:pt x="15" y="24"/>
                </a:cubicBezTo>
                <a:cubicBezTo>
                  <a:pt x="21" y="24"/>
                  <a:pt x="23" y="22"/>
                  <a:pt x="26" y="24"/>
                </a:cubicBezTo>
                <a:cubicBezTo>
                  <a:pt x="30" y="26"/>
                  <a:pt x="30" y="22"/>
                  <a:pt x="32" y="22"/>
                </a:cubicBezTo>
                <a:cubicBezTo>
                  <a:pt x="33" y="24"/>
                  <a:pt x="30" y="26"/>
                  <a:pt x="35" y="26"/>
                </a:cubicBezTo>
                <a:cubicBezTo>
                  <a:pt x="40" y="26"/>
                  <a:pt x="41" y="30"/>
                  <a:pt x="46" y="32"/>
                </a:cubicBezTo>
                <a:cubicBezTo>
                  <a:pt x="50" y="29"/>
                  <a:pt x="52" y="32"/>
                  <a:pt x="53" y="30"/>
                </a:cubicBezTo>
                <a:cubicBezTo>
                  <a:pt x="55" y="27"/>
                  <a:pt x="55" y="27"/>
                  <a:pt x="58" y="27"/>
                </a:cubicBezTo>
                <a:cubicBezTo>
                  <a:pt x="58" y="27"/>
                  <a:pt x="60" y="24"/>
                  <a:pt x="56" y="21"/>
                </a:cubicBezTo>
                <a:cubicBezTo>
                  <a:pt x="55" y="18"/>
                  <a:pt x="56" y="18"/>
                  <a:pt x="55" y="18"/>
                </a:cubicBezTo>
                <a:cubicBezTo>
                  <a:pt x="53" y="18"/>
                  <a:pt x="55" y="15"/>
                  <a:pt x="55" y="13"/>
                </a:cubicBezTo>
                <a:cubicBezTo>
                  <a:pt x="56" y="11"/>
                  <a:pt x="53" y="11"/>
                  <a:pt x="52" y="8"/>
                </a:cubicBezTo>
                <a:cubicBezTo>
                  <a:pt x="49" y="10"/>
                  <a:pt x="50" y="7"/>
                  <a:pt x="46" y="8"/>
                </a:cubicBezTo>
                <a:cubicBezTo>
                  <a:pt x="43" y="10"/>
                  <a:pt x="41" y="5"/>
                  <a:pt x="40" y="5"/>
                </a:cubicBezTo>
                <a:cubicBezTo>
                  <a:pt x="38" y="5"/>
                  <a:pt x="37" y="2"/>
                  <a:pt x="35" y="2"/>
                </a:cubicBezTo>
                <a:cubicBezTo>
                  <a:pt x="32" y="0"/>
                  <a:pt x="32" y="3"/>
                  <a:pt x="27" y="5"/>
                </a:cubicBezTo>
                <a:cubicBezTo>
                  <a:pt x="26" y="8"/>
                  <a:pt x="30" y="13"/>
                  <a:pt x="24" y="15"/>
                </a:cubicBezTo>
                <a:cubicBezTo>
                  <a:pt x="17" y="18"/>
                  <a:pt x="20" y="11"/>
                  <a:pt x="15" y="10"/>
                </a:cubicBezTo>
                <a:cubicBezTo>
                  <a:pt x="10" y="8"/>
                  <a:pt x="15" y="5"/>
                  <a:pt x="12" y="7"/>
                </a:cubicBezTo>
                <a:cubicBezTo>
                  <a:pt x="7" y="8"/>
                  <a:pt x="6" y="8"/>
                  <a:pt x="4" y="10"/>
                </a:cubicBezTo>
                <a:cubicBezTo>
                  <a:pt x="4" y="11"/>
                  <a:pt x="3" y="11"/>
                  <a:pt x="4" y="13"/>
                </a:cubicBezTo>
                <a:cubicBezTo>
                  <a:pt x="4" y="16"/>
                  <a:pt x="1" y="16"/>
                  <a:pt x="1" y="19"/>
                </a:cubicBezTo>
                <a:cubicBezTo>
                  <a:pt x="0" y="22"/>
                  <a:pt x="0" y="24"/>
                  <a:pt x="0" y="27"/>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17" name="Freeform 164"/>
          <p:cNvSpPr>
            <a:spLocks/>
          </p:cNvSpPr>
          <p:nvPr>
            <p:custDataLst>
              <p:tags r:id="rId215"/>
            </p:custDataLst>
          </p:nvPr>
        </p:nvSpPr>
        <p:spPr bwMode="auto">
          <a:xfrm>
            <a:off x="4131785" y="2832789"/>
            <a:ext cx="83370" cy="59445"/>
          </a:xfrm>
          <a:custGeom>
            <a:avLst/>
            <a:gdLst/>
            <a:ahLst/>
            <a:cxnLst>
              <a:cxn ang="0">
                <a:pos x="46" y="10"/>
              </a:cxn>
              <a:cxn ang="0">
                <a:pos x="46" y="16"/>
              </a:cxn>
              <a:cxn ang="0">
                <a:pos x="38" y="22"/>
              </a:cxn>
              <a:cxn ang="0">
                <a:pos x="38" y="29"/>
              </a:cxn>
              <a:cxn ang="0">
                <a:pos x="32" y="30"/>
              </a:cxn>
              <a:cxn ang="0">
                <a:pos x="21" y="32"/>
              </a:cxn>
              <a:cxn ang="0">
                <a:pos x="15" y="27"/>
              </a:cxn>
              <a:cxn ang="0">
                <a:pos x="13" y="19"/>
              </a:cxn>
              <a:cxn ang="0">
                <a:pos x="3" y="16"/>
              </a:cxn>
              <a:cxn ang="0">
                <a:pos x="1" y="10"/>
              </a:cxn>
              <a:cxn ang="0">
                <a:pos x="0" y="5"/>
              </a:cxn>
              <a:cxn ang="0">
                <a:pos x="15" y="2"/>
              </a:cxn>
              <a:cxn ang="0">
                <a:pos x="26" y="2"/>
              </a:cxn>
              <a:cxn ang="0">
                <a:pos x="32" y="0"/>
              </a:cxn>
              <a:cxn ang="0">
                <a:pos x="35" y="3"/>
              </a:cxn>
              <a:cxn ang="0">
                <a:pos x="46" y="10"/>
              </a:cxn>
            </a:cxnLst>
            <a:rect l="0" t="0" r="r" b="b"/>
            <a:pathLst>
              <a:path w="47" h="35">
                <a:moveTo>
                  <a:pt x="46" y="10"/>
                </a:moveTo>
                <a:cubicBezTo>
                  <a:pt x="42" y="18"/>
                  <a:pt x="47" y="13"/>
                  <a:pt x="46" y="16"/>
                </a:cubicBezTo>
                <a:cubicBezTo>
                  <a:pt x="44" y="19"/>
                  <a:pt x="42" y="16"/>
                  <a:pt x="38" y="22"/>
                </a:cubicBezTo>
                <a:cubicBezTo>
                  <a:pt x="35" y="27"/>
                  <a:pt x="41" y="27"/>
                  <a:pt x="38" y="29"/>
                </a:cubicBezTo>
                <a:cubicBezTo>
                  <a:pt x="36" y="32"/>
                  <a:pt x="38" y="24"/>
                  <a:pt x="32" y="30"/>
                </a:cubicBezTo>
                <a:cubicBezTo>
                  <a:pt x="27" y="35"/>
                  <a:pt x="26" y="30"/>
                  <a:pt x="21" y="32"/>
                </a:cubicBezTo>
                <a:cubicBezTo>
                  <a:pt x="21" y="29"/>
                  <a:pt x="16" y="25"/>
                  <a:pt x="15" y="27"/>
                </a:cubicBezTo>
                <a:cubicBezTo>
                  <a:pt x="13" y="22"/>
                  <a:pt x="16" y="21"/>
                  <a:pt x="13" y="19"/>
                </a:cubicBezTo>
                <a:cubicBezTo>
                  <a:pt x="10" y="16"/>
                  <a:pt x="13" y="21"/>
                  <a:pt x="3" y="16"/>
                </a:cubicBezTo>
                <a:cubicBezTo>
                  <a:pt x="3" y="14"/>
                  <a:pt x="3" y="11"/>
                  <a:pt x="1" y="10"/>
                </a:cubicBezTo>
                <a:cubicBezTo>
                  <a:pt x="0" y="8"/>
                  <a:pt x="0" y="8"/>
                  <a:pt x="0" y="5"/>
                </a:cubicBezTo>
                <a:cubicBezTo>
                  <a:pt x="7" y="0"/>
                  <a:pt x="9" y="0"/>
                  <a:pt x="15" y="2"/>
                </a:cubicBezTo>
                <a:cubicBezTo>
                  <a:pt x="21" y="2"/>
                  <a:pt x="23" y="0"/>
                  <a:pt x="26" y="2"/>
                </a:cubicBezTo>
                <a:cubicBezTo>
                  <a:pt x="30" y="3"/>
                  <a:pt x="30" y="0"/>
                  <a:pt x="32" y="0"/>
                </a:cubicBezTo>
                <a:cubicBezTo>
                  <a:pt x="33" y="2"/>
                  <a:pt x="30" y="3"/>
                  <a:pt x="35" y="3"/>
                </a:cubicBezTo>
                <a:cubicBezTo>
                  <a:pt x="39" y="3"/>
                  <a:pt x="41" y="8"/>
                  <a:pt x="46" y="10"/>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18" name="Freeform 165"/>
          <p:cNvSpPr>
            <a:spLocks/>
          </p:cNvSpPr>
          <p:nvPr>
            <p:custDataLst>
              <p:tags r:id="rId216"/>
            </p:custDataLst>
          </p:nvPr>
        </p:nvSpPr>
        <p:spPr bwMode="auto">
          <a:xfrm>
            <a:off x="4158971" y="2838035"/>
            <a:ext cx="142272" cy="106650"/>
          </a:xfrm>
          <a:custGeom>
            <a:avLst/>
            <a:gdLst/>
            <a:ahLst/>
            <a:cxnLst>
              <a:cxn ang="0">
                <a:pos x="70" y="50"/>
              </a:cxn>
              <a:cxn ang="0">
                <a:pos x="63" y="58"/>
              </a:cxn>
              <a:cxn ang="0">
                <a:pos x="60" y="60"/>
              </a:cxn>
              <a:cxn ang="0">
                <a:pos x="54" y="60"/>
              </a:cxn>
              <a:cxn ang="0">
                <a:pos x="47" y="58"/>
              </a:cxn>
              <a:cxn ang="0">
                <a:pos x="40" y="57"/>
              </a:cxn>
              <a:cxn ang="0">
                <a:pos x="32" y="55"/>
              </a:cxn>
              <a:cxn ang="0">
                <a:pos x="17" y="54"/>
              </a:cxn>
              <a:cxn ang="0">
                <a:pos x="9" y="57"/>
              </a:cxn>
              <a:cxn ang="0">
                <a:pos x="6" y="58"/>
              </a:cxn>
              <a:cxn ang="0">
                <a:pos x="3" y="50"/>
              </a:cxn>
              <a:cxn ang="0">
                <a:pos x="8" y="46"/>
              </a:cxn>
              <a:cxn ang="0">
                <a:pos x="6" y="29"/>
              </a:cxn>
              <a:cxn ang="0">
                <a:pos x="17" y="27"/>
              </a:cxn>
              <a:cxn ang="0">
                <a:pos x="23" y="25"/>
              </a:cxn>
              <a:cxn ang="0">
                <a:pos x="23" y="19"/>
              </a:cxn>
              <a:cxn ang="0">
                <a:pos x="31" y="13"/>
              </a:cxn>
              <a:cxn ang="0">
                <a:pos x="31" y="7"/>
              </a:cxn>
              <a:cxn ang="0">
                <a:pos x="38" y="5"/>
              </a:cxn>
              <a:cxn ang="0">
                <a:pos x="43" y="2"/>
              </a:cxn>
              <a:cxn ang="0">
                <a:pos x="49" y="3"/>
              </a:cxn>
              <a:cxn ang="0">
                <a:pos x="55" y="7"/>
              </a:cxn>
              <a:cxn ang="0">
                <a:pos x="61" y="7"/>
              </a:cxn>
              <a:cxn ang="0">
                <a:pos x="64" y="10"/>
              </a:cxn>
              <a:cxn ang="0">
                <a:pos x="64" y="16"/>
              </a:cxn>
              <a:cxn ang="0">
                <a:pos x="66" y="22"/>
              </a:cxn>
              <a:cxn ang="0">
                <a:pos x="72" y="29"/>
              </a:cxn>
              <a:cxn ang="0">
                <a:pos x="76" y="33"/>
              </a:cxn>
              <a:cxn ang="0">
                <a:pos x="78" y="36"/>
              </a:cxn>
              <a:cxn ang="0">
                <a:pos x="70" y="38"/>
              </a:cxn>
              <a:cxn ang="0">
                <a:pos x="69" y="41"/>
              </a:cxn>
              <a:cxn ang="0">
                <a:pos x="70" y="50"/>
              </a:cxn>
            </a:cxnLst>
            <a:rect l="0" t="0" r="r" b="b"/>
            <a:pathLst>
              <a:path w="81" h="63">
                <a:moveTo>
                  <a:pt x="70" y="50"/>
                </a:moveTo>
                <a:cubicBezTo>
                  <a:pt x="64" y="50"/>
                  <a:pt x="63" y="54"/>
                  <a:pt x="63" y="58"/>
                </a:cubicBezTo>
                <a:cubicBezTo>
                  <a:pt x="63" y="63"/>
                  <a:pt x="61" y="63"/>
                  <a:pt x="60" y="60"/>
                </a:cubicBezTo>
                <a:cubicBezTo>
                  <a:pt x="58" y="60"/>
                  <a:pt x="55" y="60"/>
                  <a:pt x="54" y="60"/>
                </a:cubicBezTo>
                <a:cubicBezTo>
                  <a:pt x="50" y="61"/>
                  <a:pt x="52" y="55"/>
                  <a:pt x="47" y="58"/>
                </a:cubicBezTo>
                <a:cubicBezTo>
                  <a:pt x="44" y="61"/>
                  <a:pt x="49" y="57"/>
                  <a:pt x="40" y="57"/>
                </a:cubicBezTo>
                <a:cubicBezTo>
                  <a:pt x="34" y="57"/>
                  <a:pt x="37" y="55"/>
                  <a:pt x="32" y="55"/>
                </a:cubicBezTo>
                <a:cubicBezTo>
                  <a:pt x="29" y="57"/>
                  <a:pt x="28" y="52"/>
                  <a:pt x="17" y="54"/>
                </a:cubicBezTo>
                <a:cubicBezTo>
                  <a:pt x="8" y="55"/>
                  <a:pt x="12" y="58"/>
                  <a:pt x="9" y="57"/>
                </a:cubicBezTo>
                <a:cubicBezTo>
                  <a:pt x="8" y="57"/>
                  <a:pt x="6" y="58"/>
                  <a:pt x="6" y="58"/>
                </a:cubicBezTo>
                <a:cubicBezTo>
                  <a:pt x="5" y="55"/>
                  <a:pt x="9" y="52"/>
                  <a:pt x="3" y="50"/>
                </a:cubicBezTo>
                <a:cubicBezTo>
                  <a:pt x="0" y="49"/>
                  <a:pt x="5" y="46"/>
                  <a:pt x="8" y="46"/>
                </a:cubicBezTo>
                <a:cubicBezTo>
                  <a:pt x="11" y="44"/>
                  <a:pt x="8" y="38"/>
                  <a:pt x="6" y="29"/>
                </a:cubicBezTo>
                <a:cubicBezTo>
                  <a:pt x="11" y="27"/>
                  <a:pt x="12" y="32"/>
                  <a:pt x="17" y="27"/>
                </a:cubicBezTo>
                <a:cubicBezTo>
                  <a:pt x="23" y="21"/>
                  <a:pt x="21" y="29"/>
                  <a:pt x="23" y="25"/>
                </a:cubicBezTo>
                <a:cubicBezTo>
                  <a:pt x="26" y="24"/>
                  <a:pt x="20" y="24"/>
                  <a:pt x="23" y="19"/>
                </a:cubicBezTo>
                <a:cubicBezTo>
                  <a:pt x="28" y="13"/>
                  <a:pt x="29" y="16"/>
                  <a:pt x="31" y="13"/>
                </a:cubicBezTo>
                <a:cubicBezTo>
                  <a:pt x="32" y="10"/>
                  <a:pt x="28" y="14"/>
                  <a:pt x="31" y="7"/>
                </a:cubicBezTo>
                <a:cubicBezTo>
                  <a:pt x="35" y="3"/>
                  <a:pt x="37" y="7"/>
                  <a:pt x="38" y="5"/>
                </a:cubicBezTo>
                <a:cubicBezTo>
                  <a:pt x="40" y="2"/>
                  <a:pt x="40" y="2"/>
                  <a:pt x="43" y="2"/>
                </a:cubicBezTo>
                <a:cubicBezTo>
                  <a:pt x="47" y="0"/>
                  <a:pt x="44" y="3"/>
                  <a:pt x="49" y="3"/>
                </a:cubicBezTo>
                <a:cubicBezTo>
                  <a:pt x="55" y="2"/>
                  <a:pt x="50" y="8"/>
                  <a:pt x="55" y="7"/>
                </a:cubicBezTo>
                <a:cubicBezTo>
                  <a:pt x="58" y="3"/>
                  <a:pt x="61" y="5"/>
                  <a:pt x="61" y="7"/>
                </a:cubicBezTo>
                <a:cubicBezTo>
                  <a:pt x="63" y="8"/>
                  <a:pt x="66" y="7"/>
                  <a:pt x="64" y="10"/>
                </a:cubicBezTo>
                <a:cubicBezTo>
                  <a:pt x="63" y="14"/>
                  <a:pt x="67" y="14"/>
                  <a:pt x="64" y="16"/>
                </a:cubicBezTo>
                <a:cubicBezTo>
                  <a:pt x="61" y="19"/>
                  <a:pt x="66" y="18"/>
                  <a:pt x="66" y="22"/>
                </a:cubicBezTo>
                <a:cubicBezTo>
                  <a:pt x="67" y="29"/>
                  <a:pt x="73" y="27"/>
                  <a:pt x="72" y="29"/>
                </a:cubicBezTo>
                <a:cubicBezTo>
                  <a:pt x="69" y="33"/>
                  <a:pt x="76" y="29"/>
                  <a:pt x="76" y="33"/>
                </a:cubicBezTo>
                <a:cubicBezTo>
                  <a:pt x="76" y="35"/>
                  <a:pt x="81" y="35"/>
                  <a:pt x="78" y="36"/>
                </a:cubicBezTo>
                <a:cubicBezTo>
                  <a:pt x="75" y="38"/>
                  <a:pt x="75" y="41"/>
                  <a:pt x="70" y="38"/>
                </a:cubicBezTo>
                <a:cubicBezTo>
                  <a:pt x="69" y="36"/>
                  <a:pt x="67" y="39"/>
                  <a:pt x="69" y="41"/>
                </a:cubicBezTo>
                <a:cubicBezTo>
                  <a:pt x="72" y="46"/>
                  <a:pt x="67" y="46"/>
                  <a:pt x="70" y="50"/>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19" name="Freeform 166"/>
          <p:cNvSpPr>
            <a:spLocks/>
          </p:cNvSpPr>
          <p:nvPr>
            <p:custDataLst>
              <p:tags r:id="rId217"/>
            </p:custDataLst>
          </p:nvPr>
        </p:nvSpPr>
        <p:spPr bwMode="auto">
          <a:xfrm>
            <a:off x="4033916" y="2867758"/>
            <a:ext cx="149522" cy="120636"/>
          </a:xfrm>
          <a:custGeom>
            <a:avLst/>
            <a:gdLst/>
            <a:ahLst/>
            <a:cxnLst>
              <a:cxn ang="0">
                <a:pos x="77" y="40"/>
              </a:cxn>
              <a:cxn ang="0">
                <a:pos x="79" y="47"/>
              </a:cxn>
              <a:cxn ang="0">
                <a:pos x="80" y="50"/>
              </a:cxn>
              <a:cxn ang="0">
                <a:pos x="79" y="54"/>
              </a:cxn>
              <a:cxn ang="0">
                <a:pos x="71" y="62"/>
              </a:cxn>
              <a:cxn ang="0">
                <a:pos x="71" y="68"/>
              </a:cxn>
              <a:cxn ang="0">
                <a:pos x="68" y="70"/>
              </a:cxn>
              <a:cxn ang="0">
                <a:pos x="63" y="67"/>
              </a:cxn>
              <a:cxn ang="0">
                <a:pos x="53" y="65"/>
              </a:cxn>
              <a:cxn ang="0">
                <a:pos x="48" y="68"/>
              </a:cxn>
              <a:cxn ang="0">
                <a:pos x="47" y="67"/>
              </a:cxn>
              <a:cxn ang="0">
                <a:pos x="42" y="65"/>
              </a:cxn>
              <a:cxn ang="0">
                <a:pos x="41" y="65"/>
              </a:cxn>
              <a:cxn ang="0">
                <a:pos x="39" y="65"/>
              </a:cxn>
              <a:cxn ang="0">
                <a:pos x="35" y="59"/>
              </a:cxn>
              <a:cxn ang="0">
                <a:pos x="30" y="57"/>
              </a:cxn>
              <a:cxn ang="0">
                <a:pos x="28" y="56"/>
              </a:cxn>
              <a:cxn ang="0">
                <a:pos x="24" y="54"/>
              </a:cxn>
              <a:cxn ang="0">
                <a:pos x="21" y="56"/>
              </a:cxn>
              <a:cxn ang="0">
                <a:pos x="21" y="51"/>
              </a:cxn>
              <a:cxn ang="0">
                <a:pos x="15" y="50"/>
              </a:cxn>
              <a:cxn ang="0">
                <a:pos x="9" y="48"/>
              </a:cxn>
              <a:cxn ang="0">
                <a:pos x="6" y="39"/>
              </a:cxn>
              <a:cxn ang="0">
                <a:pos x="6" y="31"/>
              </a:cxn>
              <a:cxn ang="0">
                <a:pos x="4" y="26"/>
              </a:cxn>
              <a:cxn ang="0">
                <a:pos x="3" y="14"/>
              </a:cxn>
              <a:cxn ang="0">
                <a:pos x="6" y="14"/>
              </a:cxn>
              <a:cxn ang="0">
                <a:pos x="6" y="12"/>
              </a:cxn>
              <a:cxn ang="0">
                <a:pos x="3" y="12"/>
              </a:cxn>
              <a:cxn ang="0">
                <a:pos x="3" y="11"/>
              </a:cxn>
              <a:cxn ang="0">
                <a:pos x="15" y="8"/>
              </a:cxn>
              <a:cxn ang="0">
                <a:pos x="22" y="3"/>
              </a:cxn>
              <a:cxn ang="0">
                <a:pos x="30" y="0"/>
              </a:cxn>
              <a:cxn ang="0">
                <a:pos x="39" y="3"/>
              </a:cxn>
              <a:cxn ang="0">
                <a:pos x="38" y="3"/>
              </a:cxn>
              <a:cxn ang="0">
                <a:pos x="38" y="5"/>
              </a:cxn>
              <a:cxn ang="0">
                <a:pos x="45" y="5"/>
              </a:cxn>
              <a:cxn ang="0">
                <a:pos x="71" y="6"/>
              </a:cxn>
              <a:cxn ang="0">
                <a:pos x="77" y="11"/>
              </a:cxn>
              <a:cxn ang="0">
                <a:pos x="79" y="28"/>
              </a:cxn>
              <a:cxn ang="0">
                <a:pos x="74" y="33"/>
              </a:cxn>
              <a:cxn ang="0">
                <a:pos x="77" y="40"/>
              </a:cxn>
            </a:cxnLst>
            <a:rect l="0" t="0" r="r" b="b"/>
            <a:pathLst>
              <a:path w="85" h="71">
                <a:moveTo>
                  <a:pt x="77" y="40"/>
                </a:moveTo>
                <a:cubicBezTo>
                  <a:pt x="79" y="43"/>
                  <a:pt x="76" y="42"/>
                  <a:pt x="79" y="47"/>
                </a:cubicBezTo>
                <a:cubicBezTo>
                  <a:pt x="85" y="51"/>
                  <a:pt x="79" y="48"/>
                  <a:pt x="80" y="50"/>
                </a:cubicBezTo>
                <a:cubicBezTo>
                  <a:pt x="82" y="51"/>
                  <a:pt x="83" y="53"/>
                  <a:pt x="79" y="54"/>
                </a:cubicBezTo>
                <a:cubicBezTo>
                  <a:pt x="77" y="54"/>
                  <a:pt x="72" y="59"/>
                  <a:pt x="71" y="62"/>
                </a:cubicBezTo>
                <a:cubicBezTo>
                  <a:pt x="68" y="65"/>
                  <a:pt x="71" y="67"/>
                  <a:pt x="71" y="68"/>
                </a:cubicBezTo>
                <a:cubicBezTo>
                  <a:pt x="69" y="70"/>
                  <a:pt x="74" y="71"/>
                  <a:pt x="68" y="70"/>
                </a:cubicBezTo>
                <a:cubicBezTo>
                  <a:pt x="63" y="68"/>
                  <a:pt x="65" y="67"/>
                  <a:pt x="63" y="67"/>
                </a:cubicBezTo>
                <a:cubicBezTo>
                  <a:pt x="59" y="65"/>
                  <a:pt x="54" y="65"/>
                  <a:pt x="53" y="65"/>
                </a:cubicBezTo>
                <a:cubicBezTo>
                  <a:pt x="50" y="65"/>
                  <a:pt x="50" y="70"/>
                  <a:pt x="48" y="68"/>
                </a:cubicBezTo>
                <a:cubicBezTo>
                  <a:pt x="48" y="68"/>
                  <a:pt x="47" y="68"/>
                  <a:pt x="47" y="67"/>
                </a:cubicBezTo>
                <a:cubicBezTo>
                  <a:pt x="48" y="64"/>
                  <a:pt x="44" y="62"/>
                  <a:pt x="42" y="65"/>
                </a:cubicBezTo>
                <a:cubicBezTo>
                  <a:pt x="42" y="67"/>
                  <a:pt x="41" y="67"/>
                  <a:pt x="41" y="65"/>
                </a:cubicBezTo>
                <a:cubicBezTo>
                  <a:pt x="41" y="65"/>
                  <a:pt x="41" y="65"/>
                  <a:pt x="39" y="65"/>
                </a:cubicBezTo>
                <a:cubicBezTo>
                  <a:pt x="39" y="62"/>
                  <a:pt x="38" y="61"/>
                  <a:pt x="35" y="59"/>
                </a:cubicBezTo>
                <a:cubicBezTo>
                  <a:pt x="32" y="57"/>
                  <a:pt x="33" y="59"/>
                  <a:pt x="30" y="57"/>
                </a:cubicBezTo>
                <a:cubicBezTo>
                  <a:pt x="28" y="56"/>
                  <a:pt x="32" y="56"/>
                  <a:pt x="28" y="56"/>
                </a:cubicBezTo>
                <a:cubicBezTo>
                  <a:pt x="25" y="54"/>
                  <a:pt x="22" y="53"/>
                  <a:pt x="24" y="54"/>
                </a:cubicBezTo>
                <a:cubicBezTo>
                  <a:pt x="25" y="56"/>
                  <a:pt x="24" y="59"/>
                  <a:pt x="21" y="56"/>
                </a:cubicBezTo>
                <a:cubicBezTo>
                  <a:pt x="16" y="51"/>
                  <a:pt x="21" y="53"/>
                  <a:pt x="21" y="51"/>
                </a:cubicBezTo>
                <a:cubicBezTo>
                  <a:pt x="19" y="50"/>
                  <a:pt x="19" y="51"/>
                  <a:pt x="15" y="50"/>
                </a:cubicBezTo>
                <a:cubicBezTo>
                  <a:pt x="9" y="47"/>
                  <a:pt x="12" y="45"/>
                  <a:pt x="9" y="48"/>
                </a:cubicBezTo>
                <a:cubicBezTo>
                  <a:pt x="10" y="39"/>
                  <a:pt x="7" y="43"/>
                  <a:pt x="6" y="39"/>
                </a:cubicBezTo>
                <a:cubicBezTo>
                  <a:pt x="6" y="36"/>
                  <a:pt x="9" y="36"/>
                  <a:pt x="6" y="31"/>
                </a:cubicBezTo>
                <a:cubicBezTo>
                  <a:pt x="4" y="29"/>
                  <a:pt x="9" y="29"/>
                  <a:pt x="4" y="26"/>
                </a:cubicBezTo>
                <a:cubicBezTo>
                  <a:pt x="0" y="23"/>
                  <a:pt x="6" y="22"/>
                  <a:pt x="3" y="14"/>
                </a:cubicBezTo>
                <a:cubicBezTo>
                  <a:pt x="6" y="14"/>
                  <a:pt x="6" y="15"/>
                  <a:pt x="6" y="14"/>
                </a:cubicBezTo>
                <a:cubicBezTo>
                  <a:pt x="6" y="12"/>
                  <a:pt x="6" y="12"/>
                  <a:pt x="6" y="12"/>
                </a:cubicBezTo>
                <a:cubicBezTo>
                  <a:pt x="4" y="12"/>
                  <a:pt x="4" y="14"/>
                  <a:pt x="3" y="12"/>
                </a:cubicBezTo>
                <a:cubicBezTo>
                  <a:pt x="3" y="11"/>
                  <a:pt x="3" y="11"/>
                  <a:pt x="3" y="11"/>
                </a:cubicBezTo>
                <a:cubicBezTo>
                  <a:pt x="7" y="12"/>
                  <a:pt x="7" y="9"/>
                  <a:pt x="15" y="8"/>
                </a:cubicBezTo>
                <a:cubicBezTo>
                  <a:pt x="22" y="6"/>
                  <a:pt x="18" y="5"/>
                  <a:pt x="22" y="3"/>
                </a:cubicBezTo>
                <a:cubicBezTo>
                  <a:pt x="28" y="1"/>
                  <a:pt x="22" y="1"/>
                  <a:pt x="30" y="0"/>
                </a:cubicBezTo>
                <a:cubicBezTo>
                  <a:pt x="36" y="0"/>
                  <a:pt x="35" y="0"/>
                  <a:pt x="39" y="3"/>
                </a:cubicBezTo>
                <a:cubicBezTo>
                  <a:pt x="41" y="3"/>
                  <a:pt x="39" y="5"/>
                  <a:pt x="38" y="3"/>
                </a:cubicBezTo>
                <a:cubicBezTo>
                  <a:pt x="36" y="0"/>
                  <a:pt x="36" y="1"/>
                  <a:pt x="38" y="5"/>
                </a:cubicBezTo>
                <a:cubicBezTo>
                  <a:pt x="38" y="6"/>
                  <a:pt x="44" y="6"/>
                  <a:pt x="45" y="5"/>
                </a:cubicBezTo>
                <a:cubicBezTo>
                  <a:pt x="56" y="6"/>
                  <a:pt x="65" y="8"/>
                  <a:pt x="71" y="6"/>
                </a:cubicBezTo>
                <a:cubicBezTo>
                  <a:pt x="72" y="5"/>
                  <a:pt x="77" y="8"/>
                  <a:pt x="77" y="11"/>
                </a:cubicBezTo>
                <a:cubicBezTo>
                  <a:pt x="79" y="20"/>
                  <a:pt x="82" y="26"/>
                  <a:pt x="79" y="28"/>
                </a:cubicBezTo>
                <a:cubicBezTo>
                  <a:pt x="76" y="28"/>
                  <a:pt x="71" y="31"/>
                  <a:pt x="74" y="33"/>
                </a:cubicBezTo>
                <a:cubicBezTo>
                  <a:pt x="80" y="34"/>
                  <a:pt x="76" y="37"/>
                  <a:pt x="77" y="40"/>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20" name="Freeform 167"/>
          <p:cNvSpPr>
            <a:spLocks/>
          </p:cNvSpPr>
          <p:nvPr>
            <p:custDataLst>
              <p:tags r:id="rId218"/>
            </p:custDataLst>
          </p:nvPr>
        </p:nvSpPr>
        <p:spPr bwMode="auto">
          <a:xfrm>
            <a:off x="3770214" y="2946432"/>
            <a:ext cx="187582" cy="171339"/>
          </a:xfrm>
          <a:custGeom>
            <a:avLst/>
            <a:gdLst/>
            <a:ahLst/>
            <a:cxnLst>
              <a:cxn ang="0">
                <a:pos x="96" y="67"/>
              </a:cxn>
              <a:cxn ang="0">
                <a:pos x="95" y="78"/>
              </a:cxn>
              <a:cxn ang="0">
                <a:pos x="99" y="86"/>
              </a:cxn>
              <a:cxn ang="0">
                <a:pos x="85" y="92"/>
              </a:cxn>
              <a:cxn ang="0">
                <a:pos x="78" y="89"/>
              </a:cxn>
              <a:cxn ang="0">
                <a:pos x="69" y="89"/>
              </a:cxn>
              <a:cxn ang="0">
                <a:pos x="64" y="100"/>
              </a:cxn>
              <a:cxn ang="0">
                <a:pos x="54" y="100"/>
              </a:cxn>
              <a:cxn ang="0">
                <a:pos x="44" y="97"/>
              </a:cxn>
              <a:cxn ang="0">
                <a:pos x="35" y="95"/>
              </a:cxn>
              <a:cxn ang="0">
                <a:pos x="26" y="89"/>
              </a:cxn>
              <a:cxn ang="0">
                <a:pos x="31" y="75"/>
              </a:cxn>
              <a:cxn ang="0">
                <a:pos x="31" y="70"/>
              </a:cxn>
              <a:cxn ang="0">
                <a:pos x="35" y="69"/>
              </a:cxn>
              <a:cxn ang="0">
                <a:pos x="31" y="61"/>
              </a:cxn>
              <a:cxn ang="0">
                <a:pos x="28" y="55"/>
              </a:cxn>
              <a:cxn ang="0">
                <a:pos x="23" y="47"/>
              </a:cxn>
              <a:cxn ang="0">
                <a:pos x="20" y="42"/>
              </a:cxn>
              <a:cxn ang="0">
                <a:pos x="17" y="41"/>
              </a:cxn>
              <a:cxn ang="0">
                <a:pos x="6" y="38"/>
              </a:cxn>
              <a:cxn ang="0">
                <a:pos x="6" y="35"/>
              </a:cxn>
              <a:cxn ang="0">
                <a:pos x="5" y="32"/>
              </a:cxn>
              <a:cxn ang="0">
                <a:pos x="6" y="28"/>
              </a:cxn>
              <a:cxn ang="0">
                <a:pos x="12" y="27"/>
              </a:cxn>
              <a:cxn ang="0">
                <a:pos x="19" y="30"/>
              </a:cxn>
              <a:cxn ang="0">
                <a:pos x="23" y="28"/>
              </a:cxn>
              <a:cxn ang="0">
                <a:pos x="28" y="30"/>
              </a:cxn>
              <a:cxn ang="0">
                <a:pos x="26" y="21"/>
              </a:cxn>
              <a:cxn ang="0">
                <a:pos x="29" y="16"/>
              </a:cxn>
              <a:cxn ang="0">
                <a:pos x="40" y="21"/>
              </a:cxn>
              <a:cxn ang="0">
                <a:pos x="44" y="14"/>
              </a:cxn>
              <a:cxn ang="0">
                <a:pos x="52" y="10"/>
              </a:cxn>
              <a:cxn ang="0">
                <a:pos x="52" y="4"/>
              </a:cxn>
              <a:cxn ang="0">
                <a:pos x="66" y="5"/>
              </a:cxn>
              <a:cxn ang="0">
                <a:pos x="73" y="11"/>
              </a:cxn>
              <a:cxn ang="0">
                <a:pos x="81" y="16"/>
              </a:cxn>
              <a:cxn ang="0">
                <a:pos x="90" y="19"/>
              </a:cxn>
              <a:cxn ang="0">
                <a:pos x="98" y="24"/>
              </a:cxn>
              <a:cxn ang="0">
                <a:pos x="99" y="41"/>
              </a:cxn>
              <a:cxn ang="0">
                <a:pos x="95" y="45"/>
              </a:cxn>
              <a:cxn ang="0">
                <a:pos x="90" y="52"/>
              </a:cxn>
              <a:cxn ang="0">
                <a:pos x="88" y="58"/>
              </a:cxn>
              <a:cxn ang="0">
                <a:pos x="93" y="58"/>
              </a:cxn>
            </a:cxnLst>
            <a:rect l="0" t="0" r="r" b="b"/>
            <a:pathLst>
              <a:path w="107" h="101">
                <a:moveTo>
                  <a:pt x="95" y="61"/>
                </a:moveTo>
                <a:cubicBezTo>
                  <a:pt x="93" y="64"/>
                  <a:pt x="98" y="66"/>
                  <a:pt x="96" y="67"/>
                </a:cubicBezTo>
                <a:cubicBezTo>
                  <a:pt x="95" y="70"/>
                  <a:pt x="90" y="69"/>
                  <a:pt x="95" y="72"/>
                </a:cubicBezTo>
                <a:cubicBezTo>
                  <a:pt x="99" y="75"/>
                  <a:pt x="93" y="75"/>
                  <a:pt x="95" y="78"/>
                </a:cubicBezTo>
                <a:cubicBezTo>
                  <a:pt x="96" y="83"/>
                  <a:pt x="101" y="80"/>
                  <a:pt x="101" y="80"/>
                </a:cubicBezTo>
                <a:cubicBezTo>
                  <a:pt x="102" y="81"/>
                  <a:pt x="99" y="84"/>
                  <a:pt x="99" y="86"/>
                </a:cubicBezTo>
                <a:cubicBezTo>
                  <a:pt x="98" y="86"/>
                  <a:pt x="93" y="89"/>
                  <a:pt x="93" y="89"/>
                </a:cubicBezTo>
                <a:cubicBezTo>
                  <a:pt x="93" y="92"/>
                  <a:pt x="87" y="94"/>
                  <a:pt x="85" y="92"/>
                </a:cubicBezTo>
                <a:cubicBezTo>
                  <a:pt x="84" y="91"/>
                  <a:pt x="84" y="94"/>
                  <a:pt x="82" y="91"/>
                </a:cubicBezTo>
                <a:cubicBezTo>
                  <a:pt x="81" y="89"/>
                  <a:pt x="81" y="89"/>
                  <a:pt x="78" y="89"/>
                </a:cubicBezTo>
                <a:cubicBezTo>
                  <a:pt x="75" y="91"/>
                  <a:pt x="78" y="89"/>
                  <a:pt x="75" y="89"/>
                </a:cubicBezTo>
                <a:cubicBezTo>
                  <a:pt x="72" y="89"/>
                  <a:pt x="75" y="84"/>
                  <a:pt x="69" y="89"/>
                </a:cubicBezTo>
                <a:cubicBezTo>
                  <a:pt x="67" y="91"/>
                  <a:pt x="64" y="91"/>
                  <a:pt x="64" y="94"/>
                </a:cubicBezTo>
                <a:cubicBezTo>
                  <a:pt x="66" y="97"/>
                  <a:pt x="64" y="95"/>
                  <a:pt x="64" y="100"/>
                </a:cubicBezTo>
                <a:cubicBezTo>
                  <a:pt x="61" y="100"/>
                  <a:pt x="63" y="101"/>
                  <a:pt x="60" y="100"/>
                </a:cubicBezTo>
                <a:cubicBezTo>
                  <a:pt x="58" y="100"/>
                  <a:pt x="58" y="101"/>
                  <a:pt x="54" y="100"/>
                </a:cubicBezTo>
                <a:cubicBezTo>
                  <a:pt x="54" y="98"/>
                  <a:pt x="54" y="97"/>
                  <a:pt x="52" y="98"/>
                </a:cubicBezTo>
                <a:cubicBezTo>
                  <a:pt x="43" y="92"/>
                  <a:pt x="47" y="97"/>
                  <a:pt x="44" y="97"/>
                </a:cubicBezTo>
                <a:cubicBezTo>
                  <a:pt x="41" y="95"/>
                  <a:pt x="41" y="98"/>
                  <a:pt x="40" y="97"/>
                </a:cubicBezTo>
                <a:cubicBezTo>
                  <a:pt x="38" y="95"/>
                  <a:pt x="35" y="97"/>
                  <a:pt x="35" y="95"/>
                </a:cubicBezTo>
                <a:cubicBezTo>
                  <a:pt x="34" y="92"/>
                  <a:pt x="29" y="94"/>
                  <a:pt x="29" y="92"/>
                </a:cubicBezTo>
                <a:cubicBezTo>
                  <a:pt x="29" y="89"/>
                  <a:pt x="28" y="91"/>
                  <a:pt x="26" y="89"/>
                </a:cubicBezTo>
                <a:cubicBezTo>
                  <a:pt x="28" y="89"/>
                  <a:pt x="29" y="87"/>
                  <a:pt x="29" y="81"/>
                </a:cubicBezTo>
                <a:cubicBezTo>
                  <a:pt x="31" y="75"/>
                  <a:pt x="31" y="75"/>
                  <a:pt x="31" y="75"/>
                </a:cubicBezTo>
                <a:cubicBezTo>
                  <a:pt x="32" y="75"/>
                  <a:pt x="31" y="73"/>
                  <a:pt x="31" y="73"/>
                </a:cubicBezTo>
                <a:cubicBezTo>
                  <a:pt x="29" y="75"/>
                  <a:pt x="29" y="73"/>
                  <a:pt x="31" y="70"/>
                </a:cubicBezTo>
                <a:cubicBezTo>
                  <a:pt x="31" y="67"/>
                  <a:pt x="32" y="66"/>
                  <a:pt x="32" y="66"/>
                </a:cubicBezTo>
                <a:cubicBezTo>
                  <a:pt x="34" y="66"/>
                  <a:pt x="35" y="72"/>
                  <a:pt x="35" y="69"/>
                </a:cubicBezTo>
                <a:cubicBezTo>
                  <a:pt x="34" y="67"/>
                  <a:pt x="35" y="66"/>
                  <a:pt x="31" y="64"/>
                </a:cubicBezTo>
                <a:cubicBezTo>
                  <a:pt x="28" y="61"/>
                  <a:pt x="31" y="63"/>
                  <a:pt x="31" y="61"/>
                </a:cubicBezTo>
                <a:cubicBezTo>
                  <a:pt x="32" y="58"/>
                  <a:pt x="29" y="58"/>
                  <a:pt x="31" y="56"/>
                </a:cubicBezTo>
                <a:cubicBezTo>
                  <a:pt x="31" y="55"/>
                  <a:pt x="31" y="56"/>
                  <a:pt x="28" y="55"/>
                </a:cubicBezTo>
                <a:cubicBezTo>
                  <a:pt x="25" y="53"/>
                  <a:pt x="22" y="50"/>
                  <a:pt x="23" y="49"/>
                </a:cubicBezTo>
                <a:cubicBezTo>
                  <a:pt x="25" y="49"/>
                  <a:pt x="25" y="47"/>
                  <a:pt x="23" y="47"/>
                </a:cubicBezTo>
                <a:cubicBezTo>
                  <a:pt x="22" y="47"/>
                  <a:pt x="25" y="44"/>
                  <a:pt x="22" y="45"/>
                </a:cubicBezTo>
                <a:cubicBezTo>
                  <a:pt x="19" y="45"/>
                  <a:pt x="20" y="44"/>
                  <a:pt x="20" y="42"/>
                </a:cubicBezTo>
                <a:cubicBezTo>
                  <a:pt x="22" y="42"/>
                  <a:pt x="20" y="42"/>
                  <a:pt x="19" y="42"/>
                </a:cubicBezTo>
                <a:cubicBezTo>
                  <a:pt x="16" y="42"/>
                  <a:pt x="19" y="41"/>
                  <a:pt x="17" y="41"/>
                </a:cubicBezTo>
                <a:cubicBezTo>
                  <a:pt x="14" y="41"/>
                  <a:pt x="14" y="39"/>
                  <a:pt x="12" y="39"/>
                </a:cubicBezTo>
                <a:cubicBezTo>
                  <a:pt x="9" y="38"/>
                  <a:pt x="8" y="38"/>
                  <a:pt x="6" y="38"/>
                </a:cubicBezTo>
                <a:cubicBezTo>
                  <a:pt x="5" y="39"/>
                  <a:pt x="6" y="38"/>
                  <a:pt x="3" y="36"/>
                </a:cubicBezTo>
                <a:cubicBezTo>
                  <a:pt x="0" y="35"/>
                  <a:pt x="6" y="35"/>
                  <a:pt x="6" y="35"/>
                </a:cubicBezTo>
                <a:cubicBezTo>
                  <a:pt x="5" y="33"/>
                  <a:pt x="3" y="35"/>
                  <a:pt x="3" y="33"/>
                </a:cubicBezTo>
                <a:cubicBezTo>
                  <a:pt x="3" y="33"/>
                  <a:pt x="6" y="33"/>
                  <a:pt x="5" y="32"/>
                </a:cubicBezTo>
                <a:cubicBezTo>
                  <a:pt x="3" y="32"/>
                  <a:pt x="2" y="33"/>
                  <a:pt x="2" y="32"/>
                </a:cubicBezTo>
                <a:cubicBezTo>
                  <a:pt x="2" y="30"/>
                  <a:pt x="3" y="28"/>
                  <a:pt x="6" y="28"/>
                </a:cubicBezTo>
                <a:cubicBezTo>
                  <a:pt x="9" y="28"/>
                  <a:pt x="6" y="27"/>
                  <a:pt x="9" y="28"/>
                </a:cubicBezTo>
                <a:cubicBezTo>
                  <a:pt x="11" y="28"/>
                  <a:pt x="12" y="28"/>
                  <a:pt x="12" y="27"/>
                </a:cubicBezTo>
                <a:cubicBezTo>
                  <a:pt x="11" y="25"/>
                  <a:pt x="12" y="27"/>
                  <a:pt x="14" y="25"/>
                </a:cubicBezTo>
                <a:cubicBezTo>
                  <a:pt x="16" y="25"/>
                  <a:pt x="17" y="28"/>
                  <a:pt x="19" y="30"/>
                </a:cubicBezTo>
                <a:cubicBezTo>
                  <a:pt x="19" y="32"/>
                  <a:pt x="20" y="28"/>
                  <a:pt x="22" y="28"/>
                </a:cubicBezTo>
                <a:cubicBezTo>
                  <a:pt x="23" y="27"/>
                  <a:pt x="22" y="30"/>
                  <a:pt x="23" y="28"/>
                </a:cubicBezTo>
                <a:cubicBezTo>
                  <a:pt x="25" y="28"/>
                  <a:pt x="23" y="28"/>
                  <a:pt x="25" y="28"/>
                </a:cubicBezTo>
                <a:cubicBezTo>
                  <a:pt x="26" y="28"/>
                  <a:pt x="25" y="30"/>
                  <a:pt x="28" y="30"/>
                </a:cubicBezTo>
                <a:cubicBezTo>
                  <a:pt x="29" y="28"/>
                  <a:pt x="28" y="28"/>
                  <a:pt x="28" y="25"/>
                </a:cubicBezTo>
                <a:cubicBezTo>
                  <a:pt x="28" y="24"/>
                  <a:pt x="28" y="21"/>
                  <a:pt x="26" y="21"/>
                </a:cubicBezTo>
                <a:cubicBezTo>
                  <a:pt x="25" y="19"/>
                  <a:pt x="26" y="19"/>
                  <a:pt x="25" y="18"/>
                </a:cubicBezTo>
                <a:cubicBezTo>
                  <a:pt x="25" y="14"/>
                  <a:pt x="26" y="18"/>
                  <a:pt x="29" y="16"/>
                </a:cubicBezTo>
                <a:cubicBezTo>
                  <a:pt x="31" y="16"/>
                  <a:pt x="29" y="21"/>
                  <a:pt x="31" y="21"/>
                </a:cubicBezTo>
                <a:cubicBezTo>
                  <a:pt x="35" y="19"/>
                  <a:pt x="38" y="22"/>
                  <a:pt x="40" y="21"/>
                </a:cubicBezTo>
                <a:cubicBezTo>
                  <a:pt x="41" y="19"/>
                  <a:pt x="43" y="19"/>
                  <a:pt x="41" y="19"/>
                </a:cubicBezTo>
                <a:cubicBezTo>
                  <a:pt x="41" y="19"/>
                  <a:pt x="38" y="18"/>
                  <a:pt x="44" y="14"/>
                </a:cubicBezTo>
                <a:cubicBezTo>
                  <a:pt x="50" y="13"/>
                  <a:pt x="50" y="13"/>
                  <a:pt x="52" y="11"/>
                </a:cubicBezTo>
                <a:cubicBezTo>
                  <a:pt x="52" y="10"/>
                  <a:pt x="54" y="11"/>
                  <a:pt x="52" y="10"/>
                </a:cubicBezTo>
                <a:cubicBezTo>
                  <a:pt x="52" y="8"/>
                  <a:pt x="54" y="8"/>
                  <a:pt x="52" y="8"/>
                </a:cubicBezTo>
                <a:cubicBezTo>
                  <a:pt x="52" y="7"/>
                  <a:pt x="52" y="7"/>
                  <a:pt x="52" y="4"/>
                </a:cubicBezTo>
                <a:cubicBezTo>
                  <a:pt x="52" y="2"/>
                  <a:pt x="54" y="0"/>
                  <a:pt x="60" y="0"/>
                </a:cubicBezTo>
                <a:cubicBezTo>
                  <a:pt x="63" y="7"/>
                  <a:pt x="64" y="2"/>
                  <a:pt x="66" y="5"/>
                </a:cubicBezTo>
                <a:cubicBezTo>
                  <a:pt x="67" y="8"/>
                  <a:pt x="67" y="5"/>
                  <a:pt x="69" y="8"/>
                </a:cubicBezTo>
                <a:cubicBezTo>
                  <a:pt x="70" y="10"/>
                  <a:pt x="73" y="8"/>
                  <a:pt x="73" y="11"/>
                </a:cubicBezTo>
                <a:cubicBezTo>
                  <a:pt x="75" y="16"/>
                  <a:pt x="76" y="10"/>
                  <a:pt x="78" y="11"/>
                </a:cubicBezTo>
                <a:cubicBezTo>
                  <a:pt x="79" y="11"/>
                  <a:pt x="76" y="14"/>
                  <a:pt x="81" y="16"/>
                </a:cubicBezTo>
                <a:cubicBezTo>
                  <a:pt x="82" y="16"/>
                  <a:pt x="82" y="19"/>
                  <a:pt x="85" y="19"/>
                </a:cubicBezTo>
                <a:cubicBezTo>
                  <a:pt x="88" y="19"/>
                  <a:pt x="88" y="19"/>
                  <a:pt x="90" y="19"/>
                </a:cubicBezTo>
                <a:cubicBezTo>
                  <a:pt x="93" y="19"/>
                  <a:pt x="92" y="22"/>
                  <a:pt x="95" y="22"/>
                </a:cubicBezTo>
                <a:cubicBezTo>
                  <a:pt x="96" y="22"/>
                  <a:pt x="95" y="24"/>
                  <a:pt x="98" y="24"/>
                </a:cubicBezTo>
                <a:cubicBezTo>
                  <a:pt x="101" y="22"/>
                  <a:pt x="102" y="24"/>
                  <a:pt x="104" y="25"/>
                </a:cubicBezTo>
                <a:cubicBezTo>
                  <a:pt x="107" y="25"/>
                  <a:pt x="99" y="28"/>
                  <a:pt x="99" y="41"/>
                </a:cubicBezTo>
                <a:cubicBezTo>
                  <a:pt x="98" y="44"/>
                  <a:pt x="96" y="41"/>
                  <a:pt x="96" y="42"/>
                </a:cubicBezTo>
                <a:cubicBezTo>
                  <a:pt x="95" y="44"/>
                  <a:pt x="96" y="44"/>
                  <a:pt x="95" y="45"/>
                </a:cubicBezTo>
                <a:cubicBezTo>
                  <a:pt x="93" y="45"/>
                  <a:pt x="95" y="47"/>
                  <a:pt x="92" y="49"/>
                </a:cubicBezTo>
                <a:cubicBezTo>
                  <a:pt x="90" y="49"/>
                  <a:pt x="93" y="50"/>
                  <a:pt x="90" y="52"/>
                </a:cubicBezTo>
                <a:cubicBezTo>
                  <a:pt x="87" y="53"/>
                  <a:pt x="90" y="55"/>
                  <a:pt x="88" y="56"/>
                </a:cubicBezTo>
                <a:cubicBezTo>
                  <a:pt x="85" y="58"/>
                  <a:pt x="87" y="58"/>
                  <a:pt x="88" y="58"/>
                </a:cubicBezTo>
                <a:cubicBezTo>
                  <a:pt x="92" y="56"/>
                  <a:pt x="88" y="55"/>
                  <a:pt x="92" y="55"/>
                </a:cubicBezTo>
                <a:cubicBezTo>
                  <a:pt x="95" y="53"/>
                  <a:pt x="93" y="56"/>
                  <a:pt x="93" y="58"/>
                </a:cubicBezTo>
                <a:cubicBezTo>
                  <a:pt x="93" y="58"/>
                  <a:pt x="95" y="58"/>
                  <a:pt x="95" y="61"/>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21" name="Freeform 168"/>
          <p:cNvSpPr>
            <a:spLocks/>
          </p:cNvSpPr>
          <p:nvPr>
            <p:custDataLst>
              <p:tags r:id="rId219"/>
            </p:custDataLst>
          </p:nvPr>
        </p:nvSpPr>
        <p:spPr bwMode="auto">
          <a:xfrm>
            <a:off x="3703157" y="3120393"/>
            <a:ext cx="56184" cy="100531"/>
          </a:xfrm>
          <a:custGeom>
            <a:avLst/>
            <a:gdLst/>
            <a:ahLst/>
            <a:cxnLst>
              <a:cxn ang="0">
                <a:pos x="8" y="3"/>
              </a:cxn>
              <a:cxn ang="0">
                <a:pos x="14" y="0"/>
              </a:cxn>
              <a:cxn ang="0">
                <a:pos x="13" y="3"/>
              </a:cxn>
              <a:cxn ang="0">
                <a:pos x="17" y="3"/>
              </a:cxn>
              <a:cxn ang="0">
                <a:pos x="23" y="2"/>
              </a:cxn>
              <a:cxn ang="0">
                <a:pos x="28" y="6"/>
              </a:cxn>
              <a:cxn ang="0">
                <a:pos x="23" y="14"/>
              </a:cxn>
              <a:cxn ang="0">
                <a:pos x="23" y="23"/>
              </a:cxn>
              <a:cxn ang="0">
                <a:pos x="20" y="28"/>
              </a:cxn>
              <a:cxn ang="0">
                <a:pos x="20" y="33"/>
              </a:cxn>
              <a:cxn ang="0">
                <a:pos x="22" y="37"/>
              </a:cxn>
              <a:cxn ang="0">
                <a:pos x="22" y="43"/>
              </a:cxn>
              <a:cxn ang="0">
                <a:pos x="22" y="47"/>
              </a:cxn>
              <a:cxn ang="0">
                <a:pos x="19" y="54"/>
              </a:cxn>
              <a:cxn ang="0">
                <a:pos x="14" y="57"/>
              </a:cxn>
              <a:cxn ang="0">
                <a:pos x="8" y="57"/>
              </a:cxn>
              <a:cxn ang="0">
                <a:pos x="8" y="54"/>
              </a:cxn>
              <a:cxn ang="0">
                <a:pos x="8" y="45"/>
              </a:cxn>
              <a:cxn ang="0">
                <a:pos x="5" y="42"/>
              </a:cxn>
              <a:cxn ang="0">
                <a:pos x="5" y="40"/>
              </a:cxn>
              <a:cxn ang="0">
                <a:pos x="3" y="39"/>
              </a:cxn>
              <a:cxn ang="0">
                <a:pos x="3" y="33"/>
              </a:cxn>
              <a:cxn ang="0">
                <a:pos x="6" y="28"/>
              </a:cxn>
              <a:cxn ang="0">
                <a:pos x="8" y="22"/>
              </a:cxn>
              <a:cxn ang="0">
                <a:pos x="9" y="11"/>
              </a:cxn>
              <a:cxn ang="0">
                <a:pos x="8" y="6"/>
              </a:cxn>
              <a:cxn ang="0">
                <a:pos x="8" y="3"/>
              </a:cxn>
            </a:cxnLst>
            <a:rect l="0" t="0" r="r" b="b"/>
            <a:pathLst>
              <a:path w="32" h="59">
                <a:moveTo>
                  <a:pt x="8" y="3"/>
                </a:moveTo>
                <a:cubicBezTo>
                  <a:pt x="13" y="0"/>
                  <a:pt x="13" y="0"/>
                  <a:pt x="14" y="0"/>
                </a:cubicBezTo>
                <a:cubicBezTo>
                  <a:pt x="16" y="2"/>
                  <a:pt x="11" y="3"/>
                  <a:pt x="13" y="3"/>
                </a:cubicBezTo>
                <a:cubicBezTo>
                  <a:pt x="14" y="5"/>
                  <a:pt x="14" y="2"/>
                  <a:pt x="17" y="3"/>
                </a:cubicBezTo>
                <a:cubicBezTo>
                  <a:pt x="22" y="5"/>
                  <a:pt x="19" y="2"/>
                  <a:pt x="23" y="2"/>
                </a:cubicBezTo>
                <a:cubicBezTo>
                  <a:pt x="28" y="3"/>
                  <a:pt x="25" y="5"/>
                  <a:pt x="28" y="6"/>
                </a:cubicBezTo>
                <a:cubicBezTo>
                  <a:pt x="32" y="6"/>
                  <a:pt x="23" y="12"/>
                  <a:pt x="23" y="14"/>
                </a:cubicBezTo>
                <a:cubicBezTo>
                  <a:pt x="25" y="22"/>
                  <a:pt x="22" y="22"/>
                  <a:pt x="23" y="23"/>
                </a:cubicBezTo>
                <a:cubicBezTo>
                  <a:pt x="23" y="26"/>
                  <a:pt x="23" y="28"/>
                  <a:pt x="20" y="28"/>
                </a:cubicBezTo>
                <a:cubicBezTo>
                  <a:pt x="17" y="28"/>
                  <a:pt x="20" y="28"/>
                  <a:pt x="20" y="33"/>
                </a:cubicBezTo>
                <a:cubicBezTo>
                  <a:pt x="22" y="36"/>
                  <a:pt x="25" y="33"/>
                  <a:pt x="22" y="37"/>
                </a:cubicBezTo>
                <a:cubicBezTo>
                  <a:pt x="19" y="42"/>
                  <a:pt x="20" y="43"/>
                  <a:pt x="22" y="43"/>
                </a:cubicBezTo>
                <a:cubicBezTo>
                  <a:pt x="23" y="43"/>
                  <a:pt x="25" y="43"/>
                  <a:pt x="22" y="47"/>
                </a:cubicBezTo>
                <a:cubicBezTo>
                  <a:pt x="19" y="48"/>
                  <a:pt x="19" y="53"/>
                  <a:pt x="19" y="54"/>
                </a:cubicBezTo>
                <a:cubicBezTo>
                  <a:pt x="16" y="56"/>
                  <a:pt x="17" y="59"/>
                  <a:pt x="14" y="57"/>
                </a:cubicBezTo>
                <a:cubicBezTo>
                  <a:pt x="9" y="56"/>
                  <a:pt x="8" y="56"/>
                  <a:pt x="8" y="57"/>
                </a:cubicBezTo>
                <a:cubicBezTo>
                  <a:pt x="6" y="57"/>
                  <a:pt x="6" y="57"/>
                  <a:pt x="8" y="54"/>
                </a:cubicBezTo>
                <a:cubicBezTo>
                  <a:pt x="9" y="47"/>
                  <a:pt x="6" y="48"/>
                  <a:pt x="8" y="45"/>
                </a:cubicBezTo>
                <a:cubicBezTo>
                  <a:pt x="9" y="40"/>
                  <a:pt x="6" y="40"/>
                  <a:pt x="5" y="42"/>
                </a:cubicBezTo>
                <a:cubicBezTo>
                  <a:pt x="5" y="40"/>
                  <a:pt x="5" y="40"/>
                  <a:pt x="5" y="40"/>
                </a:cubicBezTo>
                <a:cubicBezTo>
                  <a:pt x="5" y="39"/>
                  <a:pt x="6" y="39"/>
                  <a:pt x="3" y="39"/>
                </a:cubicBezTo>
                <a:cubicBezTo>
                  <a:pt x="0" y="39"/>
                  <a:pt x="5" y="34"/>
                  <a:pt x="3" y="33"/>
                </a:cubicBezTo>
                <a:cubicBezTo>
                  <a:pt x="3" y="29"/>
                  <a:pt x="5" y="33"/>
                  <a:pt x="6" y="28"/>
                </a:cubicBezTo>
                <a:cubicBezTo>
                  <a:pt x="8" y="23"/>
                  <a:pt x="8" y="23"/>
                  <a:pt x="8" y="22"/>
                </a:cubicBezTo>
                <a:cubicBezTo>
                  <a:pt x="8" y="20"/>
                  <a:pt x="11" y="14"/>
                  <a:pt x="9" y="11"/>
                </a:cubicBezTo>
                <a:cubicBezTo>
                  <a:pt x="8" y="9"/>
                  <a:pt x="8" y="8"/>
                  <a:pt x="8" y="6"/>
                </a:cubicBezTo>
                <a:cubicBezTo>
                  <a:pt x="8" y="5"/>
                  <a:pt x="6" y="5"/>
                  <a:pt x="8" y="3"/>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22" name="Freeform 169"/>
          <p:cNvSpPr>
            <a:spLocks/>
          </p:cNvSpPr>
          <p:nvPr>
            <p:custDataLst>
              <p:tags r:id="rId220"/>
            </p:custDataLst>
          </p:nvPr>
        </p:nvSpPr>
        <p:spPr bwMode="auto">
          <a:xfrm>
            <a:off x="3959608" y="3105533"/>
            <a:ext cx="14500" cy="30595"/>
          </a:xfrm>
          <a:custGeom>
            <a:avLst/>
            <a:gdLst/>
            <a:ahLst/>
            <a:cxnLst>
              <a:cxn ang="0">
                <a:pos x="7" y="0"/>
              </a:cxn>
              <a:cxn ang="0">
                <a:pos x="5" y="3"/>
              </a:cxn>
              <a:cxn ang="0">
                <a:pos x="2" y="4"/>
              </a:cxn>
              <a:cxn ang="0">
                <a:pos x="0" y="12"/>
              </a:cxn>
              <a:cxn ang="0">
                <a:pos x="0" y="13"/>
              </a:cxn>
              <a:cxn ang="0">
                <a:pos x="2" y="13"/>
              </a:cxn>
              <a:cxn ang="0">
                <a:pos x="2" y="16"/>
              </a:cxn>
              <a:cxn ang="0">
                <a:pos x="5" y="18"/>
              </a:cxn>
              <a:cxn ang="0">
                <a:pos x="5" y="16"/>
              </a:cxn>
              <a:cxn ang="0">
                <a:pos x="7" y="12"/>
              </a:cxn>
              <a:cxn ang="0">
                <a:pos x="8" y="7"/>
              </a:cxn>
              <a:cxn ang="0">
                <a:pos x="7" y="3"/>
              </a:cxn>
              <a:cxn ang="0">
                <a:pos x="7" y="0"/>
              </a:cxn>
            </a:cxnLst>
            <a:rect l="0" t="0" r="r" b="b"/>
            <a:pathLst>
              <a:path w="8" h="18">
                <a:moveTo>
                  <a:pt x="7" y="0"/>
                </a:moveTo>
                <a:cubicBezTo>
                  <a:pt x="5" y="0"/>
                  <a:pt x="7" y="4"/>
                  <a:pt x="5" y="3"/>
                </a:cubicBezTo>
                <a:cubicBezTo>
                  <a:pt x="3" y="3"/>
                  <a:pt x="2" y="4"/>
                  <a:pt x="2" y="4"/>
                </a:cubicBezTo>
                <a:cubicBezTo>
                  <a:pt x="0" y="4"/>
                  <a:pt x="0" y="12"/>
                  <a:pt x="0" y="12"/>
                </a:cubicBezTo>
                <a:cubicBezTo>
                  <a:pt x="2" y="12"/>
                  <a:pt x="2" y="12"/>
                  <a:pt x="0" y="13"/>
                </a:cubicBezTo>
                <a:cubicBezTo>
                  <a:pt x="0" y="13"/>
                  <a:pt x="0" y="13"/>
                  <a:pt x="2" y="13"/>
                </a:cubicBezTo>
                <a:cubicBezTo>
                  <a:pt x="3" y="15"/>
                  <a:pt x="0" y="15"/>
                  <a:pt x="2" y="16"/>
                </a:cubicBezTo>
                <a:cubicBezTo>
                  <a:pt x="5" y="18"/>
                  <a:pt x="3" y="18"/>
                  <a:pt x="5" y="18"/>
                </a:cubicBezTo>
                <a:cubicBezTo>
                  <a:pt x="7" y="18"/>
                  <a:pt x="5" y="16"/>
                  <a:pt x="5" y="16"/>
                </a:cubicBezTo>
                <a:cubicBezTo>
                  <a:pt x="7" y="15"/>
                  <a:pt x="7" y="13"/>
                  <a:pt x="7" y="12"/>
                </a:cubicBezTo>
                <a:cubicBezTo>
                  <a:pt x="7" y="10"/>
                  <a:pt x="8" y="10"/>
                  <a:pt x="8" y="7"/>
                </a:cubicBezTo>
                <a:cubicBezTo>
                  <a:pt x="8" y="3"/>
                  <a:pt x="7" y="4"/>
                  <a:pt x="7" y="3"/>
                </a:cubicBezTo>
                <a:cubicBezTo>
                  <a:pt x="8" y="1"/>
                  <a:pt x="8" y="0"/>
                  <a:pt x="7" y="0"/>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23" name="Freeform 170"/>
          <p:cNvSpPr>
            <a:spLocks noEditPoints="1"/>
          </p:cNvSpPr>
          <p:nvPr>
            <p:custDataLst>
              <p:tags r:id="rId221"/>
            </p:custDataLst>
          </p:nvPr>
        </p:nvSpPr>
        <p:spPr bwMode="auto">
          <a:xfrm>
            <a:off x="3927892" y="3025983"/>
            <a:ext cx="173082" cy="200187"/>
          </a:xfrm>
          <a:custGeom>
            <a:avLst/>
            <a:gdLst/>
            <a:ahLst/>
            <a:cxnLst>
              <a:cxn ang="0">
                <a:pos x="54" y="15"/>
              </a:cxn>
              <a:cxn ang="0">
                <a:pos x="47" y="22"/>
              </a:cxn>
              <a:cxn ang="0">
                <a:pos x="50" y="36"/>
              </a:cxn>
              <a:cxn ang="0">
                <a:pos x="67" y="57"/>
              </a:cxn>
              <a:cxn ang="0">
                <a:pos x="87" y="68"/>
              </a:cxn>
              <a:cxn ang="0">
                <a:pos x="96" y="79"/>
              </a:cxn>
              <a:cxn ang="0">
                <a:pos x="90" y="76"/>
              </a:cxn>
              <a:cxn ang="0">
                <a:pos x="81" y="81"/>
              </a:cxn>
              <a:cxn ang="0">
                <a:pos x="84" y="92"/>
              </a:cxn>
              <a:cxn ang="0">
                <a:pos x="75" y="102"/>
              </a:cxn>
              <a:cxn ang="0">
                <a:pos x="76" y="95"/>
              </a:cxn>
              <a:cxn ang="0">
                <a:pos x="70" y="79"/>
              </a:cxn>
              <a:cxn ang="0">
                <a:pos x="63" y="71"/>
              </a:cxn>
              <a:cxn ang="0">
                <a:pos x="47" y="61"/>
              </a:cxn>
              <a:cxn ang="0">
                <a:pos x="38" y="53"/>
              </a:cxn>
              <a:cxn ang="0">
                <a:pos x="32" y="42"/>
              </a:cxn>
              <a:cxn ang="0">
                <a:pos x="19" y="31"/>
              </a:cxn>
              <a:cxn ang="0">
                <a:pos x="11" y="33"/>
              </a:cxn>
              <a:cxn ang="0">
                <a:pos x="5" y="25"/>
              </a:cxn>
              <a:cxn ang="0">
                <a:pos x="5" y="14"/>
              </a:cxn>
              <a:cxn ang="0">
                <a:pos x="14" y="12"/>
              </a:cxn>
              <a:cxn ang="0">
                <a:pos x="17" y="8"/>
              </a:cxn>
              <a:cxn ang="0">
                <a:pos x="22" y="14"/>
              </a:cxn>
              <a:cxn ang="0">
                <a:pos x="25" y="6"/>
              </a:cxn>
              <a:cxn ang="0">
                <a:pos x="31" y="9"/>
              </a:cxn>
              <a:cxn ang="0">
                <a:pos x="34" y="6"/>
              </a:cxn>
              <a:cxn ang="0">
                <a:pos x="37" y="3"/>
              </a:cxn>
              <a:cxn ang="0">
                <a:pos x="44" y="0"/>
              </a:cxn>
              <a:cxn ang="0">
                <a:pos x="47" y="3"/>
              </a:cxn>
              <a:cxn ang="0">
                <a:pos x="57" y="9"/>
              </a:cxn>
              <a:cxn ang="0">
                <a:pos x="58" y="14"/>
              </a:cxn>
              <a:cxn ang="0">
                <a:pos x="57" y="15"/>
              </a:cxn>
              <a:cxn ang="0">
                <a:pos x="61" y="112"/>
              </a:cxn>
              <a:cxn ang="0">
                <a:pos x="70" y="115"/>
              </a:cxn>
              <a:cxn ang="0">
                <a:pos x="73" y="99"/>
              </a:cxn>
              <a:cxn ang="0">
                <a:pos x="57" y="101"/>
              </a:cxn>
              <a:cxn ang="0">
                <a:pos x="49" y="104"/>
              </a:cxn>
              <a:cxn ang="0">
                <a:pos x="17" y="79"/>
              </a:cxn>
              <a:cxn ang="0">
                <a:pos x="20" y="92"/>
              </a:cxn>
              <a:cxn ang="0">
                <a:pos x="28" y="84"/>
              </a:cxn>
              <a:cxn ang="0">
                <a:pos x="26" y="68"/>
              </a:cxn>
              <a:cxn ang="0">
                <a:pos x="14" y="71"/>
              </a:cxn>
            </a:cxnLst>
            <a:rect l="0" t="0" r="r" b="b"/>
            <a:pathLst>
              <a:path w="98" h="118">
                <a:moveTo>
                  <a:pt x="57" y="15"/>
                </a:moveTo>
                <a:cubicBezTo>
                  <a:pt x="55" y="17"/>
                  <a:pt x="57" y="14"/>
                  <a:pt x="54" y="15"/>
                </a:cubicBezTo>
                <a:cubicBezTo>
                  <a:pt x="50" y="17"/>
                  <a:pt x="50" y="20"/>
                  <a:pt x="49" y="19"/>
                </a:cubicBezTo>
                <a:cubicBezTo>
                  <a:pt x="47" y="17"/>
                  <a:pt x="46" y="20"/>
                  <a:pt x="47" y="22"/>
                </a:cubicBezTo>
                <a:cubicBezTo>
                  <a:pt x="49" y="23"/>
                  <a:pt x="50" y="25"/>
                  <a:pt x="49" y="26"/>
                </a:cubicBezTo>
                <a:cubicBezTo>
                  <a:pt x="46" y="26"/>
                  <a:pt x="47" y="33"/>
                  <a:pt x="50" y="36"/>
                </a:cubicBezTo>
                <a:cubicBezTo>
                  <a:pt x="54" y="37"/>
                  <a:pt x="55" y="40"/>
                  <a:pt x="57" y="40"/>
                </a:cubicBezTo>
                <a:cubicBezTo>
                  <a:pt x="60" y="40"/>
                  <a:pt x="58" y="48"/>
                  <a:pt x="67" y="57"/>
                </a:cubicBezTo>
                <a:cubicBezTo>
                  <a:pt x="70" y="61"/>
                  <a:pt x="82" y="57"/>
                  <a:pt x="78" y="62"/>
                </a:cubicBezTo>
                <a:cubicBezTo>
                  <a:pt x="73" y="65"/>
                  <a:pt x="85" y="67"/>
                  <a:pt x="87" y="68"/>
                </a:cubicBezTo>
                <a:cubicBezTo>
                  <a:pt x="87" y="70"/>
                  <a:pt x="89" y="71"/>
                  <a:pt x="92" y="73"/>
                </a:cubicBezTo>
                <a:cubicBezTo>
                  <a:pt x="93" y="75"/>
                  <a:pt x="98" y="76"/>
                  <a:pt x="96" y="79"/>
                </a:cubicBezTo>
                <a:cubicBezTo>
                  <a:pt x="96" y="82"/>
                  <a:pt x="98" y="82"/>
                  <a:pt x="95" y="82"/>
                </a:cubicBezTo>
                <a:cubicBezTo>
                  <a:pt x="92" y="82"/>
                  <a:pt x="93" y="76"/>
                  <a:pt x="90" y="76"/>
                </a:cubicBezTo>
                <a:cubicBezTo>
                  <a:pt x="87" y="76"/>
                  <a:pt x="87" y="75"/>
                  <a:pt x="84" y="76"/>
                </a:cubicBezTo>
                <a:cubicBezTo>
                  <a:pt x="81" y="78"/>
                  <a:pt x="82" y="79"/>
                  <a:pt x="81" y="81"/>
                </a:cubicBezTo>
                <a:cubicBezTo>
                  <a:pt x="79" y="84"/>
                  <a:pt x="81" y="84"/>
                  <a:pt x="82" y="85"/>
                </a:cubicBezTo>
                <a:cubicBezTo>
                  <a:pt x="85" y="85"/>
                  <a:pt x="89" y="90"/>
                  <a:pt x="84" y="92"/>
                </a:cubicBezTo>
                <a:cubicBezTo>
                  <a:pt x="81" y="95"/>
                  <a:pt x="82" y="96"/>
                  <a:pt x="81" y="99"/>
                </a:cubicBezTo>
                <a:cubicBezTo>
                  <a:pt x="78" y="101"/>
                  <a:pt x="78" y="106"/>
                  <a:pt x="75" y="102"/>
                </a:cubicBezTo>
                <a:cubicBezTo>
                  <a:pt x="73" y="102"/>
                  <a:pt x="73" y="101"/>
                  <a:pt x="75" y="98"/>
                </a:cubicBezTo>
                <a:cubicBezTo>
                  <a:pt x="76" y="96"/>
                  <a:pt x="75" y="96"/>
                  <a:pt x="76" y="95"/>
                </a:cubicBezTo>
                <a:cubicBezTo>
                  <a:pt x="78" y="93"/>
                  <a:pt x="78" y="93"/>
                  <a:pt x="76" y="85"/>
                </a:cubicBezTo>
                <a:cubicBezTo>
                  <a:pt x="75" y="79"/>
                  <a:pt x="73" y="81"/>
                  <a:pt x="70" y="79"/>
                </a:cubicBezTo>
                <a:cubicBezTo>
                  <a:pt x="66" y="76"/>
                  <a:pt x="70" y="73"/>
                  <a:pt x="66" y="73"/>
                </a:cubicBezTo>
                <a:cubicBezTo>
                  <a:pt x="63" y="75"/>
                  <a:pt x="66" y="71"/>
                  <a:pt x="63" y="71"/>
                </a:cubicBezTo>
                <a:cubicBezTo>
                  <a:pt x="60" y="71"/>
                  <a:pt x="61" y="67"/>
                  <a:pt x="58" y="67"/>
                </a:cubicBezTo>
                <a:cubicBezTo>
                  <a:pt x="55" y="67"/>
                  <a:pt x="50" y="65"/>
                  <a:pt x="47" y="61"/>
                </a:cubicBezTo>
                <a:cubicBezTo>
                  <a:pt x="44" y="57"/>
                  <a:pt x="44" y="61"/>
                  <a:pt x="43" y="57"/>
                </a:cubicBezTo>
                <a:cubicBezTo>
                  <a:pt x="43" y="53"/>
                  <a:pt x="38" y="54"/>
                  <a:pt x="38" y="53"/>
                </a:cubicBezTo>
                <a:cubicBezTo>
                  <a:pt x="38" y="51"/>
                  <a:pt x="38" y="51"/>
                  <a:pt x="35" y="48"/>
                </a:cubicBezTo>
                <a:cubicBezTo>
                  <a:pt x="32" y="47"/>
                  <a:pt x="35" y="45"/>
                  <a:pt x="32" y="42"/>
                </a:cubicBezTo>
                <a:cubicBezTo>
                  <a:pt x="31" y="40"/>
                  <a:pt x="32" y="34"/>
                  <a:pt x="28" y="34"/>
                </a:cubicBezTo>
                <a:cubicBezTo>
                  <a:pt x="25" y="36"/>
                  <a:pt x="23" y="29"/>
                  <a:pt x="19" y="31"/>
                </a:cubicBezTo>
                <a:cubicBezTo>
                  <a:pt x="15" y="33"/>
                  <a:pt x="19" y="36"/>
                  <a:pt x="9" y="39"/>
                </a:cubicBezTo>
                <a:cubicBezTo>
                  <a:pt x="9" y="37"/>
                  <a:pt x="12" y="34"/>
                  <a:pt x="11" y="33"/>
                </a:cubicBezTo>
                <a:cubicBezTo>
                  <a:pt x="11" y="33"/>
                  <a:pt x="6" y="36"/>
                  <a:pt x="5" y="31"/>
                </a:cubicBezTo>
                <a:cubicBezTo>
                  <a:pt x="3" y="28"/>
                  <a:pt x="9" y="28"/>
                  <a:pt x="5" y="25"/>
                </a:cubicBezTo>
                <a:cubicBezTo>
                  <a:pt x="0" y="22"/>
                  <a:pt x="5" y="23"/>
                  <a:pt x="6" y="20"/>
                </a:cubicBezTo>
                <a:cubicBezTo>
                  <a:pt x="8" y="19"/>
                  <a:pt x="3" y="17"/>
                  <a:pt x="5" y="14"/>
                </a:cubicBezTo>
                <a:cubicBezTo>
                  <a:pt x="6" y="14"/>
                  <a:pt x="6" y="14"/>
                  <a:pt x="9" y="14"/>
                </a:cubicBezTo>
                <a:cubicBezTo>
                  <a:pt x="11" y="12"/>
                  <a:pt x="11" y="14"/>
                  <a:pt x="14" y="12"/>
                </a:cubicBezTo>
                <a:cubicBezTo>
                  <a:pt x="17" y="9"/>
                  <a:pt x="14" y="9"/>
                  <a:pt x="15" y="9"/>
                </a:cubicBezTo>
                <a:cubicBezTo>
                  <a:pt x="15" y="8"/>
                  <a:pt x="17" y="6"/>
                  <a:pt x="17" y="8"/>
                </a:cubicBezTo>
                <a:cubicBezTo>
                  <a:pt x="17" y="8"/>
                  <a:pt x="17" y="9"/>
                  <a:pt x="19" y="11"/>
                </a:cubicBezTo>
                <a:cubicBezTo>
                  <a:pt x="20" y="12"/>
                  <a:pt x="20" y="15"/>
                  <a:pt x="22" y="14"/>
                </a:cubicBezTo>
                <a:cubicBezTo>
                  <a:pt x="23" y="14"/>
                  <a:pt x="20" y="12"/>
                  <a:pt x="23" y="11"/>
                </a:cubicBezTo>
                <a:cubicBezTo>
                  <a:pt x="25" y="9"/>
                  <a:pt x="23" y="6"/>
                  <a:pt x="25" y="6"/>
                </a:cubicBezTo>
                <a:cubicBezTo>
                  <a:pt x="26" y="6"/>
                  <a:pt x="26" y="9"/>
                  <a:pt x="28" y="9"/>
                </a:cubicBezTo>
                <a:cubicBezTo>
                  <a:pt x="29" y="8"/>
                  <a:pt x="29" y="11"/>
                  <a:pt x="31" y="9"/>
                </a:cubicBezTo>
                <a:cubicBezTo>
                  <a:pt x="32" y="9"/>
                  <a:pt x="29" y="6"/>
                  <a:pt x="31" y="6"/>
                </a:cubicBezTo>
                <a:cubicBezTo>
                  <a:pt x="31" y="5"/>
                  <a:pt x="32" y="8"/>
                  <a:pt x="34" y="6"/>
                </a:cubicBezTo>
                <a:cubicBezTo>
                  <a:pt x="34" y="6"/>
                  <a:pt x="32" y="5"/>
                  <a:pt x="34" y="1"/>
                </a:cubicBezTo>
                <a:cubicBezTo>
                  <a:pt x="35" y="1"/>
                  <a:pt x="35" y="5"/>
                  <a:pt x="37" y="3"/>
                </a:cubicBezTo>
                <a:cubicBezTo>
                  <a:pt x="38" y="3"/>
                  <a:pt x="38" y="1"/>
                  <a:pt x="40" y="1"/>
                </a:cubicBezTo>
                <a:cubicBezTo>
                  <a:pt x="41" y="0"/>
                  <a:pt x="41" y="1"/>
                  <a:pt x="44" y="0"/>
                </a:cubicBezTo>
                <a:cubicBezTo>
                  <a:pt x="49" y="0"/>
                  <a:pt x="46" y="0"/>
                  <a:pt x="46" y="1"/>
                </a:cubicBezTo>
                <a:cubicBezTo>
                  <a:pt x="47" y="1"/>
                  <a:pt x="47" y="1"/>
                  <a:pt x="47" y="3"/>
                </a:cubicBezTo>
                <a:cubicBezTo>
                  <a:pt x="47" y="5"/>
                  <a:pt x="50" y="6"/>
                  <a:pt x="58" y="6"/>
                </a:cubicBezTo>
                <a:cubicBezTo>
                  <a:pt x="58" y="8"/>
                  <a:pt x="57" y="8"/>
                  <a:pt x="57" y="9"/>
                </a:cubicBezTo>
                <a:cubicBezTo>
                  <a:pt x="57" y="11"/>
                  <a:pt x="60" y="9"/>
                  <a:pt x="58" y="11"/>
                </a:cubicBezTo>
                <a:cubicBezTo>
                  <a:pt x="57" y="12"/>
                  <a:pt x="57" y="14"/>
                  <a:pt x="58" y="14"/>
                </a:cubicBezTo>
                <a:cubicBezTo>
                  <a:pt x="60" y="15"/>
                  <a:pt x="61" y="17"/>
                  <a:pt x="58" y="17"/>
                </a:cubicBezTo>
                <a:cubicBezTo>
                  <a:pt x="58" y="17"/>
                  <a:pt x="60" y="15"/>
                  <a:pt x="57" y="15"/>
                </a:cubicBezTo>
                <a:close/>
                <a:moveTo>
                  <a:pt x="54" y="107"/>
                </a:moveTo>
                <a:cubicBezTo>
                  <a:pt x="55" y="109"/>
                  <a:pt x="58" y="112"/>
                  <a:pt x="61" y="112"/>
                </a:cubicBezTo>
                <a:cubicBezTo>
                  <a:pt x="64" y="112"/>
                  <a:pt x="64" y="115"/>
                  <a:pt x="67" y="115"/>
                </a:cubicBezTo>
                <a:cubicBezTo>
                  <a:pt x="70" y="116"/>
                  <a:pt x="70" y="118"/>
                  <a:pt x="70" y="115"/>
                </a:cubicBezTo>
                <a:cubicBezTo>
                  <a:pt x="70" y="113"/>
                  <a:pt x="72" y="110"/>
                  <a:pt x="70" y="109"/>
                </a:cubicBezTo>
                <a:cubicBezTo>
                  <a:pt x="69" y="109"/>
                  <a:pt x="73" y="101"/>
                  <a:pt x="73" y="99"/>
                </a:cubicBezTo>
                <a:cubicBezTo>
                  <a:pt x="75" y="98"/>
                  <a:pt x="70" y="101"/>
                  <a:pt x="69" y="101"/>
                </a:cubicBezTo>
                <a:cubicBezTo>
                  <a:pt x="66" y="99"/>
                  <a:pt x="61" y="104"/>
                  <a:pt x="57" y="101"/>
                </a:cubicBezTo>
                <a:cubicBezTo>
                  <a:pt x="54" y="96"/>
                  <a:pt x="54" y="104"/>
                  <a:pt x="52" y="101"/>
                </a:cubicBezTo>
                <a:cubicBezTo>
                  <a:pt x="50" y="99"/>
                  <a:pt x="49" y="101"/>
                  <a:pt x="49" y="104"/>
                </a:cubicBezTo>
                <a:cubicBezTo>
                  <a:pt x="49" y="107"/>
                  <a:pt x="50" y="107"/>
                  <a:pt x="54" y="107"/>
                </a:cubicBezTo>
                <a:close/>
                <a:moveTo>
                  <a:pt x="17" y="79"/>
                </a:moveTo>
                <a:cubicBezTo>
                  <a:pt x="17" y="82"/>
                  <a:pt x="19" y="81"/>
                  <a:pt x="17" y="84"/>
                </a:cubicBezTo>
                <a:cubicBezTo>
                  <a:pt x="15" y="88"/>
                  <a:pt x="17" y="93"/>
                  <a:pt x="20" y="92"/>
                </a:cubicBezTo>
                <a:cubicBezTo>
                  <a:pt x="23" y="92"/>
                  <a:pt x="22" y="88"/>
                  <a:pt x="23" y="90"/>
                </a:cubicBezTo>
                <a:cubicBezTo>
                  <a:pt x="26" y="90"/>
                  <a:pt x="26" y="90"/>
                  <a:pt x="28" y="84"/>
                </a:cubicBezTo>
                <a:cubicBezTo>
                  <a:pt x="28" y="78"/>
                  <a:pt x="25" y="78"/>
                  <a:pt x="28" y="76"/>
                </a:cubicBezTo>
                <a:cubicBezTo>
                  <a:pt x="29" y="75"/>
                  <a:pt x="28" y="70"/>
                  <a:pt x="26" y="68"/>
                </a:cubicBezTo>
                <a:cubicBezTo>
                  <a:pt x="25" y="67"/>
                  <a:pt x="25" y="65"/>
                  <a:pt x="20" y="70"/>
                </a:cubicBezTo>
                <a:cubicBezTo>
                  <a:pt x="15" y="73"/>
                  <a:pt x="14" y="67"/>
                  <a:pt x="14" y="71"/>
                </a:cubicBezTo>
                <a:cubicBezTo>
                  <a:pt x="14" y="75"/>
                  <a:pt x="17" y="75"/>
                  <a:pt x="17" y="79"/>
                </a:cubicBezTo>
                <a:close/>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24" name="Freeform 171"/>
          <p:cNvSpPr>
            <a:spLocks/>
          </p:cNvSpPr>
          <p:nvPr>
            <p:custDataLst>
              <p:tags r:id="rId222"/>
            </p:custDataLst>
          </p:nvPr>
        </p:nvSpPr>
        <p:spPr bwMode="auto">
          <a:xfrm>
            <a:off x="3921548" y="3008499"/>
            <a:ext cx="66152" cy="42835"/>
          </a:xfrm>
          <a:custGeom>
            <a:avLst/>
            <a:gdLst/>
            <a:ahLst/>
            <a:cxnLst>
              <a:cxn ang="0">
                <a:pos x="30" y="5"/>
              </a:cxn>
              <a:cxn ang="0">
                <a:pos x="30" y="10"/>
              </a:cxn>
              <a:cxn ang="0">
                <a:pos x="35" y="13"/>
              </a:cxn>
              <a:cxn ang="0">
                <a:pos x="38" y="11"/>
              </a:cxn>
              <a:cxn ang="0">
                <a:pos x="38" y="16"/>
              </a:cxn>
              <a:cxn ang="0">
                <a:pos x="35" y="16"/>
              </a:cxn>
              <a:cxn ang="0">
                <a:pos x="35" y="19"/>
              </a:cxn>
              <a:cxn ang="0">
                <a:pos x="32" y="19"/>
              </a:cxn>
              <a:cxn ang="0">
                <a:pos x="29" y="16"/>
              </a:cxn>
              <a:cxn ang="0">
                <a:pos x="27" y="21"/>
              </a:cxn>
              <a:cxn ang="0">
                <a:pos x="26" y="24"/>
              </a:cxn>
              <a:cxn ang="0">
                <a:pos x="23" y="21"/>
              </a:cxn>
              <a:cxn ang="0">
                <a:pos x="21" y="18"/>
              </a:cxn>
              <a:cxn ang="0">
                <a:pos x="19" y="19"/>
              </a:cxn>
              <a:cxn ang="0">
                <a:pos x="18" y="22"/>
              </a:cxn>
              <a:cxn ang="0">
                <a:pos x="13" y="24"/>
              </a:cxn>
              <a:cxn ang="0">
                <a:pos x="9" y="24"/>
              </a:cxn>
              <a:cxn ang="0">
                <a:pos x="7" y="21"/>
              </a:cxn>
              <a:cxn ang="0">
                <a:pos x="6" y="18"/>
              </a:cxn>
              <a:cxn ang="0">
                <a:pos x="3" y="21"/>
              </a:cxn>
              <a:cxn ang="0">
                <a:pos x="3" y="19"/>
              </a:cxn>
              <a:cxn ang="0">
                <a:pos x="4" y="14"/>
              </a:cxn>
              <a:cxn ang="0">
                <a:pos x="6" y="11"/>
              </a:cxn>
              <a:cxn ang="0">
                <a:pos x="9" y="8"/>
              </a:cxn>
              <a:cxn ang="0">
                <a:pos x="10" y="5"/>
              </a:cxn>
              <a:cxn ang="0">
                <a:pos x="13" y="4"/>
              </a:cxn>
              <a:cxn ang="0">
                <a:pos x="19" y="4"/>
              </a:cxn>
              <a:cxn ang="0">
                <a:pos x="23" y="2"/>
              </a:cxn>
              <a:cxn ang="0">
                <a:pos x="26" y="4"/>
              </a:cxn>
              <a:cxn ang="0">
                <a:pos x="30" y="5"/>
              </a:cxn>
            </a:cxnLst>
            <a:rect l="0" t="0" r="r" b="b"/>
            <a:pathLst>
              <a:path w="38" h="25">
                <a:moveTo>
                  <a:pt x="30" y="5"/>
                </a:moveTo>
                <a:cubicBezTo>
                  <a:pt x="32" y="7"/>
                  <a:pt x="27" y="11"/>
                  <a:pt x="30" y="10"/>
                </a:cubicBezTo>
                <a:cubicBezTo>
                  <a:pt x="35" y="10"/>
                  <a:pt x="32" y="13"/>
                  <a:pt x="35" y="13"/>
                </a:cubicBezTo>
                <a:cubicBezTo>
                  <a:pt x="36" y="13"/>
                  <a:pt x="36" y="8"/>
                  <a:pt x="38" y="11"/>
                </a:cubicBezTo>
                <a:cubicBezTo>
                  <a:pt x="36" y="14"/>
                  <a:pt x="38" y="16"/>
                  <a:pt x="38" y="16"/>
                </a:cubicBezTo>
                <a:cubicBezTo>
                  <a:pt x="36" y="18"/>
                  <a:pt x="35" y="14"/>
                  <a:pt x="35" y="16"/>
                </a:cubicBezTo>
                <a:cubicBezTo>
                  <a:pt x="33" y="16"/>
                  <a:pt x="36" y="19"/>
                  <a:pt x="35" y="19"/>
                </a:cubicBezTo>
                <a:cubicBezTo>
                  <a:pt x="33" y="21"/>
                  <a:pt x="33" y="18"/>
                  <a:pt x="32" y="19"/>
                </a:cubicBezTo>
                <a:cubicBezTo>
                  <a:pt x="30" y="19"/>
                  <a:pt x="30" y="16"/>
                  <a:pt x="29" y="16"/>
                </a:cubicBezTo>
                <a:cubicBezTo>
                  <a:pt x="27" y="16"/>
                  <a:pt x="29" y="19"/>
                  <a:pt x="27" y="21"/>
                </a:cubicBezTo>
                <a:cubicBezTo>
                  <a:pt x="24" y="22"/>
                  <a:pt x="27" y="24"/>
                  <a:pt x="26" y="24"/>
                </a:cubicBezTo>
                <a:cubicBezTo>
                  <a:pt x="24" y="25"/>
                  <a:pt x="24" y="22"/>
                  <a:pt x="23" y="21"/>
                </a:cubicBezTo>
                <a:cubicBezTo>
                  <a:pt x="21" y="19"/>
                  <a:pt x="21" y="18"/>
                  <a:pt x="21" y="18"/>
                </a:cubicBezTo>
                <a:cubicBezTo>
                  <a:pt x="21" y="16"/>
                  <a:pt x="19" y="18"/>
                  <a:pt x="19" y="19"/>
                </a:cubicBezTo>
                <a:cubicBezTo>
                  <a:pt x="18" y="19"/>
                  <a:pt x="21" y="19"/>
                  <a:pt x="18" y="22"/>
                </a:cubicBezTo>
                <a:cubicBezTo>
                  <a:pt x="15" y="24"/>
                  <a:pt x="15" y="22"/>
                  <a:pt x="13" y="24"/>
                </a:cubicBezTo>
                <a:cubicBezTo>
                  <a:pt x="10" y="24"/>
                  <a:pt x="10" y="24"/>
                  <a:pt x="9" y="24"/>
                </a:cubicBezTo>
                <a:cubicBezTo>
                  <a:pt x="9" y="21"/>
                  <a:pt x="7" y="21"/>
                  <a:pt x="7" y="21"/>
                </a:cubicBezTo>
                <a:cubicBezTo>
                  <a:pt x="7" y="19"/>
                  <a:pt x="9" y="16"/>
                  <a:pt x="6" y="18"/>
                </a:cubicBezTo>
                <a:cubicBezTo>
                  <a:pt x="3" y="18"/>
                  <a:pt x="6" y="19"/>
                  <a:pt x="3" y="21"/>
                </a:cubicBezTo>
                <a:cubicBezTo>
                  <a:pt x="1" y="21"/>
                  <a:pt x="0" y="21"/>
                  <a:pt x="3" y="19"/>
                </a:cubicBezTo>
                <a:cubicBezTo>
                  <a:pt x="4" y="18"/>
                  <a:pt x="1" y="16"/>
                  <a:pt x="4" y="14"/>
                </a:cubicBezTo>
                <a:cubicBezTo>
                  <a:pt x="7" y="13"/>
                  <a:pt x="4" y="11"/>
                  <a:pt x="6" y="11"/>
                </a:cubicBezTo>
                <a:cubicBezTo>
                  <a:pt x="9" y="10"/>
                  <a:pt x="7" y="8"/>
                  <a:pt x="9" y="8"/>
                </a:cubicBezTo>
                <a:cubicBezTo>
                  <a:pt x="10" y="7"/>
                  <a:pt x="9" y="7"/>
                  <a:pt x="10" y="5"/>
                </a:cubicBezTo>
                <a:cubicBezTo>
                  <a:pt x="10" y="4"/>
                  <a:pt x="12" y="7"/>
                  <a:pt x="13" y="4"/>
                </a:cubicBezTo>
                <a:cubicBezTo>
                  <a:pt x="16" y="5"/>
                  <a:pt x="16" y="4"/>
                  <a:pt x="19" y="4"/>
                </a:cubicBezTo>
                <a:cubicBezTo>
                  <a:pt x="23" y="4"/>
                  <a:pt x="19" y="2"/>
                  <a:pt x="23" y="2"/>
                </a:cubicBezTo>
                <a:cubicBezTo>
                  <a:pt x="24" y="0"/>
                  <a:pt x="24" y="4"/>
                  <a:pt x="26" y="4"/>
                </a:cubicBezTo>
                <a:cubicBezTo>
                  <a:pt x="27" y="2"/>
                  <a:pt x="29" y="4"/>
                  <a:pt x="30" y="5"/>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25" name="Freeform 172"/>
          <p:cNvSpPr>
            <a:spLocks/>
          </p:cNvSpPr>
          <p:nvPr>
            <p:custDataLst>
              <p:tags r:id="rId223"/>
            </p:custDataLst>
          </p:nvPr>
        </p:nvSpPr>
        <p:spPr bwMode="auto">
          <a:xfrm>
            <a:off x="3968670" y="2983148"/>
            <a:ext cx="112368" cy="57696"/>
          </a:xfrm>
          <a:custGeom>
            <a:avLst/>
            <a:gdLst/>
            <a:ahLst/>
            <a:cxnLst>
              <a:cxn ang="0">
                <a:pos x="3" y="20"/>
              </a:cxn>
              <a:cxn ang="0">
                <a:pos x="9" y="22"/>
              </a:cxn>
              <a:cxn ang="0">
                <a:pos x="10" y="19"/>
              </a:cxn>
              <a:cxn ang="0">
                <a:pos x="13" y="20"/>
              </a:cxn>
              <a:cxn ang="0">
                <a:pos x="20" y="19"/>
              </a:cxn>
              <a:cxn ang="0">
                <a:pos x="24" y="17"/>
              </a:cxn>
              <a:cxn ang="0">
                <a:pos x="27" y="19"/>
              </a:cxn>
              <a:cxn ang="0">
                <a:pos x="30" y="20"/>
              </a:cxn>
              <a:cxn ang="0">
                <a:pos x="30" y="16"/>
              </a:cxn>
              <a:cxn ang="0">
                <a:pos x="29" y="11"/>
              </a:cxn>
              <a:cxn ang="0">
                <a:pos x="33" y="10"/>
              </a:cxn>
              <a:cxn ang="0">
                <a:pos x="37" y="5"/>
              </a:cxn>
              <a:cxn ang="0">
                <a:pos x="40" y="8"/>
              </a:cxn>
              <a:cxn ang="0">
                <a:pos x="46" y="4"/>
              </a:cxn>
              <a:cxn ang="0">
                <a:pos x="49" y="4"/>
              </a:cxn>
              <a:cxn ang="0">
                <a:pos x="56" y="5"/>
              </a:cxn>
              <a:cxn ang="0">
                <a:pos x="63" y="7"/>
              </a:cxn>
              <a:cxn ang="0">
                <a:pos x="63" y="14"/>
              </a:cxn>
              <a:cxn ang="0">
                <a:pos x="63" y="17"/>
              </a:cxn>
              <a:cxn ang="0">
                <a:pos x="58" y="17"/>
              </a:cxn>
              <a:cxn ang="0">
                <a:pos x="60" y="20"/>
              </a:cxn>
              <a:cxn ang="0">
                <a:pos x="58" y="22"/>
              </a:cxn>
              <a:cxn ang="0">
                <a:pos x="58" y="25"/>
              </a:cxn>
              <a:cxn ang="0">
                <a:pos x="55" y="27"/>
              </a:cxn>
              <a:cxn ang="0">
                <a:pos x="55" y="28"/>
              </a:cxn>
              <a:cxn ang="0">
                <a:pos x="52" y="30"/>
              </a:cxn>
              <a:cxn ang="0">
                <a:pos x="49" y="30"/>
              </a:cxn>
              <a:cxn ang="0">
                <a:pos x="44" y="33"/>
              </a:cxn>
              <a:cxn ang="0">
                <a:pos x="41" y="33"/>
              </a:cxn>
              <a:cxn ang="0">
                <a:pos x="35" y="31"/>
              </a:cxn>
              <a:cxn ang="0">
                <a:pos x="24" y="28"/>
              </a:cxn>
              <a:cxn ang="0">
                <a:pos x="23" y="27"/>
              </a:cxn>
              <a:cxn ang="0">
                <a:pos x="21" y="25"/>
              </a:cxn>
              <a:cxn ang="0">
                <a:pos x="17" y="27"/>
              </a:cxn>
              <a:cxn ang="0">
                <a:pos x="13" y="28"/>
              </a:cxn>
              <a:cxn ang="0">
                <a:pos x="10" y="27"/>
              </a:cxn>
              <a:cxn ang="0">
                <a:pos x="7" y="28"/>
              </a:cxn>
              <a:cxn ang="0">
                <a:pos x="3" y="25"/>
              </a:cxn>
              <a:cxn ang="0">
                <a:pos x="3" y="20"/>
              </a:cxn>
            </a:cxnLst>
            <a:rect l="0" t="0" r="r" b="b"/>
            <a:pathLst>
              <a:path w="64" h="34">
                <a:moveTo>
                  <a:pt x="3" y="20"/>
                </a:moveTo>
                <a:cubicBezTo>
                  <a:pt x="6" y="17"/>
                  <a:pt x="7" y="22"/>
                  <a:pt x="9" y="22"/>
                </a:cubicBezTo>
                <a:cubicBezTo>
                  <a:pt x="10" y="22"/>
                  <a:pt x="9" y="19"/>
                  <a:pt x="10" y="19"/>
                </a:cubicBezTo>
                <a:cubicBezTo>
                  <a:pt x="12" y="20"/>
                  <a:pt x="13" y="19"/>
                  <a:pt x="13" y="20"/>
                </a:cubicBezTo>
                <a:cubicBezTo>
                  <a:pt x="15" y="22"/>
                  <a:pt x="17" y="20"/>
                  <a:pt x="20" y="19"/>
                </a:cubicBezTo>
                <a:cubicBezTo>
                  <a:pt x="21" y="17"/>
                  <a:pt x="23" y="20"/>
                  <a:pt x="24" y="17"/>
                </a:cubicBezTo>
                <a:cubicBezTo>
                  <a:pt x="24" y="16"/>
                  <a:pt x="26" y="19"/>
                  <a:pt x="27" y="19"/>
                </a:cubicBezTo>
                <a:cubicBezTo>
                  <a:pt x="29" y="17"/>
                  <a:pt x="29" y="22"/>
                  <a:pt x="30" y="20"/>
                </a:cubicBezTo>
                <a:cubicBezTo>
                  <a:pt x="32" y="19"/>
                  <a:pt x="27" y="17"/>
                  <a:pt x="30" y="16"/>
                </a:cubicBezTo>
                <a:cubicBezTo>
                  <a:pt x="32" y="16"/>
                  <a:pt x="27" y="14"/>
                  <a:pt x="29" y="11"/>
                </a:cubicBezTo>
                <a:cubicBezTo>
                  <a:pt x="32" y="10"/>
                  <a:pt x="33" y="11"/>
                  <a:pt x="33" y="10"/>
                </a:cubicBezTo>
                <a:cubicBezTo>
                  <a:pt x="33" y="7"/>
                  <a:pt x="37" y="10"/>
                  <a:pt x="37" y="5"/>
                </a:cubicBezTo>
                <a:cubicBezTo>
                  <a:pt x="40" y="7"/>
                  <a:pt x="37" y="8"/>
                  <a:pt x="40" y="8"/>
                </a:cubicBezTo>
                <a:cubicBezTo>
                  <a:pt x="43" y="7"/>
                  <a:pt x="46" y="7"/>
                  <a:pt x="46" y="4"/>
                </a:cubicBezTo>
                <a:cubicBezTo>
                  <a:pt x="46" y="0"/>
                  <a:pt x="47" y="4"/>
                  <a:pt x="49" y="4"/>
                </a:cubicBezTo>
                <a:cubicBezTo>
                  <a:pt x="50" y="4"/>
                  <a:pt x="55" y="7"/>
                  <a:pt x="56" y="5"/>
                </a:cubicBezTo>
                <a:cubicBezTo>
                  <a:pt x="60" y="4"/>
                  <a:pt x="61" y="7"/>
                  <a:pt x="63" y="7"/>
                </a:cubicBezTo>
                <a:cubicBezTo>
                  <a:pt x="61" y="10"/>
                  <a:pt x="60" y="10"/>
                  <a:pt x="63" y="14"/>
                </a:cubicBezTo>
                <a:cubicBezTo>
                  <a:pt x="63" y="16"/>
                  <a:pt x="64" y="17"/>
                  <a:pt x="63" y="17"/>
                </a:cubicBezTo>
                <a:cubicBezTo>
                  <a:pt x="61" y="17"/>
                  <a:pt x="58" y="17"/>
                  <a:pt x="58" y="17"/>
                </a:cubicBezTo>
                <a:cubicBezTo>
                  <a:pt x="58" y="19"/>
                  <a:pt x="60" y="19"/>
                  <a:pt x="60" y="20"/>
                </a:cubicBezTo>
                <a:cubicBezTo>
                  <a:pt x="60" y="22"/>
                  <a:pt x="58" y="20"/>
                  <a:pt x="58" y="22"/>
                </a:cubicBezTo>
                <a:cubicBezTo>
                  <a:pt x="58" y="25"/>
                  <a:pt x="58" y="25"/>
                  <a:pt x="58" y="25"/>
                </a:cubicBezTo>
                <a:cubicBezTo>
                  <a:pt x="58" y="25"/>
                  <a:pt x="56" y="27"/>
                  <a:pt x="55" y="27"/>
                </a:cubicBezTo>
                <a:cubicBezTo>
                  <a:pt x="55" y="28"/>
                  <a:pt x="53" y="27"/>
                  <a:pt x="55" y="28"/>
                </a:cubicBezTo>
                <a:cubicBezTo>
                  <a:pt x="55" y="30"/>
                  <a:pt x="55" y="30"/>
                  <a:pt x="52" y="30"/>
                </a:cubicBezTo>
                <a:cubicBezTo>
                  <a:pt x="50" y="30"/>
                  <a:pt x="52" y="31"/>
                  <a:pt x="49" y="30"/>
                </a:cubicBezTo>
                <a:cubicBezTo>
                  <a:pt x="46" y="30"/>
                  <a:pt x="46" y="30"/>
                  <a:pt x="44" y="33"/>
                </a:cubicBezTo>
                <a:cubicBezTo>
                  <a:pt x="41" y="34"/>
                  <a:pt x="43" y="31"/>
                  <a:pt x="41" y="33"/>
                </a:cubicBezTo>
                <a:cubicBezTo>
                  <a:pt x="38" y="33"/>
                  <a:pt x="40" y="31"/>
                  <a:pt x="35" y="31"/>
                </a:cubicBezTo>
                <a:cubicBezTo>
                  <a:pt x="27" y="31"/>
                  <a:pt x="24" y="30"/>
                  <a:pt x="24" y="28"/>
                </a:cubicBezTo>
                <a:cubicBezTo>
                  <a:pt x="24" y="27"/>
                  <a:pt x="24" y="27"/>
                  <a:pt x="23" y="27"/>
                </a:cubicBezTo>
                <a:cubicBezTo>
                  <a:pt x="23" y="25"/>
                  <a:pt x="26" y="25"/>
                  <a:pt x="21" y="25"/>
                </a:cubicBezTo>
                <a:cubicBezTo>
                  <a:pt x="18" y="27"/>
                  <a:pt x="18" y="25"/>
                  <a:pt x="17" y="27"/>
                </a:cubicBezTo>
                <a:cubicBezTo>
                  <a:pt x="15" y="27"/>
                  <a:pt x="15" y="28"/>
                  <a:pt x="13" y="28"/>
                </a:cubicBezTo>
                <a:cubicBezTo>
                  <a:pt x="12" y="30"/>
                  <a:pt x="12" y="27"/>
                  <a:pt x="10" y="27"/>
                </a:cubicBezTo>
                <a:cubicBezTo>
                  <a:pt x="9" y="24"/>
                  <a:pt x="9" y="28"/>
                  <a:pt x="7" y="28"/>
                </a:cubicBezTo>
                <a:cubicBezTo>
                  <a:pt x="4" y="28"/>
                  <a:pt x="7" y="25"/>
                  <a:pt x="3" y="25"/>
                </a:cubicBezTo>
                <a:cubicBezTo>
                  <a:pt x="0" y="27"/>
                  <a:pt x="4" y="22"/>
                  <a:pt x="3" y="20"/>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26" name="Freeform 173"/>
          <p:cNvSpPr>
            <a:spLocks/>
          </p:cNvSpPr>
          <p:nvPr>
            <p:custDataLst>
              <p:tags r:id="rId224"/>
            </p:custDataLst>
          </p:nvPr>
        </p:nvSpPr>
        <p:spPr bwMode="auto">
          <a:xfrm>
            <a:off x="4009448" y="2944684"/>
            <a:ext cx="92431" cy="52450"/>
          </a:xfrm>
          <a:custGeom>
            <a:avLst/>
            <a:gdLst/>
            <a:ahLst/>
            <a:cxnLst>
              <a:cxn ang="0">
                <a:pos x="13" y="28"/>
              </a:cxn>
              <a:cxn ang="0">
                <a:pos x="17" y="31"/>
              </a:cxn>
              <a:cxn ang="0">
                <a:pos x="23" y="26"/>
              </a:cxn>
              <a:cxn ang="0">
                <a:pos x="26" y="26"/>
              </a:cxn>
              <a:cxn ang="0">
                <a:pos x="33" y="28"/>
              </a:cxn>
              <a:cxn ang="0">
                <a:pos x="39" y="29"/>
              </a:cxn>
              <a:cxn ang="0">
                <a:pos x="46" y="26"/>
              </a:cxn>
              <a:cxn ang="0">
                <a:pos x="53" y="20"/>
              </a:cxn>
              <a:cxn ang="0">
                <a:pos x="49" y="14"/>
              </a:cxn>
              <a:cxn ang="0">
                <a:pos x="44" y="12"/>
              </a:cxn>
              <a:cxn ang="0">
                <a:pos x="42" y="11"/>
              </a:cxn>
              <a:cxn ang="0">
                <a:pos x="38" y="9"/>
              </a:cxn>
              <a:cxn ang="0">
                <a:pos x="35" y="11"/>
              </a:cxn>
              <a:cxn ang="0">
                <a:pos x="35" y="6"/>
              </a:cxn>
              <a:cxn ang="0">
                <a:pos x="29" y="5"/>
              </a:cxn>
              <a:cxn ang="0">
                <a:pos x="23" y="3"/>
              </a:cxn>
              <a:cxn ang="0">
                <a:pos x="18" y="1"/>
              </a:cxn>
              <a:cxn ang="0">
                <a:pos x="15" y="5"/>
              </a:cxn>
              <a:cxn ang="0">
                <a:pos x="4" y="9"/>
              </a:cxn>
              <a:cxn ang="0">
                <a:pos x="1" y="14"/>
              </a:cxn>
              <a:cxn ang="0">
                <a:pos x="6" y="20"/>
              </a:cxn>
              <a:cxn ang="0">
                <a:pos x="13" y="28"/>
              </a:cxn>
            </a:cxnLst>
            <a:rect l="0" t="0" r="r" b="b"/>
            <a:pathLst>
              <a:path w="53" h="31">
                <a:moveTo>
                  <a:pt x="13" y="28"/>
                </a:moveTo>
                <a:cubicBezTo>
                  <a:pt x="17" y="29"/>
                  <a:pt x="13" y="31"/>
                  <a:pt x="17" y="31"/>
                </a:cubicBezTo>
                <a:cubicBezTo>
                  <a:pt x="20" y="29"/>
                  <a:pt x="23" y="29"/>
                  <a:pt x="23" y="26"/>
                </a:cubicBezTo>
                <a:cubicBezTo>
                  <a:pt x="23" y="23"/>
                  <a:pt x="24" y="26"/>
                  <a:pt x="26" y="26"/>
                </a:cubicBezTo>
                <a:cubicBezTo>
                  <a:pt x="27" y="26"/>
                  <a:pt x="32" y="29"/>
                  <a:pt x="33" y="28"/>
                </a:cubicBezTo>
                <a:cubicBezTo>
                  <a:pt x="36" y="26"/>
                  <a:pt x="38" y="29"/>
                  <a:pt x="39" y="29"/>
                </a:cubicBezTo>
                <a:cubicBezTo>
                  <a:pt x="41" y="25"/>
                  <a:pt x="42" y="28"/>
                  <a:pt x="46" y="26"/>
                </a:cubicBezTo>
                <a:cubicBezTo>
                  <a:pt x="50" y="25"/>
                  <a:pt x="46" y="23"/>
                  <a:pt x="53" y="20"/>
                </a:cubicBezTo>
                <a:cubicBezTo>
                  <a:pt x="53" y="17"/>
                  <a:pt x="52" y="15"/>
                  <a:pt x="49" y="14"/>
                </a:cubicBezTo>
                <a:cubicBezTo>
                  <a:pt x="46" y="12"/>
                  <a:pt x="47" y="14"/>
                  <a:pt x="44" y="12"/>
                </a:cubicBezTo>
                <a:cubicBezTo>
                  <a:pt x="42" y="11"/>
                  <a:pt x="46" y="11"/>
                  <a:pt x="42" y="11"/>
                </a:cubicBezTo>
                <a:cubicBezTo>
                  <a:pt x="39" y="9"/>
                  <a:pt x="36" y="8"/>
                  <a:pt x="38" y="9"/>
                </a:cubicBezTo>
                <a:cubicBezTo>
                  <a:pt x="39" y="11"/>
                  <a:pt x="38" y="14"/>
                  <a:pt x="35" y="11"/>
                </a:cubicBezTo>
                <a:cubicBezTo>
                  <a:pt x="30" y="6"/>
                  <a:pt x="35" y="8"/>
                  <a:pt x="35" y="6"/>
                </a:cubicBezTo>
                <a:cubicBezTo>
                  <a:pt x="33" y="5"/>
                  <a:pt x="33" y="6"/>
                  <a:pt x="29" y="5"/>
                </a:cubicBezTo>
                <a:cubicBezTo>
                  <a:pt x="23" y="1"/>
                  <a:pt x="26" y="0"/>
                  <a:pt x="23" y="3"/>
                </a:cubicBezTo>
                <a:cubicBezTo>
                  <a:pt x="20" y="5"/>
                  <a:pt x="18" y="1"/>
                  <a:pt x="18" y="1"/>
                </a:cubicBezTo>
                <a:cubicBezTo>
                  <a:pt x="17" y="1"/>
                  <a:pt x="20" y="3"/>
                  <a:pt x="15" y="5"/>
                </a:cubicBezTo>
                <a:cubicBezTo>
                  <a:pt x="10" y="5"/>
                  <a:pt x="9" y="8"/>
                  <a:pt x="4" y="9"/>
                </a:cubicBezTo>
                <a:cubicBezTo>
                  <a:pt x="1" y="11"/>
                  <a:pt x="0" y="11"/>
                  <a:pt x="1" y="14"/>
                </a:cubicBezTo>
                <a:cubicBezTo>
                  <a:pt x="4" y="17"/>
                  <a:pt x="0" y="19"/>
                  <a:pt x="6" y="20"/>
                </a:cubicBezTo>
                <a:cubicBezTo>
                  <a:pt x="9" y="22"/>
                  <a:pt x="9" y="25"/>
                  <a:pt x="13" y="28"/>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27" name="Freeform 174"/>
          <p:cNvSpPr>
            <a:spLocks/>
          </p:cNvSpPr>
          <p:nvPr>
            <p:custDataLst>
              <p:tags r:id="rId225"/>
            </p:custDataLst>
          </p:nvPr>
        </p:nvSpPr>
        <p:spPr bwMode="auto">
          <a:xfrm>
            <a:off x="4151721" y="3080182"/>
            <a:ext cx="87901" cy="61193"/>
          </a:xfrm>
          <a:custGeom>
            <a:avLst/>
            <a:gdLst/>
            <a:ahLst/>
            <a:cxnLst>
              <a:cxn ang="0">
                <a:pos x="1" y="22"/>
              </a:cxn>
              <a:cxn ang="0">
                <a:pos x="4" y="27"/>
              </a:cxn>
              <a:cxn ang="0">
                <a:pos x="6" y="33"/>
              </a:cxn>
              <a:cxn ang="0">
                <a:pos x="10" y="33"/>
              </a:cxn>
              <a:cxn ang="0">
                <a:pos x="16" y="31"/>
              </a:cxn>
              <a:cxn ang="0">
                <a:pos x="19" y="31"/>
              </a:cxn>
              <a:cxn ang="0">
                <a:pos x="23" y="33"/>
              </a:cxn>
              <a:cxn ang="0">
                <a:pos x="29" y="33"/>
              </a:cxn>
              <a:cxn ang="0">
                <a:pos x="32" y="28"/>
              </a:cxn>
              <a:cxn ang="0">
                <a:pos x="35" y="27"/>
              </a:cxn>
              <a:cxn ang="0">
                <a:pos x="38" y="25"/>
              </a:cxn>
              <a:cxn ang="0">
                <a:pos x="42" y="27"/>
              </a:cxn>
              <a:cxn ang="0">
                <a:pos x="45" y="25"/>
              </a:cxn>
              <a:cxn ang="0">
                <a:pos x="44" y="22"/>
              </a:cxn>
              <a:cxn ang="0">
                <a:pos x="42" y="19"/>
              </a:cxn>
              <a:cxn ang="0">
                <a:pos x="45" y="11"/>
              </a:cxn>
              <a:cxn ang="0">
                <a:pos x="50" y="7"/>
              </a:cxn>
              <a:cxn ang="0">
                <a:pos x="45" y="4"/>
              </a:cxn>
              <a:cxn ang="0">
                <a:pos x="39" y="2"/>
              </a:cxn>
              <a:cxn ang="0">
                <a:pos x="29" y="5"/>
              </a:cxn>
              <a:cxn ang="0">
                <a:pos x="19" y="5"/>
              </a:cxn>
              <a:cxn ang="0">
                <a:pos x="12" y="5"/>
              </a:cxn>
              <a:cxn ang="0">
                <a:pos x="4" y="5"/>
              </a:cxn>
              <a:cxn ang="0">
                <a:pos x="3" y="0"/>
              </a:cxn>
              <a:cxn ang="0">
                <a:pos x="1" y="7"/>
              </a:cxn>
              <a:cxn ang="0">
                <a:pos x="4" y="14"/>
              </a:cxn>
              <a:cxn ang="0">
                <a:pos x="1" y="17"/>
              </a:cxn>
              <a:cxn ang="0">
                <a:pos x="1" y="22"/>
              </a:cxn>
            </a:cxnLst>
            <a:rect l="0" t="0" r="r" b="b"/>
            <a:pathLst>
              <a:path w="50" h="36">
                <a:moveTo>
                  <a:pt x="1" y="22"/>
                </a:moveTo>
                <a:cubicBezTo>
                  <a:pt x="1" y="25"/>
                  <a:pt x="4" y="24"/>
                  <a:pt x="4" y="27"/>
                </a:cubicBezTo>
                <a:cubicBezTo>
                  <a:pt x="6" y="30"/>
                  <a:pt x="4" y="31"/>
                  <a:pt x="6" y="33"/>
                </a:cubicBezTo>
                <a:cubicBezTo>
                  <a:pt x="7" y="34"/>
                  <a:pt x="6" y="31"/>
                  <a:pt x="10" y="33"/>
                </a:cubicBezTo>
                <a:cubicBezTo>
                  <a:pt x="13" y="33"/>
                  <a:pt x="15" y="30"/>
                  <a:pt x="16" y="31"/>
                </a:cubicBezTo>
                <a:cubicBezTo>
                  <a:pt x="18" y="31"/>
                  <a:pt x="16" y="28"/>
                  <a:pt x="19" y="31"/>
                </a:cubicBezTo>
                <a:cubicBezTo>
                  <a:pt x="21" y="34"/>
                  <a:pt x="21" y="30"/>
                  <a:pt x="23" y="33"/>
                </a:cubicBezTo>
                <a:cubicBezTo>
                  <a:pt x="24" y="36"/>
                  <a:pt x="26" y="33"/>
                  <a:pt x="29" y="33"/>
                </a:cubicBezTo>
                <a:cubicBezTo>
                  <a:pt x="33" y="33"/>
                  <a:pt x="27" y="27"/>
                  <a:pt x="32" y="28"/>
                </a:cubicBezTo>
                <a:cubicBezTo>
                  <a:pt x="32" y="27"/>
                  <a:pt x="33" y="28"/>
                  <a:pt x="35" y="27"/>
                </a:cubicBezTo>
                <a:cubicBezTo>
                  <a:pt x="35" y="24"/>
                  <a:pt x="36" y="27"/>
                  <a:pt x="38" y="25"/>
                </a:cubicBezTo>
                <a:cubicBezTo>
                  <a:pt x="39" y="24"/>
                  <a:pt x="41" y="27"/>
                  <a:pt x="42" y="27"/>
                </a:cubicBezTo>
                <a:cubicBezTo>
                  <a:pt x="44" y="27"/>
                  <a:pt x="44" y="25"/>
                  <a:pt x="45" y="25"/>
                </a:cubicBezTo>
                <a:cubicBezTo>
                  <a:pt x="45" y="24"/>
                  <a:pt x="42" y="25"/>
                  <a:pt x="44" y="22"/>
                </a:cubicBezTo>
                <a:cubicBezTo>
                  <a:pt x="44" y="19"/>
                  <a:pt x="38" y="22"/>
                  <a:pt x="42" y="19"/>
                </a:cubicBezTo>
                <a:cubicBezTo>
                  <a:pt x="47" y="16"/>
                  <a:pt x="42" y="16"/>
                  <a:pt x="45" y="11"/>
                </a:cubicBezTo>
                <a:cubicBezTo>
                  <a:pt x="47" y="7"/>
                  <a:pt x="50" y="14"/>
                  <a:pt x="50" y="7"/>
                </a:cubicBezTo>
                <a:cubicBezTo>
                  <a:pt x="49" y="5"/>
                  <a:pt x="47" y="7"/>
                  <a:pt x="45" y="4"/>
                </a:cubicBezTo>
                <a:cubicBezTo>
                  <a:pt x="42" y="0"/>
                  <a:pt x="41" y="5"/>
                  <a:pt x="39" y="2"/>
                </a:cubicBezTo>
                <a:cubicBezTo>
                  <a:pt x="38" y="0"/>
                  <a:pt x="32" y="4"/>
                  <a:pt x="29" y="5"/>
                </a:cubicBezTo>
                <a:cubicBezTo>
                  <a:pt x="24" y="8"/>
                  <a:pt x="21" y="7"/>
                  <a:pt x="19" y="5"/>
                </a:cubicBezTo>
                <a:cubicBezTo>
                  <a:pt x="16" y="5"/>
                  <a:pt x="15" y="8"/>
                  <a:pt x="12" y="5"/>
                </a:cubicBezTo>
                <a:cubicBezTo>
                  <a:pt x="7" y="4"/>
                  <a:pt x="7" y="7"/>
                  <a:pt x="4" y="5"/>
                </a:cubicBezTo>
                <a:cubicBezTo>
                  <a:pt x="3" y="4"/>
                  <a:pt x="9" y="4"/>
                  <a:pt x="3" y="0"/>
                </a:cubicBezTo>
                <a:cubicBezTo>
                  <a:pt x="3" y="4"/>
                  <a:pt x="0" y="2"/>
                  <a:pt x="1" y="7"/>
                </a:cubicBezTo>
                <a:cubicBezTo>
                  <a:pt x="3" y="13"/>
                  <a:pt x="7" y="11"/>
                  <a:pt x="4" y="14"/>
                </a:cubicBezTo>
                <a:cubicBezTo>
                  <a:pt x="3" y="17"/>
                  <a:pt x="1" y="14"/>
                  <a:pt x="1" y="17"/>
                </a:cubicBezTo>
                <a:cubicBezTo>
                  <a:pt x="1" y="19"/>
                  <a:pt x="4" y="21"/>
                  <a:pt x="1" y="22"/>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28" name="Freeform 175"/>
          <p:cNvSpPr>
            <a:spLocks/>
          </p:cNvSpPr>
          <p:nvPr>
            <p:custDataLst>
              <p:tags r:id="rId226"/>
            </p:custDataLst>
          </p:nvPr>
        </p:nvSpPr>
        <p:spPr bwMode="auto">
          <a:xfrm>
            <a:off x="4101881" y="3044341"/>
            <a:ext cx="61621" cy="81299"/>
          </a:xfrm>
          <a:custGeom>
            <a:avLst/>
            <a:gdLst/>
            <a:ahLst/>
            <a:cxnLst>
              <a:cxn ang="0">
                <a:pos x="11" y="40"/>
              </a:cxn>
              <a:cxn ang="0">
                <a:pos x="12" y="43"/>
              </a:cxn>
              <a:cxn ang="0">
                <a:pos x="14" y="48"/>
              </a:cxn>
              <a:cxn ang="0">
                <a:pos x="17" y="45"/>
              </a:cxn>
              <a:cxn ang="0">
                <a:pos x="23" y="43"/>
              </a:cxn>
              <a:cxn ang="0">
                <a:pos x="29" y="43"/>
              </a:cxn>
              <a:cxn ang="0">
                <a:pos x="29" y="39"/>
              </a:cxn>
              <a:cxn ang="0">
                <a:pos x="32" y="36"/>
              </a:cxn>
              <a:cxn ang="0">
                <a:pos x="29" y="28"/>
              </a:cxn>
              <a:cxn ang="0">
                <a:pos x="31" y="22"/>
              </a:cxn>
              <a:cxn ang="0">
                <a:pos x="29" y="17"/>
              </a:cxn>
              <a:cxn ang="0">
                <a:pos x="26" y="19"/>
              </a:cxn>
              <a:cxn ang="0">
                <a:pos x="21" y="12"/>
              </a:cxn>
              <a:cxn ang="0">
                <a:pos x="15" y="6"/>
              </a:cxn>
              <a:cxn ang="0">
                <a:pos x="12" y="0"/>
              </a:cxn>
              <a:cxn ang="0">
                <a:pos x="6" y="0"/>
              </a:cxn>
              <a:cxn ang="0">
                <a:pos x="0" y="3"/>
              </a:cxn>
              <a:cxn ang="0">
                <a:pos x="2" y="9"/>
              </a:cxn>
              <a:cxn ang="0">
                <a:pos x="5" y="11"/>
              </a:cxn>
              <a:cxn ang="0">
                <a:pos x="2" y="14"/>
              </a:cxn>
              <a:cxn ang="0">
                <a:pos x="3" y="19"/>
              </a:cxn>
              <a:cxn ang="0">
                <a:pos x="6" y="25"/>
              </a:cxn>
              <a:cxn ang="0">
                <a:pos x="3" y="25"/>
              </a:cxn>
              <a:cxn ang="0">
                <a:pos x="6" y="29"/>
              </a:cxn>
              <a:cxn ang="0">
                <a:pos x="3" y="29"/>
              </a:cxn>
              <a:cxn ang="0">
                <a:pos x="12" y="37"/>
              </a:cxn>
              <a:cxn ang="0">
                <a:pos x="9" y="39"/>
              </a:cxn>
              <a:cxn ang="0">
                <a:pos x="11" y="40"/>
              </a:cxn>
            </a:cxnLst>
            <a:rect l="0" t="0" r="r" b="b"/>
            <a:pathLst>
              <a:path w="35" h="48">
                <a:moveTo>
                  <a:pt x="11" y="40"/>
                </a:moveTo>
                <a:cubicBezTo>
                  <a:pt x="12" y="42"/>
                  <a:pt x="11" y="43"/>
                  <a:pt x="12" y="43"/>
                </a:cubicBezTo>
                <a:cubicBezTo>
                  <a:pt x="15" y="45"/>
                  <a:pt x="14" y="46"/>
                  <a:pt x="14" y="48"/>
                </a:cubicBezTo>
                <a:cubicBezTo>
                  <a:pt x="17" y="48"/>
                  <a:pt x="14" y="46"/>
                  <a:pt x="17" y="45"/>
                </a:cubicBezTo>
                <a:cubicBezTo>
                  <a:pt x="21" y="45"/>
                  <a:pt x="20" y="43"/>
                  <a:pt x="23" y="43"/>
                </a:cubicBezTo>
                <a:cubicBezTo>
                  <a:pt x="26" y="45"/>
                  <a:pt x="26" y="42"/>
                  <a:pt x="29" y="43"/>
                </a:cubicBezTo>
                <a:cubicBezTo>
                  <a:pt x="32" y="42"/>
                  <a:pt x="29" y="40"/>
                  <a:pt x="29" y="39"/>
                </a:cubicBezTo>
                <a:cubicBezTo>
                  <a:pt x="29" y="36"/>
                  <a:pt x="31" y="39"/>
                  <a:pt x="32" y="36"/>
                </a:cubicBezTo>
                <a:cubicBezTo>
                  <a:pt x="35" y="32"/>
                  <a:pt x="31" y="34"/>
                  <a:pt x="29" y="28"/>
                </a:cubicBezTo>
                <a:cubicBezTo>
                  <a:pt x="28" y="23"/>
                  <a:pt x="31" y="25"/>
                  <a:pt x="31" y="22"/>
                </a:cubicBezTo>
                <a:cubicBezTo>
                  <a:pt x="26" y="17"/>
                  <a:pt x="35" y="20"/>
                  <a:pt x="29" y="17"/>
                </a:cubicBezTo>
                <a:cubicBezTo>
                  <a:pt x="28" y="15"/>
                  <a:pt x="29" y="19"/>
                  <a:pt x="26" y="19"/>
                </a:cubicBezTo>
                <a:cubicBezTo>
                  <a:pt x="21" y="17"/>
                  <a:pt x="20" y="14"/>
                  <a:pt x="21" y="12"/>
                </a:cubicBezTo>
                <a:cubicBezTo>
                  <a:pt x="23" y="9"/>
                  <a:pt x="15" y="11"/>
                  <a:pt x="15" y="6"/>
                </a:cubicBezTo>
                <a:cubicBezTo>
                  <a:pt x="17" y="3"/>
                  <a:pt x="14" y="3"/>
                  <a:pt x="12" y="0"/>
                </a:cubicBezTo>
                <a:cubicBezTo>
                  <a:pt x="9" y="0"/>
                  <a:pt x="8" y="0"/>
                  <a:pt x="6" y="0"/>
                </a:cubicBezTo>
                <a:cubicBezTo>
                  <a:pt x="5" y="0"/>
                  <a:pt x="5" y="1"/>
                  <a:pt x="0" y="3"/>
                </a:cubicBezTo>
                <a:cubicBezTo>
                  <a:pt x="2" y="5"/>
                  <a:pt x="2" y="8"/>
                  <a:pt x="2" y="9"/>
                </a:cubicBezTo>
                <a:cubicBezTo>
                  <a:pt x="5" y="11"/>
                  <a:pt x="6" y="9"/>
                  <a:pt x="5" y="11"/>
                </a:cubicBezTo>
                <a:cubicBezTo>
                  <a:pt x="5" y="12"/>
                  <a:pt x="3" y="11"/>
                  <a:pt x="2" y="14"/>
                </a:cubicBezTo>
                <a:cubicBezTo>
                  <a:pt x="6" y="14"/>
                  <a:pt x="5" y="14"/>
                  <a:pt x="3" y="19"/>
                </a:cubicBezTo>
                <a:cubicBezTo>
                  <a:pt x="2" y="22"/>
                  <a:pt x="8" y="23"/>
                  <a:pt x="6" y="25"/>
                </a:cubicBezTo>
                <a:cubicBezTo>
                  <a:pt x="5" y="26"/>
                  <a:pt x="5" y="23"/>
                  <a:pt x="3" y="25"/>
                </a:cubicBezTo>
                <a:cubicBezTo>
                  <a:pt x="3" y="25"/>
                  <a:pt x="6" y="28"/>
                  <a:pt x="6" y="29"/>
                </a:cubicBezTo>
                <a:cubicBezTo>
                  <a:pt x="5" y="29"/>
                  <a:pt x="5" y="28"/>
                  <a:pt x="3" y="29"/>
                </a:cubicBezTo>
                <a:cubicBezTo>
                  <a:pt x="6" y="34"/>
                  <a:pt x="12" y="36"/>
                  <a:pt x="12" y="37"/>
                </a:cubicBezTo>
                <a:cubicBezTo>
                  <a:pt x="12" y="39"/>
                  <a:pt x="8" y="39"/>
                  <a:pt x="9" y="39"/>
                </a:cubicBezTo>
                <a:cubicBezTo>
                  <a:pt x="11" y="40"/>
                  <a:pt x="9" y="40"/>
                  <a:pt x="11" y="40"/>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29" name="Freeform 176"/>
          <p:cNvSpPr>
            <a:spLocks/>
          </p:cNvSpPr>
          <p:nvPr>
            <p:custDataLst>
              <p:tags r:id="rId227"/>
            </p:custDataLst>
          </p:nvPr>
        </p:nvSpPr>
        <p:spPr bwMode="auto">
          <a:xfrm>
            <a:off x="4125441" y="3116023"/>
            <a:ext cx="36248" cy="30595"/>
          </a:xfrm>
          <a:custGeom>
            <a:avLst/>
            <a:gdLst/>
            <a:ahLst/>
            <a:cxnLst>
              <a:cxn ang="0">
                <a:pos x="1" y="6"/>
              </a:cxn>
              <a:cxn ang="0">
                <a:pos x="1" y="9"/>
              </a:cxn>
              <a:cxn ang="0">
                <a:pos x="1" y="12"/>
              </a:cxn>
              <a:cxn ang="0">
                <a:pos x="4" y="17"/>
              </a:cxn>
              <a:cxn ang="0">
                <a:pos x="4" y="18"/>
              </a:cxn>
              <a:cxn ang="0">
                <a:pos x="15" y="14"/>
              </a:cxn>
              <a:cxn ang="0">
                <a:pos x="21" y="12"/>
              </a:cxn>
              <a:cxn ang="0">
                <a:pos x="19" y="6"/>
              </a:cxn>
              <a:cxn ang="0">
                <a:pos x="16" y="2"/>
              </a:cxn>
              <a:cxn ang="0">
                <a:pos x="10" y="2"/>
              </a:cxn>
              <a:cxn ang="0">
                <a:pos x="4" y="3"/>
              </a:cxn>
              <a:cxn ang="0">
                <a:pos x="1" y="6"/>
              </a:cxn>
            </a:cxnLst>
            <a:rect l="0" t="0" r="r" b="b"/>
            <a:pathLst>
              <a:path w="21" h="18">
                <a:moveTo>
                  <a:pt x="1" y="6"/>
                </a:moveTo>
                <a:cubicBezTo>
                  <a:pt x="1" y="9"/>
                  <a:pt x="1" y="9"/>
                  <a:pt x="1" y="9"/>
                </a:cubicBezTo>
                <a:cubicBezTo>
                  <a:pt x="0" y="11"/>
                  <a:pt x="1" y="11"/>
                  <a:pt x="1" y="12"/>
                </a:cubicBezTo>
                <a:cubicBezTo>
                  <a:pt x="1" y="14"/>
                  <a:pt x="3" y="17"/>
                  <a:pt x="4" y="17"/>
                </a:cubicBezTo>
                <a:cubicBezTo>
                  <a:pt x="4" y="15"/>
                  <a:pt x="4" y="17"/>
                  <a:pt x="4" y="18"/>
                </a:cubicBezTo>
                <a:cubicBezTo>
                  <a:pt x="16" y="17"/>
                  <a:pt x="10" y="12"/>
                  <a:pt x="15" y="14"/>
                </a:cubicBezTo>
                <a:cubicBezTo>
                  <a:pt x="19" y="17"/>
                  <a:pt x="18" y="12"/>
                  <a:pt x="21" y="12"/>
                </a:cubicBezTo>
                <a:cubicBezTo>
                  <a:pt x="19" y="11"/>
                  <a:pt x="21" y="9"/>
                  <a:pt x="19" y="6"/>
                </a:cubicBezTo>
                <a:cubicBezTo>
                  <a:pt x="19" y="3"/>
                  <a:pt x="16" y="5"/>
                  <a:pt x="16" y="2"/>
                </a:cubicBezTo>
                <a:cubicBezTo>
                  <a:pt x="13" y="0"/>
                  <a:pt x="13" y="3"/>
                  <a:pt x="10" y="2"/>
                </a:cubicBezTo>
                <a:cubicBezTo>
                  <a:pt x="7" y="2"/>
                  <a:pt x="9" y="3"/>
                  <a:pt x="4" y="3"/>
                </a:cubicBezTo>
                <a:cubicBezTo>
                  <a:pt x="1" y="5"/>
                  <a:pt x="4" y="6"/>
                  <a:pt x="1" y="6"/>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30" name="Freeform 177"/>
          <p:cNvSpPr>
            <a:spLocks/>
          </p:cNvSpPr>
          <p:nvPr>
            <p:custDataLst>
              <p:tags r:id="rId228"/>
            </p:custDataLst>
          </p:nvPr>
        </p:nvSpPr>
        <p:spPr bwMode="auto">
          <a:xfrm>
            <a:off x="4109130" y="3107282"/>
            <a:ext cx="24467" cy="61193"/>
          </a:xfrm>
          <a:custGeom>
            <a:avLst/>
            <a:gdLst/>
            <a:ahLst/>
            <a:cxnLst>
              <a:cxn ang="0">
                <a:pos x="1" y="11"/>
              </a:cxn>
              <a:cxn ang="0">
                <a:pos x="1" y="21"/>
              </a:cxn>
              <a:cxn ang="0">
                <a:pos x="1" y="27"/>
              </a:cxn>
              <a:cxn ang="0">
                <a:pos x="3" y="30"/>
              </a:cxn>
              <a:cxn ang="0">
                <a:pos x="7" y="36"/>
              </a:cxn>
              <a:cxn ang="0">
                <a:pos x="8" y="34"/>
              </a:cxn>
              <a:cxn ang="0">
                <a:pos x="8" y="33"/>
              </a:cxn>
              <a:cxn ang="0">
                <a:pos x="11" y="30"/>
              </a:cxn>
              <a:cxn ang="0">
                <a:pos x="14" y="27"/>
              </a:cxn>
              <a:cxn ang="0">
                <a:pos x="13" y="24"/>
              </a:cxn>
              <a:cxn ang="0">
                <a:pos x="13" y="22"/>
              </a:cxn>
              <a:cxn ang="0">
                <a:pos x="10" y="17"/>
              </a:cxn>
              <a:cxn ang="0">
                <a:pos x="10" y="14"/>
              </a:cxn>
              <a:cxn ang="0">
                <a:pos x="10" y="11"/>
              </a:cxn>
              <a:cxn ang="0">
                <a:pos x="8" y="7"/>
              </a:cxn>
              <a:cxn ang="0">
                <a:pos x="7" y="4"/>
              </a:cxn>
              <a:cxn ang="0">
                <a:pos x="4" y="4"/>
              </a:cxn>
              <a:cxn ang="0">
                <a:pos x="1" y="7"/>
              </a:cxn>
              <a:cxn ang="0">
                <a:pos x="1" y="11"/>
              </a:cxn>
            </a:cxnLst>
            <a:rect l="0" t="0" r="r" b="b"/>
            <a:pathLst>
              <a:path w="14" h="36">
                <a:moveTo>
                  <a:pt x="1" y="11"/>
                </a:moveTo>
                <a:cubicBezTo>
                  <a:pt x="4" y="11"/>
                  <a:pt x="1" y="21"/>
                  <a:pt x="1" y="21"/>
                </a:cubicBezTo>
                <a:cubicBezTo>
                  <a:pt x="3" y="22"/>
                  <a:pt x="0" y="22"/>
                  <a:pt x="1" y="27"/>
                </a:cubicBezTo>
                <a:cubicBezTo>
                  <a:pt x="3" y="30"/>
                  <a:pt x="0" y="27"/>
                  <a:pt x="3" y="30"/>
                </a:cubicBezTo>
                <a:cubicBezTo>
                  <a:pt x="7" y="33"/>
                  <a:pt x="4" y="34"/>
                  <a:pt x="7" y="36"/>
                </a:cubicBezTo>
                <a:cubicBezTo>
                  <a:pt x="7" y="36"/>
                  <a:pt x="8" y="36"/>
                  <a:pt x="8" y="34"/>
                </a:cubicBezTo>
                <a:cubicBezTo>
                  <a:pt x="8" y="33"/>
                  <a:pt x="8" y="33"/>
                  <a:pt x="8" y="33"/>
                </a:cubicBezTo>
                <a:cubicBezTo>
                  <a:pt x="8" y="31"/>
                  <a:pt x="11" y="33"/>
                  <a:pt x="11" y="30"/>
                </a:cubicBezTo>
                <a:cubicBezTo>
                  <a:pt x="11" y="25"/>
                  <a:pt x="13" y="28"/>
                  <a:pt x="14" y="27"/>
                </a:cubicBezTo>
                <a:cubicBezTo>
                  <a:pt x="14" y="24"/>
                  <a:pt x="13" y="24"/>
                  <a:pt x="13" y="24"/>
                </a:cubicBezTo>
                <a:cubicBezTo>
                  <a:pt x="13" y="22"/>
                  <a:pt x="13" y="21"/>
                  <a:pt x="13" y="22"/>
                </a:cubicBezTo>
                <a:cubicBezTo>
                  <a:pt x="11" y="22"/>
                  <a:pt x="10" y="19"/>
                  <a:pt x="10" y="17"/>
                </a:cubicBezTo>
                <a:cubicBezTo>
                  <a:pt x="10" y="16"/>
                  <a:pt x="8" y="16"/>
                  <a:pt x="10" y="14"/>
                </a:cubicBezTo>
                <a:cubicBezTo>
                  <a:pt x="10" y="14"/>
                  <a:pt x="10" y="14"/>
                  <a:pt x="10" y="11"/>
                </a:cubicBezTo>
                <a:cubicBezTo>
                  <a:pt x="10" y="10"/>
                  <a:pt x="11" y="8"/>
                  <a:pt x="8" y="7"/>
                </a:cubicBezTo>
                <a:cubicBezTo>
                  <a:pt x="7" y="7"/>
                  <a:pt x="8" y="5"/>
                  <a:pt x="7" y="4"/>
                </a:cubicBezTo>
                <a:cubicBezTo>
                  <a:pt x="4" y="5"/>
                  <a:pt x="4" y="5"/>
                  <a:pt x="4" y="4"/>
                </a:cubicBezTo>
                <a:cubicBezTo>
                  <a:pt x="4" y="0"/>
                  <a:pt x="3" y="5"/>
                  <a:pt x="1" y="7"/>
                </a:cubicBezTo>
                <a:cubicBezTo>
                  <a:pt x="0" y="10"/>
                  <a:pt x="3" y="8"/>
                  <a:pt x="1" y="11"/>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31" name="Freeform 178"/>
          <p:cNvSpPr>
            <a:spLocks/>
          </p:cNvSpPr>
          <p:nvPr>
            <p:custDataLst>
              <p:tags r:id="rId229"/>
            </p:custDataLst>
          </p:nvPr>
        </p:nvSpPr>
        <p:spPr bwMode="auto">
          <a:xfrm>
            <a:off x="4065633" y="2993638"/>
            <a:ext cx="93338" cy="57696"/>
          </a:xfrm>
          <a:custGeom>
            <a:avLst/>
            <a:gdLst/>
            <a:ahLst/>
            <a:cxnLst>
              <a:cxn ang="0">
                <a:pos x="21" y="33"/>
              </a:cxn>
              <a:cxn ang="0">
                <a:pos x="27" y="30"/>
              </a:cxn>
              <a:cxn ang="0">
                <a:pos x="33" y="30"/>
              </a:cxn>
              <a:cxn ang="0">
                <a:pos x="36" y="30"/>
              </a:cxn>
              <a:cxn ang="0">
                <a:pos x="36" y="28"/>
              </a:cxn>
              <a:cxn ang="0">
                <a:pos x="39" y="28"/>
              </a:cxn>
              <a:cxn ang="0">
                <a:pos x="44" y="22"/>
              </a:cxn>
              <a:cxn ang="0">
                <a:pos x="46" y="17"/>
              </a:cxn>
              <a:cxn ang="0">
                <a:pos x="49" y="11"/>
              </a:cxn>
              <a:cxn ang="0">
                <a:pos x="53" y="8"/>
              </a:cxn>
              <a:cxn ang="0">
                <a:pos x="53" y="8"/>
              </a:cxn>
              <a:cxn ang="0">
                <a:pos x="52" y="7"/>
              </a:cxn>
              <a:cxn ang="0">
                <a:pos x="47" y="4"/>
              </a:cxn>
              <a:cxn ang="0">
                <a:pos x="44" y="4"/>
              </a:cxn>
              <a:cxn ang="0">
                <a:pos x="41" y="2"/>
              </a:cxn>
              <a:cxn ang="0">
                <a:pos x="36" y="2"/>
              </a:cxn>
              <a:cxn ang="0">
                <a:pos x="33" y="5"/>
              </a:cxn>
              <a:cxn ang="0">
                <a:pos x="30" y="7"/>
              </a:cxn>
              <a:cxn ang="0">
                <a:pos x="27" y="7"/>
              </a:cxn>
              <a:cxn ang="0">
                <a:pos x="21" y="8"/>
              </a:cxn>
              <a:cxn ang="0">
                <a:pos x="21" y="10"/>
              </a:cxn>
              <a:cxn ang="0">
                <a:pos x="15" y="11"/>
              </a:cxn>
              <a:cxn ang="0">
                <a:pos x="8" y="8"/>
              </a:cxn>
              <a:cxn ang="0">
                <a:pos x="8" y="11"/>
              </a:cxn>
              <a:cxn ang="0">
                <a:pos x="3" y="11"/>
              </a:cxn>
              <a:cxn ang="0">
                <a:pos x="5" y="14"/>
              </a:cxn>
              <a:cxn ang="0">
                <a:pos x="3" y="16"/>
              </a:cxn>
              <a:cxn ang="0">
                <a:pos x="3" y="19"/>
              </a:cxn>
              <a:cxn ang="0">
                <a:pos x="0" y="20"/>
              </a:cxn>
              <a:cxn ang="0">
                <a:pos x="3" y="25"/>
              </a:cxn>
              <a:cxn ang="0">
                <a:pos x="11" y="31"/>
              </a:cxn>
              <a:cxn ang="0">
                <a:pos x="18" y="34"/>
              </a:cxn>
              <a:cxn ang="0">
                <a:pos x="21" y="33"/>
              </a:cxn>
            </a:cxnLst>
            <a:rect l="0" t="0" r="r" b="b"/>
            <a:pathLst>
              <a:path w="53" h="34">
                <a:moveTo>
                  <a:pt x="21" y="33"/>
                </a:moveTo>
                <a:cubicBezTo>
                  <a:pt x="26" y="31"/>
                  <a:pt x="26" y="30"/>
                  <a:pt x="27" y="30"/>
                </a:cubicBezTo>
                <a:cubicBezTo>
                  <a:pt x="29" y="30"/>
                  <a:pt x="30" y="30"/>
                  <a:pt x="33" y="30"/>
                </a:cubicBezTo>
                <a:cubicBezTo>
                  <a:pt x="33" y="30"/>
                  <a:pt x="35" y="30"/>
                  <a:pt x="36" y="30"/>
                </a:cubicBezTo>
                <a:cubicBezTo>
                  <a:pt x="38" y="28"/>
                  <a:pt x="36" y="28"/>
                  <a:pt x="36" y="28"/>
                </a:cubicBezTo>
                <a:cubicBezTo>
                  <a:pt x="38" y="28"/>
                  <a:pt x="38" y="28"/>
                  <a:pt x="39" y="28"/>
                </a:cubicBezTo>
                <a:cubicBezTo>
                  <a:pt x="39" y="28"/>
                  <a:pt x="43" y="24"/>
                  <a:pt x="44" y="22"/>
                </a:cubicBezTo>
                <a:cubicBezTo>
                  <a:pt x="44" y="19"/>
                  <a:pt x="43" y="19"/>
                  <a:pt x="46" y="17"/>
                </a:cubicBezTo>
                <a:cubicBezTo>
                  <a:pt x="49" y="14"/>
                  <a:pt x="47" y="14"/>
                  <a:pt x="49" y="11"/>
                </a:cubicBezTo>
                <a:cubicBezTo>
                  <a:pt x="50" y="10"/>
                  <a:pt x="50" y="13"/>
                  <a:pt x="53" y="8"/>
                </a:cubicBezTo>
                <a:cubicBezTo>
                  <a:pt x="53" y="8"/>
                  <a:pt x="53" y="8"/>
                  <a:pt x="53" y="8"/>
                </a:cubicBezTo>
                <a:cubicBezTo>
                  <a:pt x="53" y="8"/>
                  <a:pt x="53" y="7"/>
                  <a:pt x="52" y="7"/>
                </a:cubicBezTo>
                <a:cubicBezTo>
                  <a:pt x="50" y="8"/>
                  <a:pt x="52" y="5"/>
                  <a:pt x="47" y="4"/>
                </a:cubicBezTo>
                <a:cubicBezTo>
                  <a:pt x="47" y="4"/>
                  <a:pt x="44" y="5"/>
                  <a:pt x="44" y="4"/>
                </a:cubicBezTo>
                <a:cubicBezTo>
                  <a:pt x="44" y="4"/>
                  <a:pt x="43" y="0"/>
                  <a:pt x="41" y="2"/>
                </a:cubicBezTo>
                <a:cubicBezTo>
                  <a:pt x="39" y="4"/>
                  <a:pt x="38" y="2"/>
                  <a:pt x="36" y="2"/>
                </a:cubicBezTo>
                <a:cubicBezTo>
                  <a:pt x="33" y="2"/>
                  <a:pt x="35" y="5"/>
                  <a:pt x="33" y="5"/>
                </a:cubicBezTo>
                <a:cubicBezTo>
                  <a:pt x="33" y="5"/>
                  <a:pt x="32" y="7"/>
                  <a:pt x="30" y="7"/>
                </a:cubicBezTo>
                <a:cubicBezTo>
                  <a:pt x="29" y="7"/>
                  <a:pt x="27" y="4"/>
                  <a:pt x="27" y="7"/>
                </a:cubicBezTo>
                <a:cubicBezTo>
                  <a:pt x="26" y="8"/>
                  <a:pt x="24" y="7"/>
                  <a:pt x="21" y="8"/>
                </a:cubicBezTo>
                <a:cubicBezTo>
                  <a:pt x="20" y="8"/>
                  <a:pt x="21" y="10"/>
                  <a:pt x="21" y="10"/>
                </a:cubicBezTo>
                <a:cubicBezTo>
                  <a:pt x="21" y="11"/>
                  <a:pt x="20" y="11"/>
                  <a:pt x="15" y="11"/>
                </a:cubicBezTo>
                <a:cubicBezTo>
                  <a:pt x="12" y="13"/>
                  <a:pt x="11" y="8"/>
                  <a:pt x="8" y="8"/>
                </a:cubicBezTo>
                <a:cubicBezTo>
                  <a:pt x="8" y="10"/>
                  <a:pt x="9" y="11"/>
                  <a:pt x="8" y="11"/>
                </a:cubicBezTo>
                <a:cubicBezTo>
                  <a:pt x="6" y="11"/>
                  <a:pt x="3" y="11"/>
                  <a:pt x="3" y="11"/>
                </a:cubicBezTo>
                <a:cubicBezTo>
                  <a:pt x="3" y="13"/>
                  <a:pt x="5" y="13"/>
                  <a:pt x="5" y="14"/>
                </a:cubicBezTo>
                <a:cubicBezTo>
                  <a:pt x="5" y="16"/>
                  <a:pt x="3" y="14"/>
                  <a:pt x="3" y="16"/>
                </a:cubicBezTo>
                <a:cubicBezTo>
                  <a:pt x="3" y="19"/>
                  <a:pt x="3" y="19"/>
                  <a:pt x="3" y="19"/>
                </a:cubicBezTo>
                <a:cubicBezTo>
                  <a:pt x="3" y="19"/>
                  <a:pt x="2" y="20"/>
                  <a:pt x="0" y="20"/>
                </a:cubicBezTo>
                <a:cubicBezTo>
                  <a:pt x="3" y="22"/>
                  <a:pt x="2" y="25"/>
                  <a:pt x="3" y="25"/>
                </a:cubicBezTo>
                <a:cubicBezTo>
                  <a:pt x="11" y="30"/>
                  <a:pt x="9" y="31"/>
                  <a:pt x="11" y="31"/>
                </a:cubicBezTo>
                <a:cubicBezTo>
                  <a:pt x="12" y="31"/>
                  <a:pt x="15" y="34"/>
                  <a:pt x="18" y="34"/>
                </a:cubicBezTo>
                <a:cubicBezTo>
                  <a:pt x="20" y="34"/>
                  <a:pt x="20" y="31"/>
                  <a:pt x="21" y="33"/>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32" name="Freeform 179"/>
          <p:cNvSpPr>
            <a:spLocks/>
          </p:cNvSpPr>
          <p:nvPr>
            <p:custDataLst>
              <p:tags r:id="rId230"/>
            </p:custDataLst>
          </p:nvPr>
        </p:nvSpPr>
        <p:spPr bwMode="auto">
          <a:xfrm>
            <a:off x="4073789" y="2971784"/>
            <a:ext cx="83370" cy="41961"/>
          </a:xfrm>
          <a:custGeom>
            <a:avLst/>
            <a:gdLst/>
            <a:ahLst/>
            <a:cxnLst>
              <a:cxn ang="0">
                <a:pos x="45" y="8"/>
              </a:cxn>
              <a:cxn ang="0">
                <a:pos x="41" y="5"/>
              </a:cxn>
              <a:cxn ang="0">
                <a:pos x="30" y="4"/>
              </a:cxn>
              <a:cxn ang="0">
                <a:pos x="25" y="7"/>
              </a:cxn>
              <a:cxn ang="0">
                <a:pos x="24" y="5"/>
              </a:cxn>
              <a:cxn ang="0">
                <a:pos x="19" y="4"/>
              </a:cxn>
              <a:cxn ang="0">
                <a:pos x="18" y="4"/>
              </a:cxn>
              <a:cxn ang="0">
                <a:pos x="16" y="4"/>
              </a:cxn>
              <a:cxn ang="0">
                <a:pos x="9" y="10"/>
              </a:cxn>
              <a:cxn ang="0">
                <a:pos x="3" y="13"/>
              </a:cxn>
              <a:cxn ang="0">
                <a:pos x="3" y="21"/>
              </a:cxn>
              <a:cxn ang="0">
                <a:pos x="10" y="24"/>
              </a:cxn>
              <a:cxn ang="0">
                <a:pos x="16" y="22"/>
              </a:cxn>
              <a:cxn ang="0">
                <a:pos x="16" y="21"/>
              </a:cxn>
              <a:cxn ang="0">
                <a:pos x="22" y="19"/>
              </a:cxn>
              <a:cxn ang="0">
                <a:pos x="25" y="19"/>
              </a:cxn>
              <a:cxn ang="0">
                <a:pos x="28" y="18"/>
              </a:cxn>
              <a:cxn ang="0">
                <a:pos x="31" y="14"/>
              </a:cxn>
              <a:cxn ang="0">
                <a:pos x="36" y="14"/>
              </a:cxn>
              <a:cxn ang="0">
                <a:pos x="39" y="16"/>
              </a:cxn>
              <a:cxn ang="0">
                <a:pos x="42" y="16"/>
              </a:cxn>
              <a:cxn ang="0">
                <a:pos x="45" y="11"/>
              </a:cxn>
              <a:cxn ang="0">
                <a:pos x="45" y="8"/>
              </a:cxn>
            </a:cxnLst>
            <a:rect l="0" t="0" r="r" b="b"/>
            <a:pathLst>
              <a:path w="47" h="25">
                <a:moveTo>
                  <a:pt x="45" y="8"/>
                </a:moveTo>
                <a:cubicBezTo>
                  <a:pt x="41" y="7"/>
                  <a:pt x="42" y="5"/>
                  <a:pt x="41" y="5"/>
                </a:cubicBezTo>
                <a:cubicBezTo>
                  <a:pt x="36" y="4"/>
                  <a:pt x="31" y="4"/>
                  <a:pt x="30" y="4"/>
                </a:cubicBezTo>
                <a:cubicBezTo>
                  <a:pt x="27" y="4"/>
                  <a:pt x="27" y="8"/>
                  <a:pt x="25" y="7"/>
                </a:cubicBezTo>
                <a:cubicBezTo>
                  <a:pt x="25" y="7"/>
                  <a:pt x="24" y="7"/>
                  <a:pt x="24" y="5"/>
                </a:cubicBezTo>
                <a:cubicBezTo>
                  <a:pt x="25" y="2"/>
                  <a:pt x="21" y="0"/>
                  <a:pt x="19" y="4"/>
                </a:cubicBezTo>
                <a:cubicBezTo>
                  <a:pt x="19" y="5"/>
                  <a:pt x="18" y="5"/>
                  <a:pt x="18" y="4"/>
                </a:cubicBezTo>
                <a:cubicBezTo>
                  <a:pt x="18" y="4"/>
                  <a:pt x="18" y="4"/>
                  <a:pt x="16" y="4"/>
                </a:cubicBezTo>
                <a:cubicBezTo>
                  <a:pt x="9" y="7"/>
                  <a:pt x="13" y="8"/>
                  <a:pt x="9" y="10"/>
                </a:cubicBezTo>
                <a:cubicBezTo>
                  <a:pt x="6" y="11"/>
                  <a:pt x="4" y="8"/>
                  <a:pt x="3" y="13"/>
                </a:cubicBezTo>
                <a:cubicBezTo>
                  <a:pt x="1" y="16"/>
                  <a:pt x="0" y="16"/>
                  <a:pt x="3" y="21"/>
                </a:cubicBezTo>
                <a:cubicBezTo>
                  <a:pt x="6" y="21"/>
                  <a:pt x="7" y="25"/>
                  <a:pt x="10" y="24"/>
                </a:cubicBezTo>
                <a:cubicBezTo>
                  <a:pt x="15" y="24"/>
                  <a:pt x="16" y="24"/>
                  <a:pt x="16" y="22"/>
                </a:cubicBezTo>
                <a:cubicBezTo>
                  <a:pt x="16" y="22"/>
                  <a:pt x="15" y="21"/>
                  <a:pt x="16" y="21"/>
                </a:cubicBezTo>
                <a:cubicBezTo>
                  <a:pt x="19" y="19"/>
                  <a:pt x="21" y="21"/>
                  <a:pt x="22" y="19"/>
                </a:cubicBezTo>
                <a:cubicBezTo>
                  <a:pt x="22" y="16"/>
                  <a:pt x="24" y="19"/>
                  <a:pt x="25" y="19"/>
                </a:cubicBezTo>
                <a:cubicBezTo>
                  <a:pt x="27" y="19"/>
                  <a:pt x="28" y="18"/>
                  <a:pt x="28" y="18"/>
                </a:cubicBezTo>
                <a:cubicBezTo>
                  <a:pt x="30" y="18"/>
                  <a:pt x="28" y="14"/>
                  <a:pt x="31" y="14"/>
                </a:cubicBezTo>
                <a:cubicBezTo>
                  <a:pt x="33" y="14"/>
                  <a:pt x="34" y="16"/>
                  <a:pt x="36" y="14"/>
                </a:cubicBezTo>
                <a:cubicBezTo>
                  <a:pt x="38" y="13"/>
                  <a:pt x="39" y="16"/>
                  <a:pt x="39" y="16"/>
                </a:cubicBezTo>
                <a:cubicBezTo>
                  <a:pt x="39" y="18"/>
                  <a:pt x="42" y="16"/>
                  <a:pt x="42" y="16"/>
                </a:cubicBezTo>
                <a:cubicBezTo>
                  <a:pt x="44" y="11"/>
                  <a:pt x="45" y="13"/>
                  <a:pt x="45" y="11"/>
                </a:cubicBezTo>
                <a:cubicBezTo>
                  <a:pt x="45" y="10"/>
                  <a:pt x="47" y="10"/>
                  <a:pt x="45" y="8"/>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33" name="Freeform 180"/>
          <p:cNvSpPr>
            <a:spLocks/>
          </p:cNvSpPr>
          <p:nvPr>
            <p:custDataLst>
              <p:tags r:id="rId231"/>
            </p:custDataLst>
          </p:nvPr>
        </p:nvSpPr>
        <p:spPr bwMode="auto">
          <a:xfrm>
            <a:off x="4028480" y="3027731"/>
            <a:ext cx="42591" cy="32345"/>
          </a:xfrm>
          <a:custGeom>
            <a:avLst/>
            <a:gdLst/>
            <a:ahLst/>
            <a:cxnLst>
              <a:cxn ang="0">
                <a:pos x="21" y="0"/>
              </a:cxn>
              <a:cxn ang="0">
                <a:pos x="24" y="5"/>
              </a:cxn>
              <a:cxn ang="0">
                <a:pos x="23" y="5"/>
              </a:cxn>
              <a:cxn ang="0">
                <a:pos x="23" y="7"/>
              </a:cxn>
              <a:cxn ang="0">
                <a:pos x="17" y="10"/>
              </a:cxn>
              <a:cxn ang="0">
                <a:pos x="18" y="13"/>
              </a:cxn>
              <a:cxn ang="0">
                <a:pos x="15" y="17"/>
              </a:cxn>
              <a:cxn ang="0">
                <a:pos x="12" y="17"/>
              </a:cxn>
              <a:cxn ang="0">
                <a:pos x="9" y="16"/>
              </a:cxn>
              <a:cxn ang="0">
                <a:pos x="1" y="17"/>
              </a:cxn>
              <a:cxn ang="0">
                <a:pos x="1" y="16"/>
              </a:cxn>
              <a:cxn ang="0">
                <a:pos x="1" y="13"/>
              </a:cxn>
              <a:cxn ang="0">
                <a:pos x="1" y="10"/>
              </a:cxn>
              <a:cxn ang="0">
                <a:pos x="0" y="8"/>
              </a:cxn>
              <a:cxn ang="0">
                <a:pos x="1" y="5"/>
              </a:cxn>
              <a:cxn ang="0">
                <a:pos x="7" y="7"/>
              </a:cxn>
              <a:cxn ang="0">
                <a:pos x="10" y="7"/>
              </a:cxn>
              <a:cxn ang="0">
                <a:pos x="15" y="3"/>
              </a:cxn>
              <a:cxn ang="0">
                <a:pos x="18" y="3"/>
              </a:cxn>
              <a:cxn ang="0">
                <a:pos x="21" y="2"/>
              </a:cxn>
              <a:cxn ang="0">
                <a:pos x="21" y="0"/>
              </a:cxn>
            </a:cxnLst>
            <a:rect l="0" t="0" r="r" b="b"/>
            <a:pathLst>
              <a:path w="24" h="19">
                <a:moveTo>
                  <a:pt x="21" y="0"/>
                </a:moveTo>
                <a:cubicBezTo>
                  <a:pt x="24" y="2"/>
                  <a:pt x="23" y="5"/>
                  <a:pt x="24" y="5"/>
                </a:cubicBezTo>
                <a:cubicBezTo>
                  <a:pt x="23" y="5"/>
                  <a:pt x="23" y="5"/>
                  <a:pt x="23" y="5"/>
                </a:cubicBezTo>
                <a:cubicBezTo>
                  <a:pt x="21" y="5"/>
                  <a:pt x="23" y="7"/>
                  <a:pt x="23" y="7"/>
                </a:cubicBezTo>
                <a:cubicBezTo>
                  <a:pt x="21" y="8"/>
                  <a:pt x="18" y="8"/>
                  <a:pt x="17" y="10"/>
                </a:cubicBezTo>
                <a:cubicBezTo>
                  <a:pt x="17" y="10"/>
                  <a:pt x="18" y="11"/>
                  <a:pt x="18" y="13"/>
                </a:cubicBezTo>
                <a:cubicBezTo>
                  <a:pt x="18" y="14"/>
                  <a:pt x="15" y="14"/>
                  <a:pt x="15" y="17"/>
                </a:cubicBezTo>
                <a:cubicBezTo>
                  <a:pt x="15" y="19"/>
                  <a:pt x="13" y="17"/>
                  <a:pt x="12" y="17"/>
                </a:cubicBezTo>
                <a:cubicBezTo>
                  <a:pt x="10" y="16"/>
                  <a:pt x="12" y="19"/>
                  <a:pt x="9" y="16"/>
                </a:cubicBezTo>
                <a:cubicBezTo>
                  <a:pt x="7" y="14"/>
                  <a:pt x="10" y="17"/>
                  <a:pt x="1" y="17"/>
                </a:cubicBezTo>
                <a:cubicBezTo>
                  <a:pt x="1" y="16"/>
                  <a:pt x="1" y="17"/>
                  <a:pt x="1" y="16"/>
                </a:cubicBezTo>
                <a:cubicBezTo>
                  <a:pt x="4" y="16"/>
                  <a:pt x="3" y="14"/>
                  <a:pt x="1" y="13"/>
                </a:cubicBezTo>
                <a:cubicBezTo>
                  <a:pt x="0" y="13"/>
                  <a:pt x="0" y="11"/>
                  <a:pt x="1" y="10"/>
                </a:cubicBezTo>
                <a:cubicBezTo>
                  <a:pt x="3" y="8"/>
                  <a:pt x="0" y="10"/>
                  <a:pt x="0" y="8"/>
                </a:cubicBezTo>
                <a:cubicBezTo>
                  <a:pt x="0" y="7"/>
                  <a:pt x="1" y="7"/>
                  <a:pt x="1" y="5"/>
                </a:cubicBezTo>
                <a:cubicBezTo>
                  <a:pt x="6" y="5"/>
                  <a:pt x="4" y="7"/>
                  <a:pt x="7" y="7"/>
                </a:cubicBezTo>
                <a:cubicBezTo>
                  <a:pt x="9" y="5"/>
                  <a:pt x="7" y="8"/>
                  <a:pt x="10" y="7"/>
                </a:cubicBezTo>
                <a:cubicBezTo>
                  <a:pt x="12" y="3"/>
                  <a:pt x="12" y="3"/>
                  <a:pt x="15" y="3"/>
                </a:cubicBezTo>
                <a:cubicBezTo>
                  <a:pt x="18" y="5"/>
                  <a:pt x="17" y="3"/>
                  <a:pt x="18" y="3"/>
                </a:cubicBezTo>
                <a:cubicBezTo>
                  <a:pt x="21" y="3"/>
                  <a:pt x="21" y="3"/>
                  <a:pt x="21" y="2"/>
                </a:cubicBezTo>
                <a:cubicBezTo>
                  <a:pt x="20" y="0"/>
                  <a:pt x="21" y="2"/>
                  <a:pt x="21" y="0"/>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34" name="Freeform 181"/>
          <p:cNvSpPr>
            <a:spLocks/>
          </p:cNvSpPr>
          <p:nvPr>
            <p:custDataLst>
              <p:tags r:id="rId232"/>
            </p:custDataLst>
          </p:nvPr>
        </p:nvSpPr>
        <p:spPr bwMode="auto">
          <a:xfrm>
            <a:off x="4028479" y="3035598"/>
            <a:ext cx="86088" cy="82173"/>
          </a:xfrm>
          <a:custGeom>
            <a:avLst/>
            <a:gdLst/>
            <a:ahLst/>
            <a:cxnLst>
              <a:cxn ang="0">
                <a:pos x="44" y="19"/>
              </a:cxn>
              <a:cxn ang="0">
                <a:pos x="41" y="17"/>
              </a:cxn>
              <a:cxn ang="0">
                <a:pos x="36" y="17"/>
              </a:cxn>
              <a:cxn ang="0">
                <a:pos x="30" y="16"/>
              </a:cxn>
              <a:cxn ang="0">
                <a:pos x="24" y="16"/>
              </a:cxn>
              <a:cxn ang="0">
                <a:pos x="21" y="17"/>
              </a:cxn>
              <a:cxn ang="0">
                <a:pos x="20" y="21"/>
              </a:cxn>
              <a:cxn ang="0">
                <a:pos x="21" y="25"/>
              </a:cxn>
              <a:cxn ang="0">
                <a:pos x="21" y="27"/>
              </a:cxn>
              <a:cxn ang="0">
                <a:pos x="29" y="35"/>
              </a:cxn>
              <a:cxn ang="0">
                <a:pos x="32" y="38"/>
              </a:cxn>
              <a:cxn ang="0">
                <a:pos x="33" y="41"/>
              </a:cxn>
              <a:cxn ang="0">
                <a:pos x="35" y="42"/>
              </a:cxn>
              <a:cxn ang="0">
                <a:pos x="39" y="45"/>
              </a:cxn>
              <a:cxn ang="0">
                <a:pos x="42" y="48"/>
              </a:cxn>
              <a:cxn ang="0">
                <a:pos x="39" y="47"/>
              </a:cxn>
              <a:cxn ang="0">
                <a:pos x="33" y="44"/>
              </a:cxn>
              <a:cxn ang="0">
                <a:pos x="32" y="41"/>
              </a:cxn>
              <a:cxn ang="0">
                <a:pos x="23" y="35"/>
              </a:cxn>
              <a:cxn ang="0">
                <a:pos x="17" y="30"/>
              </a:cxn>
              <a:cxn ang="0">
                <a:pos x="13" y="24"/>
              </a:cxn>
              <a:cxn ang="0">
                <a:pos x="9" y="14"/>
              </a:cxn>
              <a:cxn ang="0">
                <a:pos x="4" y="21"/>
              </a:cxn>
              <a:cxn ang="0">
                <a:pos x="1" y="13"/>
              </a:cxn>
              <a:cxn ang="0">
                <a:pos x="1" y="13"/>
              </a:cxn>
              <a:cxn ang="0">
                <a:pos x="9" y="11"/>
              </a:cxn>
              <a:cxn ang="0">
                <a:pos x="12" y="13"/>
              </a:cxn>
              <a:cxn ang="0">
                <a:pos x="15" y="13"/>
              </a:cxn>
              <a:cxn ang="0">
                <a:pos x="18" y="8"/>
              </a:cxn>
              <a:cxn ang="0">
                <a:pos x="17" y="5"/>
              </a:cxn>
              <a:cxn ang="0">
                <a:pos x="23" y="2"/>
              </a:cxn>
              <a:cxn ang="0">
                <a:pos x="23" y="0"/>
              </a:cxn>
              <a:cxn ang="0">
                <a:pos x="24" y="0"/>
              </a:cxn>
              <a:cxn ang="0">
                <a:pos x="32" y="7"/>
              </a:cxn>
              <a:cxn ang="0">
                <a:pos x="39" y="10"/>
              </a:cxn>
              <a:cxn ang="0">
                <a:pos x="42" y="8"/>
              </a:cxn>
              <a:cxn ang="0">
                <a:pos x="44" y="14"/>
              </a:cxn>
              <a:cxn ang="0">
                <a:pos x="47" y="16"/>
              </a:cxn>
              <a:cxn ang="0">
                <a:pos x="44" y="19"/>
              </a:cxn>
            </a:cxnLst>
            <a:rect l="0" t="0" r="r" b="b"/>
            <a:pathLst>
              <a:path w="49" h="48">
                <a:moveTo>
                  <a:pt x="44" y="19"/>
                </a:moveTo>
                <a:cubicBezTo>
                  <a:pt x="41" y="21"/>
                  <a:pt x="42" y="16"/>
                  <a:pt x="41" y="17"/>
                </a:cubicBezTo>
                <a:cubicBezTo>
                  <a:pt x="39" y="17"/>
                  <a:pt x="38" y="16"/>
                  <a:pt x="36" y="17"/>
                </a:cubicBezTo>
                <a:cubicBezTo>
                  <a:pt x="33" y="19"/>
                  <a:pt x="32" y="16"/>
                  <a:pt x="30" y="16"/>
                </a:cubicBezTo>
                <a:cubicBezTo>
                  <a:pt x="29" y="17"/>
                  <a:pt x="26" y="14"/>
                  <a:pt x="24" y="16"/>
                </a:cubicBezTo>
                <a:cubicBezTo>
                  <a:pt x="23" y="17"/>
                  <a:pt x="23" y="19"/>
                  <a:pt x="21" y="17"/>
                </a:cubicBezTo>
                <a:cubicBezTo>
                  <a:pt x="18" y="13"/>
                  <a:pt x="17" y="21"/>
                  <a:pt x="20" y="21"/>
                </a:cubicBezTo>
                <a:cubicBezTo>
                  <a:pt x="21" y="22"/>
                  <a:pt x="21" y="24"/>
                  <a:pt x="21" y="25"/>
                </a:cubicBezTo>
                <a:cubicBezTo>
                  <a:pt x="23" y="25"/>
                  <a:pt x="20" y="27"/>
                  <a:pt x="21" y="27"/>
                </a:cubicBezTo>
                <a:cubicBezTo>
                  <a:pt x="23" y="27"/>
                  <a:pt x="27" y="35"/>
                  <a:pt x="29" y="35"/>
                </a:cubicBezTo>
                <a:cubicBezTo>
                  <a:pt x="30" y="36"/>
                  <a:pt x="29" y="38"/>
                  <a:pt x="32" y="38"/>
                </a:cubicBezTo>
                <a:cubicBezTo>
                  <a:pt x="33" y="39"/>
                  <a:pt x="33" y="41"/>
                  <a:pt x="33" y="41"/>
                </a:cubicBezTo>
                <a:cubicBezTo>
                  <a:pt x="33" y="42"/>
                  <a:pt x="35" y="41"/>
                  <a:pt x="35" y="42"/>
                </a:cubicBezTo>
                <a:cubicBezTo>
                  <a:pt x="36" y="44"/>
                  <a:pt x="38" y="45"/>
                  <a:pt x="39" y="45"/>
                </a:cubicBezTo>
                <a:cubicBezTo>
                  <a:pt x="39" y="47"/>
                  <a:pt x="44" y="47"/>
                  <a:pt x="42" y="48"/>
                </a:cubicBezTo>
                <a:cubicBezTo>
                  <a:pt x="41" y="47"/>
                  <a:pt x="41" y="47"/>
                  <a:pt x="39" y="47"/>
                </a:cubicBezTo>
                <a:cubicBezTo>
                  <a:pt x="38" y="48"/>
                  <a:pt x="39" y="45"/>
                  <a:pt x="33" y="44"/>
                </a:cubicBezTo>
                <a:cubicBezTo>
                  <a:pt x="27" y="41"/>
                  <a:pt x="27" y="39"/>
                  <a:pt x="32" y="41"/>
                </a:cubicBezTo>
                <a:cubicBezTo>
                  <a:pt x="29" y="38"/>
                  <a:pt x="26" y="35"/>
                  <a:pt x="23" y="35"/>
                </a:cubicBezTo>
                <a:cubicBezTo>
                  <a:pt x="18" y="36"/>
                  <a:pt x="23" y="35"/>
                  <a:pt x="17" y="30"/>
                </a:cubicBezTo>
                <a:cubicBezTo>
                  <a:pt x="10" y="25"/>
                  <a:pt x="17" y="28"/>
                  <a:pt x="13" y="24"/>
                </a:cubicBezTo>
                <a:cubicBezTo>
                  <a:pt x="9" y="21"/>
                  <a:pt x="13" y="19"/>
                  <a:pt x="9" y="14"/>
                </a:cubicBezTo>
                <a:cubicBezTo>
                  <a:pt x="6" y="13"/>
                  <a:pt x="6" y="17"/>
                  <a:pt x="4" y="21"/>
                </a:cubicBezTo>
                <a:cubicBezTo>
                  <a:pt x="4" y="24"/>
                  <a:pt x="0" y="14"/>
                  <a:pt x="1" y="13"/>
                </a:cubicBezTo>
                <a:cubicBezTo>
                  <a:pt x="1" y="13"/>
                  <a:pt x="1" y="13"/>
                  <a:pt x="1" y="13"/>
                </a:cubicBezTo>
                <a:cubicBezTo>
                  <a:pt x="10" y="13"/>
                  <a:pt x="7" y="10"/>
                  <a:pt x="9" y="11"/>
                </a:cubicBezTo>
                <a:cubicBezTo>
                  <a:pt x="12" y="14"/>
                  <a:pt x="10" y="11"/>
                  <a:pt x="12" y="13"/>
                </a:cubicBezTo>
                <a:cubicBezTo>
                  <a:pt x="13" y="13"/>
                  <a:pt x="15" y="14"/>
                  <a:pt x="15" y="13"/>
                </a:cubicBezTo>
                <a:cubicBezTo>
                  <a:pt x="15" y="10"/>
                  <a:pt x="18" y="10"/>
                  <a:pt x="18" y="8"/>
                </a:cubicBezTo>
                <a:cubicBezTo>
                  <a:pt x="18" y="7"/>
                  <a:pt x="17" y="5"/>
                  <a:pt x="17" y="5"/>
                </a:cubicBezTo>
                <a:cubicBezTo>
                  <a:pt x="18" y="4"/>
                  <a:pt x="21" y="4"/>
                  <a:pt x="23" y="2"/>
                </a:cubicBezTo>
                <a:cubicBezTo>
                  <a:pt x="23" y="2"/>
                  <a:pt x="21" y="0"/>
                  <a:pt x="23" y="0"/>
                </a:cubicBezTo>
                <a:cubicBezTo>
                  <a:pt x="24" y="0"/>
                  <a:pt x="24" y="0"/>
                  <a:pt x="24" y="0"/>
                </a:cubicBezTo>
                <a:cubicBezTo>
                  <a:pt x="32" y="5"/>
                  <a:pt x="30" y="7"/>
                  <a:pt x="32" y="7"/>
                </a:cubicBezTo>
                <a:cubicBezTo>
                  <a:pt x="33" y="7"/>
                  <a:pt x="36" y="10"/>
                  <a:pt x="39" y="10"/>
                </a:cubicBezTo>
                <a:cubicBezTo>
                  <a:pt x="41" y="10"/>
                  <a:pt x="41" y="7"/>
                  <a:pt x="42" y="8"/>
                </a:cubicBezTo>
                <a:cubicBezTo>
                  <a:pt x="44" y="10"/>
                  <a:pt x="44" y="13"/>
                  <a:pt x="44" y="14"/>
                </a:cubicBezTo>
                <a:cubicBezTo>
                  <a:pt x="47" y="16"/>
                  <a:pt x="49" y="14"/>
                  <a:pt x="47" y="16"/>
                </a:cubicBezTo>
                <a:cubicBezTo>
                  <a:pt x="47" y="17"/>
                  <a:pt x="46" y="16"/>
                  <a:pt x="44" y="19"/>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35" name="Freeform 182"/>
          <p:cNvSpPr>
            <a:spLocks/>
          </p:cNvSpPr>
          <p:nvPr>
            <p:custDataLst>
              <p:tags r:id="rId233"/>
            </p:custDataLst>
          </p:nvPr>
        </p:nvSpPr>
        <p:spPr bwMode="auto">
          <a:xfrm>
            <a:off x="4056571" y="3056579"/>
            <a:ext cx="59809" cy="55947"/>
          </a:xfrm>
          <a:custGeom>
            <a:avLst/>
            <a:gdLst/>
            <a:ahLst/>
            <a:cxnLst>
              <a:cxn ang="0">
                <a:pos x="29" y="22"/>
              </a:cxn>
              <a:cxn ang="0">
                <a:pos x="33" y="22"/>
              </a:cxn>
              <a:cxn ang="0">
                <a:pos x="29" y="18"/>
              </a:cxn>
              <a:cxn ang="0">
                <a:pos x="33" y="18"/>
              </a:cxn>
              <a:cxn ang="0">
                <a:pos x="29" y="11"/>
              </a:cxn>
              <a:cxn ang="0">
                <a:pos x="28" y="7"/>
              </a:cxn>
              <a:cxn ang="0">
                <a:pos x="25" y="5"/>
              </a:cxn>
              <a:cxn ang="0">
                <a:pos x="20" y="5"/>
              </a:cxn>
              <a:cxn ang="0">
                <a:pos x="14" y="4"/>
              </a:cxn>
              <a:cxn ang="0">
                <a:pos x="8" y="4"/>
              </a:cxn>
              <a:cxn ang="0">
                <a:pos x="5" y="5"/>
              </a:cxn>
              <a:cxn ang="0">
                <a:pos x="3" y="8"/>
              </a:cxn>
              <a:cxn ang="0">
                <a:pos x="5" y="13"/>
              </a:cxn>
              <a:cxn ang="0">
                <a:pos x="5" y="15"/>
              </a:cxn>
              <a:cxn ang="0">
                <a:pos x="13" y="22"/>
              </a:cxn>
              <a:cxn ang="0">
                <a:pos x="16" y="26"/>
              </a:cxn>
              <a:cxn ang="0">
                <a:pos x="17" y="29"/>
              </a:cxn>
              <a:cxn ang="0">
                <a:pos x="19" y="30"/>
              </a:cxn>
              <a:cxn ang="0">
                <a:pos x="23" y="33"/>
              </a:cxn>
              <a:cxn ang="0">
                <a:pos x="25" y="29"/>
              </a:cxn>
              <a:cxn ang="0">
                <a:pos x="26" y="26"/>
              </a:cxn>
              <a:cxn ang="0">
                <a:pos x="28" y="26"/>
              </a:cxn>
              <a:cxn ang="0">
                <a:pos x="29" y="22"/>
              </a:cxn>
            </a:cxnLst>
            <a:rect l="0" t="0" r="r" b="b"/>
            <a:pathLst>
              <a:path w="34" h="33">
                <a:moveTo>
                  <a:pt x="29" y="22"/>
                </a:moveTo>
                <a:cubicBezTo>
                  <a:pt x="31" y="21"/>
                  <a:pt x="31" y="22"/>
                  <a:pt x="33" y="22"/>
                </a:cubicBezTo>
                <a:cubicBezTo>
                  <a:pt x="33" y="21"/>
                  <a:pt x="29" y="18"/>
                  <a:pt x="29" y="18"/>
                </a:cubicBezTo>
                <a:cubicBezTo>
                  <a:pt x="31" y="16"/>
                  <a:pt x="31" y="19"/>
                  <a:pt x="33" y="18"/>
                </a:cubicBezTo>
                <a:cubicBezTo>
                  <a:pt x="34" y="16"/>
                  <a:pt x="28" y="15"/>
                  <a:pt x="29" y="11"/>
                </a:cubicBezTo>
                <a:cubicBezTo>
                  <a:pt x="31" y="7"/>
                  <a:pt x="33" y="7"/>
                  <a:pt x="28" y="7"/>
                </a:cubicBezTo>
                <a:cubicBezTo>
                  <a:pt x="25" y="8"/>
                  <a:pt x="26" y="4"/>
                  <a:pt x="25" y="5"/>
                </a:cubicBezTo>
                <a:cubicBezTo>
                  <a:pt x="23" y="5"/>
                  <a:pt x="22" y="4"/>
                  <a:pt x="20" y="5"/>
                </a:cubicBezTo>
                <a:cubicBezTo>
                  <a:pt x="17" y="7"/>
                  <a:pt x="16" y="4"/>
                  <a:pt x="14" y="4"/>
                </a:cubicBezTo>
                <a:cubicBezTo>
                  <a:pt x="13" y="5"/>
                  <a:pt x="9" y="2"/>
                  <a:pt x="8" y="4"/>
                </a:cubicBezTo>
                <a:cubicBezTo>
                  <a:pt x="6" y="5"/>
                  <a:pt x="6" y="7"/>
                  <a:pt x="5" y="5"/>
                </a:cubicBezTo>
                <a:cubicBezTo>
                  <a:pt x="2" y="0"/>
                  <a:pt x="0" y="8"/>
                  <a:pt x="3" y="8"/>
                </a:cubicBezTo>
                <a:cubicBezTo>
                  <a:pt x="5" y="10"/>
                  <a:pt x="5" y="11"/>
                  <a:pt x="5" y="13"/>
                </a:cubicBezTo>
                <a:cubicBezTo>
                  <a:pt x="6" y="13"/>
                  <a:pt x="3" y="15"/>
                  <a:pt x="5" y="15"/>
                </a:cubicBezTo>
                <a:cubicBezTo>
                  <a:pt x="6" y="15"/>
                  <a:pt x="11" y="22"/>
                  <a:pt x="13" y="22"/>
                </a:cubicBezTo>
                <a:cubicBezTo>
                  <a:pt x="14" y="24"/>
                  <a:pt x="13" y="26"/>
                  <a:pt x="16" y="26"/>
                </a:cubicBezTo>
                <a:cubicBezTo>
                  <a:pt x="17" y="27"/>
                  <a:pt x="17" y="29"/>
                  <a:pt x="17" y="29"/>
                </a:cubicBezTo>
                <a:cubicBezTo>
                  <a:pt x="17" y="30"/>
                  <a:pt x="19" y="29"/>
                  <a:pt x="19" y="30"/>
                </a:cubicBezTo>
                <a:cubicBezTo>
                  <a:pt x="20" y="32"/>
                  <a:pt x="22" y="33"/>
                  <a:pt x="23" y="33"/>
                </a:cubicBezTo>
                <a:cubicBezTo>
                  <a:pt x="26" y="32"/>
                  <a:pt x="22" y="30"/>
                  <a:pt x="25" y="29"/>
                </a:cubicBezTo>
                <a:cubicBezTo>
                  <a:pt x="26" y="27"/>
                  <a:pt x="25" y="26"/>
                  <a:pt x="26" y="26"/>
                </a:cubicBezTo>
                <a:cubicBezTo>
                  <a:pt x="28" y="24"/>
                  <a:pt x="28" y="27"/>
                  <a:pt x="28" y="26"/>
                </a:cubicBezTo>
                <a:cubicBezTo>
                  <a:pt x="29" y="26"/>
                  <a:pt x="25" y="21"/>
                  <a:pt x="29" y="22"/>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36" name="Freeform 183"/>
          <p:cNvSpPr>
            <a:spLocks/>
          </p:cNvSpPr>
          <p:nvPr>
            <p:custDataLst>
              <p:tags r:id="rId234"/>
            </p:custDataLst>
          </p:nvPr>
        </p:nvSpPr>
        <p:spPr bwMode="auto">
          <a:xfrm>
            <a:off x="4095537" y="3091547"/>
            <a:ext cx="29905" cy="34093"/>
          </a:xfrm>
          <a:custGeom>
            <a:avLst/>
            <a:gdLst/>
            <a:ahLst/>
            <a:cxnLst>
              <a:cxn ang="0">
                <a:pos x="7" y="1"/>
              </a:cxn>
              <a:cxn ang="0">
                <a:pos x="17" y="9"/>
              </a:cxn>
              <a:cxn ang="0">
                <a:pos x="14" y="11"/>
              </a:cxn>
              <a:cxn ang="0">
                <a:pos x="15" y="12"/>
              </a:cxn>
              <a:cxn ang="0">
                <a:pos x="12" y="12"/>
              </a:cxn>
              <a:cxn ang="0">
                <a:pos x="9" y="15"/>
              </a:cxn>
              <a:cxn ang="0">
                <a:pos x="9" y="20"/>
              </a:cxn>
              <a:cxn ang="0">
                <a:pos x="6" y="17"/>
              </a:cxn>
              <a:cxn ang="0">
                <a:pos x="4" y="15"/>
              </a:cxn>
              <a:cxn ang="0">
                <a:pos x="1" y="12"/>
              </a:cxn>
              <a:cxn ang="0">
                <a:pos x="3" y="8"/>
              </a:cxn>
              <a:cxn ang="0">
                <a:pos x="4" y="5"/>
              </a:cxn>
              <a:cxn ang="0">
                <a:pos x="6" y="5"/>
              </a:cxn>
              <a:cxn ang="0">
                <a:pos x="7" y="1"/>
              </a:cxn>
            </a:cxnLst>
            <a:rect l="0" t="0" r="r" b="b"/>
            <a:pathLst>
              <a:path w="17" h="20">
                <a:moveTo>
                  <a:pt x="7" y="1"/>
                </a:moveTo>
                <a:cubicBezTo>
                  <a:pt x="10" y="6"/>
                  <a:pt x="17" y="8"/>
                  <a:pt x="17" y="9"/>
                </a:cubicBezTo>
                <a:cubicBezTo>
                  <a:pt x="17" y="11"/>
                  <a:pt x="12" y="11"/>
                  <a:pt x="14" y="11"/>
                </a:cubicBezTo>
                <a:cubicBezTo>
                  <a:pt x="15" y="12"/>
                  <a:pt x="14" y="12"/>
                  <a:pt x="15" y="12"/>
                </a:cubicBezTo>
                <a:cubicBezTo>
                  <a:pt x="12" y="14"/>
                  <a:pt x="12" y="14"/>
                  <a:pt x="12" y="12"/>
                </a:cubicBezTo>
                <a:cubicBezTo>
                  <a:pt x="12" y="9"/>
                  <a:pt x="10" y="14"/>
                  <a:pt x="9" y="15"/>
                </a:cubicBezTo>
                <a:cubicBezTo>
                  <a:pt x="7" y="18"/>
                  <a:pt x="10" y="17"/>
                  <a:pt x="9" y="20"/>
                </a:cubicBezTo>
                <a:cubicBezTo>
                  <a:pt x="6" y="20"/>
                  <a:pt x="7" y="20"/>
                  <a:pt x="6" y="17"/>
                </a:cubicBezTo>
                <a:cubicBezTo>
                  <a:pt x="6" y="15"/>
                  <a:pt x="4" y="15"/>
                  <a:pt x="4" y="15"/>
                </a:cubicBezTo>
                <a:cubicBezTo>
                  <a:pt x="6" y="14"/>
                  <a:pt x="1" y="14"/>
                  <a:pt x="1" y="12"/>
                </a:cubicBezTo>
                <a:cubicBezTo>
                  <a:pt x="4" y="11"/>
                  <a:pt x="0" y="9"/>
                  <a:pt x="3" y="8"/>
                </a:cubicBezTo>
                <a:cubicBezTo>
                  <a:pt x="4" y="6"/>
                  <a:pt x="3" y="5"/>
                  <a:pt x="4" y="5"/>
                </a:cubicBezTo>
                <a:cubicBezTo>
                  <a:pt x="6" y="3"/>
                  <a:pt x="6" y="6"/>
                  <a:pt x="6" y="5"/>
                </a:cubicBezTo>
                <a:cubicBezTo>
                  <a:pt x="7" y="5"/>
                  <a:pt x="3" y="0"/>
                  <a:pt x="7" y="1"/>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37" name="Freeform 184"/>
          <p:cNvSpPr>
            <a:spLocks noEditPoints="1"/>
          </p:cNvSpPr>
          <p:nvPr>
            <p:custDataLst>
              <p:tags r:id="rId235"/>
            </p:custDataLst>
          </p:nvPr>
        </p:nvSpPr>
        <p:spPr bwMode="auto">
          <a:xfrm>
            <a:off x="3953266" y="2803941"/>
            <a:ext cx="101493" cy="70808"/>
          </a:xfrm>
          <a:custGeom>
            <a:avLst/>
            <a:gdLst/>
            <a:ahLst/>
            <a:cxnLst>
              <a:cxn ang="0">
                <a:pos x="4" y="33"/>
              </a:cxn>
              <a:cxn ang="0">
                <a:pos x="1" y="30"/>
              </a:cxn>
              <a:cxn ang="0">
                <a:pos x="0" y="19"/>
              </a:cxn>
              <a:cxn ang="0">
                <a:pos x="16" y="3"/>
              </a:cxn>
              <a:cxn ang="0">
                <a:pos x="20" y="5"/>
              </a:cxn>
              <a:cxn ang="0">
                <a:pos x="18" y="11"/>
              </a:cxn>
              <a:cxn ang="0">
                <a:pos x="20" y="17"/>
              </a:cxn>
              <a:cxn ang="0">
                <a:pos x="21" y="21"/>
              </a:cxn>
              <a:cxn ang="0">
                <a:pos x="18" y="19"/>
              </a:cxn>
              <a:cxn ang="0">
                <a:pos x="15" y="25"/>
              </a:cxn>
              <a:cxn ang="0">
                <a:pos x="12" y="30"/>
              </a:cxn>
              <a:cxn ang="0">
                <a:pos x="12" y="35"/>
              </a:cxn>
              <a:cxn ang="0">
                <a:pos x="15" y="38"/>
              </a:cxn>
              <a:cxn ang="0">
                <a:pos x="10" y="38"/>
              </a:cxn>
              <a:cxn ang="0">
                <a:pos x="4" y="38"/>
              </a:cxn>
              <a:cxn ang="0">
                <a:pos x="53" y="31"/>
              </a:cxn>
              <a:cxn ang="0">
                <a:pos x="53" y="31"/>
              </a:cxn>
              <a:cxn ang="0">
                <a:pos x="24" y="7"/>
              </a:cxn>
              <a:cxn ang="0">
                <a:pos x="21" y="30"/>
              </a:cxn>
              <a:cxn ang="0">
                <a:pos x="18" y="28"/>
              </a:cxn>
              <a:cxn ang="0">
                <a:pos x="13" y="30"/>
              </a:cxn>
              <a:cxn ang="0">
                <a:pos x="16" y="33"/>
              </a:cxn>
              <a:cxn ang="0">
                <a:pos x="21" y="35"/>
              </a:cxn>
              <a:cxn ang="0">
                <a:pos x="20" y="27"/>
              </a:cxn>
              <a:cxn ang="0">
                <a:pos x="20" y="27"/>
              </a:cxn>
              <a:cxn ang="0">
                <a:pos x="21" y="36"/>
              </a:cxn>
              <a:cxn ang="0">
                <a:pos x="23" y="35"/>
              </a:cxn>
              <a:cxn ang="0">
                <a:pos x="30" y="39"/>
              </a:cxn>
              <a:cxn ang="0">
                <a:pos x="26" y="36"/>
              </a:cxn>
              <a:cxn ang="0">
                <a:pos x="29" y="41"/>
              </a:cxn>
              <a:cxn ang="0">
                <a:pos x="32" y="38"/>
              </a:cxn>
              <a:cxn ang="0">
                <a:pos x="32" y="35"/>
              </a:cxn>
              <a:cxn ang="0">
                <a:pos x="33" y="31"/>
              </a:cxn>
              <a:cxn ang="0">
                <a:pos x="36" y="24"/>
              </a:cxn>
              <a:cxn ang="0">
                <a:pos x="30" y="24"/>
              </a:cxn>
              <a:cxn ang="0">
                <a:pos x="29" y="25"/>
              </a:cxn>
              <a:cxn ang="0">
                <a:pos x="26" y="24"/>
              </a:cxn>
              <a:cxn ang="0">
                <a:pos x="23" y="27"/>
              </a:cxn>
              <a:cxn ang="0">
                <a:pos x="24" y="31"/>
              </a:cxn>
              <a:cxn ang="0">
                <a:pos x="27" y="33"/>
              </a:cxn>
              <a:cxn ang="0">
                <a:pos x="29" y="35"/>
              </a:cxn>
              <a:cxn ang="0">
                <a:pos x="30" y="38"/>
              </a:cxn>
              <a:cxn ang="0">
                <a:pos x="32" y="39"/>
              </a:cxn>
              <a:cxn ang="0">
                <a:pos x="35" y="36"/>
              </a:cxn>
            </a:cxnLst>
            <a:rect l="0" t="0" r="r" b="b"/>
            <a:pathLst>
              <a:path w="58" h="42">
                <a:moveTo>
                  <a:pt x="3" y="35"/>
                </a:moveTo>
                <a:cubicBezTo>
                  <a:pt x="3" y="31"/>
                  <a:pt x="4" y="36"/>
                  <a:pt x="4" y="33"/>
                </a:cubicBezTo>
                <a:cubicBezTo>
                  <a:pt x="4" y="30"/>
                  <a:pt x="3" y="31"/>
                  <a:pt x="3" y="30"/>
                </a:cubicBezTo>
                <a:cubicBezTo>
                  <a:pt x="1" y="28"/>
                  <a:pt x="3" y="31"/>
                  <a:pt x="1" y="30"/>
                </a:cubicBezTo>
                <a:cubicBezTo>
                  <a:pt x="0" y="28"/>
                  <a:pt x="0" y="30"/>
                  <a:pt x="0" y="28"/>
                </a:cubicBezTo>
                <a:cubicBezTo>
                  <a:pt x="1" y="25"/>
                  <a:pt x="0" y="24"/>
                  <a:pt x="0" y="19"/>
                </a:cubicBezTo>
                <a:cubicBezTo>
                  <a:pt x="1" y="14"/>
                  <a:pt x="1" y="8"/>
                  <a:pt x="7" y="8"/>
                </a:cubicBezTo>
                <a:cubicBezTo>
                  <a:pt x="13" y="10"/>
                  <a:pt x="13" y="3"/>
                  <a:pt x="16" y="3"/>
                </a:cubicBezTo>
                <a:cubicBezTo>
                  <a:pt x="20" y="3"/>
                  <a:pt x="20" y="0"/>
                  <a:pt x="20" y="0"/>
                </a:cubicBezTo>
                <a:cubicBezTo>
                  <a:pt x="21" y="2"/>
                  <a:pt x="18" y="2"/>
                  <a:pt x="20" y="5"/>
                </a:cubicBezTo>
                <a:cubicBezTo>
                  <a:pt x="20" y="7"/>
                  <a:pt x="20" y="8"/>
                  <a:pt x="20" y="8"/>
                </a:cubicBezTo>
                <a:cubicBezTo>
                  <a:pt x="18" y="10"/>
                  <a:pt x="18" y="10"/>
                  <a:pt x="18" y="11"/>
                </a:cubicBezTo>
                <a:cubicBezTo>
                  <a:pt x="16" y="13"/>
                  <a:pt x="20" y="14"/>
                  <a:pt x="18" y="16"/>
                </a:cubicBezTo>
                <a:cubicBezTo>
                  <a:pt x="16" y="17"/>
                  <a:pt x="18" y="16"/>
                  <a:pt x="20" y="17"/>
                </a:cubicBezTo>
                <a:cubicBezTo>
                  <a:pt x="20" y="17"/>
                  <a:pt x="24" y="16"/>
                  <a:pt x="23" y="19"/>
                </a:cubicBezTo>
                <a:cubicBezTo>
                  <a:pt x="23" y="21"/>
                  <a:pt x="21" y="22"/>
                  <a:pt x="21" y="21"/>
                </a:cubicBezTo>
                <a:cubicBezTo>
                  <a:pt x="20" y="21"/>
                  <a:pt x="20" y="22"/>
                  <a:pt x="20" y="22"/>
                </a:cubicBezTo>
                <a:cubicBezTo>
                  <a:pt x="18" y="21"/>
                  <a:pt x="20" y="19"/>
                  <a:pt x="18" y="19"/>
                </a:cubicBezTo>
                <a:cubicBezTo>
                  <a:pt x="16" y="19"/>
                  <a:pt x="18" y="24"/>
                  <a:pt x="16" y="25"/>
                </a:cubicBezTo>
                <a:cubicBezTo>
                  <a:pt x="16" y="27"/>
                  <a:pt x="13" y="24"/>
                  <a:pt x="15" y="25"/>
                </a:cubicBezTo>
                <a:cubicBezTo>
                  <a:pt x="16" y="27"/>
                  <a:pt x="13" y="27"/>
                  <a:pt x="13" y="28"/>
                </a:cubicBezTo>
                <a:cubicBezTo>
                  <a:pt x="15" y="28"/>
                  <a:pt x="10" y="28"/>
                  <a:pt x="12" y="30"/>
                </a:cubicBezTo>
                <a:cubicBezTo>
                  <a:pt x="12" y="31"/>
                  <a:pt x="12" y="31"/>
                  <a:pt x="12" y="31"/>
                </a:cubicBezTo>
                <a:cubicBezTo>
                  <a:pt x="13" y="33"/>
                  <a:pt x="10" y="33"/>
                  <a:pt x="12" y="35"/>
                </a:cubicBezTo>
                <a:cubicBezTo>
                  <a:pt x="12" y="36"/>
                  <a:pt x="12" y="35"/>
                  <a:pt x="15" y="36"/>
                </a:cubicBezTo>
                <a:cubicBezTo>
                  <a:pt x="16" y="38"/>
                  <a:pt x="15" y="38"/>
                  <a:pt x="15" y="38"/>
                </a:cubicBezTo>
                <a:cubicBezTo>
                  <a:pt x="13" y="36"/>
                  <a:pt x="13" y="38"/>
                  <a:pt x="13" y="38"/>
                </a:cubicBezTo>
                <a:cubicBezTo>
                  <a:pt x="12" y="38"/>
                  <a:pt x="12" y="36"/>
                  <a:pt x="10" y="38"/>
                </a:cubicBezTo>
                <a:cubicBezTo>
                  <a:pt x="10" y="38"/>
                  <a:pt x="9" y="38"/>
                  <a:pt x="7" y="38"/>
                </a:cubicBezTo>
                <a:cubicBezTo>
                  <a:pt x="6" y="36"/>
                  <a:pt x="6" y="38"/>
                  <a:pt x="4" y="38"/>
                </a:cubicBezTo>
                <a:cubicBezTo>
                  <a:pt x="4" y="31"/>
                  <a:pt x="3" y="36"/>
                  <a:pt x="3" y="35"/>
                </a:cubicBezTo>
                <a:close/>
                <a:moveTo>
                  <a:pt x="53" y="31"/>
                </a:moveTo>
                <a:cubicBezTo>
                  <a:pt x="55" y="31"/>
                  <a:pt x="58" y="35"/>
                  <a:pt x="56" y="36"/>
                </a:cubicBezTo>
                <a:cubicBezTo>
                  <a:pt x="53" y="36"/>
                  <a:pt x="52" y="33"/>
                  <a:pt x="53" y="31"/>
                </a:cubicBezTo>
                <a:close/>
                <a:moveTo>
                  <a:pt x="23" y="7"/>
                </a:moveTo>
                <a:cubicBezTo>
                  <a:pt x="23" y="7"/>
                  <a:pt x="26" y="7"/>
                  <a:pt x="24" y="7"/>
                </a:cubicBezTo>
                <a:cubicBezTo>
                  <a:pt x="24" y="8"/>
                  <a:pt x="23" y="8"/>
                  <a:pt x="23" y="7"/>
                </a:cubicBezTo>
                <a:close/>
                <a:moveTo>
                  <a:pt x="21" y="30"/>
                </a:moveTo>
                <a:cubicBezTo>
                  <a:pt x="20" y="28"/>
                  <a:pt x="20" y="28"/>
                  <a:pt x="20" y="28"/>
                </a:cubicBezTo>
                <a:cubicBezTo>
                  <a:pt x="20" y="30"/>
                  <a:pt x="20" y="30"/>
                  <a:pt x="18" y="28"/>
                </a:cubicBezTo>
                <a:cubicBezTo>
                  <a:pt x="18" y="28"/>
                  <a:pt x="15" y="30"/>
                  <a:pt x="13" y="30"/>
                </a:cubicBezTo>
                <a:cubicBezTo>
                  <a:pt x="13" y="28"/>
                  <a:pt x="12" y="30"/>
                  <a:pt x="13" y="30"/>
                </a:cubicBezTo>
                <a:cubicBezTo>
                  <a:pt x="15" y="31"/>
                  <a:pt x="15" y="31"/>
                  <a:pt x="15" y="33"/>
                </a:cubicBezTo>
                <a:cubicBezTo>
                  <a:pt x="15" y="35"/>
                  <a:pt x="15" y="33"/>
                  <a:pt x="16" y="33"/>
                </a:cubicBezTo>
                <a:cubicBezTo>
                  <a:pt x="16" y="35"/>
                  <a:pt x="15" y="35"/>
                  <a:pt x="16" y="35"/>
                </a:cubicBezTo>
                <a:cubicBezTo>
                  <a:pt x="20" y="35"/>
                  <a:pt x="20" y="36"/>
                  <a:pt x="21" y="35"/>
                </a:cubicBezTo>
                <a:cubicBezTo>
                  <a:pt x="23" y="33"/>
                  <a:pt x="21" y="31"/>
                  <a:pt x="21" y="30"/>
                </a:cubicBezTo>
                <a:close/>
                <a:moveTo>
                  <a:pt x="20" y="27"/>
                </a:moveTo>
                <a:cubicBezTo>
                  <a:pt x="20" y="25"/>
                  <a:pt x="20" y="24"/>
                  <a:pt x="20" y="24"/>
                </a:cubicBezTo>
                <a:cubicBezTo>
                  <a:pt x="21" y="25"/>
                  <a:pt x="20" y="27"/>
                  <a:pt x="20" y="27"/>
                </a:cubicBezTo>
                <a:close/>
                <a:moveTo>
                  <a:pt x="23" y="35"/>
                </a:moveTo>
                <a:cubicBezTo>
                  <a:pt x="23" y="35"/>
                  <a:pt x="21" y="35"/>
                  <a:pt x="21" y="36"/>
                </a:cubicBezTo>
                <a:cubicBezTo>
                  <a:pt x="21" y="36"/>
                  <a:pt x="20" y="38"/>
                  <a:pt x="20" y="39"/>
                </a:cubicBezTo>
                <a:cubicBezTo>
                  <a:pt x="21" y="41"/>
                  <a:pt x="21" y="36"/>
                  <a:pt x="23" y="35"/>
                </a:cubicBezTo>
                <a:close/>
                <a:moveTo>
                  <a:pt x="29" y="41"/>
                </a:moveTo>
                <a:cubicBezTo>
                  <a:pt x="30" y="41"/>
                  <a:pt x="30" y="39"/>
                  <a:pt x="30" y="39"/>
                </a:cubicBezTo>
                <a:cubicBezTo>
                  <a:pt x="29" y="38"/>
                  <a:pt x="29" y="36"/>
                  <a:pt x="29" y="38"/>
                </a:cubicBezTo>
                <a:cubicBezTo>
                  <a:pt x="29" y="38"/>
                  <a:pt x="27" y="38"/>
                  <a:pt x="26" y="36"/>
                </a:cubicBezTo>
                <a:cubicBezTo>
                  <a:pt x="24" y="36"/>
                  <a:pt x="24" y="38"/>
                  <a:pt x="24" y="38"/>
                </a:cubicBezTo>
                <a:cubicBezTo>
                  <a:pt x="23" y="39"/>
                  <a:pt x="27" y="41"/>
                  <a:pt x="29" y="41"/>
                </a:cubicBezTo>
                <a:close/>
                <a:moveTo>
                  <a:pt x="32" y="39"/>
                </a:moveTo>
                <a:cubicBezTo>
                  <a:pt x="33" y="38"/>
                  <a:pt x="32" y="38"/>
                  <a:pt x="32" y="38"/>
                </a:cubicBezTo>
                <a:cubicBezTo>
                  <a:pt x="30" y="36"/>
                  <a:pt x="30" y="36"/>
                  <a:pt x="32" y="36"/>
                </a:cubicBezTo>
                <a:cubicBezTo>
                  <a:pt x="32" y="36"/>
                  <a:pt x="33" y="36"/>
                  <a:pt x="32" y="35"/>
                </a:cubicBezTo>
                <a:cubicBezTo>
                  <a:pt x="32" y="33"/>
                  <a:pt x="32" y="33"/>
                  <a:pt x="33" y="33"/>
                </a:cubicBezTo>
                <a:cubicBezTo>
                  <a:pt x="35" y="33"/>
                  <a:pt x="35" y="31"/>
                  <a:pt x="33" y="31"/>
                </a:cubicBezTo>
                <a:cubicBezTo>
                  <a:pt x="32" y="30"/>
                  <a:pt x="33" y="28"/>
                  <a:pt x="35" y="28"/>
                </a:cubicBezTo>
                <a:cubicBezTo>
                  <a:pt x="36" y="28"/>
                  <a:pt x="35" y="25"/>
                  <a:pt x="36" y="24"/>
                </a:cubicBezTo>
                <a:cubicBezTo>
                  <a:pt x="36" y="22"/>
                  <a:pt x="35" y="22"/>
                  <a:pt x="33" y="22"/>
                </a:cubicBezTo>
                <a:cubicBezTo>
                  <a:pt x="32" y="21"/>
                  <a:pt x="30" y="24"/>
                  <a:pt x="30" y="24"/>
                </a:cubicBezTo>
                <a:cubicBezTo>
                  <a:pt x="30" y="25"/>
                  <a:pt x="30" y="25"/>
                  <a:pt x="30" y="27"/>
                </a:cubicBezTo>
                <a:cubicBezTo>
                  <a:pt x="30" y="28"/>
                  <a:pt x="29" y="27"/>
                  <a:pt x="29" y="25"/>
                </a:cubicBezTo>
                <a:cubicBezTo>
                  <a:pt x="29" y="25"/>
                  <a:pt x="30" y="24"/>
                  <a:pt x="29" y="24"/>
                </a:cubicBezTo>
                <a:cubicBezTo>
                  <a:pt x="27" y="25"/>
                  <a:pt x="26" y="24"/>
                  <a:pt x="26" y="24"/>
                </a:cubicBezTo>
                <a:cubicBezTo>
                  <a:pt x="24" y="24"/>
                  <a:pt x="29" y="24"/>
                  <a:pt x="26" y="27"/>
                </a:cubicBezTo>
                <a:cubicBezTo>
                  <a:pt x="24" y="27"/>
                  <a:pt x="23" y="27"/>
                  <a:pt x="23" y="27"/>
                </a:cubicBezTo>
                <a:cubicBezTo>
                  <a:pt x="21" y="27"/>
                  <a:pt x="24" y="28"/>
                  <a:pt x="24" y="28"/>
                </a:cubicBezTo>
                <a:cubicBezTo>
                  <a:pt x="24" y="30"/>
                  <a:pt x="26" y="30"/>
                  <a:pt x="24" y="31"/>
                </a:cubicBezTo>
                <a:cubicBezTo>
                  <a:pt x="23" y="31"/>
                  <a:pt x="26" y="31"/>
                  <a:pt x="26" y="33"/>
                </a:cubicBezTo>
                <a:cubicBezTo>
                  <a:pt x="26" y="35"/>
                  <a:pt x="26" y="33"/>
                  <a:pt x="27" y="33"/>
                </a:cubicBezTo>
                <a:cubicBezTo>
                  <a:pt x="29" y="35"/>
                  <a:pt x="29" y="33"/>
                  <a:pt x="29" y="35"/>
                </a:cubicBezTo>
                <a:cubicBezTo>
                  <a:pt x="29" y="36"/>
                  <a:pt x="29" y="35"/>
                  <a:pt x="29" y="35"/>
                </a:cubicBezTo>
                <a:cubicBezTo>
                  <a:pt x="27" y="36"/>
                  <a:pt x="30" y="36"/>
                  <a:pt x="29" y="36"/>
                </a:cubicBezTo>
                <a:cubicBezTo>
                  <a:pt x="29" y="36"/>
                  <a:pt x="29" y="38"/>
                  <a:pt x="30" y="38"/>
                </a:cubicBezTo>
                <a:cubicBezTo>
                  <a:pt x="30" y="39"/>
                  <a:pt x="30" y="41"/>
                  <a:pt x="32" y="41"/>
                </a:cubicBezTo>
                <a:cubicBezTo>
                  <a:pt x="32" y="42"/>
                  <a:pt x="32" y="39"/>
                  <a:pt x="32" y="39"/>
                </a:cubicBezTo>
                <a:close/>
                <a:moveTo>
                  <a:pt x="33" y="36"/>
                </a:moveTo>
                <a:cubicBezTo>
                  <a:pt x="33" y="36"/>
                  <a:pt x="33" y="35"/>
                  <a:pt x="35" y="36"/>
                </a:cubicBezTo>
                <a:cubicBezTo>
                  <a:pt x="36" y="36"/>
                  <a:pt x="32" y="38"/>
                  <a:pt x="33" y="36"/>
                </a:cubicBezTo>
                <a:close/>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38" name="Freeform 185"/>
          <p:cNvSpPr>
            <a:spLocks noEditPoints="1"/>
          </p:cNvSpPr>
          <p:nvPr>
            <p:custDataLst>
              <p:tags r:id="rId236"/>
            </p:custDataLst>
          </p:nvPr>
        </p:nvSpPr>
        <p:spPr bwMode="auto">
          <a:xfrm>
            <a:off x="3921548" y="2865134"/>
            <a:ext cx="129586" cy="155604"/>
          </a:xfrm>
          <a:custGeom>
            <a:avLst/>
            <a:gdLst/>
            <a:ahLst/>
            <a:cxnLst>
              <a:cxn ang="0">
                <a:pos x="56" y="81"/>
              </a:cxn>
              <a:cxn ang="0">
                <a:pos x="57" y="90"/>
              </a:cxn>
              <a:cxn ang="0">
                <a:pos x="51" y="87"/>
              </a:cxn>
              <a:cxn ang="0">
                <a:pos x="41" y="90"/>
              </a:cxn>
              <a:cxn ang="0">
                <a:pos x="36" y="92"/>
              </a:cxn>
              <a:cxn ang="0">
                <a:pos x="26" y="89"/>
              </a:cxn>
              <a:cxn ang="0">
                <a:pos x="20" y="89"/>
              </a:cxn>
              <a:cxn ang="0">
                <a:pos x="18" y="73"/>
              </a:cxn>
              <a:cxn ang="0">
                <a:pos x="9" y="70"/>
              </a:cxn>
              <a:cxn ang="0">
                <a:pos x="6" y="62"/>
              </a:cxn>
              <a:cxn ang="0">
                <a:pos x="4" y="55"/>
              </a:cxn>
              <a:cxn ang="0">
                <a:pos x="1" y="48"/>
              </a:cxn>
              <a:cxn ang="0">
                <a:pos x="3" y="42"/>
              </a:cxn>
              <a:cxn ang="0">
                <a:pos x="7" y="36"/>
              </a:cxn>
              <a:cxn ang="0">
                <a:pos x="7" y="30"/>
              </a:cxn>
              <a:cxn ang="0">
                <a:pos x="12" y="22"/>
              </a:cxn>
              <a:cxn ang="0">
                <a:pos x="15" y="16"/>
              </a:cxn>
              <a:cxn ang="0">
                <a:pos x="21" y="17"/>
              </a:cxn>
              <a:cxn ang="0">
                <a:pos x="23" y="14"/>
              </a:cxn>
              <a:cxn ang="0">
                <a:pos x="26" y="13"/>
              </a:cxn>
              <a:cxn ang="0">
                <a:pos x="24" y="10"/>
              </a:cxn>
              <a:cxn ang="0">
                <a:pos x="26" y="5"/>
              </a:cxn>
              <a:cxn ang="0">
                <a:pos x="26" y="2"/>
              </a:cxn>
              <a:cxn ang="0">
                <a:pos x="32" y="2"/>
              </a:cxn>
              <a:cxn ang="0">
                <a:pos x="33" y="7"/>
              </a:cxn>
              <a:cxn ang="0">
                <a:pos x="41" y="8"/>
              </a:cxn>
              <a:cxn ang="0">
                <a:pos x="39" y="13"/>
              </a:cxn>
              <a:cxn ang="0">
                <a:pos x="48" y="10"/>
              </a:cxn>
              <a:cxn ang="0">
                <a:pos x="56" y="7"/>
              </a:cxn>
              <a:cxn ang="0">
                <a:pos x="64" y="11"/>
              </a:cxn>
              <a:cxn ang="0">
                <a:pos x="67" y="16"/>
              </a:cxn>
              <a:cxn ang="0">
                <a:pos x="68" y="28"/>
              </a:cxn>
              <a:cxn ang="0">
                <a:pos x="70" y="41"/>
              </a:cxn>
              <a:cxn ang="0">
                <a:pos x="68" y="48"/>
              </a:cxn>
              <a:cxn ang="0">
                <a:pos x="54" y="56"/>
              </a:cxn>
              <a:cxn ang="0">
                <a:pos x="56" y="67"/>
              </a:cxn>
              <a:cxn ang="0">
                <a:pos x="61" y="80"/>
              </a:cxn>
              <a:cxn ang="0">
                <a:pos x="64" y="11"/>
              </a:cxn>
              <a:cxn ang="0">
                <a:pos x="64" y="14"/>
              </a:cxn>
              <a:cxn ang="0">
                <a:pos x="67" y="13"/>
              </a:cxn>
              <a:cxn ang="0">
                <a:pos x="44" y="7"/>
              </a:cxn>
              <a:cxn ang="0">
                <a:pos x="61" y="10"/>
              </a:cxn>
              <a:cxn ang="0">
                <a:pos x="62" y="8"/>
              </a:cxn>
              <a:cxn ang="0">
                <a:pos x="59" y="3"/>
              </a:cxn>
              <a:cxn ang="0">
                <a:pos x="59" y="5"/>
              </a:cxn>
              <a:cxn ang="0">
                <a:pos x="59" y="10"/>
              </a:cxn>
            </a:cxnLst>
            <a:rect l="0" t="0" r="r" b="b"/>
            <a:pathLst>
              <a:path w="74" h="92">
                <a:moveTo>
                  <a:pt x="61" y="80"/>
                </a:moveTo>
                <a:cubicBezTo>
                  <a:pt x="61" y="81"/>
                  <a:pt x="59" y="80"/>
                  <a:pt x="56" y="81"/>
                </a:cubicBezTo>
                <a:cubicBezTo>
                  <a:pt x="54" y="84"/>
                  <a:pt x="59" y="86"/>
                  <a:pt x="57" y="86"/>
                </a:cubicBezTo>
                <a:cubicBezTo>
                  <a:pt x="54" y="87"/>
                  <a:pt x="59" y="89"/>
                  <a:pt x="57" y="90"/>
                </a:cubicBezTo>
                <a:cubicBezTo>
                  <a:pt x="56" y="92"/>
                  <a:pt x="56" y="87"/>
                  <a:pt x="54" y="89"/>
                </a:cubicBezTo>
                <a:cubicBezTo>
                  <a:pt x="53" y="89"/>
                  <a:pt x="51" y="86"/>
                  <a:pt x="51" y="87"/>
                </a:cubicBezTo>
                <a:cubicBezTo>
                  <a:pt x="50" y="90"/>
                  <a:pt x="48" y="87"/>
                  <a:pt x="47" y="89"/>
                </a:cubicBezTo>
                <a:cubicBezTo>
                  <a:pt x="44" y="90"/>
                  <a:pt x="42" y="92"/>
                  <a:pt x="41" y="90"/>
                </a:cubicBezTo>
                <a:cubicBezTo>
                  <a:pt x="41" y="89"/>
                  <a:pt x="39" y="90"/>
                  <a:pt x="38" y="89"/>
                </a:cubicBezTo>
                <a:cubicBezTo>
                  <a:pt x="36" y="89"/>
                  <a:pt x="38" y="92"/>
                  <a:pt x="36" y="92"/>
                </a:cubicBezTo>
                <a:cubicBezTo>
                  <a:pt x="35" y="92"/>
                  <a:pt x="33" y="87"/>
                  <a:pt x="30" y="90"/>
                </a:cubicBezTo>
                <a:cubicBezTo>
                  <a:pt x="29" y="89"/>
                  <a:pt x="27" y="87"/>
                  <a:pt x="26" y="89"/>
                </a:cubicBezTo>
                <a:cubicBezTo>
                  <a:pt x="24" y="89"/>
                  <a:pt x="24" y="86"/>
                  <a:pt x="23" y="87"/>
                </a:cubicBezTo>
                <a:cubicBezTo>
                  <a:pt x="20" y="87"/>
                  <a:pt x="23" y="89"/>
                  <a:pt x="20" y="89"/>
                </a:cubicBezTo>
                <a:cubicBezTo>
                  <a:pt x="16" y="89"/>
                  <a:pt x="16" y="90"/>
                  <a:pt x="13" y="89"/>
                </a:cubicBezTo>
                <a:cubicBezTo>
                  <a:pt x="13" y="76"/>
                  <a:pt x="21" y="73"/>
                  <a:pt x="18" y="73"/>
                </a:cubicBezTo>
                <a:cubicBezTo>
                  <a:pt x="16" y="72"/>
                  <a:pt x="15" y="70"/>
                  <a:pt x="12" y="72"/>
                </a:cubicBezTo>
                <a:cubicBezTo>
                  <a:pt x="9" y="72"/>
                  <a:pt x="10" y="70"/>
                  <a:pt x="9" y="70"/>
                </a:cubicBezTo>
                <a:cubicBezTo>
                  <a:pt x="6" y="70"/>
                  <a:pt x="7" y="67"/>
                  <a:pt x="4" y="67"/>
                </a:cubicBezTo>
                <a:cubicBezTo>
                  <a:pt x="4" y="64"/>
                  <a:pt x="7" y="64"/>
                  <a:pt x="6" y="62"/>
                </a:cubicBezTo>
                <a:cubicBezTo>
                  <a:pt x="6" y="62"/>
                  <a:pt x="3" y="62"/>
                  <a:pt x="3" y="58"/>
                </a:cubicBezTo>
                <a:cubicBezTo>
                  <a:pt x="7" y="55"/>
                  <a:pt x="3" y="56"/>
                  <a:pt x="4" y="55"/>
                </a:cubicBezTo>
                <a:cubicBezTo>
                  <a:pt x="4" y="53"/>
                  <a:pt x="3" y="53"/>
                  <a:pt x="1" y="52"/>
                </a:cubicBezTo>
                <a:cubicBezTo>
                  <a:pt x="1" y="52"/>
                  <a:pt x="4" y="50"/>
                  <a:pt x="1" y="48"/>
                </a:cubicBezTo>
                <a:cubicBezTo>
                  <a:pt x="0" y="48"/>
                  <a:pt x="3" y="48"/>
                  <a:pt x="3" y="47"/>
                </a:cubicBezTo>
                <a:cubicBezTo>
                  <a:pt x="3" y="45"/>
                  <a:pt x="4" y="45"/>
                  <a:pt x="3" y="42"/>
                </a:cubicBezTo>
                <a:cubicBezTo>
                  <a:pt x="1" y="39"/>
                  <a:pt x="1" y="38"/>
                  <a:pt x="4" y="39"/>
                </a:cubicBezTo>
                <a:cubicBezTo>
                  <a:pt x="6" y="39"/>
                  <a:pt x="9" y="38"/>
                  <a:pt x="7" y="36"/>
                </a:cubicBezTo>
                <a:cubicBezTo>
                  <a:pt x="6" y="36"/>
                  <a:pt x="10" y="34"/>
                  <a:pt x="10" y="33"/>
                </a:cubicBezTo>
                <a:cubicBezTo>
                  <a:pt x="10" y="30"/>
                  <a:pt x="7" y="33"/>
                  <a:pt x="7" y="30"/>
                </a:cubicBezTo>
                <a:cubicBezTo>
                  <a:pt x="7" y="28"/>
                  <a:pt x="7" y="28"/>
                  <a:pt x="9" y="28"/>
                </a:cubicBezTo>
                <a:cubicBezTo>
                  <a:pt x="10" y="30"/>
                  <a:pt x="10" y="28"/>
                  <a:pt x="12" y="22"/>
                </a:cubicBezTo>
                <a:cubicBezTo>
                  <a:pt x="12" y="21"/>
                  <a:pt x="9" y="22"/>
                  <a:pt x="10" y="19"/>
                </a:cubicBezTo>
                <a:cubicBezTo>
                  <a:pt x="10" y="16"/>
                  <a:pt x="12" y="16"/>
                  <a:pt x="15" y="16"/>
                </a:cubicBezTo>
                <a:cubicBezTo>
                  <a:pt x="21" y="16"/>
                  <a:pt x="16" y="17"/>
                  <a:pt x="20" y="19"/>
                </a:cubicBezTo>
                <a:cubicBezTo>
                  <a:pt x="21" y="21"/>
                  <a:pt x="18" y="17"/>
                  <a:pt x="21" y="17"/>
                </a:cubicBezTo>
                <a:cubicBezTo>
                  <a:pt x="23" y="17"/>
                  <a:pt x="21" y="21"/>
                  <a:pt x="23" y="21"/>
                </a:cubicBezTo>
                <a:cubicBezTo>
                  <a:pt x="24" y="19"/>
                  <a:pt x="21" y="13"/>
                  <a:pt x="23" y="14"/>
                </a:cubicBezTo>
                <a:cubicBezTo>
                  <a:pt x="26" y="14"/>
                  <a:pt x="27" y="14"/>
                  <a:pt x="29" y="16"/>
                </a:cubicBezTo>
                <a:cubicBezTo>
                  <a:pt x="30" y="17"/>
                  <a:pt x="29" y="14"/>
                  <a:pt x="26" y="13"/>
                </a:cubicBezTo>
                <a:cubicBezTo>
                  <a:pt x="24" y="13"/>
                  <a:pt x="24" y="13"/>
                  <a:pt x="26" y="11"/>
                </a:cubicBezTo>
                <a:cubicBezTo>
                  <a:pt x="27" y="11"/>
                  <a:pt x="23" y="11"/>
                  <a:pt x="24" y="10"/>
                </a:cubicBezTo>
                <a:cubicBezTo>
                  <a:pt x="26" y="8"/>
                  <a:pt x="23" y="10"/>
                  <a:pt x="23" y="8"/>
                </a:cubicBezTo>
                <a:cubicBezTo>
                  <a:pt x="23" y="7"/>
                  <a:pt x="27" y="8"/>
                  <a:pt x="26" y="5"/>
                </a:cubicBezTo>
                <a:cubicBezTo>
                  <a:pt x="24" y="3"/>
                  <a:pt x="23" y="3"/>
                  <a:pt x="23" y="2"/>
                </a:cubicBezTo>
                <a:cubicBezTo>
                  <a:pt x="24" y="2"/>
                  <a:pt x="24" y="0"/>
                  <a:pt x="26" y="2"/>
                </a:cubicBezTo>
                <a:cubicBezTo>
                  <a:pt x="27" y="2"/>
                  <a:pt x="29" y="2"/>
                  <a:pt x="29" y="2"/>
                </a:cubicBezTo>
                <a:cubicBezTo>
                  <a:pt x="30" y="3"/>
                  <a:pt x="30" y="2"/>
                  <a:pt x="32" y="2"/>
                </a:cubicBezTo>
                <a:cubicBezTo>
                  <a:pt x="33" y="3"/>
                  <a:pt x="33" y="2"/>
                  <a:pt x="33" y="3"/>
                </a:cubicBezTo>
                <a:cubicBezTo>
                  <a:pt x="35" y="7"/>
                  <a:pt x="32" y="7"/>
                  <a:pt x="33" y="7"/>
                </a:cubicBezTo>
                <a:cubicBezTo>
                  <a:pt x="35" y="7"/>
                  <a:pt x="35" y="8"/>
                  <a:pt x="36" y="7"/>
                </a:cubicBezTo>
                <a:cubicBezTo>
                  <a:pt x="38" y="7"/>
                  <a:pt x="36" y="10"/>
                  <a:pt x="41" y="8"/>
                </a:cubicBezTo>
                <a:cubicBezTo>
                  <a:pt x="44" y="7"/>
                  <a:pt x="42" y="8"/>
                  <a:pt x="42" y="10"/>
                </a:cubicBezTo>
                <a:cubicBezTo>
                  <a:pt x="44" y="11"/>
                  <a:pt x="39" y="11"/>
                  <a:pt x="39" y="13"/>
                </a:cubicBezTo>
                <a:cubicBezTo>
                  <a:pt x="41" y="14"/>
                  <a:pt x="42" y="11"/>
                  <a:pt x="44" y="13"/>
                </a:cubicBezTo>
                <a:cubicBezTo>
                  <a:pt x="47" y="14"/>
                  <a:pt x="44" y="10"/>
                  <a:pt x="48" y="10"/>
                </a:cubicBezTo>
                <a:cubicBezTo>
                  <a:pt x="51" y="10"/>
                  <a:pt x="53" y="7"/>
                  <a:pt x="53" y="7"/>
                </a:cubicBezTo>
                <a:cubicBezTo>
                  <a:pt x="54" y="5"/>
                  <a:pt x="54" y="8"/>
                  <a:pt x="56" y="7"/>
                </a:cubicBezTo>
                <a:cubicBezTo>
                  <a:pt x="57" y="7"/>
                  <a:pt x="56" y="8"/>
                  <a:pt x="59" y="10"/>
                </a:cubicBezTo>
                <a:cubicBezTo>
                  <a:pt x="61" y="13"/>
                  <a:pt x="64" y="10"/>
                  <a:pt x="64" y="11"/>
                </a:cubicBezTo>
                <a:cubicBezTo>
                  <a:pt x="64" y="13"/>
                  <a:pt x="64" y="13"/>
                  <a:pt x="64" y="13"/>
                </a:cubicBezTo>
                <a:cubicBezTo>
                  <a:pt x="64" y="14"/>
                  <a:pt x="64" y="16"/>
                  <a:pt x="67" y="16"/>
                </a:cubicBezTo>
                <a:cubicBezTo>
                  <a:pt x="67" y="16"/>
                  <a:pt x="67" y="16"/>
                  <a:pt x="67" y="16"/>
                </a:cubicBezTo>
                <a:cubicBezTo>
                  <a:pt x="70" y="24"/>
                  <a:pt x="64" y="25"/>
                  <a:pt x="68" y="28"/>
                </a:cubicBezTo>
                <a:cubicBezTo>
                  <a:pt x="73" y="31"/>
                  <a:pt x="68" y="31"/>
                  <a:pt x="70" y="33"/>
                </a:cubicBezTo>
                <a:cubicBezTo>
                  <a:pt x="73" y="38"/>
                  <a:pt x="70" y="38"/>
                  <a:pt x="70" y="41"/>
                </a:cubicBezTo>
                <a:cubicBezTo>
                  <a:pt x="71" y="45"/>
                  <a:pt x="74" y="41"/>
                  <a:pt x="73" y="50"/>
                </a:cubicBezTo>
                <a:cubicBezTo>
                  <a:pt x="70" y="52"/>
                  <a:pt x="68" y="48"/>
                  <a:pt x="68" y="48"/>
                </a:cubicBezTo>
                <a:cubicBezTo>
                  <a:pt x="67" y="48"/>
                  <a:pt x="70" y="50"/>
                  <a:pt x="65" y="52"/>
                </a:cubicBezTo>
                <a:cubicBezTo>
                  <a:pt x="61" y="52"/>
                  <a:pt x="59" y="55"/>
                  <a:pt x="54" y="56"/>
                </a:cubicBezTo>
                <a:cubicBezTo>
                  <a:pt x="51" y="58"/>
                  <a:pt x="50" y="58"/>
                  <a:pt x="51" y="61"/>
                </a:cubicBezTo>
                <a:cubicBezTo>
                  <a:pt x="54" y="64"/>
                  <a:pt x="50" y="66"/>
                  <a:pt x="56" y="67"/>
                </a:cubicBezTo>
                <a:cubicBezTo>
                  <a:pt x="59" y="69"/>
                  <a:pt x="59" y="72"/>
                  <a:pt x="64" y="75"/>
                </a:cubicBezTo>
                <a:cubicBezTo>
                  <a:pt x="64" y="80"/>
                  <a:pt x="61" y="76"/>
                  <a:pt x="61" y="80"/>
                </a:cubicBezTo>
                <a:close/>
                <a:moveTo>
                  <a:pt x="67" y="13"/>
                </a:moveTo>
                <a:cubicBezTo>
                  <a:pt x="65" y="13"/>
                  <a:pt x="65" y="11"/>
                  <a:pt x="64" y="11"/>
                </a:cubicBezTo>
                <a:cubicBezTo>
                  <a:pt x="64" y="10"/>
                  <a:pt x="64" y="13"/>
                  <a:pt x="65" y="13"/>
                </a:cubicBezTo>
                <a:cubicBezTo>
                  <a:pt x="65" y="14"/>
                  <a:pt x="64" y="14"/>
                  <a:pt x="64" y="14"/>
                </a:cubicBezTo>
                <a:cubicBezTo>
                  <a:pt x="65" y="14"/>
                  <a:pt x="67" y="14"/>
                  <a:pt x="67" y="14"/>
                </a:cubicBezTo>
                <a:cubicBezTo>
                  <a:pt x="67" y="13"/>
                  <a:pt x="67" y="13"/>
                  <a:pt x="67" y="13"/>
                </a:cubicBezTo>
                <a:close/>
                <a:moveTo>
                  <a:pt x="42" y="7"/>
                </a:moveTo>
                <a:cubicBezTo>
                  <a:pt x="42" y="5"/>
                  <a:pt x="44" y="7"/>
                  <a:pt x="44" y="7"/>
                </a:cubicBezTo>
                <a:cubicBezTo>
                  <a:pt x="44" y="8"/>
                  <a:pt x="41" y="7"/>
                  <a:pt x="42" y="7"/>
                </a:cubicBezTo>
                <a:close/>
                <a:moveTo>
                  <a:pt x="61" y="10"/>
                </a:moveTo>
                <a:cubicBezTo>
                  <a:pt x="61" y="8"/>
                  <a:pt x="61" y="7"/>
                  <a:pt x="62" y="8"/>
                </a:cubicBezTo>
                <a:cubicBezTo>
                  <a:pt x="64" y="10"/>
                  <a:pt x="64" y="8"/>
                  <a:pt x="62" y="8"/>
                </a:cubicBezTo>
                <a:cubicBezTo>
                  <a:pt x="61" y="7"/>
                  <a:pt x="64" y="5"/>
                  <a:pt x="62" y="5"/>
                </a:cubicBezTo>
                <a:cubicBezTo>
                  <a:pt x="61" y="5"/>
                  <a:pt x="61" y="3"/>
                  <a:pt x="59" y="3"/>
                </a:cubicBezTo>
                <a:cubicBezTo>
                  <a:pt x="57" y="5"/>
                  <a:pt x="61" y="5"/>
                  <a:pt x="61" y="7"/>
                </a:cubicBezTo>
                <a:cubicBezTo>
                  <a:pt x="59" y="5"/>
                  <a:pt x="59" y="5"/>
                  <a:pt x="59" y="5"/>
                </a:cubicBezTo>
                <a:cubicBezTo>
                  <a:pt x="57" y="5"/>
                  <a:pt x="59" y="7"/>
                  <a:pt x="59" y="8"/>
                </a:cubicBezTo>
                <a:cubicBezTo>
                  <a:pt x="57" y="8"/>
                  <a:pt x="59" y="8"/>
                  <a:pt x="59" y="10"/>
                </a:cubicBezTo>
                <a:cubicBezTo>
                  <a:pt x="61" y="10"/>
                  <a:pt x="61" y="10"/>
                  <a:pt x="61" y="10"/>
                </a:cubicBezTo>
                <a:close/>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39" name="Freeform 186"/>
          <p:cNvSpPr>
            <a:spLocks/>
          </p:cNvSpPr>
          <p:nvPr>
            <p:custDataLst>
              <p:tags r:id="rId237"/>
            </p:custDataLst>
          </p:nvPr>
        </p:nvSpPr>
        <p:spPr bwMode="auto">
          <a:xfrm>
            <a:off x="3889831" y="2896604"/>
            <a:ext cx="52558" cy="54199"/>
          </a:xfrm>
          <a:custGeom>
            <a:avLst/>
            <a:gdLst/>
            <a:ahLst/>
            <a:cxnLst>
              <a:cxn ang="0">
                <a:pos x="27" y="9"/>
              </a:cxn>
              <a:cxn ang="0">
                <a:pos x="25" y="11"/>
              </a:cxn>
              <a:cxn ang="0">
                <a:pos x="28" y="14"/>
              </a:cxn>
              <a:cxn ang="0">
                <a:pos x="25" y="17"/>
              </a:cxn>
              <a:cxn ang="0">
                <a:pos x="22" y="20"/>
              </a:cxn>
              <a:cxn ang="0">
                <a:pos x="21" y="23"/>
              </a:cxn>
              <a:cxn ang="0">
                <a:pos x="21" y="28"/>
              </a:cxn>
              <a:cxn ang="0">
                <a:pos x="19" y="29"/>
              </a:cxn>
              <a:cxn ang="0">
                <a:pos x="19" y="32"/>
              </a:cxn>
              <a:cxn ang="0">
                <a:pos x="16" y="26"/>
              </a:cxn>
              <a:cxn ang="0">
                <a:pos x="12" y="25"/>
              </a:cxn>
              <a:cxn ang="0">
                <a:pos x="9" y="25"/>
              </a:cxn>
              <a:cxn ang="0">
                <a:pos x="7" y="25"/>
              </a:cxn>
              <a:cxn ang="0">
                <a:pos x="4" y="26"/>
              </a:cxn>
              <a:cxn ang="0">
                <a:pos x="1" y="26"/>
              </a:cxn>
              <a:cxn ang="0">
                <a:pos x="0" y="25"/>
              </a:cxn>
              <a:cxn ang="0">
                <a:pos x="1" y="26"/>
              </a:cxn>
              <a:cxn ang="0">
                <a:pos x="4" y="25"/>
              </a:cxn>
              <a:cxn ang="0">
                <a:pos x="4" y="25"/>
              </a:cxn>
              <a:cxn ang="0">
                <a:pos x="0" y="23"/>
              </a:cxn>
              <a:cxn ang="0">
                <a:pos x="4" y="23"/>
              </a:cxn>
              <a:cxn ang="0">
                <a:pos x="1" y="22"/>
              </a:cxn>
              <a:cxn ang="0">
                <a:pos x="4" y="18"/>
              </a:cxn>
              <a:cxn ang="0">
                <a:pos x="7" y="14"/>
              </a:cxn>
              <a:cxn ang="0">
                <a:pos x="10" y="6"/>
              </a:cxn>
              <a:cxn ang="0">
                <a:pos x="12" y="8"/>
              </a:cxn>
              <a:cxn ang="0">
                <a:pos x="13" y="9"/>
              </a:cxn>
              <a:cxn ang="0">
                <a:pos x="13" y="14"/>
              </a:cxn>
              <a:cxn ang="0">
                <a:pos x="16" y="11"/>
              </a:cxn>
              <a:cxn ang="0">
                <a:pos x="16" y="8"/>
              </a:cxn>
              <a:cxn ang="0">
                <a:pos x="15" y="5"/>
              </a:cxn>
              <a:cxn ang="0">
                <a:pos x="19" y="0"/>
              </a:cxn>
              <a:cxn ang="0">
                <a:pos x="27" y="1"/>
              </a:cxn>
              <a:cxn ang="0">
                <a:pos x="30" y="3"/>
              </a:cxn>
              <a:cxn ang="0">
                <a:pos x="27" y="9"/>
              </a:cxn>
            </a:cxnLst>
            <a:rect l="0" t="0" r="r" b="b"/>
            <a:pathLst>
              <a:path w="30" h="32">
                <a:moveTo>
                  <a:pt x="27" y="9"/>
                </a:moveTo>
                <a:cubicBezTo>
                  <a:pt x="25" y="9"/>
                  <a:pt x="25" y="9"/>
                  <a:pt x="25" y="11"/>
                </a:cubicBezTo>
                <a:cubicBezTo>
                  <a:pt x="25" y="14"/>
                  <a:pt x="28" y="11"/>
                  <a:pt x="28" y="14"/>
                </a:cubicBezTo>
                <a:cubicBezTo>
                  <a:pt x="28" y="15"/>
                  <a:pt x="24" y="17"/>
                  <a:pt x="25" y="17"/>
                </a:cubicBezTo>
                <a:cubicBezTo>
                  <a:pt x="27" y="18"/>
                  <a:pt x="24" y="20"/>
                  <a:pt x="22" y="20"/>
                </a:cubicBezTo>
                <a:cubicBezTo>
                  <a:pt x="19" y="18"/>
                  <a:pt x="19" y="20"/>
                  <a:pt x="21" y="23"/>
                </a:cubicBezTo>
                <a:cubicBezTo>
                  <a:pt x="22" y="26"/>
                  <a:pt x="21" y="26"/>
                  <a:pt x="21" y="28"/>
                </a:cubicBezTo>
                <a:cubicBezTo>
                  <a:pt x="21" y="29"/>
                  <a:pt x="18" y="29"/>
                  <a:pt x="19" y="29"/>
                </a:cubicBezTo>
                <a:cubicBezTo>
                  <a:pt x="22" y="31"/>
                  <a:pt x="19" y="32"/>
                  <a:pt x="19" y="32"/>
                </a:cubicBezTo>
                <a:cubicBezTo>
                  <a:pt x="13" y="32"/>
                  <a:pt x="22" y="28"/>
                  <a:pt x="16" y="26"/>
                </a:cubicBezTo>
                <a:cubicBezTo>
                  <a:pt x="12" y="26"/>
                  <a:pt x="13" y="23"/>
                  <a:pt x="12" y="25"/>
                </a:cubicBezTo>
                <a:cubicBezTo>
                  <a:pt x="10" y="25"/>
                  <a:pt x="12" y="23"/>
                  <a:pt x="9" y="25"/>
                </a:cubicBezTo>
                <a:cubicBezTo>
                  <a:pt x="7" y="25"/>
                  <a:pt x="9" y="23"/>
                  <a:pt x="7" y="25"/>
                </a:cubicBezTo>
                <a:cubicBezTo>
                  <a:pt x="7" y="26"/>
                  <a:pt x="6" y="25"/>
                  <a:pt x="4" y="26"/>
                </a:cubicBezTo>
                <a:cubicBezTo>
                  <a:pt x="3" y="28"/>
                  <a:pt x="1" y="26"/>
                  <a:pt x="1" y="26"/>
                </a:cubicBezTo>
                <a:cubicBezTo>
                  <a:pt x="0" y="26"/>
                  <a:pt x="0" y="26"/>
                  <a:pt x="0" y="25"/>
                </a:cubicBezTo>
                <a:cubicBezTo>
                  <a:pt x="1" y="25"/>
                  <a:pt x="1" y="25"/>
                  <a:pt x="1" y="26"/>
                </a:cubicBezTo>
                <a:cubicBezTo>
                  <a:pt x="3" y="26"/>
                  <a:pt x="4" y="25"/>
                  <a:pt x="4" y="25"/>
                </a:cubicBezTo>
                <a:cubicBezTo>
                  <a:pt x="6" y="25"/>
                  <a:pt x="4" y="23"/>
                  <a:pt x="4" y="25"/>
                </a:cubicBezTo>
                <a:cubicBezTo>
                  <a:pt x="3" y="25"/>
                  <a:pt x="0" y="23"/>
                  <a:pt x="0" y="23"/>
                </a:cubicBezTo>
                <a:cubicBezTo>
                  <a:pt x="1" y="22"/>
                  <a:pt x="1" y="23"/>
                  <a:pt x="4" y="23"/>
                </a:cubicBezTo>
                <a:cubicBezTo>
                  <a:pt x="9" y="22"/>
                  <a:pt x="3" y="22"/>
                  <a:pt x="1" y="22"/>
                </a:cubicBezTo>
                <a:cubicBezTo>
                  <a:pt x="1" y="20"/>
                  <a:pt x="6" y="20"/>
                  <a:pt x="4" y="18"/>
                </a:cubicBezTo>
                <a:cubicBezTo>
                  <a:pt x="4" y="17"/>
                  <a:pt x="6" y="20"/>
                  <a:pt x="7" y="14"/>
                </a:cubicBezTo>
                <a:cubicBezTo>
                  <a:pt x="10" y="9"/>
                  <a:pt x="9" y="5"/>
                  <a:pt x="10" y="6"/>
                </a:cubicBezTo>
                <a:cubicBezTo>
                  <a:pt x="15" y="5"/>
                  <a:pt x="12" y="6"/>
                  <a:pt x="12" y="8"/>
                </a:cubicBezTo>
                <a:cubicBezTo>
                  <a:pt x="12" y="9"/>
                  <a:pt x="15" y="9"/>
                  <a:pt x="13" y="9"/>
                </a:cubicBezTo>
                <a:cubicBezTo>
                  <a:pt x="12" y="11"/>
                  <a:pt x="12" y="12"/>
                  <a:pt x="13" y="14"/>
                </a:cubicBezTo>
                <a:cubicBezTo>
                  <a:pt x="16" y="15"/>
                  <a:pt x="19" y="11"/>
                  <a:pt x="16" y="11"/>
                </a:cubicBezTo>
                <a:cubicBezTo>
                  <a:pt x="15" y="9"/>
                  <a:pt x="18" y="8"/>
                  <a:pt x="16" y="8"/>
                </a:cubicBezTo>
                <a:cubicBezTo>
                  <a:pt x="15" y="8"/>
                  <a:pt x="16" y="5"/>
                  <a:pt x="15" y="5"/>
                </a:cubicBezTo>
                <a:cubicBezTo>
                  <a:pt x="13" y="5"/>
                  <a:pt x="15" y="1"/>
                  <a:pt x="19" y="0"/>
                </a:cubicBezTo>
                <a:cubicBezTo>
                  <a:pt x="24" y="0"/>
                  <a:pt x="25" y="0"/>
                  <a:pt x="27" y="1"/>
                </a:cubicBezTo>
                <a:cubicBezTo>
                  <a:pt x="28" y="1"/>
                  <a:pt x="28" y="3"/>
                  <a:pt x="30" y="3"/>
                </a:cubicBezTo>
                <a:cubicBezTo>
                  <a:pt x="28" y="9"/>
                  <a:pt x="28" y="11"/>
                  <a:pt x="27" y="9"/>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40" name="Freeform 187"/>
          <p:cNvSpPr>
            <a:spLocks/>
          </p:cNvSpPr>
          <p:nvPr>
            <p:custDataLst>
              <p:tags r:id="rId238"/>
            </p:custDataLst>
          </p:nvPr>
        </p:nvSpPr>
        <p:spPr bwMode="auto">
          <a:xfrm>
            <a:off x="3875332" y="2935943"/>
            <a:ext cx="59809" cy="42835"/>
          </a:xfrm>
          <a:custGeom>
            <a:avLst/>
            <a:gdLst/>
            <a:ahLst/>
            <a:cxnLst>
              <a:cxn ang="0">
                <a:pos x="31" y="13"/>
              </a:cxn>
              <a:cxn ang="0">
                <a:pos x="29" y="16"/>
              </a:cxn>
              <a:cxn ang="0">
                <a:pos x="26" y="25"/>
              </a:cxn>
              <a:cxn ang="0">
                <a:pos x="21" y="22"/>
              </a:cxn>
              <a:cxn ang="0">
                <a:pos x="18" y="18"/>
              </a:cxn>
              <a:cxn ang="0">
                <a:pos x="14" y="18"/>
              </a:cxn>
              <a:cxn ang="0">
                <a:pos x="9" y="14"/>
              </a:cxn>
              <a:cxn ang="0">
                <a:pos x="6" y="11"/>
              </a:cxn>
              <a:cxn ang="0">
                <a:pos x="0" y="7"/>
              </a:cxn>
              <a:cxn ang="0">
                <a:pos x="8" y="2"/>
              </a:cxn>
              <a:cxn ang="0">
                <a:pos x="9" y="4"/>
              </a:cxn>
              <a:cxn ang="0">
                <a:pos x="12" y="4"/>
              </a:cxn>
              <a:cxn ang="0">
                <a:pos x="15" y="2"/>
              </a:cxn>
              <a:cxn ang="0">
                <a:pos x="17" y="2"/>
              </a:cxn>
              <a:cxn ang="0">
                <a:pos x="20" y="2"/>
              </a:cxn>
              <a:cxn ang="0">
                <a:pos x="24" y="4"/>
              </a:cxn>
              <a:cxn ang="0">
                <a:pos x="28" y="10"/>
              </a:cxn>
              <a:cxn ang="0">
                <a:pos x="31" y="13"/>
              </a:cxn>
            </a:cxnLst>
            <a:rect l="0" t="0" r="r" b="b"/>
            <a:pathLst>
              <a:path w="34" h="25">
                <a:moveTo>
                  <a:pt x="31" y="13"/>
                </a:moveTo>
                <a:cubicBezTo>
                  <a:pt x="29" y="14"/>
                  <a:pt x="34" y="13"/>
                  <a:pt x="29" y="16"/>
                </a:cubicBezTo>
                <a:cubicBezTo>
                  <a:pt x="24" y="19"/>
                  <a:pt x="26" y="24"/>
                  <a:pt x="26" y="25"/>
                </a:cubicBezTo>
                <a:cubicBezTo>
                  <a:pt x="23" y="25"/>
                  <a:pt x="23" y="22"/>
                  <a:pt x="21" y="22"/>
                </a:cubicBezTo>
                <a:cubicBezTo>
                  <a:pt x="17" y="21"/>
                  <a:pt x="20" y="18"/>
                  <a:pt x="18" y="18"/>
                </a:cubicBezTo>
                <a:cubicBezTo>
                  <a:pt x="17" y="16"/>
                  <a:pt x="15" y="22"/>
                  <a:pt x="14" y="18"/>
                </a:cubicBezTo>
                <a:cubicBezTo>
                  <a:pt x="14" y="14"/>
                  <a:pt x="11" y="16"/>
                  <a:pt x="9" y="14"/>
                </a:cubicBezTo>
                <a:cubicBezTo>
                  <a:pt x="8" y="11"/>
                  <a:pt x="8" y="14"/>
                  <a:pt x="6" y="11"/>
                </a:cubicBezTo>
                <a:cubicBezTo>
                  <a:pt x="4" y="8"/>
                  <a:pt x="3" y="13"/>
                  <a:pt x="0" y="7"/>
                </a:cubicBezTo>
                <a:cubicBezTo>
                  <a:pt x="3" y="5"/>
                  <a:pt x="4" y="4"/>
                  <a:pt x="8" y="2"/>
                </a:cubicBezTo>
                <a:cubicBezTo>
                  <a:pt x="8" y="4"/>
                  <a:pt x="8" y="4"/>
                  <a:pt x="9" y="4"/>
                </a:cubicBezTo>
                <a:cubicBezTo>
                  <a:pt x="9" y="4"/>
                  <a:pt x="11" y="5"/>
                  <a:pt x="12" y="4"/>
                </a:cubicBezTo>
                <a:cubicBezTo>
                  <a:pt x="14" y="2"/>
                  <a:pt x="15" y="4"/>
                  <a:pt x="15" y="2"/>
                </a:cubicBezTo>
                <a:cubicBezTo>
                  <a:pt x="17" y="0"/>
                  <a:pt x="15" y="2"/>
                  <a:pt x="17" y="2"/>
                </a:cubicBezTo>
                <a:cubicBezTo>
                  <a:pt x="20" y="0"/>
                  <a:pt x="18" y="2"/>
                  <a:pt x="20" y="2"/>
                </a:cubicBezTo>
                <a:cubicBezTo>
                  <a:pt x="21" y="0"/>
                  <a:pt x="20" y="4"/>
                  <a:pt x="24" y="4"/>
                </a:cubicBezTo>
                <a:cubicBezTo>
                  <a:pt x="31" y="5"/>
                  <a:pt x="21" y="10"/>
                  <a:pt x="28" y="10"/>
                </a:cubicBezTo>
                <a:cubicBezTo>
                  <a:pt x="29" y="11"/>
                  <a:pt x="31" y="11"/>
                  <a:pt x="31" y="13"/>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41" name="Freeform 188"/>
          <p:cNvSpPr>
            <a:spLocks/>
          </p:cNvSpPr>
          <p:nvPr>
            <p:custDataLst>
              <p:tags r:id="rId239"/>
            </p:custDataLst>
          </p:nvPr>
        </p:nvSpPr>
        <p:spPr bwMode="auto">
          <a:xfrm>
            <a:off x="3917924" y="2961294"/>
            <a:ext cx="17218" cy="17483"/>
          </a:xfrm>
          <a:custGeom>
            <a:avLst/>
            <a:gdLst/>
            <a:ahLst/>
            <a:cxnLst>
              <a:cxn ang="0">
                <a:pos x="7" y="10"/>
              </a:cxn>
              <a:cxn ang="0">
                <a:pos x="8" y="5"/>
              </a:cxn>
              <a:cxn ang="0">
                <a:pos x="5" y="0"/>
              </a:cxn>
              <a:cxn ang="0">
                <a:pos x="2" y="10"/>
              </a:cxn>
              <a:cxn ang="0">
                <a:pos x="7" y="10"/>
              </a:cxn>
            </a:cxnLst>
            <a:rect l="0" t="0" r="r" b="b"/>
            <a:pathLst>
              <a:path w="10" h="10">
                <a:moveTo>
                  <a:pt x="7" y="10"/>
                </a:moveTo>
                <a:cubicBezTo>
                  <a:pt x="7" y="7"/>
                  <a:pt x="10" y="7"/>
                  <a:pt x="8" y="5"/>
                </a:cubicBezTo>
                <a:cubicBezTo>
                  <a:pt x="8" y="5"/>
                  <a:pt x="5" y="5"/>
                  <a:pt x="5" y="0"/>
                </a:cubicBezTo>
                <a:cubicBezTo>
                  <a:pt x="0" y="4"/>
                  <a:pt x="2" y="9"/>
                  <a:pt x="2" y="10"/>
                </a:cubicBezTo>
                <a:cubicBezTo>
                  <a:pt x="5" y="10"/>
                  <a:pt x="5" y="10"/>
                  <a:pt x="7" y="10"/>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42" name="Freeform 189"/>
          <p:cNvSpPr>
            <a:spLocks/>
          </p:cNvSpPr>
          <p:nvPr>
            <p:custDataLst>
              <p:tags r:id="rId240"/>
            </p:custDataLst>
          </p:nvPr>
        </p:nvSpPr>
        <p:spPr bwMode="auto">
          <a:xfrm>
            <a:off x="4142660" y="2784709"/>
            <a:ext cx="24467" cy="15735"/>
          </a:xfrm>
          <a:custGeom>
            <a:avLst/>
            <a:gdLst/>
            <a:ahLst/>
            <a:cxnLst>
              <a:cxn ang="0">
                <a:pos x="3" y="9"/>
              </a:cxn>
              <a:cxn ang="0">
                <a:pos x="3" y="8"/>
              </a:cxn>
              <a:cxn ang="0">
                <a:pos x="3" y="6"/>
              </a:cxn>
              <a:cxn ang="0">
                <a:pos x="1" y="5"/>
              </a:cxn>
              <a:cxn ang="0">
                <a:pos x="1" y="2"/>
              </a:cxn>
              <a:cxn ang="0">
                <a:pos x="3" y="2"/>
              </a:cxn>
              <a:cxn ang="0">
                <a:pos x="7" y="0"/>
              </a:cxn>
              <a:cxn ang="0">
                <a:pos x="11" y="2"/>
              </a:cxn>
              <a:cxn ang="0">
                <a:pos x="12" y="3"/>
              </a:cxn>
              <a:cxn ang="0">
                <a:pos x="11" y="3"/>
              </a:cxn>
              <a:cxn ang="0">
                <a:pos x="6" y="6"/>
              </a:cxn>
              <a:cxn ang="0">
                <a:pos x="4" y="8"/>
              </a:cxn>
              <a:cxn ang="0">
                <a:pos x="3" y="9"/>
              </a:cxn>
            </a:cxnLst>
            <a:rect l="0" t="0" r="r" b="b"/>
            <a:pathLst>
              <a:path w="14" h="9">
                <a:moveTo>
                  <a:pt x="3" y="9"/>
                </a:moveTo>
                <a:cubicBezTo>
                  <a:pt x="1" y="9"/>
                  <a:pt x="1" y="8"/>
                  <a:pt x="3" y="8"/>
                </a:cubicBezTo>
                <a:cubicBezTo>
                  <a:pt x="4" y="8"/>
                  <a:pt x="4" y="6"/>
                  <a:pt x="3" y="6"/>
                </a:cubicBezTo>
                <a:cubicBezTo>
                  <a:pt x="0" y="5"/>
                  <a:pt x="1" y="5"/>
                  <a:pt x="1" y="5"/>
                </a:cubicBezTo>
                <a:cubicBezTo>
                  <a:pt x="3" y="3"/>
                  <a:pt x="0" y="2"/>
                  <a:pt x="1" y="2"/>
                </a:cubicBezTo>
                <a:cubicBezTo>
                  <a:pt x="3" y="2"/>
                  <a:pt x="3" y="3"/>
                  <a:pt x="3" y="2"/>
                </a:cubicBezTo>
                <a:cubicBezTo>
                  <a:pt x="4" y="0"/>
                  <a:pt x="7" y="0"/>
                  <a:pt x="7" y="0"/>
                </a:cubicBezTo>
                <a:cubicBezTo>
                  <a:pt x="7" y="2"/>
                  <a:pt x="9" y="0"/>
                  <a:pt x="11" y="2"/>
                </a:cubicBezTo>
                <a:cubicBezTo>
                  <a:pt x="14" y="3"/>
                  <a:pt x="14" y="3"/>
                  <a:pt x="12" y="3"/>
                </a:cubicBezTo>
                <a:cubicBezTo>
                  <a:pt x="12" y="3"/>
                  <a:pt x="12" y="2"/>
                  <a:pt x="11" y="3"/>
                </a:cubicBezTo>
                <a:cubicBezTo>
                  <a:pt x="11" y="5"/>
                  <a:pt x="7" y="6"/>
                  <a:pt x="6" y="6"/>
                </a:cubicBezTo>
                <a:cubicBezTo>
                  <a:pt x="6" y="5"/>
                  <a:pt x="4" y="8"/>
                  <a:pt x="4" y="8"/>
                </a:cubicBezTo>
                <a:cubicBezTo>
                  <a:pt x="4" y="9"/>
                  <a:pt x="3" y="9"/>
                  <a:pt x="3" y="9"/>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43" name="Freeform 190"/>
          <p:cNvSpPr>
            <a:spLocks/>
          </p:cNvSpPr>
          <p:nvPr>
            <p:custDataLst>
              <p:tags r:id="rId241"/>
            </p:custDataLst>
          </p:nvPr>
        </p:nvSpPr>
        <p:spPr bwMode="auto">
          <a:xfrm>
            <a:off x="4148097" y="2775094"/>
            <a:ext cx="15405" cy="9616"/>
          </a:xfrm>
          <a:custGeom>
            <a:avLst/>
            <a:gdLst/>
            <a:ahLst/>
            <a:cxnLst>
              <a:cxn ang="0">
                <a:pos x="5" y="6"/>
              </a:cxn>
              <a:cxn ang="0">
                <a:pos x="2" y="3"/>
              </a:cxn>
              <a:cxn ang="0">
                <a:pos x="0" y="3"/>
              </a:cxn>
              <a:cxn ang="0">
                <a:pos x="5" y="2"/>
              </a:cxn>
              <a:cxn ang="0">
                <a:pos x="6" y="3"/>
              </a:cxn>
              <a:cxn ang="0">
                <a:pos x="8" y="5"/>
              </a:cxn>
              <a:cxn ang="0">
                <a:pos x="6" y="5"/>
              </a:cxn>
              <a:cxn ang="0">
                <a:pos x="5" y="6"/>
              </a:cxn>
            </a:cxnLst>
            <a:rect l="0" t="0" r="r" b="b"/>
            <a:pathLst>
              <a:path w="9" h="6">
                <a:moveTo>
                  <a:pt x="5" y="6"/>
                </a:moveTo>
                <a:cubicBezTo>
                  <a:pt x="3" y="6"/>
                  <a:pt x="3" y="3"/>
                  <a:pt x="2" y="3"/>
                </a:cubicBezTo>
                <a:cubicBezTo>
                  <a:pt x="0" y="3"/>
                  <a:pt x="0" y="3"/>
                  <a:pt x="0" y="3"/>
                </a:cubicBezTo>
                <a:cubicBezTo>
                  <a:pt x="2" y="2"/>
                  <a:pt x="3" y="3"/>
                  <a:pt x="5" y="2"/>
                </a:cubicBezTo>
                <a:cubicBezTo>
                  <a:pt x="5" y="0"/>
                  <a:pt x="5" y="2"/>
                  <a:pt x="6" y="3"/>
                </a:cubicBezTo>
                <a:cubicBezTo>
                  <a:pt x="9" y="3"/>
                  <a:pt x="8" y="5"/>
                  <a:pt x="8" y="5"/>
                </a:cubicBezTo>
                <a:cubicBezTo>
                  <a:pt x="6" y="5"/>
                  <a:pt x="6" y="5"/>
                  <a:pt x="6" y="5"/>
                </a:cubicBezTo>
                <a:cubicBezTo>
                  <a:pt x="5" y="5"/>
                  <a:pt x="5" y="6"/>
                  <a:pt x="5" y="6"/>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44" name="Freeform 191"/>
          <p:cNvSpPr>
            <a:spLocks/>
          </p:cNvSpPr>
          <p:nvPr>
            <p:custDataLst>
              <p:tags r:id="rId242"/>
            </p:custDataLst>
          </p:nvPr>
        </p:nvSpPr>
        <p:spPr bwMode="auto">
          <a:xfrm>
            <a:off x="4161689" y="2782961"/>
            <a:ext cx="5437" cy="6993"/>
          </a:xfrm>
          <a:custGeom>
            <a:avLst/>
            <a:gdLst/>
            <a:ahLst/>
            <a:cxnLst>
              <a:cxn ang="0">
                <a:pos x="0" y="1"/>
              </a:cxn>
              <a:cxn ang="0">
                <a:pos x="3" y="3"/>
              </a:cxn>
              <a:cxn ang="0">
                <a:pos x="0" y="1"/>
              </a:cxn>
            </a:cxnLst>
            <a:rect l="0" t="0" r="r" b="b"/>
            <a:pathLst>
              <a:path w="3" h="4">
                <a:moveTo>
                  <a:pt x="0" y="1"/>
                </a:moveTo>
                <a:cubicBezTo>
                  <a:pt x="1" y="0"/>
                  <a:pt x="3" y="1"/>
                  <a:pt x="3" y="3"/>
                </a:cubicBezTo>
                <a:cubicBezTo>
                  <a:pt x="1" y="4"/>
                  <a:pt x="0" y="3"/>
                  <a:pt x="0" y="1"/>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45" name="Freeform 192"/>
          <p:cNvSpPr>
            <a:spLocks/>
          </p:cNvSpPr>
          <p:nvPr>
            <p:custDataLst>
              <p:tags r:id="rId243"/>
            </p:custDataLst>
          </p:nvPr>
        </p:nvSpPr>
        <p:spPr bwMode="auto">
          <a:xfrm>
            <a:off x="4161689" y="2778590"/>
            <a:ext cx="5437" cy="1748"/>
          </a:xfrm>
          <a:custGeom>
            <a:avLst/>
            <a:gdLst/>
            <a:ahLst/>
            <a:cxnLst>
              <a:cxn ang="0">
                <a:pos x="1" y="0"/>
              </a:cxn>
              <a:cxn ang="0">
                <a:pos x="3" y="0"/>
              </a:cxn>
              <a:cxn ang="0">
                <a:pos x="1" y="0"/>
              </a:cxn>
            </a:cxnLst>
            <a:rect l="0" t="0" r="r" b="b"/>
            <a:pathLst>
              <a:path w="3" h="1">
                <a:moveTo>
                  <a:pt x="1" y="0"/>
                </a:moveTo>
                <a:cubicBezTo>
                  <a:pt x="0" y="0"/>
                  <a:pt x="3" y="0"/>
                  <a:pt x="3" y="0"/>
                </a:cubicBezTo>
                <a:cubicBezTo>
                  <a:pt x="3" y="1"/>
                  <a:pt x="1" y="0"/>
                  <a:pt x="1" y="0"/>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46" name="Freeform 193"/>
          <p:cNvSpPr>
            <a:spLocks noEditPoints="1"/>
          </p:cNvSpPr>
          <p:nvPr>
            <p:custDataLst>
              <p:tags r:id="rId244"/>
            </p:custDataLst>
          </p:nvPr>
        </p:nvSpPr>
        <p:spPr bwMode="auto">
          <a:xfrm>
            <a:off x="3994950" y="2546059"/>
            <a:ext cx="183051" cy="313830"/>
          </a:xfrm>
          <a:custGeom>
            <a:avLst/>
            <a:gdLst/>
            <a:ahLst/>
            <a:cxnLst>
              <a:cxn ang="0">
                <a:pos x="3" y="138"/>
              </a:cxn>
              <a:cxn ang="0">
                <a:pos x="6" y="127"/>
              </a:cxn>
              <a:cxn ang="0">
                <a:pos x="11" y="120"/>
              </a:cxn>
              <a:cxn ang="0">
                <a:pos x="12" y="109"/>
              </a:cxn>
              <a:cxn ang="0">
                <a:pos x="9" y="92"/>
              </a:cxn>
              <a:cxn ang="0">
                <a:pos x="8" y="82"/>
              </a:cxn>
              <a:cxn ang="0">
                <a:pos x="15" y="70"/>
              </a:cxn>
              <a:cxn ang="0">
                <a:pos x="22" y="64"/>
              </a:cxn>
              <a:cxn ang="0">
                <a:pos x="28" y="51"/>
              </a:cxn>
              <a:cxn ang="0">
                <a:pos x="34" y="39"/>
              </a:cxn>
              <a:cxn ang="0">
                <a:pos x="41" y="28"/>
              </a:cxn>
              <a:cxn ang="0">
                <a:pos x="44" y="18"/>
              </a:cxn>
              <a:cxn ang="0">
                <a:pos x="55" y="15"/>
              </a:cxn>
              <a:cxn ang="0">
                <a:pos x="72" y="9"/>
              </a:cxn>
              <a:cxn ang="0">
                <a:pos x="76" y="0"/>
              </a:cxn>
              <a:cxn ang="0">
                <a:pos x="90" y="9"/>
              </a:cxn>
              <a:cxn ang="0">
                <a:pos x="98" y="14"/>
              </a:cxn>
              <a:cxn ang="0">
                <a:pos x="98" y="23"/>
              </a:cxn>
              <a:cxn ang="0">
                <a:pos x="99" y="28"/>
              </a:cxn>
              <a:cxn ang="0">
                <a:pos x="101" y="37"/>
              </a:cxn>
              <a:cxn ang="0">
                <a:pos x="96" y="46"/>
              </a:cxn>
              <a:cxn ang="0">
                <a:pos x="87" y="51"/>
              </a:cxn>
              <a:cxn ang="0">
                <a:pos x="81" y="60"/>
              </a:cxn>
              <a:cxn ang="0">
                <a:pos x="75" y="74"/>
              </a:cxn>
              <a:cxn ang="0">
                <a:pos x="67" y="78"/>
              </a:cxn>
              <a:cxn ang="0">
                <a:pos x="55" y="87"/>
              </a:cxn>
              <a:cxn ang="0">
                <a:pos x="49" y="92"/>
              </a:cxn>
              <a:cxn ang="0">
                <a:pos x="50" y="102"/>
              </a:cxn>
              <a:cxn ang="0">
                <a:pos x="53" y="116"/>
              </a:cxn>
              <a:cxn ang="0">
                <a:pos x="60" y="123"/>
              </a:cxn>
              <a:cxn ang="0">
                <a:pos x="55" y="132"/>
              </a:cxn>
              <a:cxn ang="0">
                <a:pos x="41" y="130"/>
              </a:cxn>
              <a:cxn ang="0">
                <a:pos x="60" y="132"/>
              </a:cxn>
              <a:cxn ang="0">
                <a:pos x="55" y="138"/>
              </a:cxn>
              <a:cxn ang="0">
                <a:pos x="46" y="143"/>
              </a:cxn>
              <a:cxn ang="0">
                <a:pos x="44" y="151"/>
              </a:cxn>
              <a:cxn ang="0">
                <a:pos x="43" y="162"/>
              </a:cxn>
              <a:cxn ang="0">
                <a:pos x="32" y="172"/>
              </a:cxn>
              <a:cxn ang="0">
                <a:pos x="25" y="183"/>
              </a:cxn>
              <a:cxn ang="0">
                <a:pos x="12" y="172"/>
              </a:cxn>
              <a:cxn ang="0">
                <a:pos x="14" y="168"/>
              </a:cxn>
              <a:cxn ang="0">
                <a:pos x="6" y="146"/>
              </a:cxn>
              <a:cxn ang="0">
                <a:pos x="0" y="138"/>
              </a:cxn>
              <a:cxn ang="0">
                <a:pos x="61" y="158"/>
              </a:cxn>
              <a:cxn ang="0">
                <a:pos x="63" y="151"/>
              </a:cxn>
              <a:cxn ang="0">
                <a:pos x="56" y="160"/>
              </a:cxn>
              <a:cxn ang="0">
                <a:pos x="61" y="158"/>
              </a:cxn>
              <a:cxn ang="0">
                <a:pos x="44" y="163"/>
              </a:cxn>
              <a:cxn ang="0">
                <a:pos x="47" y="158"/>
              </a:cxn>
              <a:cxn ang="0">
                <a:pos x="58" y="116"/>
              </a:cxn>
            </a:cxnLst>
            <a:rect l="0" t="0" r="r" b="b"/>
            <a:pathLst>
              <a:path w="104" h="185">
                <a:moveTo>
                  <a:pt x="2" y="135"/>
                </a:moveTo>
                <a:cubicBezTo>
                  <a:pt x="2" y="135"/>
                  <a:pt x="2" y="137"/>
                  <a:pt x="3" y="138"/>
                </a:cubicBezTo>
                <a:cubicBezTo>
                  <a:pt x="3" y="140"/>
                  <a:pt x="6" y="137"/>
                  <a:pt x="5" y="132"/>
                </a:cubicBezTo>
                <a:cubicBezTo>
                  <a:pt x="3" y="129"/>
                  <a:pt x="6" y="129"/>
                  <a:pt x="6" y="127"/>
                </a:cubicBezTo>
                <a:cubicBezTo>
                  <a:pt x="5" y="124"/>
                  <a:pt x="8" y="127"/>
                  <a:pt x="9" y="124"/>
                </a:cubicBezTo>
                <a:cubicBezTo>
                  <a:pt x="12" y="121"/>
                  <a:pt x="9" y="121"/>
                  <a:pt x="11" y="120"/>
                </a:cubicBezTo>
                <a:cubicBezTo>
                  <a:pt x="14" y="118"/>
                  <a:pt x="8" y="112"/>
                  <a:pt x="9" y="110"/>
                </a:cubicBezTo>
                <a:cubicBezTo>
                  <a:pt x="9" y="109"/>
                  <a:pt x="12" y="112"/>
                  <a:pt x="12" y="109"/>
                </a:cubicBezTo>
                <a:cubicBezTo>
                  <a:pt x="14" y="107"/>
                  <a:pt x="15" y="106"/>
                  <a:pt x="11" y="104"/>
                </a:cubicBezTo>
                <a:cubicBezTo>
                  <a:pt x="5" y="101"/>
                  <a:pt x="11" y="96"/>
                  <a:pt x="9" y="92"/>
                </a:cubicBezTo>
                <a:cubicBezTo>
                  <a:pt x="6" y="88"/>
                  <a:pt x="9" y="88"/>
                  <a:pt x="8" y="87"/>
                </a:cubicBezTo>
                <a:cubicBezTo>
                  <a:pt x="6" y="85"/>
                  <a:pt x="9" y="85"/>
                  <a:pt x="8" y="82"/>
                </a:cubicBezTo>
                <a:cubicBezTo>
                  <a:pt x="5" y="79"/>
                  <a:pt x="9" y="79"/>
                  <a:pt x="8" y="78"/>
                </a:cubicBezTo>
                <a:cubicBezTo>
                  <a:pt x="8" y="74"/>
                  <a:pt x="14" y="71"/>
                  <a:pt x="15" y="70"/>
                </a:cubicBezTo>
                <a:cubicBezTo>
                  <a:pt x="18" y="68"/>
                  <a:pt x="23" y="73"/>
                  <a:pt x="25" y="67"/>
                </a:cubicBezTo>
                <a:cubicBezTo>
                  <a:pt x="26" y="64"/>
                  <a:pt x="23" y="65"/>
                  <a:pt x="22" y="64"/>
                </a:cubicBezTo>
                <a:cubicBezTo>
                  <a:pt x="18" y="62"/>
                  <a:pt x="26" y="57"/>
                  <a:pt x="26" y="56"/>
                </a:cubicBezTo>
                <a:cubicBezTo>
                  <a:pt x="26" y="53"/>
                  <a:pt x="28" y="54"/>
                  <a:pt x="28" y="51"/>
                </a:cubicBezTo>
                <a:cubicBezTo>
                  <a:pt x="26" y="46"/>
                  <a:pt x="29" y="48"/>
                  <a:pt x="26" y="42"/>
                </a:cubicBezTo>
                <a:cubicBezTo>
                  <a:pt x="26" y="40"/>
                  <a:pt x="37" y="42"/>
                  <a:pt x="34" y="39"/>
                </a:cubicBezTo>
                <a:cubicBezTo>
                  <a:pt x="32" y="36"/>
                  <a:pt x="35" y="37"/>
                  <a:pt x="37" y="32"/>
                </a:cubicBezTo>
                <a:cubicBezTo>
                  <a:pt x="40" y="29"/>
                  <a:pt x="41" y="31"/>
                  <a:pt x="41" y="28"/>
                </a:cubicBezTo>
                <a:cubicBezTo>
                  <a:pt x="43" y="26"/>
                  <a:pt x="40" y="25"/>
                  <a:pt x="40" y="23"/>
                </a:cubicBezTo>
                <a:cubicBezTo>
                  <a:pt x="40" y="22"/>
                  <a:pt x="41" y="23"/>
                  <a:pt x="44" y="18"/>
                </a:cubicBezTo>
                <a:cubicBezTo>
                  <a:pt x="44" y="15"/>
                  <a:pt x="47" y="15"/>
                  <a:pt x="49" y="14"/>
                </a:cubicBezTo>
                <a:cubicBezTo>
                  <a:pt x="50" y="14"/>
                  <a:pt x="52" y="17"/>
                  <a:pt x="55" y="15"/>
                </a:cubicBezTo>
                <a:cubicBezTo>
                  <a:pt x="58" y="14"/>
                  <a:pt x="53" y="9"/>
                  <a:pt x="55" y="8"/>
                </a:cubicBezTo>
                <a:cubicBezTo>
                  <a:pt x="60" y="4"/>
                  <a:pt x="67" y="12"/>
                  <a:pt x="72" y="9"/>
                </a:cubicBezTo>
                <a:cubicBezTo>
                  <a:pt x="75" y="8"/>
                  <a:pt x="67" y="9"/>
                  <a:pt x="72" y="6"/>
                </a:cubicBezTo>
                <a:cubicBezTo>
                  <a:pt x="76" y="1"/>
                  <a:pt x="67" y="0"/>
                  <a:pt x="76" y="0"/>
                </a:cubicBezTo>
                <a:cubicBezTo>
                  <a:pt x="79" y="1"/>
                  <a:pt x="75" y="1"/>
                  <a:pt x="79" y="3"/>
                </a:cubicBezTo>
                <a:cubicBezTo>
                  <a:pt x="82" y="6"/>
                  <a:pt x="87" y="9"/>
                  <a:pt x="90" y="9"/>
                </a:cubicBezTo>
                <a:cubicBezTo>
                  <a:pt x="93" y="9"/>
                  <a:pt x="96" y="11"/>
                  <a:pt x="96" y="12"/>
                </a:cubicBezTo>
                <a:cubicBezTo>
                  <a:pt x="96" y="14"/>
                  <a:pt x="94" y="12"/>
                  <a:pt x="98" y="14"/>
                </a:cubicBezTo>
                <a:cubicBezTo>
                  <a:pt x="102" y="18"/>
                  <a:pt x="98" y="15"/>
                  <a:pt x="98" y="18"/>
                </a:cubicBezTo>
                <a:cubicBezTo>
                  <a:pt x="99" y="23"/>
                  <a:pt x="98" y="22"/>
                  <a:pt x="98" y="23"/>
                </a:cubicBezTo>
                <a:cubicBezTo>
                  <a:pt x="98" y="25"/>
                  <a:pt x="101" y="22"/>
                  <a:pt x="101" y="23"/>
                </a:cubicBezTo>
                <a:cubicBezTo>
                  <a:pt x="101" y="25"/>
                  <a:pt x="99" y="25"/>
                  <a:pt x="99" y="28"/>
                </a:cubicBezTo>
                <a:cubicBezTo>
                  <a:pt x="99" y="29"/>
                  <a:pt x="104" y="31"/>
                  <a:pt x="102" y="32"/>
                </a:cubicBezTo>
                <a:cubicBezTo>
                  <a:pt x="101" y="34"/>
                  <a:pt x="102" y="34"/>
                  <a:pt x="101" y="37"/>
                </a:cubicBezTo>
                <a:cubicBezTo>
                  <a:pt x="98" y="40"/>
                  <a:pt x="104" y="42"/>
                  <a:pt x="104" y="46"/>
                </a:cubicBezTo>
                <a:cubicBezTo>
                  <a:pt x="101" y="48"/>
                  <a:pt x="99" y="45"/>
                  <a:pt x="96" y="46"/>
                </a:cubicBezTo>
                <a:cubicBezTo>
                  <a:pt x="93" y="48"/>
                  <a:pt x="94" y="45"/>
                  <a:pt x="91" y="46"/>
                </a:cubicBezTo>
                <a:cubicBezTo>
                  <a:pt x="90" y="48"/>
                  <a:pt x="87" y="50"/>
                  <a:pt x="87" y="51"/>
                </a:cubicBezTo>
                <a:cubicBezTo>
                  <a:pt x="87" y="53"/>
                  <a:pt x="84" y="51"/>
                  <a:pt x="82" y="54"/>
                </a:cubicBezTo>
                <a:cubicBezTo>
                  <a:pt x="82" y="59"/>
                  <a:pt x="79" y="57"/>
                  <a:pt x="81" y="60"/>
                </a:cubicBezTo>
                <a:cubicBezTo>
                  <a:pt x="81" y="64"/>
                  <a:pt x="85" y="64"/>
                  <a:pt x="81" y="67"/>
                </a:cubicBezTo>
                <a:cubicBezTo>
                  <a:pt x="76" y="70"/>
                  <a:pt x="78" y="74"/>
                  <a:pt x="75" y="74"/>
                </a:cubicBezTo>
                <a:cubicBezTo>
                  <a:pt x="72" y="74"/>
                  <a:pt x="73" y="76"/>
                  <a:pt x="72" y="76"/>
                </a:cubicBezTo>
                <a:cubicBezTo>
                  <a:pt x="69" y="76"/>
                  <a:pt x="70" y="79"/>
                  <a:pt x="67" y="78"/>
                </a:cubicBezTo>
                <a:cubicBezTo>
                  <a:pt x="63" y="78"/>
                  <a:pt x="66" y="84"/>
                  <a:pt x="63" y="82"/>
                </a:cubicBezTo>
                <a:cubicBezTo>
                  <a:pt x="60" y="81"/>
                  <a:pt x="61" y="87"/>
                  <a:pt x="55" y="87"/>
                </a:cubicBezTo>
                <a:cubicBezTo>
                  <a:pt x="50" y="88"/>
                  <a:pt x="58" y="88"/>
                  <a:pt x="53" y="92"/>
                </a:cubicBezTo>
                <a:cubicBezTo>
                  <a:pt x="49" y="93"/>
                  <a:pt x="50" y="88"/>
                  <a:pt x="49" y="92"/>
                </a:cubicBezTo>
                <a:cubicBezTo>
                  <a:pt x="49" y="95"/>
                  <a:pt x="53" y="92"/>
                  <a:pt x="50" y="96"/>
                </a:cubicBezTo>
                <a:cubicBezTo>
                  <a:pt x="49" y="99"/>
                  <a:pt x="52" y="102"/>
                  <a:pt x="50" y="102"/>
                </a:cubicBezTo>
                <a:cubicBezTo>
                  <a:pt x="47" y="102"/>
                  <a:pt x="47" y="116"/>
                  <a:pt x="50" y="116"/>
                </a:cubicBezTo>
                <a:cubicBezTo>
                  <a:pt x="53" y="116"/>
                  <a:pt x="50" y="118"/>
                  <a:pt x="53" y="116"/>
                </a:cubicBezTo>
                <a:cubicBezTo>
                  <a:pt x="56" y="116"/>
                  <a:pt x="56" y="120"/>
                  <a:pt x="58" y="120"/>
                </a:cubicBezTo>
                <a:cubicBezTo>
                  <a:pt x="61" y="120"/>
                  <a:pt x="56" y="123"/>
                  <a:pt x="60" y="123"/>
                </a:cubicBezTo>
                <a:cubicBezTo>
                  <a:pt x="61" y="123"/>
                  <a:pt x="63" y="124"/>
                  <a:pt x="64" y="126"/>
                </a:cubicBezTo>
                <a:cubicBezTo>
                  <a:pt x="64" y="127"/>
                  <a:pt x="58" y="130"/>
                  <a:pt x="55" y="132"/>
                </a:cubicBezTo>
                <a:cubicBezTo>
                  <a:pt x="53" y="134"/>
                  <a:pt x="52" y="129"/>
                  <a:pt x="50" y="130"/>
                </a:cubicBezTo>
                <a:cubicBezTo>
                  <a:pt x="49" y="130"/>
                  <a:pt x="46" y="127"/>
                  <a:pt x="41" y="130"/>
                </a:cubicBezTo>
                <a:cubicBezTo>
                  <a:pt x="38" y="134"/>
                  <a:pt x="46" y="129"/>
                  <a:pt x="49" y="132"/>
                </a:cubicBezTo>
                <a:cubicBezTo>
                  <a:pt x="53" y="137"/>
                  <a:pt x="58" y="130"/>
                  <a:pt x="60" y="132"/>
                </a:cubicBezTo>
                <a:cubicBezTo>
                  <a:pt x="61" y="135"/>
                  <a:pt x="58" y="134"/>
                  <a:pt x="58" y="135"/>
                </a:cubicBezTo>
                <a:cubicBezTo>
                  <a:pt x="58" y="137"/>
                  <a:pt x="56" y="135"/>
                  <a:pt x="55" y="138"/>
                </a:cubicBezTo>
                <a:cubicBezTo>
                  <a:pt x="53" y="140"/>
                  <a:pt x="52" y="135"/>
                  <a:pt x="52" y="138"/>
                </a:cubicBezTo>
                <a:cubicBezTo>
                  <a:pt x="50" y="141"/>
                  <a:pt x="44" y="141"/>
                  <a:pt x="46" y="143"/>
                </a:cubicBezTo>
                <a:cubicBezTo>
                  <a:pt x="46" y="144"/>
                  <a:pt x="43" y="143"/>
                  <a:pt x="44" y="146"/>
                </a:cubicBezTo>
                <a:cubicBezTo>
                  <a:pt x="46" y="148"/>
                  <a:pt x="44" y="148"/>
                  <a:pt x="44" y="151"/>
                </a:cubicBezTo>
                <a:cubicBezTo>
                  <a:pt x="46" y="152"/>
                  <a:pt x="43" y="154"/>
                  <a:pt x="44" y="155"/>
                </a:cubicBezTo>
                <a:cubicBezTo>
                  <a:pt x="44" y="157"/>
                  <a:pt x="43" y="160"/>
                  <a:pt x="43" y="162"/>
                </a:cubicBezTo>
                <a:cubicBezTo>
                  <a:pt x="43" y="165"/>
                  <a:pt x="41" y="166"/>
                  <a:pt x="40" y="171"/>
                </a:cubicBezTo>
                <a:cubicBezTo>
                  <a:pt x="38" y="177"/>
                  <a:pt x="38" y="172"/>
                  <a:pt x="32" y="172"/>
                </a:cubicBezTo>
                <a:cubicBezTo>
                  <a:pt x="26" y="174"/>
                  <a:pt x="31" y="176"/>
                  <a:pt x="28" y="176"/>
                </a:cubicBezTo>
                <a:cubicBezTo>
                  <a:pt x="25" y="174"/>
                  <a:pt x="28" y="183"/>
                  <a:pt x="25" y="183"/>
                </a:cubicBezTo>
                <a:cubicBezTo>
                  <a:pt x="20" y="182"/>
                  <a:pt x="12" y="185"/>
                  <a:pt x="14" y="182"/>
                </a:cubicBezTo>
                <a:cubicBezTo>
                  <a:pt x="17" y="177"/>
                  <a:pt x="8" y="169"/>
                  <a:pt x="12" y="172"/>
                </a:cubicBezTo>
                <a:cubicBezTo>
                  <a:pt x="15" y="174"/>
                  <a:pt x="11" y="169"/>
                  <a:pt x="12" y="169"/>
                </a:cubicBezTo>
                <a:cubicBezTo>
                  <a:pt x="15" y="169"/>
                  <a:pt x="15" y="166"/>
                  <a:pt x="14" y="168"/>
                </a:cubicBezTo>
                <a:cubicBezTo>
                  <a:pt x="11" y="168"/>
                  <a:pt x="8" y="158"/>
                  <a:pt x="6" y="154"/>
                </a:cubicBezTo>
                <a:cubicBezTo>
                  <a:pt x="5" y="149"/>
                  <a:pt x="8" y="149"/>
                  <a:pt x="6" y="146"/>
                </a:cubicBezTo>
                <a:cubicBezTo>
                  <a:pt x="5" y="144"/>
                  <a:pt x="3" y="149"/>
                  <a:pt x="2" y="146"/>
                </a:cubicBezTo>
                <a:cubicBezTo>
                  <a:pt x="0" y="143"/>
                  <a:pt x="2" y="141"/>
                  <a:pt x="0" y="138"/>
                </a:cubicBezTo>
                <a:cubicBezTo>
                  <a:pt x="0" y="137"/>
                  <a:pt x="2" y="137"/>
                  <a:pt x="2" y="135"/>
                </a:cubicBezTo>
                <a:close/>
                <a:moveTo>
                  <a:pt x="61" y="158"/>
                </a:moveTo>
                <a:cubicBezTo>
                  <a:pt x="64" y="155"/>
                  <a:pt x="60" y="155"/>
                  <a:pt x="63" y="152"/>
                </a:cubicBezTo>
                <a:cubicBezTo>
                  <a:pt x="66" y="151"/>
                  <a:pt x="66" y="149"/>
                  <a:pt x="63" y="151"/>
                </a:cubicBezTo>
                <a:cubicBezTo>
                  <a:pt x="60" y="154"/>
                  <a:pt x="61" y="149"/>
                  <a:pt x="58" y="152"/>
                </a:cubicBezTo>
                <a:cubicBezTo>
                  <a:pt x="55" y="155"/>
                  <a:pt x="55" y="158"/>
                  <a:pt x="56" y="160"/>
                </a:cubicBezTo>
                <a:cubicBezTo>
                  <a:pt x="56" y="162"/>
                  <a:pt x="55" y="165"/>
                  <a:pt x="56" y="163"/>
                </a:cubicBezTo>
                <a:cubicBezTo>
                  <a:pt x="58" y="163"/>
                  <a:pt x="58" y="162"/>
                  <a:pt x="61" y="158"/>
                </a:cubicBezTo>
                <a:close/>
                <a:moveTo>
                  <a:pt x="47" y="158"/>
                </a:moveTo>
                <a:cubicBezTo>
                  <a:pt x="46" y="158"/>
                  <a:pt x="46" y="162"/>
                  <a:pt x="44" y="163"/>
                </a:cubicBezTo>
                <a:cubicBezTo>
                  <a:pt x="43" y="165"/>
                  <a:pt x="41" y="171"/>
                  <a:pt x="43" y="172"/>
                </a:cubicBezTo>
                <a:cubicBezTo>
                  <a:pt x="43" y="172"/>
                  <a:pt x="49" y="158"/>
                  <a:pt x="47" y="158"/>
                </a:cubicBezTo>
                <a:close/>
                <a:moveTo>
                  <a:pt x="60" y="120"/>
                </a:moveTo>
                <a:cubicBezTo>
                  <a:pt x="58" y="120"/>
                  <a:pt x="58" y="118"/>
                  <a:pt x="58" y="116"/>
                </a:cubicBezTo>
                <a:cubicBezTo>
                  <a:pt x="60" y="120"/>
                  <a:pt x="60" y="120"/>
                  <a:pt x="60" y="120"/>
                </a:cubicBezTo>
                <a:close/>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47" name="Freeform 194"/>
          <p:cNvSpPr>
            <a:spLocks/>
          </p:cNvSpPr>
          <p:nvPr>
            <p:custDataLst>
              <p:tags r:id="rId245"/>
            </p:custDataLst>
          </p:nvPr>
        </p:nvSpPr>
        <p:spPr bwMode="auto">
          <a:xfrm>
            <a:off x="4469795" y="3122142"/>
            <a:ext cx="73401" cy="71683"/>
          </a:xfrm>
          <a:custGeom>
            <a:avLst/>
            <a:gdLst/>
            <a:ahLst/>
            <a:cxnLst>
              <a:cxn ang="0">
                <a:pos x="30" y="41"/>
              </a:cxn>
              <a:cxn ang="0">
                <a:pos x="26" y="38"/>
              </a:cxn>
              <a:cxn ang="0">
                <a:pos x="26" y="39"/>
              </a:cxn>
              <a:cxn ang="0">
                <a:pos x="24" y="38"/>
              </a:cxn>
              <a:cxn ang="0">
                <a:pos x="23" y="36"/>
              </a:cxn>
              <a:cxn ang="0">
                <a:pos x="23" y="35"/>
              </a:cxn>
              <a:cxn ang="0">
                <a:pos x="26" y="33"/>
              </a:cxn>
              <a:cxn ang="0">
                <a:pos x="24" y="32"/>
              </a:cxn>
              <a:cxn ang="0">
                <a:pos x="26" y="30"/>
              </a:cxn>
              <a:cxn ang="0">
                <a:pos x="23" y="27"/>
              </a:cxn>
              <a:cxn ang="0">
                <a:pos x="18" y="30"/>
              </a:cxn>
              <a:cxn ang="0">
                <a:pos x="15" y="32"/>
              </a:cxn>
              <a:cxn ang="0">
                <a:pos x="14" y="33"/>
              </a:cxn>
              <a:cxn ang="0">
                <a:pos x="12" y="35"/>
              </a:cxn>
              <a:cxn ang="0">
                <a:pos x="11" y="36"/>
              </a:cxn>
              <a:cxn ang="0">
                <a:pos x="11" y="33"/>
              </a:cxn>
              <a:cxn ang="0">
                <a:pos x="11" y="33"/>
              </a:cxn>
              <a:cxn ang="0">
                <a:pos x="12" y="32"/>
              </a:cxn>
              <a:cxn ang="0">
                <a:pos x="11" y="30"/>
              </a:cxn>
              <a:cxn ang="0">
                <a:pos x="12" y="28"/>
              </a:cxn>
              <a:cxn ang="0">
                <a:pos x="9" y="27"/>
              </a:cxn>
              <a:cxn ang="0">
                <a:pos x="6" y="24"/>
              </a:cxn>
              <a:cxn ang="0">
                <a:pos x="4" y="24"/>
              </a:cxn>
              <a:cxn ang="0">
                <a:pos x="6" y="24"/>
              </a:cxn>
              <a:cxn ang="0">
                <a:pos x="8" y="21"/>
              </a:cxn>
              <a:cxn ang="0">
                <a:pos x="3" y="18"/>
              </a:cxn>
              <a:cxn ang="0">
                <a:pos x="4" y="14"/>
              </a:cxn>
              <a:cxn ang="0">
                <a:pos x="0" y="8"/>
              </a:cxn>
              <a:cxn ang="0">
                <a:pos x="1" y="7"/>
              </a:cxn>
              <a:cxn ang="0">
                <a:pos x="4" y="8"/>
              </a:cxn>
              <a:cxn ang="0">
                <a:pos x="6" y="10"/>
              </a:cxn>
              <a:cxn ang="0">
                <a:pos x="9" y="10"/>
              </a:cxn>
              <a:cxn ang="0">
                <a:pos x="12" y="10"/>
              </a:cxn>
              <a:cxn ang="0">
                <a:pos x="9" y="7"/>
              </a:cxn>
              <a:cxn ang="0">
                <a:pos x="9" y="5"/>
              </a:cxn>
              <a:cxn ang="0">
                <a:pos x="11" y="2"/>
              </a:cxn>
              <a:cxn ang="0">
                <a:pos x="14" y="4"/>
              </a:cxn>
              <a:cxn ang="0">
                <a:pos x="17" y="7"/>
              </a:cxn>
              <a:cxn ang="0">
                <a:pos x="23" y="8"/>
              </a:cxn>
              <a:cxn ang="0">
                <a:pos x="27" y="4"/>
              </a:cxn>
              <a:cxn ang="0">
                <a:pos x="32" y="11"/>
              </a:cxn>
              <a:cxn ang="0">
                <a:pos x="35" y="16"/>
              </a:cxn>
              <a:cxn ang="0">
                <a:pos x="42" y="19"/>
              </a:cxn>
              <a:cxn ang="0">
                <a:pos x="36" y="19"/>
              </a:cxn>
              <a:cxn ang="0">
                <a:pos x="33" y="27"/>
              </a:cxn>
              <a:cxn ang="0">
                <a:pos x="33" y="32"/>
              </a:cxn>
              <a:cxn ang="0">
                <a:pos x="32" y="35"/>
              </a:cxn>
              <a:cxn ang="0">
                <a:pos x="30" y="35"/>
              </a:cxn>
              <a:cxn ang="0">
                <a:pos x="30" y="41"/>
              </a:cxn>
            </a:cxnLst>
            <a:rect l="0" t="0" r="r" b="b"/>
            <a:pathLst>
              <a:path w="42" h="42">
                <a:moveTo>
                  <a:pt x="30" y="41"/>
                </a:moveTo>
                <a:cubicBezTo>
                  <a:pt x="26" y="42"/>
                  <a:pt x="27" y="39"/>
                  <a:pt x="26" y="38"/>
                </a:cubicBezTo>
                <a:cubicBezTo>
                  <a:pt x="26" y="39"/>
                  <a:pt x="26" y="39"/>
                  <a:pt x="26" y="39"/>
                </a:cubicBezTo>
                <a:cubicBezTo>
                  <a:pt x="24" y="39"/>
                  <a:pt x="24" y="38"/>
                  <a:pt x="24" y="38"/>
                </a:cubicBezTo>
                <a:cubicBezTo>
                  <a:pt x="24" y="36"/>
                  <a:pt x="24" y="36"/>
                  <a:pt x="23" y="36"/>
                </a:cubicBezTo>
                <a:cubicBezTo>
                  <a:pt x="23" y="36"/>
                  <a:pt x="23" y="36"/>
                  <a:pt x="23" y="35"/>
                </a:cubicBezTo>
                <a:cubicBezTo>
                  <a:pt x="23" y="35"/>
                  <a:pt x="26" y="35"/>
                  <a:pt x="26" y="33"/>
                </a:cubicBezTo>
                <a:cubicBezTo>
                  <a:pt x="26" y="33"/>
                  <a:pt x="24" y="33"/>
                  <a:pt x="24" y="32"/>
                </a:cubicBezTo>
                <a:cubicBezTo>
                  <a:pt x="24" y="30"/>
                  <a:pt x="26" y="30"/>
                  <a:pt x="26" y="30"/>
                </a:cubicBezTo>
                <a:cubicBezTo>
                  <a:pt x="23" y="27"/>
                  <a:pt x="23" y="27"/>
                  <a:pt x="23" y="27"/>
                </a:cubicBezTo>
                <a:cubicBezTo>
                  <a:pt x="21" y="25"/>
                  <a:pt x="18" y="28"/>
                  <a:pt x="18" y="30"/>
                </a:cubicBezTo>
                <a:cubicBezTo>
                  <a:pt x="17" y="30"/>
                  <a:pt x="15" y="32"/>
                  <a:pt x="15" y="32"/>
                </a:cubicBezTo>
                <a:cubicBezTo>
                  <a:pt x="14" y="33"/>
                  <a:pt x="14" y="33"/>
                  <a:pt x="14" y="33"/>
                </a:cubicBezTo>
                <a:cubicBezTo>
                  <a:pt x="12" y="35"/>
                  <a:pt x="12" y="35"/>
                  <a:pt x="12" y="35"/>
                </a:cubicBezTo>
                <a:cubicBezTo>
                  <a:pt x="12" y="36"/>
                  <a:pt x="12" y="36"/>
                  <a:pt x="11" y="36"/>
                </a:cubicBezTo>
                <a:cubicBezTo>
                  <a:pt x="11" y="35"/>
                  <a:pt x="11" y="35"/>
                  <a:pt x="11" y="33"/>
                </a:cubicBezTo>
                <a:cubicBezTo>
                  <a:pt x="11" y="33"/>
                  <a:pt x="11" y="33"/>
                  <a:pt x="11" y="33"/>
                </a:cubicBezTo>
                <a:cubicBezTo>
                  <a:pt x="9" y="32"/>
                  <a:pt x="12" y="32"/>
                  <a:pt x="12" y="32"/>
                </a:cubicBezTo>
                <a:cubicBezTo>
                  <a:pt x="12" y="32"/>
                  <a:pt x="9" y="30"/>
                  <a:pt x="11" y="30"/>
                </a:cubicBezTo>
                <a:cubicBezTo>
                  <a:pt x="11" y="28"/>
                  <a:pt x="12" y="30"/>
                  <a:pt x="12" y="28"/>
                </a:cubicBezTo>
                <a:cubicBezTo>
                  <a:pt x="12" y="27"/>
                  <a:pt x="9" y="28"/>
                  <a:pt x="9" y="27"/>
                </a:cubicBezTo>
                <a:cubicBezTo>
                  <a:pt x="8" y="27"/>
                  <a:pt x="6" y="25"/>
                  <a:pt x="6" y="24"/>
                </a:cubicBezTo>
                <a:cubicBezTo>
                  <a:pt x="4" y="24"/>
                  <a:pt x="4" y="24"/>
                  <a:pt x="4" y="24"/>
                </a:cubicBezTo>
                <a:cubicBezTo>
                  <a:pt x="3" y="22"/>
                  <a:pt x="6" y="24"/>
                  <a:pt x="6" y="24"/>
                </a:cubicBezTo>
                <a:cubicBezTo>
                  <a:pt x="6" y="22"/>
                  <a:pt x="8" y="21"/>
                  <a:pt x="8" y="21"/>
                </a:cubicBezTo>
                <a:cubicBezTo>
                  <a:pt x="3" y="18"/>
                  <a:pt x="3" y="18"/>
                  <a:pt x="3" y="18"/>
                </a:cubicBezTo>
                <a:cubicBezTo>
                  <a:pt x="1" y="14"/>
                  <a:pt x="4" y="14"/>
                  <a:pt x="4" y="14"/>
                </a:cubicBezTo>
                <a:cubicBezTo>
                  <a:pt x="4" y="13"/>
                  <a:pt x="0" y="10"/>
                  <a:pt x="0" y="8"/>
                </a:cubicBezTo>
                <a:cubicBezTo>
                  <a:pt x="1" y="7"/>
                  <a:pt x="1" y="7"/>
                  <a:pt x="1" y="7"/>
                </a:cubicBezTo>
                <a:cubicBezTo>
                  <a:pt x="4" y="8"/>
                  <a:pt x="4" y="8"/>
                  <a:pt x="4" y="8"/>
                </a:cubicBezTo>
                <a:cubicBezTo>
                  <a:pt x="6" y="8"/>
                  <a:pt x="4" y="10"/>
                  <a:pt x="6" y="10"/>
                </a:cubicBezTo>
                <a:cubicBezTo>
                  <a:pt x="8" y="10"/>
                  <a:pt x="8" y="10"/>
                  <a:pt x="9" y="10"/>
                </a:cubicBezTo>
                <a:cubicBezTo>
                  <a:pt x="11" y="10"/>
                  <a:pt x="11" y="13"/>
                  <a:pt x="12" y="10"/>
                </a:cubicBezTo>
                <a:cubicBezTo>
                  <a:pt x="14" y="8"/>
                  <a:pt x="9" y="7"/>
                  <a:pt x="9" y="7"/>
                </a:cubicBezTo>
                <a:cubicBezTo>
                  <a:pt x="9" y="5"/>
                  <a:pt x="9" y="5"/>
                  <a:pt x="9" y="5"/>
                </a:cubicBezTo>
                <a:cubicBezTo>
                  <a:pt x="9" y="4"/>
                  <a:pt x="11" y="2"/>
                  <a:pt x="11" y="2"/>
                </a:cubicBezTo>
                <a:cubicBezTo>
                  <a:pt x="12" y="5"/>
                  <a:pt x="14" y="0"/>
                  <a:pt x="14" y="4"/>
                </a:cubicBezTo>
                <a:cubicBezTo>
                  <a:pt x="15" y="7"/>
                  <a:pt x="17" y="4"/>
                  <a:pt x="17" y="7"/>
                </a:cubicBezTo>
                <a:cubicBezTo>
                  <a:pt x="18" y="11"/>
                  <a:pt x="23" y="10"/>
                  <a:pt x="23" y="8"/>
                </a:cubicBezTo>
                <a:cubicBezTo>
                  <a:pt x="24" y="7"/>
                  <a:pt x="26" y="5"/>
                  <a:pt x="27" y="4"/>
                </a:cubicBezTo>
                <a:cubicBezTo>
                  <a:pt x="29" y="4"/>
                  <a:pt x="32" y="10"/>
                  <a:pt x="32" y="11"/>
                </a:cubicBezTo>
                <a:cubicBezTo>
                  <a:pt x="33" y="13"/>
                  <a:pt x="35" y="13"/>
                  <a:pt x="35" y="16"/>
                </a:cubicBezTo>
                <a:cubicBezTo>
                  <a:pt x="35" y="18"/>
                  <a:pt x="41" y="16"/>
                  <a:pt x="42" y="19"/>
                </a:cubicBezTo>
                <a:cubicBezTo>
                  <a:pt x="42" y="22"/>
                  <a:pt x="41" y="18"/>
                  <a:pt x="36" y="19"/>
                </a:cubicBezTo>
                <a:cubicBezTo>
                  <a:pt x="33" y="22"/>
                  <a:pt x="36" y="25"/>
                  <a:pt x="33" y="27"/>
                </a:cubicBezTo>
                <a:cubicBezTo>
                  <a:pt x="32" y="28"/>
                  <a:pt x="35" y="30"/>
                  <a:pt x="33" y="32"/>
                </a:cubicBezTo>
                <a:cubicBezTo>
                  <a:pt x="32" y="32"/>
                  <a:pt x="33" y="33"/>
                  <a:pt x="32" y="35"/>
                </a:cubicBezTo>
                <a:cubicBezTo>
                  <a:pt x="32" y="35"/>
                  <a:pt x="32" y="28"/>
                  <a:pt x="30" y="35"/>
                </a:cubicBezTo>
                <a:cubicBezTo>
                  <a:pt x="29" y="38"/>
                  <a:pt x="29" y="39"/>
                  <a:pt x="30" y="41"/>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48" name="Freeform 195"/>
          <p:cNvSpPr>
            <a:spLocks/>
          </p:cNvSpPr>
          <p:nvPr>
            <p:custDataLst>
              <p:tags r:id="rId246"/>
            </p:custDataLst>
          </p:nvPr>
        </p:nvSpPr>
        <p:spPr bwMode="auto">
          <a:xfrm>
            <a:off x="4464358" y="3164978"/>
            <a:ext cx="20842" cy="18358"/>
          </a:xfrm>
          <a:custGeom>
            <a:avLst/>
            <a:gdLst/>
            <a:ahLst/>
            <a:cxnLst>
              <a:cxn ang="0">
                <a:pos x="0" y="2"/>
              </a:cxn>
              <a:cxn ang="0">
                <a:pos x="3" y="0"/>
              </a:cxn>
              <a:cxn ang="0">
                <a:pos x="4" y="3"/>
              </a:cxn>
              <a:cxn ang="0">
                <a:pos x="6" y="3"/>
              </a:cxn>
              <a:cxn ang="0">
                <a:pos x="7" y="3"/>
              </a:cxn>
              <a:cxn ang="0">
                <a:pos x="9" y="5"/>
              </a:cxn>
              <a:cxn ang="0">
                <a:pos x="10" y="6"/>
              </a:cxn>
              <a:cxn ang="0">
                <a:pos x="12" y="11"/>
              </a:cxn>
              <a:cxn ang="0">
                <a:pos x="9" y="11"/>
              </a:cxn>
              <a:cxn ang="0">
                <a:pos x="0" y="2"/>
              </a:cxn>
            </a:cxnLst>
            <a:rect l="0" t="0" r="r" b="b"/>
            <a:pathLst>
              <a:path w="12" h="11">
                <a:moveTo>
                  <a:pt x="0" y="2"/>
                </a:moveTo>
                <a:cubicBezTo>
                  <a:pt x="1" y="2"/>
                  <a:pt x="1" y="0"/>
                  <a:pt x="3" y="0"/>
                </a:cubicBezTo>
                <a:cubicBezTo>
                  <a:pt x="4" y="2"/>
                  <a:pt x="3" y="3"/>
                  <a:pt x="4" y="3"/>
                </a:cubicBezTo>
                <a:cubicBezTo>
                  <a:pt x="6" y="2"/>
                  <a:pt x="4" y="3"/>
                  <a:pt x="6" y="3"/>
                </a:cubicBezTo>
                <a:cubicBezTo>
                  <a:pt x="7" y="3"/>
                  <a:pt x="7" y="3"/>
                  <a:pt x="7" y="3"/>
                </a:cubicBezTo>
                <a:cubicBezTo>
                  <a:pt x="9" y="3"/>
                  <a:pt x="7" y="5"/>
                  <a:pt x="9" y="5"/>
                </a:cubicBezTo>
                <a:cubicBezTo>
                  <a:pt x="10" y="6"/>
                  <a:pt x="10" y="6"/>
                  <a:pt x="10" y="6"/>
                </a:cubicBezTo>
                <a:cubicBezTo>
                  <a:pt x="10" y="8"/>
                  <a:pt x="10" y="9"/>
                  <a:pt x="12" y="11"/>
                </a:cubicBezTo>
                <a:cubicBezTo>
                  <a:pt x="10" y="11"/>
                  <a:pt x="10" y="11"/>
                  <a:pt x="9" y="11"/>
                </a:cubicBezTo>
                <a:cubicBezTo>
                  <a:pt x="4" y="9"/>
                  <a:pt x="3" y="5"/>
                  <a:pt x="0" y="2"/>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49" name="Freeform 196"/>
          <p:cNvSpPr>
            <a:spLocks/>
          </p:cNvSpPr>
          <p:nvPr>
            <p:custDataLst>
              <p:tags r:id="rId247"/>
            </p:custDataLst>
          </p:nvPr>
        </p:nvSpPr>
        <p:spPr bwMode="auto">
          <a:xfrm>
            <a:off x="4445327" y="3136129"/>
            <a:ext cx="45310" cy="47205"/>
          </a:xfrm>
          <a:custGeom>
            <a:avLst/>
            <a:gdLst/>
            <a:ahLst/>
            <a:cxnLst>
              <a:cxn ang="0">
                <a:pos x="24" y="28"/>
              </a:cxn>
              <a:cxn ang="0">
                <a:pos x="24" y="25"/>
              </a:cxn>
              <a:cxn ang="0">
                <a:pos x="24" y="25"/>
              </a:cxn>
              <a:cxn ang="0">
                <a:pos x="26" y="23"/>
              </a:cxn>
              <a:cxn ang="0">
                <a:pos x="24" y="22"/>
              </a:cxn>
              <a:cxn ang="0">
                <a:pos x="26" y="20"/>
              </a:cxn>
              <a:cxn ang="0">
                <a:pos x="23" y="19"/>
              </a:cxn>
              <a:cxn ang="0">
                <a:pos x="20" y="16"/>
              </a:cxn>
              <a:cxn ang="0">
                <a:pos x="18" y="16"/>
              </a:cxn>
              <a:cxn ang="0">
                <a:pos x="20" y="16"/>
              </a:cxn>
              <a:cxn ang="0">
                <a:pos x="21" y="12"/>
              </a:cxn>
              <a:cxn ang="0">
                <a:pos x="17" y="9"/>
              </a:cxn>
              <a:cxn ang="0">
                <a:pos x="18" y="6"/>
              </a:cxn>
              <a:cxn ang="0">
                <a:pos x="14" y="0"/>
              </a:cxn>
              <a:cxn ang="0">
                <a:pos x="12" y="2"/>
              </a:cxn>
              <a:cxn ang="0">
                <a:pos x="8" y="2"/>
              </a:cxn>
              <a:cxn ang="0">
                <a:pos x="6" y="2"/>
              </a:cxn>
              <a:cxn ang="0">
                <a:pos x="1" y="3"/>
              </a:cxn>
              <a:cxn ang="0">
                <a:pos x="1" y="3"/>
              </a:cxn>
              <a:cxn ang="0">
                <a:pos x="1" y="3"/>
              </a:cxn>
              <a:cxn ang="0">
                <a:pos x="3" y="8"/>
              </a:cxn>
              <a:cxn ang="0">
                <a:pos x="1" y="11"/>
              </a:cxn>
              <a:cxn ang="0">
                <a:pos x="3" y="12"/>
              </a:cxn>
              <a:cxn ang="0">
                <a:pos x="1" y="14"/>
              </a:cxn>
              <a:cxn ang="0">
                <a:pos x="9" y="16"/>
              </a:cxn>
              <a:cxn ang="0">
                <a:pos x="11" y="19"/>
              </a:cxn>
              <a:cxn ang="0">
                <a:pos x="14" y="17"/>
              </a:cxn>
              <a:cxn ang="0">
                <a:pos x="15" y="20"/>
              </a:cxn>
              <a:cxn ang="0">
                <a:pos x="17" y="20"/>
              </a:cxn>
              <a:cxn ang="0">
                <a:pos x="18" y="20"/>
              </a:cxn>
              <a:cxn ang="0">
                <a:pos x="20" y="22"/>
              </a:cxn>
              <a:cxn ang="0">
                <a:pos x="21" y="23"/>
              </a:cxn>
              <a:cxn ang="0">
                <a:pos x="23" y="28"/>
              </a:cxn>
              <a:cxn ang="0">
                <a:pos x="24" y="26"/>
              </a:cxn>
              <a:cxn ang="0">
                <a:pos x="24" y="28"/>
              </a:cxn>
            </a:cxnLst>
            <a:rect l="0" t="0" r="r" b="b"/>
            <a:pathLst>
              <a:path w="26" h="28">
                <a:moveTo>
                  <a:pt x="24" y="28"/>
                </a:moveTo>
                <a:cubicBezTo>
                  <a:pt x="24" y="26"/>
                  <a:pt x="24" y="26"/>
                  <a:pt x="24" y="25"/>
                </a:cubicBezTo>
                <a:cubicBezTo>
                  <a:pt x="24" y="25"/>
                  <a:pt x="24" y="25"/>
                  <a:pt x="24" y="25"/>
                </a:cubicBezTo>
                <a:cubicBezTo>
                  <a:pt x="23" y="23"/>
                  <a:pt x="26" y="23"/>
                  <a:pt x="26" y="23"/>
                </a:cubicBezTo>
                <a:cubicBezTo>
                  <a:pt x="26" y="23"/>
                  <a:pt x="23" y="22"/>
                  <a:pt x="24" y="22"/>
                </a:cubicBezTo>
                <a:cubicBezTo>
                  <a:pt x="24" y="20"/>
                  <a:pt x="26" y="22"/>
                  <a:pt x="26" y="20"/>
                </a:cubicBezTo>
                <a:cubicBezTo>
                  <a:pt x="26" y="19"/>
                  <a:pt x="23" y="20"/>
                  <a:pt x="23" y="19"/>
                </a:cubicBezTo>
                <a:cubicBezTo>
                  <a:pt x="21" y="19"/>
                  <a:pt x="20" y="17"/>
                  <a:pt x="20" y="16"/>
                </a:cubicBezTo>
                <a:cubicBezTo>
                  <a:pt x="18" y="16"/>
                  <a:pt x="18" y="16"/>
                  <a:pt x="18" y="16"/>
                </a:cubicBezTo>
                <a:cubicBezTo>
                  <a:pt x="17" y="14"/>
                  <a:pt x="20" y="16"/>
                  <a:pt x="20" y="16"/>
                </a:cubicBezTo>
                <a:cubicBezTo>
                  <a:pt x="20" y="14"/>
                  <a:pt x="21" y="12"/>
                  <a:pt x="21" y="12"/>
                </a:cubicBezTo>
                <a:cubicBezTo>
                  <a:pt x="17" y="9"/>
                  <a:pt x="17" y="9"/>
                  <a:pt x="17" y="9"/>
                </a:cubicBezTo>
                <a:cubicBezTo>
                  <a:pt x="15" y="6"/>
                  <a:pt x="18" y="6"/>
                  <a:pt x="18" y="6"/>
                </a:cubicBezTo>
                <a:cubicBezTo>
                  <a:pt x="18" y="5"/>
                  <a:pt x="14" y="2"/>
                  <a:pt x="14" y="0"/>
                </a:cubicBezTo>
                <a:cubicBezTo>
                  <a:pt x="12" y="0"/>
                  <a:pt x="12" y="2"/>
                  <a:pt x="12" y="2"/>
                </a:cubicBezTo>
                <a:cubicBezTo>
                  <a:pt x="8" y="2"/>
                  <a:pt x="8" y="2"/>
                  <a:pt x="8" y="2"/>
                </a:cubicBezTo>
                <a:cubicBezTo>
                  <a:pt x="8" y="2"/>
                  <a:pt x="8" y="2"/>
                  <a:pt x="6" y="2"/>
                </a:cubicBezTo>
                <a:cubicBezTo>
                  <a:pt x="5" y="2"/>
                  <a:pt x="3" y="3"/>
                  <a:pt x="1" y="3"/>
                </a:cubicBezTo>
                <a:cubicBezTo>
                  <a:pt x="1" y="3"/>
                  <a:pt x="1" y="3"/>
                  <a:pt x="1" y="3"/>
                </a:cubicBezTo>
                <a:cubicBezTo>
                  <a:pt x="1" y="3"/>
                  <a:pt x="0" y="3"/>
                  <a:pt x="1" y="3"/>
                </a:cubicBezTo>
                <a:cubicBezTo>
                  <a:pt x="1" y="5"/>
                  <a:pt x="3" y="6"/>
                  <a:pt x="3" y="8"/>
                </a:cubicBezTo>
                <a:cubicBezTo>
                  <a:pt x="3" y="9"/>
                  <a:pt x="1" y="9"/>
                  <a:pt x="1" y="11"/>
                </a:cubicBezTo>
                <a:cubicBezTo>
                  <a:pt x="1" y="12"/>
                  <a:pt x="3" y="12"/>
                  <a:pt x="3" y="12"/>
                </a:cubicBezTo>
                <a:cubicBezTo>
                  <a:pt x="3" y="14"/>
                  <a:pt x="1" y="14"/>
                  <a:pt x="1" y="14"/>
                </a:cubicBezTo>
                <a:cubicBezTo>
                  <a:pt x="5" y="16"/>
                  <a:pt x="8" y="14"/>
                  <a:pt x="9" y="16"/>
                </a:cubicBezTo>
                <a:cubicBezTo>
                  <a:pt x="11" y="17"/>
                  <a:pt x="11" y="17"/>
                  <a:pt x="11" y="19"/>
                </a:cubicBezTo>
                <a:cubicBezTo>
                  <a:pt x="12" y="19"/>
                  <a:pt x="12" y="17"/>
                  <a:pt x="14" y="17"/>
                </a:cubicBezTo>
                <a:cubicBezTo>
                  <a:pt x="15" y="19"/>
                  <a:pt x="14" y="20"/>
                  <a:pt x="15" y="20"/>
                </a:cubicBezTo>
                <a:cubicBezTo>
                  <a:pt x="17" y="19"/>
                  <a:pt x="15" y="20"/>
                  <a:pt x="17" y="20"/>
                </a:cubicBezTo>
                <a:cubicBezTo>
                  <a:pt x="18" y="20"/>
                  <a:pt x="18" y="20"/>
                  <a:pt x="18" y="20"/>
                </a:cubicBezTo>
                <a:cubicBezTo>
                  <a:pt x="20" y="20"/>
                  <a:pt x="18" y="22"/>
                  <a:pt x="20" y="22"/>
                </a:cubicBezTo>
                <a:cubicBezTo>
                  <a:pt x="21" y="23"/>
                  <a:pt x="21" y="23"/>
                  <a:pt x="21" y="23"/>
                </a:cubicBezTo>
                <a:cubicBezTo>
                  <a:pt x="21" y="25"/>
                  <a:pt x="21" y="26"/>
                  <a:pt x="23" y="28"/>
                </a:cubicBezTo>
                <a:cubicBezTo>
                  <a:pt x="23" y="28"/>
                  <a:pt x="23" y="26"/>
                  <a:pt x="24" y="26"/>
                </a:cubicBezTo>
                <a:cubicBezTo>
                  <a:pt x="24" y="28"/>
                  <a:pt x="24" y="28"/>
                  <a:pt x="24" y="28"/>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50" name="Freeform 197"/>
          <p:cNvSpPr>
            <a:spLocks/>
          </p:cNvSpPr>
          <p:nvPr>
            <p:custDataLst>
              <p:tags r:id="rId248"/>
            </p:custDataLst>
          </p:nvPr>
        </p:nvSpPr>
        <p:spPr bwMode="auto">
          <a:xfrm>
            <a:off x="4395487" y="3093295"/>
            <a:ext cx="98775" cy="49828"/>
          </a:xfrm>
          <a:custGeom>
            <a:avLst/>
            <a:gdLst/>
            <a:ahLst/>
            <a:cxnLst>
              <a:cxn ang="0">
                <a:pos x="30" y="28"/>
              </a:cxn>
              <a:cxn ang="0">
                <a:pos x="34" y="26"/>
              </a:cxn>
              <a:cxn ang="0">
                <a:pos x="36" y="26"/>
              </a:cxn>
              <a:cxn ang="0">
                <a:pos x="41" y="26"/>
              </a:cxn>
              <a:cxn ang="0">
                <a:pos x="42" y="25"/>
              </a:cxn>
              <a:cxn ang="0">
                <a:pos x="44" y="23"/>
              </a:cxn>
              <a:cxn ang="0">
                <a:pos x="47" y="25"/>
              </a:cxn>
              <a:cxn ang="0">
                <a:pos x="48" y="26"/>
              </a:cxn>
              <a:cxn ang="0">
                <a:pos x="51" y="26"/>
              </a:cxn>
              <a:cxn ang="0">
                <a:pos x="54" y="26"/>
              </a:cxn>
              <a:cxn ang="0">
                <a:pos x="51" y="23"/>
              </a:cxn>
              <a:cxn ang="0">
                <a:pos x="51" y="22"/>
              </a:cxn>
              <a:cxn ang="0">
                <a:pos x="53" y="19"/>
              </a:cxn>
              <a:cxn ang="0">
                <a:pos x="47" y="16"/>
              </a:cxn>
              <a:cxn ang="0">
                <a:pos x="47" y="11"/>
              </a:cxn>
              <a:cxn ang="0">
                <a:pos x="42" y="10"/>
              </a:cxn>
              <a:cxn ang="0">
                <a:pos x="37" y="10"/>
              </a:cxn>
              <a:cxn ang="0">
                <a:pos x="31" y="11"/>
              </a:cxn>
              <a:cxn ang="0">
                <a:pos x="30" y="8"/>
              </a:cxn>
              <a:cxn ang="0">
                <a:pos x="24" y="5"/>
              </a:cxn>
              <a:cxn ang="0">
                <a:pos x="17" y="4"/>
              </a:cxn>
              <a:cxn ang="0">
                <a:pos x="11" y="4"/>
              </a:cxn>
              <a:cxn ang="0">
                <a:pos x="7" y="0"/>
              </a:cxn>
              <a:cxn ang="0">
                <a:pos x="0" y="2"/>
              </a:cxn>
              <a:cxn ang="0">
                <a:pos x="10" y="8"/>
              </a:cxn>
              <a:cxn ang="0">
                <a:pos x="14" y="14"/>
              </a:cxn>
              <a:cxn ang="0">
                <a:pos x="13" y="23"/>
              </a:cxn>
              <a:cxn ang="0">
                <a:pos x="17" y="23"/>
              </a:cxn>
              <a:cxn ang="0">
                <a:pos x="21" y="23"/>
              </a:cxn>
              <a:cxn ang="0">
                <a:pos x="22" y="22"/>
              </a:cxn>
              <a:cxn ang="0">
                <a:pos x="27" y="25"/>
              </a:cxn>
              <a:cxn ang="0">
                <a:pos x="27" y="25"/>
              </a:cxn>
              <a:cxn ang="0">
                <a:pos x="27" y="26"/>
              </a:cxn>
              <a:cxn ang="0">
                <a:pos x="30" y="26"/>
              </a:cxn>
              <a:cxn ang="0">
                <a:pos x="30" y="28"/>
              </a:cxn>
            </a:cxnLst>
            <a:rect l="0" t="0" r="r" b="b"/>
            <a:pathLst>
              <a:path w="56" h="29">
                <a:moveTo>
                  <a:pt x="30" y="28"/>
                </a:moveTo>
                <a:cubicBezTo>
                  <a:pt x="31" y="28"/>
                  <a:pt x="33" y="26"/>
                  <a:pt x="34" y="26"/>
                </a:cubicBezTo>
                <a:cubicBezTo>
                  <a:pt x="36" y="26"/>
                  <a:pt x="36" y="26"/>
                  <a:pt x="36" y="26"/>
                </a:cubicBezTo>
                <a:cubicBezTo>
                  <a:pt x="41" y="26"/>
                  <a:pt x="41" y="26"/>
                  <a:pt x="41" y="26"/>
                </a:cubicBezTo>
                <a:cubicBezTo>
                  <a:pt x="41" y="26"/>
                  <a:pt x="41" y="25"/>
                  <a:pt x="42" y="25"/>
                </a:cubicBezTo>
                <a:cubicBezTo>
                  <a:pt x="44" y="23"/>
                  <a:pt x="44" y="23"/>
                  <a:pt x="44" y="23"/>
                </a:cubicBezTo>
                <a:cubicBezTo>
                  <a:pt x="47" y="25"/>
                  <a:pt x="47" y="25"/>
                  <a:pt x="47" y="25"/>
                </a:cubicBezTo>
                <a:cubicBezTo>
                  <a:pt x="48" y="25"/>
                  <a:pt x="47" y="26"/>
                  <a:pt x="48" y="26"/>
                </a:cubicBezTo>
                <a:cubicBezTo>
                  <a:pt x="50" y="26"/>
                  <a:pt x="50" y="26"/>
                  <a:pt x="51" y="26"/>
                </a:cubicBezTo>
                <a:cubicBezTo>
                  <a:pt x="53" y="26"/>
                  <a:pt x="53" y="29"/>
                  <a:pt x="54" y="26"/>
                </a:cubicBezTo>
                <a:cubicBezTo>
                  <a:pt x="56" y="25"/>
                  <a:pt x="51" y="23"/>
                  <a:pt x="51" y="23"/>
                </a:cubicBezTo>
                <a:cubicBezTo>
                  <a:pt x="51" y="22"/>
                  <a:pt x="51" y="22"/>
                  <a:pt x="51" y="22"/>
                </a:cubicBezTo>
                <a:cubicBezTo>
                  <a:pt x="51" y="20"/>
                  <a:pt x="53" y="19"/>
                  <a:pt x="53" y="19"/>
                </a:cubicBezTo>
                <a:cubicBezTo>
                  <a:pt x="48" y="17"/>
                  <a:pt x="48" y="17"/>
                  <a:pt x="47" y="16"/>
                </a:cubicBezTo>
                <a:cubicBezTo>
                  <a:pt x="45" y="14"/>
                  <a:pt x="50" y="11"/>
                  <a:pt x="47" y="11"/>
                </a:cubicBezTo>
                <a:cubicBezTo>
                  <a:pt x="44" y="11"/>
                  <a:pt x="44" y="10"/>
                  <a:pt x="42" y="10"/>
                </a:cubicBezTo>
                <a:cubicBezTo>
                  <a:pt x="41" y="8"/>
                  <a:pt x="41" y="11"/>
                  <a:pt x="37" y="10"/>
                </a:cubicBezTo>
                <a:cubicBezTo>
                  <a:pt x="36" y="8"/>
                  <a:pt x="34" y="13"/>
                  <a:pt x="31" y="11"/>
                </a:cubicBezTo>
                <a:cubicBezTo>
                  <a:pt x="30" y="10"/>
                  <a:pt x="34" y="10"/>
                  <a:pt x="30" y="8"/>
                </a:cubicBezTo>
                <a:cubicBezTo>
                  <a:pt x="25" y="7"/>
                  <a:pt x="25" y="5"/>
                  <a:pt x="24" y="5"/>
                </a:cubicBezTo>
                <a:cubicBezTo>
                  <a:pt x="22" y="5"/>
                  <a:pt x="21" y="2"/>
                  <a:pt x="17" y="4"/>
                </a:cubicBezTo>
                <a:cubicBezTo>
                  <a:pt x="13" y="7"/>
                  <a:pt x="14" y="4"/>
                  <a:pt x="11" y="4"/>
                </a:cubicBezTo>
                <a:cubicBezTo>
                  <a:pt x="8" y="4"/>
                  <a:pt x="8" y="0"/>
                  <a:pt x="7" y="0"/>
                </a:cubicBezTo>
                <a:cubicBezTo>
                  <a:pt x="5" y="0"/>
                  <a:pt x="2" y="0"/>
                  <a:pt x="0" y="2"/>
                </a:cubicBezTo>
                <a:cubicBezTo>
                  <a:pt x="7" y="7"/>
                  <a:pt x="8" y="5"/>
                  <a:pt x="10" y="8"/>
                </a:cubicBezTo>
                <a:cubicBezTo>
                  <a:pt x="11" y="11"/>
                  <a:pt x="13" y="7"/>
                  <a:pt x="14" y="14"/>
                </a:cubicBezTo>
                <a:cubicBezTo>
                  <a:pt x="16" y="22"/>
                  <a:pt x="14" y="22"/>
                  <a:pt x="13" y="23"/>
                </a:cubicBezTo>
                <a:cubicBezTo>
                  <a:pt x="16" y="25"/>
                  <a:pt x="14" y="23"/>
                  <a:pt x="17" y="23"/>
                </a:cubicBezTo>
                <a:cubicBezTo>
                  <a:pt x="17" y="23"/>
                  <a:pt x="21" y="25"/>
                  <a:pt x="21" y="23"/>
                </a:cubicBezTo>
                <a:cubicBezTo>
                  <a:pt x="22" y="22"/>
                  <a:pt x="22" y="22"/>
                  <a:pt x="22" y="22"/>
                </a:cubicBezTo>
                <a:cubicBezTo>
                  <a:pt x="22" y="22"/>
                  <a:pt x="24" y="22"/>
                  <a:pt x="27" y="25"/>
                </a:cubicBezTo>
                <a:cubicBezTo>
                  <a:pt x="27" y="25"/>
                  <a:pt x="27" y="25"/>
                  <a:pt x="27" y="25"/>
                </a:cubicBezTo>
                <a:cubicBezTo>
                  <a:pt x="27" y="26"/>
                  <a:pt x="27" y="26"/>
                  <a:pt x="27" y="26"/>
                </a:cubicBezTo>
                <a:cubicBezTo>
                  <a:pt x="28" y="28"/>
                  <a:pt x="28" y="26"/>
                  <a:pt x="30" y="26"/>
                </a:cubicBezTo>
                <a:cubicBezTo>
                  <a:pt x="30" y="28"/>
                  <a:pt x="30" y="28"/>
                  <a:pt x="30" y="28"/>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51" name="Freeform 198"/>
          <p:cNvSpPr>
            <a:spLocks/>
          </p:cNvSpPr>
          <p:nvPr>
            <p:custDataLst>
              <p:tags r:id="rId249"/>
            </p:custDataLst>
          </p:nvPr>
        </p:nvSpPr>
        <p:spPr bwMode="auto">
          <a:xfrm>
            <a:off x="4481576" y="2849398"/>
            <a:ext cx="577244" cy="303340"/>
          </a:xfrm>
          <a:custGeom>
            <a:avLst/>
            <a:gdLst/>
            <a:ahLst/>
            <a:cxnLst>
              <a:cxn ang="0">
                <a:pos x="197" y="160"/>
              </a:cxn>
              <a:cxn ang="0">
                <a:pos x="194" y="162"/>
              </a:cxn>
              <a:cxn ang="0">
                <a:pos x="185" y="168"/>
              </a:cxn>
              <a:cxn ang="0">
                <a:pos x="179" y="176"/>
              </a:cxn>
              <a:cxn ang="0">
                <a:pos x="174" y="176"/>
              </a:cxn>
              <a:cxn ang="0">
                <a:pos x="174" y="173"/>
              </a:cxn>
              <a:cxn ang="0">
                <a:pos x="163" y="168"/>
              </a:cxn>
              <a:cxn ang="0">
                <a:pos x="159" y="162"/>
              </a:cxn>
              <a:cxn ang="0">
                <a:pos x="159" y="153"/>
              </a:cxn>
              <a:cxn ang="0">
                <a:pos x="148" y="143"/>
              </a:cxn>
              <a:cxn ang="0">
                <a:pos x="124" y="143"/>
              </a:cxn>
              <a:cxn ang="0">
                <a:pos x="121" y="135"/>
              </a:cxn>
              <a:cxn ang="0">
                <a:pos x="122" y="124"/>
              </a:cxn>
              <a:cxn ang="0">
                <a:pos x="122" y="114"/>
              </a:cxn>
              <a:cxn ang="0">
                <a:pos x="121" y="109"/>
              </a:cxn>
              <a:cxn ang="0">
                <a:pos x="112" y="109"/>
              </a:cxn>
              <a:cxn ang="0">
                <a:pos x="107" y="114"/>
              </a:cxn>
              <a:cxn ang="0">
                <a:pos x="99" y="121"/>
              </a:cxn>
              <a:cxn ang="0">
                <a:pos x="80" y="132"/>
              </a:cxn>
              <a:cxn ang="0">
                <a:pos x="75" y="170"/>
              </a:cxn>
              <a:cxn ang="0">
                <a:pos x="63" y="159"/>
              </a:cxn>
              <a:cxn ang="0">
                <a:pos x="51" y="165"/>
              </a:cxn>
              <a:cxn ang="0">
                <a:pos x="46" y="151"/>
              </a:cxn>
              <a:cxn ang="0">
                <a:pos x="37" y="137"/>
              </a:cxn>
              <a:cxn ang="0">
                <a:pos x="43" y="134"/>
              </a:cxn>
              <a:cxn ang="0">
                <a:pos x="43" y="124"/>
              </a:cxn>
              <a:cxn ang="0">
                <a:pos x="55" y="123"/>
              </a:cxn>
              <a:cxn ang="0">
                <a:pos x="57" y="107"/>
              </a:cxn>
              <a:cxn ang="0">
                <a:pos x="45" y="106"/>
              </a:cxn>
              <a:cxn ang="0">
                <a:pos x="25" y="112"/>
              </a:cxn>
              <a:cxn ang="0">
                <a:pos x="23" y="112"/>
              </a:cxn>
              <a:cxn ang="0">
                <a:pos x="11" y="96"/>
              </a:cxn>
              <a:cxn ang="0">
                <a:pos x="7" y="76"/>
              </a:cxn>
              <a:cxn ang="0">
                <a:pos x="22" y="65"/>
              </a:cxn>
              <a:cxn ang="0">
                <a:pos x="46" y="50"/>
              </a:cxn>
              <a:cxn ang="0">
                <a:pos x="80" y="62"/>
              </a:cxn>
              <a:cxn ang="0">
                <a:pos x="103" y="61"/>
              </a:cxn>
              <a:cxn ang="0">
                <a:pos x="119" y="51"/>
              </a:cxn>
              <a:cxn ang="0">
                <a:pos x="125" y="31"/>
              </a:cxn>
              <a:cxn ang="0">
                <a:pos x="171" y="9"/>
              </a:cxn>
              <a:cxn ang="0">
                <a:pos x="199" y="11"/>
              </a:cxn>
              <a:cxn ang="0">
                <a:pos x="218" y="23"/>
              </a:cxn>
              <a:cxn ang="0">
                <a:pos x="243" y="20"/>
              </a:cxn>
              <a:cxn ang="0">
                <a:pos x="279" y="56"/>
              </a:cxn>
              <a:cxn ang="0">
                <a:pos x="321" y="73"/>
              </a:cxn>
              <a:cxn ang="0">
                <a:pos x="321" y="87"/>
              </a:cxn>
              <a:cxn ang="0">
                <a:pos x="310" y="106"/>
              </a:cxn>
              <a:cxn ang="0">
                <a:pos x="293" y="104"/>
              </a:cxn>
              <a:cxn ang="0">
                <a:pos x="292" y="124"/>
              </a:cxn>
              <a:cxn ang="0">
                <a:pos x="272" y="128"/>
              </a:cxn>
              <a:cxn ang="0">
                <a:pos x="275" y="149"/>
              </a:cxn>
              <a:cxn ang="0">
                <a:pos x="272" y="160"/>
              </a:cxn>
              <a:cxn ang="0">
                <a:pos x="247" y="153"/>
              </a:cxn>
              <a:cxn ang="0">
                <a:pos x="221" y="149"/>
              </a:cxn>
              <a:cxn ang="0">
                <a:pos x="203" y="153"/>
              </a:cxn>
            </a:cxnLst>
            <a:rect l="0" t="0" r="r" b="b"/>
            <a:pathLst>
              <a:path w="328" h="179">
                <a:moveTo>
                  <a:pt x="199" y="159"/>
                </a:moveTo>
                <a:cubicBezTo>
                  <a:pt x="197" y="160"/>
                  <a:pt x="197" y="160"/>
                  <a:pt x="197" y="160"/>
                </a:cubicBezTo>
                <a:cubicBezTo>
                  <a:pt x="196" y="160"/>
                  <a:pt x="197" y="162"/>
                  <a:pt x="196" y="162"/>
                </a:cubicBezTo>
                <a:cubicBezTo>
                  <a:pt x="194" y="162"/>
                  <a:pt x="196" y="160"/>
                  <a:pt x="194" y="162"/>
                </a:cubicBezTo>
                <a:cubicBezTo>
                  <a:pt x="191" y="163"/>
                  <a:pt x="189" y="165"/>
                  <a:pt x="188" y="166"/>
                </a:cubicBezTo>
                <a:cubicBezTo>
                  <a:pt x="186" y="168"/>
                  <a:pt x="186" y="168"/>
                  <a:pt x="185" y="168"/>
                </a:cubicBezTo>
                <a:cubicBezTo>
                  <a:pt x="182" y="170"/>
                  <a:pt x="183" y="171"/>
                  <a:pt x="182" y="171"/>
                </a:cubicBezTo>
                <a:cubicBezTo>
                  <a:pt x="180" y="173"/>
                  <a:pt x="179" y="174"/>
                  <a:pt x="179" y="176"/>
                </a:cubicBezTo>
                <a:cubicBezTo>
                  <a:pt x="180" y="177"/>
                  <a:pt x="179" y="179"/>
                  <a:pt x="177" y="177"/>
                </a:cubicBezTo>
                <a:cubicBezTo>
                  <a:pt x="174" y="176"/>
                  <a:pt x="174" y="176"/>
                  <a:pt x="174" y="176"/>
                </a:cubicBezTo>
                <a:cubicBezTo>
                  <a:pt x="176" y="173"/>
                  <a:pt x="176" y="173"/>
                  <a:pt x="176" y="173"/>
                </a:cubicBezTo>
                <a:cubicBezTo>
                  <a:pt x="176" y="173"/>
                  <a:pt x="176" y="174"/>
                  <a:pt x="174" y="173"/>
                </a:cubicBezTo>
                <a:cubicBezTo>
                  <a:pt x="174" y="171"/>
                  <a:pt x="174" y="171"/>
                  <a:pt x="168" y="171"/>
                </a:cubicBezTo>
                <a:cubicBezTo>
                  <a:pt x="163" y="173"/>
                  <a:pt x="163" y="171"/>
                  <a:pt x="163" y="168"/>
                </a:cubicBezTo>
                <a:cubicBezTo>
                  <a:pt x="163" y="165"/>
                  <a:pt x="163" y="162"/>
                  <a:pt x="162" y="162"/>
                </a:cubicBezTo>
                <a:cubicBezTo>
                  <a:pt x="159" y="162"/>
                  <a:pt x="159" y="162"/>
                  <a:pt x="159" y="162"/>
                </a:cubicBezTo>
                <a:cubicBezTo>
                  <a:pt x="159" y="162"/>
                  <a:pt x="159" y="160"/>
                  <a:pt x="159" y="157"/>
                </a:cubicBezTo>
                <a:cubicBezTo>
                  <a:pt x="160" y="153"/>
                  <a:pt x="160" y="149"/>
                  <a:pt x="159" y="153"/>
                </a:cubicBezTo>
                <a:cubicBezTo>
                  <a:pt x="156" y="154"/>
                  <a:pt x="157" y="148"/>
                  <a:pt x="154" y="146"/>
                </a:cubicBezTo>
                <a:cubicBezTo>
                  <a:pt x="151" y="145"/>
                  <a:pt x="151" y="142"/>
                  <a:pt x="148" y="143"/>
                </a:cubicBezTo>
                <a:cubicBezTo>
                  <a:pt x="144" y="146"/>
                  <a:pt x="141" y="143"/>
                  <a:pt x="133" y="145"/>
                </a:cubicBezTo>
                <a:cubicBezTo>
                  <a:pt x="127" y="146"/>
                  <a:pt x="127" y="146"/>
                  <a:pt x="124" y="143"/>
                </a:cubicBezTo>
                <a:cubicBezTo>
                  <a:pt x="122" y="140"/>
                  <a:pt x="121" y="139"/>
                  <a:pt x="121" y="137"/>
                </a:cubicBezTo>
                <a:cubicBezTo>
                  <a:pt x="119" y="137"/>
                  <a:pt x="121" y="135"/>
                  <a:pt x="121" y="135"/>
                </a:cubicBezTo>
                <a:cubicBezTo>
                  <a:pt x="119" y="131"/>
                  <a:pt x="121" y="135"/>
                  <a:pt x="127" y="128"/>
                </a:cubicBezTo>
                <a:cubicBezTo>
                  <a:pt x="125" y="123"/>
                  <a:pt x="122" y="129"/>
                  <a:pt x="122" y="124"/>
                </a:cubicBezTo>
                <a:cubicBezTo>
                  <a:pt x="122" y="120"/>
                  <a:pt x="121" y="121"/>
                  <a:pt x="119" y="117"/>
                </a:cubicBezTo>
                <a:cubicBezTo>
                  <a:pt x="118" y="112"/>
                  <a:pt x="122" y="117"/>
                  <a:pt x="122" y="114"/>
                </a:cubicBezTo>
                <a:cubicBezTo>
                  <a:pt x="122" y="110"/>
                  <a:pt x="124" y="114"/>
                  <a:pt x="124" y="107"/>
                </a:cubicBezTo>
                <a:cubicBezTo>
                  <a:pt x="124" y="106"/>
                  <a:pt x="121" y="107"/>
                  <a:pt x="121" y="109"/>
                </a:cubicBezTo>
                <a:cubicBezTo>
                  <a:pt x="119" y="112"/>
                  <a:pt x="116" y="112"/>
                  <a:pt x="118" y="109"/>
                </a:cubicBezTo>
                <a:cubicBezTo>
                  <a:pt x="119" y="106"/>
                  <a:pt x="116" y="107"/>
                  <a:pt x="112" y="109"/>
                </a:cubicBezTo>
                <a:cubicBezTo>
                  <a:pt x="107" y="112"/>
                  <a:pt x="113" y="110"/>
                  <a:pt x="112" y="114"/>
                </a:cubicBezTo>
                <a:cubicBezTo>
                  <a:pt x="110" y="117"/>
                  <a:pt x="109" y="112"/>
                  <a:pt x="107" y="114"/>
                </a:cubicBezTo>
                <a:cubicBezTo>
                  <a:pt x="106" y="114"/>
                  <a:pt x="109" y="115"/>
                  <a:pt x="107" y="117"/>
                </a:cubicBezTo>
                <a:cubicBezTo>
                  <a:pt x="104" y="118"/>
                  <a:pt x="103" y="114"/>
                  <a:pt x="99" y="121"/>
                </a:cubicBezTo>
                <a:cubicBezTo>
                  <a:pt x="98" y="121"/>
                  <a:pt x="84" y="126"/>
                  <a:pt x="81" y="128"/>
                </a:cubicBezTo>
                <a:cubicBezTo>
                  <a:pt x="78" y="128"/>
                  <a:pt x="80" y="128"/>
                  <a:pt x="80" y="132"/>
                </a:cubicBezTo>
                <a:cubicBezTo>
                  <a:pt x="80" y="135"/>
                  <a:pt x="80" y="170"/>
                  <a:pt x="80" y="170"/>
                </a:cubicBezTo>
                <a:cubicBezTo>
                  <a:pt x="77" y="170"/>
                  <a:pt x="75" y="171"/>
                  <a:pt x="75" y="170"/>
                </a:cubicBezTo>
                <a:cubicBezTo>
                  <a:pt x="71" y="163"/>
                  <a:pt x="72" y="163"/>
                  <a:pt x="69" y="162"/>
                </a:cubicBezTo>
                <a:cubicBezTo>
                  <a:pt x="67" y="160"/>
                  <a:pt x="66" y="157"/>
                  <a:pt x="63" y="159"/>
                </a:cubicBezTo>
                <a:cubicBezTo>
                  <a:pt x="60" y="159"/>
                  <a:pt x="57" y="160"/>
                  <a:pt x="55" y="162"/>
                </a:cubicBezTo>
                <a:cubicBezTo>
                  <a:pt x="52" y="163"/>
                  <a:pt x="51" y="165"/>
                  <a:pt x="51" y="165"/>
                </a:cubicBezTo>
                <a:cubicBezTo>
                  <a:pt x="49" y="157"/>
                  <a:pt x="57" y="157"/>
                  <a:pt x="52" y="154"/>
                </a:cubicBezTo>
                <a:cubicBezTo>
                  <a:pt x="49" y="149"/>
                  <a:pt x="48" y="154"/>
                  <a:pt x="46" y="151"/>
                </a:cubicBezTo>
                <a:cubicBezTo>
                  <a:pt x="45" y="148"/>
                  <a:pt x="42" y="151"/>
                  <a:pt x="42" y="148"/>
                </a:cubicBezTo>
                <a:cubicBezTo>
                  <a:pt x="42" y="148"/>
                  <a:pt x="40" y="137"/>
                  <a:pt x="37" y="137"/>
                </a:cubicBezTo>
                <a:cubicBezTo>
                  <a:pt x="32" y="137"/>
                  <a:pt x="31" y="134"/>
                  <a:pt x="35" y="132"/>
                </a:cubicBezTo>
                <a:cubicBezTo>
                  <a:pt x="42" y="132"/>
                  <a:pt x="37" y="135"/>
                  <a:pt x="43" y="134"/>
                </a:cubicBezTo>
                <a:cubicBezTo>
                  <a:pt x="48" y="134"/>
                  <a:pt x="35" y="129"/>
                  <a:pt x="40" y="128"/>
                </a:cubicBezTo>
                <a:cubicBezTo>
                  <a:pt x="45" y="126"/>
                  <a:pt x="40" y="126"/>
                  <a:pt x="43" y="124"/>
                </a:cubicBezTo>
                <a:cubicBezTo>
                  <a:pt x="46" y="121"/>
                  <a:pt x="45" y="124"/>
                  <a:pt x="49" y="124"/>
                </a:cubicBezTo>
                <a:cubicBezTo>
                  <a:pt x="52" y="123"/>
                  <a:pt x="60" y="126"/>
                  <a:pt x="55" y="123"/>
                </a:cubicBezTo>
                <a:cubicBezTo>
                  <a:pt x="52" y="120"/>
                  <a:pt x="58" y="115"/>
                  <a:pt x="57" y="112"/>
                </a:cubicBezTo>
                <a:cubicBezTo>
                  <a:pt x="55" y="110"/>
                  <a:pt x="57" y="109"/>
                  <a:pt x="57" y="107"/>
                </a:cubicBezTo>
                <a:cubicBezTo>
                  <a:pt x="55" y="106"/>
                  <a:pt x="52" y="104"/>
                  <a:pt x="51" y="106"/>
                </a:cubicBezTo>
                <a:cubicBezTo>
                  <a:pt x="49" y="109"/>
                  <a:pt x="49" y="107"/>
                  <a:pt x="45" y="106"/>
                </a:cubicBezTo>
                <a:cubicBezTo>
                  <a:pt x="42" y="103"/>
                  <a:pt x="39" y="104"/>
                  <a:pt x="32" y="109"/>
                </a:cubicBezTo>
                <a:cubicBezTo>
                  <a:pt x="28" y="114"/>
                  <a:pt x="28" y="109"/>
                  <a:pt x="25" y="112"/>
                </a:cubicBezTo>
                <a:cubicBezTo>
                  <a:pt x="23" y="117"/>
                  <a:pt x="22" y="115"/>
                  <a:pt x="22" y="117"/>
                </a:cubicBezTo>
                <a:cubicBezTo>
                  <a:pt x="22" y="115"/>
                  <a:pt x="22" y="117"/>
                  <a:pt x="23" y="112"/>
                </a:cubicBezTo>
                <a:cubicBezTo>
                  <a:pt x="16" y="107"/>
                  <a:pt x="28" y="110"/>
                  <a:pt x="20" y="103"/>
                </a:cubicBezTo>
                <a:cubicBezTo>
                  <a:pt x="14" y="95"/>
                  <a:pt x="14" y="95"/>
                  <a:pt x="11" y="96"/>
                </a:cubicBezTo>
                <a:cubicBezTo>
                  <a:pt x="8" y="96"/>
                  <a:pt x="11" y="92"/>
                  <a:pt x="7" y="89"/>
                </a:cubicBezTo>
                <a:cubicBezTo>
                  <a:pt x="0" y="87"/>
                  <a:pt x="10" y="81"/>
                  <a:pt x="7" y="76"/>
                </a:cubicBezTo>
                <a:cubicBezTo>
                  <a:pt x="3" y="73"/>
                  <a:pt x="11" y="62"/>
                  <a:pt x="14" y="65"/>
                </a:cubicBezTo>
                <a:cubicBezTo>
                  <a:pt x="20" y="75"/>
                  <a:pt x="22" y="72"/>
                  <a:pt x="22" y="65"/>
                </a:cubicBezTo>
                <a:cubicBezTo>
                  <a:pt x="22" y="59"/>
                  <a:pt x="32" y="56"/>
                  <a:pt x="37" y="51"/>
                </a:cubicBezTo>
                <a:cubicBezTo>
                  <a:pt x="40" y="45"/>
                  <a:pt x="42" y="54"/>
                  <a:pt x="46" y="50"/>
                </a:cubicBezTo>
                <a:cubicBezTo>
                  <a:pt x="52" y="47"/>
                  <a:pt x="51" y="51"/>
                  <a:pt x="58" y="53"/>
                </a:cubicBezTo>
                <a:cubicBezTo>
                  <a:pt x="66" y="53"/>
                  <a:pt x="74" y="67"/>
                  <a:pt x="80" y="62"/>
                </a:cubicBezTo>
                <a:cubicBezTo>
                  <a:pt x="83" y="57"/>
                  <a:pt x="84" y="54"/>
                  <a:pt x="89" y="57"/>
                </a:cubicBezTo>
                <a:cubicBezTo>
                  <a:pt x="93" y="61"/>
                  <a:pt x="93" y="53"/>
                  <a:pt x="103" y="61"/>
                </a:cubicBezTo>
                <a:cubicBezTo>
                  <a:pt x="112" y="67"/>
                  <a:pt x="107" y="56"/>
                  <a:pt x="113" y="61"/>
                </a:cubicBezTo>
                <a:cubicBezTo>
                  <a:pt x="121" y="65"/>
                  <a:pt x="128" y="54"/>
                  <a:pt x="119" y="51"/>
                </a:cubicBezTo>
                <a:cubicBezTo>
                  <a:pt x="103" y="44"/>
                  <a:pt x="124" y="45"/>
                  <a:pt x="118" y="39"/>
                </a:cubicBezTo>
                <a:cubicBezTo>
                  <a:pt x="112" y="34"/>
                  <a:pt x="133" y="34"/>
                  <a:pt x="125" y="31"/>
                </a:cubicBezTo>
                <a:cubicBezTo>
                  <a:pt x="118" y="28"/>
                  <a:pt x="115" y="20"/>
                  <a:pt x="124" y="20"/>
                </a:cubicBezTo>
                <a:cubicBezTo>
                  <a:pt x="133" y="20"/>
                  <a:pt x="163" y="14"/>
                  <a:pt x="171" y="9"/>
                </a:cubicBezTo>
                <a:cubicBezTo>
                  <a:pt x="180" y="6"/>
                  <a:pt x="182" y="0"/>
                  <a:pt x="188" y="5"/>
                </a:cubicBezTo>
                <a:cubicBezTo>
                  <a:pt x="193" y="8"/>
                  <a:pt x="196" y="0"/>
                  <a:pt x="199" y="11"/>
                </a:cubicBezTo>
                <a:cubicBezTo>
                  <a:pt x="202" y="23"/>
                  <a:pt x="206" y="15"/>
                  <a:pt x="212" y="19"/>
                </a:cubicBezTo>
                <a:cubicBezTo>
                  <a:pt x="218" y="22"/>
                  <a:pt x="223" y="19"/>
                  <a:pt x="218" y="23"/>
                </a:cubicBezTo>
                <a:cubicBezTo>
                  <a:pt x="214" y="28"/>
                  <a:pt x="223" y="28"/>
                  <a:pt x="235" y="20"/>
                </a:cubicBezTo>
                <a:cubicBezTo>
                  <a:pt x="247" y="11"/>
                  <a:pt x="246" y="17"/>
                  <a:pt x="243" y="20"/>
                </a:cubicBezTo>
                <a:cubicBezTo>
                  <a:pt x="240" y="23"/>
                  <a:pt x="252" y="25"/>
                  <a:pt x="263" y="45"/>
                </a:cubicBezTo>
                <a:cubicBezTo>
                  <a:pt x="276" y="75"/>
                  <a:pt x="270" y="48"/>
                  <a:pt x="279" y="56"/>
                </a:cubicBezTo>
                <a:cubicBezTo>
                  <a:pt x="290" y="65"/>
                  <a:pt x="295" y="53"/>
                  <a:pt x="304" y="62"/>
                </a:cubicBezTo>
                <a:cubicBezTo>
                  <a:pt x="311" y="73"/>
                  <a:pt x="314" y="79"/>
                  <a:pt x="321" y="73"/>
                </a:cubicBezTo>
                <a:cubicBezTo>
                  <a:pt x="328" y="68"/>
                  <a:pt x="321" y="75"/>
                  <a:pt x="328" y="81"/>
                </a:cubicBezTo>
                <a:cubicBezTo>
                  <a:pt x="319" y="79"/>
                  <a:pt x="328" y="86"/>
                  <a:pt x="321" y="87"/>
                </a:cubicBezTo>
                <a:cubicBezTo>
                  <a:pt x="311" y="90"/>
                  <a:pt x="313" y="96"/>
                  <a:pt x="314" y="100"/>
                </a:cubicBezTo>
                <a:cubicBezTo>
                  <a:pt x="316" y="103"/>
                  <a:pt x="314" y="104"/>
                  <a:pt x="310" y="106"/>
                </a:cubicBezTo>
                <a:cubicBezTo>
                  <a:pt x="307" y="107"/>
                  <a:pt x="308" y="104"/>
                  <a:pt x="304" y="106"/>
                </a:cubicBezTo>
                <a:cubicBezTo>
                  <a:pt x="299" y="106"/>
                  <a:pt x="295" y="100"/>
                  <a:pt x="293" y="104"/>
                </a:cubicBezTo>
                <a:cubicBezTo>
                  <a:pt x="293" y="107"/>
                  <a:pt x="292" y="117"/>
                  <a:pt x="289" y="120"/>
                </a:cubicBezTo>
                <a:cubicBezTo>
                  <a:pt x="287" y="123"/>
                  <a:pt x="292" y="121"/>
                  <a:pt x="292" y="124"/>
                </a:cubicBezTo>
                <a:cubicBezTo>
                  <a:pt x="290" y="128"/>
                  <a:pt x="287" y="126"/>
                  <a:pt x="284" y="124"/>
                </a:cubicBezTo>
                <a:cubicBezTo>
                  <a:pt x="282" y="124"/>
                  <a:pt x="276" y="126"/>
                  <a:pt x="272" y="128"/>
                </a:cubicBezTo>
                <a:cubicBezTo>
                  <a:pt x="264" y="129"/>
                  <a:pt x="275" y="129"/>
                  <a:pt x="273" y="132"/>
                </a:cubicBezTo>
                <a:cubicBezTo>
                  <a:pt x="272" y="135"/>
                  <a:pt x="279" y="148"/>
                  <a:pt x="275" y="149"/>
                </a:cubicBezTo>
                <a:cubicBezTo>
                  <a:pt x="272" y="151"/>
                  <a:pt x="276" y="153"/>
                  <a:pt x="273" y="153"/>
                </a:cubicBezTo>
                <a:cubicBezTo>
                  <a:pt x="270" y="154"/>
                  <a:pt x="273" y="159"/>
                  <a:pt x="272" y="160"/>
                </a:cubicBezTo>
                <a:cubicBezTo>
                  <a:pt x="269" y="156"/>
                  <a:pt x="266" y="159"/>
                  <a:pt x="264" y="156"/>
                </a:cubicBezTo>
                <a:cubicBezTo>
                  <a:pt x="264" y="153"/>
                  <a:pt x="258" y="153"/>
                  <a:pt x="247" y="153"/>
                </a:cubicBezTo>
                <a:cubicBezTo>
                  <a:pt x="235" y="151"/>
                  <a:pt x="235" y="154"/>
                  <a:pt x="232" y="153"/>
                </a:cubicBezTo>
                <a:cubicBezTo>
                  <a:pt x="231" y="151"/>
                  <a:pt x="226" y="148"/>
                  <a:pt x="221" y="149"/>
                </a:cubicBezTo>
                <a:cubicBezTo>
                  <a:pt x="215" y="151"/>
                  <a:pt x="220" y="159"/>
                  <a:pt x="217" y="157"/>
                </a:cubicBezTo>
                <a:cubicBezTo>
                  <a:pt x="214" y="156"/>
                  <a:pt x="208" y="153"/>
                  <a:pt x="203" y="153"/>
                </a:cubicBezTo>
                <a:cubicBezTo>
                  <a:pt x="199" y="154"/>
                  <a:pt x="199" y="157"/>
                  <a:pt x="199" y="159"/>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52" name="Freeform 199"/>
          <p:cNvSpPr>
            <a:spLocks noEditPoints="1"/>
          </p:cNvSpPr>
          <p:nvPr>
            <p:custDataLst>
              <p:tags r:id="rId250"/>
            </p:custDataLst>
          </p:nvPr>
        </p:nvSpPr>
        <p:spPr bwMode="auto">
          <a:xfrm>
            <a:off x="4114567" y="2518960"/>
            <a:ext cx="168552" cy="243896"/>
          </a:xfrm>
          <a:custGeom>
            <a:avLst/>
            <a:gdLst/>
            <a:ahLst/>
            <a:cxnLst>
              <a:cxn ang="0">
                <a:pos x="12" y="13"/>
              </a:cxn>
              <a:cxn ang="0">
                <a:pos x="24" y="21"/>
              </a:cxn>
              <a:cxn ang="0">
                <a:pos x="35" y="19"/>
              </a:cxn>
              <a:cxn ang="0">
                <a:pos x="44" y="21"/>
              </a:cxn>
              <a:cxn ang="0">
                <a:pos x="50" y="10"/>
              </a:cxn>
              <a:cxn ang="0">
                <a:pos x="62" y="2"/>
              </a:cxn>
              <a:cxn ang="0">
                <a:pos x="77" y="10"/>
              </a:cxn>
              <a:cxn ang="0">
                <a:pos x="73" y="19"/>
              </a:cxn>
              <a:cxn ang="0">
                <a:pos x="79" y="31"/>
              </a:cxn>
              <a:cxn ang="0">
                <a:pos x="76" y="49"/>
              </a:cxn>
              <a:cxn ang="0">
                <a:pos x="80" y="66"/>
              </a:cxn>
              <a:cxn ang="0">
                <a:pos x="80" y="70"/>
              </a:cxn>
              <a:cxn ang="0">
                <a:pos x="83" y="78"/>
              </a:cxn>
              <a:cxn ang="0">
                <a:pos x="88" y="86"/>
              </a:cxn>
              <a:cxn ang="0">
                <a:pos x="93" y="99"/>
              </a:cxn>
              <a:cxn ang="0">
                <a:pos x="79" y="120"/>
              </a:cxn>
              <a:cxn ang="0">
                <a:pos x="56" y="134"/>
              </a:cxn>
              <a:cxn ang="0">
                <a:pos x="44" y="138"/>
              </a:cxn>
              <a:cxn ang="0">
                <a:pos x="27" y="141"/>
              </a:cxn>
              <a:cxn ang="0">
                <a:pos x="22" y="138"/>
              </a:cxn>
              <a:cxn ang="0">
                <a:pos x="13" y="128"/>
              </a:cxn>
              <a:cxn ang="0">
                <a:pos x="15" y="117"/>
              </a:cxn>
              <a:cxn ang="0">
                <a:pos x="15" y="99"/>
              </a:cxn>
              <a:cxn ang="0">
                <a:pos x="21" y="94"/>
              </a:cxn>
              <a:cxn ang="0">
                <a:pos x="29" y="88"/>
              </a:cxn>
              <a:cxn ang="0">
                <a:pos x="41" y="75"/>
              </a:cxn>
              <a:cxn ang="0">
                <a:pos x="45" y="70"/>
              </a:cxn>
              <a:cxn ang="0">
                <a:pos x="36" y="63"/>
              </a:cxn>
              <a:cxn ang="0">
                <a:pos x="35" y="49"/>
              </a:cxn>
              <a:cxn ang="0">
                <a:pos x="33" y="39"/>
              </a:cxn>
              <a:cxn ang="0">
                <a:pos x="30" y="35"/>
              </a:cxn>
              <a:cxn ang="0">
                <a:pos x="29" y="28"/>
              </a:cxn>
              <a:cxn ang="0">
                <a:pos x="12" y="19"/>
              </a:cxn>
              <a:cxn ang="0">
                <a:pos x="12" y="16"/>
              </a:cxn>
              <a:cxn ang="0">
                <a:pos x="21" y="138"/>
              </a:cxn>
              <a:cxn ang="0">
                <a:pos x="18" y="136"/>
              </a:cxn>
              <a:cxn ang="0">
                <a:pos x="18" y="136"/>
              </a:cxn>
              <a:cxn ang="0">
                <a:pos x="16" y="139"/>
              </a:cxn>
              <a:cxn ang="0">
                <a:pos x="18" y="139"/>
              </a:cxn>
              <a:cxn ang="0">
                <a:pos x="18" y="139"/>
              </a:cxn>
              <a:cxn ang="0">
                <a:pos x="18" y="138"/>
              </a:cxn>
              <a:cxn ang="0">
                <a:pos x="4" y="141"/>
              </a:cxn>
              <a:cxn ang="0">
                <a:pos x="4" y="141"/>
              </a:cxn>
              <a:cxn ang="0">
                <a:pos x="4" y="138"/>
              </a:cxn>
              <a:cxn ang="0">
                <a:pos x="3" y="136"/>
              </a:cxn>
              <a:cxn ang="0">
                <a:pos x="1" y="136"/>
              </a:cxn>
              <a:cxn ang="0">
                <a:pos x="0" y="138"/>
              </a:cxn>
              <a:cxn ang="0">
                <a:pos x="3" y="139"/>
              </a:cxn>
              <a:cxn ang="0">
                <a:pos x="41" y="72"/>
              </a:cxn>
              <a:cxn ang="0">
                <a:pos x="44" y="74"/>
              </a:cxn>
              <a:cxn ang="0">
                <a:pos x="13" y="97"/>
              </a:cxn>
              <a:cxn ang="0">
                <a:pos x="15" y="97"/>
              </a:cxn>
            </a:cxnLst>
            <a:rect l="0" t="0" r="r" b="b"/>
            <a:pathLst>
              <a:path w="96" h="144">
                <a:moveTo>
                  <a:pt x="12" y="16"/>
                </a:moveTo>
                <a:cubicBezTo>
                  <a:pt x="12" y="16"/>
                  <a:pt x="10" y="14"/>
                  <a:pt x="12" y="13"/>
                </a:cubicBezTo>
                <a:cubicBezTo>
                  <a:pt x="15" y="11"/>
                  <a:pt x="18" y="14"/>
                  <a:pt x="21" y="17"/>
                </a:cubicBezTo>
                <a:cubicBezTo>
                  <a:pt x="24" y="21"/>
                  <a:pt x="19" y="21"/>
                  <a:pt x="24" y="21"/>
                </a:cubicBezTo>
                <a:cubicBezTo>
                  <a:pt x="30" y="21"/>
                  <a:pt x="27" y="22"/>
                  <a:pt x="30" y="22"/>
                </a:cubicBezTo>
                <a:cubicBezTo>
                  <a:pt x="35" y="21"/>
                  <a:pt x="33" y="19"/>
                  <a:pt x="35" y="19"/>
                </a:cubicBezTo>
                <a:cubicBezTo>
                  <a:pt x="36" y="21"/>
                  <a:pt x="39" y="21"/>
                  <a:pt x="42" y="24"/>
                </a:cubicBezTo>
                <a:cubicBezTo>
                  <a:pt x="42" y="22"/>
                  <a:pt x="44" y="24"/>
                  <a:pt x="44" y="21"/>
                </a:cubicBezTo>
                <a:cubicBezTo>
                  <a:pt x="45" y="17"/>
                  <a:pt x="51" y="19"/>
                  <a:pt x="48" y="16"/>
                </a:cubicBezTo>
                <a:cubicBezTo>
                  <a:pt x="47" y="13"/>
                  <a:pt x="50" y="13"/>
                  <a:pt x="50" y="10"/>
                </a:cubicBezTo>
                <a:cubicBezTo>
                  <a:pt x="50" y="8"/>
                  <a:pt x="51" y="5"/>
                  <a:pt x="54" y="3"/>
                </a:cubicBezTo>
                <a:cubicBezTo>
                  <a:pt x="58" y="2"/>
                  <a:pt x="56" y="5"/>
                  <a:pt x="62" y="2"/>
                </a:cubicBezTo>
                <a:cubicBezTo>
                  <a:pt x="65" y="0"/>
                  <a:pt x="65" y="0"/>
                  <a:pt x="67" y="3"/>
                </a:cubicBezTo>
                <a:cubicBezTo>
                  <a:pt x="68" y="5"/>
                  <a:pt x="76" y="6"/>
                  <a:pt x="77" y="10"/>
                </a:cubicBezTo>
                <a:cubicBezTo>
                  <a:pt x="77" y="11"/>
                  <a:pt x="70" y="14"/>
                  <a:pt x="74" y="16"/>
                </a:cubicBezTo>
                <a:cubicBezTo>
                  <a:pt x="67" y="21"/>
                  <a:pt x="73" y="17"/>
                  <a:pt x="73" y="19"/>
                </a:cubicBezTo>
                <a:cubicBezTo>
                  <a:pt x="74" y="22"/>
                  <a:pt x="70" y="21"/>
                  <a:pt x="71" y="25"/>
                </a:cubicBezTo>
                <a:cubicBezTo>
                  <a:pt x="73" y="33"/>
                  <a:pt x="76" y="27"/>
                  <a:pt x="79" y="31"/>
                </a:cubicBezTo>
                <a:cubicBezTo>
                  <a:pt x="82" y="36"/>
                  <a:pt x="85" y="35"/>
                  <a:pt x="82" y="38"/>
                </a:cubicBezTo>
                <a:cubicBezTo>
                  <a:pt x="79" y="41"/>
                  <a:pt x="73" y="46"/>
                  <a:pt x="76" y="49"/>
                </a:cubicBezTo>
                <a:cubicBezTo>
                  <a:pt x="79" y="50"/>
                  <a:pt x="85" y="64"/>
                  <a:pt x="83" y="64"/>
                </a:cubicBezTo>
                <a:cubicBezTo>
                  <a:pt x="80" y="64"/>
                  <a:pt x="80" y="64"/>
                  <a:pt x="80" y="66"/>
                </a:cubicBezTo>
                <a:cubicBezTo>
                  <a:pt x="82" y="66"/>
                  <a:pt x="80" y="66"/>
                  <a:pt x="80" y="67"/>
                </a:cubicBezTo>
                <a:cubicBezTo>
                  <a:pt x="80" y="70"/>
                  <a:pt x="79" y="69"/>
                  <a:pt x="80" y="70"/>
                </a:cubicBezTo>
                <a:cubicBezTo>
                  <a:pt x="83" y="72"/>
                  <a:pt x="79" y="72"/>
                  <a:pt x="79" y="74"/>
                </a:cubicBezTo>
                <a:cubicBezTo>
                  <a:pt x="80" y="77"/>
                  <a:pt x="86" y="77"/>
                  <a:pt x="83" y="78"/>
                </a:cubicBezTo>
                <a:cubicBezTo>
                  <a:pt x="82" y="80"/>
                  <a:pt x="83" y="80"/>
                  <a:pt x="83" y="81"/>
                </a:cubicBezTo>
                <a:cubicBezTo>
                  <a:pt x="82" y="83"/>
                  <a:pt x="88" y="83"/>
                  <a:pt x="88" y="86"/>
                </a:cubicBezTo>
                <a:cubicBezTo>
                  <a:pt x="86" y="89"/>
                  <a:pt x="80" y="89"/>
                  <a:pt x="83" y="92"/>
                </a:cubicBezTo>
                <a:cubicBezTo>
                  <a:pt x="86" y="94"/>
                  <a:pt x="91" y="95"/>
                  <a:pt x="93" y="99"/>
                </a:cubicBezTo>
                <a:cubicBezTo>
                  <a:pt x="94" y="102"/>
                  <a:pt x="96" y="100"/>
                  <a:pt x="94" y="103"/>
                </a:cubicBezTo>
                <a:cubicBezTo>
                  <a:pt x="93" y="106"/>
                  <a:pt x="88" y="113"/>
                  <a:pt x="79" y="120"/>
                </a:cubicBezTo>
                <a:cubicBezTo>
                  <a:pt x="71" y="128"/>
                  <a:pt x="68" y="130"/>
                  <a:pt x="65" y="133"/>
                </a:cubicBezTo>
                <a:cubicBezTo>
                  <a:pt x="61" y="136"/>
                  <a:pt x="61" y="133"/>
                  <a:pt x="56" y="134"/>
                </a:cubicBezTo>
                <a:cubicBezTo>
                  <a:pt x="51" y="138"/>
                  <a:pt x="53" y="133"/>
                  <a:pt x="51" y="136"/>
                </a:cubicBezTo>
                <a:cubicBezTo>
                  <a:pt x="48" y="139"/>
                  <a:pt x="50" y="134"/>
                  <a:pt x="44" y="138"/>
                </a:cubicBezTo>
                <a:cubicBezTo>
                  <a:pt x="35" y="142"/>
                  <a:pt x="33" y="141"/>
                  <a:pt x="30" y="142"/>
                </a:cubicBezTo>
                <a:cubicBezTo>
                  <a:pt x="25" y="144"/>
                  <a:pt x="25" y="144"/>
                  <a:pt x="27" y="141"/>
                </a:cubicBezTo>
                <a:cubicBezTo>
                  <a:pt x="29" y="139"/>
                  <a:pt x="27" y="138"/>
                  <a:pt x="25" y="141"/>
                </a:cubicBezTo>
                <a:cubicBezTo>
                  <a:pt x="22" y="142"/>
                  <a:pt x="22" y="139"/>
                  <a:pt x="22" y="138"/>
                </a:cubicBezTo>
                <a:cubicBezTo>
                  <a:pt x="24" y="134"/>
                  <a:pt x="21" y="134"/>
                  <a:pt x="16" y="134"/>
                </a:cubicBezTo>
                <a:cubicBezTo>
                  <a:pt x="12" y="133"/>
                  <a:pt x="13" y="133"/>
                  <a:pt x="13" y="128"/>
                </a:cubicBezTo>
                <a:cubicBezTo>
                  <a:pt x="15" y="125"/>
                  <a:pt x="15" y="124"/>
                  <a:pt x="15" y="122"/>
                </a:cubicBezTo>
                <a:cubicBezTo>
                  <a:pt x="13" y="119"/>
                  <a:pt x="18" y="120"/>
                  <a:pt x="15" y="117"/>
                </a:cubicBezTo>
                <a:cubicBezTo>
                  <a:pt x="10" y="111"/>
                  <a:pt x="16" y="114"/>
                  <a:pt x="13" y="110"/>
                </a:cubicBezTo>
                <a:cubicBezTo>
                  <a:pt x="10" y="103"/>
                  <a:pt x="15" y="102"/>
                  <a:pt x="15" y="99"/>
                </a:cubicBezTo>
                <a:cubicBezTo>
                  <a:pt x="15" y="97"/>
                  <a:pt x="18" y="100"/>
                  <a:pt x="19" y="99"/>
                </a:cubicBezTo>
                <a:cubicBezTo>
                  <a:pt x="22" y="97"/>
                  <a:pt x="19" y="94"/>
                  <a:pt x="21" y="94"/>
                </a:cubicBezTo>
                <a:cubicBezTo>
                  <a:pt x="22" y="94"/>
                  <a:pt x="22" y="91"/>
                  <a:pt x="25" y="92"/>
                </a:cubicBezTo>
                <a:cubicBezTo>
                  <a:pt x="27" y="92"/>
                  <a:pt x="25" y="89"/>
                  <a:pt x="29" y="88"/>
                </a:cubicBezTo>
                <a:cubicBezTo>
                  <a:pt x="32" y="88"/>
                  <a:pt x="27" y="88"/>
                  <a:pt x="33" y="85"/>
                </a:cubicBezTo>
                <a:cubicBezTo>
                  <a:pt x="39" y="80"/>
                  <a:pt x="38" y="77"/>
                  <a:pt x="41" y="75"/>
                </a:cubicBezTo>
                <a:cubicBezTo>
                  <a:pt x="45" y="74"/>
                  <a:pt x="45" y="75"/>
                  <a:pt x="45" y="74"/>
                </a:cubicBezTo>
                <a:cubicBezTo>
                  <a:pt x="47" y="72"/>
                  <a:pt x="44" y="74"/>
                  <a:pt x="45" y="70"/>
                </a:cubicBezTo>
                <a:cubicBezTo>
                  <a:pt x="45" y="67"/>
                  <a:pt x="47" y="66"/>
                  <a:pt x="42" y="64"/>
                </a:cubicBezTo>
                <a:cubicBezTo>
                  <a:pt x="38" y="64"/>
                  <a:pt x="41" y="63"/>
                  <a:pt x="36" y="63"/>
                </a:cubicBezTo>
                <a:cubicBezTo>
                  <a:pt x="36" y="58"/>
                  <a:pt x="30" y="56"/>
                  <a:pt x="33" y="53"/>
                </a:cubicBezTo>
                <a:cubicBezTo>
                  <a:pt x="35" y="50"/>
                  <a:pt x="33" y="50"/>
                  <a:pt x="35" y="49"/>
                </a:cubicBezTo>
                <a:cubicBezTo>
                  <a:pt x="36" y="47"/>
                  <a:pt x="32" y="46"/>
                  <a:pt x="32" y="44"/>
                </a:cubicBezTo>
                <a:cubicBezTo>
                  <a:pt x="32" y="41"/>
                  <a:pt x="33" y="41"/>
                  <a:pt x="33" y="39"/>
                </a:cubicBezTo>
                <a:cubicBezTo>
                  <a:pt x="33" y="38"/>
                  <a:pt x="30" y="41"/>
                  <a:pt x="30" y="39"/>
                </a:cubicBezTo>
                <a:cubicBezTo>
                  <a:pt x="30" y="38"/>
                  <a:pt x="32" y="39"/>
                  <a:pt x="30" y="35"/>
                </a:cubicBezTo>
                <a:cubicBezTo>
                  <a:pt x="30" y="31"/>
                  <a:pt x="35" y="35"/>
                  <a:pt x="30" y="30"/>
                </a:cubicBezTo>
                <a:cubicBezTo>
                  <a:pt x="27" y="28"/>
                  <a:pt x="29" y="30"/>
                  <a:pt x="29" y="28"/>
                </a:cubicBezTo>
                <a:cubicBezTo>
                  <a:pt x="29" y="27"/>
                  <a:pt x="25" y="25"/>
                  <a:pt x="22" y="25"/>
                </a:cubicBezTo>
                <a:cubicBezTo>
                  <a:pt x="19" y="25"/>
                  <a:pt x="15" y="22"/>
                  <a:pt x="12" y="19"/>
                </a:cubicBezTo>
                <a:cubicBezTo>
                  <a:pt x="7" y="17"/>
                  <a:pt x="12" y="17"/>
                  <a:pt x="9" y="16"/>
                </a:cubicBezTo>
                <a:cubicBezTo>
                  <a:pt x="9" y="14"/>
                  <a:pt x="12" y="17"/>
                  <a:pt x="12" y="16"/>
                </a:cubicBezTo>
                <a:close/>
                <a:moveTo>
                  <a:pt x="19" y="136"/>
                </a:moveTo>
                <a:cubicBezTo>
                  <a:pt x="19" y="136"/>
                  <a:pt x="21" y="136"/>
                  <a:pt x="21" y="138"/>
                </a:cubicBezTo>
                <a:cubicBezTo>
                  <a:pt x="21" y="138"/>
                  <a:pt x="19" y="138"/>
                  <a:pt x="19" y="136"/>
                </a:cubicBezTo>
                <a:close/>
                <a:moveTo>
                  <a:pt x="18" y="136"/>
                </a:moveTo>
                <a:cubicBezTo>
                  <a:pt x="18" y="136"/>
                  <a:pt x="16" y="134"/>
                  <a:pt x="18" y="134"/>
                </a:cubicBezTo>
                <a:cubicBezTo>
                  <a:pt x="18" y="134"/>
                  <a:pt x="19" y="136"/>
                  <a:pt x="18" y="136"/>
                </a:cubicBezTo>
                <a:close/>
                <a:moveTo>
                  <a:pt x="15" y="139"/>
                </a:moveTo>
                <a:cubicBezTo>
                  <a:pt x="15" y="138"/>
                  <a:pt x="16" y="138"/>
                  <a:pt x="16" y="139"/>
                </a:cubicBezTo>
                <a:cubicBezTo>
                  <a:pt x="15" y="139"/>
                  <a:pt x="15" y="139"/>
                  <a:pt x="15" y="139"/>
                </a:cubicBezTo>
                <a:close/>
                <a:moveTo>
                  <a:pt x="18" y="139"/>
                </a:moveTo>
                <a:cubicBezTo>
                  <a:pt x="18" y="138"/>
                  <a:pt x="19" y="138"/>
                  <a:pt x="19" y="138"/>
                </a:cubicBezTo>
                <a:cubicBezTo>
                  <a:pt x="19" y="139"/>
                  <a:pt x="19" y="139"/>
                  <a:pt x="18" y="139"/>
                </a:cubicBezTo>
                <a:close/>
                <a:moveTo>
                  <a:pt x="16" y="139"/>
                </a:moveTo>
                <a:cubicBezTo>
                  <a:pt x="16" y="138"/>
                  <a:pt x="18" y="138"/>
                  <a:pt x="18" y="138"/>
                </a:cubicBezTo>
                <a:cubicBezTo>
                  <a:pt x="18" y="139"/>
                  <a:pt x="16" y="139"/>
                  <a:pt x="16" y="139"/>
                </a:cubicBezTo>
                <a:close/>
                <a:moveTo>
                  <a:pt x="4" y="141"/>
                </a:moveTo>
                <a:cubicBezTo>
                  <a:pt x="4" y="141"/>
                  <a:pt x="3" y="139"/>
                  <a:pt x="4" y="139"/>
                </a:cubicBezTo>
                <a:cubicBezTo>
                  <a:pt x="4" y="139"/>
                  <a:pt x="6" y="141"/>
                  <a:pt x="4" y="141"/>
                </a:cubicBezTo>
                <a:close/>
                <a:moveTo>
                  <a:pt x="3" y="139"/>
                </a:moveTo>
                <a:cubicBezTo>
                  <a:pt x="4" y="139"/>
                  <a:pt x="3" y="138"/>
                  <a:pt x="4" y="138"/>
                </a:cubicBezTo>
                <a:cubicBezTo>
                  <a:pt x="4" y="138"/>
                  <a:pt x="4" y="139"/>
                  <a:pt x="6" y="138"/>
                </a:cubicBezTo>
                <a:cubicBezTo>
                  <a:pt x="6" y="136"/>
                  <a:pt x="6" y="136"/>
                  <a:pt x="3" y="136"/>
                </a:cubicBezTo>
                <a:cubicBezTo>
                  <a:pt x="0" y="134"/>
                  <a:pt x="3" y="136"/>
                  <a:pt x="3" y="138"/>
                </a:cubicBezTo>
                <a:cubicBezTo>
                  <a:pt x="1" y="139"/>
                  <a:pt x="1" y="136"/>
                  <a:pt x="1" y="136"/>
                </a:cubicBezTo>
                <a:cubicBezTo>
                  <a:pt x="1" y="138"/>
                  <a:pt x="0" y="138"/>
                  <a:pt x="0" y="138"/>
                </a:cubicBezTo>
                <a:cubicBezTo>
                  <a:pt x="0" y="139"/>
                  <a:pt x="0" y="138"/>
                  <a:pt x="0" y="138"/>
                </a:cubicBezTo>
                <a:cubicBezTo>
                  <a:pt x="1" y="139"/>
                  <a:pt x="1" y="139"/>
                  <a:pt x="1" y="139"/>
                </a:cubicBezTo>
                <a:cubicBezTo>
                  <a:pt x="3" y="139"/>
                  <a:pt x="3" y="141"/>
                  <a:pt x="3" y="139"/>
                </a:cubicBezTo>
                <a:close/>
                <a:moveTo>
                  <a:pt x="44" y="74"/>
                </a:moveTo>
                <a:cubicBezTo>
                  <a:pt x="45" y="72"/>
                  <a:pt x="44" y="72"/>
                  <a:pt x="41" y="72"/>
                </a:cubicBezTo>
                <a:cubicBezTo>
                  <a:pt x="39" y="72"/>
                  <a:pt x="39" y="74"/>
                  <a:pt x="41" y="74"/>
                </a:cubicBezTo>
                <a:cubicBezTo>
                  <a:pt x="42" y="74"/>
                  <a:pt x="42" y="74"/>
                  <a:pt x="44" y="74"/>
                </a:cubicBezTo>
                <a:close/>
                <a:moveTo>
                  <a:pt x="15" y="97"/>
                </a:moveTo>
                <a:cubicBezTo>
                  <a:pt x="13" y="97"/>
                  <a:pt x="13" y="97"/>
                  <a:pt x="13" y="97"/>
                </a:cubicBezTo>
                <a:cubicBezTo>
                  <a:pt x="13" y="97"/>
                  <a:pt x="12" y="97"/>
                  <a:pt x="13" y="99"/>
                </a:cubicBezTo>
                <a:cubicBezTo>
                  <a:pt x="13" y="99"/>
                  <a:pt x="15" y="99"/>
                  <a:pt x="15" y="97"/>
                </a:cubicBezTo>
                <a:close/>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53" name="Freeform 200"/>
          <p:cNvSpPr>
            <a:spLocks noEditPoints="1"/>
          </p:cNvSpPr>
          <p:nvPr>
            <p:custDataLst>
              <p:tags r:id="rId251"/>
            </p:custDataLst>
          </p:nvPr>
        </p:nvSpPr>
        <p:spPr bwMode="auto">
          <a:xfrm>
            <a:off x="3905236" y="2237475"/>
            <a:ext cx="372445" cy="562970"/>
          </a:xfrm>
          <a:custGeom>
            <a:avLst/>
            <a:gdLst/>
            <a:ahLst/>
            <a:cxnLst>
              <a:cxn ang="0">
                <a:pos x="58" y="30"/>
              </a:cxn>
              <a:cxn ang="0">
                <a:pos x="93" y="31"/>
              </a:cxn>
              <a:cxn ang="0">
                <a:pos x="111" y="45"/>
              </a:cxn>
              <a:cxn ang="0">
                <a:pos x="56" y="40"/>
              </a:cxn>
              <a:cxn ang="0">
                <a:pos x="149" y="42"/>
              </a:cxn>
              <a:cxn ang="0">
                <a:pos x="172" y="9"/>
              </a:cxn>
              <a:cxn ang="0">
                <a:pos x="108" y="13"/>
              </a:cxn>
              <a:cxn ang="0">
                <a:pos x="201" y="172"/>
              </a:cxn>
              <a:cxn ang="0">
                <a:pos x="198" y="159"/>
              </a:cxn>
              <a:cxn ang="0">
                <a:pos x="184" y="152"/>
              </a:cxn>
              <a:cxn ang="0">
                <a:pos x="167" y="162"/>
              </a:cxn>
              <a:cxn ang="0">
                <a:pos x="160" y="154"/>
              </a:cxn>
              <a:cxn ang="0">
                <a:pos x="146" y="166"/>
              </a:cxn>
              <a:cxn ang="0">
                <a:pos x="135" y="169"/>
              </a:cxn>
              <a:cxn ang="0">
                <a:pos x="120" y="172"/>
              </a:cxn>
              <a:cxn ang="0">
                <a:pos x="106" y="180"/>
              </a:cxn>
              <a:cxn ang="0">
                <a:pos x="91" y="194"/>
              </a:cxn>
              <a:cxn ang="0">
                <a:pos x="80" y="200"/>
              </a:cxn>
              <a:cxn ang="0">
                <a:pos x="87" y="210"/>
              </a:cxn>
              <a:cxn ang="0">
                <a:pos x="67" y="219"/>
              </a:cxn>
              <a:cxn ang="0">
                <a:pos x="64" y="233"/>
              </a:cxn>
              <a:cxn ang="0">
                <a:pos x="56" y="245"/>
              </a:cxn>
              <a:cxn ang="0">
                <a:pos x="50" y="256"/>
              </a:cxn>
              <a:cxn ang="0">
                <a:pos x="38" y="258"/>
              </a:cxn>
              <a:cxn ang="0">
                <a:pos x="15" y="272"/>
              </a:cxn>
              <a:cxn ang="0">
                <a:pos x="4" y="283"/>
              </a:cxn>
              <a:cxn ang="0">
                <a:pos x="6" y="292"/>
              </a:cxn>
              <a:cxn ang="0">
                <a:pos x="12" y="303"/>
              </a:cxn>
              <a:cxn ang="0">
                <a:pos x="7" y="320"/>
              </a:cxn>
              <a:cxn ang="0">
                <a:pos x="36" y="323"/>
              </a:cxn>
              <a:cxn ang="0">
                <a:pos x="50" y="317"/>
              </a:cxn>
              <a:cxn ang="0">
                <a:pos x="62" y="286"/>
              </a:cxn>
              <a:cxn ang="0">
                <a:pos x="79" y="233"/>
              </a:cxn>
              <a:cxn ang="0">
                <a:pos x="106" y="190"/>
              </a:cxn>
              <a:cxn ang="0">
                <a:pos x="154" y="185"/>
              </a:cxn>
              <a:cxn ang="0">
                <a:pos x="193" y="182"/>
              </a:cxn>
              <a:cxn ang="0">
                <a:pos x="149" y="163"/>
              </a:cxn>
              <a:cxn ang="0">
                <a:pos x="143" y="159"/>
              </a:cxn>
              <a:cxn ang="0">
                <a:pos x="120" y="165"/>
              </a:cxn>
              <a:cxn ang="0">
                <a:pos x="129" y="168"/>
              </a:cxn>
              <a:cxn ang="0">
                <a:pos x="116" y="168"/>
              </a:cxn>
              <a:cxn ang="0">
                <a:pos x="112" y="168"/>
              </a:cxn>
              <a:cxn ang="0">
                <a:pos x="112" y="174"/>
              </a:cxn>
              <a:cxn ang="0">
                <a:pos x="99" y="177"/>
              </a:cxn>
              <a:cxn ang="0">
                <a:pos x="102" y="183"/>
              </a:cxn>
              <a:cxn ang="0">
                <a:pos x="82" y="191"/>
              </a:cxn>
              <a:cxn ang="0">
                <a:pos x="82" y="185"/>
              </a:cxn>
              <a:cxn ang="0">
                <a:pos x="88" y="183"/>
              </a:cxn>
              <a:cxn ang="0">
                <a:pos x="90" y="188"/>
              </a:cxn>
              <a:cxn ang="0">
                <a:pos x="93" y="190"/>
              </a:cxn>
              <a:cxn ang="0">
                <a:pos x="74" y="193"/>
              </a:cxn>
              <a:cxn ang="0">
                <a:pos x="70" y="196"/>
              </a:cxn>
              <a:cxn ang="0">
                <a:pos x="87" y="197"/>
              </a:cxn>
              <a:cxn ang="0">
                <a:pos x="62" y="227"/>
              </a:cxn>
              <a:cxn ang="0">
                <a:pos x="59" y="230"/>
              </a:cxn>
              <a:cxn ang="0">
                <a:pos x="53" y="245"/>
              </a:cxn>
              <a:cxn ang="0">
                <a:pos x="50" y="244"/>
              </a:cxn>
              <a:cxn ang="0">
                <a:pos x="29" y="258"/>
              </a:cxn>
              <a:cxn ang="0">
                <a:pos x="29" y="264"/>
              </a:cxn>
              <a:cxn ang="0">
                <a:pos x="10" y="273"/>
              </a:cxn>
              <a:cxn ang="0">
                <a:pos x="1" y="292"/>
              </a:cxn>
              <a:cxn ang="0">
                <a:pos x="4" y="317"/>
              </a:cxn>
              <a:cxn ang="0">
                <a:pos x="3" y="300"/>
              </a:cxn>
            </a:cxnLst>
            <a:rect l="0" t="0" r="r" b="b"/>
            <a:pathLst>
              <a:path w="212" h="332">
                <a:moveTo>
                  <a:pt x="94" y="68"/>
                </a:moveTo>
                <a:cubicBezTo>
                  <a:pt x="84" y="65"/>
                  <a:pt x="88" y="62"/>
                  <a:pt x="80" y="59"/>
                </a:cubicBezTo>
                <a:cubicBezTo>
                  <a:pt x="71" y="56"/>
                  <a:pt x="73" y="54"/>
                  <a:pt x="80" y="53"/>
                </a:cubicBezTo>
                <a:cubicBezTo>
                  <a:pt x="90" y="51"/>
                  <a:pt x="99" y="47"/>
                  <a:pt x="84" y="48"/>
                </a:cubicBezTo>
                <a:cubicBezTo>
                  <a:pt x="68" y="50"/>
                  <a:pt x="67" y="48"/>
                  <a:pt x="80" y="44"/>
                </a:cubicBezTo>
                <a:cubicBezTo>
                  <a:pt x="93" y="40"/>
                  <a:pt x="102" y="37"/>
                  <a:pt x="91" y="37"/>
                </a:cubicBezTo>
                <a:cubicBezTo>
                  <a:pt x="80" y="37"/>
                  <a:pt x="90" y="33"/>
                  <a:pt x="80" y="37"/>
                </a:cubicBezTo>
                <a:cubicBezTo>
                  <a:pt x="73" y="42"/>
                  <a:pt x="70" y="47"/>
                  <a:pt x="62" y="39"/>
                </a:cubicBezTo>
                <a:cubicBezTo>
                  <a:pt x="55" y="30"/>
                  <a:pt x="52" y="31"/>
                  <a:pt x="58" y="30"/>
                </a:cubicBezTo>
                <a:cubicBezTo>
                  <a:pt x="62" y="30"/>
                  <a:pt x="56" y="30"/>
                  <a:pt x="58" y="27"/>
                </a:cubicBezTo>
                <a:cubicBezTo>
                  <a:pt x="59" y="22"/>
                  <a:pt x="55" y="31"/>
                  <a:pt x="52" y="27"/>
                </a:cubicBezTo>
                <a:cubicBezTo>
                  <a:pt x="49" y="22"/>
                  <a:pt x="45" y="22"/>
                  <a:pt x="52" y="17"/>
                </a:cubicBezTo>
                <a:cubicBezTo>
                  <a:pt x="59" y="13"/>
                  <a:pt x="56" y="19"/>
                  <a:pt x="61" y="17"/>
                </a:cubicBezTo>
                <a:cubicBezTo>
                  <a:pt x="64" y="14"/>
                  <a:pt x="62" y="19"/>
                  <a:pt x="68" y="16"/>
                </a:cubicBezTo>
                <a:cubicBezTo>
                  <a:pt x="76" y="14"/>
                  <a:pt x="76" y="17"/>
                  <a:pt x="70" y="19"/>
                </a:cubicBezTo>
                <a:cubicBezTo>
                  <a:pt x="64" y="20"/>
                  <a:pt x="71" y="19"/>
                  <a:pt x="73" y="25"/>
                </a:cubicBezTo>
                <a:cubicBezTo>
                  <a:pt x="76" y="30"/>
                  <a:pt x="73" y="19"/>
                  <a:pt x="77" y="17"/>
                </a:cubicBezTo>
                <a:cubicBezTo>
                  <a:pt x="84" y="16"/>
                  <a:pt x="90" y="31"/>
                  <a:pt x="93" y="31"/>
                </a:cubicBezTo>
                <a:cubicBezTo>
                  <a:pt x="97" y="31"/>
                  <a:pt x="84" y="17"/>
                  <a:pt x="90" y="14"/>
                </a:cubicBezTo>
                <a:cubicBezTo>
                  <a:pt x="94" y="9"/>
                  <a:pt x="93" y="14"/>
                  <a:pt x="99" y="14"/>
                </a:cubicBezTo>
                <a:cubicBezTo>
                  <a:pt x="103" y="14"/>
                  <a:pt x="103" y="16"/>
                  <a:pt x="106" y="17"/>
                </a:cubicBezTo>
                <a:cubicBezTo>
                  <a:pt x="108" y="17"/>
                  <a:pt x="103" y="19"/>
                  <a:pt x="105" y="23"/>
                </a:cubicBezTo>
                <a:cubicBezTo>
                  <a:pt x="106" y="27"/>
                  <a:pt x="105" y="17"/>
                  <a:pt x="111" y="20"/>
                </a:cubicBezTo>
                <a:cubicBezTo>
                  <a:pt x="116" y="23"/>
                  <a:pt x="109" y="28"/>
                  <a:pt x="117" y="27"/>
                </a:cubicBezTo>
                <a:cubicBezTo>
                  <a:pt x="123" y="27"/>
                  <a:pt x="119" y="28"/>
                  <a:pt x="128" y="31"/>
                </a:cubicBezTo>
                <a:cubicBezTo>
                  <a:pt x="137" y="33"/>
                  <a:pt x="137" y="34"/>
                  <a:pt x="123" y="36"/>
                </a:cubicBezTo>
                <a:cubicBezTo>
                  <a:pt x="109" y="36"/>
                  <a:pt x="120" y="44"/>
                  <a:pt x="111" y="45"/>
                </a:cubicBezTo>
                <a:cubicBezTo>
                  <a:pt x="103" y="48"/>
                  <a:pt x="116" y="51"/>
                  <a:pt x="106" y="54"/>
                </a:cubicBezTo>
                <a:cubicBezTo>
                  <a:pt x="96" y="58"/>
                  <a:pt x="105" y="72"/>
                  <a:pt x="94" y="68"/>
                </a:cubicBezTo>
                <a:close/>
                <a:moveTo>
                  <a:pt x="131" y="42"/>
                </a:moveTo>
                <a:cubicBezTo>
                  <a:pt x="135" y="40"/>
                  <a:pt x="140" y="42"/>
                  <a:pt x="140" y="39"/>
                </a:cubicBezTo>
                <a:cubicBezTo>
                  <a:pt x="138" y="36"/>
                  <a:pt x="134" y="36"/>
                  <a:pt x="129" y="37"/>
                </a:cubicBezTo>
                <a:cubicBezTo>
                  <a:pt x="125" y="39"/>
                  <a:pt x="122" y="37"/>
                  <a:pt x="126" y="40"/>
                </a:cubicBezTo>
                <a:cubicBezTo>
                  <a:pt x="129" y="42"/>
                  <a:pt x="126" y="44"/>
                  <a:pt x="131" y="42"/>
                </a:cubicBezTo>
                <a:close/>
                <a:moveTo>
                  <a:pt x="50" y="37"/>
                </a:moveTo>
                <a:cubicBezTo>
                  <a:pt x="52" y="42"/>
                  <a:pt x="50" y="36"/>
                  <a:pt x="56" y="40"/>
                </a:cubicBezTo>
                <a:cubicBezTo>
                  <a:pt x="64" y="45"/>
                  <a:pt x="58" y="37"/>
                  <a:pt x="55" y="37"/>
                </a:cubicBezTo>
                <a:cubicBezTo>
                  <a:pt x="52" y="37"/>
                  <a:pt x="52" y="30"/>
                  <a:pt x="47" y="31"/>
                </a:cubicBezTo>
                <a:cubicBezTo>
                  <a:pt x="45" y="31"/>
                  <a:pt x="47" y="33"/>
                  <a:pt x="50" y="37"/>
                </a:cubicBezTo>
                <a:close/>
                <a:moveTo>
                  <a:pt x="131" y="51"/>
                </a:moveTo>
                <a:cubicBezTo>
                  <a:pt x="126" y="56"/>
                  <a:pt x="131" y="54"/>
                  <a:pt x="138" y="54"/>
                </a:cubicBezTo>
                <a:cubicBezTo>
                  <a:pt x="146" y="53"/>
                  <a:pt x="135" y="61"/>
                  <a:pt x="146" y="56"/>
                </a:cubicBezTo>
                <a:cubicBezTo>
                  <a:pt x="152" y="54"/>
                  <a:pt x="163" y="50"/>
                  <a:pt x="158" y="48"/>
                </a:cubicBezTo>
                <a:cubicBezTo>
                  <a:pt x="155" y="47"/>
                  <a:pt x="155" y="50"/>
                  <a:pt x="149" y="47"/>
                </a:cubicBezTo>
                <a:cubicBezTo>
                  <a:pt x="143" y="44"/>
                  <a:pt x="154" y="44"/>
                  <a:pt x="149" y="42"/>
                </a:cubicBezTo>
                <a:cubicBezTo>
                  <a:pt x="144" y="40"/>
                  <a:pt x="122" y="42"/>
                  <a:pt x="134" y="47"/>
                </a:cubicBezTo>
                <a:cubicBezTo>
                  <a:pt x="135" y="48"/>
                  <a:pt x="135" y="48"/>
                  <a:pt x="131" y="51"/>
                </a:cubicBezTo>
                <a:close/>
                <a:moveTo>
                  <a:pt x="131" y="16"/>
                </a:moveTo>
                <a:cubicBezTo>
                  <a:pt x="140" y="16"/>
                  <a:pt x="135" y="17"/>
                  <a:pt x="123" y="19"/>
                </a:cubicBezTo>
                <a:cubicBezTo>
                  <a:pt x="111" y="22"/>
                  <a:pt x="129" y="23"/>
                  <a:pt x="138" y="23"/>
                </a:cubicBezTo>
                <a:cubicBezTo>
                  <a:pt x="146" y="23"/>
                  <a:pt x="151" y="31"/>
                  <a:pt x="157" y="25"/>
                </a:cubicBezTo>
                <a:cubicBezTo>
                  <a:pt x="163" y="20"/>
                  <a:pt x="161" y="25"/>
                  <a:pt x="167" y="23"/>
                </a:cubicBezTo>
                <a:cubicBezTo>
                  <a:pt x="173" y="22"/>
                  <a:pt x="164" y="20"/>
                  <a:pt x="177" y="16"/>
                </a:cubicBezTo>
                <a:cubicBezTo>
                  <a:pt x="184" y="14"/>
                  <a:pt x="177" y="9"/>
                  <a:pt x="172" y="9"/>
                </a:cubicBezTo>
                <a:cubicBezTo>
                  <a:pt x="169" y="11"/>
                  <a:pt x="164" y="8"/>
                  <a:pt x="157" y="6"/>
                </a:cubicBezTo>
                <a:cubicBezTo>
                  <a:pt x="149" y="6"/>
                  <a:pt x="154" y="11"/>
                  <a:pt x="149" y="9"/>
                </a:cubicBezTo>
                <a:cubicBezTo>
                  <a:pt x="144" y="9"/>
                  <a:pt x="151" y="6"/>
                  <a:pt x="148" y="5"/>
                </a:cubicBezTo>
                <a:cubicBezTo>
                  <a:pt x="146" y="3"/>
                  <a:pt x="141" y="3"/>
                  <a:pt x="141" y="9"/>
                </a:cubicBezTo>
                <a:cubicBezTo>
                  <a:pt x="141" y="14"/>
                  <a:pt x="140" y="14"/>
                  <a:pt x="137" y="9"/>
                </a:cubicBezTo>
                <a:cubicBezTo>
                  <a:pt x="134" y="5"/>
                  <a:pt x="135" y="11"/>
                  <a:pt x="123" y="6"/>
                </a:cubicBezTo>
                <a:cubicBezTo>
                  <a:pt x="111" y="0"/>
                  <a:pt x="126" y="13"/>
                  <a:pt x="117" y="8"/>
                </a:cubicBezTo>
                <a:cubicBezTo>
                  <a:pt x="106" y="3"/>
                  <a:pt x="120" y="13"/>
                  <a:pt x="112" y="9"/>
                </a:cubicBezTo>
                <a:cubicBezTo>
                  <a:pt x="105" y="8"/>
                  <a:pt x="103" y="11"/>
                  <a:pt x="108" y="13"/>
                </a:cubicBezTo>
                <a:cubicBezTo>
                  <a:pt x="112" y="16"/>
                  <a:pt x="105" y="13"/>
                  <a:pt x="112" y="17"/>
                </a:cubicBezTo>
                <a:cubicBezTo>
                  <a:pt x="117" y="20"/>
                  <a:pt x="120" y="16"/>
                  <a:pt x="131" y="16"/>
                </a:cubicBezTo>
                <a:close/>
                <a:moveTo>
                  <a:pt x="196" y="179"/>
                </a:moveTo>
                <a:cubicBezTo>
                  <a:pt x="196" y="177"/>
                  <a:pt x="201" y="177"/>
                  <a:pt x="202" y="176"/>
                </a:cubicBezTo>
                <a:cubicBezTo>
                  <a:pt x="204" y="174"/>
                  <a:pt x="202" y="174"/>
                  <a:pt x="205" y="174"/>
                </a:cubicBezTo>
                <a:cubicBezTo>
                  <a:pt x="207" y="176"/>
                  <a:pt x="210" y="176"/>
                  <a:pt x="209" y="172"/>
                </a:cubicBezTo>
                <a:cubicBezTo>
                  <a:pt x="209" y="172"/>
                  <a:pt x="209" y="172"/>
                  <a:pt x="209" y="171"/>
                </a:cubicBezTo>
                <a:cubicBezTo>
                  <a:pt x="205" y="171"/>
                  <a:pt x="205" y="172"/>
                  <a:pt x="204" y="171"/>
                </a:cubicBezTo>
                <a:cubicBezTo>
                  <a:pt x="202" y="169"/>
                  <a:pt x="202" y="172"/>
                  <a:pt x="201" y="172"/>
                </a:cubicBezTo>
                <a:cubicBezTo>
                  <a:pt x="199" y="172"/>
                  <a:pt x="198" y="172"/>
                  <a:pt x="199" y="172"/>
                </a:cubicBezTo>
                <a:cubicBezTo>
                  <a:pt x="199" y="171"/>
                  <a:pt x="201" y="169"/>
                  <a:pt x="196" y="168"/>
                </a:cubicBezTo>
                <a:cubicBezTo>
                  <a:pt x="193" y="168"/>
                  <a:pt x="193" y="166"/>
                  <a:pt x="192" y="166"/>
                </a:cubicBezTo>
                <a:cubicBezTo>
                  <a:pt x="189" y="166"/>
                  <a:pt x="190" y="165"/>
                  <a:pt x="198" y="168"/>
                </a:cubicBezTo>
                <a:cubicBezTo>
                  <a:pt x="204" y="169"/>
                  <a:pt x="204" y="165"/>
                  <a:pt x="207" y="165"/>
                </a:cubicBezTo>
                <a:cubicBezTo>
                  <a:pt x="210" y="165"/>
                  <a:pt x="212" y="162"/>
                  <a:pt x="209" y="162"/>
                </a:cubicBezTo>
                <a:cubicBezTo>
                  <a:pt x="205" y="162"/>
                  <a:pt x="207" y="160"/>
                  <a:pt x="205" y="160"/>
                </a:cubicBezTo>
                <a:cubicBezTo>
                  <a:pt x="202" y="160"/>
                  <a:pt x="204" y="157"/>
                  <a:pt x="201" y="159"/>
                </a:cubicBezTo>
                <a:cubicBezTo>
                  <a:pt x="199" y="160"/>
                  <a:pt x="201" y="157"/>
                  <a:pt x="198" y="159"/>
                </a:cubicBezTo>
                <a:cubicBezTo>
                  <a:pt x="195" y="159"/>
                  <a:pt x="198" y="157"/>
                  <a:pt x="195" y="155"/>
                </a:cubicBezTo>
                <a:cubicBezTo>
                  <a:pt x="190" y="155"/>
                  <a:pt x="189" y="159"/>
                  <a:pt x="189" y="162"/>
                </a:cubicBezTo>
                <a:cubicBezTo>
                  <a:pt x="190" y="163"/>
                  <a:pt x="189" y="160"/>
                  <a:pt x="187" y="162"/>
                </a:cubicBezTo>
                <a:cubicBezTo>
                  <a:pt x="186" y="162"/>
                  <a:pt x="184" y="162"/>
                  <a:pt x="186" y="160"/>
                </a:cubicBezTo>
                <a:cubicBezTo>
                  <a:pt x="189" y="159"/>
                  <a:pt x="189" y="157"/>
                  <a:pt x="187" y="159"/>
                </a:cubicBezTo>
                <a:cubicBezTo>
                  <a:pt x="186" y="159"/>
                  <a:pt x="186" y="159"/>
                  <a:pt x="186" y="157"/>
                </a:cubicBezTo>
                <a:cubicBezTo>
                  <a:pt x="187" y="157"/>
                  <a:pt x="190" y="155"/>
                  <a:pt x="190" y="154"/>
                </a:cubicBezTo>
                <a:cubicBezTo>
                  <a:pt x="190" y="152"/>
                  <a:pt x="187" y="155"/>
                  <a:pt x="187" y="154"/>
                </a:cubicBezTo>
                <a:cubicBezTo>
                  <a:pt x="187" y="152"/>
                  <a:pt x="186" y="154"/>
                  <a:pt x="184" y="152"/>
                </a:cubicBezTo>
                <a:cubicBezTo>
                  <a:pt x="181" y="151"/>
                  <a:pt x="183" y="154"/>
                  <a:pt x="181" y="154"/>
                </a:cubicBezTo>
                <a:cubicBezTo>
                  <a:pt x="180" y="152"/>
                  <a:pt x="178" y="155"/>
                  <a:pt x="180" y="155"/>
                </a:cubicBezTo>
                <a:cubicBezTo>
                  <a:pt x="183" y="155"/>
                  <a:pt x="180" y="157"/>
                  <a:pt x="180" y="157"/>
                </a:cubicBezTo>
                <a:cubicBezTo>
                  <a:pt x="181" y="157"/>
                  <a:pt x="178" y="157"/>
                  <a:pt x="178" y="159"/>
                </a:cubicBezTo>
                <a:cubicBezTo>
                  <a:pt x="178" y="160"/>
                  <a:pt x="177" y="159"/>
                  <a:pt x="178" y="160"/>
                </a:cubicBezTo>
                <a:cubicBezTo>
                  <a:pt x="178" y="162"/>
                  <a:pt x="178" y="162"/>
                  <a:pt x="175" y="163"/>
                </a:cubicBezTo>
                <a:cubicBezTo>
                  <a:pt x="172" y="165"/>
                  <a:pt x="175" y="160"/>
                  <a:pt x="175" y="159"/>
                </a:cubicBezTo>
                <a:cubicBezTo>
                  <a:pt x="175" y="159"/>
                  <a:pt x="177" y="155"/>
                  <a:pt x="175" y="155"/>
                </a:cubicBezTo>
                <a:cubicBezTo>
                  <a:pt x="173" y="154"/>
                  <a:pt x="169" y="159"/>
                  <a:pt x="167" y="162"/>
                </a:cubicBezTo>
                <a:cubicBezTo>
                  <a:pt x="164" y="165"/>
                  <a:pt x="167" y="163"/>
                  <a:pt x="164" y="166"/>
                </a:cubicBezTo>
                <a:cubicBezTo>
                  <a:pt x="163" y="168"/>
                  <a:pt x="163" y="166"/>
                  <a:pt x="163" y="166"/>
                </a:cubicBezTo>
                <a:cubicBezTo>
                  <a:pt x="161" y="168"/>
                  <a:pt x="160" y="166"/>
                  <a:pt x="161" y="165"/>
                </a:cubicBezTo>
                <a:cubicBezTo>
                  <a:pt x="164" y="163"/>
                  <a:pt x="163" y="163"/>
                  <a:pt x="163" y="163"/>
                </a:cubicBezTo>
                <a:cubicBezTo>
                  <a:pt x="166" y="160"/>
                  <a:pt x="161" y="162"/>
                  <a:pt x="166" y="159"/>
                </a:cubicBezTo>
                <a:cubicBezTo>
                  <a:pt x="169" y="155"/>
                  <a:pt x="170" y="155"/>
                  <a:pt x="167" y="155"/>
                </a:cubicBezTo>
                <a:cubicBezTo>
                  <a:pt x="164" y="155"/>
                  <a:pt x="164" y="152"/>
                  <a:pt x="164" y="155"/>
                </a:cubicBezTo>
                <a:cubicBezTo>
                  <a:pt x="164" y="159"/>
                  <a:pt x="164" y="155"/>
                  <a:pt x="163" y="155"/>
                </a:cubicBezTo>
                <a:cubicBezTo>
                  <a:pt x="161" y="154"/>
                  <a:pt x="161" y="155"/>
                  <a:pt x="160" y="154"/>
                </a:cubicBezTo>
                <a:cubicBezTo>
                  <a:pt x="160" y="154"/>
                  <a:pt x="158" y="154"/>
                  <a:pt x="158" y="155"/>
                </a:cubicBezTo>
                <a:cubicBezTo>
                  <a:pt x="160" y="155"/>
                  <a:pt x="160" y="157"/>
                  <a:pt x="158" y="157"/>
                </a:cubicBezTo>
                <a:cubicBezTo>
                  <a:pt x="155" y="155"/>
                  <a:pt x="155" y="157"/>
                  <a:pt x="158" y="157"/>
                </a:cubicBezTo>
                <a:cubicBezTo>
                  <a:pt x="161" y="159"/>
                  <a:pt x="161" y="160"/>
                  <a:pt x="158" y="159"/>
                </a:cubicBezTo>
                <a:cubicBezTo>
                  <a:pt x="155" y="157"/>
                  <a:pt x="158" y="159"/>
                  <a:pt x="154" y="162"/>
                </a:cubicBezTo>
                <a:cubicBezTo>
                  <a:pt x="148" y="163"/>
                  <a:pt x="152" y="163"/>
                  <a:pt x="149" y="165"/>
                </a:cubicBezTo>
                <a:cubicBezTo>
                  <a:pt x="146" y="166"/>
                  <a:pt x="151" y="166"/>
                  <a:pt x="148" y="166"/>
                </a:cubicBezTo>
                <a:cubicBezTo>
                  <a:pt x="146" y="168"/>
                  <a:pt x="151" y="168"/>
                  <a:pt x="149" y="169"/>
                </a:cubicBezTo>
                <a:cubicBezTo>
                  <a:pt x="149" y="169"/>
                  <a:pt x="144" y="169"/>
                  <a:pt x="146" y="166"/>
                </a:cubicBezTo>
                <a:cubicBezTo>
                  <a:pt x="148" y="165"/>
                  <a:pt x="143" y="165"/>
                  <a:pt x="141" y="165"/>
                </a:cubicBezTo>
                <a:cubicBezTo>
                  <a:pt x="140" y="165"/>
                  <a:pt x="140" y="163"/>
                  <a:pt x="140" y="165"/>
                </a:cubicBezTo>
                <a:cubicBezTo>
                  <a:pt x="138" y="165"/>
                  <a:pt x="137" y="162"/>
                  <a:pt x="137" y="165"/>
                </a:cubicBezTo>
                <a:cubicBezTo>
                  <a:pt x="137" y="168"/>
                  <a:pt x="135" y="163"/>
                  <a:pt x="134" y="165"/>
                </a:cubicBezTo>
                <a:cubicBezTo>
                  <a:pt x="131" y="166"/>
                  <a:pt x="134" y="166"/>
                  <a:pt x="134" y="166"/>
                </a:cubicBezTo>
                <a:cubicBezTo>
                  <a:pt x="134" y="168"/>
                  <a:pt x="135" y="166"/>
                  <a:pt x="137" y="168"/>
                </a:cubicBezTo>
                <a:cubicBezTo>
                  <a:pt x="137" y="168"/>
                  <a:pt x="138" y="168"/>
                  <a:pt x="138" y="169"/>
                </a:cubicBezTo>
                <a:cubicBezTo>
                  <a:pt x="137" y="169"/>
                  <a:pt x="137" y="169"/>
                  <a:pt x="138" y="171"/>
                </a:cubicBezTo>
                <a:cubicBezTo>
                  <a:pt x="140" y="172"/>
                  <a:pt x="138" y="172"/>
                  <a:pt x="135" y="169"/>
                </a:cubicBezTo>
                <a:cubicBezTo>
                  <a:pt x="132" y="168"/>
                  <a:pt x="131" y="168"/>
                  <a:pt x="132" y="169"/>
                </a:cubicBezTo>
                <a:cubicBezTo>
                  <a:pt x="132" y="169"/>
                  <a:pt x="131" y="171"/>
                  <a:pt x="131" y="169"/>
                </a:cubicBezTo>
                <a:cubicBezTo>
                  <a:pt x="131" y="168"/>
                  <a:pt x="128" y="171"/>
                  <a:pt x="126" y="171"/>
                </a:cubicBezTo>
                <a:cubicBezTo>
                  <a:pt x="126" y="172"/>
                  <a:pt x="128" y="176"/>
                  <a:pt x="122" y="179"/>
                </a:cubicBezTo>
                <a:cubicBezTo>
                  <a:pt x="125" y="176"/>
                  <a:pt x="125" y="172"/>
                  <a:pt x="125" y="169"/>
                </a:cubicBezTo>
                <a:cubicBezTo>
                  <a:pt x="125" y="168"/>
                  <a:pt x="125" y="171"/>
                  <a:pt x="123" y="169"/>
                </a:cubicBezTo>
                <a:cubicBezTo>
                  <a:pt x="123" y="169"/>
                  <a:pt x="123" y="169"/>
                  <a:pt x="122" y="171"/>
                </a:cubicBezTo>
                <a:cubicBezTo>
                  <a:pt x="120" y="174"/>
                  <a:pt x="122" y="172"/>
                  <a:pt x="120" y="174"/>
                </a:cubicBezTo>
                <a:cubicBezTo>
                  <a:pt x="119" y="176"/>
                  <a:pt x="119" y="174"/>
                  <a:pt x="120" y="172"/>
                </a:cubicBezTo>
                <a:cubicBezTo>
                  <a:pt x="122" y="169"/>
                  <a:pt x="117" y="171"/>
                  <a:pt x="116" y="172"/>
                </a:cubicBezTo>
                <a:cubicBezTo>
                  <a:pt x="111" y="176"/>
                  <a:pt x="114" y="174"/>
                  <a:pt x="114" y="176"/>
                </a:cubicBezTo>
                <a:cubicBezTo>
                  <a:pt x="114" y="177"/>
                  <a:pt x="119" y="176"/>
                  <a:pt x="119" y="180"/>
                </a:cubicBezTo>
                <a:cubicBezTo>
                  <a:pt x="114" y="179"/>
                  <a:pt x="119" y="179"/>
                  <a:pt x="116" y="177"/>
                </a:cubicBezTo>
                <a:cubicBezTo>
                  <a:pt x="112" y="177"/>
                  <a:pt x="114" y="174"/>
                  <a:pt x="111" y="176"/>
                </a:cubicBezTo>
                <a:cubicBezTo>
                  <a:pt x="108" y="176"/>
                  <a:pt x="109" y="176"/>
                  <a:pt x="111" y="177"/>
                </a:cubicBezTo>
                <a:cubicBezTo>
                  <a:pt x="112" y="179"/>
                  <a:pt x="111" y="180"/>
                  <a:pt x="109" y="177"/>
                </a:cubicBezTo>
                <a:cubicBezTo>
                  <a:pt x="109" y="176"/>
                  <a:pt x="106" y="174"/>
                  <a:pt x="108" y="177"/>
                </a:cubicBezTo>
                <a:cubicBezTo>
                  <a:pt x="108" y="179"/>
                  <a:pt x="105" y="177"/>
                  <a:pt x="106" y="180"/>
                </a:cubicBezTo>
                <a:cubicBezTo>
                  <a:pt x="108" y="182"/>
                  <a:pt x="105" y="180"/>
                  <a:pt x="103" y="183"/>
                </a:cubicBezTo>
                <a:cubicBezTo>
                  <a:pt x="100" y="185"/>
                  <a:pt x="106" y="183"/>
                  <a:pt x="103" y="185"/>
                </a:cubicBezTo>
                <a:cubicBezTo>
                  <a:pt x="100" y="186"/>
                  <a:pt x="102" y="186"/>
                  <a:pt x="100" y="186"/>
                </a:cubicBezTo>
                <a:cubicBezTo>
                  <a:pt x="97" y="188"/>
                  <a:pt x="97" y="186"/>
                  <a:pt x="94" y="190"/>
                </a:cubicBezTo>
                <a:cubicBezTo>
                  <a:pt x="93" y="193"/>
                  <a:pt x="99" y="190"/>
                  <a:pt x="99" y="190"/>
                </a:cubicBezTo>
                <a:cubicBezTo>
                  <a:pt x="99" y="191"/>
                  <a:pt x="99" y="191"/>
                  <a:pt x="102" y="190"/>
                </a:cubicBezTo>
                <a:cubicBezTo>
                  <a:pt x="105" y="188"/>
                  <a:pt x="102" y="191"/>
                  <a:pt x="99" y="193"/>
                </a:cubicBezTo>
                <a:cubicBezTo>
                  <a:pt x="96" y="193"/>
                  <a:pt x="97" y="191"/>
                  <a:pt x="94" y="191"/>
                </a:cubicBezTo>
                <a:cubicBezTo>
                  <a:pt x="91" y="193"/>
                  <a:pt x="90" y="193"/>
                  <a:pt x="91" y="194"/>
                </a:cubicBezTo>
                <a:cubicBezTo>
                  <a:pt x="93" y="194"/>
                  <a:pt x="91" y="194"/>
                  <a:pt x="93" y="194"/>
                </a:cubicBezTo>
                <a:cubicBezTo>
                  <a:pt x="96" y="194"/>
                  <a:pt x="93" y="196"/>
                  <a:pt x="93" y="197"/>
                </a:cubicBezTo>
                <a:cubicBezTo>
                  <a:pt x="93" y="200"/>
                  <a:pt x="91" y="197"/>
                  <a:pt x="91" y="196"/>
                </a:cubicBezTo>
                <a:cubicBezTo>
                  <a:pt x="91" y="194"/>
                  <a:pt x="90" y="193"/>
                  <a:pt x="90" y="194"/>
                </a:cubicBezTo>
                <a:cubicBezTo>
                  <a:pt x="88" y="196"/>
                  <a:pt x="88" y="196"/>
                  <a:pt x="88" y="196"/>
                </a:cubicBezTo>
                <a:cubicBezTo>
                  <a:pt x="88" y="194"/>
                  <a:pt x="85" y="196"/>
                  <a:pt x="85" y="197"/>
                </a:cubicBezTo>
                <a:cubicBezTo>
                  <a:pt x="85" y="197"/>
                  <a:pt x="85" y="196"/>
                  <a:pt x="88" y="197"/>
                </a:cubicBezTo>
                <a:cubicBezTo>
                  <a:pt x="90" y="197"/>
                  <a:pt x="90" y="197"/>
                  <a:pt x="90" y="197"/>
                </a:cubicBezTo>
                <a:cubicBezTo>
                  <a:pt x="88" y="197"/>
                  <a:pt x="79" y="199"/>
                  <a:pt x="80" y="200"/>
                </a:cubicBezTo>
                <a:cubicBezTo>
                  <a:pt x="82" y="202"/>
                  <a:pt x="79" y="202"/>
                  <a:pt x="80" y="202"/>
                </a:cubicBezTo>
                <a:cubicBezTo>
                  <a:pt x="84" y="203"/>
                  <a:pt x="84" y="199"/>
                  <a:pt x="88" y="200"/>
                </a:cubicBezTo>
                <a:cubicBezTo>
                  <a:pt x="91" y="202"/>
                  <a:pt x="88" y="200"/>
                  <a:pt x="85" y="202"/>
                </a:cubicBezTo>
                <a:cubicBezTo>
                  <a:pt x="82" y="202"/>
                  <a:pt x="87" y="203"/>
                  <a:pt x="82" y="203"/>
                </a:cubicBezTo>
                <a:cubicBezTo>
                  <a:pt x="77" y="203"/>
                  <a:pt x="82" y="205"/>
                  <a:pt x="82" y="207"/>
                </a:cubicBezTo>
                <a:cubicBezTo>
                  <a:pt x="80" y="207"/>
                  <a:pt x="80" y="205"/>
                  <a:pt x="79" y="207"/>
                </a:cubicBezTo>
                <a:cubicBezTo>
                  <a:pt x="77" y="207"/>
                  <a:pt x="77" y="208"/>
                  <a:pt x="79" y="208"/>
                </a:cubicBezTo>
                <a:cubicBezTo>
                  <a:pt x="79" y="208"/>
                  <a:pt x="80" y="207"/>
                  <a:pt x="84" y="208"/>
                </a:cubicBezTo>
                <a:cubicBezTo>
                  <a:pt x="90" y="208"/>
                  <a:pt x="85" y="207"/>
                  <a:pt x="87" y="210"/>
                </a:cubicBezTo>
                <a:cubicBezTo>
                  <a:pt x="87" y="211"/>
                  <a:pt x="85" y="208"/>
                  <a:pt x="82" y="208"/>
                </a:cubicBezTo>
                <a:cubicBezTo>
                  <a:pt x="80" y="208"/>
                  <a:pt x="79" y="210"/>
                  <a:pt x="77" y="210"/>
                </a:cubicBezTo>
                <a:cubicBezTo>
                  <a:pt x="76" y="208"/>
                  <a:pt x="77" y="210"/>
                  <a:pt x="74" y="210"/>
                </a:cubicBezTo>
                <a:cubicBezTo>
                  <a:pt x="73" y="210"/>
                  <a:pt x="76" y="211"/>
                  <a:pt x="73" y="211"/>
                </a:cubicBezTo>
                <a:cubicBezTo>
                  <a:pt x="68" y="211"/>
                  <a:pt x="73" y="213"/>
                  <a:pt x="71" y="214"/>
                </a:cubicBezTo>
                <a:cubicBezTo>
                  <a:pt x="70" y="216"/>
                  <a:pt x="70" y="214"/>
                  <a:pt x="68" y="216"/>
                </a:cubicBezTo>
                <a:cubicBezTo>
                  <a:pt x="67" y="217"/>
                  <a:pt x="70" y="216"/>
                  <a:pt x="68" y="217"/>
                </a:cubicBezTo>
                <a:cubicBezTo>
                  <a:pt x="67" y="217"/>
                  <a:pt x="68" y="219"/>
                  <a:pt x="68" y="217"/>
                </a:cubicBezTo>
                <a:cubicBezTo>
                  <a:pt x="67" y="217"/>
                  <a:pt x="65" y="217"/>
                  <a:pt x="67" y="219"/>
                </a:cubicBezTo>
                <a:cubicBezTo>
                  <a:pt x="68" y="219"/>
                  <a:pt x="65" y="221"/>
                  <a:pt x="68" y="221"/>
                </a:cubicBezTo>
                <a:cubicBezTo>
                  <a:pt x="71" y="221"/>
                  <a:pt x="65" y="222"/>
                  <a:pt x="67" y="222"/>
                </a:cubicBezTo>
                <a:cubicBezTo>
                  <a:pt x="67" y="222"/>
                  <a:pt x="73" y="221"/>
                  <a:pt x="74" y="221"/>
                </a:cubicBezTo>
                <a:cubicBezTo>
                  <a:pt x="77" y="221"/>
                  <a:pt x="74" y="222"/>
                  <a:pt x="71" y="222"/>
                </a:cubicBezTo>
                <a:cubicBezTo>
                  <a:pt x="68" y="224"/>
                  <a:pt x="67" y="222"/>
                  <a:pt x="65" y="224"/>
                </a:cubicBezTo>
                <a:cubicBezTo>
                  <a:pt x="62" y="225"/>
                  <a:pt x="67" y="224"/>
                  <a:pt x="67" y="225"/>
                </a:cubicBezTo>
                <a:cubicBezTo>
                  <a:pt x="67" y="227"/>
                  <a:pt x="64" y="225"/>
                  <a:pt x="64" y="228"/>
                </a:cubicBezTo>
                <a:cubicBezTo>
                  <a:pt x="62" y="230"/>
                  <a:pt x="61" y="228"/>
                  <a:pt x="61" y="230"/>
                </a:cubicBezTo>
                <a:cubicBezTo>
                  <a:pt x="62" y="233"/>
                  <a:pt x="62" y="231"/>
                  <a:pt x="64" y="233"/>
                </a:cubicBezTo>
                <a:cubicBezTo>
                  <a:pt x="64" y="235"/>
                  <a:pt x="61" y="235"/>
                  <a:pt x="61" y="236"/>
                </a:cubicBezTo>
                <a:cubicBezTo>
                  <a:pt x="62" y="236"/>
                  <a:pt x="62" y="238"/>
                  <a:pt x="59" y="238"/>
                </a:cubicBezTo>
                <a:cubicBezTo>
                  <a:pt x="58" y="238"/>
                  <a:pt x="58" y="239"/>
                  <a:pt x="56" y="239"/>
                </a:cubicBezTo>
                <a:cubicBezTo>
                  <a:pt x="55" y="239"/>
                  <a:pt x="55" y="241"/>
                  <a:pt x="53" y="241"/>
                </a:cubicBezTo>
                <a:cubicBezTo>
                  <a:pt x="52" y="241"/>
                  <a:pt x="50" y="241"/>
                  <a:pt x="50" y="241"/>
                </a:cubicBezTo>
                <a:cubicBezTo>
                  <a:pt x="50" y="242"/>
                  <a:pt x="50" y="241"/>
                  <a:pt x="53" y="241"/>
                </a:cubicBezTo>
                <a:cubicBezTo>
                  <a:pt x="55" y="242"/>
                  <a:pt x="52" y="244"/>
                  <a:pt x="55" y="242"/>
                </a:cubicBezTo>
                <a:cubicBezTo>
                  <a:pt x="56" y="241"/>
                  <a:pt x="56" y="242"/>
                  <a:pt x="55" y="242"/>
                </a:cubicBezTo>
                <a:cubicBezTo>
                  <a:pt x="53" y="244"/>
                  <a:pt x="56" y="244"/>
                  <a:pt x="56" y="245"/>
                </a:cubicBezTo>
                <a:cubicBezTo>
                  <a:pt x="55" y="247"/>
                  <a:pt x="55" y="247"/>
                  <a:pt x="53" y="247"/>
                </a:cubicBezTo>
                <a:cubicBezTo>
                  <a:pt x="52" y="247"/>
                  <a:pt x="52" y="244"/>
                  <a:pt x="50" y="244"/>
                </a:cubicBezTo>
                <a:cubicBezTo>
                  <a:pt x="49" y="245"/>
                  <a:pt x="50" y="245"/>
                  <a:pt x="50" y="245"/>
                </a:cubicBezTo>
                <a:cubicBezTo>
                  <a:pt x="47" y="245"/>
                  <a:pt x="47" y="247"/>
                  <a:pt x="47" y="249"/>
                </a:cubicBezTo>
                <a:cubicBezTo>
                  <a:pt x="47" y="250"/>
                  <a:pt x="44" y="249"/>
                  <a:pt x="44" y="250"/>
                </a:cubicBezTo>
                <a:cubicBezTo>
                  <a:pt x="42" y="255"/>
                  <a:pt x="39" y="253"/>
                  <a:pt x="39" y="256"/>
                </a:cubicBezTo>
                <a:cubicBezTo>
                  <a:pt x="38" y="258"/>
                  <a:pt x="41" y="256"/>
                  <a:pt x="41" y="256"/>
                </a:cubicBezTo>
                <a:cubicBezTo>
                  <a:pt x="41" y="258"/>
                  <a:pt x="42" y="258"/>
                  <a:pt x="42" y="258"/>
                </a:cubicBezTo>
                <a:cubicBezTo>
                  <a:pt x="42" y="259"/>
                  <a:pt x="45" y="259"/>
                  <a:pt x="50" y="256"/>
                </a:cubicBezTo>
                <a:cubicBezTo>
                  <a:pt x="55" y="253"/>
                  <a:pt x="47" y="255"/>
                  <a:pt x="50" y="253"/>
                </a:cubicBezTo>
                <a:cubicBezTo>
                  <a:pt x="53" y="252"/>
                  <a:pt x="52" y="252"/>
                  <a:pt x="53" y="252"/>
                </a:cubicBezTo>
                <a:cubicBezTo>
                  <a:pt x="56" y="253"/>
                  <a:pt x="49" y="253"/>
                  <a:pt x="53" y="255"/>
                </a:cubicBezTo>
                <a:cubicBezTo>
                  <a:pt x="56" y="255"/>
                  <a:pt x="53" y="256"/>
                  <a:pt x="50" y="258"/>
                </a:cubicBezTo>
                <a:cubicBezTo>
                  <a:pt x="47" y="259"/>
                  <a:pt x="50" y="258"/>
                  <a:pt x="49" y="259"/>
                </a:cubicBezTo>
                <a:cubicBezTo>
                  <a:pt x="49" y="259"/>
                  <a:pt x="52" y="259"/>
                  <a:pt x="50" y="261"/>
                </a:cubicBezTo>
                <a:cubicBezTo>
                  <a:pt x="49" y="261"/>
                  <a:pt x="45" y="259"/>
                  <a:pt x="42" y="261"/>
                </a:cubicBezTo>
                <a:cubicBezTo>
                  <a:pt x="41" y="262"/>
                  <a:pt x="42" y="261"/>
                  <a:pt x="41" y="259"/>
                </a:cubicBezTo>
                <a:cubicBezTo>
                  <a:pt x="39" y="256"/>
                  <a:pt x="39" y="258"/>
                  <a:pt x="38" y="258"/>
                </a:cubicBezTo>
                <a:cubicBezTo>
                  <a:pt x="35" y="259"/>
                  <a:pt x="36" y="261"/>
                  <a:pt x="36" y="259"/>
                </a:cubicBezTo>
                <a:cubicBezTo>
                  <a:pt x="35" y="259"/>
                  <a:pt x="33" y="261"/>
                  <a:pt x="30" y="261"/>
                </a:cubicBezTo>
                <a:cubicBezTo>
                  <a:pt x="27" y="262"/>
                  <a:pt x="35" y="264"/>
                  <a:pt x="30" y="264"/>
                </a:cubicBezTo>
                <a:cubicBezTo>
                  <a:pt x="26" y="264"/>
                  <a:pt x="32" y="266"/>
                  <a:pt x="27" y="266"/>
                </a:cubicBezTo>
                <a:cubicBezTo>
                  <a:pt x="23" y="264"/>
                  <a:pt x="29" y="266"/>
                  <a:pt x="26" y="267"/>
                </a:cubicBezTo>
                <a:cubicBezTo>
                  <a:pt x="23" y="267"/>
                  <a:pt x="20" y="266"/>
                  <a:pt x="18" y="267"/>
                </a:cubicBezTo>
                <a:cubicBezTo>
                  <a:pt x="18" y="267"/>
                  <a:pt x="18" y="270"/>
                  <a:pt x="21" y="269"/>
                </a:cubicBezTo>
                <a:cubicBezTo>
                  <a:pt x="26" y="269"/>
                  <a:pt x="21" y="269"/>
                  <a:pt x="23" y="272"/>
                </a:cubicBezTo>
                <a:cubicBezTo>
                  <a:pt x="24" y="273"/>
                  <a:pt x="21" y="270"/>
                  <a:pt x="15" y="272"/>
                </a:cubicBezTo>
                <a:cubicBezTo>
                  <a:pt x="10" y="273"/>
                  <a:pt x="18" y="272"/>
                  <a:pt x="18" y="273"/>
                </a:cubicBezTo>
                <a:cubicBezTo>
                  <a:pt x="20" y="276"/>
                  <a:pt x="18" y="272"/>
                  <a:pt x="13" y="275"/>
                </a:cubicBezTo>
                <a:cubicBezTo>
                  <a:pt x="9" y="276"/>
                  <a:pt x="12" y="278"/>
                  <a:pt x="10" y="276"/>
                </a:cubicBezTo>
                <a:cubicBezTo>
                  <a:pt x="7" y="276"/>
                  <a:pt x="10" y="278"/>
                  <a:pt x="7" y="278"/>
                </a:cubicBezTo>
                <a:cubicBezTo>
                  <a:pt x="4" y="276"/>
                  <a:pt x="3" y="276"/>
                  <a:pt x="4" y="278"/>
                </a:cubicBezTo>
                <a:cubicBezTo>
                  <a:pt x="6" y="280"/>
                  <a:pt x="1" y="278"/>
                  <a:pt x="3" y="280"/>
                </a:cubicBezTo>
                <a:cubicBezTo>
                  <a:pt x="4" y="281"/>
                  <a:pt x="9" y="280"/>
                  <a:pt x="13" y="281"/>
                </a:cubicBezTo>
                <a:cubicBezTo>
                  <a:pt x="17" y="283"/>
                  <a:pt x="12" y="281"/>
                  <a:pt x="10" y="283"/>
                </a:cubicBezTo>
                <a:cubicBezTo>
                  <a:pt x="10" y="283"/>
                  <a:pt x="9" y="280"/>
                  <a:pt x="4" y="283"/>
                </a:cubicBezTo>
                <a:cubicBezTo>
                  <a:pt x="0" y="284"/>
                  <a:pt x="7" y="286"/>
                  <a:pt x="4" y="287"/>
                </a:cubicBezTo>
                <a:cubicBezTo>
                  <a:pt x="0" y="287"/>
                  <a:pt x="4" y="287"/>
                  <a:pt x="3" y="289"/>
                </a:cubicBezTo>
                <a:cubicBezTo>
                  <a:pt x="3" y="290"/>
                  <a:pt x="4" y="292"/>
                  <a:pt x="7" y="290"/>
                </a:cubicBezTo>
                <a:cubicBezTo>
                  <a:pt x="10" y="289"/>
                  <a:pt x="13" y="292"/>
                  <a:pt x="15" y="290"/>
                </a:cubicBezTo>
                <a:cubicBezTo>
                  <a:pt x="15" y="287"/>
                  <a:pt x="17" y="290"/>
                  <a:pt x="20" y="290"/>
                </a:cubicBezTo>
                <a:cubicBezTo>
                  <a:pt x="23" y="289"/>
                  <a:pt x="24" y="290"/>
                  <a:pt x="21" y="290"/>
                </a:cubicBezTo>
                <a:cubicBezTo>
                  <a:pt x="17" y="292"/>
                  <a:pt x="23" y="295"/>
                  <a:pt x="18" y="292"/>
                </a:cubicBezTo>
                <a:cubicBezTo>
                  <a:pt x="15" y="289"/>
                  <a:pt x="15" y="294"/>
                  <a:pt x="13" y="292"/>
                </a:cubicBezTo>
                <a:cubicBezTo>
                  <a:pt x="10" y="290"/>
                  <a:pt x="7" y="294"/>
                  <a:pt x="6" y="292"/>
                </a:cubicBezTo>
                <a:cubicBezTo>
                  <a:pt x="3" y="292"/>
                  <a:pt x="3" y="292"/>
                  <a:pt x="3" y="294"/>
                </a:cubicBezTo>
                <a:cubicBezTo>
                  <a:pt x="3" y="297"/>
                  <a:pt x="6" y="294"/>
                  <a:pt x="6" y="297"/>
                </a:cubicBezTo>
                <a:cubicBezTo>
                  <a:pt x="6" y="298"/>
                  <a:pt x="3" y="294"/>
                  <a:pt x="3" y="297"/>
                </a:cubicBezTo>
                <a:cubicBezTo>
                  <a:pt x="4" y="300"/>
                  <a:pt x="6" y="297"/>
                  <a:pt x="6" y="298"/>
                </a:cubicBezTo>
                <a:cubicBezTo>
                  <a:pt x="6" y="301"/>
                  <a:pt x="3" y="301"/>
                  <a:pt x="3" y="301"/>
                </a:cubicBezTo>
                <a:cubicBezTo>
                  <a:pt x="6" y="303"/>
                  <a:pt x="6" y="304"/>
                  <a:pt x="7" y="303"/>
                </a:cubicBezTo>
                <a:cubicBezTo>
                  <a:pt x="7" y="301"/>
                  <a:pt x="7" y="304"/>
                  <a:pt x="9" y="304"/>
                </a:cubicBezTo>
                <a:cubicBezTo>
                  <a:pt x="9" y="303"/>
                  <a:pt x="7" y="306"/>
                  <a:pt x="9" y="306"/>
                </a:cubicBezTo>
                <a:cubicBezTo>
                  <a:pt x="10" y="306"/>
                  <a:pt x="9" y="303"/>
                  <a:pt x="12" y="303"/>
                </a:cubicBezTo>
                <a:cubicBezTo>
                  <a:pt x="13" y="301"/>
                  <a:pt x="10" y="306"/>
                  <a:pt x="9" y="308"/>
                </a:cubicBezTo>
                <a:cubicBezTo>
                  <a:pt x="6" y="308"/>
                  <a:pt x="10" y="308"/>
                  <a:pt x="9" y="309"/>
                </a:cubicBezTo>
                <a:cubicBezTo>
                  <a:pt x="7" y="311"/>
                  <a:pt x="9" y="308"/>
                  <a:pt x="6" y="311"/>
                </a:cubicBezTo>
                <a:cubicBezTo>
                  <a:pt x="3" y="314"/>
                  <a:pt x="6" y="317"/>
                  <a:pt x="7" y="315"/>
                </a:cubicBezTo>
                <a:cubicBezTo>
                  <a:pt x="7" y="314"/>
                  <a:pt x="9" y="315"/>
                  <a:pt x="9" y="314"/>
                </a:cubicBezTo>
                <a:cubicBezTo>
                  <a:pt x="10" y="312"/>
                  <a:pt x="12" y="314"/>
                  <a:pt x="10" y="315"/>
                </a:cubicBezTo>
                <a:cubicBezTo>
                  <a:pt x="9" y="315"/>
                  <a:pt x="12" y="315"/>
                  <a:pt x="10" y="317"/>
                </a:cubicBezTo>
                <a:cubicBezTo>
                  <a:pt x="9" y="318"/>
                  <a:pt x="12" y="318"/>
                  <a:pt x="10" y="320"/>
                </a:cubicBezTo>
                <a:cubicBezTo>
                  <a:pt x="7" y="320"/>
                  <a:pt x="7" y="317"/>
                  <a:pt x="7" y="320"/>
                </a:cubicBezTo>
                <a:cubicBezTo>
                  <a:pt x="6" y="323"/>
                  <a:pt x="6" y="323"/>
                  <a:pt x="7" y="323"/>
                </a:cubicBezTo>
                <a:cubicBezTo>
                  <a:pt x="9" y="326"/>
                  <a:pt x="10" y="325"/>
                  <a:pt x="10" y="326"/>
                </a:cubicBezTo>
                <a:cubicBezTo>
                  <a:pt x="12" y="328"/>
                  <a:pt x="13" y="328"/>
                  <a:pt x="15" y="329"/>
                </a:cubicBezTo>
                <a:cubicBezTo>
                  <a:pt x="17" y="329"/>
                  <a:pt x="15" y="329"/>
                  <a:pt x="17" y="331"/>
                </a:cubicBezTo>
                <a:cubicBezTo>
                  <a:pt x="17" y="332"/>
                  <a:pt x="17" y="329"/>
                  <a:pt x="18" y="331"/>
                </a:cubicBezTo>
                <a:cubicBezTo>
                  <a:pt x="20" y="331"/>
                  <a:pt x="18" y="332"/>
                  <a:pt x="20" y="331"/>
                </a:cubicBezTo>
                <a:cubicBezTo>
                  <a:pt x="23" y="331"/>
                  <a:pt x="27" y="331"/>
                  <a:pt x="29" y="329"/>
                </a:cubicBezTo>
                <a:cubicBezTo>
                  <a:pt x="30" y="329"/>
                  <a:pt x="32" y="328"/>
                  <a:pt x="33" y="325"/>
                </a:cubicBezTo>
                <a:cubicBezTo>
                  <a:pt x="35" y="323"/>
                  <a:pt x="36" y="325"/>
                  <a:pt x="36" y="323"/>
                </a:cubicBezTo>
                <a:cubicBezTo>
                  <a:pt x="36" y="321"/>
                  <a:pt x="39" y="323"/>
                  <a:pt x="38" y="321"/>
                </a:cubicBezTo>
                <a:cubicBezTo>
                  <a:pt x="36" y="320"/>
                  <a:pt x="41" y="321"/>
                  <a:pt x="39" y="318"/>
                </a:cubicBezTo>
                <a:cubicBezTo>
                  <a:pt x="39" y="317"/>
                  <a:pt x="41" y="320"/>
                  <a:pt x="42" y="318"/>
                </a:cubicBezTo>
                <a:cubicBezTo>
                  <a:pt x="44" y="318"/>
                  <a:pt x="45" y="320"/>
                  <a:pt x="45" y="317"/>
                </a:cubicBezTo>
                <a:cubicBezTo>
                  <a:pt x="45" y="314"/>
                  <a:pt x="49" y="315"/>
                  <a:pt x="45" y="314"/>
                </a:cubicBezTo>
                <a:cubicBezTo>
                  <a:pt x="45" y="312"/>
                  <a:pt x="44" y="311"/>
                  <a:pt x="47" y="312"/>
                </a:cubicBezTo>
                <a:cubicBezTo>
                  <a:pt x="49" y="314"/>
                  <a:pt x="47" y="309"/>
                  <a:pt x="49" y="311"/>
                </a:cubicBezTo>
                <a:cubicBezTo>
                  <a:pt x="49" y="314"/>
                  <a:pt x="47" y="312"/>
                  <a:pt x="49" y="314"/>
                </a:cubicBezTo>
                <a:cubicBezTo>
                  <a:pt x="49" y="315"/>
                  <a:pt x="47" y="317"/>
                  <a:pt x="50" y="317"/>
                </a:cubicBezTo>
                <a:cubicBezTo>
                  <a:pt x="52" y="317"/>
                  <a:pt x="50" y="317"/>
                  <a:pt x="53" y="317"/>
                </a:cubicBezTo>
                <a:cubicBezTo>
                  <a:pt x="53" y="317"/>
                  <a:pt x="53" y="318"/>
                  <a:pt x="55" y="320"/>
                </a:cubicBezTo>
                <a:cubicBezTo>
                  <a:pt x="55" y="321"/>
                  <a:pt x="58" y="318"/>
                  <a:pt x="56" y="314"/>
                </a:cubicBezTo>
                <a:cubicBezTo>
                  <a:pt x="55" y="311"/>
                  <a:pt x="58" y="311"/>
                  <a:pt x="58" y="309"/>
                </a:cubicBezTo>
                <a:cubicBezTo>
                  <a:pt x="56" y="306"/>
                  <a:pt x="59" y="309"/>
                  <a:pt x="61" y="306"/>
                </a:cubicBezTo>
                <a:cubicBezTo>
                  <a:pt x="64" y="303"/>
                  <a:pt x="61" y="303"/>
                  <a:pt x="62" y="301"/>
                </a:cubicBezTo>
                <a:cubicBezTo>
                  <a:pt x="65" y="300"/>
                  <a:pt x="59" y="294"/>
                  <a:pt x="61" y="292"/>
                </a:cubicBezTo>
                <a:cubicBezTo>
                  <a:pt x="61" y="290"/>
                  <a:pt x="64" y="294"/>
                  <a:pt x="64" y="290"/>
                </a:cubicBezTo>
                <a:cubicBezTo>
                  <a:pt x="65" y="289"/>
                  <a:pt x="67" y="287"/>
                  <a:pt x="62" y="286"/>
                </a:cubicBezTo>
                <a:cubicBezTo>
                  <a:pt x="56" y="283"/>
                  <a:pt x="62" y="278"/>
                  <a:pt x="61" y="273"/>
                </a:cubicBezTo>
                <a:cubicBezTo>
                  <a:pt x="58" y="270"/>
                  <a:pt x="61" y="270"/>
                  <a:pt x="59" y="269"/>
                </a:cubicBezTo>
                <a:cubicBezTo>
                  <a:pt x="58" y="267"/>
                  <a:pt x="61" y="267"/>
                  <a:pt x="59" y="264"/>
                </a:cubicBezTo>
                <a:cubicBezTo>
                  <a:pt x="56" y="261"/>
                  <a:pt x="61" y="261"/>
                  <a:pt x="59" y="259"/>
                </a:cubicBezTo>
                <a:cubicBezTo>
                  <a:pt x="59" y="256"/>
                  <a:pt x="65" y="253"/>
                  <a:pt x="67" y="252"/>
                </a:cubicBezTo>
                <a:cubicBezTo>
                  <a:pt x="70" y="250"/>
                  <a:pt x="74" y="255"/>
                  <a:pt x="76" y="249"/>
                </a:cubicBezTo>
                <a:cubicBezTo>
                  <a:pt x="77" y="245"/>
                  <a:pt x="74" y="247"/>
                  <a:pt x="73" y="245"/>
                </a:cubicBezTo>
                <a:cubicBezTo>
                  <a:pt x="70" y="244"/>
                  <a:pt x="77" y="239"/>
                  <a:pt x="77" y="238"/>
                </a:cubicBezTo>
                <a:cubicBezTo>
                  <a:pt x="77" y="235"/>
                  <a:pt x="79" y="236"/>
                  <a:pt x="79" y="233"/>
                </a:cubicBezTo>
                <a:cubicBezTo>
                  <a:pt x="77" y="228"/>
                  <a:pt x="80" y="230"/>
                  <a:pt x="77" y="224"/>
                </a:cubicBezTo>
                <a:cubicBezTo>
                  <a:pt x="77" y="222"/>
                  <a:pt x="88" y="224"/>
                  <a:pt x="85" y="221"/>
                </a:cubicBezTo>
                <a:cubicBezTo>
                  <a:pt x="84" y="217"/>
                  <a:pt x="87" y="219"/>
                  <a:pt x="88" y="214"/>
                </a:cubicBezTo>
                <a:cubicBezTo>
                  <a:pt x="91" y="211"/>
                  <a:pt x="93" y="213"/>
                  <a:pt x="93" y="210"/>
                </a:cubicBezTo>
                <a:cubicBezTo>
                  <a:pt x="94" y="208"/>
                  <a:pt x="91" y="207"/>
                  <a:pt x="91" y="205"/>
                </a:cubicBezTo>
                <a:cubicBezTo>
                  <a:pt x="91" y="203"/>
                  <a:pt x="93" y="205"/>
                  <a:pt x="96" y="200"/>
                </a:cubicBezTo>
                <a:cubicBezTo>
                  <a:pt x="96" y="197"/>
                  <a:pt x="99" y="197"/>
                  <a:pt x="100" y="196"/>
                </a:cubicBezTo>
                <a:cubicBezTo>
                  <a:pt x="102" y="196"/>
                  <a:pt x="103" y="199"/>
                  <a:pt x="106" y="197"/>
                </a:cubicBezTo>
                <a:cubicBezTo>
                  <a:pt x="109" y="196"/>
                  <a:pt x="105" y="191"/>
                  <a:pt x="106" y="190"/>
                </a:cubicBezTo>
                <a:cubicBezTo>
                  <a:pt x="111" y="186"/>
                  <a:pt x="119" y="194"/>
                  <a:pt x="123" y="191"/>
                </a:cubicBezTo>
                <a:cubicBezTo>
                  <a:pt x="126" y="190"/>
                  <a:pt x="119" y="191"/>
                  <a:pt x="123" y="188"/>
                </a:cubicBezTo>
                <a:cubicBezTo>
                  <a:pt x="128" y="183"/>
                  <a:pt x="119" y="182"/>
                  <a:pt x="128" y="182"/>
                </a:cubicBezTo>
                <a:cubicBezTo>
                  <a:pt x="128" y="180"/>
                  <a:pt x="131" y="183"/>
                  <a:pt x="131" y="182"/>
                </a:cubicBezTo>
                <a:cubicBezTo>
                  <a:pt x="131" y="182"/>
                  <a:pt x="129" y="180"/>
                  <a:pt x="131" y="179"/>
                </a:cubicBezTo>
                <a:cubicBezTo>
                  <a:pt x="134" y="177"/>
                  <a:pt x="137" y="180"/>
                  <a:pt x="140" y="183"/>
                </a:cubicBezTo>
                <a:cubicBezTo>
                  <a:pt x="143" y="186"/>
                  <a:pt x="138" y="186"/>
                  <a:pt x="143" y="186"/>
                </a:cubicBezTo>
                <a:cubicBezTo>
                  <a:pt x="149" y="186"/>
                  <a:pt x="146" y="188"/>
                  <a:pt x="149" y="188"/>
                </a:cubicBezTo>
                <a:cubicBezTo>
                  <a:pt x="154" y="186"/>
                  <a:pt x="152" y="185"/>
                  <a:pt x="154" y="185"/>
                </a:cubicBezTo>
                <a:cubicBezTo>
                  <a:pt x="155" y="186"/>
                  <a:pt x="158" y="186"/>
                  <a:pt x="161" y="190"/>
                </a:cubicBezTo>
                <a:cubicBezTo>
                  <a:pt x="161" y="188"/>
                  <a:pt x="163" y="190"/>
                  <a:pt x="163" y="186"/>
                </a:cubicBezTo>
                <a:cubicBezTo>
                  <a:pt x="164" y="183"/>
                  <a:pt x="170" y="185"/>
                  <a:pt x="167" y="182"/>
                </a:cubicBezTo>
                <a:cubicBezTo>
                  <a:pt x="166" y="179"/>
                  <a:pt x="169" y="179"/>
                  <a:pt x="169" y="176"/>
                </a:cubicBezTo>
                <a:cubicBezTo>
                  <a:pt x="169" y="174"/>
                  <a:pt x="170" y="171"/>
                  <a:pt x="173" y="169"/>
                </a:cubicBezTo>
                <a:cubicBezTo>
                  <a:pt x="177" y="168"/>
                  <a:pt x="175" y="171"/>
                  <a:pt x="181" y="168"/>
                </a:cubicBezTo>
                <a:cubicBezTo>
                  <a:pt x="184" y="166"/>
                  <a:pt x="184" y="166"/>
                  <a:pt x="186" y="169"/>
                </a:cubicBezTo>
                <a:cubicBezTo>
                  <a:pt x="187" y="171"/>
                  <a:pt x="195" y="172"/>
                  <a:pt x="196" y="176"/>
                </a:cubicBezTo>
                <a:cubicBezTo>
                  <a:pt x="196" y="177"/>
                  <a:pt x="189" y="180"/>
                  <a:pt x="193" y="182"/>
                </a:cubicBezTo>
                <a:cubicBezTo>
                  <a:pt x="195" y="183"/>
                  <a:pt x="195" y="182"/>
                  <a:pt x="196" y="179"/>
                </a:cubicBezTo>
                <a:close/>
                <a:moveTo>
                  <a:pt x="154" y="157"/>
                </a:moveTo>
                <a:cubicBezTo>
                  <a:pt x="157" y="159"/>
                  <a:pt x="155" y="160"/>
                  <a:pt x="154" y="160"/>
                </a:cubicBezTo>
                <a:cubicBezTo>
                  <a:pt x="152" y="162"/>
                  <a:pt x="151" y="157"/>
                  <a:pt x="154" y="157"/>
                </a:cubicBezTo>
                <a:close/>
                <a:moveTo>
                  <a:pt x="149" y="163"/>
                </a:moveTo>
                <a:cubicBezTo>
                  <a:pt x="151" y="162"/>
                  <a:pt x="154" y="160"/>
                  <a:pt x="151" y="159"/>
                </a:cubicBezTo>
                <a:cubicBezTo>
                  <a:pt x="149" y="159"/>
                  <a:pt x="151" y="160"/>
                  <a:pt x="149" y="160"/>
                </a:cubicBezTo>
                <a:cubicBezTo>
                  <a:pt x="146" y="162"/>
                  <a:pt x="144" y="162"/>
                  <a:pt x="148" y="163"/>
                </a:cubicBezTo>
                <a:cubicBezTo>
                  <a:pt x="148" y="163"/>
                  <a:pt x="149" y="165"/>
                  <a:pt x="149" y="163"/>
                </a:cubicBezTo>
                <a:close/>
                <a:moveTo>
                  <a:pt x="141" y="163"/>
                </a:moveTo>
                <a:cubicBezTo>
                  <a:pt x="144" y="162"/>
                  <a:pt x="146" y="163"/>
                  <a:pt x="146" y="163"/>
                </a:cubicBezTo>
                <a:cubicBezTo>
                  <a:pt x="148" y="165"/>
                  <a:pt x="140" y="165"/>
                  <a:pt x="141" y="163"/>
                </a:cubicBezTo>
                <a:close/>
                <a:moveTo>
                  <a:pt x="144" y="160"/>
                </a:moveTo>
                <a:cubicBezTo>
                  <a:pt x="146" y="160"/>
                  <a:pt x="146" y="160"/>
                  <a:pt x="149" y="159"/>
                </a:cubicBezTo>
                <a:cubicBezTo>
                  <a:pt x="152" y="155"/>
                  <a:pt x="151" y="155"/>
                  <a:pt x="148" y="155"/>
                </a:cubicBezTo>
                <a:cubicBezTo>
                  <a:pt x="146" y="157"/>
                  <a:pt x="149" y="157"/>
                  <a:pt x="148" y="157"/>
                </a:cubicBezTo>
                <a:cubicBezTo>
                  <a:pt x="146" y="159"/>
                  <a:pt x="144" y="157"/>
                  <a:pt x="144" y="159"/>
                </a:cubicBezTo>
                <a:cubicBezTo>
                  <a:pt x="144" y="160"/>
                  <a:pt x="144" y="157"/>
                  <a:pt x="143" y="159"/>
                </a:cubicBezTo>
                <a:cubicBezTo>
                  <a:pt x="140" y="159"/>
                  <a:pt x="137" y="160"/>
                  <a:pt x="140" y="160"/>
                </a:cubicBezTo>
                <a:cubicBezTo>
                  <a:pt x="141" y="160"/>
                  <a:pt x="138" y="162"/>
                  <a:pt x="141" y="162"/>
                </a:cubicBezTo>
                <a:cubicBezTo>
                  <a:pt x="143" y="160"/>
                  <a:pt x="143" y="160"/>
                  <a:pt x="144" y="160"/>
                </a:cubicBezTo>
                <a:close/>
                <a:moveTo>
                  <a:pt x="128" y="168"/>
                </a:moveTo>
                <a:cubicBezTo>
                  <a:pt x="129" y="168"/>
                  <a:pt x="129" y="168"/>
                  <a:pt x="129" y="166"/>
                </a:cubicBezTo>
                <a:cubicBezTo>
                  <a:pt x="129" y="165"/>
                  <a:pt x="129" y="163"/>
                  <a:pt x="126" y="165"/>
                </a:cubicBezTo>
                <a:cubicBezTo>
                  <a:pt x="125" y="166"/>
                  <a:pt x="125" y="166"/>
                  <a:pt x="128" y="168"/>
                </a:cubicBezTo>
                <a:close/>
                <a:moveTo>
                  <a:pt x="122" y="165"/>
                </a:moveTo>
                <a:cubicBezTo>
                  <a:pt x="120" y="165"/>
                  <a:pt x="120" y="163"/>
                  <a:pt x="120" y="165"/>
                </a:cubicBezTo>
                <a:cubicBezTo>
                  <a:pt x="119" y="166"/>
                  <a:pt x="122" y="168"/>
                  <a:pt x="123" y="166"/>
                </a:cubicBezTo>
                <a:cubicBezTo>
                  <a:pt x="125" y="166"/>
                  <a:pt x="123" y="166"/>
                  <a:pt x="122" y="165"/>
                </a:cubicBezTo>
                <a:close/>
                <a:moveTo>
                  <a:pt x="154" y="154"/>
                </a:moveTo>
                <a:cubicBezTo>
                  <a:pt x="155" y="154"/>
                  <a:pt x="155" y="154"/>
                  <a:pt x="155" y="154"/>
                </a:cubicBezTo>
                <a:cubicBezTo>
                  <a:pt x="157" y="155"/>
                  <a:pt x="155" y="155"/>
                  <a:pt x="154" y="154"/>
                </a:cubicBezTo>
                <a:close/>
                <a:moveTo>
                  <a:pt x="128" y="169"/>
                </a:moveTo>
                <a:cubicBezTo>
                  <a:pt x="129" y="169"/>
                  <a:pt x="128" y="171"/>
                  <a:pt x="128" y="171"/>
                </a:cubicBezTo>
                <a:cubicBezTo>
                  <a:pt x="126" y="171"/>
                  <a:pt x="128" y="168"/>
                  <a:pt x="128" y="169"/>
                </a:cubicBezTo>
                <a:close/>
                <a:moveTo>
                  <a:pt x="129" y="168"/>
                </a:moveTo>
                <a:cubicBezTo>
                  <a:pt x="129" y="166"/>
                  <a:pt x="132" y="168"/>
                  <a:pt x="131" y="169"/>
                </a:cubicBezTo>
                <a:cubicBezTo>
                  <a:pt x="129" y="169"/>
                  <a:pt x="129" y="169"/>
                  <a:pt x="129" y="168"/>
                </a:cubicBezTo>
                <a:close/>
                <a:moveTo>
                  <a:pt x="119" y="169"/>
                </a:moveTo>
                <a:cubicBezTo>
                  <a:pt x="120" y="168"/>
                  <a:pt x="122" y="168"/>
                  <a:pt x="122" y="168"/>
                </a:cubicBezTo>
                <a:cubicBezTo>
                  <a:pt x="122" y="169"/>
                  <a:pt x="119" y="171"/>
                  <a:pt x="119" y="169"/>
                </a:cubicBezTo>
                <a:close/>
                <a:moveTo>
                  <a:pt x="119" y="169"/>
                </a:moveTo>
                <a:cubicBezTo>
                  <a:pt x="120" y="168"/>
                  <a:pt x="120" y="168"/>
                  <a:pt x="120" y="168"/>
                </a:cubicBezTo>
                <a:cubicBezTo>
                  <a:pt x="119" y="168"/>
                  <a:pt x="119" y="168"/>
                  <a:pt x="117" y="168"/>
                </a:cubicBezTo>
                <a:cubicBezTo>
                  <a:pt x="116" y="166"/>
                  <a:pt x="116" y="168"/>
                  <a:pt x="116" y="168"/>
                </a:cubicBezTo>
                <a:cubicBezTo>
                  <a:pt x="114" y="168"/>
                  <a:pt x="114" y="168"/>
                  <a:pt x="112" y="169"/>
                </a:cubicBezTo>
                <a:cubicBezTo>
                  <a:pt x="112" y="169"/>
                  <a:pt x="114" y="169"/>
                  <a:pt x="116" y="171"/>
                </a:cubicBezTo>
                <a:cubicBezTo>
                  <a:pt x="117" y="171"/>
                  <a:pt x="117" y="171"/>
                  <a:pt x="119" y="169"/>
                </a:cubicBezTo>
                <a:close/>
                <a:moveTo>
                  <a:pt x="116" y="166"/>
                </a:moveTo>
                <a:cubicBezTo>
                  <a:pt x="114" y="166"/>
                  <a:pt x="116" y="165"/>
                  <a:pt x="117" y="165"/>
                </a:cubicBezTo>
                <a:cubicBezTo>
                  <a:pt x="117" y="165"/>
                  <a:pt x="117" y="166"/>
                  <a:pt x="116" y="166"/>
                </a:cubicBezTo>
                <a:close/>
                <a:moveTo>
                  <a:pt x="114" y="166"/>
                </a:moveTo>
                <a:cubicBezTo>
                  <a:pt x="114" y="166"/>
                  <a:pt x="114" y="166"/>
                  <a:pt x="112" y="166"/>
                </a:cubicBezTo>
                <a:cubicBezTo>
                  <a:pt x="112" y="166"/>
                  <a:pt x="112" y="166"/>
                  <a:pt x="112" y="168"/>
                </a:cubicBezTo>
                <a:cubicBezTo>
                  <a:pt x="112" y="169"/>
                  <a:pt x="114" y="166"/>
                  <a:pt x="114" y="166"/>
                </a:cubicBezTo>
                <a:close/>
                <a:moveTo>
                  <a:pt x="112" y="174"/>
                </a:moveTo>
                <a:cubicBezTo>
                  <a:pt x="112" y="172"/>
                  <a:pt x="117" y="172"/>
                  <a:pt x="114" y="171"/>
                </a:cubicBezTo>
                <a:cubicBezTo>
                  <a:pt x="111" y="169"/>
                  <a:pt x="112" y="171"/>
                  <a:pt x="112" y="171"/>
                </a:cubicBezTo>
                <a:cubicBezTo>
                  <a:pt x="111" y="171"/>
                  <a:pt x="111" y="172"/>
                  <a:pt x="111" y="171"/>
                </a:cubicBezTo>
                <a:cubicBezTo>
                  <a:pt x="109" y="171"/>
                  <a:pt x="109" y="171"/>
                  <a:pt x="109" y="172"/>
                </a:cubicBezTo>
                <a:cubicBezTo>
                  <a:pt x="108" y="174"/>
                  <a:pt x="108" y="172"/>
                  <a:pt x="106" y="174"/>
                </a:cubicBezTo>
                <a:cubicBezTo>
                  <a:pt x="106" y="174"/>
                  <a:pt x="106" y="174"/>
                  <a:pt x="111" y="174"/>
                </a:cubicBezTo>
                <a:cubicBezTo>
                  <a:pt x="112" y="174"/>
                  <a:pt x="112" y="174"/>
                  <a:pt x="112" y="174"/>
                </a:cubicBezTo>
                <a:close/>
                <a:moveTo>
                  <a:pt x="106" y="179"/>
                </a:moveTo>
                <a:cubicBezTo>
                  <a:pt x="105" y="177"/>
                  <a:pt x="106" y="177"/>
                  <a:pt x="106" y="177"/>
                </a:cubicBezTo>
                <a:cubicBezTo>
                  <a:pt x="106" y="176"/>
                  <a:pt x="108" y="174"/>
                  <a:pt x="106" y="176"/>
                </a:cubicBezTo>
                <a:cubicBezTo>
                  <a:pt x="106" y="176"/>
                  <a:pt x="106" y="174"/>
                  <a:pt x="105" y="174"/>
                </a:cubicBezTo>
                <a:cubicBezTo>
                  <a:pt x="105" y="176"/>
                  <a:pt x="105" y="172"/>
                  <a:pt x="103" y="174"/>
                </a:cubicBezTo>
                <a:cubicBezTo>
                  <a:pt x="103" y="176"/>
                  <a:pt x="102" y="174"/>
                  <a:pt x="102" y="174"/>
                </a:cubicBezTo>
                <a:cubicBezTo>
                  <a:pt x="102" y="176"/>
                  <a:pt x="102" y="174"/>
                  <a:pt x="100" y="176"/>
                </a:cubicBezTo>
                <a:cubicBezTo>
                  <a:pt x="99" y="176"/>
                  <a:pt x="102" y="176"/>
                  <a:pt x="102" y="177"/>
                </a:cubicBezTo>
                <a:cubicBezTo>
                  <a:pt x="102" y="177"/>
                  <a:pt x="97" y="177"/>
                  <a:pt x="99" y="177"/>
                </a:cubicBezTo>
                <a:cubicBezTo>
                  <a:pt x="100" y="179"/>
                  <a:pt x="97" y="177"/>
                  <a:pt x="99" y="179"/>
                </a:cubicBezTo>
                <a:cubicBezTo>
                  <a:pt x="99" y="179"/>
                  <a:pt x="97" y="179"/>
                  <a:pt x="99" y="180"/>
                </a:cubicBezTo>
                <a:cubicBezTo>
                  <a:pt x="99" y="180"/>
                  <a:pt x="96" y="182"/>
                  <a:pt x="99" y="182"/>
                </a:cubicBezTo>
                <a:cubicBezTo>
                  <a:pt x="100" y="182"/>
                  <a:pt x="99" y="183"/>
                  <a:pt x="100" y="182"/>
                </a:cubicBezTo>
                <a:cubicBezTo>
                  <a:pt x="102" y="182"/>
                  <a:pt x="102" y="180"/>
                  <a:pt x="102" y="180"/>
                </a:cubicBezTo>
                <a:cubicBezTo>
                  <a:pt x="103" y="180"/>
                  <a:pt x="102" y="182"/>
                  <a:pt x="105" y="180"/>
                </a:cubicBezTo>
                <a:cubicBezTo>
                  <a:pt x="106" y="180"/>
                  <a:pt x="106" y="180"/>
                  <a:pt x="106" y="179"/>
                </a:cubicBezTo>
                <a:close/>
                <a:moveTo>
                  <a:pt x="100" y="185"/>
                </a:moveTo>
                <a:cubicBezTo>
                  <a:pt x="99" y="183"/>
                  <a:pt x="100" y="183"/>
                  <a:pt x="102" y="183"/>
                </a:cubicBezTo>
                <a:cubicBezTo>
                  <a:pt x="102" y="185"/>
                  <a:pt x="100" y="185"/>
                  <a:pt x="100" y="185"/>
                </a:cubicBezTo>
                <a:close/>
                <a:moveTo>
                  <a:pt x="97" y="186"/>
                </a:moveTo>
                <a:cubicBezTo>
                  <a:pt x="97" y="185"/>
                  <a:pt x="100" y="186"/>
                  <a:pt x="99" y="186"/>
                </a:cubicBezTo>
                <a:cubicBezTo>
                  <a:pt x="97" y="186"/>
                  <a:pt x="96" y="186"/>
                  <a:pt x="97" y="186"/>
                </a:cubicBezTo>
                <a:close/>
                <a:moveTo>
                  <a:pt x="82" y="199"/>
                </a:moveTo>
                <a:cubicBezTo>
                  <a:pt x="82" y="199"/>
                  <a:pt x="82" y="197"/>
                  <a:pt x="84" y="197"/>
                </a:cubicBezTo>
                <a:cubicBezTo>
                  <a:pt x="84" y="197"/>
                  <a:pt x="84" y="197"/>
                  <a:pt x="82" y="199"/>
                </a:cubicBezTo>
                <a:close/>
                <a:moveTo>
                  <a:pt x="82" y="193"/>
                </a:moveTo>
                <a:cubicBezTo>
                  <a:pt x="84" y="191"/>
                  <a:pt x="82" y="191"/>
                  <a:pt x="82" y="191"/>
                </a:cubicBezTo>
                <a:cubicBezTo>
                  <a:pt x="82" y="191"/>
                  <a:pt x="80" y="191"/>
                  <a:pt x="79" y="191"/>
                </a:cubicBezTo>
                <a:cubicBezTo>
                  <a:pt x="77" y="191"/>
                  <a:pt x="79" y="193"/>
                  <a:pt x="77" y="193"/>
                </a:cubicBezTo>
                <a:cubicBezTo>
                  <a:pt x="76" y="193"/>
                  <a:pt x="77" y="193"/>
                  <a:pt x="76" y="194"/>
                </a:cubicBezTo>
                <a:cubicBezTo>
                  <a:pt x="76" y="194"/>
                  <a:pt x="76" y="196"/>
                  <a:pt x="79" y="194"/>
                </a:cubicBezTo>
                <a:cubicBezTo>
                  <a:pt x="79" y="194"/>
                  <a:pt x="80" y="194"/>
                  <a:pt x="82" y="193"/>
                </a:cubicBezTo>
                <a:close/>
                <a:moveTo>
                  <a:pt x="85" y="188"/>
                </a:moveTo>
                <a:cubicBezTo>
                  <a:pt x="87" y="188"/>
                  <a:pt x="84" y="186"/>
                  <a:pt x="85" y="186"/>
                </a:cubicBezTo>
                <a:cubicBezTo>
                  <a:pt x="87" y="185"/>
                  <a:pt x="84" y="182"/>
                  <a:pt x="84" y="183"/>
                </a:cubicBezTo>
                <a:cubicBezTo>
                  <a:pt x="82" y="183"/>
                  <a:pt x="84" y="185"/>
                  <a:pt x="82" y="185"/>
                </a:cubicBezTo>
                <a:cubicBezTo>
                  <a:pt x="80" y="185"/>
                  <a:pt x="82" y="186"/>
                  <a:pt x="80" y="186"/>
                </a:cubicBezTo>
                <a:cubicBezTo>
                  <a:pt x="79" y="186"/>
                  <a:pt x="80" y="185"/>
                  <a:pt x="79" y="185"/>
                </a:cubicBezTo>
                <a:cubicBezTo>
                  <a:pt x="79" y="186"/>
                  <a:pt x="77" y="185"/>
                  <a:pt x="77" y="186"/>
                </a:cubicBezTo>
                <a:cubicBezTo>
                  <a:pt x="77" y="186"/>
                  <a:pt x="76" y="188"/>
                  <a:pt x="77" y="188"/>
                </a:cubicBezTo>
                <a:cubicBezTo>
                  <a:pt x="79" y="190"/>
                  <a:pt x="79" y="188"/>
                  <a:pt x="82" y="186"/>
                </a:cubicBezTo>
                <a:cubicBezTo>
                  <a:pt x="85" y="186"/>
                  <a:pt x="79" y="188"/>
                  <a:pt x="80" y="190"/>
                </a:cubicBezTo>
                <a:cubicBezTo>
                  <a:pt x="82" y="190"/>
                  <a:pt x="84" y="188"/>
                  <a:pt x="85" y="188"/>
                </a:cubicBezTo>
                <a:close/>
                <a:moveTo>
                  <a:pt x="87" y="185"/>
                </a:moveTo>
                <a:cubicBezTo>
                  <a:pt x="87" y="185"/>
                  <a:pt x="87" y="183"/>
                  <a:pt x="88" y="183"/>
                </a:cubicBezTo>
                <a:cubicBezTo>
                  <a:pt x="90" y="183"/>
                  <a:pt x="90" y="182"/>
                  <a:pt x="91" y="180"/>
                </a:cubicBezTo>
                <a:cubicBezTo>
                  <a:pt x="91" y="179"/>
                  <a:pt x="91" y="177"/>
                  <a:pt x="90" y="179"/>
                </a:cubicBezTo>
                <a:cubicBezTo>
                  <a:pt x="88" y="180"/>
                  <a:pt x="87" y="180"/>
                  <a:pt x="87" y="183"/>
                </a:cubicBezTo>
                <a:cubicBezTo>
                  <a:pt x="85" y="183"/>
                  <a:pt x="85" y="183"/>
                  <a:pt x="87" y="185"/>
                </a:cubicBezTo>
                <a:close/>
                <a:moveTo>
                  <a:pt x="93" y="183"/>
                </a:moveTo>
                <a:cubicBezTo>
                  <a:pt x="96" y="183"/>
                  <a:pt x="96" y="183"/>
                  <a:pt x="96" y="183"/>
                </a:cubicBezTo>
                <a:cubicBezTo>
                  <a:pt x="94" y="185"/>
                  <a:pt x="93" y="183"/>
                  <a:pt x="93" y="183"/>
                </a:cubicBezTo>
                <a:close/>
                <a:moveTo>
                  <a:pt x="91" y="185"/>
                </a:moveTo>
                <a:cubicBezTo>
                  <a:pt x="91" y="185"/>
                  <a:pt x="93" y="186"/>
                  <a:pt x="90" y="188"/>
                </a:cubicBezTo>
                <a:cubicBezTo>
                  <a:pt x="88" y="190"/>
                  <a:pt x="91" y="186"/>
                  <a:pt x="90" y="186"/>
                </a:cubicBezTo>
                <a:cubicBezTo>
                  <a:pt x="88" y="186"/>
                  <a:pt x="91" y="185"/>
                  <a:pt x="90" y="183"/>
                </a:cubicBezTo>
                <a:cubicBezTo>
                  <a:pt x="88" y="183"/>
                  <a:pt x="87" y="185"/>
                  <a:pt x="87" y="186"/>
                </a:cubicBezTo>
                <a:cubicBezTo>
                  <a:pt x="85" y="188"/>
                  <a:pt x="88" y="190"/>
                  <a:pt x="85" y="190"/>
                </a:cubicBezTo>
                <a:cubicBezTo>
                  <a:pt x="84" y="190"/>
                  <a:pt x="85" y="190"/>
                  <a:pt x="84" y="193"/>
                </a:cubicBezTo>
                <a:cubicBezTo>
                  <a:pt x="82" y="194"/>
                  <a:pt x="85" y="191"/>
                  <a:pt x="87" y="193"/>
                </a:cubicBezTo>
                <a:cubicBezTo>
                  <a:pt x="88" y="194"/>
                  <a:pt x="88" y="191"/>
                  <a:pt x="88" y="191"/>
                </a:cubicBezTo>
                <a:cubicBezTo>
                  <a:pt x="90" y="193"/>
                  <a:pt x="90" y="193"/>
                  <a:pt x="90" y="191"/>
                </a:cubicBezTo>
                <a:cubicBezTo>
                  <a:pt x="91" y="190"/>
                  <a:pt x="91" y="190"/>
                  <a:pt x="93" y="190"/>
                </a:cubicBezTo>
                <a:cubicBezTo>
                  <a:pt x="96" y="188"/>
                  <a:pt x="94" y="185"/>
                  <a:pt x="93" y="185"/>
                </a:cubicBezTo>
                <a:cubicBezTo>
                  <a:pt x="93" y="183"/>
                  <a:pt x="93" y="183"/>
                  <a:pt x="91" y="185"/>
                </a:cubicBezTo>
                <a:close/>
                <a:moveTo>
                  <a:pt x="91" y="191"/>
                </a:moveTo>
                <a:cubicBezTo>
                  <a:pt x="93" y="190"/>
                  <a:pt x="94" y="190"/>
                  <a:pt x="94" y="190"/>
                </a:cubicBezTo>
                <a:cubicBezTo>
                  <a:pt x="93" y="191"/>
                  <a:pt x="91" y="193"/>
                  <a:pt x="91" y="191"/>
                </a:cubicBezTo>
                <a:close/>
                <a:moveTo>
                  <a:pt x="117" y="166"/>
                </a:moveTo>
                <a:cubicBezTo>
                  <a:pt x="119" y="165"/>
                  <a:pt x="120" y="166"/>
                  <a:pt x="120" y="166"/>
                </a:cubicBezTo>
                <a:cubicBezTo>
                  <a:pt x="119" y="166"/>
                  <a:pt x="117" y="166"/>
                  <a:pt x="117" y="166"/>
                </a:cubicBezTo>
                <a:close/>
                <a:moveTo>
                  <a:pt x="74" y="193"/>
                </a:moveTo>
                <a:cubicBezTo>
                  <a:pt x="76" y="193"/>
                  <a:pt x="76" y="193"/>
                  <a:pt x="76" y="193"/>
                </a:cubicBezTo>
                <a:cubicBezTo>
                  <a:pt x="76" y="194"/>
                  <a:pt x="74" y="193"/>
                  <a:pt x="74" y="193"/>
                </a:cubicBezTo>
                <a:close/>
                <a:moveTo>
                  <a:pt x="70" y="196"/>
                </a:moveTo>
                <a:cubicBezTo>
                  <a:pt x="70" y="196"/>
                  <a:pt x="70" y="197"/>
                  <a:pt x="71" y="196"/>
                </a:cubicBezTo>
                <a:cubicBezTo>
                  <a:pt x="71" y="196"/>
                  <a:pt x="71" y="196"/>
                  <a:pt x="73" y="196"/>
                </a:cubicBezTo>
                <a:cubicBezTo>
                  <a:pt x="73" y="196"/>
                  <a:pt x="73" y="194"/>
                  <a:pt x="74" y="194"/>
                </a:cubicBezTo>
                <a:cubicBezTo>
                  <a:pt x="76" y="194"/>
                  <a:pt x="74" y="194"/>
                  <a:pt x="73" y="193"/>
                </a:cubicBezTo>
                <a:cubicBezTo>
                  <a:pt x="71" y="193"/>
                  <a:pt x="71" y="193"/>
                  <a:pt x="70" y="194"/>
                </a:cubicBezTo>
                <a:cubicBezTo>
                  <a:pt x="70" y="196"/>
                  <a:pt x="71" y="196"/>
                  <a:pt x="70" y="196"/>
                </a:cubicBezTo>
                <a:close/>
                <a:moveTo>
                  <a:pt x="70" y="196"/>
                </a:moveTo>
                <a:cubicBezTo>
                  <a:pt x="71" y="196"/>
                  <a:pt x="68" y="194"/>
                  <a:pt x="68" y="196"/>
                </a:cubicBezTo>
                <a:cubicBezTo>
                  <a:pt x="68" y="197"/>
                  <a:pt x="68" y="196"/>
                  <a:pt x="68" y="197"/>
                </a:cubicBezTo>
                <a:cubicBezTo>
                  <a:pt x="68" y="197"/>
                  <a:pt x="68" y="197"/>
                  <a:pt x="70" y="196"/>
                </a:cubicBezTo>
                <a:close/>
                <a:moveTo>
                  <a:pt x="65" y="197"/>
                </a:moveTo>
                <a:cubicBezTo>
                  <a:pt x="65" y="200"/>
                  <a:pt x="65" y="200"/>
                  <a:pt x="67" y="199"/>
                </a:cubicBezTo>
                <a:cubicBezTo>
                  <a:pt x="67" y="197"/>
                  <a:pt x="67" y="197"/>
                  <a:pt x="67" y="196"/>
                </a:cubicBezTo>
                <a:cubicBezTo>
                  <a:pt x="67" y="196"/>
                  <a:pt x="67" y="196"/>
                  <a:pt x="65" y="197"/>
                </a:cubicBezTo>
                <a:close/>
                <a:moveTo>
                  <a:pt x="87" y="197"/>
                </a:moveTo>
                <a:cubicBezTo>
                  <a:pt x="88" y="197"/>
                  <a:pt x="88" y="197"/>
                  <a:pt x="88" y="197"/>
                </a:cubicBezTo>
                <a:cubicBezTo>
                  <a:pt x="90" y="197"/>
                  <a:pt x="87" y="197"/>
                  <a:pt x="87" y="197"/>
                </a:cubicBezTo>
                <a:close/>
                <a:moveTo>
                  <a:pt x="64" y="224"/>
                </a:moveTo>
                <a:cubicBezTo>
                  <a:pt x="64" y="222"/>
                  <a:pt x="62" y="222"/>
                  <a:pt x="62" y="222"/>
                </a:cubicBezTo>
                <a:cubicBezTo>
                  <a:pt x="62" y="224"/>
                  <a:pt x="61" y="225"/>
                  <a:pt x="62" y="225"/>
                </a:cubicBezTo>
                <a:cubicBezTo>
                  <a:pt x="62" y="224"/>
                  <a:pt x="64" y="225"/>
                  <a:pt x="64" y="224"/>
                </a:cubicBezTo>
                <a:close/>
                <a:moveTo>
                  <a:pt x="64" y="227"/>
                </a:moveTo>
                <a:cubicBezTo>
                  <a:pt x="65" y="225"/>
                  <a:pt x="65" y="225"/>
                  <a:pt x="64" y="225"/>
                </a:cubicBezTo>
                <a:cubicBezTo>
                  <a:pt x="64" y="225"/>
                  <a:pt x="62" y="225"/>
                  <a:pt x="62" y="227"/>
                </a:cubicBezTo>
                <a:cubicBezTo>
                  <a:pt x="62" y="227"/>
                  <a:pt x="62" y="227"/>
                  <a:pt x="64" y="227"/>
                </a:cubicBezTo>
                <a:close/>
                <a:moveTo>
                  <a:pt x="59" y="235"/>
                </a:moveTo>
                <a:cubicBezTo>
                  <a:pt x="59" y="236"/>
                  <a:pt x="58" y="236"/>
                  <a:pt x="59" y="236"/>
                </a:cubicBezTo>
                <a:cubicBezTo>
                  <a:pt x="61" y="236"/>
                  <a:pt x="59" y="235"/>
                  <a:pt x="61" y="235"/>
                </a:cubicBezTo>
                <a:cubicBezTo>
                  <a:pt x="62" y="235"/>
                  <a:pt x="62" y="235"/>
                  <a:pt x="62" y="233"/>
                </a:cubicBezTo>
                <a:cubicBezTo>
                  <a:pt x="61" y="231"/>
                  <a:pt x="61" y="231"/>
                  <a:pt x="61" y="233"/>
                </a:cubicBezTo>
                <a:cubicBezTo>
                  <a:pt x="61" y="233"/>
                  <a:pt x="59" y="233"/>
                  <a:pt x="59" y="235"/>
                </a:cubicBezTo>
                <a:close/>
                <a:moveTo>
                  <a:pt x="56" y="230"/>
                </a:moveTo>
                <a:cubicBezTo>
                  <a:pt x="56" y="230"/>
                  <a:pt x="58" y="228"/>
                  <a:pt x="59" y="230"/>
                </a:cubicBezTo>
                <a:cubicBezTo>
                  <a:pt x="59" y="230"/>
                  <a:pt x="56" y="231"/>
                  <a:pt x="56" y="230"/>
                </a:cubicBezTo>
                <a:close/>
                <a:moveTo>
                  <a:pt x="59" y="238"/>
                </a:moveTo>
                <a:cubicBezTo>
                  <a:pt x="58" y="238"/>
                  <a:pt x="59" y="238"/>
                  <a:pt x="61" y="238"/>
                </a:cubicBezTo>
                <a:cubicBezTo>
                  <a:pt x="62" y="236"/>
                  <a:pt x="61" y="236"/>
                  <a:pt x="59" y="236"/>
                </a:cubicBezTo>
                <a:cubicBezTo>
                  <a:pt x="59" y="238"/>
                  <a:pt x="59" y="236"/>
                  <a:pt x="59" y="238"/>
                </a:cubicBezTo>
                <a:close/>
                <a:moveTo>
                  <a:pt x="55" y="238"/>
                </a:moveTo>
                <a:cubicBezTo>
                  <a:pt x="56" y="238"/>
                  <a:pt x="58" y="238"/>
                  <a:pt x="58" y="238"/>
                </a:cubicBezTo>
                <a:cubicBezTo>
                  <a:pt x="56" y="238"/>
                  <a:pt x="55" y="238"/>
                  <a:pt x="55" y="238"/>
                </a:cubicBezTo>
                <a:close/>
                <a:moveTo>
                  <a:pt x="53" y="245"/>
                </a:moveTo>
                <a:cubicBezTo>
                  <a:pt x="55" y="245"/>
                  <a:pt x="55" y="245"/>
                  <a:pt x="53" y="245"/>
                </a:cubicBezTo>
                <a:cubicBezTo>
                  <a:pt x="53" y="245"/>
                  <a:pt x="53" y="244"/>
                  <a:pt x="52" y="244"/>
                </a:cubicBezTo>
                <a:cubicBezTo>
                  <a:pt x="52" y="245"/>
                  <a:pt x="52" y="245"/>
                  <a:pt x="53" y="245"/>
                </a:cubicBezTo>
                <a:close/>
                <a:moveTo>
                  <a:pt x="53" y="244"/>
                </a:moveTo>
                <a:cubicBezTo>
                  <a:pt x="53" y="244"/>
                  <a:pt x="55" y="244"/>
                  <a:pt x="53" y="244"/>
                </a:cubicBezTo>
                <a:cubicBezTo>
                  <a:pt x="53" y="244"/>
                  <a:pt x="52" y="242"/>
                  <a:pt x="53" y="244"/>
                </a:cubicBezTo>
                <a:close/>
                <a:moveTo>
                  <a:pt x="50" y="244"/>
                </a:moveTo>
                <a:cubicBezTo>
                  <a:pt x="52" y="242"/>
                  <a:pt x="52" y="244"/>
                  <a:pt x="52" y="244"/>
                </a:cubicBezTo>
                <a:cubicBezTo>
                  <a:pt x="50" y="244"/>
                  <a:pt x="50" y="244"/>
                  <a:pt x="50" y="244"/>
                </a:cubicBezTo>
                <a:close/>
                <a:moveTo>
                  <a:pt x="64" y="222"/>
                </a:moveTo>
                <a:cubicBezTo>
                  <a:pt x="65" y="221"/>
                  <a:pt x="65" y="221"/>
                  <a:pt x="65" y="221"/>
                </a:cubicBezTo>
                <a:cubicBezTo>
                  <a:pt x="67" y="222"/>
                  <a:pt x="65" y="222"/>
                  <a:pt x="64" y="222"/>
                </a:cubicBezTo>
                <a:close/>
                <a:moveTo>
                  <a:pt x="26" y="261"/>
                </a:moveTo>
                <a:cubicBezTo>
                  <a:pt x="24" y="261"/>
                  <a:pt x="29" y="259"/>
                  <a:pt x="29" y="261"/>
                </a:cubicBezTo>
                <a:cubicBezTo>
                  <a:pt x="29" y="261"/>
                  <a:pt x="27" y="262"/>
                  <a:pt x="26" y="261"/>
                </a:cubicBezTo>
                <a:close/>
                <a:moveTo>
                  <a:pt x="33" y="256"/>
                </a:moveTo>
                <a:cubicBezTo>
                  <a:pt x="35" y="256"/>
                  <a:pt x="33" y="255"/>
                  <a:pt x="33" y="255"/>
                </a:cubicBezTo>
                <a:cubicBezTo>
                  <a:pt x="32" y="256"/>
                  <a:pt x="29" y="256"/>
                  <a:pt x="29" y="258"/>
                </a:cubicBezTo>
                <a:cubicBezTo>
                  <a:pt x="30" y="258"/>
                  <a:pt x="32" y="258"/>
                  <a:pt x="33" y="256"/>
                </a:cubicBezTo>
                <a:close/>
                <a:moveTo>
                  <a:pt x="32" y="259"/>
                </a:moveTo>
                <a:cubicBezTo>
                  <a:pt x="35" y="259"/>
                  <a:pt x="36" y="259"/>
                  <a:pt x="36" y="259"/>
                </a:cubicBezTo>
                <a:cubicBezTo>
                  <a:pt x="36" y="258"/>
                  <a:pt x="35" y="259"/>
                  <a:pt x="35" y="258"/>
                </a:cubicBezTo>
                <a:cubicBezTo>
                  <a:pt x="35" y="256"/>
                  <a:pt x="32" y="258"/>
                  <a:pt x="32" y="258"/>
                </a:cubicBezTo>
                <a:cubicBezTo>
                  <a:pt x="30" y="259"/>
                  <a:pt x="29" y="259"/>
                  <a:pt x="29" y="259"/>
                </a:cubicBezTo>
                <a:cubicBezTo>
                  <a:pt x="29" y="261"/>
                  <a:pt x="30" y="261"/>
                  <a:pt x="32" y="259"/>
                </a:cubicBezTo>
                <a:close/>
                <a:moveTo>
                  <a:pt x="27" y="264"/>
                </a:moveTo>
                <a:cubicBezTo>
                  <a:pt x="26" y="262"/>
                  <a:pt x="27" y="262"/>
                  <a:pt x="29" y="264"/>
                </a:cubicBezTo>
                <a:cubicBezTo>
                  <a:pt x="27" y="264"/>
                  <a:pt x="27" y="264"/>
                  <a:pt x="27" y="264"/>
                </a:cubicBezTo>
                <a:close/>
                <a:moveTo>
                  <a:pt x="24" y="266"/>
                </a:moveTo>
                <a:cubicBezTo>
                  <a:pt x="26" y="266"/>
                  <a:pt x="24" y="264"/>
                  <a:pt x="24" y="266"/>
                </a:cubicBezTo>
                <a:cubicBezTo>
                  <a:pt x="23" y="266"/>
                  <a:pt x="23" y="264"/>
                  <a:pt x="23" y="266"/>
                </a:cubicBezTo>
                <a:cubicBezTo>
                  <a:pt x="21" y="267"/>
                  <a:pt x="24" y="267"/>
                  <a:pt x="24" y="266"/>
                </a:cubicBezTo>
                <a:close/>
                <a:moveTo>
                  <a:pt x="17" y="270"/>
                </a:moveTo>
                <a:cubicBezTo>
                  <a:pt x="15" y="270"/>
                  <a:pt x="18" y="269"/>
                  <a:pt x="18" y="270"/>
                </a:cubicBezTo>
                <a:cubicBezTo>
                  <a:pt x="17" y="270"/>
                  <a:pt x="17" y="270"/>
                  <a:pt x="17" y="270"/>
                </a:cubicBezTo>
                <a:close/>
                <a:moveTo>
                  <a:pt x="10" y="273"/>
                </a:moveTo>
                <a:cubicBezTo>
                  <a:pt x="12" y="275"/>
                  <a:pt x="10" y="276"/>
                  <a:pt x="9" y="276"/>
                </a:cubicBezTo>
                <a:cubicBezTo>
                  <a:pt x="9" y="275"/>
                  <a:pt x="10" y="273"/>
                  <a:pt x="10" y="273"/>
                </a:cubicBezTo>
                <a:close/>
                <a:moveTo>
                  <a:pt x="7" y="276"/>
                </a:moveTo>
                <a:cubicBezTo>
                  <a:pt x="7" y="275"/>
                  <a:pt x="9" y="275"/>
                  <a:pt x="9" y="276"/>
                </a:cubicBezTo>
                <a:cubicBezTo>
                  <a:pt x="7" y="276"/>
                  <a:pt x="7" y="276"/>
                  <a:pt x="7" y="276"/>
                </a:cubicBezTo>
                <a:close/>
                <a:moveTo>
                  <a:pt x="1" y="283"/>
                </a:moveTo>
                <a:cubicBezTo>
                  <a:pt x="1" y="281"/>
                  <a:pt x="3" y="281"/>
                  <a:pt x="4" y="281"/>
                </a:cubicBezTo>
                <a:cubicBezTo>
                  <a:pt x="4" y="281"/>
                  <a:pt x="3" y="283"/>
                  <a:pt x="1" y="283"/>
                </a:cubicBezTo>
                <a:close/>
                <a:moveTo>
                  <a:pt x="1" y="292"/>
                </a:moveTo>
                <a:cubicBezTo>
                  <a:pt x="1" y="292"/>
                  <a:pt x="1" y="290"/>
                  <a:pt x="3" y="290"/>
                </a:cubicBezTo>
                <a:cubicBezTo>
                  <a:pt x="3" y="290"/>
                  <a:pt x="3" y="292"/>
                  <a:pt x="1" y="292"/>
                </a:cubicBezTo>
                <a:close/>
                <a:moveTo>
                  <a:pt x="6" y="308"/>
                </a:moveTo>
                <a:cubicBezTo>
                  <a:pt x="6" y="306"/>
                  <a:pt x="6" y="306"/>
                  <a:pt x="7" y="308"/>
                </a:cubicBezTo>
                <a:cubicBezTo>
                  <a:pt x="7" y="308"/>
                  <a:pt x="7" y="306"/>
                  <a:pt x="9" y="306"/>
                </a:cubicBezTo>
                <a:cubicBezTo>
                  <a:pt x="9" y="304"/>
                  <a:pt x="6" y="304"/>
                  <a:pt x="6" y="306"/>
                </a:cubicBezTo>
                <a:cubicBezTo>
                  <a:pt x="4" y="308"/>
                  <a:pt x="6" y="309"/>
                  <a:pt x="7" y="309"/>
                </a:cubicBezTo>
                <a:cubicBezTo>
                  <a:pt x="7" y="309"/>
                  <a:pt x="7" y="308"/>
                  <a:pt x="6" y="308"/>
                </a:cubicBezTo>
                <a:close/>
                <a:moveTo>
                  <a:pt x="4" y="317"/>
                </a:moveTo>
                <a:cubicBezTo>
                  <a:pt x="6" y="317"/>
                  <a:pt x="4" y="312"/>
                  <a:pt x="4" y="314"/>
                </a:cubicBezTo>
                <a:cubicBezTo>
                  <a:pt x="4" y="315"/>
                  <a:pt x="3" y="317"/>
                  <a:pt x="4" y="317"/>
                </a:cubicBezTo>
                <a:close/>
                <a:moveTo>
                  <a:pt x="4" y="311"/>
                </a:moveTo>
                <a:cubicBezTo>
                  <a:pt x="4" y="312"/>
                  <a:pt x="4" y="309"/>
                  <a:pt x="4" y="309"/>
                </a:cubicBezTo>
                <a:cubicBezTo>
                  <a:pt x="6" y="309"/>
                  <a:pt x="6" y="311"/>
                  <a:pt x="6" y="309"/>
                </a:cubicBezTo>
                <a:cubicBezTo>
                  <a:pt x="6" y="309"/>
                  <a:pt x="6" y="309"/>
                  <a:pt x="4" y="308"/>
                </a:cubicBezTo>
                <a:cubicBezTo>
                  <a:pt x="4" y="308"/>
                  <a:pt x="4" y="309"/>
                  <a:pt x="4" y="311"/>
                </a:cubicBezTo>
                <a:close/>
                <a:moveTo>
                  <a:pt x="3" y="303"/>
                </a:moveTo>
                <a:cubicBezTo>
                  <a:pt x="3" y="300"/>
                  <a:pt x="3" y="300"/>
                  <a:pt x="3" y="300"/>
                </a:cubicBezTo>
                <a:cubicBezTo>
                  <a:pt x="3" y="301"/>
                  <a:pt x="4" y="304"/>
                  <a:pt x="3" y="303"/>
                </a:cubicBezTo>
                <a:close/>
                <a:moveTo>
                  <a:pt x="4" y="300"/>
                </a:moveTo>
                <a:cubicBezTo>
                  <a:pt x="4" y="301"/>
                  <a:pt x="3" y="300"/>
                  <a:pt x="3" y="298"/>
                </a:cubicBezTo>
                <a:cubicBezTo>
                  <a:pt x="4" y="300"/>
                  <a:pt x="4" y="300"/>
                  <a:pt x="4" y="300"/>
                </a:cubicBezTo>
                <a:close/>
                <a:moveTo>
                  <a:pt x="3" y="298"/>
                </a:moveTo>
                <a:cubicBezTo>
                  <a:pt x="4" y="298"/>
                  <a:pt x="3" y="297"/>
                  <a:pt x="3" y="297"/>
                </a:cubicBezTo>
                <a:cubicBezTo>
                  <a:pt x="1" y="295"/>
                  <a:pt x="1" y="297"/>
                  <a:pt x="3" y="298"/>
                </a:cubicBezTo>
                <a:close/>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54" name="Freeform 201"/>
          <p:cNvSpPr>
            <a:spLocks noEditPoints="1"/>
          </p:cNvSpPr>
          <p:nvPr>
            <p:custDataLst>
              <p:tags r:id="rId252"/>
            </p:custDataLst>
          </p:nvPr>
        </p:nvSpPr>
        <p:spPr bwMode="auto">
          <a:xfrm>
            <a:off x="3722186" y="2737504"/>
            <a:ext cx="144990" cy="229035"/>
          </a:xfrm>
          <a:custGeom>
            <a:avLst/>
            <a:gdLst/>
            <a:ahLst/>
            <a:cxnLst>
              <a:cxn ang="0">
                <a:pos x="32" y="78"/>
              </a:cxn>
              <a:cxn ang="0">
                <a:pos x="29" y="67"/>
              </a:cxn>
              <a:cxn ang="0">
                <a:pos x="25" y="62"/>
              </a:cxn>
              <a:cxn ang="0">
                <a:pos x="23" y="64"/>
              </a:cxn>
              <a:cxn ang="0">
                <a:pos x="23" y="55"/>
              </a:cxn>
              <a:cxn ang="0">
                <a:pos x="20" y="52"/>
              </a:cxn>
              <a:cxn ang="0">
                <a:pos x="22" y="44"/>
              </a:cxn>
              <a:cxn ang="0">
                <a:pos x="25" y="34"/>
              </a:cxn>
              <a:cxn ang="0">
                <a:pos x="32" y="30"/>
              </a:cxn>
              <a:cxn ang="0">
                <a:pos x="35" y="39"/>
              </a:cxn>
              <a:cxn ang="0">
                <a:pos x="52" y="42"/>
              </a:cxn>
              <a:cxn ang="0">
                <a:pos x="46" y="59"/>
              </a:cxn>
              <a:cxn ang="0">
                <a:pos x="53" y="67"/>
              </a:cxn>
              <a:cxn ang="0">
                <a:pos x="67" y="89"/>
              </a:cxn>
              <a:cxn ang="0">
                <a:pos x="69" y="101"/>
              </a:cxn>
              <a:cxn ang="0">
                <a:pos x="75" y="114"/>
              </a:cxn>
              <a:cxn ang="0">
                <a:pos x="79" y="118"/>
              </a:cxn>
              <a:cxn ang="0">
                <a:pos x="60" y="126"/>
              </a:cxn>
              <a:cxn ang="0">
                <a:pos x="46" y="128"/>
              </a:cxn>
              <a:cxn ang="0">
                <a:pos x="28" y="134"/>
              </a:cxn>
              <a:cxn ang="0">
                <a:pos x="29" y="128"/>
              </a:cxn>
              <a:cxn ang="0">
                <a:pos x="43" y="121"/>
              </a:cxn>
              <a:cxn ang="0">
                <a:pos x="38" y="118"/>
              </a:cxn>
              <a:cxn ang="0">
                <a:pos x="26" y="112"/>
              </a:cxn>
              <a:cxn ang="0">
                <a:pos x="31" y="101"/>
              </a:cxn>
              <a:cxn ang="0">
                <a:pos x="40" y="95"/>
              </a:cxn>
              <a:cxn ang="0">
                <a:pos x="44" y="90"/>
              </a:cxn>
              <a:cxn ang="0">
                <a:pos x="40" y="78"/>
              </a:cxn>
              <a:cxn ang="0">
                <a:pos x="23" y="83"/>
              </a:cxn>
              <a:cxn ang="0">
                <a:pos x="23" y="78"/>
              </a:cxn>
              <a:cxn ang="0">
                <a:pos x="14" y="72"/>
              </a:cxn>
              <a:cxn ang="0">
                <a:pos x="11" y="84"/>
              </a:cxn>
              <a:cxn ang="0">
                <a:pos x="22" y="84"/>
              </a:cxn>
              <a:cxn ang="0">
                <a:pos x="31" y="95"/>
              </a:cxn>
              <a:cxn ang="0">
                <a:pos x="25" y="66"/>
              </a:cxn>
              <a:cxn ang="0">
                <a:pos x="55" y="128"/>
              </a:cxn>
              <a:cxn ang="0">
                <a:pos x="13" y="38"/>
              </a:cxn>
              <a:cxn ang="0">
                <a:pos x="16" y="38"/>
              </a:cxn>
              <a:cxn ang="0">
                <a:pos x="17" y="33"/>
              </a:cxn>
              <a:cxn ang="0">
                <a:pos x="11" y="42"/>
              </a:cxn>
              <a:cxn ang="0">
                <a:pos x="9" y="48"/>
              </a:cxn>
              <a:cxn ang="0">
                <a:pos x="16" y="45"/>
              </a:cxn>
              <a:cxn ang="0">
                <a:pos x="22" y="47"/>
              </a:cxn>
              <a:cxn ang="0">
                <a:pos x="16" y="42"/>
              </a:cxn>
              <a:cxn ang="0">
                <a:pos x="19" y="58"/>
              </a:cxn>
              <a:cxn ang="0">
                <a:pos x="17" y="55"/>
              </a:cxn>
              <a:cxn ang="0">
                <a:pos x="17" y="67"/>
              </a:cxn>
              <a:cxn ang="0">
                <a:pos x="16" y="66"/>
              </a:cxn>
              <a:cxn ang="0">
                <a:pos x="20" y="64"/>
              </a:cxn>
              <a:cxn ang="0">
                <a:pos x="44" y="25"/>
              </a:cxn>
              <a:cxn ang="0">
                <a:pos x="43" y="22"/>
              </a:cxn>
              <a:cxn ang="0">
                <a:pos x="44" y="27"/>
              </a:cxn>
              <a:cxn ang="0">
                <a:pos x="46" y="21"/>
              </a:cxn>
              <a:cxn ang="0">
                <a:pos x="46" y="22"/>
              </a:cxn>
              <a:cxn ang="0">
                <a:pos x="58" y="11"/>
              </a:cxn>
              <a:cxn ang="0">
                <a:pos x="58" y="5"/>
              </a:cxn>
              <a:cxn ang="0">
                <a:pos x="53" y="8"/>
              </a:cxn>
              <a:cxn ang="0">
                <a:pos x="58" y="11"/>
              </a:cxn>
              <a:cxn ang="0">
                <a:pos x="58" y="3"/>
              </a:cxn>
              <a:cxn ang="0">
                <a:pos x="60" y="2"/>
              </a:cxn>
            </a:cxnLst>
            <a:rect l="0" t="0" r="r" b="b"/>
            <a:pathLst>
              <a:path w="82" h="135">
                <a:moveTo>
                  <a:pt x="40" y="75"/>
                </a:moveTo>
                <a:cubicBezTo>
                  <a:pt x="38" y="78"/>
                  <a:pt x="38" y="75"/>
                  <a:pt x="37" y="76"/>
                </a:cubicBezTo>
                <a:cubicBezTo>
                  <a:pt x="35" y="80"/>
                  <a:pt x="32" y="75"/>
                  <a:pt x="32" y="76"/>
                </a:cubicBezTo>
                <a:cubicBezTo>
                  <a:pt x="34" y="78"/>
                  <a:pt x="32" y="80"/>
                  <a:pt x="32" y="78"/>
                </a:cubicBezTo>
                <a:cubicBezTo>
                  <a:pt x="31" y="76"/>
                  <a:pt x="28" y="75"/>
                  <a:pt x="28" y="78"/>
                </a:cubicBezTo>
                <a:cubicBezTo>
                  <a:pt x="29" y="81"/>
                  <a:pt x="26" y="76"/>
                  <a:pt x="26" y="75"/>
                </a:cubicBezTo>
                <a:cubicBezTo>
                  <a:pt x="28" y="73"/>
                  <a:pt x="28" y="76"/>
                  <a:pt x="28" y="73"/>
                </a:cubicBezTo>
                <a:cubicBezTo>
                  <a:pt x="28" y="70"/>
                  <a:pt x="32" y="70"/>
                  <a:pt x="29" y="67"/>
                </a:cubicBezTo>
                <a:cubicBezTo>
                  <a:pt x="28" y="64"/>
                  <a:pt x="29" y="64"/>
                  <a:pt x="31" y="62"/>
                </a:cubicBezTo>
                <a:cubicBezTo>
                  <a:pt x="28" y="59"/>
                  <a:pt x="29" y="64"/>
                  <a:pt x="28" y="64"/>
                </a:cubicBezTo>
                <a:cubicBezTo>
                  <a:pt x="26" y="62"/>
                  <a:pt x="28" y="64"/>
                  <a:pt x="26" y="64"/>
                </a:cubicBezTo>
                <a:cubicBezTo>
                  <a:pt x="25" y="62"/>
                  <a:pt x="26" y="61"/>
                  <a:pt x="25" y="62"/>
                </a:cubicBezTo>
                <a:cubicBezTo>
                  <a:pt x="23" y="62"/>
                  <a:pt x="26" y="64"/>
                  <a:pt x="25" y="66"/>
                </a:cubicBezTo>
                <a:cubicBezTo>
                  <a:pt x="23" y="67"/>
                  <a:pt x="23" y="72"/>
                  <a:pt x="22" y="72"/>
                </a:cubicBezTo>
                <a:cubicBezTo>
                  <a:pt x="20" y="70"/>
                  <a:pt x="25" y="64"/>
                  <a:pt x="23" y="66"/>
                </a:cubicBezTo>
                <a:cubicBezTo>
                  <a:pt x="23" y="66"/>
                  <a:pt x="23" y="66"/>
                  <a:pt x="23" y="64"/>
                </a:cubicBezTo>
                <a:cubicBezTo>
                  <a:pt x="23" y="62"/>
                  <a:pt x="22" y="62"/>
                  <a:pt x="23" y="61"/>
                </a:cubicBezTo>
                <a:cubicBezTo>
                  <a:pt x="23" y="59"/>
                  <a:pt x="22" y="59"/>
                  <a:pt x="23" y="58"/>
                </a:cubicBezTo>
                <a:cubicBezTo>
                  <a:pt x="25" y="58"/>
                  <a:pt x="23" y="56"/>
                  <a:pt x="25" y="55"/>
                </a:cubicBezTo>
                <a:cubicBezTo>
                  <a:pt x="26" y="53"/>
                  <a:pt x="26" y="53"/>
                  <a:pt x="23" y="55"/>
                </a:cubicBezTo>
                <a:cubicBezTo>
                  <a:pt x="22" y="56"/>
                  <a:pt x="23" y="55"/>
                  <a:pt x="22" y="55"/>
                </a:cubicBezTo>
                <a:cubicBezTo>
                  <a:pt x="20" y="55"/>
                  <a:pt x="19" y="55"/>
                  <a:pt x="20" y="55"/>
                </a:cubicBezTo>
                <a:cubicBezTo>
                  <a:pt x="22" y="53"/>
                  <a:pt x="23" y="53"/>
                  <a:pt x="20" y="53"/>
                </a:cubicBezTo>
                <a:cubicBezTo>
                  <a:pt x="17" y="53"/>
                  <a:pt x="19" y="52"/>
                  <a:pt x="20" y="52"/>
                </a:cubicBezTo>
                <a:cubicBezTo>
                  <a:pt x="20" y="53"/>
                  <a:pt x="22" y="52"/>
                  <a:pt x="22" y="52"/>
                </a:cubicBezTo>
                <a:cubicBezTo>
                  <a:pt x="19" y="50"/>
                  <a:pt x="23" y="50"/>
                  <a:pt x="22" y="48"/>
                </a:cubicBezTo>
                <a:cubicBezTo>
                  <a:pt x="22" y="48"/>
                  <a:pt x="22" y="48"/>
                  <a:pt x="23" y="47"/>
                </a:cubicBezTo>
                <a:cubicBezTo>
                  <a:pt x="23" y="45"/>
                  <a:pt x="22" y="47"/>
                  <a:pt x="22" y="44"/>
                </a:cubicBezTo>
                <a:cubicBezTo>
                  <a:pt x="20" y="41"/>
                  <a:pt x="23" y="42"/>
                  <a:pt x="22" y="39"/>
                </a:cubicBezTo>
                <a:cubicBezTo>
                  <a:pt x="20" y="38"/>
                  <a:pt x="23" y="38"/>
                  <a:pt x="25" y="39"/>
                </a:cubicBezTo>
                <a:cubicBezTo>
                  <a:pt x="25" y="39"/>
                  <a:pt x="25" y="38"/>
                  <a:pt x="25" y="36"/>
                </a:cubicBezTo>
                <a:cubicBezTo>
                  <a:pt x="23" y="34"/>
                  <a:pt x="28" y="36"/>
                  <a:pt x="25" y="34"/>
                </a:cubicBezTo>
                <a:cubicBezTo>
                  <a:pt x="23" y="31"/>
                  <a:pt x="29" y="36"/>
                  <a:pt x="26" y="33"/>
                </a:cubicBezTo>
                <a:cubicBezTo>
                  <a:pt x="25" y="31"/>
                  <a:pt x="28" y="33"/>
                  <a:pt x="28" y="30"/>
                </a:cubicBezTo>
                <a:cubicBezTo>
                  <a:pt x="26" y="28"/>
                  <a:pt x="28" y="28"/>
                  <a:pt x="29" y="30"/>
                </a:cubicBezTo>
                <a:cubicBezTo>
                  <a:pt x="31" y="30"/>
                  <a:pt x="31" y="28"/>
                  <a:pt x="32" y="30"/>
                </a:cubicBezTo>
                <a:cubicBezTo>
                  <a:pt x="34" y="30"/>
                  <a:pt x="37" y="28"/>
                  <a:pt x="40" y="28"/>
                </a:cubicBezTo>
                <a:cubicBezTo>
                  <a:pt x="41" y="30"/>
                  <a:pt x="38" y="28"/>
                  <a:pt x="41" y="28"/>
                </a:cubicBezTo>
                <a:cubicBezTo>
                  <a:pt x="44" y="28"/>
                  <a:pt x="43" y="30"/>
                  <a:pt x="43" y="30"/>
                </a:cubicBezTo>
                <a:cubicBezTo>
                  <a:pt x="44" y="31"/>
                  <a:pt x="37" y="38"/>
                  <a:pt x="35" y="39"/>
                </a:cubicBezTo>
                <a:cubicBezTo>
                  <a:pt x="34" y="39"/>
                  <a:pt x="38" y="38"/>
                  <a:pt x="37" y="39"/>
                </a:cubicBezTo>
                <a:cubicBezTo>
                  <a:pt x="35" y="41"/>
                  <a:pt x="34" y="42"/>
                  <a:pt x="35" y="42"/>
                </a:cubicBezTo>
                <a:cubicBezTo>
                  <a:pt x="38" y="42"/>
                  <a:pt x="38" y="39"/>
                  <a:pt x="43" y="41"/>
                </a:cubicBezTo>
                <a:cubicBezTo>
                  <a:pt x="49" y="41"/>
                  <a:pt x="52" y="39"/>
                  <a:pt x="52" y="42"/>
                </a:cubicBezTo>
                <a:cubicBezTo>
                  <a:pt x="53" y="44"/>
                  <a:pt x="52" y="44"/>
                  <a:pt x="50" y="50"/>
                </a:cubicBezTo>
                <a:cubicBezTo>
                  <a:pt x="47" y="56"/>
                  <a:pt x="46" y="56"/>
                  <a:pt x="44" y="56"/>
                </a:cubicBezTo>
                <a:cubicBezTo>
                  <a:pt x="43" y="56"/>
                  <a:pt x="46" y="56"/>
                  <a:pt x="44" y="58"/>
                </a:cubicBezTo>
                <a:cubicBezTo>
                  <a:pt x="44" y="58"/>
                  <a:pt x="49" y="58"/>
                  <a:pt x="46" y="59"/>
                </a:cubicBezTo>
                <a:cubicBezTo>
                  <a:pt x="44" y="61"/>
                  <a:pt x="44" y="59"/>
                  <a:pt x="43" y="61"/>
                </a:cubicBezTo>
                <a:cubicBezTo>
                  <a:pt x="43" y="62"/>
                  <a:pt x="38" y="62"/>
                  <a:pt x="41" y="62"/>
                </a:cubicBezTo>
                <a:cubicBezTo>
                  <a:pt x="46" y="64"/>
                  <a:pt x="43" y="59"/>
                  <a:pt x="47" y="62"/>
                </a:cubicBezTo>
                <a:cubicBezTo>
                  <a:pt x="52" y="64"/>
                  <a:pt x="50" y="66"/>
                  <a:pt x="53" y="67"/>
                </a:cubicBezTo>
                <a:cubicBezTo>
                  <a:pt x="55" y="69"/>
                  <a:pt x="53" y="70"/>
                  <a:pt x="57" y="75"/>
                </a:cubicBezTo>
                <a:cubicBezTo>
                  <a:pt x="58" y="81"/>
                  <a:pt x="58" y="80"/>
                  <a:pt x="61" y="80"/>
                </a:cubicBezTo>
                <a:cubicBezTo>
                  <a:pt x="64" y="81"/>
                  <a:pt x="63" y="84"/>
                  <a:pt x="66" y="84"/>
                </a:cubicBezTo>
                <a:cubicBezTo>
                  <a:pt x="67" y="86"/>
                  <a:pt x="64" y="86"/>
                  <a:pt x="67" y="89"/>
                </a:cubicBezTo>
                <a:cubicBezTo>
                  <a:pt x="70" y="92"/>
                  <a:pt x="69" y="92"/>
                  <a:pt x="66" y="90"/>
                </a:cubicBezTo>
                <a:cubicBezTo>
                  <a:pt x="64" y="89"/>
                  <a:pt x="64" y="90"/>
                  <a:pt x="67" y="92"/>
                </a:cubicBezTo>
                <a:cubicBezTo>
                  <a:pt x="69" y="94"/>
                  <a:pt x="72" y="98"/>
                  <a:pt x="70" y="98"/>
                </a:cubicBezTo>
                <a:cubicBezTo>
                  <a:pt x="69" y="100"/>
                  <a:pt x="67" y="101"/>
                  <a:pt x="69" y="101"/>
                </a:cubicBezTo>
                <a:cubicBezTo>
                  <a:pt x="70" y="101"/>
                  <a:pt x="70" y="103"/>
                  <a:pt x="72" y="100"/>
                </a:cubicBezTo>
                <a:cubicBezTo>
                  <a:pt x="72" y="98"/>
                  <a:pt x="81" y="100"/>
                  <a:pt x="81" y="104"/>
                </a:cubicBezTo>
                <a:cubicBezTo>
                  <a:pt x="82" y="112"/>
                  <a:pt x="76" y="112"/>
                  <a:pt x="78" y="114"/>
                </a:cubicBezTo>
                <a:cubicBezTo>
                  <a:pt x="79" y="114"/>
                  <a:pt x="76" y="112"/>
                  <a:pt x="75" y="114"/>
                </a:cubicBezTo>
                <a:cubicBezTo>
                  <a:pt x="73" y="115"/>
                  <a:pt x="76" y="114"/>
                  <a:pt x="75" y="117"/>
                </a:cubicBezTo>
                <a:cubicBezTo>
                  <a:pt x="75" y="117"/>
                  <a:pt x="70" y="117"/>
                  <a:pt x="72" y="117"/>
                </a:cubicBezTo>
                <a:cubicBezTo>
                  <a:pt x="73" y="118"/>
                  <a:pt x="72" y="118"/>
                  <a:pt x="73" y="118"/>
                </a:cubicBezTo>
                <a:cubicBezTo>
                  <a:pt x="75" y="120"/>
                  <a:pt x="79" y="117"/>
                  <a:pt x="79" y="118"/>
                </a:cubicBezTo>
                <a:cubicBezTo>
                  <a:pt x="78" y="120"/>
                  <a:pt x="79" y="121"/>
                  <a:pt x="76" y="123"/>
                </a:cubicBezTo>
                <a:cubicBezTo>
                  <a:pt x="73" y="123"/>
                  <a:pt x="76" y="125"/>
                  <a:pt x="73" y="125"/>
                </a:cubicBezTo>
                <a:cubicBezTo>
                  <a:pt x="72" y="125"/>
                  <a:pt x="70" y="128"/>
                  <a:pt x="67" y="126"/>
                </a:cubicBezTo>
                <a:cubicBezTo>
                  <a:pt x="64" y="125"/>
                  <a:pt x="61" y="128"/>
                  <a:pt x="60" y="126"/>
                </a:cubicBezTo>
                <a:cubicBezTo>
                  <a:pt x="60" y="125"/>
                  <a:pt x="60" y="126"/>
                  <a:pt x="58" y="126"/>
                </a:cubicBezTo>
                <a:cubicBezTo>
                  <a:pt x="55" y="125"/>
                  <a:pt x="58" y="126"/>
                  <a:pt x="53" y="126"/>
                </a:cubicBezTo>
                <a:cubicBezTo>
                  <a:pt x="50" y="128"/>
                  <a:pt x="53" y="129"/>
                  <a:pt x="50" y="128"/>
                </a:cubicBezTo>
                <a:cubicBezTo>
                  <a:pt x="47" y="128"/>
                  <a:pt x="49" y="131"/>
                  <a:pt x="46" y="128"/>
                </a:cubicBezTo>
                <a:cubicBezTo>
                  <a:pt x="44" y="125"/>
                  <a:pt x="41" y="129"/>
                  <a:pt x="40" y="128"/>
                </a:cubicBezTo>
                <a:cubicBezTo>
                  <a:pt x="40" y="128"/>
                  <a:pt x="40" y="134"/>
                  <a:pt x="37" y="132"/>
                </a:cubicBezTo>
                <a:cubicBezTo>
                  <a:pt x="35" y="131"/>
                  <a:pt x="35" y="131"/>
                  <a:pt x="32" y="131"/>
                </a:cubicBezTo>
                <a:cubicBezTo>
                  <a:pt x="29" y="131"/>
                  <a:pt x="29" y="132"/>
                  <a:pt x="28" y="134"/>
                </a:cubicBezTo>
                <a:cubicBezTo>
                  <a:pt x="26" y="134"/>
                  <a:pt x="28" y="135"/>
                  <a:pt x="26" y="135"/>
                </a:cubicBezTo>
                <a:cubicBezTo>
                  <a:pt x="25" y="135"/>
                  <a:pt x="25" y="134"/>
                  <a:pt x="23" y="134"/>
                </a:cubicBezTo>
                <a:cubicBezTo>
                  <a:pt x="22" y="135"/>
                  <a:pt x="22" y="132"/>
                  <a:pt x="25" y="132"/>
                </a:cubicBezTo>
                <a:cubicBezTo>
                  <a:pt x="26" y="132"/>
                  <a:pt x="26" y="129"/>
                  <a:pt x="29" y="128"/>
                </a:cubicBezTo>
                <a:cubicBezTo>
                  <a:pt x="31" y="128"/>
                  <a:pt x="29" y="128"/>
                  <a:pt x="31" y="126"/>
                </a:cubicBezTo>
                <a:cubicBezTo>
                  <a:pt x="32" y="125"/>
                  <a:pt x="29" y="123"/>
                  <a:pt x="32" y="123"/>
                </a:cubicBezTo>
                <a:cubicBezTo>
                  <a:pt x="35" y="123"/>
                  <a:pt x="32" y="120"/>
                  <a:pt x="35" y="120"/>
                </a:cubicBezTo>
                <a:cubicBezTo>
                  <a:pt x="40" y="120"/>
                  <a:pt x="38" y="121"/>
                  <a:pt x="43" y="121"/>
                </a:cubicBezTo>
                <a:cubicBezTo>
                  <a:pt x="46" y="120"/>
                  <a:pt x="41" y="120"/>
                  <a:pt x="47" y="117"/>
                </a:cubicBezTo>
                <a:cubicBezTo>
                  <a:pt x="47" y="115"/>
                  <a:pt x="47" y="115"/>
                  <a:pt x="49" y="114"/>
                </a:cubicBezTo>
                <a:cubicBezTo>
                  <a:pt x="46" y="115"/>
                  <a:pt x="46" y="117"/>
                  <a:pt x="44" y="117"/>
                </a:cubicBezTo>
                <a:cubicBezTo>
                  <a:pt x="43" y="117"/>
                  <a:pt x="41" y="121"/>
                  <a:pt x="38" y="118"/>
                </a:cubicBezTo>
                <a:cubicBezTo>
                  <a:pt x="35" y="115"/>
                  <a:pt x="32" y="118"/>
                  <a:pt x="34" y="117"/>
                </a:cubicBezTo>
                <a:cubicBezTo>
                  <a:pt x="34" y="115"/>
                  <a:pt x="32" y="114"/>
                  <a:pt x="29" y="115"/>
                </a:cubicBezTo>
                <a:cubicBezTo>
                  <a:pt x="28" y="117"/>
                  <a:pt x="26" y="115"/>
                  <a:pt x="26" y="114"/>
                </a:cubicBezTo>
                <a:cubicBezTo>
                  <a:pt x="28" y="112"/>
                  <a:pt x="25" y="114"/>
                  <a:pt x="26" y="112"/>
                </a:cubicBezTo>
                <a:cubicBezTo>
                  <a:pt x="28" y="109"/>
                  <a:pt x="28" y="112"/>
                  <a:pt x="32" y="109"/>
                </a:cubicBezTo>
                <a:cubicBezTo>
                  <a:pt x="37" y="106"/>
                  <a:pt x="34" y="104"/>
                  <a:pt x="35" y="103"/>
                </a:cubicBezTo>
                <a:cubicBezTo>
                  <a:pt x="37" y="101"/>
                  <a:pt x="34" y="103"/>
                  <a:pt x="35" y="101"/>
                </a:cubicBezTo>
                <a:cubicBezTo>
                  <a:pt x="35" y="98"/>
                  <a:pt x="32" y="103"/>
                  <a:pt x="31" y="101"/>
                </a:cubicBezTo>
                <a:cubicBezTo>
                  <a:pt x="31" y="101"/>
                  <a:pt x="29" y="103"/>
                  <a:pt x="31" y="101"/>
                </a:cubicBezTo>
                <a:cubicBezTo>
                  <a:pt x="31" y="100"/>
                  <a:pt x="32" y="100"/>
                  <a:pt x="34" y="97"/>
                </a:cubicBezTo>
                <a:cubicBezTo>
                  <a:pt x="35" y="95"/>
                  <a:pt x="35" y="97"/>
                  <a:pt x="37" y="95"/>
                </a:cubicBezTo>
                <a:cubicBezTo>
                  <a:pt x="37" y="95"/>
                  <a:pt x="37" y="97"/>
                  <a:pt x="40" y="95"/>
                </a:cubicBezTo>
                <a:cubicBezTo>
                  <a:pt x="41" y="94"/>
                  <a:pt x="43" y="97"/>
                  <a:pt x="43" y="95"/>
                </a:cubicBezTo>
                <a:cubicBezTo>
                  <a:pt x="41" y="94"/>
                  <a:pt x="43" y="94"/>
                  <a:pt x="44" y="95"/>
                </a:cubicBezTo>
                <a:cubicBezTo>
                  <a:pt x="44" y="97"/>
                  <a:pt x="44" y="95"/>
                  <a:pt x="44" y="94"/>
                </a:cubicBezTo>
                <a:cubicBezTo>
                  <a:pt x="41" y="90"/>
                  <a:pt x="44" y="90"/>
                  <a:pt x="44" y="90"/>
                </a:cubicBezTo>
                <a:cubicBezTo>
                  <a:pt x="41" y="89"/>
                  <a:pt x="46" y="87"/>
                  <a:pt x="44" y="87"/>
                </a:cubicBezTo>
                <a:cubicBezTo>
                  <a:pt x="44" y="86"/>
                  <a:pt x="46" y="84"/>
                  <a:pt x="44" y="84"/>
                </a:cubicBezTo>
                <a:cubicBezTo>
                  <a:pt x="43" y="84"/>
                  <a:pt x="43" y="87"/>
                  <a:pt x="41" y="86"/>
                </a:cubicBezTo>
                <a:cubicBezTo>
                  <a:pt x="40" y="83"/>
                  <a:pt x="37" y="83"/>
                  <a:pt x="40" y="78"/>
                </a:cubicBezTo>
                <a:cubicBezTo>
                  <a:pt x="43" y="73"/>
                  <a:pt x="40" y="78"/>
                  <a:pt x="41" y="75"/>
                </a:cubicBezTo>
                <a:cubicBezTo>
                  <a:pt x="43" y="75"/>
                  <a:pt x="40" y="75"/>
                  <a:pt x="40" y="75"/>
                </a:cubicBezTo>
                <a:close/>
                <a:moveTo>
                  <a:pt x="22" y="84"/>
                </a:moveTo>
                <a:cubicBezTo>
                  <a:pt x="22" y="83"/>
                  <a:pt x="23" y="84"/>
                  <a:pt x="23" y="83"/>
                </a:cubicBezTo>
                <a:cubicBezTo>
                  <a:pt x="22" y="83"/>
                  <a:pt x="22" y="83"/>
                  <a:pt x="22" y="83"/>
                </a:cubicBezTo>
                <a:cubicBezTo>
                  <a:pt x="23" y="81"/>
                  <a:pt x="23" y="80"/>
                  <a:pt x="23" y="81"/>
                </a:cubicBezTo>
                <a:cubicBezTo>
                  <a:pt x="23" y="83"/>
                  <a:pt x="25" y="83"/>
                  <a:pt x="25" y="81"/>
                </a:cubicBezTo>
                <a:cubicBezTo>
                  <a:pt x="23" y="78"/>
                  <a:pt x="23" y="78"/>
                  <a:pt x="23" y="78"/>
                </a:cubicBezTo>
                <a:cubicBezTo>
                  <a:pt x="22" y="80"/>
                  <a:pt x="20" y="80"/>
                  <a:pt x="22" y="78"/>
                </a:cubicBezTo>
                <a:cubicBezTo>
                  <a:pt x="23" y="78"/>
                  <a:pt x="23" y="76"/>
                  <a:pt x="22" y="76"/>
                </a:cubicBezTo>
                <a:cubicBezTo>
                  <a:pt x="20" y="76"/>
                  <a:pt x="20" y="73"/>
                  <a:pt x="19" y="72"/>
                </a:cubicBezTo>
                <a:cubicBezTo>
                  <a:pt x="19" y="70"/>
                  <a:pt x="16" y="72"/>
                  <a:pt x="14" y="72"/>
                </a:cubicBezTo>
                <a:cubicBezTo>
                  <a:pt x="11" y="72"/>
                  <a:pt x="13" y="73"/>
                  <a:pt x="9" y="73"/>
                </a:cubicBezTo>
                <a:cubicBezTo>
                  <a:pt x="6" y="75"/>
                  <a:pt x="9" y="78"/>
                  <a:pt x="6" y="78"/>
                </a:cubicBezTo>
                <a:cubicBezTo>
                  <a:pt x="3" y="78"/>
                  <a:pt x="8" y="80"/>
                  <a:pt x="5" y="81"/>
                </a:cubicBezTo>
                <a:cubicBezTo>
                  <a:pt x="0" y="83"/>
                  <a:pt x="11" y="87"/>
                  <a:pt x="11" y="84"/>
                </a:cubicBezTo>
                <a:cubicBezTo>
                  <a:pt x="11" y="83"/>
                  <a:pt x="13" y="81"/>
                  <a:pt x="13" y="83"/>
                </a:cubicBezTo>
                <a:cubicBezTo>
                  <a:pt x="14" y="86"/>
                  <a:pt x="14" y="84"/>
                  <a:pt x="14" y="86"/>
                </a:cubicBezTo>
                <a:cubicBezTo>
                  <a:pt x="16" y="87"/>
                  <a:pt x="16" y="86"/>
                  <a:pt x="17" y="86"/>
                </a:cubicBezTo>
                <a:cubicBezTo>
                  <a:pt x="20" y="86"/>
                  <a:pt x="19" y="89"/>
                  <a:pt x="22" y="84"/>
                </a:cubicBezTo>
                <a:close/>
                <a:moveTo>
                  <a:pt x="32" y="83"/>
                </a:moveTo>
                <a:cubicBezTo>
                  <a:pt x="34" y="83"/>
                  <a:pt x="32" y="87"/>
                  <a:pt x="31" y="86"/>
                </a:cubicBezTo>
                <a:cubicBezTo>
                  <a:pt x="28" y="86"/>
                  <a:pt x="32" y="81"/>
                  <a:pt x="32" y="83"/>
                </a:cubicBezTo>
                <a:close/>
                <a:moveTo>
                  <a:pt x="31" y="95"/>
                </a:moveTo>
                <a:cubicBezTo>
                  <a:pt x="32" y="92"/>
                  <a:pt x="35" y="95"/>
                  <a:pt x="34" y="97"/>
                </a:cubicBezTo>
                <a:cubicBezTo>
                  <a:pt x="32" y="98"/>
                  <a:pt x="31" y="97"/>
                  <a:pt x="31" y="95"/>
                </a:cubicBezTo>
                <a:close/>
                <a:moveTo>
                  <a:pt x="26" y="69"/>
                </a:moveTo>
                <a:cubicBezTo>
                  <a:pt x="25" y="69"/>
                  <a:pt x="25" y="67"/>
                  <a:pt x="25" y="66"/>
                </a:cubicBezTo>
                <a:cubicBezTo>
                  <a:pt x="26" y="64"/>
                  <a:pt x="28" y="69"/>
                  <a:pt x="26" y="69"/>
                </a:cubicBezTo>
                <a:close/>
                <a:moveTo>
                  <a:pt x="55" y="128"/>
                </a:moveTo>
                <a:cubicBezTo>
                  <a:pt x="57" y="126"/>
                  <a:pt x="58" y="126"/>
                  <a:pt x="58" y="128"/>
                </a:cubicBezTo>
                <a:cubicBezTo>
                  <a:pt x="60" y="128"/>
                  <a:pt x="58" y="129"/>
                  <a:pt x="55" y="128"/>
                </a:cubicBezTo>
                <a:close/>
                <a:moveTo>
                  <a:pt x="14" y="34"/>
                </a:moveTo>
                <a:cubicBezTo>
                  <a:pt x="13" y="36"/>
                  <a:pt x="13" y="33"/>
                  <a:pt x="13" y="34"/>
                </a:cubicBezTo>
                <a:cubicBezTo>
                  <a:pt x="11" y="34"/>
                  <a:pt x="11" y="36"/>
                  <a:pt x="11" y="36"/>
                </a:cubicBezTo>
                <a:cubicBezTo>
                  <a:pt x="13" y="38"/>
                  <a:pt x="9" y="36"/>
                  <a:pt x="13" y="38"/>
                </a:cubicBezTo>
                <a:cubicBezTo>
                  <a:pt x="14" y="38"/>
                  <a:pt x="9" y="38"/>
                  <a:pt x="11" y="39"/>
                </a:cubicBezTo>
                <a:cubicBezTo>
                  <a:pt x="13" y="41"/>
                  <a:pt x="13" y="39"/>
                  <a:pt x="14" y="39"/>
                </a:cubicBezTo>
                <a:cubicBezTo>
                  <a:pt x="14" y="39"/>
                  <a:pt x="14" y="39"/>
                  <a:pt x="14" y="38"/>
                </a:cubicBezTo>
                <a:cubicBezTo>
                  <a:pt x="16" y="38"/>
                  <a:pt x="17" y="38"/>
                  <a:pt x="16" y="38"/>
                </a:cubicBezTo>
                <a:cubicBezTo>
                  <a:pt x="16" y="36"/>
                  <a:pt x="17" y="36"/>
                  <a:pt x="17" y="36"/>
                </a:cubicBezTo>
                <a:cubicBezTo>
                  <a:pt x="16" y="36"/>
                  <a:pt x="17" y="36"/>
                  <a:pt x="17" y="34"/>
                </a:cubicBezTo>
                <a:cubicBezTo>
                  <a:pt x="17" y="33"/>
                  <a:pt x="17" y="34"/>
                  <a:pt x="19" y="34"/>
                </a:cubicBezTo>
                <a:cubicBezTo>
                  <a:pt x="20" y="33"/>
                  <a:pt x="17" y="34"/>
                  <a:pt x="17" y="33"/>
                </a:cubicBezTo>
                <a:cubicBezTo>
                  <a:pt x="19" y="33"/>
                  <a:pt x="19" y="31"/>
                  <a:pt x="19" y="30"/>
                </a:cubicBezTo>
                <a:cubicBezTo>
                  <a:pt x="19" y="30"/>
                  <a:pt x="16" y="31"/>
                  <a:pt x="14" y="33"/>
                </a:cubicBezTo>
                <a:cubicBezTo>
                  <a:pt x="13" y="33"/>
                  <a:pt x="14" y="34"/>
                  <a:pt x="14" y="34"/>
                </a:cubicBezTo>
                <a:close/>
                <a:moveTo>
                  <a:pt x="11" y="42"/>
                </a:moveTo>
                <a:cubicBezTo>
                  <a:pt x="13" y="41"/>
                  <a:pt x="11" y="41"/>
                  <a:pt x="11" y="41"/>
                </a:cubicBezTo>
                <a:cubicBezTo>
                  <a:pt x="9" y="41"/>
                  <a:pt x="9" y="41"/>
                  <a:pt x="8" y="41"/>
                </a:cubicBezTo>
                <a:cubicBezTo>
                  <a:pt x="8" y="42"/>
                  <a:pt x="11" y="44"/>
                  <a:pt x="11" y="42"/>
                </a:cubicBezTo>
                <a:close/>
                <a:moveTo>
                  <a:pt x="9" y="48"/>
                </a:moveTo>
                <a:cubicBezTo>
                  <a:pt x="11" y="48"/>
                  <a:pt x="9" y="47"/>
                  <a:pt x="9" y="47"/>
                </a:cubicBezTo>
                <a:cubicBezTo>
                  <a:pt x="11" y="45"/>
                  <a:pt x="11" y="45"/>
                  <a:pt x="9" y="45"/>
                </a:cubicBezTo>
                <a:cubicBezTo>
                  <a:pt x="8" y="44"/>
                  <a:pt x="8" y="48"/>
                  <a:pt x="9" y="48"/>
                </a:cubicBezTo>
                <a:close/>
                <a:moveTo>
                  <a:pt x="16" y="45"/>
                </a:moveTo>
                <a:cubicBezTo>
                  <a:pt x="17" y="45"/>
                  <a:pt x="16" y="45"/>
                  <a:pt x="17" y="47"/>
                </a:cubicBezTo>
                <a:cubicBezTo>
                  <a:pt x="17" y="48"/>
                  <a:pt x="19" y="47"/>
                  <a:pt x="20" y="47"/>
                </a:cubicBezTo>
                <a:cubicBezTo>
                  <a:pt x="22" y="47"/>
                  <a:pt x="19" y="48"/>
                  <a:pt x="20" y="50"/>
                </a:cubicBezTo>
                <a:cubicBezTo>
                  <a:pt x="22" y="47"/>
                  <a:pt x="22" y="47"/>
                  <a:pt x="22" y="47"/>
                </a:cubicBezTo>
                <a:cubicBezTo>
                  <a:pt x="23" y="45"/>
                  <a:pt x="22" y="47"/>
                  <a:pt x="20" y="45"/>
                </a:cubicBezTo>
                <a:cubicBezTo>
                  <a:pt x="19" y="45"/>
                  <a:pt x="19" y="41"/>
                  <a:pt x="17" y="41"/>
                </a:cubicBezTo>
                <a:cubicBezTo>
                  <a:pt x="17" y="41"/>
                  <a:pt x="17" y="42"/>
                  <a:pt x="17" y="44"/>
                </a:cubicBezTo>
                <a:cubicBezTo>
                  <a:pt x="16" y="42"/>
                  <a:pt x="16" y="42"/>
                  <a:pt x="16" y="42"/>
                </a:cubicBezTo>
                <a:cubicBezTo>
                  <a:pt x="14" y="42"/>
                  <a:pt x="16" y="44"/>
                  <a:pt x="16" y="44"/>
                </a:cubicBezTo>
                <a:cubicBezTo>
                  <a:pt x="16" y="44"/>
                  <a:pt x="13" y="44"/>
                  <a:pt x="14" y="45"/>
                </a:cubicBezTo>
                <a:cubicBezTo>
                  <a:pt x="16" y="45"/>
                  <a:pt x="16" y="44"/>
                  <a:pt x="16" y="45"/>
                </a:cubicBezTo>
                <a:close/>
                <a:moveTo>
                  <a:pt x="19" y="58"/>
                </a:moveTo>
                <a:cubicBezTo>
                  <a:pt x="19" y="58"/>
                  <a:pt x="17" y="58"/>
                  <a:pt x="17" y="59"/>
                </a:cubicBezTo>
                <a:cubicBezTo>
                  <a:pt x="17" y="59"/>
                  <a:pt x="20" y="58"/>
                  <a:pt x="22" y="58"/>
                </a:cubicBezTo>
                <a:cubicBezTo>
                  <a:pt x="23" y="58"/>
                  <a:pt x="22" y="56"/>
                  <a:pt x="20" y="56"/>
                </a:cubicBezTo>
                <a:cubicBezTo>
                  <a:pt x="19" y="55"/>
                  <a:pt x="19" y="53"/>
                  <a:pt x="17" y="55"/>
                </a:cubicBezTo>
                <a:cubicBezTo>
                  <a:pt x="17" y="56"/>
                  <a:pt x="17" y="56"/>
                  <a:pt x="19" y="56"/>
                </a:cubicBezTo>
                <a:cubicBezTo>
                  <a:pt x="20" y="56"/>
                  <a:pt x="19" y="56"/>
                  <a:pt x="19" y="58"/>
                </a:cubicBezTo>
                <a:close/>
                <a:moveTo>
                  <a:pt x="17" y="66"/>
                </a:moveTo>
                <a:cubicBezTo>
                  <a:pt x="19" y="67"/>
                  <a:pt x="17" y="67"/>
                  <a:pt x="17" y="67"/>
                </a:cubicBezTo>
                <a:cubicBezTo>
                  <a:pt x="17" y="69"/>
                  <a:pt x="19" y="67"/>
                  <a:pt x="19" y="67"/>
                </a:cubicBezTo>
                <a:cubicBezTo>
                  <a:pt x="20" y="66"/>
                  <a:pt x="19" y="66"/>
                  <a:pt x="19" y="64"/>
                </a:cubicBezTo>
                <a:cubicBezTo>
                  <a:pt x="19" y="62"/>
                  <a:pt x="17" y="64"/>
                  <a:pt x="17" y="64"/>
                </a:cubicBezTo>
                <a:cubicBezTo>
                  <a:pt x="17" y="62"/>
                  <a:pt x="14" y="66"/>
                  <a:pt x="16" y="66"/>
                </a:cubicBezTo>
                <a:cubicBezTo>
                  <a:pt x="17" y="67"/>
                  <a:pt x="17" y="64"/>
                  <a:pt x="17" y="66"/>
                </a:cubicBezTo>
                <a:close/>
                <a:moveTo>
                  <a:pt x="20" y="64"/>
                </a:moveTo>
                <a:cubicBezTo>
                  <a:pt x="19" y="62"/>
                  <a:pt x="20" y="61"/>
                  <a:pt x="22" y="61"/>
                </a:cubicBezTo>
                <a:cubicBezTo>
                  <a:pt x="23" y="59"/>
                  <a:pt x="20" y="66"/>
                  <a:pt x="20" y="64"/>
                </a:cubicBezTo>
                <a:close/>
                <a:moveTo>
                  <a:pt x="41" y="27"/>
                </a:moveTo>
                <a:cubicBezTo>
                  <a:pt x="41" y="27"/>
                  <a:pt x="40" y="25"/>
                  <a:pt x="41" y="25"/>
                </a:cubicBezTo>
                <a:cubicBezTo>
                  <a:pt x="41" y="25"/>
                  <a:pt x="43" y="27"/>
                  <a:pt x="41" y="27"/>
                </a:cubicBezTo>
                <a:close/>
                <a:moveTo>
                  <a:pt x="44" y="25"/>
                </a:moveTo>
                <a:cubicBezTo>
                  <a:pt x="44" y="27"/>
                  <a:pt x="46" y="25"/>
                  <a:pt x="46" y="24"/>
                </a:cubicBezTo>
                <a:cubicBezTo>
                  <a:pt x="46" y="24"/>
                  <a:pt x="44" y="25"/>
                  <a:pt x="44" y="24"/>
                </a:cubicBezTo>
                <a:cubicBezTo>
                  <a:pt x="44" y="24"/>
                  <a:pt x="43" y="25"/>
                  <a:pt x="43" y="24"/>
                </a:cubicBezTo>
                <a:cubicBezTo>
                  <a:pt x="44" y="22"/>
                  <a:pt x="43" y="22"/>
                  <a:pt x="43" y="22"/>
                </a:cubicBezTo>
                <a:cubicBezTo>
                  <a:pt x="41" y="22"/>
                  <a:pt x="40" y="24"/>
                  <a:pt x="41" y="24"/>
                </a:cubicBezTo>
                <a:cubicBezTo>
                  <a:pt x="43" y="25"/>
                  <a:pt x="43" y="24"/>
                  <a:pt x="44" y="25"/>
                </a:cubicBezTo>
                <a:close/>
                <a:moveTo>
                  <a:pt x="44" y="27"/>
                </a:moveTo>
                <a:cubicBezTo>
                  <a:pt x="44" y="25"/>
                  <a:pt x="44" y="27"/>
                  <a:pt x="44" y="27"/>
                </a:cubicBezTo>
                <a:cubicBezTo>
                  <a:pt x="43" y="27"/>
                  <a:pt x="43" y="27"/>
                  <a:pt x="44" y="27"/>
                </a:cubicBezTo>
                <a:close/>
                <a:moveTo>
                  <a:pt x="46" y="21"/>
                </a:moveTo>
                <a:cubicBezTo>
                  <a:pt x="47" y="21"/>
                  <a:pt x="47" y="19"/>
                  <a:pt x="47" y="21"/>
                </a:cubicBezTo>
                <a:cubicBezTo>
                  <a:pt x="46" y="21"/>
                  <a:pt x="46" y="19"/>
                  <a:pt x="46" y="21"/>
                </a:cubicBezTo>
                <a:cubicBezTo>
                  <a:pt x="46" y="22"/>
                  <a:pt x="46" y="21"/>
                  <a:pt x="46" y="21"/>
                </a:cubicBezTo>
                <a:close/>
                <a:moveTo>
                  <a:pt x="46" y="22"/>
                </a:moveTo>
                <a:cubicBezTo>
                  <a:pt x="46" y="21"/>
                  <a:pt x="47" y="22"/>
                  <a:pt x="47" y="22"/>
                </a:cubicBezTo>
                <a:cubicBezTo>
                  <a:pt x="46" y="24"/>
                  <a:pt x="46" y="24"/>
                  <a:pt x="46" y="22"/>
                </a:cubicBezTo>
                <a:close/>
                <a:moveTo>
                  <a:pt x="43" y="19"/>
                </a:moveTo>
                <a:cubicBezTo>
                  <a:pt x="44" y="19"/>
                  <a:pt x="44" y="21"/>
                  <a:pt x="44" y="21"/>
                </a:cubicBezTo>
                <a:cubicBezTo>
                  <a:pt x="44" y="21"/>
                  <a:pt x="43" y="21"/>
                  <a:pt x="43" y="19"/>
                </a:cubicBezTo>
                <a:close/>
                <a:moveTo>
                  <a:pt x="58" y="11"/>
                </a:moveTo>
                <a:cubicBezTo>
                  <a:pt x="58" y="10"/>
                  <a:pt x="58" y="10"/>
                  <a:pt x="58" y="8"/>
                </a:cubicBezTo>
                <a:cubicBezTo>
                  <a:pt x="58" y="8"/>
                  <a:pt x="58" y="8"/>
                  <a:pt x="60" y="5"/>
                </a:cubicBezTo>
                <a:cubicBezTo>
                  <a:pt x="60" y="3"/>
                  <a:pt x="58" y="7"/>
                  <a:pt x="58" y="5"/>
                </a:cubicBezTo>
                <a:cubicBezTo>
                  <a:pt x="58" y="5"/>
                  <a:pt x="58" y="3"/>
                  <a:pt x="58" y="5"/>
                </a:cubicBezTo>
                <a:cubicBezTo>
                  <a:pt x="57" y="7"/>
                  <a:pt x="57" y="5"/>
                  <a:pt x="57" y="3"/>
                </a:cubicBezTo>
                <a:cubicBezTo>
                  <a:pt x="58" y="2"/>
                  <a:pt x="53" y="5"/>
                  <a:pt x="55" y="5"/>
                </a:cubicBezTo>
                <a:cubicBezTo>
                  <a:pt x="55" y="5"/>
                  <a:pt x="57" y="5"/>
                  <a:pt x="57" y="7"/>
                </a:cubicBezTo>
                <a:cubicBezTo>
                  <a:pt x="57" y="7"/>
                  <a:pt x="53" y="7"/>
                  <a:pt x="53" y="8"/>
                </a:cubicBezTo>
                <a:cubicBezTo>
                  <a:pt x="53" y="10"/>
                  <a:pt x="55" y="8"/>
                  <a:pt x="55" y="8"/>
                </a:cubicBezTo>
                <a:cubicBezTo>
                  <a:pt x="57" y="10"/>
                  <a:pt x="57" y="8"/>
                  <a:pt x="57" y="8"/>
                </a:cubicBezTo>
                <a:cubicBezTo>
                  <a:pt x="58" y="10"/>
                  <a:pt x="55" y="11"/>
                  <a:pt x="57" y="13"/>
                </a:cubicBezTo>
                <a:cubicBezTo>
                  <a:pt x="58" y="14"/>
                  <a:pt x="58" y="11"/>
                  <a:pt x="58" y="11"/>
                </a:cubicBezTo>
                <a:close/>
                <a:moveTo>
                  <a:pt x="60" y="3"/>
                </a:moveTo>
                <a:cubicBezTo>
                  <a:pt x="60" y="2"/>
                  <a:pt x="60" y="2"/>
                  <a:pt x="60" y="2"/>
                </a:cubicBezTo>
                <a:cubicBezTo>
                  <a:pt x="58" y="2"/>
                  <a:pt x="58" y="2"/>
                  <a:pt x="58" y="2"/>
                </a:cubicBezTo>
                <a:cubicBezTo>
                  <a:pt x="58" y="3"/>
                  <a:pt x="58" y="3"/>
                  <a:pt x="58" y="3"/>
                </a:cubicBezTo>
                <a:cubicBezTo>
                  <a:pt x="60" y="5"/>
                  <a:pt x="58" y="3"/>
                  <a:pt x="60" y="3"/>
                </a:cubicBezTo>
                <a:close/>
                <a:moveTo>
                  <a:pt x="60" y="2"/>
                </a:moveTo>
                <a:cubicBezTo>
                  <a:pt x="60" y="0"/>
                  <a:pt x="60" y="0"/>
                  <a:pt x="61" y="0"/>
                </a:cubicBezTo>
                <a:cubicBezTo>
                  <a:pt x="61" y="0"/>
                  <a:pt x="61" y="2"/>
                  <a:pt x="60" y="2"/>
                </a:cubicBezTo>
                <a:close/>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55" name="Freeform 202"/>
          <p:cNvSpPr>
            <a:spLocks/>
          </p:cNvSpPr>
          <p:nvPr>
            <p:custDataLst>
              <p:tags r:id="rId253"/>
            </p:custDataLst>
          </p:nvPr>
        </p:nvSpPr>
        <p:spPr bwMode="auto">
          <a:xfrm>
            <a:off x="3736686" y="2706907"/>
            <a:ext cx="7249" cy="5245"/>
          </a:xfrm>
          <a:custGeom>
            <a:avLst/>
            <a:gdLst/>
            <a:ahLst/>
            <a:cxnLst>
              <a:cxn ang="0">
                <a:pos x="1" y="3"/>
              </a:cxn>
              <a:cxn ang="0">
                <a:pos x="1" y="0"/>
              </a:cxn>
              <a:cxn ang="0">
                <a:pos x="3" y="1"/>
              </a:cxn>
              <a:cxn ang="0">
                <a:pos x="1" y="3"/>
              </a:cxn>
            </a:cxnLst>
            <a:rect l="0" t="0" r="r" b="b"/>
            <a:pathLst>
              <a:path w="4" h="3">
                <a:moveTo>
                  <a:pt x="1" y="3"/>
                </a:moveTo>
                <a:cubicBezTo>
                  <a:pt x="1" y="1"/>
                  <a:pt x="0" y="0"/>
                  <a:pt x="1" y="0"/>
                </a:cubicBezTo>
                <a:cubicBezTo>
                  <a:pt x="1" y="0"/>
                  <a:pt x="1" y="0"/>
                  <a:pt x="3" y="1"/>
                </a:cubicBezTo>
                <a:cubicBezTo>
                  <a:pt x="4" y="1"/>
                  <a:pt x="3" y="3"/>
                  <a:pt x="1" y="3"/>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56" name="Freeform 203"/>
          <p:cNvSpPr>
            <a:spLocks/>
          </p:cNvSpPr>
          <p:nvPr>
            <p:custDataLst>
              <p:tags r:id="rId254"/>
            </p:custDataLst>
          </p:nvPr>
        </p:nvSpPr>
        <p:spPr bwMode="auto">
          <a:xfrm>
            <a:off x="3745747" y="2712152"/>
            <a:ext cx="3625" cy="5245"/>
          </a:xfrm>
          <a:custGeom>
            <a:avLst/>
            <a:gdLst/>
            <a:ahLst/>
            <a:cxnLst>
              <a:cxn ang="0">
                <a:pos x="0" y="1"/>
              </a:cxn>
              <a:cxn ang="0">
                <a:pos x="2" y="3"/>
              </a:cxn>
              <a:cxn ang="0">
                <a:pos x="0" y="3"/>
              </a:cxn>
              <a:cxn ang="0">
                <a:pos x="0" y="1"/>
              </a:cxn>
            </a:cxnLst>
            <a:rect l="0" t="0" r="r" b="b"/>
            <a:pathLst>
              <a:path w="2" h="3">
                <a:moveTo>
                  <a:pt x="0" y="1"/>
                </a:moveTo>
                <a:cubicBezTo>
                  <a:pt x="0" y="0"/>
                  <a:pt x="2" y="1"/>
                  <a:pt x="2" y="3"/>
                </a:cubicBezTo>
                <a:cubicBezTo>
                  <a:pt x="2" y="3"/>
                  <a:pt x="2" y="3"/>
                  <a:pt x="0" y="3"/>
                </a:cubicBezTo>
                <a:cubicBezTo>
                  <a:pt x="0" y="1"/>
                  <a:pt x="0" y="1"/>
                  <a:pt x="0" y="1"/>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57" name="Freeform 204"/>
          <p:cNvSpPr>
            <a:spLocks/>
          </p:cNvSpPr>
          <p:nvPr>
            <p:custDataLst>
              <p:tags r:id="rId255"/>
            </p:custDataLst>
          </p:nvPr>
        </p:nvSpPr>
        <p:spPr bwMode="auto">
          <a:xfrm>
            <a:off x="3743935" y="2720895"/>
            <a:ext cx="5437" cy="6119"/>
          </a:xfrm>
          <a:custGeom>
            <a:avLst/>
            <a:gdLst/>
            <a:ahLst/>
            <a:cxnLst>
              <a:cxn ang="0">
                <a:pos x="0" y="0"/>
              </a:cxn>
              <a:cxn ang="0">
                <a:pos x="1" y="0"/>
              </a:cxn>
              <a:cxn ang="0">
                <a:pos x="3" y="3"/>
              </a:cxn>
              <a:cxn ang="0">
                <a:pos x="1" y="3"/>
              </a:cxn>
              <a:cxn ang="0">
                <a:pos x="0" y="0"/>
              </a:cxn>
            </a:cxnLst>
            <a:rect l="0" t="0" r="r" b="b"/>
            <a:pathLst>
              <a:path w="3" h="4">
                <a:moveTo>
                  <a:pt x="0" y="0"/>
                </a:moveTo>
                <a:cubicBezTo>
                  <a:pt x="1" y="0"/>
                  <a:pt x="0" y="0"/>
                  <a:pt x="1" y="0"/>
                </a:cubicBezTo>
                <a:cubicBezTo>
                  <a:pt x="3" y="1"/>
                  <a:pt x="1" y="3"/>
                  <a:pt x="3" y="3"/>
                </a:cubicBezTo>
                <a:cubicBezTo>
                  <a:pt x="3" y="3"/>
                  <a:pt x="3" y="4"/>
                  <a:pt x="1" y="3"/>
                </a:cubicBezTo>
                <a:cubicBezTo>
                  <a:pt x="1" y="1"/>
                  <a:pt x="0" y="0"/>
                  <a:pt x="0" y="0"/>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58" name="Freeform 205"/>
          <p:cNvSpPr>
            <a:spLocks/>
          </p:cNvSpPr>
          <p:nvPr>
            <p:custDataLst>
              <p:tags r:id="rId256"/>
            </p:custDataLst>
          </p:nvPr>
        </p:nvSpPr>
        <p:spPr bwMode="auto">
          <a:xfrm>
            <a:off x="3742123" y="2703411"/>
            <a:ext cx="7249" cy="10490"/>
          </a:xfrm>
          <a:custGeom>
            <a:avLst/>
            <a:gdLst/>
            <a:ahLst/>
            <a:cxnLst>
              <a:cxn ang="0">
                <a:pos x="0" y="2"/>
              </a:cxn>
              <a:cxn ang="0">
                <a:pos x="0" y="0"/>
              </a:cxn>
              <a:cxn ang="0">
                <a:pos x="1" y="2"/>
              </a:cxn>
              <a:cxn ang="0">
                <a:pos x="3" y="3"/>
              </a:cxn>
              <a:cxn ang="0">
                <a:pos x="3" y="5"/>
              </a:cxn>
              <a:cxn ang="0">
                <a:pos x="0" y="2"/>
              </a:cxn>
            </a:cxnLst>
            <a:rect l="0" t="0" r="r" b="b"/>
            <a:pathLst>
              <a:path w="4" h="6">
                <a:moveTo>
                  <a:pt x="0" y="2"/>
                </a:moveTo>
                <a:cubicBezTo>
                  <a:pt x="0" y="2"/>
                  <a:pt x="0" y="2"/>
                  <a:pt x="0" y="0"/>
                </a:cubicBezTo>
                <a:cubicBezTo>
                  <a:pt x="0" y="0"/>
                  <a:pt x="0" y="0"/>
                  <a:pt x="1" y="2"/>
                </a:cubicBezTo>
                <a:cubicBezTo>
                  <a:pt x="1" y="3"/>
                  <a:pt x="1" y="2"/>
                  <a:pt x="3" y="3"/>
                </a:cubicBezTo>
                <a:cubicBezTo>
                  <a:pt x="4" y="5"/>
                  <a:pt x="4" y="6"/>
                  <a:pt x="3" y="5"/>
                </a:cubicBezTo>
                <a:cubicBezTo>
                  <a:pt x="1" y="2"/>
                  <a:pt x="1" y="3"/>
                  <a:pt x="0" y="2"/>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59" name="Freeform 206"/>
          <p:cNvSpPr>
            <a:spLocks/>
          </p:cNvSpPr>
          <p:nvPr>
            <p:custDataLst>
              <p:tags r:id="rId257"/>
            </p:custDataLst>
          </p:nvPr>
        </p:nvSpPr>
        <p:spPr bwMode="auto">
          <a:xfrm>
            <a:off x="3743935" y="2703411"/>
            <a:ext cx="7249" cy="5245"/>
          </a:xfrm>
          <a:custGeom>
            <a:avLst/>
            <a:gdLst/>
            <a:ahLst/>
            <a:cxnLst>
              <a:cxn ang="0">
                <a:pos x="1" y="3"/>
              </a:cxn>
              <a:cxn ang="0">
                <a:pos x="0" y="0"/>
              </a:cxn>
              <a:cxn ang="0">
                <a:pos x="0" y="0"/>
              </a:cxn>
              <a:cxn ang="0">
                <a:pos x="1" y="0"/>
              </a:cxn>
              <a:cxn ang="0">
                <a:pos x="3" y="2"/>
              </a:cxn>
              <a:cxn ang="0">
                <a:pos x="3" y="2"/>
              </a:cxn>
              <a:cxn ang="0">
                <a:pos x="1" y="3"/>
              </a:cxn>
            </a:cxnLst>
            <a:rect l="0" t="0" r="r" b="b"/>
            <a:pathLst>
              <a:path w="4" h="3">
                <a:moveTo>
                  <a:pt x="1" y="3"/>
                </a:moveTo>
                <a:cubicBezTo>
                  <a:pt x="1" y="2"/>
                  <a:pt x="0" y="2"/>
                  <a:pt x="0" y="0"/>
                </a:cubicBezTo>
                <a:cubicBezTo>
                  <a:pt x="0" y="0"/>
                  <a:pt x="0" y="0"/>
                  <a:pt x="0" y="0"/>
                </a:cubicBezTo>
                <a:cubicBezTo>
                  <a:pt x="1" y="0"/>
                  <a:pt x="0" y="0"/>
                  <a:pt x="1" y="0"/>
                </a:cubicBezTo>
                <a:cubicBezTo>
                  <a:pt x="3" y="0"/>
                  <a:pt x="1" y="2"/>
                  <a:pt x="3" y="2"/>
                </a:cubicBezTo>
                <a:cubicBezTo>
                  <a:pt x="4" y="2"/>
                  <a:pt x="3" y="2"/>
                  <a:pt x="3" y="2"/>
                </a:cubicBezTo>
                <a:cubicBezTo>
                  <a:pt x="4" y="3"/>
                  <a:pt x="3" y="3"/>
                  <a:pt x="1" y="3"/>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60" name="Freeform 207"/>
          <p:cNvSpPr>
            <a:spLocks/>
          </p:cNvSpPr>
          <p:nvPr>
            <p:custDataLst>
              <p:tags r:id="rId258"/>
            </p:custDataLst>
          </p:nvPr>
        </p:nvSpPr>
        <p:spPr bwMode="auto">
          <a:xfrm>
            <a:off x="3749372" y="2701662"/>
            <a:ext cx="4531" cy="5245"/>
          </a:xfrm>
          <a:custGeom>
            <a:avLst/>
            <a:gdLst/>
            <a:ahLst/>
            <a:cxnLst>
              <a:cxn ang="0">
                <a:pos x="1" y="3"/>
              </a:cxn>
              <a:cxn ang="0">
                <a:pos x="1" y="1"/>
              </a:cxn>
              <a:cxn ang="0">
                <a:pos x="1" y="1"/>
              </a:cxn>
              <a:cxn ang="0">
                <a:pos x="1" y="3"/>
              </a:cxn>
              <a:cxn ang="0">
                <a:pos x="1" y="3"/>
              </a:cxn>
            </a:cxnLst>
            <a:rect l="0" t="0" r="r" b="b"/>
            <a:pathLst>
              <a:path w="3" h="3">
                <a:moveTo>
                  <a:pt x="1" y="3"/>
                </a:moveTo>
                <a:cubicBezTo>
                  <a:pt x="0" y="3"/>
                  <a:pt x="1" y="1"/>
                  <a:pt x="1" y="1"/>
                </a:cubicBezTo>
                <a:cubicBezTo>
                  <a:pt x="0" y="0"/>
                  <a:pt x="1" y="1"/>
                  <a:pt x="1" y="1"/>
                </a:cubicBezTo>
                <a:cubicBezTo>
                  <a:pt x="1" y="3"/>
                  <a:pt x="3" y="3"/>
                  <a:pt x="1" y="3"/>
                </a:cubicBezTo>
                <a:cubicBezTo>
                  <a:pt x="1" y="3"/>
                  <a:pt x="1" y="3"/>
                  <a:pt x="1" y="3"/>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61" name="Freeform 208"/>
          <p:cNvSpPr>
            <a:spLocks/>
          </p:cNvSpPr>
          <p:nvPr>
            <p:custDataLst>
              <p:tags r:id="rId259"/>
            </p:custDataLst>
          </p:nvPr>
        </p:nvSpPr>
        <p:spPr bwMode="auto">
          <a:xfrm>
            <a:off x="3749372" y="2701662"/>
            <a:ext cx="1811" cy="5245"/>
          </a:xfrm>
          <a:custGeom>
            <a:avLst/>
            <a:gdLst/>
            <a:ahLst/>
            <a:cxnLst>
              <a:cxn ang="0">
                <a:pos x="0" y="1"/>
              </a:cxn>
              <a:cxn ang="0">
                <a:pos x="0" y="0"/>
              </a:cxn>
              <a:cxn ang="0">
                <a:pos x="0" y="1"/>
              </a:cxn>
            </a:cxnLst>
            <a:rect l="0" t="0" r="r" b="b"/>
            <a:pathLst>
              <a:path w="1" h="3">
                <a:moveTo>
                  <a:pt x="0" y="1"/>
                </a:moveTo>
                <a:cubicBezTo>
                  <a:pt x="0" y="3"/>
                  <a:pt x="0" y="1"/>
                  <a:pt x="0" y="0"/>
                </a:cubicBezTo>
                <a:cubicBezTo>
                  <a:pt x="0" y="0"/>
                  <a:pt x="1" y="1"/>
                  <a:pt x="0" y="1"/>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62" name="Freeform 209"/>
          <p:cNvSpPr>
            <a:spLocks noEditPoints="1"/>
          </p:cNvSpPr>
          <p:nvPr>
            <p:custDataLst>
              <p:tags r:id="rId260"/>
            </p:custDataLst>
          </p:nvPr>
        </p:nvSpPr>
        <p:spPr bwMode="auto">
          <a:xfrm>
            <a:off x="3708593" y="3088924"/>
            <a:ext cx="193019" cy="148610"/>
          </a:xfrm>
          <a:custGeom>
            <a:avLst/>
            <a:gdLst/>
            <a:ahLst/>
            <a:cxnLst>
              <a:cxn ang="0">
                <a:pos x="3" y="16"/>
              </a:cxn>
              <a:cxn ang="0">
                <a:pos x="2" y="11"/>
              </a:cxn>
              <a:cxn ang="0">
                <a:pos x="8" y="6"/>
              </a:cxn>
              <a:cxn ang="0">
                <a:pos x="11" y="2"/>
              </a:cxn>
              <a:cxn ang="0">
                <a:pos x="22" y="3"/>
              </a:cxn>
              <a:cxn ang="0">
                <a:pos x="32" y="3"/>
              </a:cxn>
              <a:cxn ang="0">
                <a:pos x="49" y="5"/>
              </a:cxn>
              <a:cxn ang="0">
                <a:pos x="57" y="5"/>
              </a:cxn>
              <a:cxn ang="0">
                <a:pos x="61" y="5"/>
              </a:cxn>
              <a:cxn ang="0">
                <a:pos x="64" y="8"/>
              </a:cxn>
              <a:cxn ang="0">
                <a:pos x="71" y="11"/>
              </a:cxn>
              <a:cxn ang="0">
                <a:pos x="75" y="12"/>
              </a:cxn>
              <a:cxn ang="0">
                <a:pos x="80" y="12"/>
              </a:cxn>
              <a:cxn ang="0">
                <a:pos x="87" y="14"/>
              </a:cxn>
              <a:cxn ang="0">
                <a:pos x="89" y="16"/>
              </a:cxn>
              <a:cxn ang="0">
                <a:pos x="95" y="16"/>
              </a:cxn>
              <a:cxn ang="0">
                <a:pos x="100" y="16"/>
              </a:cxn>
              <a:cxn ang="0">
                <a:pos x="101" y="20"/>
              </a:cxn>
              <a:cxn ang="0">
                <a:pos x="93" y="28"/>
              </a:cxn>
              <a:cxn ang="0">
                <a:pos x="81" y="33"/>
              </a:cxn>
              <a:cxn ang="0">
                <a:pos x="81" y="37"/>
              </a:cxn>
              <a:cxn ang="0">
                <a:pos x="74" y="52"/>
              </a:cxn>
              <a:cxn ang="0">
                <a:pos x="77" y="58"/>
              </a:cxn>
              <a:cxn ang="0">
                <a:pos x="69" y="69"/>
              </a:cxn>
              <a:cxn ang="0">
                <a:pos x="66" y="70"/>
              </a:cxn>
              <a:cxn ang="0">
                <a:pos x="57" y="78"/>
              </a:cxn>
              <a:cxn ang="0">
                <a:pos x="46" y="80"/>
              </a:cxn>
              <a:cxn ang="0">
                <a:pos x="40" y="81"/>
              </a:cxn>
              <a:cxn ang="0">
                <a:pos x="34" y="83"/>
              </a:cxn>
              <a:cxn ang="0">
                <a:pos x="31" y="86"/>
              </a:cxn>
              <a:cxn ang="0">
                <a:pos x="28" y="86"/>
              </a:cxn>
              <a:cxn ang="0">
                <a:pos x="23" y="78"/>
              </a:cxn>
              <a:cxn ang="0">
                <a:pos x="16" y="73"/>
              </a:cxn>
              <a:cxn ang="0">
                <a:pos x="19" y="66"/>
              </a:cxn>
              <a:cxn ang="0">
                <a:pos x="19" y="62"/>
              </a:cxn>
              <a:cxn ang="0">
                <a:pos x="19" y="56"/>
              </a:cxn>
              <a:cxn ang="0">
                <a:pos x="17" y="52"/>
              </a:cxn>
              <a:cxn ang="0">
                <a:pos x="17" y="47"/>
              </a:cxn>
              <a:cxn ang="0">
                <a:pos x="20" y="42"/>
              </a:cxn>
              <a:cxn ang="0">
                <a:pos x="20" y="33"/>
              </a:cxn>
              <a:cxn ang="0">
                <a:pos x="25" y="25"/>
              </a:cxn>
              <a:cxn ang="0">
                <a:pos x="20" y="20"/>
              </a:cxn>
              <a:cxn ang="0">
                <a:pos x="14" y="22"/>
              </a:cxn>
              <a:cxn ang="0">
                <a:pos x="10" y="22"/>
              </a:cxn>
              <a:cxn ang="0">
                <a:pos x="11" y="19"/>
              </a:cxn>
              <a:cxn ang="0">
                <a:pos x="5" y="22"/>
              </a:cxn>
              <a:cxn ang="0">
                <a:pos x="3" y="16"/>
              </a:cxn>
              <a:cxn ang="0">
                <a:pos x="97" y="48"/>
              </a:cxn>
              <a:cxn ang="0">
                <a:pos x="98" y="52"/>
              </a:cxn>
              <a:cxn ang="0">
                <a:pos x="103" y="47"/>
              </a:cxn>
              <a:cxn ang="0">
                <a:pos x="101" y="45"/>
              </a:cxn>
              <a:cxn ang="0">
                <a:pos x="95" y="48"/>
              </a:cxn>
              <a:cxn ang="0">
                <a:pos x="97" y="48"/>
              </a:cxn>
              <a:cxn ang="0">
                <a:pos x="109" y="44"/>
              </a:cxn>
              <a:cxn ang="0">
                <a:pos x="109" y="44"/>
              </a:cxn>
              <a:cxn ang="0">
                <a:pos x="106" y="44"/>
              </a:cxn>
              <a:cxn ang="0">
                <a:pos x="109" y="44"/>
              </a:cxn>
              <a:cxn ang="0">
                <a:pos x="87" y="53"/>
              </a:cxn>
              <a:cxn ang="0">
                <a:pos x="84" y="56"/>
              </a:cxn>
              <a:cxn ang="0">
                <a:pos x="87" y="53"/>
              </a:cxn>
            </a:cxnLst>
            <a:rect l="0" t="0" r="r" b="b"/>
            <a:pathLst>
              <a:path w="110" h="88">
                <a:moveTo>
                  <a:pt x="3" y="16"/>
                </a:moveTo>
                <a:cubicBezTo>
                  <a:pt x="2" y="12"/>
                  <a:pt x="3" y="11"/>
                  <a:pt x="2" y="11"/>
                </a:cubicBezTo>
                <a:cubicBezTo>
                  <a:pt x="0" y="9"/>
                  <a:pt x="3" y="6"/>
                  <a:pt x="8" y="6"/>
                </a:cubicBezTo>
                <a:cubicBezTo>
                  <a:pt x="11" y="6"/>
                  <a:pt x="8" y="3"/>
                  <a:pt x="11" y="2"/>
                </a:cubicBezTo>
                <a:cubicBezTo>
                  <a:pt x="16" y="0"/>
                  <a:pt x="16" y="3"/>
                  <a:pt x="22" y="3"/>
                </a:cubicBezTo>
                <a:cubicBezTo>
                  <a:pt x="28" y="3"/>
                  <a:pt x="28" y="2"/>
                  <a:pt x="32" y="3"/>
                </a:cubicBezTo>
                <a:cubicBezTo>
                  <a:pt x="40" y="6"/>
                  <a:pt x="43" y="3"/>
                  <a:pt x="49" y="5"/>
                </a:cubicBezTo>
                <a:cubicBezTo>
                  <a:pt x="54" y="6"/>
                  <a:pt x="52" y="3"/>
                  <a:pt x="57" y="5"/>
                </a:cubicBezTo>
                <a:cubicBezTo>
                  <a:pt x="58" y="6"/>
                  <a:pt x="60" y="5"/>
                  <a:pt x="61" y="5"/>
                </a:cubicBezTo>
                <a:cubicBezTo>
                  <a:pt x="63" y="6"/>
                  <a:pt x="64" y="5"/>
                  <a:pt x="64" y="8"/>
                </a:cubicBezTo>
                <a:cubicBezTo>
                  <a:pt x="64" y="9"/>
                  <a:pt x="69" y="8"/>
                  <a:pt x="71" y="11"/>
                </a:cubicBezTo>
                <a:cubicBezTo>
                  <a:pt x="71" y="12"/>
                  <a:pt x="74" y="11"/>
                  <a:pt x="75" y="12"/>
                </a:cubicBezTo>
                <a:cubicBezTo>
                  <a:pt x="77" y="14"/>
                  <a:pt x="77" y="11"/>
                  <a:pt x="80" y="12"/>
                </a:cubicBezTo>
                <a:cubicBezTo>
                  <a:pt x="83" y="12"/>
                  <a:pt x="78" y="8"/>
                  <a:pt x="87" y="14"/>
                </a:cubicBezTo>
                <a:cubicBezTo>
                  <a:pt x="87" y="16"/>
                  <a:pt x="89" y="16"/>
                  <a:pt x="89" y="16"/>
                </a:cubicBezTo>
                <a:cubicBezTo>
                  <a:pt x="93" y="17"/>
                  <a:pt x="93" y="16"/>
                  <a:pt x="95" y="16"/>
                </a:cubicBezTo>
                <a:cubicBezTo>
                  <a:pt x="98" y="17"/>
                  <a:pt x="97" y="16"/>
                  <a:pt x="100" y="16"/>
                </a:cubicBezTo>
                <a:cubicBezTo>
                  <a:pt x="104" y="19"/>
                  <a:pt x="100" y="17"/>
                  <a:pt x="101" y="20"/>
                </a:cubicBezTo>
                <a:cubicBezTo>
                  <a:pt x="103" y="23"/>
                  <a:pt x="93" y="25"/>
                  <a:pt x="93" y="28"/>
                </a:cubicBezTo>
                <a:cubicBezTo>
                  <a:pt x="92" y="30"/>
                  <a:pt x="83" y="30"/>
                  <a:pt x="81" y="33"/>
                </a:cubicBezTo>
                <a:cubicBezTo>
                  <a:pt x="81" y="36"/>
                  <a:pt x="86" y="34"/>
                  <a:pt x="81" y="37"/>
                </a:cubicBezTo>
                <a:cubicBezTo>
                  <a:pt x="78" y="37"/>
                  <a:pt x="72" y="47"/>
                  <a:pt x="74" y="52"/>
                </a:cubicBezTo>
                <a:cubicBezTo>
                  <a:pt x="74" y="56"/>
                  <a:pt x="77" y="56"/>
                  <a:pt x="77" y="58"/>
                </a:cubicBezTo>
                <a:cubicBezTo>
                  <a:pt x="77" y="58"/>
                  <a:pt x="68" y="62"/>
                  <a:pt x="69" y="69"/>
                </a:cubicBezTo>
                <a:cubicBezTo>
                  <a:pt x="69" y="70"/>
                  <a:pt x="69" y="70"/>
                  <a:pt x="66" y="70"/>
                </a:cubicBezTo>
                <a:cubicBezTo>
                  <a:pt x="60" y="70"/>
                  <a:pt x="60" y="81"/>
                  <a:pt x="57" y="78"/>
                </a:cubicBezTo>
                <a:cubicBezTo>
                  <a:pt x="55" y="77"/>
                  <a:pt x="51" y="81"/>
                  <a:pt x="46" y="80"/>
                </a:cubicBezTo>
                <a:cubicBezTo>
                  <a:pt x="43" y="78"/>
                  <a:pt x="40" y="80"/>
                  <a:pt x="40" y="81"/>
                </a:cubicBezTo>
                <a:cubicBezTo>
                  <a:pt x="38" y="83"/>
                  <a:pt x="35" y="81"/>
                  <a:pt x="34" y="83"/>
                </a:cubicBezTo>
                <a:cubicBezTo>
                  <a:pt x="32" y="86"/>
                  <a:pt x="32" y="86"/>
                  <a:pt x="31" y="86"/>
                </a:cubicBezTo>
                <a:cubicBezTo>
                  <a:pt x="31" y="88"/>
                  <a:pt x="31" y="88"/>
                  <a:pt x="28" y="86"/>
                </a:cubicBezTo>
                <a:cubicBezTo>
                  <a:pt x="25" y="83"/>
                  <a:pt x="23" y="81"/>
                  <a:pt x="23" y="78"/>
                </a:cubicBezTo>
                <a:cubicBezTo>
                  <a:pt x="23" y="77"/>
                  <a:pt x="20" y="72"/>
                  <a:pt x="16" y="73"/>
                </a:cubicBezTo>
                <a:cubicBezTo>
                  <a:pt x="16" y="72"/>
                  <a:pt x="16" y="67"/>
                  <a:pt x="19" y="66"/>
                </a:cubicBezTo>
                <a:cubicBezTo>
                  <a:pt x="22" y="62"/>
                  <a:pt x="20" y="62"/>
                  <a:pt x="19" y="62"/>
                </a:cubicBezTo>
                <a:cubicBezTo>
                  <a:pt x="17" y="62"/>
                  <a:pt x="16" y="61"/>
                  <a:pt x="19" y="56"/>
                </a:cubicBezTo>
                <a:cubicBezTo>
                  <a:pt x="22" y="52"/>
                  <a:pt x="19" y="55"/>
                  <a:pt x="17" y="52"/>
                </a:cubicBezTo>
                <a:cubicBezTo>
                  <a:pt x="17" y="47"/>
                  <a:pt x="14" y="47"/>
                  <a:pt x="17" y="47"/>
                </a:cubicBezTo>
                <a:cubicBezTo>
                  <a:pt x="20" y="47"/>
                  <a:pt x="20" y="45"/>
                  <a:pt x="20" y="42"/>
                </a:cubicBezTo>
                <a:cubicBezTo>
                  <a:pt x="19" y="41"/>
                  <a:pt x="22" y="41"/>
                  <a:pt x="20" y="33"/>
                </a:cubicBezTo>
                <a:cubicBezTo>
                  <a:pt x="20" y="31"/>
                  <a:pt x="29" y="25"/>
                  <a:pt x="25" y="25"/>
                </a:cubicBezTo>
                <a:cubicBezTo>
                  <a:pt x="22" y="23"/>
                  <a:pt x="25" y="22"/>
                  <a:pt x="20" y="20"/>
                </a:cubicBezTo>
                <a:cubicBezTo>
                  <a:pt x="16" y="20"/>
                  <a:pt x="19" y="23"/>
                  <a:pt x="14" y="22"/>
                </a:cubicBezTo>
                <a:cubicBezTo>
                  <a:pt x="11" y="20"/>
                  <a:pt x="11" y="23"/>
                  <a:pt x="10" y="22"/>
                </a:cubicBezTo>
                <a:cubicBezTo>
                  <a:pt x="8" y="22"/>
                  <a:pt x="13" y="20"/>
                  <a:pt x="11" y="19"/>
                </a:cubicBezTo>
                <a:cubicBezTo>
                  <a:pt x="10" y="19"/>
                  <a:pt x="10" y="19"/>
                  <a:pt x="5" y="22"/>
                </a:cubicBezTo>
                <a:cubicBezTo>
                  <a:pt x="3" y="20"/>
                  <a:pt x="5" y="17"/>
                  <a:pt x="3" y="16"/>
                </a:cubicBezTo>
                <a:close/>
                <a:moveTo>
                  <a:pt x="97" y="48"/>
                </a:moveTo>
                <a:cubicBezTo>
                  <a:pt x="98" y="48"/>
                  <a:pt x="97" y="50"/>
                  <a:pt x="98" y="52"/>
                </a:cubicBezTo>
                <a:cubicBezTo>
                  <a:pt x="101" y="52"/>
                  <a:pt x="101" y="48"/>
                  <a:pt x="103" y="47"/>
                </a:cubicBezTo>
                <a:cubicBezTo>
                  <a:pt x="104" y="44"/>
                  <a:pt x="101" y="47"/>
                  <a:pt x="101" y="45"/>
                </a:cubicBezTo>
                <a:cubicBezTo>
                  <a:pt x="100" y="42"/>
                  <a:pt x="93" y="47"/>
                  <a:pt x="95" y="48"/>
                </a:cubicBezTo>
                <a:cubicBezTo>
                  <a:pt x="95" y="48"/>
                  <a:pt x="93" y="48"/>
                  <a:pt x="97" y="48"/>
                </a:cubicBezTo>
                <a:close/>
                <a:moveTo>
                  <a:pt x="109" y="44"/>
                </a:moveTo>
                <a:cubicBezTo>
                  <a:pt x="109" y="45"/>
                  <a:pt x="110" y="45"/>
                  <a:pt x="109" y="44"/>
                </a:cubicBezTo>
                <a:cubicBezTo>
                  <a:pt x="109" y="42"/>
                  <a:pt x="106" y="42"/>
                  <a:pt x="106" y="44"/>
                </a:cubicBezTo>
                <a:cubicBezTo>
                  <a:pt x="106" y="44"/>
                  <a:pt x="107" y="44"/>
                  <a:pt x="109" y="44"/>
                </a:cubicBezTo>
                <a:close/>
                <a:moveTo>
                  <a:pt x="87" y="53"/>
                </a:moveTo>
                <a:cubicBezTo>
                  <a:pt x="89" y="55"/>
                  <a:pt x="86" y="56"/>
                  <a:pt x="84" y="56"/>
                </a:cubicBezTo>
                <a:cubicBezTo>
                  <a:pt x="84" y="55"/>
                  <a:pt x="86" y="52"/>
                  <a:pt x="87" y="53"/>
                </a:cubicBezTo>
                <a:close/>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63" name="Freeform 210"/>
          <p:cNvSpPr>
            <a:spLocks noEditPoints="1"/>
          </p:cNvSpPr>
          <p:nvPr>
            <p:custDataLst>
              <p:tags r:id="rId261"/>
            </p:custDataLst>
          </p:nvPr>
        </p:nvSpPr>
        <p:spPr bwMode="auto">
          <a:xfrm>
            <a:off x="5472950" y="3540000"/>
            <a:ext cx="135928" cy="249140"/>
          </a:xfrm>
          <a:custGeom>
            <a:avLst/>
            <a:gdLst/>
            <a:ahLst/>
            <a:cxnLst>
              <a:cxn ang="0">
                <a:pos x="38" y="38"/>
              </a:cxn>
              <a:cxn ang="0">
                <a:pos x="56" y="52"/>
              </a:cxn>
              <a:cxn ang="0">
                <a:pos x="59" y="78"/>
              </a:cxn>
              <a:cxn ang="0">
                <a:pos x="62" y="84"/>
              </a:cxn>
              <a:cxn ang="0">
                <a:pos x="64" y="81"/>
              </a:cxn>
              <a:cxn ang="0">
                <a:pos x="58" y="72"/>
              </a:cxn>
              <a:cxn ang="0">
                <a:pos x="48" y="95"/>
              </a:cxn>
              <a:cxn ang="0">
                <a:pos x="47" y="78"/>
              </a:cxn>
              <a:cxn ang="0">
                <a:pos x="42" y="91"/>
              </a:cxn>
              <a:cxn ang="0">
                <a:pos x="45" y="80"/>
              </a:cxn>
              <a:cxn ang="0">
                <a:pos x="53" y="66"/>
              </a:cxn>
              <a:cxn ang="0">
                <a:pos x="50" y="66"/>
              </a:cxn>
              <a:cxn ang="0">
                <a:pos x="68" y="80"/>
              </a:cxn>
              <a:cxn ang="0">
                <a:pos x="53" y="77"/>
              </a:cxn>
              <a:cxn ang="0">
                <a:pos x="55" y="81"/>
              </a:cxn>
              <a:cxn ang="0">
                <a:pos x="50" y="87"/>
              </a:cxn>
              <a:cxn ang="0">
                <a:pos x="59" y="89"/>
              </a:cxn>
              <a:cxn ang="0">
                <a:pos x="55" y="87"/>
              </a:cxn>
              <a:cxn ang="0">
                <a:pos x="41" y="114"/>
              </a:cxn>
              <a:cxn ang="0">
                <a:pos x="47" y="111"/>
              </a:cxn>
              <a:cxn ang="0">
                <a:pos x="53" y="109"/>
              </a:cxn>
              <a:cxn ang="0">
                <a:pos x="56" y="123"/>
              </a:cxn>
              <a:cxn ang="0">
                <a:pos x="67" y="130"/>
              </a:cxn>
              <a:cxn ang="0">
                <a:pos x="68" y="114"/>
              </a:cxn>
              <a:cxn ang="0">
                <a:pos x="71" y="119"/>
              </a:cxn>
              <a:cxn ang="0">
                <a:pos x="74" y="109"/>
              </a:cxn>
              <a:cxn ang="0">
                <a:pos x="73" y="97"/>
              </a:cxn>
              <a:cxn ang="0">
                <a:pos x="67" y="94"/>
              </a:cxn>
              <a:cxn ang="0">
                <a:pos x="58" y="103"/>
              </a:cxn>
              <a:cxn ang="0">
                <a:pos x="50" y="100"/>
              </a:cxn>
              <a:cxn ang="0">
                <a:pos x="42" y="106"/>
              </a:cxn>
              <a:cxn ang="0">
                <a:pos x="41" y="122"/>
              </a:cxn>
              <a:cxn ang="0">
                <a:pos x="33" y="126"/>
              </a:cxn>
              <a:cxn ang="0">
                <a:pos x="52" y="97"/>
              </a:cxn>
              <a:cxn ang="0">
                <a:pos x="61" y="97"/>
              </a:cxn>
              <a:cxn ang="0">
                <a:pos x="39" y="61"/>
              </a:cxn>
              <a:cxn ang="0">
                <a:pos x="38" y="53"/>
              </a:cxn>
              <a:cxn ang="0">
                <a:pos x="42" y="63"/>
              </a:cxn>
              <a:cxn ang="0">
                <a:pos x="50" y="61"/>
              </a:cxn>
              <a:cxn ang="0">
                <a:pos x="52" y="61"/>
              </a:cxn>
              <a:cxn ang="0">
                <a:pos x="23" y="81"/>
              </a:cxn>
              <a:cxn ang="0">
                <a:pos x="67" y="73"/>
              </a:cxn>
              <a:cxn ang="0">
                <a:pos x="59" y="67"/>
              </a:cxn>
              <a:cxn ang="0">
                <a:pos x="68" y="77"/>
              </a:cxn>
              <a:cxn ang="0">
                <a:pos x="70" y="87"/>
              </a:cxn>
              <a:cxn ang="0">
                <a:pos x="47" y="77"/>
              </a:cxn>
              <a:cxn ang="0">
                <a:pos x="39" y="70"/>
              </a:cxn>
              <a:cxn ang="0">
                <a:pos x="35" y="63"/>
              </a:cxn>
              <a:cxn ang="0">
                <a:pos x="27" y="56"/>
              </a:cxn>
              <a:cxn ang="0">
                <a:pos x="11" y="94"/>
              </a:cxn>
              <a:cxn ang="0">
                <a:pos x="20" y="73"/>
              </a:cxn>
              <a:cxn ang="0">
                <a:pos x="7" y="94"/>
              </a:cxn>
              <a:cxn ang="0">
                <a:pos x="53" y="56"/>
              </a:cxn>
              <a:cxn ang="0">
                <a:pos x="47" y="50"/>
              </a:cxn>
              <a:cxn ang="0">
                <a:pos x="36" y="41"/>
              </a:cxn>
              <a:cxn ang="0">
                <a:pos x="42" y="19"/>
              </a:cxn>
              <a:cxn ang="0">
                <a:pos x="26" y="8"/>
              </a:cxn>
              <a:cxn ang="0">
                <a:pos x="21" y="28"/>
              </a:cxn>
              <a:cxn ang="0">
                <a:pos x="29" y="41"/>
              </a:cxn>
              <a:cxn ang="0">
                <a:pos x="35" y="49"/>
              </a:cxn>
              <a:cxn ang="0">
                <a:pos x="45" y="52"/>
              </a:cxn>
              <a:cxn ang="0">
                <a:pos x="56" y="59"/>
              </a:cxn>
              <a:cxn ang="0">
                <a:pos x="77" y="142"/>
              </a:cxn>
            </a:cxnLst>
            <a:rect l="0" t="0" r="r" b="b"/>
            <a:pathLst>
              <a:path w="77" h="147">
                <a:moveTo>
                  <a:pt x="38" y="38"/>
                </a:moveTo>
                <a:cubicBezTo>
                  <a:pt x="38" y="36"/>
                  <a:pt x="38" y="38"/>
                  <a:pt x="39" y="39"/>
                </a:cubicBezTo>
                <a:cubicBezTo>
                  <a:pt x="39" y="41"/>
                  <a:pt x="38" y="42"/>
                  <a:pt x="38" y="41"/>
                </a:cubicBezTo>
                <a:cubicBezTo>
                  <a:pt x="38" y="38"/>
                  <a:pt x="36" y="38"/>
                  <a:pt x="38" y="38"/>
                </a:cubicBezTo>
                <a:close/>
                <a:moveTo>
                  <a:pt x="58" y="50"/>
                </a:moveTo>
                <a:cubicBezTo>
                  <a:pt x="58" y="49"/>
                  <a:pt x="58" y="49"/>
                  <a:pt x="58" y="49"/>
                </a:cubicBezTo>
                <a:cubicBezTo>
                  <a:pt x="56" y="47"/>
                  <a:pt x="55" y="45"/>
                  <a:pt x="56" y="49"/>
                </a:cubicBezTo>
                <a:cubicBezTo>
                  <a:pt x="56" y="52"/>
                  <a:pt x="55" y="50"/>
                  <a:pt x="56" y="52"/>
                </a:cubicBezTo>
                <a:cubicBezTo>
                  <a:pt x="56" y="53"/>
                  <a:pt x="58" y="52"/>
                  <a:pt x="58" y="50"/>
                </a:cubicBezTo>
                <a:close/>
                <a:moveTo>
                  <a:pt x="58" y="75"/>
                </a:moveTo>
                <a:cubicBezTo>
                  <a:pt x="58" y="77"/>
                  <a:pt x="59" y="77"/>
                  <a:pt x="58" y="78"/>
                </a:cubicBezTo>
                <a:cubicBezTo>
                  <a:pt x="56" y="78"/>
                  <a:pt x="59" y="80"/>
                  <a:pt x="59" y="78"/>
                </a:cubicBezTo>
                <a:cubicBezTo>
                  <a:pt x="59" y="77"/>
                  <a:pt x="62" y="80"/>
                  <a:pt x="61" y="81"/>
                </a:cubicBezTo>
                <a:cubicBezTo>
                  <a:pt x="59" y="83"/>
                  <a:pt x="61" y="83"/>
                  <a:pt x="61" y="84"/>
                </a:cubicBezTo>
                <a:cubicBezTo>
                  <a:pt x="61" y="86"/>
                  <a:pt x="61" y="86"/>
                  <a:pt x="62" y="86"/>
                </a:cubicBezTo>
                <a:cubicBezTo>
                  <a:pt x="64" y="87"/>
                  <a:pt x="62" y="84"/>
                  <a:pt x="62" y="84"/>
                </a:cubicBezTo>
                <a:cubicBezTo>
                  <a:pt x="64" y="84"/>
                  <a:pt x="64" y="86"/>
                  <a:pt x="64" y="87"/>
                </a:cubicBezTo>
                <a:cubicBezTo>
                  <a:pt x="65" y="89"/>
                  <a:pt x="65" y="87"/>
                  <a:pt x="64" y="86"/>
                </a:cubicBezTo>
                <a:cubicBezTo>
                  <a:pt x="64" y="84"/>
                  <a:pt x="67" y="84"/>
                  <a:pt x="65" y="83"/>
                </a:cubicBezTo>
                <a:cubicBezTo>
                  <a:pt x="64" y="83"/>
                  <a:pt x="65" y="81"/>
                  <a:pt x="64" y="81"/>
                </a:cubicBezTo>
                <a:cubicBezTo>
                  <a:pt x="62" y="80"/>
                  <a:pt x="64" y="75"/>
                  <a:pt x="62" y="75"/>
                </a:cubicBezTo>
                <a:cubicBezTo>
                  <a:pt x="62" y="75"/>
                  <a:pt x="64" y="73"/>
                  <a:pt x="62" y="73"/>
                </a:cubicBezTo>
                <a:cubicBezTo>
                  <a:pt x="61" y="73"/>
                  <a:pt x="61" y="75"/>
                  <a:pt x="59" y="73"/>
                </a:cubicBezTo>
                <a:cubicBezTo>
                  <a:pt x="58" y="72"/>
                  <a:pt x="58" y="72"/>
                  <a:pt x="58" y="72"/>
                </a:cubicBezTo>
                <a:cubicBezTo>
                  <a:pt x="56" y="73"/>
                  <a:pt x="58" y="75"/>
                  <a:pt x="58" y="75"/>
                </a:cubicBezTo>
                <a:close/>
                <a:moveTo>
                  <a:pt x="42" y="91"/>
                </a:moveTo>
                <a:cubicBezTo>
                  <a:pt x="44" y="94"/>
                  <a:pt x="45" y="92"/>
                  <a:pt x="45" y="95"/>
                </a:cubicBezTo>
                <a:cubicBezTo>
                  <a:pt x="47" y="98"/>
                  <a:pt x="48" y="97"/>
                  <a:pt x="48" y="95"/>
                </a:cubicBezTo>
                <a:cubicBezTo>
                  <a:pt x="50" y="94"/>
                  <a:pt x="47" y="91"/>
                  <a:pt x="48" y="87"/>
                </a:cubicBezTo>
                <a:cubicBezTo>
                  <a:pt x="50" y="86"/>
                  <a:pt x="48" y="86"/>
                  <a:pt x="50" y="83"/>
                </a:cubicBezTo>
                <a:cubicBezTo>
                  <a:pt x="52" y="81"/>
                  <a:pt x="52" y="78"/>
                  <a:pt x="50" y="78"/>
                </a:cubicBezTo>
                <a:cubicBezTo>
                  <a:pt x="48" y="78"/>
                  <a:pt x="48" y="77"/>
                  <a:pt x="47" y="78"/>
                </a:cubicBezTo>
                <a:cubicBezTo>
                  <a:pt x="45" y="80"/>
                  <a:pt x="47" y="81"/>
                  <a:pt x="45" y="81"/>
                </a:cubicBezTo>
                <a:cubicBezTo>
                  <a:pt x="44" y="83"/>
                  <a:pt x="47" y="86"/>
                  <a:pt x="45" y="87"/>
                </a:cubicBezTo>
                <a:cubicBezTo>
                  <a:pt x="42" y="89"/>
                  <a:pt x="42" y="86"/>
                  <a:pt x="42" y="89"/>
                </a:cubicBezTo>
                <a:cubicBezTo>
                  <a:pt x="42" y="91"/>
                  <a:pt x="42" y="91"/>
                  <a:pt x="42" y="91"/>
                </a:cubicBezTo>
                <a:close/>
                <a:moveTo>
                  <a:pt x="45" y="80"/>
                </a:moveTo>
                <a:cubicBezTo>
                  <a:pt x="44" y="80"/>
                  <a:pt x="42" y="81"/>
                  <a:pt x="44" y="81"/>
                </a:cubicBezTo>
                <a:cubicBezTo>
                  <a:pt x="44" y="83"/>
                  <a:pt x="42" y="83"/>
                  <a:pt x="44" y="83"/>
                </a:cubicBezTo>
                <a:cubicBezTo>
                  <a:pt x="44" y="84"/>
                  <a:pt x="45" y="81"/>
                  <a:pt x="45" y="80"/>
                </a:cubicBezTo>
                <a:close/>
                <a:moveTo>
                  <a:pt x="50" y="66"/>
                </a:moveTo>
                <a:cubicBezTo>
                  <a:pt x="52" y="64"/>
                  <a:pt x="52" y="69"/>
                  <a:pt x="53" y="69"/>
                </a:cubicBezTo>
                <a:cubicBezTo>
                  <a:pt x="55" y="69"/>
                  <a:pt x="56" y="72"/>
                  <a:pt x="56" y="70"/>
                </a:cubicBezTo>
                <a:cubicBezTo>
                  <a:pt x="55" y="67"/>
                  <a:pt x="55" y="66"/>
                  <a:pt x="53" y="66"/>
                </a:cubicBezTo>
                <a:cubicBezTo>
                  <a:pt x="52" y="64"/>
                  <a:pt x="52" y="63"/>
                  <a:pt x="50" y="63"/>
                </a:cubicBezTo>
                <a:cubicBezTo>
                  <a:pt x="50" y="63"/>
                  <a:pt x="48" y="61"/>
                  <a:pt x="48" y="63"/>
                </a:cubicBezTo>
                <a:cubicBezTo>
                  <a:pt x="48" y="64"/>
                  <a:pt x="48" y="66"/>
                  <a:pt x="48" y="69"/>
                </a:cubicBezTo>
                <a:cubicBezTo>
                  <a:pt x="47" y="69"/>
                  <a:pt x="50" y="67"/>
                  <a:pt x="50" y="66"/>
                </a:cubicBezTo>
                <a:close/>
                <a:moveTo>
                  <a:pt x="59" y="70"/>
                </a:moveTo>
                <a:cubicBezTo>
                  <a:pt x="59" y="70"/>
                  <a:pt x="61" y="73"/>
                  <a:pt x="59" y="72"/>
                </a:cubicBezTo>
                <a:cubicBezTo>
                  <a:pt x="58" y="72"/>
                  <a:pt x="58" y="70"/>
                  <a:pt x="59" y="70"/>
                </a:cubicBezTo>
                <a:close/>
                <a:moveTo>
                  <a:pt x="68" y="80"/>
                </a:moveTo>
                <a:cubicBezTo>
                  <a:pt x="68" y="80"/>
                  <a:pt x="70" y="80"/>
                  <a:pt x="68" y="80"/>
                </a:cubicBezTo>
                <a:cubicBezTo>
                  <a:pt x="68" y="81"/>
                  <a:pt x="68" y="80"/>
                  <a:pt x="68" y="80"/>
                </a:cubicBezTo>
                <a:close/>
                <a:moveTo>
                  <a:pt x="53" y="75"/>
                </a:moveTo>
                <a:cubicBezTo>
                  <a:pt x="53" y="73"/>
                  <a:pt x="53" y="77"/>
                  <a:pt x="53" y="77"/>
                </a:cubicBezTo>
                <a:cubicBezTo>
                  <a:pt x="53" y="77"/>
                  <a:pt x="52" y="75"/>
                  <a:pt x="53" y="75"/>
                </a:cubicBezTo>
                <a:close/>
                <a:moveTo>
                  <a:pt x="52" y="91"/>
                </a:moveTo>
                <a:cubicBezTo>
                  <a:pt x="52" y="87"/>
                  <a:pt x="52" y="89"/>
                  <a:pt x="52" y="87"/>
                </a:cubicBezTo>
                <a:cubicBezTo>
                  <a:pt x="52" y="84"/>
                  <a:pt x="56" y="84"/>
                  <a:pt x="55" y="81"/>
                </a:cubicBezTo>
                <a:cubicBezTo>
                  <a:pt x="55" y="80"/>
                  <a:pt x="56" y="80"/>
                  <a:pt x="56" y="78"/>
                </a:cubicBezTo>
                <a:cubicBezTo>
                  <a:pt x="55" y="77"/>
                  <a:pt x="56" y="72"/>
                  <a:pt x="55" y="77"/>
                </a:cubicBezTo>
                <a:cubicBezTo>
                  <a:pt x="53" y="80"/>
                  <a:pt x="53" y="78"/>
                  <a:pt x="53" y="81"/>
                </a:cubicBezTo>
                <a:cubicBezTo>
                  <a:pt x="52" y="84"/>
                  <a:pt x="50" y="86"/>
                  <a:pt x="50" y="87"/>
                </a:cubicBezTo>
                <a:cubicBezTo>
                  <a:pt x="50" y="89"/>
                  <a:pt x="50" y="89"/>
                  <a:pt x="50" y="92"/>
                </a:cubicBezTo>
                <a:cubicBezTo>
                  <a:pt x="50" y="94"/>
                  <a:pt x="50" y="92"/>
                  <a:pt x="52" y="91"/>
                </a:cubicBezTo>
                <a:close/>
                <a:moveTo>
                  <a:pt x="58" y="91"/>
                </a:moveTo>
                <a:cubicBezTo>
                  <a:pt x="59" y="89"/>
                  <a:pt x="59" y="91"/>
                  <a:pt x="59" y="89"/>
                </a:cubicBezTo>
                <a:cubicBezTo>
                  <a:pt x="59" y="87"/>
                  <a:pt x="61" y="86"/>
                  <a:pt x="59" y="86"/>
                </a:cubicBezTo>
                <a:cubicBezTo>
                  <a:pt x="59" y="86"/>
                  <a:pt x="59" y="87"/>
                  <a:pt x="58" y="86"/>
                </a:cubicBezTo>
                <a:cubicBezTo>
                  <a:pt x="58" y="86"/>
                  <a:pt x="56" y="84"/>
                  <a:pt x="56" y="86"/>
                </a:cubicBezTo>
                <a:cubicBezTo>
                  <a:pt x="55" y="87"/>
                  <a:pt x="55" y="87"/>
                  <a:pt x="55" y="87"/>
                </a:cubicBezTo>
                <a:cubicBezTo>
                  <a:pt x="53" y="87"/>
                  <a:pt x="53" y="89"/>
                  <a:pt x="53" y="91"/>
                </a:cubicBezTo>
                <a:cubicBezTo>
                  <a:pt x="55" y="92"/>
                  <a:pt x="58" y="91"/>
                  <a:pt x="58" y="91"/>
                </a:cubicBezTo>
                <a:close/>
                <a:moveTo>
                  <a:pt x="39" y="117"/>
                </a:moveTo>
                <a:cubicBezTo>
                  <a:pt x="41" y="119"/>
                  <a:pt x="41" y="116"/>
                  <a:pt x="41" y="114"/>
                </a:cubicBezTo>
                <a:cubicBezTo>
                  <a:pt x="42" y="112"/>
                  <a:pt x="41" y="112"/>
                  <a:pt x="42" y="112"/>
                </a:cubicBezTo>
                <a:cubicBezTo>
                  <a:pt x="44" y="111"/>
                  <a:pt x="42" y="111"/>
                  <a:pt x="44" y="109"/>
                </a:cubicBezTo>
                <a:cubicBezTo>
                  <a:pt x="45" y="108"/>
                  <a:pt x="45" y="109"/>
                  <a:pt x="45" y="111"/>
                </a:cubicBezTo>
                <a:cubicBezTo>
                  <a:pt x="44" y="112"/>
                  <a:pt x="47" y="112"/>
                  <a:pt x="47" y="111"/>
                </a:cubicBezTo>
                <a:cubicBezTo>
                  <a:pt x="48" y="108"/>
                  <a:pt x="47" y="112"/>
                  <a:pt x="48" y="112"/>
                </a:cubicBezTo>
                <a:cubicBezTo>
                  <a:pt x="50" y="112"/>
                  <a:pt x="52" y="114"/>
                  <a:pt x="50" y="112"/>
                </a:cubicBezTo>
                <a:cubicBezTo>
                  <a:pt x="50" y="111"/>
                  <a:pt x="52" y="109"/>
                  <a:pt x="50" y="109"/>
                </a:cubicBezTo>
                <a:cubicBezTo>
                  <a:pt x="50" y="109"/>
                  <a:pt x="52" y="108"/>
                  <a:pt x="53" y="109"/>
                </a:cubicBezTo>
                <a:cubicBezTo>
                  <a:pt x="53" y="111"/>
                  <a:pt x="55" y="109"/>
                  <a:pt x="56" y="111"/>
                </a:cubicBezTo>
                <a:cubicBezTo>
                  <a:pt x="56" y="114"/>
                  <a:pt x="56" y="112"/>
                  <a:pt x="56" y="114"/>
                </a:cubicBezTo>
                <a:cubicBezTo>
                  <a:pt x="56" y="114"/>
                  <a:pt x="53" y="116"/>
                  <a:pt x="55" y="119"/>
                </a:cubicBezTo>
                <a:cubicBezTo>
                  <a:pt x="55" y="120"/>
                  <a:pt x="55" y="123"/>
                  <a:pt x="56" y="123"/>
                </a:cubicBezTo>
                <a:cubicBezTo>
                  <a:pt x="58" y="125"/>
                  <a:pt x="55" y="125"/>
                  <a:pt x="58" y="126"/>
                </a:cubicBezTo>
                <a:cubicBezTo>
                  <a:pt x="61" y="128"/>
                  <a:pt x="62" y="130"/>
                  <a:pt x="64" y="126"/>
                </a:cubicBezTo>
                <a:cubicBezTo>
                  <a:pt x="64" y="125"/>
                  <a:pt x="65" y="125"/>
                  <a:pt x="65" y="126"/>
                </a:cubicBezTo>
                <a:cubicBezTo>
                  <a:pt x="64" y="128"/>
                  <a:pt x="65" y="133"/>
                  <a:pt x="67" y="130"/>
                </a:cubicBezTo>
                <a:cubicBezTo>
                  <a:pt x="68" y="128"/>
                  <a:pt x="68" y="125"/>
                  <a:pt x="68" y="123"/>
                </a:cubicBezTo>
                <a:cubicBezTo>
                  <a:pt x="67" y="122"/>
                  <a:pt x="67" y="120"/>
                  <a:pt x="67" y="120"/>
                </a:cubicBezTo>
                <a:cubicBezTo>
                  <a:pt x="65" y="120"/>
                  <a:pt x="65" y="117"/>
                  <a:pt x="67" y="117"/>
                </a:cubicBezTo>
                <a:cubicBezTo>
                  <a:pt x="68" y="116"/>
                  <a:pt x="67" y="114"/>
                  <a:pt x="68" y="114"/>
                </a:cubicBezTo>
                <a:cubicBezTo>
                  <a:pt x="70" y="112"/>
                  <a:pt x="68" y="114"/>
                  <a:pt x="70" y="116"/>
                </a:cubicBezTo>
                <a:cubicBezTo>
                  <a:pt x="70" y="117"/>
                  <a:pt x="70" y="117"/>
                  <a:pt x="71" y="119"/>
                </a:cubicBezTo>
                <a:cubicBezTo>
                  <a:pt x="71" y="120"/>
                  <a:pt x="70" y="119"/>
                  <a:pt x="71" y="123"/>
                </a:cubicBezTo>
                <a:cubicBezTo>
                  <a:pt x="73" y="125"/>
                  <a:pt x="73" y="122"/>
                  <a:pt x="71" y="119"/>
                </a:cubicBezTo>
                <a:cubicBezTo>
                  <a:pt x="71" y="116"/>
                  <a:pt x="74" y="120"/>
                  <a:pt x="73" y="117"/>
                </a:cubicBezTo>
                <a:cubicBezTo>
                  <a:pt x="73" y="116"/>
                  <a:pt x="74" y="119"/>
                  <a:pt x="74" y="116"/>
                </a:cubicBezTo>
                <a:cubicBezTo>
                  <a:pt x="76" y="114"/>
                  <a:pt x="76" y="112"/>
                  <a:pt x="74" y="111"/>
                </a:cubicBezTo>
                <a:cubicBezTo>
                  <a:pt x="74" y="109"/>
                  <a:pt x="74" y="109"/>
                  <a:pt x="74" y="109"/>
                </a:cubicBezTo>
                <a:cubicBezTo>
                  <a:pt x="73" y="108"/>
                  <a:pt x="74" y="105"/>
                  <a:pt x="74" y="105"/>
                </a:cubicBezTo>
                <a:cubicBezTo>
                  <a:pt x="73" y="103"/>
                  <a:pt x="74" y="101"/>
                  <a:pt x="73" y="101"/>
                </a:cubicBezTo>
                <a:cubicBezTo>
                  <a:pt x="71" y="101"/>
                  <a:pt x="71" y="101"/>
                  <a:pt x="71" y="100"/>
                </a:cubicBezTo>
                <a:cubicBezTo>
                  <a:pt x="73" y="100"/>
                  <a:pt x="74" y="98"/>
                  <a:pt x="73" y="97"/>
                </a:cubicBezTo>
                <a:cubicBezTo>
                  <a:pt x="71" y="95"/>
                  <a:pt x="73" y="94"/>
                  <a:pt x="71" y="94"/>
                </a:cubicBezTo>
                <a:cubicBezTo>
                  <a:pt x="70" y="95"/>
                  <a:pt x="71" y="92"/>
                  <a:pt x="68" y="92"/>
                </a:cubicBezTo>
                <a:cubicBezTo>
                  <a:pt x="67" y="91"/>
                  <a:pt x="68" y="91"/>
                  <a:pt x="67" y="89"/>
                </a:cubicBezTo>
                <a:cubicBezTo>
                  <a:pt x="65" y="89"/>
                  <a:pt x="65" y="89"/>
                  <a:pt x="67" y="94"/>
                </a:cubicBezTo>
                <a:cubicBezTo>
                  <a:pt x="68" y="98"/>
                  <a:pt x="65" y="97"/>
                  <a:pt x="65" y="97"/>
                </a:cubicBezTo>
                <a:cubicBezTo>
                  <a:pt x="64" y="95"/>
                  <a:pt x="65" y="100"/>
                  <a:pt x="62" y="98"/>
                </a:cubicBezTo>
                <a:cubicBezTo>
                  <a:pt x="61" y="95"/>
                  <a:pt x="61" y="98"/>
                  <a:pt x="61" y="101"/>
                </a:cubicBezTo>
                <a:cubicBezTo>
                  <a:pt x="61" y="105"/>
                  <a:pt x="58" y="98"/>
                  <a:pt x="58" y="103"/>
                </a:cubicBezTo>
                <a:cubicBezTo>
                  <a:pt x="56" y="106"/>
                  <a:pt x="56" y="105"/>
                  <a:pt x="55" y="106"/>
                </a:cubicBezTo>
                <a:cubicBezTo>
                  <a:pt x="52" y="108"/>
                  <a:pt x="55" y="106"/>
                  <a:pt x="53" y="103"/>
                </a:cubicBezTo>
                <a:cubicBezTo>
                  <a:pt x="53" y="101"/>
                  <a:pt x="53" y="100"/>
                  <a:pt x="52" y="101"/>
                </a:cubicBezTo>
                <a:cubicBezTo>
                  <a:pt x="50" y="101"/>
                  <a:pt x="52" y="100"/>
                  <a:pt x="50" y="100"/>
                </a:cubicBezTo>
                <a:cubicBezTo>
                  <a:pt x="50" y="100"/>
                  <a:pt x="50" y="101"/>
                  <a:pt x="48" y="101"/>
                </a:cubicBezTo>
                <a:cubicBezTo>
                  <a:pt x="47" y="101"/>
                  <a:pt x="45" y="103"/>
                  <a:pt x="47" y="105"/>
                </a:cubicBezTo>
                <a:cubicBezTo>
                  <a:pt x="45" y="106"/>
                  <a:pt x="45" y="106"/>
                  <a:pt x="45" y="106"/>
                </a:cubicBezTo>
                <a:cubicBezTo>
                  <a:pt x="44" y="105"/>
                  <a:pt x="44" y="106"/>
                  <a:pt x="42" y="106"/>
                </a:cubicBezTo>
                <a:cubicBezTo>
                  <a:pt x="41" y="106"/>
                  <a:pt x="39" y="108"/>
                  <a:pt x="39" y="109"/>
                </a:cubicBezTo>
                <a:cubicBezTo>
                  <a:pt x="39" y="111"/>
                  <a:pt x="39" y="112"/>
                  <a:pt x="38" y="114"/>
                </a:cubicBezTo>
                <a:cubicBezTo>
                  <a:pt x="38" y="116"/>
                  <a:pt x="38" y="116"/>
                  <a:pt x="39" y="117"/>
                </a:cubicBezTo>
                <a:close/>
                <a:moveTo>
                  <a:pt x="41" y="122"/>
                </a:moveTo>
                <a:cubicBezTo>
                  <a:pt x="41" y="122"/>
                  <a:pt x="38" y="123"/>
                  <a:pt x="38" y="122"/>
                </a:cubicBezTo>
                <a:cubicBezTo>
                  <a:pt x="38" y="119"/>
                  <a:pt x="41" y="120"/>
                  <a:pt x="41" y="122"/>
                </a:cubicBezTo>
                <a:close/>
                <a:moveTo>
                  <a:pt x="32" y="128"/>
                </a:moveTo>
                <a:cubicBezTo>
                  <a:pt x="33" y="128"/>
                  <a:pt x="35" y="126"/>
                  <a:pt x="33" y="126"/>
                </a:cubicBezTo>
                <a:cubicBezTo>
                  <a:pt x="33" y="126"/>
                  <a:pt x="32" y="123"/>
                  <a:pt x="30" y="126"/>
                </a:cubicBezTo>
                <a:cubicBezTo>
                  <a:pt x="29" y="128"/>
                  <a:pt x="32" y="126"/>
                  <a:pt x="32" y="128"/>
                </a:cubicBezTo>
                <a:close/>
                <a:moveTo>
                  <a:pt x="50" y="95"/>
                </a:moveTo>
                <a:cubicBezTo>
                  <a:pt x="52" y="97"/>
                  <a:pt x="52" y="97"/>
                  <a:pt x="52" y="97"/>
                </a:cubicBezTo>
                <a:cubicBezTo>
                  <a:pt x="53" y="95"/>
                  <a:pt x="52" y="94"/>
                  <a:pt x="52" y="95"/>
                </a:cubicBezTo>
                <a:cubicBezTo>
                  <a:pt x="52" y="95"/>
                  <a:pt x="52" y="95"/>
                  <a:pt x="50" y="95"/>
                </a:cubicBezTo>
                <a:close/>
                <a:moveTo>
                  <a:pt x="59" y="95"/>
                </a:moveTo>
                <a:cubicBezTo>
                  <a:pt x="61" y="95"/>
                  <a:pt x="62" y="95"/>
                  <a:pt x="61" y="97"/>
                </a:cubicBezTo>
                <a:cubicBezTo>
                  <a:pt x="59" y="95"/>
                  <a:pt x="59" y="95"/>
                  <a:pt x="59" y="95"/>
                </a:cubicBezTo>
                <a:close/>
                <a:moveTo>
                  <a:pt x="38" y="64"/>
                </a:moveTo>
                <a:cubicBezTo>
                  <a:pt x="38" y="66"/>
                  <a:pt x="39" y="66"/>
                  <a:pt x="39" y="64"/>
                </a:cubicBezTo>
                <a:cubicBezTo>
                  <a:pt x="39" y="61"/>
                  <a:pt x="41" y="61"/>
                  <a:pt x="39" y="61"/>
                </a:cubicBezTo>
                <a:cubicBezTo>
                  <a:pt x="38" y="63"/>
                  <a:pt x="39" y="61"/>
                  <a:pt x="38" y="64"/>
                </a:cubicBezTo>
                <a:close/>
                <a:moveTo>
                  <a:pt x="39" y="55"/>
                </a:moveTo>
                <a:cubicBezTo>
                  <a:pt x="39" y="55"/>
                  <a:pt x="41" y="53"/>
                  <a:pt x="38" y="52"/>
                </a:cubicBezTo>
                <a:cubicBezTo>
                  <a:pt x="38" y="53"/>
                  <a:pt x="38" y="53"/>
                  <a:pt x="38" y="53"/>
                </a:cubicBezTo>
                <a:cubicBezTo>
                  <a:pt x="38" y="55"/>
                  <a:pt x="38" y="56"/>
                  <a:pt x="39" y="55"/>
                </a:cubicBezTo>
                <a:close/>
                <a:moveTo>
                  <a:pt x="42" y="64"/>
                </a:moveTo>
                <a:cubicBezTo>
                  <a:pt x="44" y="64"/>
                  <a:pt x="44" y="66"/>
                  <a:pt x="44" y="64"/>
                </a:cubicBezTo>
                <a:cubicBezTo>
                  <a:pt x="45" y="63"/>
                  <a:pt x="42" y="63"/>
                  <a:pt x="42" y="63"/>
                </a:cubicBezTo>
                <a:cubicBezTo>
                  <a:pt x="42" y="64"/>
                  <a:pt x="42" y="64"/>
                  <a:pt x="42" y="64"/>
                </a:cubicBezTo>
                <a:close/>
                <a:moveTo>
                  <a:pt x="47" y="58"/>
                </a:moveTo>
                <a:cubicBezTo>
                  <a:pt x="47" y="59"/>
                  <a:pt x="47" y="59"/>
                  <a:pt x="48" y="59"/>
                </a:cubicBezTo>
                <a:cubicBezTo>
                  <a:pt x="48" y="59"/>
                  <a:pt x="48" y="59"/>
                  <a:pt x="50" y="61"/>
                </a:cubicBezTo>
                <a:cubicBezTo>
                  <a:pt x="48" y="59"/>
                  <a:pt x="48" y="59"/>
                  <a:pt x="48" y="59"/>
                </a:cubicBezTo>
                <a:cubicBezTo>
                  <a:pt x="48" y="58"/>
                  <a:pt x="47" y="56"/>
                  <a:pt x="47" y="56"/>
                </a:cubicBezTo>
                <a:cubicBezTo>
                  <a:pt x="45" y="56"/>
                  <a:pt x="45" y="58"/>
                  <a:pt x="47" y="58"/>
                </a:cubicBezTo>
                <a:close/>
                <a:moveTo>
                  <a:pt x="52" y="61"/>
                </a:moveTo>
                <a:cubicBezTo>
                  <a:pt x="53" y="64"/>
                  <a:pt x="53" y="64"/>
                  <a:pt x="53" y="64"/>
                </a:cubicBezTo>
                <a:cubicBezTo>
                  <a:pt x="52" y="61"/>
                  <a:pt x="52" y="61"/>
                  <a:pt x="52" y="61"/>
                </a:cubicBezTo>
                <a:close/>
                <a:moveTo>
                  <a:pt x="21" y="83"/>
                </a:moveTo>
                <a:cubicBezTo>
                  <a:pt x="23" y="80"/>
                  <a:pt x="24" y="81"/>
                  <a:pt x="23" y="81"/>
                </a:cubicBezTo>
                <a:cubicBezTo>
                  <a:pt x="23" y="83"/>
                  <a:pt x="21" y="84"/>
                  <a:pt x="21" y="83"/>
                </a:cubicBezTo>
                <a:close/>
                <a:moveTo>
                  <a:pt x="68" y="77"/>
                </a:moveTo>
                <a:cubicBezTo>
                  <a:pt x="70" y="78"/>
                  <a:pt x="68" y="77"/>
                  <a:pt x="68" y="75"/>
                </a:cubicBezTo>
                <a:cubicBezTo>
                  <a:pt x="67" y="75"/>
                  <a:pt x="68" y="73"/>
                  <a:pt x="67" y="73"/>
                </a:cubicBezTo>
                <a:cubicBezTo>
                  <a:pt x="65" y="72"/>
                  <a:pt x="67" y="66"/>
                  <a:pt x="65" y="64"/>
                </a:cubicBezTo>
                <a:cubicBezTo>
                  <a:pt x="65" y="64"/>
                  <a:pt x="65" y="63"/>
                  <a:pt x="64" y="63"/>
                </a:cubicBezTo>
                <a:cubicBezTo>
                  <a:pt x="62" y="61"/>
                  <a:pt x="61" y="63"/>
                  <a:pt x="58" y="63"/>
                </a:cubicBezTo>
                <a:cubicBezTo>
                  <a:pt x="56" y="61"/>
                  <a:pt x="58" y="66"/>
                  <a:pt x="59" y="67"/>
                </a:cubicBezTo>
                <a:cubicBezTo>
                  <a:pt x="62" y="69"/>
                  <a:pt x="61" y="69"/>
                  <a:pt x="62" y="70"/>
                </a:cubicBezTo>
                <a:cubicBezTo>
                  <a:pt x="64" y="70"/>
                  <a:pt x="62" y="70"/>
                  <a:pt x="62" y="72"/>
                </a:cubicBezTo>
                <a:cubicBezTo>
                  <a:pt x="61" y="72"/>
                  <a:pt x="64" y="73"/>
                  <a:pt x="64" y="77"/>
                </a:cubicBezTo>
                <a:cubicBezTo>
                  <a:pt x="64" y="78"/>
                  <a:pt x="67" y="75"/>
                  <a:pt x="68" y="77"/>
                </a:cubicBezTo>
                <a:close/>
                <a:moveTo>
                  <a:pt x="67" y="87"/>
                </a:moveTo>
                <a:cubicBezTo>
                  <a:pt x="65" y="86"/>
                  <a:pt x="68" y="81"/>
                  <a:pt x="68" y="83"/>
                </a:cubicBezTo>
                <a:cubicBezTo>
                  <a:pt x="68" y="86"/>
                  <a:pt x="70" y="91"/>
                  <a:pt x="67" y="87"/>
                </a:cubicBezTo>
                <a:close/>
                <a:moveTo>
                  <a:pt x="70" y="87"/>
                </a:moveTo>
                <a:cubicBezTo>
                  <a:pt x="71" y="86"/>
                  <a:pt x="71" y="86"/>
                  <a:pt x="71" y="87"/>
                </a:cubicBezTo>
                <a:cubicBezTo>
                  <a:pt x="73" y="91"/>
                  <a:pt x="70" y="91"/>
                  <a:pt x="70" y="87"/>
                </a:cubicBezTo>
                <a:close/>
                <a:moveTo>
                  <a:pt x="42" y="81"/>
                </a:moveTo>
                <a:cubicBezTo>
                  <a:pt x="44" y="81"/>
                  <a:pt x="45" y="78"/>
                  <a:pt x="47" y="77"/>
                </a:cubicBezTo>
                <a:cubicBezTo>
                  <a:pt x="48" y="75"/>
                  <a:pt x="48" y="72"/>
                  <a:pt x="47" y="72"/>
                </a:cubicBezTo>
                <a:cubicBezTo>
                  <a:pt x="45" y="73"/>
                  <a:pt x="45" y="70"/>
                  <a:pt x="44" y="72"/>
                </a:cubicBezTo>
                <a:cubicBezTo>
                  <a:pt x="44" y="73"/>
                  <a:pt x="41" y="69"/>
                  <a:pt x="39" y="69"/>
                </a:cubicBezTo>
                <a:cubicBezTo>
                  <a:pt x="38" y="67"/>
                  <a:pt x="36" y="69"/>
                  <a:pt x="39" y="70"/>
                </a:cubicBezTo>
                <a:cubicBezTo>
                  <a:pt x="41" y="72"/>
                  <a:pt x="39" y="73"/>
                  <a:pt x="39" y="77"/>
                </a:cubicBezTo>
                <a:cubicBezTo>
                  <a:pt x="39" y="78"/>
                  <a:pt x="38" y="77"/>
                  <a:pt x="38" y="81"/>
                </a:cubicBezTo>
                <a:cubicBezTo>
                  <a:pt x="38" y="86"/>
                  <a:pt x="39" y="81"/>
                  <a:pt x="42" y="81"/>
                </a:cubicBezTo>
                <a:close/>
                <a:moveTo>
                  <a:pt x="35" y="63"/>
                </a:moveTo>
                <a:cubicBezTo>
                  <a:pt x="36" y="59"/>
                  <a:pt x="35" y="61"/>
                  <a:pt x="35" y="58"/>
                </a:cubicBezTo>
                <a:cubicBezTo>
                  <a:pt x="36" y="55"/>
                  <a:pt x="33" y="53"/>
                  <a:pt x="29" y="53"/>
                </a:cubicBezTo>
                <a:cubicBezTo>
                  <a:pt x="26" y="52"/>
                  <a:pt x="24" y="53"/>
                  <a:pt x="26" y="53"/>
                </a:cubicBezTo>
                <a:cubicBezTo>
                  <a:pt x="27" y="55"/>
                  <a:pt x="27" y="55"/>
                  <a:pt x="27" y="56"/>
                </a:cubicBezTo>
                <a:cubicBezTo>
                  <a:pt x="29" y="56"/>
                  <a:pt x="30" y="61"/>
                  <a:pt x="32" y="64"/>
                </a:cubicBezTo>
                <a:cubicBezTo>
                  <a:pt x="32" y="67"/>
                  <a:pt x="33" y="66"/>
                  <a:pt x="35" y="63"/>
                </a:cubicBezTo>
                <a:close/>
                <a:moveTo>
                  <a:pt x="4" y="101"/>
                </a:moveTo>
                <a:cubicBezTo>
                  <a:pt x="4" y="100"/>
                  <a:pt x="6" y="98"/>
                  <a:pt x="11" y="94"/>
                </a:cubicBezTo>
                <a:cubicBezTo>
                  <a:pt x="17" y="89"/>
                  <a:pt x="12" y="89"/>
                  <a:pt x="15" y="87"/>
                </a:cubicBezTo>
                <a:cubicBezTo>
                  <a:pt x="18" y="87"/>
                  <a:pt x="17" y="84"/>
                  <a:pt x="18" y="84"/>
                </a:cubicBezTo>
                <a:cubicBezTo>
                  <a:pt x="20" y="84"/>
                  <a:pt x="21" y="83"/>
                  <a:pt x="20" y="80"/>
                </a:cubicBezTo>
                <a:cubicBezTo>
                  <a:pt x="20" y="78"/>
                  <a:pt x="21" y="73"/>
                  <a:pt x="20" y="73"/>
                </a:cubicBezTo>
                <a:cubicBezTo>
                  <a:pt x="18" y="73"/>
                  <a:pt x="18" y="78"/>
                  <a:pt x="17" y="78"/>
                </a:cubicBezTo>
                <a:cubicBezTo>
                  <a:pt x="15" y="78"/>
                  <a:pt x="18" y="80"/>
                  <a:pt x="17" y="83"/>
                </a:cubicBezTo>
                <a:cubicBezTo>
                  <a:pt x="17" y="84"/>
                  <a:pt x="17" y="81"/>
                  <a:pt x="15" y="84"/>
                </a:cubicBezTo>
                <a:cubicBezTo>
                  <a:pt x="14" y="87"/>
                  <a:pt x="9" y="92"/>
                  <a:pt x="7" y="94"/>
                </a:cubicBezTo>
                <a:cubicBezTo>
                  <a:pt x="6" y="95"/>
                  <a:pt x="3" y="98"/>
                  <a:pt x="1" y="103"/>
                </a:cubicBezTo>
                <a:cubicBezTo>
                  <a:pt x="0" y="105"/>
                  <a:pt x="3" y="103"/>
                  <a:pt x="4" y="101"/>
                </a:cubicBezTo>
                <a:close/>
                <a:moveTo>
                  <a:pt x="56" y="59"/>
                </a:moveTo>
                <a:cubicBezTo>
                  <a:pt x="56" y="58"/>
                  <a:pt x="56" y="56"/>
                  <a:pt x="53" y="56"/>
                </a:cubicBezTo>
                <a:cubicBezTo>
                  <a:pt x="50" y="56"/>
                  <a:pt x="55" y="56"/>
                  <a:pt x="52" y="53"/>
                </a:cubicBezTo>
                <a:cubicBezTo>
                  <a:pt x="48" y="50"/>
                  <a:pt x="53" y="52"/>
                  <a:pt x="55" y="52"/>
                </a:cubicBezTo>
                <a:cubicBezTo>
                  <a:pt x="55" y="50"/>
                  <a:pt x="53" y="50"/>
                  <a:pt x="50" y="49"/>
                </a:cubicBezTo>
                <a:cubicBezTo>
                  <a:pt x="47" y="45"/>
                  <a:pt x="48" y="52"/>
                  <a:pt x="47" y="50"/>
                </a:cubicBezTo>
                <a:cubicBezTo>
                  <a:pt x="45" y="50"/>
                  <a:pt x="48" y="47"/>
                  <a:pt x="44" y="45"/>
                </a:cubicBezTo>
                <a:cubicBezTo>
                  <a:pt x="41" y="44"/>
                  <a:pt x="42" y="47"/>
                  <a:pt x="41" y="45"/>
                </a:cubicBezTo>
                <a:cubicBezTo>
                  <a:pt x="38" y="45"/>
                  <a:pt x="41" y="49"/>
                  <a:pt x="39" y="49"/>
                </a:cubicBezTo>
                <a:cubicBezTo>
                  <a:pt x="36" y="47"/>
                  <a:pt x="35" y="42"/>
                  <a:pt x="36" y="41"/>
                </a:cubicBezTo>
                <a:cubicBezTo>
                  <a:pt x="36" y="39"/>
                  <a:pt x="33" y="36"/>
                  <a:pt x="35" y="33"/>
                </a:cubicBezTo>
                <a:cubicBezTo>
                  <a:pt x="36" y="30"/>
                  <a:pt x="35" y="30"/>
                  <a:pt x="36" y="27"/>
                </a:cubicBezTo>
                <a:cubicBezTo>
                  <a:pt x="39" y="25"/>
                  <a:pt x="38" y="28"/>
                  <a:pt x="39" y="28"/>
                </a:cubicBezTo>
                <a:cubicBezTo>
                  <a:pt x="41" y="27"/>
                  <a:pt x="42" y="20"/>
                  <a:pt x="42" y="19"/>
                </a:cubicBezTo>
                <a:cubicBezTo>
                  <a:pt x="42" y="16"/>
                  <a:pt x="38" y="14"/>
                  <a:pt x="41" y="8"/>
                </a:cubicBezTo>
                <a:cubicBezTo>
                  <a:pt x="42" y="3"/>
                  <a:pt x="41" y="2"/>
                  <a:pt x="39" y="5"/>
                </a:cubicBezTo>
                <a:cubicBezTo>
                  <a:pt x="36" y="8"/>
                  <a:pt x="33" y="0"/>
                  <a:pt x="29" y="2"/>
                </a:cubicBezTo>
                <a:cubicBezTo>
                  <a:pt x="26" y="3"/>
                  <a:pt x="27" y="3"/>
                  <a:pt x="26" y="8"/>
                </a:cubicBezTo>
                <a:cubicBezTo>
                  <a:pt x="24" y="13"/>
                  <a:pt x="27" y="14"/>
                  <a:pt x="26" y="20"/>
                </a:cubicBezTo>
                <a:cubicBezTo>
                  <a:pt x="23" y="25"/>
                  <a:pt x="27" y="24"/>
                  <a:pt x="26" y="27"/>
                </a:cubicBezTo>
                <a:cubicBezTo>
                  <a:pt x="24" y="31"/>
                  <a:pt x="23" y="24"/>
                  <a:pt x="21" y="25"/>
                </a:cubicBezTo>
                <a:cubicBezTo>
                  <a:pt x="20" y="25"/>
                  <a:pt x="20" y="28"/>
                  <a:pt x="21" y="28"/>
                </a:cubicBezTo>
                <a:cubicBezTo>
                  <a:pt x="23" y="30"/>
                  <a:pt x="21" y="28"/>
                  <a:pt x="23" y="36"/>
                </a:cubicBezTo>
                <a:cubicBezTo>
                  <a:pt x="23" y="44"/>
                  <a:pt x="24" y="39"/>
                  <a:pt x="26" y="42"/>
                </a:cubicBezTo>
                <a:cubicBezTo>
                  <a:pt x="26" y="45"/>
                  <a:pt x="27" y="44"/>
                  <a:pt x="27" y="42"/>
                </a:cubicBezTo>
                <a:cubicBezTo>
                  <a:pt x="27" y="39"/>
                  <a:pt x="27" y="39"/>
                  <a:pt x="29" y="41"/>
                </a:cubicBezTo>
                <a:cubicBezTo>
                  <a:pt x="30" y="42"/>
                  <a:pt x="30" y="44"/>
                  <a:pt x="29" y="44"/>
                </a:cubicBezTo>
                <a:cubicBezTo>
                  <a:pt x="27" y="45"/>
                  <a:pt x="26" y="50"/>
                  <a:pt x="29" y="50"/>
                </a:cubicBezTo>
                <a:cubicBezTo>
                  <a:pt x="30" y="49"/>
                  <a:pt x="30" y="52"/>
                  <a:pt x="33" y="52"/>
                </a:cubicBezTo>
                <a:cubicBezTo>
                  <a:pt x="35" y="52"/>
                  <a:pt x="33" y="50"/>
                  <a:pt x="35" y="49"/>
                </a:cubicBezTo>
                <a:cubicBezTo>
                  <a:pt x="36" y="49"/>
                  <a:pt x="36" y="49"/>
                  <a:pt x="39" y="52"/>
                </a:cubicBezTo>
                <a:cubicBezTo>
                  <a:pt x="42" y="53"/>
                  <a:pt x="41" y="56"/>
                  <a:pt x="44" y="56"/>
                </a:cubicBezTo>
                <a:cubicBezTo>
                  <a:pt x="45" y="56"/>
                  <a:pt x="42" y="53"/>
                  <a:pt x="42" y="50"/>
                </a:cubicBezTo>
                <a:cubicBezTo>
                  <a:pt x="42" y="49"/>
                  <a:pt x="45" y="50"/>
                  <a:pt x="45" y="52"/>
                </a:cubicBezTo>
                <a:cubicBezTo>
                  <a:pt x="45" y="53"/>
                  <a:pt x="47" y="53"/>
                  <a:pt x="48" y="55"/>
                </a:cubicBezTo>
                <a:cubicBezTo>
                  <a:pt x="48" y="56"/>
                  <a:pt x="47" y="58"/>
                  <a:pt x="50" y="59"/>
                </a:cubicBezTo>
                <a:cubicBezTo>
                  <a:pt x="55" y="61"/>
                  <a:pt x="53" y="61"/>
                  <a:pt x="55" y="63"/>
                </a:cubicBezTo>
                <a:cubicBezTo>
                  <a:pt x="55" y="64"/>
                  <a:pt x="56" y="63"/>
                  <a:pt x="56" y="59"/>
                </a:cubicBezTo>
                <a:close/>
                <a:moveTo>
                  <a:pt x="76" y="144"/>
                </a:moveTo>
                <a:cubicBezTo>
                  <a:pt x="76" y="144"/>
                  <a:pt x="77" y="144"/>
                  <a:pt x="76" y="145"/>
                </a:cubicBezTo>
                <a:cubicBezTo>
                  <a:pt x="74" y="147"/>
                  <a:pt x="77" y="147"/>
                  <a:pt x="77" y="145"/>
                </a:cubicBezTo>
                <a:cubicBezTo>
                  <a:pt x="77" y="144"/>
                  <a:pt x="77" y="144"/>
                  <a:pt x="77" y="142"/>
                </a:cubicBezTo>
                <a:cubicBezTo>
                  <a:pt x="77" y="142"/>
                  <a:pt x="77" y="140"/>
                  <a:pt x="76" y="140"/>
                </a:cubicBezTo>
                <a:cubicBezTo>
                  <a:pt x="76" y="140"/>
                  <a:pt x="76" y="142"/>
                  <a:pt x="76" y="144"/>
                </a:cubicBezTo>
                <a:close/>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64" name="Freeform 211"/>
          <p:cNvSpPr>
            <a:spLocks/>
          </p:cNvSpPr>
          <p:nvPr>
            <p:custDataLst>
              <p:tags r:id="rId262"/>
            </p:custDataLst>
          </p:nvPr>
        </p:nvSpPr>
        <p:spPr bwMode="auto">
          <a:xfrm>
            <a:off x="6303022" y="4143182"/>
            <a:ext cx="31716" cy="14861"/>
          </a:xfrm>
          <a:custGeom>
            <a:avLst/>
            <a:gdLst/>
            <a:ahLst/>
            <a:cxnLst>
              <a:cxn ang="0">
                <a:pos x="9" y="8"/>
              </a:cxn>
              <a:cxn ang="0">
                <a:pos x="10" y="0"/>
              </a:cxn>
              <a:cxn ang="0">
                <a:pos x="16" y="3"/>
              </a:cxn>
              <a:cxn ang="0">
                <a:pos x="16" y="8"/>
              </a:cxn>
              <a:cxn ang="0">
                <a:pos x="13" y="8"/>
              </a:cxn>
              <a:cxn ang="0">
                <a:pos x="9" y="8"/>
              </a:cxn>
            </a:cxnLst>
            <a:rect l="0" t="0" r="r" b="b"/>
            <a:pathLst>
              <a:path w="18" h="9">
                <a:moveTo>
                  <a:pt x="9" y="8"/>
                </a:moveTo>
                <a:cubicBezTo>
                  <a:pt x="0" y="6"/>
                  <a:pt x="9" y="0"/>
                  <a:pt x="10" y="0"/>
                </a:cubicBezTo>
                <a:cubicBezTo>
                  <a:pt x="12" y="0"/>
                  <a:pt x="16" y="0"/>
                  <a:pt x="16" y="3"/>
                </a:cubicBezTo>
                <a:cubicBezTo>
                  <a:pt x="15" y="6"/>
                  <a:pt x="18" y="6"/>
                  <a:pt x="16" y="8"/>
                </a:cubicBezTo>
                <a:cubicBezTo>
                  <a:pt x="15" y="9"/>
                  <a:pt x="13" y="6"/>
                  <a:pt x="13" y="8"/>
                </a:cubicBezTo>
                <a:cubicBezTo>
                  <a:pt x="12" y="9"/>
                  <a:pt x="10" y="8"/>
                  <a:pt x="9" y="8"/>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65" name="Freeform 212"/>
          <p:cNvSpPr>
            <a:spLocks/>
          </p:cNvSpPr>
          <p:nvPr>
            <p:custDataLst>
              <p:tags r:id="rId263"/>
            </p:custDataLst>
          </p:nvPr>
        </p:nvSpPr>
        <p:spPr bwMode="auto">
          <a:xfrm>
            <a:off x="6325677" y="4119580"/>
            <a:ext cx="28092" cy="18358"/>
          </a:xfrm>
          <a:custGeom>
            <a:avLst/>
            <a:gdLst/>
            <a:ahLst/>
            <a:cxnLst>
              <a:cxn ang="0">
                <a:pos x="4" y="10"/>
              </a:cxn>
              <a:cxn ang="0">
                <a:pos x="5" y="7"/>
              </a:cxn>
              <a:cxn ang="0">
                <a:pos x="8" y="3"/>
              </a:cxn>
              <a:cxn ang="0">
                <a:pos x="13" y="3"/>
              </a:cxn>
              <a:cxn ang="0">
                <a:pos x="13" y="5"/>
              </a:cxn>
              <a:cxn ang="0">
                <a:pos x="13" y="8"/>
              </a:cxn>
              <a:cxn ang="0">
                <a:pos x="10" y="8"/>
              </a:cxn>
              <a:cxn ang="0">
                <a:pos x="7" y="8"/>
              </a:cxn>
              <a:cxn ang="0">
                <a:pos x="4" y="10"/>
              </a:cxn>
            </a:cxnLst>
            <a:rect l="0" t="0" r="r" b="b"/>
            <a:pathLst>
              <a:path w="16" h="11">
                <a:moveTo>
                  <a:pt x="4" y="10"/>
                </a:moveTo>
                <a:cubicBezTo>
                  <a:pt x="0" y="5"/>
                  <a:pt x="4" y="8"/>
                  <a:pt x="5" y="7"/>
                </a:cubicBezTo>
                <a:cubicBezTo>
                  <a:pt x="5" y="3"/>
                  <a:pt x="7" y="7"/>
                  <a:pt x="8" y="3"/>
                </a:cubicBezTo>
                <a:cubicBezTo>
                  <a:pt x="11" y="2"/>
                  <a:pt x="16" y="0"/>
                  <a:pt x="13" y="3"/>
                </a:cubicBezTo>
                <a:cubicBezTo>
                  <a:pt x="11" y="5"/>
                  <a:pt x="11" y="8"/>
                  <a:pt x="13" y="5"/>
                </a:cubicBezTo>
                <a:cubicBezTo>
                  <a:pt x="14" y="3"/>
                  <a:pt x="13" y="8"/>
                  <a:pt x="13" y="8"/>
                </a:cubicBezTo>
                <a:cubicBezTo>
                  <a:pt x="14" y="8"/>
                  <a:pt x="11" y="7"/>
                  <a:pt x="10" y="8"/>
                </a:cubicBezTo>
                <a:cubicBezTo>
                  <a:pt x="8" y="10"/>
                  <a:pt x="10" y="7"/>
                  <a:pt x="7" y="8"/>
                </a:cubicBezTo>
                <a:cubicBezTo>
                  <a:pt x="4" y="11"/>
                  <a:pt x="4" y="11"/>
                  <a:pt x="4" y="10"/>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66" name="Freeform 213"/>
          <p:cNvSpPr>
            <a:spLocks/>
          </p:cNvSpPr>
          <p:nvPr>
            <p:custDataLst>
              <p:tags r:id="rId264"/>
            </p:custDataLst>
          </p:nvPr>
        </p:nvSpPr>
        <p:spPr bwMode="auto">
          <a:xfrm>
            <a:off x="5366020" y="3737563"/>
            <a:ext cx="138647" cy="105775"/>
          </a:xfrm>
          <a:custGeom>
            <a:avLst/>
            <a:gdLst/>
            <a:ahLst/>
            <a:cxnLst>
              <a:cxn ang="0">
                <a:pos x="44" y="20"/>
              </a:cxn>
              <a:cxn ang="0">
                <a:pos x="42" y="22"/>
              </a:cxn>
              <a:cxn ang="0">
                <a:pos x="42" y="25"/>
              </a:cxn>
              <a:cxn ang="0">
                <a:pos x="41" y="29"/>
              </a:cxn>
              <a:cxn ang="0">
                <a:pos x="39" y="26"/>
              </a:cxn>
              <a:cxn ang="0">
                <a:pos x="36" y="23"/>
              </a:cxn>
              <a:cxn ang="0">
                <a:pos x="36" y="26"/>
              </a:cxn>
              <a:cxn ang="0">
                <a:pos x="29" y="37"/>
              </a:cxn>
              <a:cxn ang="0">
                <a:pos x="17" y="42"/>
              </a:cxn>
              <a:cxn ang="0">
                <a:pos x="15" y="45"/>
              </a:cxn>
              <a:cxn ang="0">
                <a:pos x="14" y="48"/>
              </a:cxn>
              <a:cxn ang="0">
                <a:pos x="14" y="50"/>
              </a:cxn>
              <a:cxn ang="0">
                <a:pos x="14" y="54"/>
              </a:cxn>
              <a:cxn ang="0">
                <a:pos x="12" y="54"/>
              </a:cxn>
              <a:cxn ang="0">
                <a:pos x="9" y="53"/>
              </a:cxn>
              <a:cxn ang="0">
                <a:pos x="8" y="51"/>
              </a:cxn>
              <a:cxn ang="0">
                <a:pos x="6" y="51"/>
              </a:cxn>
              <a:cxn ang="0">
                <a:pos x="1" y="48"/>
              </a:cxn>
              <a:cxn ang="0">
                <a:pos x="1" y="51"/>
              </a:cxn>
              <a:cxn ang="0">
                <a:pos x="3" y="54"/>
              </a:cxn>
              <a:cxn ang="0">
                <a:pos x="8" y="59"/>
              </a:cxn>
              <a:cxn ang="0">
                <a:pos x="15" y="59"/>
              </a:cxn>
              <a:cxn ang="0">
                <a:pos x="21" y="58"/>
              </a:cxn>
              <a:cxn ang="0">
                <a:pos x="26" y="53"/>
              </a:cxn>
              <a:cxn ang="0">
                <a:pos x="29" y="54"/>
              </a:cxn>
              <a:cxn ang="0">
                <a:pos x="35" y="56"/>
              </a:cxn>
              <a:cxn ang="0">
                <a:pos x="41" y="53"/>
              </a:cxn>
              <a:cxn ang="0">
                <a:pos x="42" y="48"/>
              </a:cxn>
              <a:cxn ang="0">
                <a:pos x="45" y="44"/>
              </a:cxn>
              <a:cxn ang="0">
                <a:pos x="45" y="40"/>
              </a:cxn>
              <a:cxn ang="0">
                <a:pos x="49" y="37"/>
              </a:cxn>
              <a:cxn ang="0">
                <a:pos x="50" y="28"/>
              </a:cxn>
              <a:cxn ang="0">
                <a:pos x="59" y="26"/>
              </a:cxn>
              <a:cxn ang="0">
                <a:pos x="64" y="28"/>
              </a:cxn>
              <a:cxn ang="0">
                <a:pos x="67" y="26"/>
              </a:cxn>
              <a:cxn ang="0">
                <a:pos x="70" y="26"/>
              </a:cxn>
              <a:cxn ang="0">
                <a:pos x="71" y="23"/>
              </a:cxn>
              <a:cxn ang="0">
                <a:pos x="70" y="20"/>
              </a:cxn>
              <a:cxn ang="0">
                <a:pos x="73" y="20"/>
              </a:cxn>
              <a:cxn ang="0">
                <a:pos x="77" y="15"/>
              </a:cxn>
              <a:cxn ang="0">
                <a:pos x="74" y="15"/>
              </a:cxn>
              <a:cxn ang="0">
                <a:pos x="73" y="14"/>
              </a:cxn>
              <a:cxn ang="0">
                <a:pos x="70" y="12"/>
              </a:cxn>
              <a:cxn ang="0">
                <a:pos x="67" y="12"/>
              </a:cxn>
              <a:cxn ang="0">
                <a:pos x="68" y="11"/>
              </a:cxn>
              <a:cxn ang="0">
                <a:pos x="65" y="9"/>
              </a:cxn>
              <a:cxn ang="0">
                <a:pos x="65" y="4"/>
              </a:cxn>
              <a:cxn ang="0">
                <a:pos x="64" y="4"/>
              </a:cxn>
              <a:cxn ang="0">
                <a:pos x="61" y="0"/>
              </a:cxn>
              <a:cxn ang="0">
                <a:pos x="59" y="4"/>
              </a:cxn>
              <a:cxn ang="0">
                <a:pos x="58" y="0"/>
              </a:cxn>
              <a:cxn ang="0">
                <a:pos x="55" y="6"/>
              </a:cxn>
              <a:cxn ang="0">
                <a:pos x="53" y="9"/>
              </a:cxn>
              <a:cxn ang="0">
                <a:pos x="52" y="12"/>
              </a:cxn>
              <a:cxn ang="0">
                <a:pos x="50" y="14"/>
              </a:cxn>
              <a:cxn ang="0">
                <a:pos x="47" y="15"/>
              </a:cxn>
              <a:cxn ang="0">
                <a:pos x="49" y="20"/>
              </a:cxn>
              <a:cxn ang="0">
                <a:pos x="45" y="20"/>
              </a:cxn>
              <a:cxn ang="0">
                <a:pos x="47" y="25"/>
              </a:cxn>
              <a:cxn ang="0">
                <a:pos x="45" y="26"/>
              </a:cxn>
              <a:cxn ang="0">
                <a:pos x="44" y="22"/>
              </a:cxn>
              <a:cxn ang="0">
                <a:pos x="44" y="20"/>
              </a:cxn>
            </a:cxnLst>
            <a:rect l="0" t="0" r="r" b="b"/>
            <a:pathLst>
              <a:path w="79" h="62">
                <a:moveTo>
                  <a:pt x="44" y="20"/>
                </a:moveTo>
                <a:cubicBezTo>
                  <a:pt x="44" y="22"/>
                  <a:pt x="42" y="22"/>
                  <a:pt x="42" y="22"/>
                </a:cubicBezTo>
                <a:cubicBezTo>
                  <a:pt x="42" y="23"/>
                  <a:pt x="42" y="25"/>
                  <a:pt x="42" y="25"/>
                </a:cubicBezTo>
                <a:cubicBezTo>
                  <a:pt x="44" y="25"/>
                  <a:pt x="42" y="29"/>
                  <a:pt x="41" y="29"/>
                </a:cubicBezTo>
                <a:cubicBezTo>
                  <a:pt x="39" y="29"/>
                  <a:pt x="41" y="26"/>
                  <a:pt x="39" y="26"/>
                </a:cubicBezTo>
                <a:cubicBezTo>
                  <a:pt x="38" y="28"/>
                  <a:pt x="39" y="25"/>
                  <a:pt x="36" y="23"/>
                </a:cubicBezTo>
                <a:cubicBezTo>
                  <a:pt x="36" y="23"/>
                  <a:pt x="36" y="23"/>
                  <a:pt x="36" y="26"/>
                </a:cubicBezTo>
                <a:cubicBezTo>
                  <a:pt x="36" y="29"/>
                  <a:pt x="30" y="31"/>
                  <a:pt x="29" y="37"/>
                </a:cubicBezTo>
                <a:cubicBezTo>
                  <a:pt x="29" y="40"/>
                  <a:pt x="18" y="39"/>
                  <a:pt x="17" y="42"/>
                </a:cubicBezTo>
                <a:cubicBezTo>
                  <a:pt x="15" y="44"/>
                  <a:pt x="17" y="47"/>
                  <a:pt x="15" y="45"/>
                </a:cubicBezTo>
                <a:cubicBezTo>
                  <a:pt x="14" y="44"/>
                  <a:pt x="14" y="47"/>
                  <a:pt x="14" y="48"/>
                </a:cubicBezTo>
                <a:cubicBezTo>
                  <a:pt x="15" y="48"/>
                  <a:pt x="14" y="48"/>
                  <a:pt x="14" y="50"/>
                </a:cubicBezTo>
                <a:cubicBezTo>
                  <a:pt x="14" y="53"/>
                  <a:pt x="12" y="53"/>
                  <a:pt x="14" y="54"/>
                </a:cubicBezTo>
                <a:cubicBezTo>
                  <a:pt x="15" y="56"/>
                  <a:pt x="14" y="54"/>
                  <a:pt x="12" y="54"/>
                </a:cubicBezTo>
                <a:cubicBezTo>
                  <a:pt x="11" y="53"/>
                  <a:pt x="8" y="54"/>
                  <a:pt x="9" y="53"/>
                </a:cubicBezTo>
                <a:cubicBezTo>
                  <a:pt x="9" y="51"/>
                  <a:pt x="8" y="53"/>
                  <a:pt x="8" y="51"/>
                </a:cubicBezTo>
                <a:cubicBezTo>
                  <a:pt x="6" y="50"/>
                  <a:pt x="8" y="51"/>
                  <a:pt x="6" y="51"/>
                </a:cubicBezTo>
                <a:cubicBezTo>
                  <a:pt x="5" y="53"/>
                  <a:pt x="1" y="51"/>
                  <a:pt x="1" y="48"/>
                </a:cubicBezTo>
                <a:cubicBezTo>
                  <a:pt x="1" y="48"/>
                  <a:pt x="0" y="51"/>
                  <a:pt x="1" y="51"/>
                </a:cubicBezTo>
                <a:cubicBezTo>
                  <a:pt x="3" y="53"/>
                  <a:pt x="1" y="54"/>
                  <a:pt x="3" y="54"/>
                </a:cubicBezTo>
                <a:cubicBezTo>
                  <a:pt x="5" y="54"/>
                  <a:pt x="6" y="58"/>
                  <a:pt x="8" y="59"/>
                </a:cubicBezTo>
                <a:cubicBezTo>
                  <a:pt x="11" y="62"/>
                  <a:pt x="11" y="58"/>
                  <a:pt x="15" y="59"/>
                </a:cubicBezTo>
                <a:cubicBezTo>
                  <a:pt x="20" y="61"/>
                  <a:pt x="18" y="58"/>
                  <a:pt x="21" y="58"/>
                </a:cubicBezTo>
                <a:cubicBezTo>
                  <a:pt x="23" y="58"/>
                  <a:pt x="20" y="53"/>
                  <a:pt x="26" y="53"/>
                </a:cubicBezTo>
                <a:cubicBezTo>
                  <a:pt x="30" y="53"/>
                  <a:pt x="27" y="54"/>
                  <a:pt x="29" y="54"/>
                </a:cubicBezTo>
                <a:cubicBezTo>
                  <a:pt x="30" y="56"/>
                  <a:pt x="33" y="58"/>
                  <a:pt x="35" y="56"/>
                </a:cubicBezTo>
                <a:cubicBezTo>
                  <a:pt x="36" y="53"/>
                  <a:pt x="41" y="56"/>
                  <a:pt x="41" y="53"/>
                </a:cubicBezTo>
                <a:cubicBezTo>
                  <a:pt x="42" y="51"/>
                  <a:pt x="42" y="50"/>
                  <a:pt x="42" y="48"/>
                </a:cubicBezTo>
                <a:cubicBezTo>
                  <a:pt x="42" y="45"/>
                  <a:pt x="47" y="45"/>
                  <a:pt x="45" y="44"/>
                </a:cubicBezTo>
                <a:cubicBezTo>
                  <a:pt x="44" y="44"/>
                  <a:pt x="44" y="44"/>
                  <a:pt x="45" y="40"/>
                </a:cubicBezTo>
                <a:cubicBezTo>
                  <a:pt x="45" y="37"/>
                  <a:pt x="49" y="40"/>
                  <a:pt x="49" y="37"/>
                </a:cubicBezTo>
                <a:cubicBezTo>
                  <a:pt x="49" y="34"/>
                  <a:pt x="49" y="31"/>
                  <a:pt x="50" y="28"/>
                </a:cubicBezTo>
                <a:cubicBezTo>
                  <a:pt x="52" y="25"/>
                  <a:pt x="55" y="26"/>
                  <a:pt x="59" y="26"/>
                </a:cubicBezTo>
                <a:cubicBezTo>
                  <a:pt x="62" y="26"/>
                  <a:pt x="61" y="25"/>
                  <a:pt x="64" y="28"/>
                </a:cubicBezTo>
                <a:cubicBezTo>
                  <a:pt x="67" y="28"/>
                  <a:pt x="64" y="23"/>
                  <a:pt x="67" y="26"/>
                </a:cubicBezTo>
                <a:cubicBezTo>
                  <a:pt x="68" y="28"/>
                  <a:pt x="68" y="26"/>
                  <a:pt x="70" y="26"/>
                </a:cubicBezTo>
                <a:cubicBezTo>
                  <a:pt x="71" y="26"/>
                  <a:pt x="74" y="26"/>
                  <a:pt x="71" y="23"/>
                </a:cubicBezTo>
                <a:cubicBezTo>
                  <a:pt x="68" y="22"/>
                  <a:pt x="68" y="20"/>
                  <a:pt x="70" y="20"/>
                </a:cubicBezTo>
                <a:cubicBezTo>
                  <a:pt x="71" y="18"/>
                  <a:pt x="70" y="20"/>
                  <a:pt x="73" y="20"/>
                </a:cubicBezTo>
                <a:cubicBezTo>
                  <a:pt x="76" y="18"/>
                  <a:pt x="79" y="18"/>
                  <a:pt x="77" y="15"/>
                </a:cubicBezTo>
                <a:cubicBezTo>
                  <a:pt x="77" y="14"/>
                  <a:pt x="76" y="17"/>
                  <a:pt x="74" y="15"/>
                </a:cubicBezTo>
                <a:cubicBezTo>
                  <a:pt x="74" y="14"/>
                  <a:pt x="73" y="14"/>
                  <a:pt x="73" y="14"/>
                </a:cubicBezTo>
                <a:cubicBezTo>
                  <a:pt x="71" y="12"/>
                  <a:pt x="70" y="11"/>
                  <a:pt x="70" y="12"/>
                </a:cubicBezTo>
                <a:cubicBezTo>
                  <a:pt x="68" y="12"/>
                  <a:pt x="68" y="14"/>
                  <a:pt x="67" y="12"/>
                </a:cubicBezTo>
                <a:cubicBezTo>
                  <a:pt x="67" y="11"/>
                  <a:pt x="68" y="12"/>
                  <a:pt x="68" y="11"/>
                </a:cubicBezTo>
                <a:cubicBezTo>
                  <a:pt x="67" y="8"/>
                  <a:pt x="65" y="11"/>
                  <a:pt x="65" y="9"/>
                </a:cubicBezTo>
                <a:cubicBezTo>
                  <a:pt x="64" y="8"/>
                  <a:pt x="67" y="6"/>
                  <a:pt x="65" y="4"/>
                </a:cubicBezTo>
                <a:cubicBezTo>
                  <a:pt x="64" y="3"/>
                  <a:pt x="64" y="4"/>
                  <a:pt x="64" y="4"/>
                </a:cubicBezTo>
                <a:cubicBezTo>
                  <a:pt x="62" y="4"/>
                  <a:pt x="62" y="0"/>
                  <a:pt x="61" y="0"/>
                </a:cubicBezTo>
                <a:cubicBezTo>
                  <a:pt x="59" y="0"/>
                  <a:pt x="61" y="3"/>
                  <a:pt x="59" y="4"/>
                </a:cubicBezTo>
                <a:cubicBezTo>
                  <a:pt x="58" y="6"/>
                  <a:pt x="59" y="0"/>
                  <a:pt x="58" y="0"/>
                </a:cubicBezTo>
                <a:cubicBezTo>
                  <a:pt x="56" y="0"/>
                  <a:pt x="58" y="1"/>
                  <a:pt x="55" y="6"/>
                </a:cubicBezTo>
                <a:cubicBezTo>
                  <a:pt x="53" y="9"/>
                  <a:pt x="53" y="8"/>
                  <a:pt x="53" y="9"/>
                </a:cubicBezTo>
                <a:cubicBezTo>
                  <a:pt x="52" y="12"/>
                  <a:pt x="52" y="11"/>
                  <a:pt x="52" y="12"/>
                </a:cubicBezTo>
                <a:cubicBezTo>
                  <a:pt x="52" y="15"/>
                  <a:pt x="50" y="15"/>
                  <a:pt x="50" y="14"/>
                </a:cubicBezTo>
                <a:cubicBezTo>
                  <a:pt x="49" y="14"/>
                  <a:pt x="47" y="15"/>
                  <a:pt x="47" y="15"/>
                </a:cubicBezTo>
                <a:cubicBezTo>
                  <a:pt x="47" y="17"/>
                  <a:pt x="50" y="17"/>
                  <a:pt x="49" y="20"/>
                </a:cubicBezTo>
                <a:cubicBezTo>
                  <a:pt x="45" y="22"/>
                  <a:pt x="47" y="18"/>
                  <a:pt x="45" y="20"/>
                </a:cubicBezTo>
                <a:cubicBezTo>
                  <a:pt x="47" y="23"/>
                  <a:pt x="45" y="22"/>
                  <a:pt x="47" y="25"/>
                </a:cubicBezTo>
                <a:cubicBezTo>
                  <a:pt x="47" y="28"/>
                  <a:pt x="47" y="26"/>
                  <a:pt x="45" y="26"/>
                </a:cubicBezTo>
                <a:cubicBezTo>
                  <a:pt x="44" y="26"/>
                  <a:pt x="44" y="25"/>
                  <a:pt x="44" y="22"/>
                </a:cubicBezTo>
                <a:cubicBezTo>
                  <a:pt x="44" y="20"/>
                  <a:pt x="44" y="20"/>
                  <a:pt x="44" y="20"/>
                </a:cubicBezTo>
                <a:close/>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67" name="Freeform 214"/>
          <p:cNvSpPr>
            <a:spLocks/>
          </p:cNvSpPr>
          <p:nvPr>
            <p:custDataLst>
              <p:tags r:id="rId265"/>
            </p:custDataLst>
          </p:nvPr>
        </p:nvSpPr>
        <p:spPr bwMode="auto">
          <a:xfrm>
            <a:off x="5429452" y="3768160"/>
            <a:ext cx="17218" cy="20980"/>
          </a:xfrm>
          <a:custGeom>
            <a:avLst/>
            <a:gdLst/>
            <a:ahLst/>
            <a:cxnLst>
              <a:cxn ang="0">
                <a:pos x="8" y="2"/>
              </a:cxn>
              <a:cxn ang="0">
                <a:pos x="8" y="2"/>
              </a:cxn>
              <a:cxn ang="0">
                <a:pos x="0" y="5"/>
              </a:cxn>
              <a:cxn ang="0">
                <a:pos x="4" y="8"/>
              </a:cxn>
              <a:cxn ang="0">
                <a:pos x="5" y="12"/>
              </a:cxn>
              <a:cxn ang="0">
                <a:pos x="7" y="7"/>
              </a:cxn>
              <a:cxn ang="0">
                <a:pos x="7" y="4"/>
              </a:cxn>
              <a:cxn ang="0">
                <a:pos x="8" y="2"/>
              </a:cxn>
            </a:cxnLst>
            <a:rect l="0" t="0" r="r" b="b"/>
            <a:pathLst>
              <a:path w="10" h="12">
                <a:moveTo>
                  <a:pt x="8" y="2"/>
                </a:moveTo>
                <a:cubicBezTo>
                  <a:pt x="10" y="0"/>
                  <a:pt x="8" y="0"/>
                  <a:pt x="8" y="2"/>
                </a:cubicBezTo>
                <a:cubicBezTo>
                  <a:pt x="7" y="2"/>
                  <a:pt x="4" y="5"/>
                  <a:pt x="0" y="5"/>
                </a:cubicBezTo>
                <a:cubicBezTo>
                  <a:pt x="4" y="7"/>
                  <a:pt x="2" y="10"/>
                  <a:pt x="4" y="8"/>
                </a:cubicBezTo>
                <a:cubicBezTo>
                  <a:pt x="5" y="8"/>
                  <a:pt x="4" y="12"/>
                  <a:pt x="5" y="12"/>
                </a:cubicBezTo>
                <a:cubicBezTo>
                  <a:pt x="7" y="12"/>
                  <a:pt x="8" y="7"/>
                  <a:pt x="7" y="7"/>
                </a:cubicBezTo>
                <a:cubicBezTo>
                  <a:pt x="7" y="7"/>
                  <a:pt x="7" y="5"/>
                  <a:pt x="7" y="4"/>
                </a:cubicBezTo>
                <a:cubicBezTo>
                  <a:pt x="7" y="4"/>
                  <a:pt x="8" y="4"/>
                  <a:pt x="8" y="2"/>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68" name="Freeform 215"/>
          <p:cNvSpPr>
            <a:spLocks/>
          </p:cNvSpPr>
          <p:nvPr>
            <p:custDataLst>
              <p:tags r:id="rId266"/>
            </p:custDataLst>
          </p:nvPr>
        </p:nvSpPr>
        <p:spPr bwMode="auto">
          <a:xfrm>
            <a:off x="5443952" y="3771656"/>
            <a:ext cx="4531" cy="13987"/>
          </a:xfrm>
          <a:custGeom>
            <a:avLst/>
            <a:gdLst/>
            <a:ahLst/>
            <a:cxnLst>
              <a:cxn ang="0">
                <a:pos x="0" y="1"/>
              </a:cxn>
              <a:cxn ang="0">
                <a:pos x="2" y="0"/>
              </a:cxn>
              <a:cxn ang="0">
                <a:pos x="3" y="5"/>
              </a:cxn>
              <a:cxn ang="0">
                <a:pos x="2" y="6"/>
              </a:cxn>
              <a:cxn ang="0">
                <a:pos x="0" y="1"/>
              </a:cxn>
            </a:cxnLst>
            <a:rect l="0" t="0" r="r" b="b"/>
            <a:pathLst>
              <a:path w="3" h="8">
                <a:moveTo>
                  <a:pt x="0" y="1"/>
                </a:moveTo>
                <a:cubicBezTo>
                  <a:pt x="2" y="0"/>
                  <a:pt x="2" y="0"/>
                  <a:pt x="2" y="0"/>
                </a:cubicBezTo>
                <a:cubicBezTo>
                  <a:pt x="3" y="3"/>
                  <a:pt x="2" y="1"/>
                  <a:pt x="3" y="5"/>
                </a:cubicBezTo>
                <a:cubicBezTo>
                  <a:pt x="3" y="8"/>
                  <a:pt x="3" y="6"/>
                  <a:pt x="2" y="6"/>
                </a:cubicBezTo>
                <a:cubicBezTo>
                  <a:pt x="0" y="6"/>
                  <a:pt x="0" y="5"/>
                  <a:pt x="0" y="1"/>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69" name="Freeform 216"/>
          <p:cNvSpPr>
            <a:spLocks noEditPoints="1"/>
          </p:cNvSpPr>
          <p:nvPr>
            <p:custDataLst>
              <p:tags r:id="rId267"/>
            </p:custDataLst>
          </p:nvPr>
        </p:nvSpPr>
        <p:spPr bwMode="auto">
          <a:xfrm>
            <a:off x="5794648" y="3875684"/>
            <a:ext cx="222017" cy="170465"/>
          </a:xfrm>
          <a:custGeom>
            <a:avLst/>
            <a:gdLst/>
            <a:ahLst/>
            <a:cxnLst>
              <a:cxn ang="0">
                <a:pos x="22" y="20"/>
              </a:cxn>
              <a:cxn ang="0">
                <a:pos x="45" y="37"/>
              </a:cxn>
              <a:cxn ang="0">
                <a:pos x="56" y="45"/>
              </a:cxn>
              <a:cxn ang="0">
                <a:pos x="53" y="54"/>
              </a:cxn>
              <a:cxn ang="0">
                <a:pos x="70" y="76"/>
              </a:cxn>
              <a:cxn ang="0">
                <a:pos x="80" y="87"/>
              </a:cxn>
              <a:cxn ang="0">
                <a:pos x="68" y="87"/>
              </a:cxn>
              <a:cxn ang="0">
                <a:pos x="41" y="65"/>
              </a:cxn>
              <a:cxn ang="0">
                <a:pos x="29" y="60"/>
              </a:cxn>
              <a:cxn ang="0">
                <a:pos x="24" y="70"/>
              </a:cxn>
              <a:cxn ang="0">
                <a:pos x="17" y="77"/>
              </a:cxn>
              <a:cxn ang="0">
                <a:pos x="0" y="68"/>
              </a:cxn>
              <a:cxn ang="0">
                <a:pos x="68" y="46"/>
              </a:cxn>
              <a:cxn ang="0">
                <a:pos x="90" y="43"/>
              </a:cxn>
              <a:cxn ang="0">
                <a:pos x="94" y="36"/>
              </a:cxn>
              <a:cxn ang="0">
                <a:pos x="91" y="28"/>
              </a:cxn>
              <a:cxn ang="0">
                <a:pos x="82" y="40"/>
              </a:cxn>
              <a:cxn ang="0">
                <a:pos x="79" y="37"/>
              </a:cxn>
              <a:cxn ang="0">
                <a:pos x="65" y="42"/>
              </a:cxn>
              <a:cxn ang="0">
                <a:pos x="55" y="9"/>
              </a:cxn>
              <a:cxn ang="0">
                <a:pos x="50" y="8"/>
              </a:cxn>
              <a:cxn ang="0">
                <a:pos x="79" y="11"/>
              </a:cxn>
              <a:cxn ang="0">
                <a:pos x="79" y="11"/>
              </a:cxn>
              <a:cxn ang="0">
                <a:pos x="97" y="26"/>
              </a:cxn>
              <a:cxn ang="0">
                <a:pos x="100" y="25"/>
              </a:cxn>
              <a:cxn ang="0">
                <a:pos x="85" y="14"/>
              </a:cxn>
              <a:cxn ang="0">
                <a:pos x="74" y="1"/>
              </a:cxn>
              <a:cxn ang="0">
                <a:pos x="74" y="1"/>
              </a:cxn>
              <a:cxn ang="0">
                <a:pos x="117" y="42"/>
              </a:cxn>
              <a:cxn ang="0">
                <a:pos x="115" y="43"/>
              </a:cxn>
              <a:cxn ang="0">
                <a:pos x="125" y="54"/>
              </a:cxn>
              <a:cxn ang="0">
                <a:pos x="61" y="43"/>
              </a:cxn>
              <a:cxn ang="0">
                <a:pos x="61" y="43"/>
              </a:cxn>
              <a:cxn ang="0">
                <a:pos x="56" y="40"/>
              </a:cxn>
              <a:cxn ang="0">
                <a:pos x="47" y="31"/>
              </a:cxn>
              <a:cxn ang="0">
                <a:pos x="47" y="31"/>
              </a:cxn>
              <a:cxn ang="0">
                <a:pos x="99" y="76"/>
              </a:cxn>
              <a:cxn ang="0">
                <a:pos x="102" y="76"/>
              </a:cxn>
              <a:cxn ang="0">
                <a:pos x="108" y="101"/>
              </a:cxn>
              <a:cxn ang="0">
                <a:pos x="79" y="79"/>
              </a:cxn>
              <a:cxn ang="0">
                <a:pos x="79" y="79"/>
              </a:cxn>
              <a:cxn ang="0">
                <a:pos x="85" y="81"/>
              </a:cxn>
              <a:cxn ang="0">
                <a:pos x="82" y="82"/>
              </a:cxn>
              <a:cxn ang="0">
                <a:pos x="88" y="87"/>
              </a:cxn>
              <a:cxn ang="0">
                <a:pos x="85" y="84"/>
              </a:cxn>
            </a:cxnLst>
            <a:rect l="0" t="0" r="r" b="b"/>
            <a:pathLst>
              <a:path w="126" h="101">
                <a:moveTo>
                  <a:pt x="0" y="11"/>
                </a:moveTo>
                <a:cubicBezTo>
                  <a:pt x="6" y="9"/>
                  <a:pt x="17" y="18"/>
                  <a:pt x="22" y="20"/>
                </a:cubicBezTo>
                <a:cubicBezTo>
                  <a:pt x="29" y="21"/>
                  <a:pt x="29" y="25"/>
                  <a:pt x="32" y="25"/>
                </a:cubicBezTo>
                <a:cubicBezTo>
                  <a:pt x="35" y="25"/>
                  <a:pt x="45" y="34"/>
                  <a:pt x="45" y="37"/>
                </a:cubicBezTo>
                <a:cubicBezTo>
                  <a:pt x="44" y="40"/>
                  <a:pt x="42" y="40"/>
                  <a:pt x="48" y="42"/>
                </a:cubicBezTo>
                <a:cubicBezTo>
                  <a:pt x="53" y="43"/>
                  <a:pt x="52" y="46"/>
                  <a:pt x="56" y="45"/>
                </a:cubicBezTo>
                <a:cubicBezTo>
                  <a:pt x="59" y="45"/>
                  <a:pt x="62" y="51"/>
                  <a:pt x="61" y="53"/>
                </a:cubicBezTo>
                <a:cubicBezTo>
                  <a:pt x="59" y="54"/>
                  <a:pt x="56" y="53"/>
                  <a:pt x="53" y="54"/>
                </a:cubicBezTo>
                <a:cubicBezTo>
                  <a:pt x="52" y="54"/>
                  <a:pt x="59" y="64"/>
                  <a:pt x="62" y="65"/>
                </a:cubicBezTo>
                <a:cubicBezTo>
                  <a:pt x="65" y="67"/>
                  <a:pt x="64" y="77"/>
                  <a:pt x="70" y="76"/>
                </a:cubicBezTo>
                <a:cubicBezTo>
                  <a:pt x="77" y="73"/>
                  <a:pt x="67" y="81"/>
                  <a:pt x="74" y="81"/>
                </a:cubicBezTo>
                <a:cubicBezTo>
                  <a:pt x="82" y="81"/>
                  <a:pt x="70" y="84"/>
                  <a:pt x="80" y="87"/>
                </a:cubicBezTo>
                <a:cubicBezTo>
                  <a:pt x="87" y="88"/>
                  <a:pt x="84" y="91"/>
                  <a:pt x="80" y="91"/>
                </a:cubicBezTo>
                <a:cubicBezTo>
                  <a:pt x="76" y="91"/>
                  <a:pt x="79" y="90"/>
                  <a:pt x="68" y="87"/>
                </a:cubicBezTo>
                <a:cubicBezTo>
                  <a:pt x="58" y="85"/>
                  <a:pt x="59" y="85"/>
                  <a:pt x="53" y="77"/>
                </a:cubicBezTo>
                <a:cubicBezTo>
                  <a:pt x="47" y="70"/>
                  <a:pt x="48" y="65"/>
                  <a:pt x="41" y="65"/>
                </a:cubicBezTo>
                <a:cubicBezTo>
                  <a:pt x="35" y="64"/>
                  <a:pt x="39" y="60"/>
                  <a:pt x="33" y="64"/>
                </a:cubicBezTo>
                <a:cubicBezTo>
                  <a:pt x="30" y="64"/>
                  <a:pt x="30" y="64"/>
                  <a:pt x="29" y="60"/>
                </a:cubicBezTo>
                <a:cubicBezTo>
                  <a:pt x="30" y="68"/>
                  <a:pt x="27" y="64"/>
                  <a:pt x="27" y="67"/>
                </a:cubicBezTo>
                <a:cubicBezTo>
                  <a:pt x="27" y="70"/>
                  <a:pt x="20" y="68"/>
                  <a:pt x="24" y="70"/>
                </a:cubicBezTo>
                <a:cubicBezTo>
                  <a:pt x="26" y="71"/>
                  <a:pt x="27" y="76"/>
                  <a:pt x="24" y="76"/>
                </a:cubicBezTo>
                <a:cubicBezTo>
                  <a:pt x="22" y="76"/>
                  <a:pt x="21" y="81"/>
                  <a:pt x="17" y="77"/>
                </a:cubicBezTo>
                <a:cubicBezTo>
                  <a:pt x="13" y="76"/>
                  <a:pt x="7" y="79"/>
                  <a:pt x="6" y="77"/>
                </a:cubicBezTo>
                <a:cubicBezTo>
                  <a:pt x="4" y="74"/>
                  <a:pt x="4" y="71"/>
                  <a:pt x="0" y="68"/>
                </a:cubicBezTo>
                <a:cubicBezTo>
                  <a:pt x="0" y="11"/>
                  <a:pt x="0" y="11"/>
                  <a:pt x="0" y="11"/>
                </a:cubicBezTo>
                <a:close/>
                <a:moveTo>
                  <a:pt x="68" y="46"/>
                </a:moveTo>
                <a:cubicBezTo>
                  <a:pt x="73" y="49"/>
                  <a:pt x="71" y="45"/>
                  <a:pt x="74" y="48"/>
                </a:cubicBezTo>
                <a:cubicBezTo>
                  <a:pt x="77" y="51"/>
                  <a:pt x="88" y="46"/>
                  <a:pt x="90" y="43"/>
                </a:cubicBezTo>
                <a:cubicBezTo>
                  <a:pt x="91" y="40"/>
                  <a:pt x="91" y="43"/>
                  <a:pt x="94" y="42"/>
                </a:cubicBezTo>
                <a:cubicBezTo>
                  <a:pt x="97" y="39"/>
                  <a:pt x="93" y="36"/>
                  <a:pt x="94" y="36"/>
                </a:cubicBezTo>
                <a:cubicBezTo>
                  <a:pt x="97" y="36"/>
                  <a:pt x="99" y="31"/>
                  <a:pt x="97" y="29"/>
                </a:cubicBezTo>
                <a:cubicBezTo>
                  <a:pt x="96" y="28"/>
                  <a:pt x="94" y="28"/>
                  <a:pt x="91" y="28"/>
                </a:cubicBezTo>
                <a:cubicBezTo>
                  <a:pt x="88" y="28"/>
                  <a:pt x="94" y="37"/>
                  <a:pt x="90" y="36"/>
                </a:cubicBezTo>
                <a:cubicBezTo>
                  <a:pt x="87" y="34"/>
                  <a:pt x="87" y="43"/>
                  <a:pt x="82" y="40"/>
                </a:cubicBezTo>
                <a:cubicBezTo>
                  <a:pt x="80" y="39"/>
                  <a:pt x="80" y="43"/>
                  <a:pt x="79" y="40"/>
                </a:cubicBezTo>
                <a:cubicBezTo>
                  <a:pt x="77" y="37"/>
                  <a:pt x="80" y="37"/>
                  <a:pt x="79" y="37"/>
                </a:cubicBezTo>
                <a:cubicBezTo>
                  <a:pt x="79" y="36"/>
                  <a:pt x="77" y="36"/>
                  <a:pt x="77" y="40"/>
                </a:cubicBezTo>
                <a:cubicBezTo>
                  <a:pt x="77" y="43"/>
                  <a:pt x="65" y="39"/>
                  <a:pt x="65" y="42"/>
                </a:cubicBezTo>
                <a:cubicBezTo>
                  <a:pt x="65" y="45"/>
                  <a:pt x="67" y="43"/>
                  <a:pt x="68" y="46"/>
                </a:cubicBezTo>
                <a:close/>
                <a:moveTo>
                  <a:pt x="55" y="9"/>
                </a:moveTo>
                <a:cubicBezTo>
                  <a:pt x="58" y="9"/>
                  <a:pt x="58" y="8"/>
                  <a:pt x="56" y="6"/>
                </a:cubicBezTo>
                <a:cubicBezTo>
                  <a:pt x="55" y="6"/>
                  <a:pt x="50" y="6"/>
                  <a:pt x="50" y="8"/>
                </a:cubicBezTo>
                <a:cubicBezTo>
                  <a:pt x="50" y="11"/>
                  <a:pt x="52" y="9"/>
                  <a:pt x="55" y="9"/>
                </a:cubicBezTo>
                <a:close/>
                <a:moveTo>
                  <a:pt x="79" y="11"/>
                </a:moveTo>
                <a:cubicBezTo>
                  <a:pt x="79" y="9"/>
                  <a:pt x="84" y="12"/>
                  <a:pt x="82" y="12"/>
                </a:cubicBezTo>
                <a:cubicBezTo>
                  <a:pt x="80" y="14"/>
                  <a:pt x="77" y="12"/>
                  <a:pt x="79" y="11"/>
                </a:cubicBezTo>
                <a:close/>
                <a:moveTo>
                  <a:pt x="91" y="18"/>
                </a:moveTo>
                <a:cubicBezTo>
                  <a:pt x="91" y="20"/>
                  <a:pt x="96" y="21"/>
                  <a:pt x="97" y="26"/>
                </a:cubicBezTo>
                <a:cubicBezTo>
                  <a:pt x="100" y="29"/>
                  <a:pt x="99" y="29"/>
                  <a:pt x="100" y="34"/>
                </a:cubicBezTo>
                <a:cubicBezTo>
                  <a:pt x="102" y="37"/>
                  <a:pt x="105" y="28"/>
                  <a:pt x="100" y="25"/>
                </a:cubicBezTo>
                <a:cubicBezTo>
                  <a:pt x="96" y="23"/>
                  <a:pt x="96" y="20"/>
                  <a:pt x="93" y="18"/>
                </a:cubicBezTo>
                <a:cubicBezTo>
                  <a:pt x="87" y="15"/>
                  <a:pt x="85" y="11"/>
                  <a:pt x="85" y="14"/>
                </a:cubicBezTo>
                <a:cubicBezTo>
                  <a:pt x="80" y="15"/>
                  <a:pt x="87" y="14"/>
                  <a:pt x="91" y="18"/>
                </a:cubicBezTo>
                <a:close/>
                <a:moveTo>
                  <a:pt x="74" y="1"/>
                </a:moveTo>
                <a:cubicBezTo>
                  <a:pt x="76" y="0"/>
                  <a:pt x="77" y="3"/>
                  <a:pt x="76" y="3"/>
                </a:cubicBezTo>
                <a:cubicBezTo>
                  <a:pt x="74" y="3"/>
                  <a:pt x="74" y="3"/>
                  <a:pt x="74" y="1"/>
                </a:cubicBezTo>
                <a:close/>
                <a:moveTo>
                  <a:pt x="123" y="48"/>
                </a:moveTo>
                <a:cubicBezTo>
                  <a:pt x="120" y="46"/>
                  <a:pt x="120" y="42"/>
                  <a:pt x="117" y="42"/>
                </a:cubicBezTo>
                <a:cubicBezTo>
                  <a:pt x="115" y="40"/>
                  <a:pt x="115" y="34"/>
                  <a:pt x="114" y="37"/>
                </a:cubicBezTo>
                <a:cubicBezTo>
                  <a:pt x="112" y="39"/>
                  <a:pt x="115" y="39"/>
                  <a:pt x="115" y="43"/>
                </a:cubicBezTo>
                <a:cubicBezTo>
                  <a:pt x="114" y="46"/>
                  <a:pt x="119" y="48"/>
                  <a:pt x="120" y="51"/>
                </a:cubicBezTo>
                <a:cubicBezTo>
                  <a:pt x="120" y="54"/>
                  <a:pt x="122" y="54"/>
                  <a:pt x="125" y="54"/>
                </a:cubicBezTo>
                <a:cubicBezTo>
                  <a:pt x="126" y="53"/>
                  <a:pt x="125" y="48"/>
                  <a:pt x="123" y="48"/>
                </a:cubicBezTo>
                <a:close/>
                <a:moveTo>
                  <a:pt x="61" y="43"/>
                </a:moveTo>
                <a:cubicBezTo>
                  <a:pt x="59" y="42"/>
                  <a:pt x="61" y="39"/>
                  <a:pt x="62" y="42"/>
                </a:cubicBezTo>
                <a:cubicBezTo>
                  <a:pt x="64" y="43"/>
                  <a:pt x="62" y="45"/>
                  <a:pt x="61" y="43"/>
                </a:cubicBezTo>
                <a:close/>
                <a:moveTo>
                  <a:pt x="55" y="39"/>
                </a:moveTo>
                <a:cubicBezTo>
                  <a:pt x="55" y="37"/>
                  <a:pt x="58" y="40"/>
                  <a:pt x="56" y="40"/>
                </a:cubicBezTo>
                <a:cubicBezTo>
                  <a:pt x="56" y="42"/>
                  <a:pt x="53" y="40"/>
                  <a:pt x="55" y="39"/>
                </a:cubicBezTo>
                <a:close/>
                <a:moveTo>
                  <a:pt x="47" y="31"/>
                </a:moveTo>
                <a:cubicBezTo>
                  <a:pt x="48" y="32"/>
                  <a:pt x="47" y="36"/>
                  <a:pt x="45" y="34"/>
                </a:cubicBezTo>
                <a:cubicBezTo>
                  <a:pt x="44" y="32"/>
                  <a:pt x="45" y="31"/>
                  <a:pt x="47" y="31"/>
                </a:cubicBezTo>
                <a:close/>
                <a:moveTo>
                  <a:pt x="102" y="76"/>
                </a:moveTo>
                <a:cubicBezTo>
                  <a:pt x="100" y="74"/>
                  <a:pt x="97" y="74"/>
                  <a:pt x="99" y="76"/>
                </a:cubicBezTo>
                <a:cubicBezTo>
                  <a:pt x="100" y="76"/>
                  <a:pt x="99" y="77"/>
                  <a:pt x="100" y="77"/>
                </a:cubicBezTo>
                <a:cubicBezTo>
                  <a:pt x="102" y="77"/>
                  <a:pt x="103" y="77"/>
                  <a:pt x="102" y="76"/>
                </a:cubicBezTo>
                <a:close/>
                <a:moveTo>
                  <a:pt x="103" y="99"/>
                </a:moveTo>
                <a:cubicBezTo>
                  <a:pt x="102" y="96"/>
                  <a:pt x="106" y="99"/>
                  <a:pt x="108" y="101"/>
                </a:cubicBezTo>
                <a:cubicBezTo>
                  <a:pt x="103" y="99"/>
                  <a:pt x="103" y="99"/>
                  <a:pt x="103" y="99"/>
                </a:cubicBezTo>
                <a:close/>
                <a:moveTo>
                  <a:pt x="79" y="79"/>
                </a:moveTo>
                <a:cubicBezTo>
                  <a:pt x="77" y="77"/>
                  <a:pt x="79" y="76"/>
                  <a:pt x="80" y="77"/>
                </a:cubicBezTo>
                <a:cubicBezTo>
                  <a:pt x="82" y="79"/>
                  <a:pt x="80" y="82"/>
                  <a:pt x="79" y="79"/>
                </a:cubicBezTo>
                <a:close/>
                <a:moveTo>
                  <a:pt x="82" y="82"/>
                </a:moveTo>
                <a:cubicBezTo>
                  <a:pt x="84" y="82"/>
                  <a:pt x="85" y="82"/>
                  <a:pt x="85" y="81"/>
                </a:cubicBezTo>
                <a:cubicBezTo>
                  <a:pt x="85" y="79"/>
                  <a:pt x="82" y="77"/>
                  <a:pt x="82" y="79"/>
                </a:cubicBezTo>
                <a:cubicBezTo>
                  <a:pt x="82" y="81"/>
                  <a:pt x="80" y="82"/>
                  <a:pt x="82" y="82"/>
                </a:cubicBezTo>
                <a:close/>
                <a:moveTo>
                  <a:pt x="85" y="84"/>
                </a:moveTo>
                <a:cubicBezTo>
                  <a:pt x="85" y="85"/>
                  <a:pt x="87" y="88"/>
                  <a:pt x="88" y="87"/>
                </a:cubicBezTo>
                <a:cubicBezTo>
                  <a:pt x="88" y="84"/>
                  <a:pt x="88" y="84"/>
                  <a:pt x="88" y="84"/>
                </a:cubicBezTo>
                <a:cubicBezTo>
                  <a:pt x="87" y="85"/>
                  <a:pt x="85" y="82"/>
                  <a:pt x="85" y="84"/>
                </a:cubicBezTo>
                <a:close/>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70" name="Freeform 217"/>
          <p:cNvSpPr>
            <a:spLocks noEditPoints="1"/>
          </p:cNvSpPr>
          <p:nvPr>
            <p:custDataLst>
              <p:tags r:id="rId268"/>
            </p:custDataLst>
          </p:nvPr>
        </p:nvSpPr>
        <p:spPr bwMode="auto">
          <a:xfrm>
            <a:off x="6011228" y="3961353"/>
            <a:ext cx="93338" cy="90040"/>
          </a:xfrm>
          <a:custGeom>
            <a:avLst/>
            <a:gdLst/>
            <a:ahLst/>
            <a:cxnLst>
              <a:cxn ang="0">
                <a:pos x="6" y="0"/>
              </a:cxn>
              <a:cxn ang="0">
                <a:pos x="12" y="5"/>
              </a:cxn>
              <a:cxn ang="0">
                <a:pos x="14" y="8"/>
              </a:cxn>
              <a:cxn ang="0">
                <a:pos x="9" y="5"/>
              </a:cxn>
              <a:cxn ang="0">
                <a:pos x="6" y="2"/>
              </a:cxn>
              <a:cxn ang="0">
                <a:pos x="6" y="0"/>
              </a:cxn>
              <a:cxn ang="0">
                <a:pos x="23" y="13"/>
              </a:cxn>
              <a:cxn ang="0">
                <a:pos x="32" y="19"/>
              </a:cxn>
              <a:cxn ang="0">
                <a:pos x="29" y="14"/>
              </a:cxn>
              <a:cxn ang="0">
                <a:pos x="24" y="11"/>
              </a:cxn>
              <a:cxn ang="0">
                <a:pos x="23" y="13"/>
              </a:cxn>
              <a:cxn ang="0">
                <a:pos x="42" y="28"/>
              </a:cxn>
              <a:cxn ang="0">
                <a:pos x="44" y="28"/>
              </a:cxn>
              <a:cxn ang="0">
                <a:pos x="42" y="23"/>
              </a:cxn>
              <a:cxn ang="0">
                <a:pos x="39" y="17"/>
              </a:cxn>
              <a:cxn ang="0">
                <a:pos x="39" y="25"/>
              </a:cxn>
              <a:cxn ang="0">
                <a:pos x="42" y="28"/>
              </a:cxn>
              <a:cxn ang="0">
                <a:pos x="35" y="33"/>
              </a:cxn>
              <a:cxn ang="0">
                <a:pos x="39" y="33"/>
              </a:cxn>
              <a:cxn ang="0">
                <a:pos x="38" y="28"/>
              </a:cxn>
              <a:cxn ang="0">
                <a:pos x="33" y="28"/>
              </a:cxn>
              <a:cxn ang="0">
                <a:pos x="30" y="30"/>
              </a:cxn>
              <a:cxn ang="0">
                <a:pos x="35" y="33"/>
              </a:cxn>
              <a:cxn ang="0">
                <a:pos x="46" y="39"/>
              </a:cxn>
              <a:cxn ang="0">
                <a:pos x="52" y="42"/>
              </a:cxn>
              <a:cxn ang="0">
                <a:pos x="50" y="39"/>
              </a:cxn>
              <a:cxn ang="0">
                <a:pos x="44" y="36"/>
              </a:cxn>
              <a:cxn ang="0">
                <a:pos x="46" y="39"/>
              </a:cxn>
              <a:cxn ang="0">
                <a:pos x="33" y="48"/>
              </a:cxn>
              <a:cxn ang="0">
                <a:pos x="39" y="51"/>
              </a:cxn>
              <a:cxn ang="0">
                <a:pos x="33" y="48"/>
              </a:cxn>
              <a:cxn ang="0">
                <a:pos x="17" y="17"/>
              </a:cxn>
              <a:cxn ang="0">
                <a:pos x="15" y="14"/>
              </a:cxn>
              <a:cxn ang="0">
                <a:pos x="14" y="17"/>
              </a:cxn>
              <a:cxn ang="0">
                <a:pos x="17" y="20"/>
              </a:cxn>
              <a:cxn ang="0">
                <a:pos x="17" y="17"/>
              </a:cxn>
              <a:cxn ang="0">
                <a:pos x="11" y="13"/>
              </a:cxn>
              <a:cxn ang="0">
                <a:pos x="12" y="16"/>
              </a:cxn>
              <a:cxn ang="0">
                <a:pos x="11" y="13"/>
              </a:cxn>
              <a:cxn ang="0">
                <a:pos x="6" y="11"/>
              </a:cxn>
              <a:cxn ang="0">
                <a:pos x="9" y="13"/>
              </a:cxn>
              <a:cxn ang="0">
                <a:pos x="6" y="11"/>
              </a:cxn>
              <a:cxn ang="0">
                <a:pos x="20" y="22"/>
              </a:cxn>
              <a:cxn ang="0">
                <a:pos x="18" y="20"/>
              </a:cxn>
              <a:cxn ang="0">
                <a:pos x="20" y="22"/>
              </a:cxn>
              <a:cxn ang="0">
                <a:pos x="0" y="5"/>
              </a:cxn>
              <a:cxn ang="0">
                <a:pos x="2" y="5"/>
              </a:cxn>
              <a:cxn ang="0">
                <a:pos x="0" y="5"/>
              </a:cxn>
            </a:cxnLst>
            <a:rect l="0" t="0" r="r" b="b"/>
            <a:pathLst>
              <a:path w="53" h="53">
                <a:moveTo>
                  <a:pt x="6" y="0"/>
                </a:moveTo>
                <a:cubicBezTo>
                  <a:pt x="11" y="3"/>
                  <a:pt x="11" y="3"/>
                  <a:pt x="12" y="5"/>
                </a:cubicBezTo>
                <a:cubicBezTo>
                  <a:pt x="12" y="8"/>
                  <a:pt x="17" y="8"/>
                  <a:pt x="14" y="8"/>
                </a:cubicBezTo>
                <a:cubicBezTo>
                  <a:pt x="12" y="10"/>
                  <a:pt x="9" y="7"/>
                  <a:pt x="9" y="5"/>
                </a:cubicBezTo>
                <a:cubicBezTo>
                  <a:pt x="8" y="3"/>
                  <a:pt x="6" y="3"/>
                  <a:pt x="6" y="2"/>
                </a:cubicBezTo>
                <a:cubicBezTo>
                  <a:pt x="6" y="0"/>
                  <a:pt x="6" y="0"/>
                  <a:pt x="6" y="0"/>
                </a:cubicBezTo>
                <a:close/>
                <a:moveTo>
                  <a:pt x="23" y="13"/>
                </a:moveTo>
                <a:cubicBezTo>
                  <a:pt x="23" y="14"/>
                  <a:pt x="30" y="17"/>
                  <a:pt x="32" y="19"/>
                </a:cubicBezTo>
                <a:cubicBezTo>
                  <a:pt x="35" y="22"/>
                  <a:pt x="32" y="16"/>
                  <a:pt x="29" y="14"/>
                </a:cubicBezTo>
                <a:cubicBezTo>
                  <a:pt x="26" y="13"/>
                  <a:pt x="27" y="11"/>
                  <a:pt x="24" y="11"/>
                </a:cubicBezTo>
                <a:cubicBezTo>
                  <a:pt x="23" y="10"/>
                  <a:pt x="23" y="10"/>
                  <a:pt x="23" y="13"/>
                </a:cubicBezTo>
                <a:close/>
                <a:moveTo>
                  <a:pt x="42" y="28"/>
                </a:moveTo>
                <a:cubicBezTo>
                  <a:pt x="44" y="31"/>
                  <a:pt x="47" y="31"/>
                  <a:pt x="44" y="28"/>
                </a:cubicBezTo>
                <a:cubicBezTo>
                  <a:pt x="44" y="27"/>
                  <a:pt x="46" y="27"/>
                  <a:pt x="42" y="23"/>
                </a:cubicBezTo>
                <a:cubicBezTo>
                  <a:pt x="41" y="22"/>
                  <a:pt x="42" y="19"/>
                  <a:pt x="39" y="17"/>
                </a:cubicBezTo>
                <a:cubicBezTo>
                  <a:pt x="36" y="17"/>
                  <a:pt x="39" y="19"/>
                  <a:pt x="39" y="25"/>
                </a:cubicBezTo>
                <a:cubicBezTo>
                  <a:pt x="41" y="27"/>
                  <a:pt x="41" y="27"/>
                  <a:pt x="42" y="28"/>
                </a:cubicBezTo>
                <a:close/>
                <a:moveTo>
                  <a:pt x="35" y="33"/>
                </a:moveTo>
                <a:cubicBezTo>
                  <a:pt x="38" y="31"/>
                  <a:pt x="36" y="33"/>
                  <a:pt x="39" y="33"/>
                </a:cubicBezTo>
                <a:cubicBezTo>
                  <a:pt x="42" y="34"/>
                  <a:pt x="39" y="31"/>
                  <a:pt x="38" y="28"/>
                </a:cubicBezTo>
                <a:cubicBezTo>
                  <a:pt x="36" y="27"/>
                  <a:pt x="35" y="30"/>
                  <a:pt x="33" y="28"/>
                </a:cubicBezTo>
                <a:cubicBezTo>
                  <a:pt x="32" y="27"/>
                  <a:pt x="30" y="27"/>
                  <a:pt x="30" y="30"/>
                </a:cubicBezTo>
                <a:cubicBezTo>
                  <a:pt x="30" y="31"/>
                  <a:pt x="33" y="33"/>
                  <a:pt x="35" y="33"/>
                </a:cubicBezTo>
                <a:close/>
                <a:moveTo>
                  <a:pt x="46" y="39"/>
                </a:moveTo>
                <a:cubicBezTo>
                  <a:pt x="46" y="40"/>
                  <a:pt x="50" y="42"/>
                  <a:pt x="52" y="42"/>
                </a:cubicBezTo>
                <a:cubicBezTo>
                  <a:pt x="53" y="42"/>
                  <a:pt x="52" y="39"/>
                  <a:pt x="50" y="39"/>
                </a:cubicBezTo>
                <a:cubicBezTo>
                  <a:pt x="49" y="39"/>
                  <a:pt x="46" y="36"/>
                  <a:pt x="44" y="36"/>
                </a:cubicBezTo>
                <a:cubicBezTo>
                  <a:pt x="42" y="37"/>
                  <a:pt x="46" y="37"/>
                  <a:pt x="46" y="39"/>
                </a:cubicBezTo>
                <a:close/>
                <a:moveTo>
                  <a:pt x="33" y="48"/>
                </a:moveTo>
                <a:cubicBezTo>
                  <a:pt x="35" y="47"/>
                  <a:pt x="39" y="51"/>
                  <a:pt x="39" y="51"/>
                </a:cubicBezTo>
                <a:cubicBezTo>
                  <a:pt x="38" y="53"/>
                  <a:pt x="33" y="50"/>
                  <a:pt x="33" y="48"/>
                </a:cubicBezTo>
                <a:close/>
                <a:moveTo>
                  <a:pt x="17" y="17"/>
                </a:moveTo>
                <a:cubicBezTo>
                  <a:pt x="15" y="16"/>
                  <a:pt x="17" y="14"/>
                  <a:pt x="15" y="14"/>
                </a:cubicBezTo>
                <a:cubicBezTo>
                  <a:pt x="14" y="13"/>
                  <a:pt x="12" y="19"/>
                  <a:pt x="14" y="17"/>
                </a:cubicBezTo>
                <a:cubicBezTo>
                  <a:pt x="15" y="17"/>
                  <a:pt x="15" y="17"/>
                  <a:pt x="17" y="20"/>
                </a:cubicBezTo>
                <a:cubicBezTo>
                  <a:pt x="17" y="20"/>
                  <a:pt x="18" y="19"/>
                  <a:pt x="17" y="17"/>
                </a:cubicBezTo>
                <a:close/>
                <a:moveTo>
                  <a:pt x="11" y="13"/>
                </a:moveTo>
                <a:cubicBezTo>
                  <a:pt x="11" y="11"/>
                  <a:pt x="12" y="14"/>
                  <a:pt x="12" y="16"/>
                </a:cubicBezTo>
                <a:cubicBezTo>
                  <a:pt x="11" y="17"/>
                  <a:pt x="9" y="14"/>
                  <a:pt x="11" y="13"/>
                </a:cubicBezTo>
                <a:close/>
                <a:moveTo>
                  <a:pt x="6" y="11"/>
                </a:moveTo>
                <a:cubicBezTo>
                  <a:pt x="6" y="10"/>
                  <a:pt x="11" y="11"/>
                  <a:pt x="9" y="13"/>
                </a:cubicBezTo>
                <a:cubicBezTo>
                  <a:pt x="8" y="14"/>
                  <a:pt x="6" y="11"/>
                  <a:pt x="6" y="11"/>
                </a:cubicBezTo>
                <a:close/>
                <a:moveTo>
                  <a:pt x="20" y="22"/>
                </a:moveTo>
                <a:cubicBezTo>
                  <a:pt x="18" y="22"/>
                  <a:pt x="17" y="22"/>
                  <a:pt x="18" y="20"/>
                </a:cubicBezTo>
                <a:cubicBezTo>
                  <a:pt x="18" y="19"/>
                  <a:pt x="20" y="20"/>
                  <a:pt x="20" y="22"/>
                </a:cubicBezTo>
                <a:close/>
                <a:moveTo>
                  <a:pt x="0" y="5"/>
                </a:moveTo>
                <a:cubicBezTo>
                  <a:pt x="0" y="3"/>
                  <a:pt x="2" y="5"/>
                  <a:pt x="2" y="5"/>
                </a:cubicBezTo>
                <a:cubicBezTo>
                  <a:pt x="2" y="7"/>
                  <a:pt x="0" y="7"/>
                  <a:pt x="0" y="5"/>
                </a:cubicBezTo>
                <a:close/>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71" name="Freeform 218"/>
          <p:cNvSpPr>
            <a:spLocks noEditPoints="1"/>
          </p:cNvSpPr>
          <p:nvPr>
            <p:custDataLst>
              <p:tags r:id="rId269"/>
            </p:custDataLst>
          </p:nvPr>
        </p:nvSpPr>
        <p:spPr bwMode="auto">
          <a:xfrm>
            <a:off x="6160749" y="4095976"/>
            <a:ext cx="43497" cy="88292"/>
          </a:xfrm>
          <a:custGeom>
            <a:avLst/>
            <a:gdLst/>
            <a:ahLst/>
            <a:cxnLst>
              <a:cxn ang="0">
                <a:pos x="5" y="11"/>
              </a:cxn>
              <a:cxn ang="0">
                <a:pos x="2" y="8"/>
              </a:cxn>
              <a:cxn ang="0">
                <a:pos x="2" y="3"/>
              </a:cxn>
              <a:cxn ang="0">
                <a:pos x="3" y="3"/>
              </a:cxn>
              <a:cxn ang="0">
                <a:pos x="5" y="5"/>
              </a:cxn>
              <a:cxn ang="0">
                <a:pos x="5" y="11"/>
              </a:cxn>
              <a:cxn ang="0">
                <a:pos x="8" y="16"/>
              </a:cxn>
              <a:cxn ang="0">
                <a:pos x="11" y="19"/>
              </a:cxn>
              <a:cxn ang="0">
                <a:pos x="6" y="14"/>
              </a:cxn>
              <a:cxn ang="0">
                <a:pos x="8" y="16"/>
              </a:cxn>
              <a:cxn ang="0">
                <a:pos x="14" y="30"/>
              </a:cxn>
              <a:cxn ang="0">
                <a:pos x="17" y="33"/>
              </a:cxn>
              <a:cxn ang="0">
                <a:pos x="14" y="30"/>
              </a:cxn>
              <a:cxn ang="0">
                <a:pos x="15" y="22"/>
              </a:cxn>
              <a:cxn ang="0">
                <a:pos x="14" y="21"/>
              </a:cxn>
              <a:cxn ang="0">
                <a:pos x="15" y="22"/>
              </a:cxn>
              <a:cxn ang="0">
                <a:pos x="12" y="18"/>
              </a:cxn>
              <a:cxn ang="0">
                <a:pos x="14" y="16"/>
              </a:cxn>
              <a:cxn ang="0">
                <a:pos x="12" y="18"/>
              </a:cxn>
              <a:cxn ang="0">
                <a:pos x="11" y="10"/>
              </a:cxn>
              <a:cxn ang="0">
                <a:pos x="12" y="7"/>
              </a:cxn>
              <a:cxn ang="0">
                <a:pos x="11" y="10"/>
              </a:cxn>
              <a:cxn ang="0">
                <a:pos x="20" y="41"/>
              </a:cxn>
              <a:cxn ang="0">
                <a:pos x="23" y="44"/>
              </a:cxn>
              <a:cxn ang="0">
                <a:pos x="20" y="41"/>
              </a:cxn>
              <a:cxn ang="0">
                <a:pos x="23" y="49"/>
              </a:cxn>
              <a:cxn ang="0">
                <a:pos x="25" y="52"/>
              </a:cxn>
              <a:cxn ang="0">
                <a:pos x="23" y="49"/>
              </a:cxn>
            </a:cxnLst>
            <a:rect l="0" t="0" r="r" b="b"/>
            <a:pathLst>
              <a:path w="25" h="52">
                <a:moveTo>
                  <a:pt x="5" y="11"/>
                </a:moveTo>
                <a:cubicBezTo>
                  <a:pt x="2" y="11"/>
                  <a:pt x="3" y="11"/>
                  <a:pt x="2" y="8"/>
                </a:cubicBezTo>
                <a:cubicBezTo>
                  <a:pt x="0" y="7"/>
                  <a:pt x="2" y="7"/>
                  <a:pt x="2" y="3"/>
                </a:cubicBezTo>
                <a:cubicBezTo>
                  <a:pt x="0" y="0"/>
                  <a:pt x="2" y="0"/>
                  <a:pt x="3" y="3"/>
                </a:cubicBezTo>
                <a:cubicBezTo>
                  <a:pt x="3" y="8"/>
                  <a:pt x="5" y="2"/>
                  <a:pt x="5" y="5"/>
                </a:cubicBezTo>
                <a:cubicBezTo>
                  <a:pt x="6" y="8"/>
                  <a:pt x="8" y="10"/>
                  <a:pt x="5" y="11"/>
                </a:cubicBezTo>
                <a:close/>
                <a:moveTo>
                  <a:pt x="8" y="16"/>
                </a:moveTo>
                <a:cubicBezTo>
                  <a:pt x="9" y="18"/>
                  <a:pt x="8" y="21"/>
                  <a:pt x="11" y="19"/>
                </a:cubicBezTo>
                <a:cubicBezTo>
                  <a:pt x="12" y="19"/>
                  <a:pt x="6" y="11"/>
                  <a:pt x="6" y="14"/>
                </a:cubicBezTo>
                <a:cubicBezTo>
                  <a:pt x="6" y="16"/>
                  <a:pt x="5" y="16"/>
                  <a:pt x="8" y="16"/>
                </a:cubicBezTo>
                <a:close/>
                <a:moveTo>
                  <a:pt x="14" y="30"/>
                </a:moveTo>
                <a:cubicBezTo>
                  <a:pt x="15" y="28"/>
                  <a:pt x="18" y="33"/>
                  <a:pt x="17" y="33"/>
                </a:cubicBezTo>
                <a:cubicBezTo>
                  <a:pt x="15" y="33"/>
                  <a:pt x="14" y="32"/>
                  <a:pt x="14" y="30"/>
                </a:cubicBezTo>
                <a:close/>
                <a:moveTo>
                  <a:pt x="15" y="22"/>
                </a:moveTo>
                <a:cubicBezTo>
                  <a:pt x="12" y="22"/>
                  <a:pt x="14" y="19"/>
                  <a:pt x="14" y="21"/>
                </a:cubicBezTo>
                <a:cubicBezTo>
                  <a:pt x="15" y="22"/>
                  <a:pt x="15" y="24"/>
                  <a:pt x="15" y="22"/>
                </a:cubicBezTo>
                <a:close/>
                <a:moveTo>
                  <a:pt x="12" y="18"/>
                </a:moveTo>
                <a:cubicBezTo>
                  <a:pt x="11" y="16"/>
                  <a:pt x="14" y="14"/>
                  <a:pt x="14" y="16"/>
                </a:cubicBezTo>
                <a:cubicBezTo>
                  <a:pt x="15" y="19"/>
                  <a:pt x="12" y="19"/>
                  <a:pt x="12" y="18"/>
                </a:cubicBezTo>
                <a:close/>
                <a:moveTo>
                  <a:pt x="11" y="10"/>
                </a:moveTo>
                <a:cubicBezTo>
                  <a:pt x="9" y="8"/>
                  <a:pt x="12" y="7"/>
                  <a:pt x="12" y="7"/>
                </a:cubicBezTo>
                <a:cubicBezTo>
                  <a:pt x="14" y="8"/>
                  <a:pt x="11" y="10"/>
                  <a:pt x="11" y="10"/>
                </a:cubicBezTo>
                <a:close/>
                <a:moveTo>
                  <a:pt x="20" y="41"/>
                </a:moveTo>
                <a:cubicBezTo>
                  <a:pt x="21" y="39"/>
                  <a:pt x="25" y="44"/>
                  <a:pt x="23" y="44"/>
                </a:cubicBezTo>
                <a:cubicBezTo>
                  <a:pt x="21" y="46"/>
                  <a:pt x="20" y="43"/>
                  <a:pt x="20" y="41"/>
                </a:cubicBezTo>
                <a:close/>
                <a:moveTo>
                  <a:pt x="23" y="49"/>
                </a:moveTo>
                <a:cubicBezTo>
                  <a:pt x="23" y="47"/>
                  <a:pt x="25" y="52"/>
                  <a:pt x="25" y="52"/>
                </a:cubicBezTo>
                <a:cubicBezTo>
                  <a:pt x="23" y="52"/>
                  <a:pt x="21" y="49"/>
                  <a:pt x="23" y="49"/>
                </a:cubicBezTo>
                <a:close/>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72" name="Freeform 219"/>
          <p:cNvSpPr>
            <a:spLocks noEditPoints="1"/>
          </p:cNvSpPr>
          <p:nvPr>
            <p:custDataLst>
              <p:tags r:id="rId270"/>
            </p:custDataLst>
          </p:nvPr>
        </p:nvSpPr>
        <p:spPr bwMode="auto">
          <a:xfrm>
            <a:off x="6121783" y="4190388"/>
            <a:ext cx="67059" cy="39338"/>
          </a:xfrm>
          <a:custGeom>
            <a:avLst/>
            <a:gdLst/>
            <a:ahLst/>
            <a:cxnLst>
              <a:cxn ang="0">
                <a:pos x="34" y="14"/>
              </a:cxn>
              <a:cxn ang="0">
                <a:pos x="36" y="13"/>
              </a:cxn>
              <a:cxn ang="0">
                <a:pos x="34" y="14"/>
              </a:cxn>
              <a:cxn ang="0">
                <a:pos x="30" y="6"/>
              </a:cxn>
              <a:cxn ang="0">
                <a:pos x="27" y="6"/>
              </a:cxn>
              <a:cxn ang="0">
                <a:pos x="28" y="10"/>
              </a:cxn>
              <a:cxn ang="0">
                <a:pos x="30" y="6"/>
              </a:cxn>
              <a:cxn ang="0">
                <a:pos x="16" y="14"/>
              </a:cxn>
              <a:cxn ang="0">
                <a:pos x="13" y="11"/>
              </a:cxn>
              <a:cxn ang="0">
                <a:pos x="4" y="2"/>
              </a:cxn>
              <a:cxn ang="0">
                <a:pos x="4" y="3"/>
              </a:cxn>
              <a:cxn ang="0">
                <a:pos x="0" y="0"/>
              </a:cxn>
              <a:cxn ang="0">
                <a:pos x="0" y="2"/>
              </a:cxn>
              <a:cxn ang="0">
                <a:pos x="4" y="6"/>
              </a:cxn>
              <a:cxn ang="0">
                <a:pos x="4" y="8"/>
              </a:cxn>
              <a:cxn ang="0">
                <a:pos x="7" y="10"/>
              </a:cxn>
              <a:cxn ang="0">
                <a:pos x="7" y="11"/>
              </a:cxn>
              <a:cxn ang="0">
                <a:pos x="8" y="13"/>
              </a:cxn>
              <a:cxn ang="0">
                <a:pos x="8" y="13"/>
              </a:cxn>
              <a:cxn ang="0">
                <a:pos x="10" y="14"/>
              </a:cxn>
              <a:cxn ang="0">
                <a:pos x="11" y="14"/>
              </a:cxn>
              <a:cxn ang="0">
                <a:pos x="16" y="19"/>
              </a:cxn>
              <a:cxn ang="0">
                <a:pos x="21" y="22"/>
              </a:cxn>
              <a:cxn ang="0">
                <a:pos x="21" y="23"/>
              </a:cxn>
              <a:cxn ang="0">
                <a:pos x="18" y="16"/>
              </a:cxn>
              <a:cxn ang="0">
                <a:pos x="16" y="14"/>
              </a:cxn>
            </a:cxnLst>
            <a:rect l="0" t="0" r="r" b="b"/>
            <a:pathLst>
              <a:path w="38" h="23">
                <a:moveTo>
                  <a:pt x="34" y="14"/>
                </a:moveTo>
                <a:cubicBezTo>
                  <a:pt x="33" y="13"/>
                  <a:pt x="34" y="11"/>
                  <a:pt x="36" y="13"/>
                </a:cubicBezTo>
                <a:cubicBezTo>
                  <a:pt x="38" y="16"/>
                  <a:pt x="34" y="16"/>
                  <a:pt x="34" y="14"/>
                </a:cubicBezTo>
                <a:close/>
                <a:moveTo>
                  <a:pt x="30" y="6"/>
                </a:moveTo>
                <a:cubicBezTo>
                  <a:pt x="28" y="5"/>
                  <a:pt x="27" y="5"/>
                  <a:pt x="27" y="6"/>
                </a:cubicBezTo>
                <a:cubicBezTo>
                  <a:pt x="28" y="6"/>
                  <a:pt x="25" y="8"/>
                  <a:pt x="28" y="10"/>
                </a:cubicBezTo>
                <a:cubicBezTo>
                  <a:pt x="31" y="11"/>
                  <a:pt x="31" y="8"/>
                  <a:pt x="30" y="6"/>
                </a:cubicBezTo>
                <a:close/>
                <a:moveTo>
                  <a:pt x="16" y="14"/>
                </a:moveTo>
                <a:cubicBezTo>
                  <a:pt x="13" y="11"/>
                  <a:pt x="13" y="11"/>
                  <a:pt x="13" y="11"/>
                </a:cubicBezTo>
                <a:cubicBezTo>
                  <a:pt x="13" y="8"/>
                  <a:pt x="5" y="3"/>
                  <a:pt x="4" y="2"/>
                </a:cubicBezTo>
                <a:cubicBezTo>
                  <a:pt x="4" y="3"/>
                  <a:pt x="4" y="3"/>
                  <a:pt x="4" y="3"/>
                </a:cubicBezTo>
                <a:cubicBezTo>
                  <a:pt x="2" y="3"/>
                  <a:pt x="2" y="0"/>
                  <a:pt x="0" y="0"/>
                </a:cubicBezTo>
                <a:cubicBezTo>
                  <a:pt x="0" y="2"/>
                  <a:pt x="0" y="2"/>
                  <a:pt x="0" y="2"/>
                </a:cubicBezTo>
                <a:cubicBezTo>
                  <a:pt x="4" y="6"/>
                  <a:pt x="4" y="6"/>
                  <a:pt x="4" y="6"/>
                </a:cubicBezTo>
                <a:cubicBezTo>
                  <a:pt x="4" y="8"/>
                  <a:pt x="4" y="8"/>
                  <a:pt x="4" y="8"/>
                </a:cubicBezTo>
                <a:cubicBezTo>
                  <a:pt x="7" y="10"/>
                  <a:pt x="7" y="10"/>
                  <a:pt x="7" y="10"/>
                </a:cubicBezTo>
                <a:cubicBezTo>
                  <a:pt x="7" y="11"/>
                  <a:pt x="7" y="11"/>
                  <a:pt x="7" y="11"/>
                </a:cubicBezTo>
                <a:cubicBezTo>
                  <a:pt x="8" y="13"/>
                  <a:pt x="8" y="13"/>
                  <a:pt x="8" y="13"/>
                </a:cubicBezTo>
                <a:cubicBezTo>
                  <a:pt x="8" y="13"/>
                  <a:pt x="8" y="13"/>
                  <a:pt x="8" y="13"/>
                </a:cubicBezTo>
                <a:cubicBezTo>
                  <a:pt x="10" y="14"/>
                  <a:pt x="10" y="14"/>
                  <a:pt x="10" y="14"/>
                </a:cubicBezTo>
                <a:cubicBezTo>
                  <a:pt x="10" y="14"/>
                  <a:pt x="10" y="14"/>
                  <a:pt x="11" y="14"/>
                </a:cubicBezTo>
                <a:cubicBezTo>
                  <a:pt x="11" y="16"/>
                  <a:pt x="14" y="17"/>
                  <a:pt x="16" y="19"/>
                </a:cubicBezTo>
                <a:cubicBezTo>
                  <a:pt x="21" y="22"/>
                  <a:pt x="21" y="22"/>
                  <a:pt x="21" y="22"/>
                </a:cubicBezTo>
                <a:cubicBezTo>
                  <a:pt x="21" y="23"/>
                  <a:pt x="21" y="23"/>
                  <a:pt x="21" y="23"/>
                </a:cubicBezTo>
                <a:cubicBezTo>
                  <a:pt x="27" y="20"/>
                  <a:pt x="27" y="23"/>
                  <a:pt x="18" y="16"/>
                </a:cubicBezTo>
                <a:cubicBezTo>
                  <a:pt x="18" y="14"/>
                  <a:pt x="16" y="13"/>
                  <a:pt x="16" y="14"/>
                </a:cubicBezTo>
                <a:close/>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73" name="Freeform 220"/>
          <p:cNvSpPr>
            <a:spLocks/>
          </p:cNvSpPr>
          <p:nvPr>
            <p:custDataLst>
              <p:tags r:id="rId271"/>
            </p:custDataLst>
          </p:nvPr>
        </p:nvSpPr>
        <p:spPr bwMode="auto">
          <a:xfrm>
            <a:off x="5238246" y="3739312"/>
            <a:ext cx="57996" cy="97034"/>
          </a:xfrm>
          <a:custGeom>
            <a:avLst/>
            <a:gdLst/>
            <a:ahLst/>
            <a:cxnLst>
              <a:cxn ang="0">
                <a:pos x="15" y="7"/>
              </a:cxn>
              <a:cxn ang="0">
                <a:pos x="18" y="8"/>
              </a:cxn>
              <a:cxn ang="0">
                <a:pos x="26" y="19"/>
              </a:cxn>
              <a:cxn ang="0">
                <a:pos x="26" y="27"/>
              </a:cxn>
              <a:cxn ang="0">
                <a:pos x="26" y="32"/>
              </a:cxn>
              <a:cxn ang="0">
                <a:pos x="27" y="41"/>
              </a:cxn>
              <a:cxn ang="0">
                <a:pos x="32" y="49"/>
              </a:cxn>
              <a:cxn ang="0">
                <a:pos x="32" y="54"/>
              </a:cxn>
              <a:cxn ang="0">
                <a:pos x="30" y="52"/>
              </a:cxn>
              <a:cxn ang="0">
                <a:pos x="29" y="54"/>
              </a:cxn>
              <a:cxn ang="0">
                <a:pos x="26" y="54"/>
              </a:cxn>
              <a:cxn ang="0">
                <a:pos x="17" y="47"/>
              </a:cxn>
              <a:cxn ang="0">
                <a:pos x="9" y="38"/>
              </a:cxn>
              <a:cxn ang="0">
                <a:pos x="5" y="28"/>
              </a:cxn>
              <a:cxn ang="0">
                <a:pos x="3" y="24"/>
              </a:cxn>
              <a:cxn ang="0">
                <a:pos x="2" y="16"/>
              </a:cxn>
              <a:cxn ang="0">
                <a:pos x="0" y="3"/>
              </a:cxn>
              <a:cxn ang="0">
                <a:pos x="2" y="2"/>
              </a:cxn>
              <a:cxn ang="0">
                <a:pos x="5" y="5"/>
              </a:cxn>
              <a:cxn ang="0">
                <a:pos x="8" y="7"/>
              </a:cxn>
              <a:cxn ang="0">
                <a:pos x="8" y="11"/>
              </a:cxn>
              <a:cxn ang="0">
                <a:pos x="12" y="10"/>
              </a:cxn>
              <a:cxn ang="0">
                <a:pos x="15" y="7"/>
              </a:cxn>
            </a:cxnLst>
            <a:rect l="0" t="0" r="r" b="b"/>
            <a:pathLst>
              <a:path w="33" h="57">
                <a:moveTo>
                  <a:pt x="15" y="7"/>
                </a:moveTo>
                <a:cubicBezTo>
                  <a:pt x="17" y="7"/>
                  <a:pt x="17" y="5"/>
                  <a:pt x="18" y="8"/>
                </a:cubicBezTo>
                <a:cubicBezTo>
                  <a:pt x="18" y="11"/>
                  <a:pt x="24" y="14"/>
                  <a:pt x="26" y="19"/>
                </a:cubicBezTo>
                <a:cubicBezTo>
                  <a:pt x="27" y="24"/>
                  <a:pt x="26" y="27"/>
                  <a:pt x="26" y="27"/>
                </a:cubicBezTo>
                <a:cubicBezTo>
                  <a:pt x="26" y="28"/>
                  <a:pt x="24" y="30"/>
                  <a:pt x="26" y="32"/>
                </a:cubicBezTo>
                <a:cubicBezTo>
                  <a:pt x="27" y="33"/>
                  <a:pt x="23" y="38"/>
                  <a:pt x="27" y="41"/>
                </a:cubicBezTo>
                <a:cubicBezTo>
                  <a:pt x="30" y="44"/>
                  <a:pt x="29" y="47"/>
                  <a:pt x="32" y="49"/>
                </a:cubicBezTo>
                <a:cubicBezTo>
                  <a:pt x="32" y="50"/>
                  <a:pt x="33" y="55"/>
                  <a:pt x="32" y="54"/>
                </a:cubicBezTo>
                <a:cubicBezTo>
                  <a:pt x="30" y="54"/>
                  <a:pt x="32" y="54"/>
                  <a:pt x="30" y="52"/>
                </a:cubicBezTo>
                <a:cubicBezTo>
                  <a:pt x="29" y="52"/>
                  <a:pt x="30" y="54"/>
                  <a:pt x="29" y="54"/>
                </a:cubicBezTo>
                <a:cubicBezTo>
                  <a:pt x="26" y="52"/>
                  <a:pt x="27" y="57"/>
                  <a:pt x="26" y="54"/>
                </a:cubicBezTo>
                <a:cubicBezTo>
                  <a:pt x="24" y="50"/>
                  <a:pt x="23" y="54"/>
                  <a:pt x="17" y="47"/>
                </a:cubicBezTo>
                <a:cubicBezTo>
                  <a:pt x="9" y="39"/>
                  <a:pt x="8" y="41"/>
                  <a:pt x="9" y="38"/>
                </a:cubicBezTo>
                <a:cubicBezTo>
                  <a:pt x="11" y="35"/>
                  <a:pt x="3" y="30"/>
                  <a:pt x="5" y="28"/>
                </a:cubicBezTo>
                <a:cubicBezTo>
                  <a:pt x="5" y="27"/>
                  <a:pt x="3" y="28"/>
                  <a:pt x="3" y="24"/>
                </a:cubicBezTo>
                <a:cubicBezTo>
                  <a:pt x="3" y="17"/>
                  <a:pt x="0" y="19"/>
                  <a:pt x="2" y="16"/>
                </a:cubicBezTo>
                <a:cubicBezTo>
                  <a:pt x="2" y="14"/>
                  <a:pt x="3" y="8"/>
                  <a:pt x="0" y="3"/>
                </a:cubicBezTo>
                <a:cubicBezTo>
                  <a:pt x="0" y="0"/>
                  <a:pt x="0" y="0"/>
                  <a:pt x="2" y="2"/>
                </a:cubicBezTo>
                <a:cubicBezTo>
                  <a:pt x="3" y="3"/>
                  <a:pt x="5" y="2"/>
                  <a:pt x="5" y="5"/>
                </a:cubicBezTo>
                <a:cubicBezTo>
                  <a:pt x="6" y="7"/>
                  <a:pt x="8" y="3"/>
                  <a:pt x="8" y="7"/>
                </a:cubicBezTo>
                <a:cubicBezTo>
                  <a:pt x="8" y="8"/>
                  <a:pt x="6" y="10"/>
                  <a:pt x="8" y="11"/>
                </a:cubicBezTo>
                <a:cubicBezTo>
                  <a:pt x="9" y="13"/>
                  <a:pt x="9" y="7"/>
                  <a:pt x="12" y="10"/>
                </a:cubicBezTo>
                <a:cubicBezTo>
                  <a:pt x="14" y="11"/>
                  <a:pt x="14" y="11"/>
                  <a:pt x="15" y="7"/>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74" name="Freeform 221"/>
          <p:cNvSpPr>
            <a:spLocks/>
          </p:cNvSpPr>
          <p:nvPr>
            <p:custDataLst>
              <p:tags r:id="rId272"/>
            </p:custDataLst>
          </p:nvPr>
        </p:nvSpPr>
        <p:spPr bwMode="auto">
          <a:xfrm>
            <a:off x="5285368" y="3829353"/>
            <a:ext cx="5437" cy="6993"/>
          </a:xfrm>
          <a:custGeom>
            <a:avLst/>
            <a:gdLst/>
            <a:ahLst/>
            <a:cxnLst>
              <a:cxn ang="0">
                <a:pos x="0" y="2"/>
              </a:cxn>
              <a:cxn ang="0">
                <a:pos x="3" y="0"/>
              </a:cxn>
              <a:cxn ang="0">
                <a:pos x="0" y="2"/>
              </a:cxn>
            </a:cxnLst>
            <a:rect l="0" t="0" r="r" b="b"/>
            <a:pathLst>
              <a:path w="3" h="4">
                <a:moveTo>
                  <a:pt x="0" y="2"/>
                </a:moveTo>
                <a:cubicBezTo>
                  <a:pt x="0" y="0"/>
                  <a:pt x="3" y="0"/>
                  <a:pt x="3" y="0"/>
                </a:cubicBezTo>
                <a:cubicBezTo>
                  <a:pt x="3" y="2"/>
                  <a:pt x="2" y="4"/>
                  <a:pt x="0" y="2"/>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75" name="Freeform 222"/>
          <p:cNvSpPr>
            <a:spLocks noEditPoints="1"/>
          </p:cNvSpPr>
          <p:nvPr>
            <p:custDataLst>
              <p:tags r:id="rId273"/>
            </p:custDataLst>
          </p:nvPr>
        </p:nvSpPr>
        <p:spPr bwMode="auto">
          <a:xfrm>
            <a:off x="5165751" y="3756796"/>
            <a:ext cx="628897" cy="277988"/>
          </a:xfrm>
          <a:custGeom>
            <a:avLst/>
            <a:gdLst/>
            <a:ahLst/>
            <a:cxnLst>
              <a:cxn ang="0">
                <a:pos x="306" y="91"/>
              </a:cxn>
              <a:cxn ang="0">
                <a:pos x="288" y="67"/>
              </a:cxn>
              <a:cxn ang="0">
                <a:pos x="341" y="73"/>
              </a:cxn>
              <a:cxn ang="0">
                <a:pos x="157" y="37"/>
              </a:cxn>
              <a:cxn ang="0">
                <a:pos x="115" y="40"/>
              </a:cxn>
              <a:cxn ang="0">
                <a:pos x="121" y="87"/>
              </a:cxn>
              <a:cxn ang="0">
                <a:pos x="167" y="87"/>
              </a:cxn>
              <a:cxn ang="0">
                <a:pos x="179" y="29"/>
              </a:cxn>
              <a:cxn ang="0">
                <a:pos x="24" y="35"/>
              </a:cxn>
              <a:cxn ang="0">
                <a:pos x="71" y="112"/>
              </a:cxn>
              <a:cxn ang="0">
                <a:pos x="77" y="80"/>
              </a:cxn>
              <a:cxn ang="0">
                <a:pos x="45" y="37"/>
              </a:cxn>
              <a:cxn ang="0">
                <a:pos x="4" y="1"/>
              </a:cxn>
              <a:cxn ang="0">
                <a:pos x="138" y="140"/>
              </a:cxn>
              <a:cxn ang="0">
                <a:pos x="128" y="122"/>
              </a:cxn>
              <a:cxn ang="0">
                <a:pos x="85" y="121"/>
              </a:cxn>
              <a:cxn ang="0">
                <a:pos x="347" y="129"/>
              </a:cxn>
              <a:cxn ang="0">
                <a:pos x="161" y="124"/>
              </a:cxn>
              <a:cxn ang="0">
                <a:pos x="166" y="143"/>
              </a:cxn>
              <a:cxn ang="0">
                <a:pos x="189" y="144"/>
              </a:cxn>
              <a:cxn ang="0">
                <a:pos x="181" y="141"/>
              </a:cxn>
              <a:cxn ang="0">
                <a:pos x="195" y="140"/>
              </a:cxn>
              <a:cxn ang="0">
                <a:pos x="208" y="144"/>
              </a:cxn>
              <a:cxn ang="0">
                <a:pos x="210" y="141"/>
              </a:cxn>
              <a:cxn ang="0">
                <a:pos x="222" y="141"/>
              </a:cxn>
              <a:cxn ang="0">
                <a:pos x="228" y="138"/>
              </a:cxn>
              <a:cxn ang="0">
                <a:pos x="236" y="136"/>
              </a:cxn>
              <a:cxn ang="0">
                <a:pos x="195" y="149"/>
              </a:cxn>
              <a:cxn ang="0">
                <a:pos x="240" y="149"/>
              </a:cxn>
              <a:cxn ang="0">
                <a:pos x="230" y="149"/>
              </a:cxn>
              <a:cxn ang="0">
                <a:pos x="205" y="88"/>
              </a:cxn>
              <a:cxn ang="0">
                <a:pos x="221" y="63"/>
              </a:cxn>
              <a:cxn ang="0">
                <a:pos x="231" y="48"/>
              </a:cxn>
              <a:cxn ang="0">
                <a:pos x="193" y="73"/>
              </a:cxn>
              <a:cxn ang="0">
                <a:pos x="246" y="88"/>
              </a:cxn>
              <a:cxn ang="0">
                <a:pos x="260" y="90"/>
              </a:cxn>
              <a:cxn ang="0">
                <a:pos x="262" y="71"/>
              </a:cxn>
              <a:cxn ang="0">
                <a:pos x="285" y="70"/>
              </a:cxn>
              <a:cxn ang="0">
                <a:pos x="260" y="54"/>
              </a:cxn>
              <a:cxn ang="0">
                <a:pos x="257" y="48"/>
              </a:cxn>
              <a:cxn ang="0">
                <a:pos x="213" y="107"/>
              </a:cxn>
              <a:cxn ang="0">
                <a:pos x="224" y="101"/>
              </a:cxn>
              <a:cxn ang="0">
                <a:pos x="225" y="70"/>
              </a:cxn>
              <a:cxn ang="0">
                <a:pos x="312" y="119"/>
              </a:cxn>
              <a:cxn ang="0">
                <a:pos x="100" y="88"/>
              </a:cxn>
              <a:cxn ang="0">
                <a:pos x="90" y="82"/>
              </a:cxn>
              <a:cxn ang="0">
                <a:pos x="12" y="34"/>
              </a:cxn>
              <a:cxn ang="0">
                <a:pos x="29" y="67"/>
              </a:cxn>
              <a:cxn ang="0">
                <a:pos x="74" y="60"/>
              </a:cxn>
              <a:cxn ang="0">
                <a:pos x="67" y="48"/>
              </a:cxn>
              <a:cxn ang="0">
                <a:pos x="58" y="43"/>
              </a:cxn>
              <a:cxn ang="0">
                <a:pos x="62" y="48"/>
              </a:cxn>
              <a:cxn ang="0">
                <a:pos x="326" y="74"/>
              </a:cxn>
              <a:cxn ang="0">
                <a:pos x="275" y="135"/>
              </a:cxn>
              <a:cxn ang="0">
                <a:pos x="260" y="138"/>
              </a:cxn>
              <a:cxn ang="0">
                <a:pos x="312" y="115"/>
              </a:cxn>
              <a:cxn ang="0">
                <a:pos x="245" y="76"/>
              </a:cxn>
              <a:cxn ang="0">
                <a:pos x="265" y="91"/>
              </a:cxn>
              <a:cxn ang="0">
                <a:pos x="74" y="45"/>
              </a:cxn>
            </a:cxnLst>
            <a:rect l="0" t="0" r="r" b="b"/>
            <a:pathLst>
              <a:path w="358" h="164">
                <a:moveTo>
                  <a:pt x="358" y="138"/>
                </a:moveTo>
                <a:cubicBezTo>
                  <a:pt x="353" y="136"/>
                  <a:pt x="352" y="138"/>
                  <a:pt x="350" y="136"/>
                </a:cubicBezTo>
                <a:cubicBezTo>
                  <a:pt x="350" y="135"/>
                  <a:pt x="345" y="140"/>
                  <a:pt x="349" y="133"/>
                </a:cubicBezTo>
                <a:cubicBezTo>
                  <a:pt x="352" y="129"/>
                  <a:pt x="345" y="130"/>
                  <a:pt x="345" y="125"/>
                </a:cubicBezTo>
                <a:cubicBezTo>
                  <a:pt x="344" y="122"/>
                  <a:pt x="349" y="125"/>
                  <a:pt x="345" y="121"/>
                </a:cubicBezTo>
                <a:cubicBezTo>
                  <a:pt x="342" y="118"/>
                  <a:pt x="341" y="110"/>
                  <a:pt x="338" y="107"/>
                </a:cubicBezTo>
                <a:cubicBezTo>
                  <a:pt x="333" y="104"/>
                  <a:pt x="330" y="105"/>
                  <a:pt x="327" y="102"/>
                </a:cubicBezTo>
                <a:cubicBezTo>
                  <a:pt x="321" y="99"/>
                  <a:pt x="320" y="102"/>
                  <a:pt x="313" y="97"/>
                </a:cubicBezTo>
                <a:cubicBezTo>
                  <a:pt x="309" y="93"/>
                  <a:pt x="306" y="94"/>
                  <a:pt x="306" y="91"/>
                </a:cubicBezTo>
                <a:cubicBezTo>
                  <a:pt x="307" y="85"/>
                  <a:pt x="306" y="85"/>
                  <a:pt x="304" y="93"/>
                </a:cubicBezTo>
                <a:cubicBezTo>
                  <a:pt x="304" y="97"/>
                  <a:pt x="300" y="97"/>
                  <a:pt x="298" y="94"/>
                </a:cubicBezTo>
                <a:cubicBezTo>
                  <a:pt x="297" y="91"/>
                  <a:pt x="303" y="93"/>
                  <a:pt x="298" y="88"/>
                </a:cubicBezTo>
                <a:cubicBezTo>
                  <a:pt x="294" y="85"/>
                  <a:pt x="294" y="87"/>
                  <a:pt x="292" y="85"/>
                </a:cubicBezTo>
                <a:cubicBezTo>
                  <a:pt x="292" y="80"/>
                  <a:pt x="300" y="87"/>
                  <a:pt x="301" y="82"/>
                </a:cubicBezTo>
                <a:cubicBezTo>
                  <a:pt x="301" y="79"/>
                  <a:pt x="307" y="84"/>
                  <a:pt x="307" y="80"/>
                </a:cubicBezTo>
                <a:cubicBezTo>
                  <a:pt x="307" y="76"/>
                  <a:pt x="295" y="82"/>
                  <a:pt x="294" y="77"/>
                </a:cubicBezTo>
                <a:cubicBezTo>
                  <a:pt x="291" y="73"/>
                  <a:pt x="291" y="71"/>
                  <a:pt x="288" y="71"/>
                </a:cubicBezTo>
                <a:cubicBezTo>
                  <a:pt x="281" y="71"/>
                  <a:pt x="288" y="68"/>
                  <a:pt x="288" y="67"/>
                </a:cubicBezTo>
                <a:cubicBezTo>
                  <a:pt x="286" y="63"/>
                  <a:pt x="289" y="65"/>
                  <a:pt x="292" y="63"/>
                </a:cubicBezTo>
                <a:cubicBezTo>
                  <a:pt x="294" y="63"/>
                  <a:pt x="294" y="57"/>
                  <a:pt x="301" y="62"/>
                </a:cubicBezTo>
                <a:cubicBezTo>
                  <a:pt x="309" y="67"/>
                  <a:pt x="309" y="62"/>
                  <a:pt x="310" y="67"/>
                </a:cubicBezTo>
                <a:cubicBezTo>
                  <a:pt x="312" y="73"/>
                  <a:pt x="309" y="73"/>
                  <a:pt x="310" y="80"/>
                </a:cubicBezTo>
                <a:cubicBezTo>
                  <a:pt x="313" y="87"/>
                  <a:pt x="312" y="79"/>
                  <a:pt x="313" y="80"/>
                </a:cubicBezTo>
                <a:cubicBezTo>
                  <a:pt x="315" y="84"/>
                  <a:pt x="313" y="88"/>
                  <a:pt x="318" y="90"/>
                </a:cubicBezTo>
                <a:cubicBezTo>
                  <a:pt x="321" y="91"/>
                  <a:pt x="327" y="77"/>
                  <a:pt x="329" y="79"/>
                </a:cubicBezTo>
                <a:cubicBezTo>
                  <a:pt x="330" y="80"/>
                  <a:pt x="335" y="77"/>
                  <a:pt x="335" y="76"/>
                </a:cubicBezTo>
                <a:cubicBezTo>
                  <a:pt x="333" y="74"/>
                  <a:pt x="338" y="71"/>
                  <a:pt x="341" y="73"/>
                </a:cubicBezTo>
                <a:cubicBezTo>
                  <a:pt x="344" y="74"/>
                  <a:pt x="353" y="80"/>
                  <a:pt x="358" y="80"/>
                </a:cubicBezTo>
                <a:cubicBezTo>
                  <a:pt x="358" y="138"/>
                  <a:pt x="358" y="138"/>
                  <a:pt x="358" y="138"/>
                </a:cubicBezTo>
                <a:close/>
                <a:moveTo>
                  <a:pt x="178" y="17"/>
                </a:moveTo>
                <a:cubicBezTo>
                  <a:pt x="175" y="14"/>
                  <a:pt x="176" y="15"/>
                  <a:pt x="173" y="15"/>
                </a:cubicBezTo>
                <a:cubicBezTo>
                  <a:pt x="169" y="15"/>
                  <a:pt x="166" y="14"/>
                  <a:pt x="164" y="17"/>
                </a:cubicBezTo>
                <a:cubicBezTo>
                  <a:pt x="163" y="20"/>
                  <a:pt x="163" y="23"/>
                  <a:pt x="163" y="26"/>
                </a:cubicBezTo>
                <a:cubicBezTo>
                  <a:pt x="163" y="29"/>
                  <a:pt x="160" y="26"/>
                  <a:pt x="160" y="29"/>
                </a:cubicBezTo>
                <a:cubicBezTo>
                  <a:pt x="158" y="32"/>
                  <a:pt x="158" y="32"/>
                  <a:pt x="160" y="32"/>
                </a:cubicBezTo>
                <a:cubicBezTo>
                  <a:pt x="161" y="34"/>
                  <a:pt x="157" y="34"/>
                  <a:pt x="157" y="37"/>
                </a:cubicBezTo>
                <a:cubicBezTo>
                  <a:pt x="157" y="39"/>
                  <a:pt x="157" y="40"/>
                  <a:pt x="155" y="42"/>
                </a:cubicBezTo>
                <a:cubicBezTo>
                  <a:pt x="155" y="45"/>
                  <a:pt x="150" y="42"/>
                  <a:pt x="149" y="45"/>
                </a:cubicBezTo>
                <a:cubicBezTo>
                  <a:pt x="147" y="46"/>
                  <a:pt x="144" y="45"/>
                  <a:pt x="143" y="43"/>
                </a:cubicBezTo>
                <a:cubicBezTo>
                  <a:pt x="141" y="43"/>
                  <a:pt x="144" y="42"/>
                  <a:pt x="140" y="42"/>
                </a:cubicBezTo>
                <a:cubicBezTo>
                  <a:pt x="134" y="42"/>
                  <a:pt x="137" y="46"/>
                  <a:pt x="135" y="46"/>
                </a:cubicBezTo>
                <a:cubicBezTo>
                  <a:pt x="132" y="46"/>
                  <a:pt x="134" y="49"/>
                  <a:pt x="129" y="48"/>
                </a:cubicBezTo>
                <a:cubicBezTo>
                  <a:pt x="125" y="46"/>
                  <a:pt x="125" y="51"/>
                  <a:pt x="121" y="48"/>
                </a:cubicBezTo>
                <a:cubicBezTo>
                  <a:pt x="120" y="46"/>
                  <a:pt x="118" y="43"/>
                  <a:pt x="117" y="43"/>
                </a:cubicBezTo>
                <a:cubicBezTo>
                  <a:pt x="115" y="43"/>
                  <a:pt x="117" y="42"/>
                  <a:pt x="115" y="40"/>
                </a:cubicBezTo>
                <a:cubicBezTo>
                  <a:pt x="114" y="40"/>
                  <a:pt x="115" y="37"/>
                  <a:pt x="115" y="37"/>
                </a:cubicBezTo>
                <a:cubicBezTo>
                  <a:pt x="112" y="37"/>
                  <a:pt x="112" y="40"/>
                  <a:pt x="112" y="42"/>
                </a:cubicBezTo>
                <a:cubicBezTo>
                  <a:pt x="109" y="45"/>
                  <a:pt x="108" y="54"/>
                  <a:pt x="111" y="56"/>
                </a:cubicBezTo>
                <a:cubicBezTo>
                  <a:pt x="114" y="57"/>
                  <a:pt x="109" y="59"/>
                  <a:pt x="112" y="62"/>
                </a:cubicBezTo>
                <a:cubicBezTo>
                  <a:pt x="115" y="65"/>
                  <a:pt x="111" y="65"/>
                  <a:pt x="114" y="65"/>
                </a:cubicBezTo>
                <a:cubicBezTo>
                  <a:pt x="117" y="67"/>
                  <a:pt x="112" y="68"/>
                  <a:pt x="114" y="70"/>
                </a:cubicBezTo>
                <a:cubicBezTo>
                  <a:pt x="115" y="71"/>
                  <a:pt x="117" y="67"/>
                  <a:pt x="118" y="70"/>
                </a:cubicBezTo>
                <a:cubicBezTo>
                  <a:pt x="120" y="73"/>
                  <a:pt x="117" y="73"/>
                  <a:pt x="118" y="77"/>
                </a:cubicBezTo>
                <a:cubicBezTo>
                  <a:pt x="123" y="88"/>
                  <a:pt x="118" y="87"/>
                  <a:pt x="121" y="87"/>
                </a:cubicBezTo>
                <a:cubicBezTo>
                  <a:pt x="125" y="87"/>
                  <a:pt x="126" y="88"/>
                  <a:pt x="128" y="87"/>
                </a:cubicBezTo>
                <a:cubicBezTo>
                  <a:pt x="129" y="84"/>
                  <a:pt x="134" y="87"/>
                  <a:pt x="132" y="90"/>
                </a:cubicBezTo>
                <a:cubicBezTo>
                  <a:pt x="132" y="93"/>
                  <a:pt x="134" y="91"/>
                  <a:pt x="135" y="90"/>
                </a:cubicBezTo>
                <a:cubicBezTo>
                  <a:pt x="137" y="88"/>
                  <a:pt x="140" y="91"/>
                  <a:pt x="141" y="88"/>
                </a:cubicBezTo>
                <a:cubicBezTo>
                  <a:pt x="143" y="85"/>
                  <a:pt x="144" y="90"/>
                  <a:pt x="146" y="88"/>
                </a:cubicBezTo>
                <a:cubicBezTo>
                  <a:pt x="147" y="88"/>
                  <a:pt x="146" y="91"/>
                  <a:pt x="149" y="90"/>
                </a:cubicBezTo>
                <a:cubicBezTo>
                  <a:pt x="153" y="88"/>
                  <a:pt x="155" y="93"/>
                  <a:pt x="155" y="96"/>
                </a:cubicBezTo>
                <a:cubicBezTo>
                  <a:pt x="153" y="101"/>
                  <a:pt x="161" y="94"/>
                  <a:pt x="164" y="93"/>
                </a:cubicBezTo>
                <a:cubicBezTo>
                  <a:pt x="166" y="93"/>
                  <a:pt x="167" y="88"/>
                  <a:pt x="167" y="87"/>
                </a:cubicBezTo>
                <a:cubicBezTo>
                  <a:pt x="167" y="85"/>
                  <a:pt x="169" y="87"/>
                  <a:pt x="169" y="84"/>
                </a:cubicBezTo>
                <a:cubicBezTo>
                  <a:pt x="169" y="80"/>
                  <a:pt x="172" y="84"/>
                  <a:pt x="170" y="77"/>
                </a:cubicBezTo>
                <a:cubicBezTo>
                  <a:pt x="169" y="71"/>
                  <a:pt x="173" y="71"/>
                  <a:pt x="175" y="68"/>
                </a:cubicBezTo>
                <a:cubicBezTo>
                  <a:pt x="176" y="65"/>
                  <a:pt x="179" y="68"/>
                  <a:pt x="179" y="62"/>
                </a:cubicBezTo>
                <a:cubicBezTo>
                  <a:pt x="178" y="56"/>
                  <a:pt x="179" y="51"/>
                  <a:pt x="181" y="49"/>
                </a:cubicBezTo>
                <a:cubicBezTo>
                  <a:pt x="182" y="48"/>
                  <a:pt x="181" y="46"/>
                  <a:pt x="184" y="48"/>
                </a:cubicBezTo>
                <a:cubicBezTo>
                  <a:pt x="185" y="51"/>
                  <a:pt x="190" y="49"/>
                  <a:pt x="190" y="48"/>
                </a:cubicBezTo>
                <a:cubicBezTo>
                  <a:pt x="190" y="46"/>
                  <a:pt x="179" y="40"/>
                  <a:pt x="181" y="37"/>
                </a:cubicBezTo>
                <a:cubicBezTo>
                  <a:pt x="184" y="34"/>
                  <a:pt x="181" y="34"/>
                  <a:pt x="179" y="29"/>
                </a:cubicBezTo>
                <a:cubicBezTo>
                  <a:pt x="179" y="26"/>
                  <a:pt x="176" y="28"/>
                  <a:pt x="176" y="25"/>
                </a:cubicBezTo>
                <a:cubicBezTo>
                  <a:pt x="178" y="20"/>
                  <a:pt x="181" y="23"/>
                  <a:pt x="181" y="21"/>
                </a:cubicBezTo>
                <a:cubicBezTo>
                  <a:pt x="181" y="21"/>
                  <a:pt x="179" y="20"/>
                  <a:pt x="178" y="18"/>
                </a:cubicBezTo>
                <a:cubicBezTo>
                  <a:pt x="178" y="17"/>
                  <a:pt x="178" y="18"/>
                  <a:pt x="178" y="17"/>
                </a:cubicBezTo>
                <a:close/>
                <a:moveTo>
                  <a:pt x="4" y="12"/>
                </a:moveTo>
                <a:cubicBezTo>
                  <a:pt x="7" y="17"/>
                  <a:pt x="7" y="15"/>
                  <a:pt x="10" y="18"/>
                </a:cubicBezTo>
                <a:cubicBezTo>
                  <a:pt x="12" y="23"/>
                  <a:pt x="12" y="18"/>
                  <a:pt x="16" y="23"/>
                </a:cubicBezTo>
                <a:cubicBezTo>
                  <a:pt x="19" y="29"/>
                  <a:pt x="15" y="26"/>
                  <a:pt x="19" y="29"/>
                </a:cubicBezTo>
                <a:cubicBezTo>
                  <a:pt x="22" y="31"/>
                  <a:pt x="18" y="32"/>
                  <a:pt x="24" y="35"/>
                </a:cubicBezTo>
                <a:cubicBezTo>
                  <a:pt x="27" y="37"/>
                  <a:pt x="30" y="40"/>
                  <a:pt x="30" y="42"/>
                </a:cubicBezTo>
                <a:cubicBezTo>
                  <a:pt x="29" y="43"/>
                  <a:pt x="29" y="42"/>
                  <a:pt x="32" y="48"/>
                </a:cubicBezTo>
                <a:cubicBezTo>
                  <a:pt x="33" y="54"/>
                  <a:pt x="32" y="54"/>
                  <a:pt x="35" y="56"/>
                </a:cubicBezTo>
                <a:cubicBezTo>
                  <a:pt x="38" y="57"/>
                  <a:pt x="35" y="57"/>
                  <a:pt x="41" y="63"/>
                </a:cubicBezTo>
                <a:cubicBezTo>
                  <a:pt x="44" y="67"/>
                  <a:pt x="41" y="68"/>
                  <a:pt x="42" y="70"/>
                </a:cubicBezTo>
                <a:cubicBezTo>
                  <a:pt x="45" y="71"/>
                  <a:pt x="45" y="74"/>
                  <a:pt x="47" y="79"/>
                </a:cubicBezTo>
                <a:cubicBezTo>
                  <a:pt x="47" y="82"/>
                  <a:pt x="50" y="87"/>
                  <a:pt x="54" y="91"/>
                </a:cubicBezTo>
                <a:cubicBezTo>
                  <a:pt x="58" y="94"/>
                  <a:pt x="56" y="94"/>
                  <a:pt x="62" y="101"/>
                </a:cubicBezTo>
                <a:cubicBezTo>
                  <a:pt x="67" y="105"/>
                  <a:pt x="70" y="107"/>
                  <a:pt x="71" y="112"/>
                </a:cubicBezTo>
                <a:cubicBezTo>
                  <a:pt x="74" y="115"/>
                  <a:pt x="77" y="119"/>
                  <a:pt x="76" y="113"/>
                </a:cubicBezTo>
                <a:cubicBezTo>
                  <a:pt x="74" y="107"/>
                  <a:pt x="80" y="116"/>
                  <a:pt x="80" y="112"/>
                </a:cubicBezTo>
                <a:cubicBezTo>
                  <a:pt x="82" y="108"/>
                  <a:pt x="83" y="116"/>
                  <a:pt x="85" y="115"/>
                </a:cubicBezTo>
                <a:cubicBezTo>
                  <a:pt x="86" y="113"/>
                  <a:pt x="86" y="110"/>
                  <a:pt x="86" y="104"/>
                </a:cubicBezTo>
                <a:cubicBezTo>
                  <a:pt x="86" y="99"/>
                  <a:pt x="85" y="101"/>
                  <a:pt x="86" y="97"/>
                </a:cubicBezTo>
                <a:cubicBezTo>
                  <a:pt x="88" y="93"/>
                  <a:pt x="85" y="94"/>
                  <a:pt x="86" y="90"/>
                </a:cubicBezTo>
                <a:cubicBezTo>
                  <a:pt x="90" y="87"/>
                  <a:pt x="86" y="87"/>
                  <a:pt x="85" y="84"/>
                </a:cubicBezTo>
                <a:cubicBezTo>
                  <a:pt x="83" y="80"/>
                  <a:pt x="83" y="79"/>
                  <a:pt x="80" y="80"/>
                </a:cubicBezTo>
                <a:cubicBezTo>
                  <a:pt x="79" y="82"/>
                  <a:pt x="80" y="79"/>
                  <a:pt x="77" y="80"/>
                </a:cubicBezTo>
                <a:cubicBezTo>
                  <a:pt x="74" y="84"/>
                  <a:pt x="80" y="77"/>
                  <a:pt x="77" y="77"/>
                </a:cubicBezTo>
                <a:cubicBezTo>
                  <a:pt x="74" y="77"/>
                  <a:pt x="76" y="67"/>
                  <a:pt x="73" y="67"/>
                </a:cubicBezTo>
                <a:cubicBezTo>
                  <a:pt x="68" y="68"/>
                  <a:pt x="65" y="65"/>
                  <a:pt x="67" y="62"/>
                </a:cubicBezTo>
                <a:cubicBezTo>
                  <a:pt x="68" y="60"/>
                  <a:pt x="65" y="59"/>
                  <a:pt x="68" y="59"/>
                </a:cubicBezTo>
                <a:cubicBezTo>
                  <a:pt x="71" y="57"/>
                  <a:pt x="68" y="51"/>
                  <a:pt x="65" y="52"/>
                </a:cubicBezTo>
                <a:cubicBezTo>
                  <a:pt x="62" y="54"/>
                  <a:pt x="65" y="51"/>
                  <a:pt x="61" y="49"/>
                </a:cubicBezTo>
                <a:cubicBezTo>
                  <a:pt x="54" y="49"/>
                  <a:pt x="59" y="42"/>
                  <a:pt x="51" y="40"/>
                </a:cubicBezTo>
                <a:cubicBezTo>
                  <a:pt x="48" y="40"/>
                  <a:pt x="50" y="37"/>
                  <a:pt x="48" y="35"/>
                </a:cubicBezTo>
                <a:cubicBezTo>
                  <a:pt x="44" y="32"/>
                  <a:pt x="47" y="39"/>
                  <a:pt x="45" y="37"/>
                </a:cubicBezTo>
                <a:cubicBezTo>
                  <a:pt x="44" y="35"/>
                  <a:pt x="42" y="37"/>
                  <a:pt x="42" y="32"/>
                </a:cubicBezTo>
                <a:cubicBezTo>
                  <a:pt x="41" y="29"/>
                  <a:pt x="41" y="32"/>
                  <a:pt x="39" y="29"/>
                </a:cubicBezTo>
                <a:cubicBezTo>
                  <a:pt x="38" y="28"/>
                  <a:pt x="35" y="23"/>
                  <a:pt x="32" y="21"/>
                </a:cubicBezTo>
                <a:cubicBezTo>
                  <a:pt x="29" y="21"/>
                  <a:pt x="29" y="18"/>
                  <a:pt x="27" y="17"/>
                </a:cubicBezTo>
                <a:cubicBezTo>
                  <a:pt x="24" y="17"/>
                  <a:pt x="27" y="14"/>
                  <a:pt x="24" y="14"/>
                </a:cubicBezTo>
                <a:cubicBezTo>
                  <a:pt x="22" y="12"/>
                  <a:pt x="24" y="11"/>
                  <a:pt x="21" y="7"/>
                </a:cubicBezTo>
                <a:cubicBezTo>
                  <a:pt x="18" y="3"/>
                  <a:pt x="19" y="7"/>
                  <a:pt x="16" y="6"/>
                </a:cubicBezTo>
                <a:cubicBezTo>
                  <a:pt x="15" y="4"/>
                  <a:pt x="15" y="6"/>
                  <a:pt x="10" y="6"/>
                </a:cubicBezTo>
                <a:cubicBezTo>
                  <a:pt x="4" y="4"/>
                  <a:pt x="9" y="4"/>
                  <a:pt x="4" y="1"/>
                </a:cubicBezTo>
                <a:cubicBezTo>
                  <a:pt x="0" y="0"/>
                  <a:pt x="1" y="6"/>
                  <a:pt x="4" y="12"/>
                </a:cubicBezTo>
                <a:close/>
                <a:moveTo>
                  <a:pt x="82" y="124"/>
                </a:moveTo>
                <a:cubicBezTo>
                  <a:pt x="83" y="124"/>
                  <a:pt x="86" y="122"/>
                  <a:pt x="88" y="125"/>
                </a:cubicBezTo>
                <a:cubicBezTo>
                  <a:pt x="90" y="127"/>
                  <a:pt x="93" y="124"/>
                  <a:pt x="91" y="127"/>
                </a:cubicBezTo>
                <a:cubicBezTo>
                  <a:pt x="90" y="130"/>
                  <a:pt x="91" y="127"/>
                  <a:pt x="102" y="133"/>
                </a:cubicBezTo>
                <a:cubicBezTo>
                  <a:pt x="106" y="135"/>
                  <a:pt x="108" y="130"/>
                  <a:pt x="109" y="132"/>
                </a:cubicBezTo>
                <a:cubicBezTo>
                  <a:pt x="111" y="133"/>
                  <a:pt x="112" y="132"/>
                  <a:pt x="117" y="133"/>
                </a:cubicBezTo>
                <a:cubicBezTo>
                  <a:pt x="121" y="135"/>
                  <a:pt x="118" y="136"/>
                  <a:pt x="129" y="138"/>
                </a:cubicBezTo>
                <a:cubicBezTo>
                  <a:pt x="137" y="140"/>
                  <a:pt x="129" y="136"/>
                  <a:pt x="138" y="140"/>
                </a:cubicBezTo>
                <a:cubicBezTo>
                  <a:pt x="146" y="141"/>
                  <a:pt x="138" y="135"/>
                  <a:pt x="146" y="140"/>
                </a:cubicBezTo>
                <a:cubicBezTo>
                  <a:pt x="150" y="141"/>
                  <a:pt x="150" y="141"/>
                  <a:pt x="153" y="143"/>
                </a:cubicBezTo>
                <a:cubicBezTo>
                  <a:pt x="155" y="144"/>
                  <a:pt x="155" y="141"/>
                  <a:pt x="153" y="141"/>
                </a:cubicBezTo>
                <a:cubicBezTo>
                  <a:pt x="150" y="140"/>
                  <a:pt x="158" y="132"/>
                  <a:pt x="152" y="132"/>
                </a:cubicBezTo>
                <a:cubicBezTo>
                  <a:pt x="147" y="132"/>
                  <a:pt x="147" y="133"/>
                  <a:pt x="143" y="132"/>
                </a:cubicBezTo>
                <a:cubicBezTo>
                  <a:pt x="138" y="130"/>
                  <a:pt x="141" y="130"/>
                  <a:pt x="140" y="125"/>
                </a:cubicBezTo>
                <a:cubicBezTo>
                  <a:pt x="137" y="121"/>
                  <a:pt x="137" y="127"/>
                  <a:pt x="135" y="124"/>
                </a:cubicBezTo>
                <a:cubicBezTo>
                  <a:pt x="134" y="121"/>
                  <a:pt x="134" y="125"/>
                  <a:pt x="132" y="122"/>
                </a:cubicBezTo>
                <a:cubicBezTo>
                  <a:pt x="131" y="121"/>
                  <a:pt x="129" y="124"/>
                  <a:pt x="128" y="122"/>
                </a:cubicBezTo>
                <a:cubicBezTo>
                  <a:pt x="126" y="119"/>
                  <a:pt x="125" y="118"/>
                  <a:pt x="123" y="122"/>
                </a:cubicBezTo>
                <a:cubicBezTo>
                  <a:pt x="121" y="129"/>
                  <a:pt x="121" y="124"/>
                  <a:pt x="117" y="124"/>
                </a:cubicBezTo>
                <a:cubicBezTo>
                  <a:pt x="114" y="124"/>
                  <a:pt x="114" y="125"/>
                  <a:pt x="112" y="124"/>
                </a:cubicBezTo>
                <a:cubicBezTo>
                  <a:pt x="109" y="122"/>
                  <a:pt x="108" y="125"/>
                  <a:pt x="106" y="119"/>
                </a:cubicBezTo>
                <a:cubicBezTo>
                  <a:pt x="105" y="116"/>
                  <a:pt x="105" y="119"/>
                  <a:pt x="102" y="118"/>
                </a:cubicBezTo>
                <a:cubicBezTo>
                  <a:pt x="100" y="116"/>
                  <a:pt x="100" y="119"/>
                  <a:pt x="99" y="116"/>
                </a:cubicBezTo>
                <a:cubicBezTo>
                  <a:pt x="97" y="115"/>
                  <a:pt x="94" y="113"/>
                  <a:pt x="94" y="116"/>
                </a:cubicBezTo>
                <a:cubicBezTo>
                  <a:pt x="94" y="118"/>
                  <a:pt x="93" y="116"/>
                  <a:pt x="88" y="115"/>
                </a:cubicBezTo>
                <a:cubicBezTo>
                  <a:pt x="85" y="115"/>
                  <a:pt x="86" y="119"/>
                  <a:pt x="85" y="121"/>
                </a:cubicBezTo>
                <a:cubicBezTo>
                  <a:pt x="82" y="121"/>
                  <a:pt x="85" y="122"/>
                  <a:pt x="82" y="122"/>
                </a:cubicBezTo>
                <a:cubicBezTo>
                  <a:pt x="80" y="122"/>
                  <a:pt x="80" y="124"/>
                  <a:pt x="82" y="124"/>
                </a:cubicBezTo>
                <a:close/>
                <a:moveTo>
                  <a:pt x="339" y="133"/>
                </a:moveTo>
                <a:cubicBezTo>
                  <a:pt x="339" y="135"/>
                  <a:pt x="338" y="138"/>
                  <a:pt x="338" y="140"/>
                </a:cubicBezTo>
                <a:cubicBezTo>
                  <a:pt x="338" y="141"/>
                  <a:pt x="339" y="138"/>
                  <a:pt x="342" y="140"/>
                </a:cubicBezTo>
                <a:cubicBezTo>
                  <a:pt x="345" y="141"/>
                  <a:pt x="345" y="136"/>
                  <a:pt x="347" y="136"/>
                </a:cubicBezTo>
                <a:cubicBezTo>
                  <a:pt x="349" y="136"/>
                  <a:pt x="347" y="135"/>
                  <a:pt x="349" y="133"/>
                </a:cubicBezTo>
                <a:cubicBezTo>
                  <a:pt x="349" y="132"/>
                  <a:pt x="350" y="132"/>
                  <a:pt x="349" y="132"/>
                </a:cubicBezTo>
                <a:cubicBezTo>
                  <a:pt x="347" y="130"/>
                  <a:pt x="347" y="130"/>
                  <a:pt x="347" y="129"/>
                </a:cubicBezTo>
                <a:cubicBezTo>
                  <a:pt x="344" y="129"/>
                  <a:pt x="339" y="132"/>
                  <a:pt x="339" y="133"/>
                </a:cubicBezTo>
                <a:close/>
                <a:moveTo>
                  <a:pt x="147" y="127"/>
                </a:moveTo>
                <a:cubicBezTo>
                  <a:pt x="149" y="125"/>
                  <a:pt x="152" y="125"/>
                  <a:pt x="150" y="124"/>
                </a:cubicBezTo>
                <a:cubicBezTo>
                  <a:pt x="150" y="124"/>
                  <a:pt x="150" y="124"/>
                  <a:pt x="146" y="124"/>
                </a:cubicBezTo>
                <a:cubicBezTo>
                  <a:pt x="143" y="124"/>
                  <a:pt x="140" y="124"/>
                  <a:pt x="140" y="127"/>
                </a:cubicBezTo>
                <a:cubicBezTo>
                  <a:pt x="141" y="127"/>
                  <a:pt x="146" y="129"/>
                  <a:pt x="147" y="127"/>
                </a:cubicBezTo>
                <a:close/>
                <a:moveTo>
                  <a:pt x="161" y="125"/>
                </a:moveTo>
                <a:cubicBezTo>
                  <a:pt x="161" y="124"/>
                  <a:pt x="163" y="125"/>
                  <a:pt x="163" y="125"/>
                </a:cubicBezTo>
                <a:cubicBezTo>
                  <a:pt x="163" y="124"/>
                  <a:pt x="163" y="124"/>
                  <a:pt x="161" y="124"/>
                </a:cubicBezTo>
                <a:cubicBezTo>
                  <a:pt x="160" y="124"/>
                  <a:pt x="161" y="125"/>
                  <a:pt x="161" y="125"/>
                </a:cubicBezTo>
                <a:close/>
                <a:moveTo>
                  <a:pt x="158" y="141"/>
                </a:moveTo>
                <a:cubicBezTo>
                  <a:pt x="161" y="143"/>
                  <a:pt x="158" y="143"/>
                  <a:pt x="160" y="144"/>
                </a:cubicBezTo>
                <a:cubicBezTo>
                  <a:pt x="161" y="144"/>
                  <a:pt x="161" y="141"/>
                  <a:pt x="163" y="140"/>
                </a:cubicBezTo>
                <a:cubicBezTo>
                  <a:pt x="166" y="140"/>
                  <a:pt x="163" y="138"/>
                  <a:pt x="161" y="136"/>
                </a:cubicBezTo>
                <a:cubicBezTo>
                  <a:pt x="160" y="135"/>
                  <a:pt x="160" y="138"/>
                  <a:pt x="157" y="136"/>
                </a:cubicBezTo>
                <a:cubicBezTo>
                  <a:pt x="153" y="135"/>
                  <a:pt x="153" y="136"/>
                  <a:pt x="155" y="138"/>
                </a:cubicBezTo>
                <a:cubicBezTo>
                  <a:pt x="155" y="140"/>
                  <a:pt x="157" y="140"/>
                  <a:pt x="158" y="141"/>
                </a:cubicBezTo>
                <a:close/>
                <a:moveTo>
                  <a:pt x="166" y="143"/>
                </a:moveTo>
                <a:cubicBezTo>
                  <a:pt x="164" y="143"/>
                  <a:pt x="164" y="144"/>
                  <a:pt x="169" y="144"/>
                </a:cubicBezTo>
                <a:cubicBezTo>
                  <a:pt x="172" y="144"/>
                  <a:pt x="170" y="144"/>
                  <a:pt x="172" y="141"/>
                </a:cubicBezTo>
                <a:cubicBezTo>
                  <a:pt x="173" y="138"/>
                  <a:pt x="173" y="138"/>
                  <a:pt x="170" y="138"/>
                </a:cubicBezTo>
                <a:cubicBezTo>
                  <a:pt x="169" y="136"/>
                  <a:pt x="167" y="140"/>
                  <a:pt x="167" y="140"/>
                </a:cubicBezTo>
                <a:cubicBezTo>
                  <a:pt x="167" y="141"/>
                  <a:pt x="167" y="143"/>
                  <a:pt x="166" y="143"/>
                </a:cubicBezTo>
                <a:close/>
                <a:moveTo>
                  <a:pt x="175" y="146"/>
                </a:moveTo>
                <a:cubicBezTo>
                  <a:pt x="176" y="146"/>
                  <a:pt x="181" y="144"/>
                  <a:pt x="182" y="144"/>
                </a:cubicBezTo>
                <a:cubicBezTo>
                  <a:pt x="184" y="144"/>
                  <a:pt x="185" y="143"/>
                  <a:pt x="185" y="143"/>
                </a:cubicBezTo>
                <a:cubicBezTo>
                  <a:pt x="185" y="144"/>
                  <a:pt x="187" y="143"/>
                  <a:pt x="189" y="144"/>
                </a:cubicBezTo>
                <a:cubicBezTo>
                  <a:pt x="189" y="144"/>
                  <a:pt x="192" y="144"/>
                  <a:pt x="190" y="143"/>
                </a:cubicBezTo>
                <a:cubicBezTo>
                  <a:pt x="189" y="143"/>
                  <a:pt x="187" y="141"/>
                  <a:pt x="189" y="143"/>
                </a:cubicBezTo>
                <a:cubicBezTo>
                  <a:pt x="192" y="143"/>
                  <a:pt x="192" y="143"/>
                  <a:pt x="192" y="143"/>
                </a:cubicBezTo>
                <a:cubicBezTo>
                  <a:pt x="192" y="141"/>
                  <a:pt x="190" y="136"/>
                  <a:pt x="189" y="138"/>
                </a:cubicBezTo>
                <a:cubicBezTo>
                  <a:pt x="187" y="140"/>
                  <a:pt x="187" y="136"/>
                  <a:pt x="185" y="138"/>
                </a:cubicBezTo>
                <a:cubicBezTo>
                  <a:pt x="184" y="140"/>
                  <a:pt x="184" y="136"/>
                  <a:pt x="181" y="136"/>
                </a:cubicBezTo>
                <a:cubicBezTo>
                  <a:pt x="178" y="136"/>
                  <a:pt x="181" y="140"/>
                  <a:pt x="182" y="140"/>
                </a:cubicBezTo>
                <a:cubicBezTo>
                  <a:pt x="182" y="140"/>
                  <a:pt x="185" y="141"/>
                  <a:pt x="184" y="141"/>
                </a:cubicBezTo>
                <a:cubicBezTo>
                  <a:pt x="181" y="141"/>
                  <a:pt x="182" y="143"/>
                  <a:pt x="181" y="141"/>
                </a:cubicBezTo>
                <a:cubicBezTo>
                  <a:pt x="179" y="141"/>
                  <a:pt x="179" y="140"/>
                  <a:pt x="178" y="140"/>
                </a:cubicBezTo>
                <a:cubicBezTo>
                  <a:pt x="176" y="140"/>
                  <a:pt x="175" y="138"/>
                  <a:pt x="175" y="140"/>
                </a:cubicBezTo>
                <a:cubicBezTo>
                  <a:pt x="173" y="141"/>
                  <a:pt x="172" y="140"/>
                  <a:pt x="173" y="143"/>
                </a:cubicBezTo>
                <a:cubicBezTo>
                  <a:pt x="173" y="144"/>
                  <a:pt x="172" y="146"/>
                  <a:pt x="175" y="146"/>
                </a:cubicBezTo>
                <a:close/>
                <a:moveTo>
                  <a:pt x="178" y="138"/>
                </a:moveTo>
                <a:cubicBezTo>
                  <a:pt x="178" y="136"/>
                  <a:pt x="179" y="136"/>
                  <a:pt x="179" y="138"/>
                </a:cubicBezTo>
                <a:cubicBezTo>
                  <a:pt x="179" y="138"/>
                  <a:pt x="178" y="140"/>
                  <a:pt x="178" y="138"/>
                </a:cubicBezTo>
                <a:close/>
                <a:moveTo>
                  <a:pt x="195" y="141"/>
                </a:moveTo>
                <a:cubicBezTo>
                  <a:pt x="195" y="140"/>
                  <a:pt x="195" y="140"/>
                  <a:pt x="195" y="140"/>
                </a:cubicBezTo>
                <a:cubicBezTo>
                  <a:pt x="193" y="140"/>
                  <a:pt x="193" y="140"/>
                  <a:pt x="193" y="140"/>
                </a:cubicBezTo>
                <a:cubicBezTo>
                  <a:pt x="193" y="141"/>
                  <a:pt x="193" y="141"/>
                  <a:pt x="193" y="143"/>
                </a:cubicBezTo>
                <a:cubicBezTo>
                  <a:pt x="193" y="144"/>
                  <a:pt x="193" y="141"/>
                  <a:pt x="195" y="141"/>
                </a:cubicBezTo>
                <a:close/>
                <a:moveTo>
                  <a:pt x="195" y="143"/>
                </a:moveTo>
                <a:cubicBezTo>
                  <a:pt x="195" y="144"/>
                  <a:pt x="195" y="141"/>
                  <a:pt x="196" y="141"/>
                </a:cubicBezTo>
                <a:cubicBezTo>
                  <a:pt x="196" y="141"/>
                  <a:pt x="196" y="143"/>
                  <a:pt x="195" y="143"/>
                </a:cubicBezTo>
                <a:close/>
                <a:moveTo>
                  <a:pt x="199" y="143"/>
                </a:moveTo>
                <a:cubicBezTo>
                  <a:pt x="201" y="144"/>
                  <a:pt x="204" y="143"/>
                  <a:pt x="205" y="144"/>
                </a:cubicBezTo>
                <a:cubicBezTo>
                  <a:pt x="207" y="146"/>
                  <a:pt x="207" y="144"/>
                  <a:pt x="208" y="144"/>
                </a:cubicBezTo>
                <a:cubicBezTo>
                  <a:pt x="208" y="144"/>
                  <a:pt x="208" y="143"/>
                  <a:pt x="210" y="144"/>
                </a:cubicBezTo>
                <a:cubicBezTo>
                  <a:pt x="213" y="144"/>
                  <a:pt x="214" y="143"/>
                  <a:pt x="214" y="143"/>
                </a:cubicBezTo>
                <a:cubicBezTo>
                  <a:pt x="216" y="143"/>
                  <a:pt x="221" y="141"/>
                  <a:pt x="221" y="141"/>
                </a:cubicBezTo>
                <a:cubicBezTo>
                  <a:pt x="221" y="140"/>
                  <a:pt x="222" y="140"/>
                  <a:pt x="222" y="136"/>
                </a:cubicBezTo>
                <a:cubicBezTo>
                  <a:pt x="221" y="135"/>
                  <a:pt x="219" y="138"/>
                  <a:pt x="221" y="138"/>
                </a:cubicBezTo>
                <a:cubicBezTo>
                  <a:pt x="221" y="138"/>
                  <a:pt x="221" y="138"/>
                  <a:pt x="219" y="140"/>
                </a:cubicBezTo>
                <a:cubicBezTo>
                  <a:pt x="216" y="140"/>
                  <a:pt x="219" y="141"/>
                  <a:pt x="217" y="141"/>
                </a:cubicBezTo>
                <a:cubicBezTo>
                  <a:pt x="214" y="143"/>
                  <a:pt x="214" y="138"/>
                  <a:pt x="213" y="140"/>
                </a:cubicBezTo>
                <a:cubicBezTo>
                  <a:pt x="211" y="141"/>
                  <a:pt x="211" y="140"/>
                  <a:pt x="210" y="141"/>
                </a:cubicBezTo>
                <a:cubicBezTo>
                  <a:pt x="208" y="141"/>
                  <a:pt x="207" y="140"/>
                  <a:pt x="205" y="138"/>
                </a:cubicBezTo>
                <a:cubicBezTo>
                  <a:pt x="204" y="138"/>
                  <a:pt x="201" y="136"/>
                  <a:pt x="199" y="138"/>
                </a:cubicBezTo>
                <a:cubicBezTo>
                  <a:pt x="198" y="140"/>
                  <a:pt x="196" y="140"/>
                  <a:pt x="196" y="143"/>
                </a:cubicBezTo>
                <a:cubicBezTo>
                  <a:pt x="196" y="146"/>
                  <a:pt x="198" y="143"/>
                  <a:pt x="199" y="143"/>
                </a:cubicBezTo>
                <a:close/>
                <a:moveTo>
                  <a:pt x="202" y="113"/>
                </a:moveTo>
                <a:cubicBezTo>
                  <a:pt x="202" y="115"/>
                  <a:pt x="202" y="122"/>
                  <a:pt x="202" y="119"/>
                </a:cubicBezTo>
                <a:cubicBezTo>
                  <a:pt x="201" y="118"/>
                  <a:pt x="202" y="113"/>
                  <a:pt x="202" y="113"/>
                </a:cubicBezTo>
                <a:close/>
                <a:moveTo>
                  <a:pt x="222" y="140"/>
                </a:moveTo>
                <a:cubicBezTo>
                  <a:pt x="222" y="140"/>
                  <a:pt x="224" y="140"/>
                  <a:pt x="222" y="141"/>
                </a:cubicBezTo>
                <a:cubicBezTo>
                  <a:pt x="221" y="141"/>
                  <a:pt x="221" y="141"/>
                  <a:pt x="222" y="140"/>
                </a:cubicBezTo>
                <a:close/>
                <a:moveTo>
                  <a:pt x="224" y="140"/>
                </a:moveTo>
                <a:cubicBezTo>
                  <a:pt x="224" y="140"/>
                  <a:pt x="224" y="140"/>
                  <a:pt x="225" y="138"/>
                </a:cubicBezTo>
                <a:cubicBezTo>
                  <a:pt x="225" y="138"/>
                  <a:pt x="224" y="138"/>
                  <a:pt x="222" y="138"/>
                </a:cubicBezTo>
                <a:cubicBezTo>
                  <a:pt x="222" y="140"/>
                  <a:pt x="222" y="140"/>
                  <a:pt x="224" y="140"/>
                </a:cubicBezTo>
                <a:close/>
                <a:moveTo>
                  <a:pt x="225" y="141"/>
                </a:moveTo>
                <a:cubicBezTo>
                  <a:pt x="228" y="141"/>
                  <a:pt x="225" y="140"/>
                  <a:pt x="227" y="140"/>
                </a:cubicBezTo>
                <a:cubicBezTo>
                  <a:pt x="228" y="140"/>
                  <a:pt x="227" y="140"/>
                  <a:pt x="228" y="138"/>
                </a:cubicBezTo>
                <a:cubicBezTo>
                  <a:pt x="230" y="138"/>
                  <a:pt x="230" y="138"/>
                  <a:pt x="228" y="138"/>
                </a:cubicBezTo>
                <a:cubicBezTo>
                  <a:pt x="227" y="138"/>
                  <a:pt x="225" y="138"/>
                  <a:pt x="225" y="138"/>
                </a:cubicBezTo>
                <a:cubicBezTo>
                  <a:pt x="225" y="140"/>
                  <a:pt x="225" y="140"/>
                  <a:pt x="224" y="140"/>
                </a:cubicBezTo>
                <a:cubicBezTo>
                  <a:pt x="222" y="141"/>
                  <a:pt x="224" y="141"/>
                  <a:pt x="225" y="141"/>
                </a:cubicBezTo>
                <a:close/>
                <a:moveTo>
                  <a:pt x="231" y="140"/>
                </a:moveTo>
                <a:cubicBezTo>
                  <a:pt x="233" y="138"/>
                  <a:pt x="233" y="136"/>
                  <a:pt x="231" y="138"/>
                </a:cubicBezTo>
                <a:cubicBezTo>
                  <a:pt x="230" y="140"/>
                  <a:pt x="230" y="136"/>
                  <a:pt x="230" y="140"/>
                </a:cubicBezTo>
                <a:cubicBezTo>
                  <a:pt x="230" y="140"/>
                  <a:pt x="230" y="141"/>
                  <a:pt x="231" y="140"/>
                </a:cubicBezTo>
                <a:close/>
                <a:moveTo>
                  <a:pt x="237" y="140"/>
                </a:moveTo>
                <a:cubicBezTo>
                  <a:pt x="240" y="140"/>
                  <a:pt x="239" y="136"/>
                  <a:pt x="236" y="136"/>
                </a:cubicBezTo>
                <a:cubicBezTo>
                  <a:pt x="233" y="138"/>
                  <a:pt x="234" y="135"/>
                  <a:pt x="233" y="138"/>
                </a:cubicBezTo>
                <a:cubicBezTo>
                  <a:pt x="231" y="141"/>
                  <a:pt x="234" y="140"/>
                  <a:pt x="237" y="140"/>
                </a:cubicBezTo>
                <a:close/>
                <a:moveTo>
                  <a:pt x="196" y="153"/>
                </a:moveTo>
                <a:cubicBezTo>
                  <a:pt x="199" y="155"/>
                  <a:pt x="199" y="158"/>
                  <a:pt x="199" y="157"/>
                </a:cubicBezTo>
                <a:cubicBezTo>
                  <a:pt x="201" y="157"/>
                  <a:pt x="201" y="158"/>
                  <a:pt x="202" y="158"/>
                </a:cubicBezTo>
                <a:cubicBezTo>
                  <a:pt x="202" y="157"/>
                  <a:pt x="204" y="157"/>
                  <a:pt x="204" y="157"/>
                </a:cubicBezTo>
                <a:cubicBezTo>
                  <a:pt x="205" y="155"/>
                  <a:pt x="202" y="152"/>
                  <a:pt x="201" y="152"/>
                </a:cubicBezTo>
                <a:cubicBezTo>
                  <a:pt x="199" y="150"/>
                  <a:pt x="201" y="150"/>
                  <a:pt x="199" y="149"/>
                </a:cubicBezTo>
                <a:cubicBezTo>
                  <a:pt x="198" y="147"/>
                  <a:pt x="196" y="149"/>
                  <a:pt x="195" y="149"/>
                </a:cubicBezTo>
                <a:cubicBezTo>
                  <a:pt x="195" y="149"/>
                  <a:pt x="190" y="147"/>
                  <a:pt x="190" y="150"/>
                </a:cubicBezTo>
                <a:cubicBezTo>
                  <a:pt x="190" y="153"/>
                  <a:pt x="193" y="152"/>
                  <a:pt x="196" y="153"/>
                </a:cubicBezTo>
                <a:close/>
                <a:moveTo>
                  <a:pt x="225" y="161"/>
                </a:moveTo>
                <a:cubicBezTo>
                  <a:pt x="225" y="161"/>
                  <a:pt x="225" y="158"/>
                  <a:pt x="224" y="161"/>
                </a:cubicBezTo>
                <a:cubicBezTo>
                  <a:pt x="222" y="163"/>
                  <a:pt x="221" y="161"/>
                  <a:pt x="221" y="163"/>
                </a:cubicBezTo>
                <a:cubicBezTo>
                  <a:pt x="221" y="164"/>
                  <a:pt x="224" y="163"/>
                  <a:pt x="225" y="161"/>
                </a:cubicBezTo>
                <a:close/>
                <a:moveTo>
                  <a:pt x="231" y="157"/>
                </a:moveTo>
                <a:cubicBezTo>
                  <a:pt x="233" y="157"/>
                  <a:pt x="233" y="157"/>
                  <a:pt x="236" y="153"/>
                </a:cubicBezTo>
                <a:cubicBezTo>
                  <a:pt x="237" y="150"/>
                  <a:pt x="237" y="150"/>
                  <a:pt x="240" y="149"/>
                </a:cubicBezTo>
                <a:cubicBezTo>
                  <a:pt x="243" y="146"/>
                  <a:pt x="245" y="147"/>
                  <a:pt x="246" y="146"/>
                </a:cubicBezTo>
                <a:cubicBezTo>
                  <a:pt x="246" y="144"/>
                  <a:pt x="248" y="146"/>
                  <a:pt x="249" y="144"/>
                </a:cubicBezTo>
                <a:cubicBezTo>
                  <a:pt x="251" y="141"/>
                  <a:pt x="253" y="143"/>
                  <a:pt x="254" y="141"/>
                </a:cubicBezTo>
                <a:cubicBezTo>
                  <a:pt x="256" y="140"/>
                  <a:pt x="257" y="140"/>
                  <a:pt x="256" y="138"/>
                </a:cubicBezTo>
                <a:cubicBezTo>
                  <a:pt x="253" y="138"/>
                  <a:pt x="251" y="140"/>
                  <a:pt x="249" y="140"/>
                </a:cubicBezTo>
                <a:cubicBezTo>
                  <a:pt x="248" y="140"/>
                  <a:pt x="246" y="141"/>
                  <a:pt x="245" y="140"/>
                </a:cubicBezTo>
                <a:cubicBezTo>
                  <a:pt x="245" y="140"/>
                  <a:pt x="243" y="140"/>
                  <a:pt x="240" y="141"/>
                </a:cubicBezTo>
                <a:cubicBezTo>
                  <a:pt x="237" y="143"/>
                  <a:pt x="239" y="143"/>
                  <a:pt x="236" y="146"/>
                </a:cubicBezTo>
                <a:cubicBezTo>
                  <a:pt x="233" y="147"/>
                  <a:pt x="233" y="146"/>
                  <a:pt x="230" y="149"/>
                </a:cubicBezTo>
                <a:cubicBezTo>
                  <a:pt x="227" y="150"/>
                  <a:pt x="227" y="152"/>
                  <a:pt x="227" y="153"/>
                </a:cubicBezTo>
                <a:cubicBezTo>
                  <a:pt x="225" y="155"/>
                  <a:pt x="228" y="155"/>
                  <a:pt x="227" y="157"/>
                </a:cubicBezTo>
                <a:cubicBezTo>
                  <a:pt x="225" y="157"/>
                  <a:pt x="224" y="158"/>
                  <a:pt x="227" y="158"/>
                </a:cubicBezTo>
                <a:cubicBezTo>
                  <a:pt x="230" y="160"/>
                  <a:pt x="230" y="157"/>
                  <a:pt x="231" y="157"/>
                </a:cubicBezTo>
                <a:close/>
                <a:moveTo>
                  <a:pt x="201" y="112"/>
                </a:moveTo>
                <a:cubicBezTo>
                  <a:pt x="204" y="112"/>
                  <a:pt x="199" y="107"/>
                  <a:pt x="201" y="104"/>
                </a:cubicBezTo>
                <a:cubicBezTo>
                  <a:pt x="202" y="102"/>
                  <a:pt x="201" y="97"/>
                  <a:pt x="201" y="91"/>
                </a:cubicBezTo>
                <a:cubicBezTo>
                  <a:pt x="202" y="85"/>
                  <a:pt x="198" y="88"/>
                  <a:pt x="202" y="84"/>
                </a:cubicBezTo>
                <a:cubicBezTo>
                  <a:pt x="207" y="80"/>
                  <a:pt x="208" y="85"/>
                  <a:pt x="205" y="88"/>
                </a:cubicBezTo>
                <a:cubicBezTo>
                  <a:pt x="204" y="93"/>
                  <a:pt x="207" y="93"/>
                  <a:pt x="208" y="96"/>
                </a:cubicBezTo>
                <a:cubicBezTo>
                  <a:pt x="211" y="99"/>
                  <a:pt x="207" y="105"/>
                  <a:pt x="213" y="105"/>
                </a:cubicBezTo>
                <a:cubicBezTo>
                  <a:pt x="216" y="105"/>
                  <a:pt x="213" y="102"/>
                  <a:pt x="216" y="101"/>
                </a:cubicBezTo>
                <a:cubicBezTo>
                  <a:pt x="219" y="99"/>
                  <a:pt x="219" y="102"/>
                  <a:pt x="221" y="99"/>
                </a:cubicBezTo>
                <a:cubicBezTo>
                  <a:pt x="222" y="94"/>
                  <a:pt x="214" y="94"/>
                  <a:pt x="216" y="91"/>
                </a:cubicBezTo>
                <a:cubicBezTo>
                  <a:pt x="219" y="88"/>
                  <a:pt x="214" y="82"/>
                  <a:pt x="211" y="79"/>
                </a:cubicBezTo>
                <a:cubicBezTo>
                  <a:pt x="207" y="74"/>
                  <a:pt x="216" y="74"/>
                  <a:pt x="219" y="68"/>
                </a:cubicBezTo>
                <a:cubicBezTo>
                  <a:pt x="222" y="62"/>
                  <a:pt x="224" y="70"/>
                  <a:pt x="225" y="67"/>
                </a:cubicBezTo>
                <a:cubicBezTo>
                  <a:pt x="227" y="65"/>
                  <a:pt x="227" y="63"/>
                  <a:pt x="221" y="63"/>
                </a:cubicBezTo>
                <a:cubicBezTo>
                  <a:pt x="214" y="63"/>
                  <a:pt x="216" y="67"/>
                  <a:pt x="211" y="67"/>
                </a:cubicBezTo>
                <a:cubicBezTo>
                  <a:pt x="207" y="65"/>
                  <a:pt x="208" y="71"/>
                  <a:pt x="204" y="71"/>
                </a:cubicBezTo>
                <a:cubicBezTo>
                  <a:pt x="201" y="70"/>
                  <a:pt x="204" y="68"/>
                  <a:pt x="201" y="65"/>
                </a:cubicBezTo>
                <a:cubicBezTo>
                  <a:pt x="196" y="63"/>
                  <a:pt x="199" y="49"/>
                  <a:pt x="204" y="52"/>
                </a:cubicBezTo>
                <a:cubicBezTo>
                  <a:pt x="207" y="54"/>
                  <a:pt x="210" y="52"/>
                  <a:pt x="211" y="52"/>
                </a:cubicBezTo>
                <a:cubicBezTo>
                  <a:pt x="214" y="54"/>
                  <a:pt x="222" y="51"/>
                  <a:pt x="224" y="52"/>
                </a:cubicBezTo>
                <a:cubicBezTo>
                  <a:pt x="224" y="54"/>
                  <a:pt x="231" y="56"/>
                  <a:pt x="234" y="51"/>
                </a:cubicBezTo>
                <a:cubicBezTo>
                  <a:pt x="237" y="46"/>
                  <a:pt x="240" y="43"/>
                  <a:pt x="239" y="42"/>
                </a:cubicBezTo>
                <a:cubicBezTo>
                  <a:pt x="237" y="39"/>
                  <a:pt x="234" y="43"/>
                  <a:pt x="231" y="48"/>
                </a:cubicBezTo>
                <a:cubicBezTo>
                  <a:pt x="230" y="51"/>
                  <a:pt x="222" y="46"/>
                  <a:pt x="221" y="48"/>
                </a:cubicBezTo>
                <a:cubicBezTo>
                  <a:pt x="221" y="49"/>
                  <a:pt x="217" y="46"/>
                  <a:pt x="213" y="46"/>
                </a:cubicBezTo>
                <a:cubicBezTo>
                  <a:pt x="208" y="48"/>
                  <a:pt x="211" y="45"/>
                  <a:pt x="208" y="45"/>
                </a:cubicBezTo>
                <a:cubicBezTo>
                  <a:pt x="207" y="45"/>
                  <a:pt x="205" y="43"/>
                  <a:pt x="204" y="45"/>
                </a:cubicBezTo>
                <a:cubicBezTo>
                  <a:pt x="204" y="46"/>
                  <a:pt x="202" y="51"/>
                  <a:pt x="201" y="48"/>
                </a:cubicBezTo>
                <a:cubicBezTo>
                  <a:pt x="199" y="46"/>
                  <a:pt x="199" y="51"/>
                  <a:pt x="198" y="52"/>
                </a:cubicBezTo>
                <a:cubicBezTo>
                  <a:pt x="195" y="56"/>
                  <a:pt x="198" y="57"/>
                  <a:pt x="196" y="57"/>
                </a:cubicBezTo>
                <a:cubicBezTo>
                  <a:pt x="193" y="59"/>
                  <a:pt x="196" y="59"/>
                  <a:pt x="196" y="62"/>
                </a:cubicBezTo>
                <a:cubicBezTo>
                  <a:pt x="195" y="65"/>
                  <a:pt x="192" y="67"/>
                  <a:pt x="193" y="73"/>
                </a:cubicBezTo>
                <a:cubicBezTo>
                  <a:pt x="193" y="79"/>
                  <a:pt x="192" y="74"/>
                  <a:pt x="192" y="79"/>
                </a:cubicBezTo>
                <a:cubicBezTo>
                  <a:pt x="192" y="85"/>
                  <a:pt x="187" y="82"/>
                  <a:pt x="189" y="85"/>
                </a:cubicBezTo>
                <a:cubicBezTo>
                  <a:pt x="190" y="88"/>
                  <a:pt x="187" y="85"/>
                  <a:pt x="189" y="90"/>
                </a:cubicBezTo>
                <a:cubicBezTo>
                  <a:pt x="190" y="94"/>
                  <a:pt x="192" y="88"/>
                  <a:pt x="195" y="93"/>
                </a:cubicBezTo>
                <a:cubicBezTo>
                  <a:pt x="198" y="99"/>
                  <a:pt x="192" y="107"/>
                  <a:pt x="195" y="112"/>
                </a:cubicBezTo>
                <a:cubicBezTo>
                  <a:pt x="196" y="115"/>
                  <a:pt x="198" y="112"/>
                  <a:pt x="201" y="112"/>
                </a:cubicBezTo>
                <a:close/>
                <a:moveTo>
                  <a:pt x="251" y="94"/>
                </a:moveTo>
                <a:cubicBezTo>
                  <a:pt x="253" y="96"/>
                  <a:pt x="257" y="91"/>
                  <a:pt x="254" y="88"/>
                </a:cubicBezTo>
                <a:cubicBezTo>
                  <a:pt x="253" y="85"/>
                  <a:pt x="246" y="85"/>
                  <a:pt x="246" y="88"/>
                </a:cubicBezTo>
                <a:cubicBezTo>
                  <a:pt x="245" y="90"/>
                  <a:pt x="248" y="93"/>
                  <a:pt x="251" y="94"/>
                </a:cubicBezTo>
                <a:close/>
                <a:moveTo>
                  <a:pt x="263" y="88"/>
                </a:moveTo>
                <a:cubicBezTo>
                  <a:pt x="263" y="87"/>
                  <a:pt x="265" y="91"/>
                  <a:pt x="268" y="90"/>
                </a:cubicBezTo>
                <a:cubicBezTo>
                  <a:pt x="271" y="87"/>
                  <a:pt x="274" y="91"/>
                  <a:pt x="274" y="90"/>
                </a:cubicBezTo>
                <a:cubicBezTo>
                  <a:pt x="274" y="88"/>
                  <a:pt x="278" y="91"/>
                  <a:pt x="281" y="94"/>
                </a:cubicBezTo>
                <a:cubicBezTo>
                  <a:pt x="286" y="96"/>
                  <a:pt x="286" y="93"/>
                  <a:pt x="283" y="88"/>
                </a:cubicBezTo>
                <a:cubicBezTo>
                  <a:pt x="280" y="84"/>
                  <a:pt x="280" y="88"/>
                  <a:pt x="275" y="85"/>
                </a:cubicBezTo>
                <a:cubicBezTo>
                  <a:pt x="272" y="82"/>
                  <a:pt x="274" y="85"/>
                  <a:pt x="269" y="85"/>
                </a:cubicBezTo>
                <a:cubicBezTo>
                  <a:pt x="263" y="84"/>
                  <a:pt x="260" y="87"/>
                  <a:pt x="260" y="90"/>
                </a:cubicBezTo>
                <a:cubicBezTo>
                  <a:pt x="262" y="94"/>
                  <a:pt x="262" y="88"/>
                  <a:pt x="263" y="88"/>
                </a:cubicBezTo>
                <a:close/>
                <a:moveTo>
                  <a:pt x="233" y="76"/>
                </a:moveTo>
                <a:cubicBezTo>
                  <a:pt x="233" y="71"/>
                  <a:pt x="240" y="74"/>
                  <a:pt x="240" y="74"/>
                </a:cubicBezTo>
                <a:cubicBezTo>
                  <a:pt x="240" y="76"/>
                  <a:pt x="233" y="77"/>
                  <a:pt x="233" y="76"/>
                </a:cubicBezTo>
                <a:close/>
                <a:moveTo>
                  <a:pt x="240" y="76"/>
                </a:moveTo>
                <a:cubicBezTo>
                  <a:pt x="242" y="73"/>
                  <a:pt x="251" y="74"/>
                  <a:pt x="248" y="74"/>
                </a:cubicBezTo>
                <a:cubicBezTo>
                  <a:pt x="246" y="76"/>
                  <a:pt x="240" y="77"/>
                  <a:pt x="240" y="76"/>
                </a:cubicBezTo>
                <a:close/>
                <a:moveTo>
                  <a:pt x="259" y="74"/>
                </a:moveTo>
                <a:cubicBezTo>
                  <a:pt x="262" y="73"/>
                  <a:pt x="265" y="74"/>
                  <a:pt x="262" y="71"/>
                </a:cubicBezTo>
                <a:cubicBezTo>
                  <a:pt x="259" y="70"/>
                  <a:pt x="257" y="70"/>
                  <a:pt x="257" y="73"/>
                </a:cubicBezTo>
                <a:cubicBezTo>
                  <a:pt x="257" y="74"/>
                  <a:pt x="257" y="74"/>
                  <a:pt x="259" y="74"/>
                </a:cubicBezTo>
                <a:close/>
                <a:moveTo>
                  <a:pt x="275" y="76"/>
                </a:moveTo>
                <a:cubicBezTo>
                  <a:pt x="277" y="77"/>
                  <a:pt x="280" y="79"/>
                  <a:pt x="280" y="76"/>
                </a:cubicBezTo>
                <a:cubicBezTo>
                  <a:pt x="281" y="74"/>
                  <a:pt x="280" y="73"/>
                  <a:pt x="277" y="74"/>
                </a:cubicBezTo>
                <a:cubicBezTo>
                  <a:pt x="275" y="74"/>
                  <a:pt x="274" y="76"/>
                  <a:pt x="275" y="76"/>
                </a:cubicBezTo>
                <a:close/>
                <a:moveTo>
                  <a:pt x="285" y="67"/>
                </a:moveTo>
                <a:cubicBezTo>
                  <a:pt x="285" y="65"/>
                  <a:pt x="281" y="67"/>
                  <a:pt x="281" y="67"/>
                </a:cubicBezTo>
                <a:cubicBezTo>
                  <a:pt x="283" y="68"/>
                  <a:pt x="283" y="68"/>
                  <a:pt x="285" y="70"/>
                </a:cubicBezTo>
                <a:cubicBezTo>
                  <a:pt x="285" y="71"/>
                  <a:pt x="286" y="67"/>
                  <a:pt x="285" y="67"/>
                </a:cubicBezTo>
                <a:close/>
                <a:moveTo>
                  <a:pt x="285" y="59"/>
                </a:moveTo>
                <a:cubicBezTo>
                  <a:pt x="285" y="59"/>
                  <a:pt x="286" y="62"/>
                  <a:pt x="288" y="60"/>
                </a:cubicBezTo>
                <a:cubicBezTo>
                  <a:pt x="289" y="60"/>
                  <a:pt x="286" y="57"/>
                  <a:pt x="283" y="57"/>
                </a:cubicBezTo>
                <a:cubicBezTo>
                  <a:pt x="280" y="59"/>
                  <a:pt x="278" y="59"/>
                  <a:pt x="280" y="60"/>
                </a:cubicBezTo>
                <a:cubicBezTo>
                  <a:pt x="281" y="60"/>
                  <a:pt x="283" y="62"/>
                  <a:pt x="285" y="62"/>
                </a:cubicBezTo>
                <a:cubicBezTo>
                  <a:pt x="286" y="60"/>
                  <a:pt x="283" y="59"/>
                  <a:pt x="285" y="59"/>
                </a:cubicBezTo>
                <a:close/>
                <a:moveTo>
                  <a:pt x="263" y="63"/>
                </a:moveTo>
                <a:cubicBezTo>
                  <a:pt x="262" y="60"/>
                  <a:pt x="260" y="57"/>
                  <a:pt x="260" y="54"/>
                </a:cubicBezTo>
                <a:cubicBezTo>
                  <a:pt x="262" y="52"/>
                  <a:pt x="263" y="52"/>
                  <a:pt x="266" y="54"/>
                </a:cubicBezTo>
                <a:cubicBezTo>
                  <a:pt x="269" y="56"/>
                  <a:pt x="268" y="52"/>
                  <a:pt x="265" y="51"/>
                </a:cubicBezTo>
                <a:cubicBezTo>
                  <a:pt x="262" y="49"/>
                  <a:pt x="265" y="48"/>
                  <a:pt x="266" y="48"/>
                </a:cubicBezTo>
                <a:cubicBezTo>
                  <a:pt x="268" y="46"/>
                  <a:pt x="268" y="42"/>
                  <a:pt x="265" y="42"/>
                </a:cubicBezTo>
                <a:cubicBezTo>
                  <a:pt x="262" y="43"/>
                  <a:pt x="260" y="51"/>
                  <a:pt x="260" y="49"/>
                </a:cubicBezTo>
                <a:cubicBezTo>
                  <a:pt x="259" y="46"/>
                  <a:pt x="260" y="48"/>
                  <a:pt x="262" y="43"/>
                </a:cubicBezTo>
                <a:cubicBezTo>
                  <a:pt x="263" y="40"/>
                  <a:pt x="260" y="40"/>
                  <a:pt x="260" y="39"/>
                </a:cubicBezTo>
                <a:cubicBezTo>
                  <a:pt x="262" y="37"/>
                  <a:pt x="263" y="34"/>
                  <a:pt x="260" y="35"/>
                </a:cubicBezTo>
                <a:cubicBezTo>
                  <a:pt x="257" y="39"/>
                  <a:pt x="257" y="45"/>
                  <a:pt x="257" y="48"/>
                </a:cubicBezTo>
                <a:cubicBezTo>
                  <a:pt x="259" y="49"/>
                  <a:pt x="257" y="51"/>
                  <a:pt x="259" y="52"/>
                </a:cubicBezTo>
                <a:cubicBezTo>
                  <a:pt x="260" y="56"/>
                  <a:pt x="257" y="57"/>
                  <a:pt x="260" y="60"/>
                </a:cubicBezTo>
                <a:cubicBezTo>
                  <a:pt x="262" y="63"/>
                  <a:pt x="263" y="67"/>
                  <a:pt x="265" y="67"/>
                </a:cubicBezTo>
                <a:cubicBezTo>
                  <a:pt x="265" y="65"/>
                  <a:pt x="265" y="65"/>
                  <a:pt x="263" y="63"/>
                </a:cubicBezTo>
                <a:close/>
                <a:moveTo>
                  <a:pt x="263" y="37"/>
                </a:moveTo>
                <a:cubicBezTo>
                  <a:pt x="263" y="34"/>
                  <a:pt x="265" y="29"/>
                  <a:pt x="266" y="32"/>
                </a:cubicBezTo>
                <a:cubicBezTo>
                  <a:pt x="268" y="34"/>
                  <a:pt x="263" y="40"/>
                  <a:pt x="263" y="37"/>
                </a:cubicBezTo>
                <a:close/>
                <a:moveTo>
                  <a:pt x="213" y="110"/>
                </a:moveTo>
                <a:cubicBezTo>
                  <a:pt x="213" y="108"/>
                  <a:pt x="213" y="105"/>
                  <a:pt x="213" y="107"/>
                </a:cubicBezTo>
                <a:cubicBezTo>
                  <a:pt x="214" y="110"/>
                  <a:pt x="214" y="112"/>
                  <a:pt x="213" y="110"/>
                </a:cubicBezTo>
                <a:close/>
                <a:moveTo>
                  <a:pt x="219" y="108"/>
                </a:moveTo>
                <a:cubicBezTo>
                  <a:pt x="219" y="107"/>
                  <a:pt x="219" y="105"/>
                  <a:pt x="219" y="104"/>
                </a:cubicBezTo>
                <a:cubicBezTo>
                  <a:pt x="221" y="101"/>
                  <a:pt x="216" y="102"/>
                  <a:pt x="216" y="105"/>
                </a:cubicBezTo>
                <a:cubicBezTo>
                  <a:pt x="217" y="107"/>
                  <a:pt x="214" y="112"/>
                  <a:pt x="217" y="110"/>
                </a:cubicBezTo>
                <a:cubicBezTo>
                  <a:pt x="219" y="108"/>
                  <a:pt x="219" y="108"/>
                  <a:pt x="219" y="108"/>
                </a:cubicBezTo>
                <a:close/>
                <a:moveTo>
                  <a:pt x="221" y="112"/>
                </a:moveTo>
                <a:cubicBezTo>
                  <a:pt x="222" y="108"/>
                  <a:pt x="225" y="112"/>
                  <a:pt x="222" y="108"/>
                </a:cubicBezTo>
                <a:cubicBezTo>
                  <a:pt x="219" y="104"/>
                  <a:pt x="225" y="105"/>
                  <a:pt x="224" y="101"/>
                </a:cubicBezTo>
                <a:cubicBezTo>
                  <a:pt x="222" y="97"/>
                  <a:pt x="221" y="102"/>
                  <a:pt x="221" y="107"/>
                </a:cubicBezTo>
                <a:cubicBezTo>
                  <a:pt x="221" y="112"/>
                  <a:pt x="216" y="112"/>
                  <a:pt x="219" y="113"/>
                </a:cubicBezTo>
                <a:cubicBezTo>
                  <a:pt x="221" y="113"/>
                  <a:pt x="221" y="113"/>
                  <a:pt x="221" y="112"/>
                </a:cubicBezTo>
                <a:close/>
                <a:moveTo>
                  <a:pt x="221" y="73"/>
                </a:moveTo>
                <a:cubicBezTo>
                  <a:pt x="221" y="70"/>
                  <a:pt x="221" y="68"/>
                  <a:pt x="222" y="68"/>
                </a:cubicBezTo>
                <a:cubicBezTo>
                  <a:pt x="224" y="68"/>
                  <a:pt x="221" y="73"/>
                  <a:pt x="221" y="73"/>
                </a:cubicBezTo>
                <a:close/>
                <a:moveTo>
                  <a:pt x="225" y="70"/>
                </a:moveTo>
                <a:cubicBezTo>
                  <a:pt x="227" y="68"/>
                  <a:pt x="227" y="71"/>
                  <a:pt x="225" y="71"/>
                </a:cubicBezTo>
                <a:cubicBezTo>
                  <a:pt x="225" y="73"/>
                  <a:pt x="224" y="70"/>
                  <a:pt x="225" y="70"/>
                </a:cubicBezTo>
                <a:close/>
                <a:moveTo>
                  <a:pt x="257" y="63"/>
                </a:moveTo>
                <a:cubicBezTo>
                  <a:pt x="257" y="65"/>
                  <a:pt x="259" y="65"/>
                  <a:pt x="259" y="62"/>
                </a:cubicBezTo>
                <a:cubicBezTo>
                  <a:pt x="259" y="60"/>
                  <a:pt x="257" y="59"/>
                  <a:pt x="257" y="60"/>
                </a:cubicBezTo>
                <a:cubicBezTo>
                  <a:pt x="256" y="62"/>
                  <a:pt x="256" y="62"/>
                  <a:pt x="257" y="63"/>
                </a:cubicBezTo>
                <a:close/>
                <a:moveTo>
                  <a:pt x="288" y="135"/>
                </a:moveTo>
                <a:cubicBezTo>
                  <a:pt x="285" y="136"/>
                  <a:pt x="289" y="125"/>
                  <a:pt x="291" y="129"/>
                </a:cubicBezTo>
                <a:cubicBezTo>
                  <a:pt x="291" y="130"/>
                  <a:pt x="291" y="133"/>
                  <a:pt x="288" y="135"/>
                </a:cubicBezTo>
                <a:close/>
                <a:moveTo>
                  <a:pt x="310" y="124"/>
                </a:moveTo>
                <a:cubicBezTo>
                  <a:pt x="309" y="125"/>
                  <a:pt x="309" y="115"/>
                  <a:pt x="312" y="119"/>
                </a:cubicBezTo>
                <a:cubicBezTo>
                  <a:pt x="313" y="122"/>
                  <a:pt x="313" y="124"/>
                  <a:pt x="310" y="124"/>
                </a:cubicBezTo>
                <a:close/>
                <a:moveTo>
                  <a:pt x="245" y="133"/>
                </a:moveTo>
                <a:cubicBezTo>
                  <a:pt x="246" y="132"/>
                  <a:pt x="253" y="130"/>
                  <a:pt x="253" y="132"/>
                </a:cubicBezTo>
                <a:cubicBezTo>
                  <a:pt x="253" y="133"/>
                  <a:pt x="242" y="135"/>
                  <a:pt x="245" y="133"/>
                </a:cubicBezTo>
                <a:close/>
                <a:moveTo>
                  <a:pt x="169" y="94"/>
                </a:moveTo>
                <a:cubicBezTo>
                  <a:pt x="169" y="91"/>
                  <a:pt x="169" y="88"/>
                  <a:pt x="167" y="90"/>
                </a:cubicBezTo>
                <a:cubicBezTo>
                  <a:pt x="166" y="91"/>
                  <a:pt x="167" y="93"/>
                  <a:pt x="167" y="96"/>
                </a:cubicBezTo>
                <a:cubicBezTo>
                  <a:pt x="166" y="97"/>
                  <a:pt x="167" y="97"/>
                  <a:pt x="169" y="94"/>
                </a:cubicBezTo>
                <a:close/>
                <a:moveTo>
                  <a:pt x="100" y="88"/>
                </a:moveTo>
                <a:cubicBezTo>
                  <a:pt x="102" y="87"/>
                  <a:pt x="103" y="90"/>
                  <a:pt x="105" y="87"/>
                </a:cubicBezTo>
                <a:cubicBezTo>
                  <a:pt x="106" y="85"/>
                  <a:pt x="105" y="84"/>
                  <a:pt x="102" y="82"/>
                </a:cubicBezTo>
                <a:cubicBezTo>
                  <a:pt x="99" y="80"/>
                  <a:pt x="99" y="85"/>
                  <a:pt x="99" y="88"/>
                </a:cubicBezTo>
                <a:cubicBezTo>
                  <a:pt x="100" y="88"/>
                  <a:pt x="100" y="90"/>
                  <a:pt x="100" y="88"/>
                </a:cubicBezTo>
                <a:close/>
                <a:moveTo>
                  <a:pt x="83" y="77"/>
                </a:moveTo>
                <a:cubicBezTo>
                  <a:pt x="86" y="77"/>
                  <a:pt x="85" y="84"/>
                  <a:pt x="88" y="85"/>
                </a:cubicBezTo>
                <a:cubicBezTo>
                  <a:pt x="90" y="87"/>
                  <a:pt x="90" y="88"/>
                  <a:pt x="93" y="87"/>
                </a:cubicBezTo>
                <a:cubicBezTo>
                  <a:pt x="94" y="87"/>
                  <a:pt x="91" y="85"/>
                  <a:pt x="91" y="84"/>
                </a:cubicBezTo>
                <a:cubicBezTo>
                  <a:pt x="93" y="82"/>
                  <a:pt x="93" y="82"/>
                  <a:pt x="90" y="82"/>
                </a:cubicBezTo>
                <a:cubicBezTo>
                  <a:pt x="86" y="80"/>
                  <a:pt x="90" y="71"/>
                  <a:pt x="83" y="71"/>
                </a:cubicBezTo>
                <a:cubicBezTo>
                  <a:pt x="80" y="73"/>
                  <a:pt x="82" y="74"/>
                  <a:pt x="80" y="76"/>
                </a:cubicBezTo>
                <a:cubicBezTo>
                  <a:pt x="77" y="77"/>
                  <a:pt x="82" y="77"/>
                  <a:pt x="83" y="77"/>
                </a:cubicBezTo>
                <a:close/>
                <a:moveTo>
                  <a:pt x="105" y="15"/>
                </a:moveTo>
                <a:cubicBezTo>
                  <a:pt x="105" y="15"/>
                  <a:pt x="102" y="18"/>
                  <a:pt x="103" y="20"/>
                </a:cubicBezTo>
                <a:cubicBezTo>
                  <a:pt x="105" y="20"/>
                  <a:pt x="102" y="21"/>
                  <a:pt x="103" y="21"/>
                </a:cubicBezTo>
                <a:cubicBezTo>
                  <a:pt x="106" y="23"/>
                  <a:pt x="105" y="17"/>
                  <a:pt x="105" y="15"/>
                </a:cubicBezTo>
                <a:close/>
                <a:moveTo>
                  <a:pt x="9" y="32"/>
                </a:moveTo>
                <a:cubicBezTo>
                  <a:pt x="10" y="34"/>
                  <a:pt x="12" y="35"/>
                  <a:pt x="12" y="34"/>
                </a:cubicBezTo>
                <a:cubicBezTo>
                  <a:pt x="10" y="32"/>
                  <a:pt x="7" y="28"/>
                  <a:pt x="6" y="29"/>
                </a:cubicBezTo>
                <a:cubicBezTo>
                  <a:pt x="6" y="31"/>
                  <a:pt x="6" y="32"/>
                  <a:pt x="9" y="32"/>
                </a:cubicBezTo>
                <a:close/>
                <a:moveTo>
                  <a:pt x="21" y="51"/>
                </a:moveTo>
                <a:cubicBezTo>
                  <a:pt x="22" y="54"/>
                  <a:pt x="24" y="48"/>
                  <a:pt x="22" y="46"/>
                </a:cubicBezTo>
                <a:cubicBezTo>
                  <a:pt x="19" y="45"/>
                  <a:pt x="19" y="42"/>
                  <a:pt x="16" y="42"/>
                </a:cubicBezTo>
                <a:cubicBezTo>
                  <a:pt x="15" y="43"/>
                  <a:pt x="18" y="46"/>
                  <a:pt x="21" y="51"/>
                </a:cubicBezTo>
                <a:close/>
                <a:moveTo>
                  <a:pt x="29" y="67"/>
                </a:moveTo>
                <a:cubicBezTo>
                  <a:pt x="30" y="65"/>
                  <a:pt x="35" y="73"/>
                  <a:pt x="33" y="74"/>
                </a:cubicBezTo>
                <a:cubicBezTo>
                  <a:pt x="32" y="74"/>
                  <a:pt x="26" y="68"/>
                  <a:pt x="29" y="67"/>
                </a:cubicBezTo>
                <a:close/>
                <a:moveTo>
                  <a:pt x="36" y="77"/>
                </a:moveTo>
                <a:cubicBezTo>
                  <a:pt x="36" y="76"/>
                  <a:pt x="39" y="79"/>
                  <a:pt x="38" y="80"/>
                </a:cubicBezTo>
                <a:cubicBezTo>
                  <a:pt x="38" y="80"/>
                  <a:pt x="35" y="79"/>
                  <a:pt x="36" y="77"/>
                </a:cubicBezTo>
                <a:close/>
                <a:moveTo>
                  <a:pt x="39" y="85"/>
                </a:moveTo>
                <a:cubicBezTo>
                  <a:pt x="41" y="85"/>
                  <a:pt x="42" y="90"/>
                  <a:pt x="42" y="88"/>
                </a:cubicBezTo>
                <a:cubicBezTo>
                  <a:pt x="44" y="87"/>
                  <a:pt x="41" y="80"/>
                  <a:pt x="39" y="82"/>
                </a:cubicBezTo>
                <a:cubicBezTo>
                  <a:pt x="38" y="84"/>
                  <a:pt x="39" y="85"/>
                  <a:pt x="39" y="85"/>
                </a:cubicBezTo>
                <a:close/>
                <a:moveTo>
                  <a:pt x="74" y="63"/>
                </a:moveTo>
                <a:cubicBezTo>
                  <a:pt x="71" y="65"/>
                  <a:pt x="73" y="60"/>
                  <a:pt x="74" y="60"/>
                </a:cubicBezTo>
                <a:cubicBezTo>
                  <a:pt x="76" y="60"/>
                  <a:pt x="76" y="63"/>
                  <a:pt x="74" y="63"/>
                </a:cubicBezTo>
                <a:close/>
                <a:moveTo>
                  <a:pt x="76" y="57"/>
                </a:moveTo>
                <a:cubicBezTo>
                  <a:pt x="74" y="56"/>
                  <a:pt x="74" y="57"/>
                  <a:pt x="74" y="59"/>
                </a:cubicBezTo>
                <a:cubicBezTo>
                  <a:pt x="74" y="60"/>
                  <a:pt x="79" y="60"/>
                  <a:pt x="79" y="60"/>
                </a:cubicBezTo>
                <a:cubicBezTo>
                  <a:pt x="79" y="60"/>
                  <a:pt x="77" y="59"/>
                  <a:pt x="76" y="57"/>
                </a:cubicBezTo>
                <a:close/>
                <a:moveTo>
                  <a:pt x="53" y="35"/>
                </a:moveTo>
                <a:cubicBezTo>
                  <a:pt x="54" y="37"/>
                  <a:pt x="53" y="40"/>
                  <a:pt x="51" y="40"/>
                </a:cubicBezTo>
                <a:cubicBezTo>
                  <a:pt x="50" y="39"/>
                  <a:pt x="51" y="35"/>
                  <a:pt x="53" y="35"/>
                </a:cubicBezTo>
                <a:close/>
                <a:moveTo>
                  <a:pt x="67" y="48"/>
                </a:moveTo>
                <a:cubicBezTo>
                  <a:pt x="67" y="48"/>
                  <a:pt x="68" y="51"/>
                  <a:pt x="67" y="51"/>
                </a:cubicBezTo>
                <a:cubicBezTo>
                  <a:pt x="65" y="51"/>
                  <a:pt x="65" y="48"/>
                  <a:pt x="67" y="48"/>
                </a:cubicBezTo>
                <a:close/>
                <a:moveTo>
                  <a:pt x="58" y="43"/>
                </a:moveTo>
                <a:cubicBezTo>
                  <a:pt x="59" y="45"/>
                  <a:pt x="59" y="45"/>
                  <a:pt x="59" y="43"/>
                </a:cubicBezTo>
                <a:cubicBezTo>
                  <a:pt x="59" y="42"/>
                  <a:pt x="56" y="40"/>
                  <a:pt x="54" y="42"/>
                </a:cubicBezTo>
                <a:cubicBezTo>
                  <a:pt x="54" y="42"/>
                  <a:pt x="56" y="42"/>
                  <a:pt x="58" y="43"/>
                </a:cubicBezTo>
                <a:close/>
                <a:moveTo>
                  <a:pt x="58" y="43"/>
                </a:moveTo>
                <a:cubicBezTo>
                  <a:pt x="59" y="45"/>
                  <a:pt x="59" y="49"/>
                  <a:pt x="58" y="48"/>
                </a:cubicBezTo>
                <a:cubicBezTo>
                  <a:pt x="58" y="46"/>
                  <a:pt x="56" y="42"/>
                  <a:pt x="58" y="43"/>
                </a:cubicBezTo>
                <a:close/>
                <a:moveTo>
                  <a:pt x="64" y="49"/>
                </a:moveTo>
                <a:cubicBezTo>
                  <a:pt x="64" y="48"/>
                  <a:pt x="61" y="48"/>
                  <a:pt x="61" y="46"/>
                </a:cubicBezTo>
                <a:cubicBezTo>
                  <a:pt x="59" y="45"/>
                  <a:pt x="59" y="46"/>
                  <a:pt x="59" y="48"/>
                </a:cubicBezTo>
                <a:cubicBezTo>
                  <a:pt x="59" y="49"/>
                  <a:pt x="59" y="49"/>
                  <a:pt x="61" y="49"/>
                </a:cubicBezTo>
                <a:cubicBezTo>
                  <a:pt x="62" y="49"/>
                  <a:pt x="64" y="51"/>
                  <a:pt x="64" y="49"/>
                </a:cubicBezTo>
                <a:close/>
                <a:moveTo>
                  <a:pt x="62" y="48"/>
                </a:moveTo>
                <a:cubicBezTo>
                  <a:pt x="64" y="48"/>
                  <a:pt x="64" y="48"/>
                  <a:pt x="64" y="48"/>
                </a:cubicBezTo>
                <a:cubicBezTo>
                  <a:pt x="64" y="46"/>
                  <a:pt x="61" y="45"/>
                  <a:pt x="61" y="46"/>
                </a:cubicBezTo>
                <a:cubicBezTo>
                  <a:pt x="61" y="46"/>
                  <a:pt x="61" y="46"/>
                  <a:pt x="62" y="48"/>
                </a:cubicBezTo>
                <a:close/>
                <a:moveTo>
                  <a:pt x="65" y="49"/>
                </a:moveTo>
                <a:cubicBezTo>
                  <a:pt x="65" y="52"/>
                  <a:pt x="65" y="52"/>
                  <a:pt x="65" y="52"/>
                </a:cubicBezTo>
                <a:cubicBezTo>
                  <a:pt x="64" y="52"/>
                  <a:pt x="64" y="49"/>
                  <a:pt x="65" y="49"/>
                </a:cubicBezTo>
                <a:close/>
                <a:moveTo>
                  <a:pt x="26" y="62"/>
                </a:moveTo>
                <a:cubicBezTo>
                  <a:pt x="24" y="60"/>
                  <a:pt x="26" y="59"/>
                  <a:pt x="27" y="59"/>
                </a:cubicBezTo>
                <a:cubicBezTo>
                  <a:pt x="29" y="60"/>
                  <a:pt x="27" y="63"/>
                  <a:pt x="26" y="62"/>
                </a:cubicBezTo>
                <a:close/>
                <a:moveTo>
                  <a:pt x="330" y="74"/>
                </a:moveTo>
                <a:cubicBezTo>
                  <a:pt x="335" y="74"/>
                  <a:pt x="332" y="73"/>
                  <a:pt x="326" y="73"/>
                </a:cubicBezTo>
                <a:cubicBezTo>
                  <a:pt x="320" y="73"/>
                  <a:pt x="323" y="73"/>
                  <a:pt x="326" y="74"/>
                </a:cubicBezTo>
                <a:cubicBezTo>
                  <a:pt x="326" y="76"/>
                  <a:pt x="326" y="76"/>
                  <a:pt x="330" y="74"/>
                </a:cubicBezTo>
                <a:close/>
                <a:moveTo>
                  <a:pt x="327" y="67"/>
                </a:moveTo>
                <a:cubicBezTo>
                  <a:pt x="326" y="65"/>
                  <a:pt x="327" y="63"/>
                  <a:pt x="323" y="63"/>
                </a:cubicBezTo>
                <a:cubicBezTo>
                  <a:pt x="318" y="62"/>
                  <a:pt x="321" y="65"/>
                  <a:pt x="323" y="67"/>
                </a:cubicBezTo>
                <a:cubicBezTo>
                  <a:pt x="326" y="67"/>
                  <a:pt x="323" y="70"/>
                  <a:pt x="327" y="68"/>
                </a:cubicBezTo>
                <a:cubicBezTo>
                  <a:pt x="329" y="68"/>
                  <a:pt x="329" y="68"/>
                  <a:pt x="327" y="67"/>
                </a:cubicBezTo>
                <a:close/>
                <a:moveTo>
                  <a:pt x="275" y="135"/>
                </a:moveTo>
                <a:cubicBezTo>
                  <a:pt x="272" y="132"/>
                  <a:pt x="275" y="133"/>
                  <a:pt x="275" y="135"/>
                </a:cubicBezTo>
                <a:cubicBezTo>
                  <a:pt x="277" y="135"/>
                  <a:pt x="275" y="136"/>
                  <a:pt x="275" y="135"/>
                </a:cubicBezTo>
                <a:close/>
                <a:moveTo>
                  <a:pt x="298" y="115"/>
                </a:moveTo>
                <a:cubicBezTo>
                  <a:pt x="298" y="110"/>
                  <a:pt x="300" y="113"/>
                  <a:pt x="300" y="113"/>
                </a:cubicBezTo>
                <a:cubicBezTo>
                  <a:pt x="300" y="115"/>
                  <a:pt x="298" y="116"/>
                  <a:pt x="298" y="115"/>
                </a:cubicBezTo>
                <a:close/>
                <a:moveTo>
                  <a:pt x="300" y="116"/>
                </a:moveTo>
                <a:cubicBezTo>
                  <a:pt x="300" y="112"/>
                  <a:pt x="303" y="107"/>
                  <a:pt x="303" y="108"/>
                </a:cubicBezTo>
                <a:cubicBezTo>
                  <a:pt x="303" y="110"/>
                  <a:pt x="300" y="116"/>
                  <a:pt x="300" y="116"/>
                </a:cubicBezTo>
                <a:close/>
                <a:moveTo>
                  <a:pt x="260" y="138"/>
                </a:moveTo>
                <a:cubicBezTo>
                  <a:pt x="259" y="136"/>
                  <a:pt x="260" y="136"/>
                  <a:pt x="262" y="136"/>
                </a:cubicBezTo>
                <a:cubicBezTo>
                  <a:pt x="263" y="138"/>
                  <a:pt x="262" y="138"/>
                  <a:pt x="260" y="138"/>
                </a:cubicBezTo>
                <a:close/>
                <a:moveTo>
                  <a:pt x="312" y="118"/>
                </a:moveTo>
                <a:cubicBezTo>
                  <a:pt x="310" y="118"/>
                  <a:pt x="310" y="116"/>
                  <a:pt x="310" y="116"/>
                </a:cubicBezTo>
                <a:cubicBezTo>
                  <a:pt x="310" y="118"/>
                  <a:pt x="310" y="118"/>
                  <a:pt x="310" y="118"/>
                </a:cubicBezTo>
                <a:cubicBezTo>
                  <a:pt x="312" y="119"/>
                  <a:pt x="312" y="119"/>
                  <a:pt x="313" y="121"/>
                </a:cubicBezTo>
                <a:cubicBezTo>
                  <a:pt x="313" y="121"/>
                  <a:pt x="313" y="119"/>
                  <a:pt x="312" y="118"/>
                </a:cubicBezTo>
                <a:close/>
                <a:moveTo>
                  <a:pt x="315" y="115"/>
                </a:moveTo>
                <a:cubicBezTo>
                  <a:pt x="315" y="110"/>
                  <a:pt x="313" y="108"/>
                  <a:pt x="312" y="112"/>
                </a:cubicBezTo>
                <a:cubicBezTo>
                  <a:pt x="312" y="113"/>
                  <a:pt x="310" y="112"/>
                  <a:pt x="310" y="113"/>
                </a:cubicBezTo>
                <a:cubicBezTo>
                  <a:pt x="310" y="113"/>
                  <a:pt x="312" y="113"/>
                  <a:pt x="312" y="115"/>
                </a:cubicBezTo>
                <a:cubicBezTo>
                  <a:pt x="310" y="118"/>
                  <a:pt x="312" y="118"/>
                  <a:pt x="313" y="119"/>
                </a:cubicBezTo>
                <a:cubicBezTo>
                  <a:pt x="315" y="119"/>
                  <a:pt x="315" y="118"/>
                  <a:pt x="315" y="115"/>
                </a:cubicBezTo>
                <a:close/>
                <a:moveTo>
                  <a:pt x="347" y="140"/>
                </a:moveTo>
                <a:cubicBezTo>
                  <a:pt x="349" y="140"/>
                  <a:pt x="347" y="138"/>
                  <a:pt x="347" y="138"/>
                </a:cubicBezTo>
                <a:cubicBezTo>
                  <a:pt x="347" y="136"/>
                  <a:pt x="347" y="136"/>
                  <a:pt x="345" y="138"/>
                </a:cubicBezTo>
                <a:cubicBezTo>
                  <a:pt x="345" y="140"/>
                  <a:pt x="345" y="140"/>
                  <a:pt x="347" y="140"/>
                </a:cubicBezTo>
                <a:close/>
                <a:moveTo>
                  <a:pt x="245" y="80"/>
                </a:moveTo>
                <a:cubicBezTo>
                  <a:pt x="246" y="82"/>
                  <a:pt x="246" y="80"/>
                  <a:pt x="246" y="79"/>
                </a:cubicBezTo>
                <a:cubicBezTo>
                  <a:pt x="245" y="77"/>
                  <a:pt x="246" y="76"/>
                  <a:pt x="245" y="76"/>
                </a:cubicBezTo>
                <a:cubicBezTo>
                  <a:pt x="245" y="77"/>
                  <a:pt x="245" y="79"/>
                  <a:pt x="245" y="80"/>
                </a:cubicBezTo>
                <a:close/>
                <a:moveTo>
                  <a:pt x="256" y="60"/>
                </a:moveTo>
                <a:cubicBezTo>
                  <a:pt x="256" y="59"/>
                  <a:pt x="256" y="62"/>
                  <a:pt x="256" y="62"/>
                </a:cubicBezTo>
                <a:cubicBezTo>
                  <a:pt x="254" y="62"/>
                  <a:pt x="254" y="60"/>
                  <a:pt x="256" y="60"/>
                </a:cubicBezTo>
                <a:close/>
                <a:moveTo>
                  <a:pt x="259" y="65"/>
                </a:moveTo>
                <a:cubicBezTo>
                  <a:pt x="260" y="63"/>
                  <a:pt x="262" y="63"/>
                  <a:pt x="260" y="65"/>
                </a:cubicBezTo>
                <a:cubicBezTo>
                  <a:pt x="260" y="67"/>
                  <a:pt x="259" y="65"/>
                  <a:pt x="259" y="65"/>
                </a:cubicBezTo>
                <a:close/>
                <a:moveTo>
                  <a:pt x="260" y="94"/>
                </a:moveTo>
                <a:cubicBezTo>
                  <a:pt x="260" y="93"/>
                  <a:pt x="265" y="90"/>
                  <a:pt x="265" y="91"/>
                </a:cubicBezTo>
                <a:cubicBezTo>
                  <a:pt x="263" y="93"/>
                  <a:pt x="262" y="94"/>
                  <a:pt x="260" y="94"/>
                </a:cubicBezTo>
                <a:close/>
                <a:moveTo>
                  <a:pt x="256" y="65"/>
                </a:moveTo>
                <a:cubicBezTo>
                  <a:pt x="254" y="65"/>
                  <a:pt x="256" y="63"/>
                  <a:pt x="256" y="63"/>
                </a:cubicBezTo>
                <a:cubicBezTo>
                  <a:pt x="257" y="65"/>
                  <a:pt x="257" y="65"/>
                  <a:pt x="256" y="65"/>
                </a:cubicBezTo>
                <a:close/>
                <a:moveTo>
                  <a:pt x="280" y="67"/>
                </a:moveTo>
                <a:cubicBezTo>
                  <a:pt x="280" y="65"/>
                  <a:pt x="281" y="65"/>
                  <a:pt x="283" y="65"/>
                </a:cubicBezTo>
                <a:cubicBezTo>
                  <a:pt x="285" y="65"/>
                  <a:pt x="280" y="67"/>
                  <a:pt x="280" y="67"/>
                </a:cubicBezTo>
                <a:close/>
                <a:moveTo>
                  <a:pt x="76" y="49"/>
                </a:moveTo>
                <a:cubicBezTo>
                  <a:pt x="74" y="48"/>
                  <a:pt x="71" y="46"/>
                  <a:pt x="74" y="45"/>
                </a:cubicBezTo>
                <a:cubicBezTo>
                  <a:pt x="77" y="43"/>
                  <a:pt x="76" y="49"/>
                  <a:pt x="76" y="49"/>
                </a:cubicBezTo>
                <a:close/>
                <a:moveTo>
                  <a:pt x="71" y="46"/>
                </a:moveTo>
                <a:cubicBezTo>
                  <a:pt x="71" y="45"/>
                  <a:pt x="73" y="46"/>
                  <a:pt x="71" y="48"/>
                </a:cubicBezTo>
                <a:cubicBezTo>
                  <a:pt x="71" y="48"/>
                  <a:pt x="70" y="46"/>
                  <a:pt x="71" y="46"/>
                </a:cubicBezTo>
                <a:close/>
                <a:moveTo>
                  <a:pt x="71" y="49"/>
                </a:moveTo>
                <a:cubicBezTo>
                  <a:pt x="71" y="48"/>
                  <a:pt x="73" y="48"/>
                  <a:pt x="73" y="49"/>
                </a:cubicBezTo>
                <a:cubicBezTo>
                  <a:pt x="73" y="49"/>
                  <a:pt x="73" y="51"/>
                  <a:pt x="71" y="49"/>
                </a:cubicBezTo>
                <a:close/>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76" name="Freeform 223"/>
          <p:cNvSpPr>
            <a:spLocks/>
          </p:cNvSpPr>
          <p:nvPr>
            <p:custDataLst>
              <p:tags r:id="rId274"/>
            </p:custDataLst>
          </p:nvPr>
        </p:nvSpPr>
        <p:spPr bwMode="auto">
          <a:xfrm>
            <a:off x="4546820" y="3410621"/>
            <a:ext cx="12687" cy="28848"/>
          </a:xfrm>
          <a:custGeom>
            <a:avLst/>
            <a:gdLst/>
            <a:ahLst/>
            <a:cxnLst>
              <a:cxn ang="0">
                <a:pos x="4" y="17"/>
              </a:cxn>
              <a:cxn ang="0">
                <a:pos x="3" y="17"/>
              </a:cxn>
              <a:cxn ang="0">
                <a:pos x="1" y="16"/>
              </a:cxn>
              <a:cxn ang="0">
                <a:pos x="1" y="5"/>
              </a:cxn>
              <a:cxn ang="0">
                <a:pos x="4" y="2"/>
              </a:cxn>
              <a:cxn ang="0">
                <a:pos x="6" y="6"/>
              </a:cxn>
              <a:cxn ang="0">
                <a:pos x="7" y="11"/>
              </a:cxn>
              <a:cxn ang="0">
                <a:pos x="4" y="17"/>
              </a:cxn>
              <a:cxn ang="0">
                <a:pos x="4" y="17"/>
              </a:cxn>
            </a:cxnLst>
            <a:rect l="0" t="0" r="r" b="b"/>
            <a:pathLst>
              <a:path w="7" h="17">
                <a:moveTo>
                  <a:pt x="4" y="17"/>
                </a:moveTo>
                <a:cubicBezTo>
                  <a:pt x="4" y="17"/>
                  <a:pt x="4" y="17"/>
                  <a:pt x="3" y="17"/>
                </a:cubicBezTo>
                <a:cubicBezTo>
                  <a:pt x="3" y="17"/>
                  <a:pt x="1" y="17"/>
                  <a:pt x="1" y="16"/>
                </a:cubicBezTo>
                <a:cubicBezTo>
                  <a:pt x="1" y="8"/>
                  <a:pt x="0" y="9"/>
                  <a:pt x="1" y="5"/>
                </a:cubicBezTo>
                <a:cubicBezTo>
                  <a:pt x="3" y="3"/>
                  <a:pt x="3" y="0"/>
                  <a:pt x="4" y="2"/>
                </a:cubicBezTo>
                <a:cubicBezTo>
                  <a:pt x="6" y="3"/>
                  <a:pt x="7" y="5"/>
                  <a:pt x="6" y="6"/>
                </a:cubicBezTo>
                <a:cubicBezTo>
                  <a:pt x="6" y="9"/>
                  <a:pt x="7" y="9"/>
                  <a:pt x="7" y="11"/>
                </a:cubicBezTo>
                <a:cubicBezTo>
                  <a:pt x="7" y="14"/>
                  <a:pt x="6" y="17"/>
                  <a:pt x="4" y="17"/>
                </a:cubicBezTo>
                <a:cubicBezTo>
                  <a:pt x="4" y="17"/>
                  <a:pt x="4" y="17"/>
                  <a:pt x="4" y="17"/>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77" name="Freeform 224"/>
          <p:cNvSpPr>
            <a:spLocks/>
          </p:cNvSpPr>
          <p:nvPr>
            <p:custDataLst>
              <p:tags r:id="rId275"/>
            </p:custDataLst>
          </p:nvPr>
        </p:nvSpPr>
        <p:spPr bwMode="auto">
          <a:xfrm>
            <a:off x="4622942" y="3408872"/>
            <a:ext cx="6343" cy="12238"/>
          </a:xfrm>
          <a:custGeom>
            <a:avLst/>
            <a:gdLst/>
            <a:ahLst/>
            <a:cxnLst>
              <a:cxn ang="0">
                <a:pos x="1" y="7"/>
              </a:cxn>
              <a:cxn ang="0">
                <a:pos x="0" y="3"/>
              </a:cxn>
              <a:cxn ang="0">
                <a:pos x="1" y="1"/>
              </a:cxn>
              <a:cxn ang="0">
                <a:pos x="3" y="0"/>
              </a:cxn>
              <a:cxn ang="0">
                <a:pos x="3" y="4"/>
              </a:cxn>
              <a:cxn ang="0">
                <a:pos x="1" y="7"/>
              </a:cxn>
            </a:cxnLst>
            <a:rect l="0" t="0" r="r" b="b"/>
            <a:pathLst>
              <a:path w="4" h="7">
                <a:moveTo>
                  <a:pt x="1" y="7"/>
                </a:moveTo>
                <a:cubicBezTo>
                  <a:pt x="0" y="7"/>
                  <a:pt x="1" y="3"/>
                  <a:pt x="0" y="3"/>
                </a:cubicBezTo>
                <a:cubicBezTo>
                  <a:pt x="1" y="1"/>
                  <a:pt x="0" y="1"/>
                  <a:pt x="1" y="1"/>
                </a:cubicBezTo>
                <a:cubicBezTo>
                  <a:pt x="3" y="3"/>
                  <a:pt x="1" y="0"/>
                  <a:pt x="3" y="0"/>
                </a:cubicBezTo>
                <a:cubicBezTo>
                  <a:pt x="4" y="0"/>
                  <a:pt x="3" y="3"/>
                  <a:pt x="3" y="4"/>
                </a:cubicBezTo>
                <a:cubicBezTo>
                  <a:pt x="3" y="4"/>
                  <a:pt x="1" y="6"/>
                  <a:pt x="1" y="7"/>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78" name="Freeform 225"/>
          <p:cNvSpPr>
            <a:spLocks/>
          </p:cNvSpPr>
          <p:nvPr>
            <p:custDataLst>
              <p:tags r:id="rId276"/>
            </p:custDataLst>
          </p:nvPr>
        </p:nvSpPr>
        <p:spPr bwMode="auto">
          <a:xfrm>
            <a:off x="4552258" y="3414118"/>
            <a:ext cx="75214" cy="64689"/>
          </a:xfrm>
          <a:custGeom>
            <a:avLst/>
            <a:gdLst/>
            <a:ahLst/>
            <a:cxnLst>
              <a:cxn ang="0">
                <a:pos x="41" y="4"/>
              </a:cxn>
              <a:cxn ang="0">
                <a:pos x="40" y="0"/>
              </a:cxn>
              <a:cxn ang="0">
                <a:pos x="38" y="4"/>
              </a:cxn>
              <a:cxn ang="0">
                <a:pos x="34" y="9"/>
              </a:cxn>
              <a:cxn ang="0">
                <a:pos x="26" y="15"/>
              </a:cxn>
              <a:cxn ang="0">
                <a:pos x="26" y="18"/>
              </a:cxn>
              <a:cxn ang="0">
                <a:pos x="11" y="20"/>
              </a:cxn>
              <a:cxn ang="0">
                <a:pos x="6" y="20"/>
              </a:cxn>
              <a:cxn ang="0">
                <a:pos x="3" y="18"/>
              </a:cxn>
              <a:cxn ang="0">
                <a:pos x="3" y="15"/>
              </a:cxn>
              <a:cxn ang="0">
                <a:pos x="1" y="15"/>
              </a:cxn>
              <a:cxn ang="0">
                <a:pos x="0" y="15"/>
              </a:cxn>
              <a:cxn ang="0">
                <a:pos x="3" y="20"/>
              </a:cxn>
              <a:cxn ang="0">
                <a:pos x="6" y="27"/>
              </a:cxn>
              <a:cxn ang="0">
                <a:pos x="15" y="32"/>
              </a:cxn>
              <a:cxn ang="0">
                <a:pos x="34" y="33"/>
              </a:cxn>
              <a:cxn ang="0">
                <a:pos x="35" y="26"/>
              </a:cxn>
              <a:cxn ang="0">
                <a:pos x="35" y="21"/>
              </a:cxn>
              <a:cxn ang="0">
                <a:pos x="38" y="20"/>
              </a:cxn>
              <a:cxn ang="0">
                <a:pos x="38" y="18"/>
              </a:cxn>
              <a:cxn ang="0">
                <a:pos x="38" y="15"/>
              </a:cxn>
              <a:cxn ang="0">
                <a:pos x="40" y="12"/>
              </a:cxn>
              <a:cxn ang="0">
                <a:pos x="43" y="10"/>
              </a:cxn>
              <a:cxn ang="0">
                <a:pos x="41" y="4"/>
              </a:cxn>
            </a:cxnLst>
            <a:rect l="0" t="0" r="r" b="b"/>
            <a:pathLst>
              <a:path w="43" h="38">
                <a:moveTo>
                  <a:pt x="41" y="4"/>
                </a:moveTo>
                <a:cubicBezTo>
                  <a:pt x="40" y="4"/>
                  <a:pt x="41" y="0"/>
                  <a:pt x="40" y="0"/>
                </a:cubicBezTo>
                <a:cubicBezTo>
                  <a:pt x="38" y="6"/>
                  <a:pt x="40" y="0"/>
                  <a:pt x="38" y="4"/>
                </a:cubicBezTo>
                <a:cubicBezTo>
                  <a:pt x="37" y="6"/>
                  <a:pt x="35" y="6"/>
                  <a:pt x="34" y="9"/>
                </a:cubicBezTo>
                <a:cubicBezTo>
                  <a:pt x="31" y="12"/>
                  <a:pt x="28" y="15"/>
                  <a:pt x="26" y="15"/>
                </a:cubicBezTo>
                <a:cubicBezTo>
                  <a:pt x="26" y="16"/>
                  <a:pt x="29" y="15"/>
                  <a:pt x="26" y="18"/>
                </a:cubicBezTo>
                <a:cubicBezTo>
                  <a:pt x="23" y="23"/>
                  <a:pt x="17" y="18"/>
                  <a:pt x="11" y="20"/>
                </a:cubicBezTo>
                <a:cubicBezTo>
                  <a:pt x="6" y="21"/>
                  <a:pt x="6" y="21"/>
                  <a:pt x="6" y="20"/>
                </a:cubicBezTo>
                <a:cubicBezTo>
                  <a:pt x="6" y="16"/>
                  <a:pt x="5" y="18"/>
                  <a:pt x="3" y="18"/>
                </a:cubicBezTo>
                <a:cubicBezTo>
                  <a:pt x="0" y="18"/>
                  <a:pt x="3" y="15"/>
                  <a:pt x="3" y="15"/>
                </a:cubicBezTo>
                <a:cubicBezTo>
                  <a:pt x="3" y="13"/>
                  <a:pt x="1" y="15"/>
                  <a:pt x="1" y="15"/>
                </a:cubicBezTo>
                <a:cubicBezTo>
                  <a:pt x="1" y="15"/>
                  <a:pt x="1" y="15"/>
                  <a:pt x="0" y="15"/>
                </a:cubicBezTo>
                <a:cubicBezTo>
                  <a:pt x="0" y="18"/>
                  <a:pt x="0" y="18"/>
                  <a:pt x="3" y="20"/>
                </a:cubicBezTo>
                <a:cubicBezTo>
                  <a:pt x="6" y="23"/>
                  <a:pt x="6" y="23"/>
                  <a:pt x="6" y="27"/>
                </a:cubicBezTo>
                <a:cubicBezTo>
                  <a:pt x="8" y="30"/>
                  <a:pt x="6" y="30"/>
                  <a:pt x="15" y="32"/>
                </a:cubicBezTo>
                <a:cubicBezTo>
                  <a:pt x="24" y="33"/>
                  <a:pt x="32" y="38"/>
                  <a:pt x="34" y="33"/>
                </a:cubicBezTo>
                <a:cubicBezTo>
                  <a:pt x="34" y="32"/>
                  <a:pt x="32" y="30"/>
                  <a:pt x="35" y="26"/>
                </a:cubicBezTo>
                <a:cubicBezTo>
                  <a:pt x="37" y="21"/>
                  <a:pt x="37" y="23"/>
                  <a:pt x="35" y="21"/>
                </a:cubicBezTo>
                <a:cubicBezTo>
                  <a:pt x="35" y="21"/>
                  <a:pt x="37" y="21"/>
                  <a:pt x="38" y="20"/>
                </a:cubicBezTo>
                <a:cubicBezTo>
                  <a:pt x="41" y="20"/>
                  <a:pt x="40" y="18"/>
                  <a:pt x="38" y="18"/>
                </a:cubicBezTo>
                <a:cubicBezTo>
                  <a:pt x="37" y="18"/>
                  <a:pt x="38" y="18"/>
                  <a:pt x="38" y="15"/>
                </a:cubicBezTo>
                <a:cubicBezTo>
                  <a:pt x="38" y="12"/>
                  <a:pt x="38" y="9"/>
                  <a:pt x="40" y="12"/>
                </a:cubicBezTo>
                <a:cubicBezTo>
                  <a:pt x="41" y="15"/>
                  <a:pt x="40" y="12"/>
                  <a:pt x="43" y="10"/>
                </a:cubicBezTo>
                <a:cubicBezTo>
                  <a:pt x="43" y="7"/>
                  <a:pt x="43" y="6"/>
                  <a:pt x="41" y="4"/>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79" name="Freeform 226"/>
          <p:cNvSpPr>
            <a:spLocks/>
          </p:cNvSpPr>
          <p:nvPr>
            <p:custDataLst>
              <p:tags r:id="rId277"/>
            </p:custDataLst>
          </p:nvPr>
        </p:nvSpPr>
        <p:spPr bwMode="auto">
          <a:xfrm>
            <a:off x="4610255" y="3395760"/>
            <a:ext cx="17218" cy="9616"/>
          </a:xfrm>
          <a:custGeom>
            <a:avLst/>
            <a:gdLst/>
            <a:ahLst/>
            <a:cxnLst>
              <a:cxn ang="0">
                <a:pos x="2" y="6"/>
              </a:cxn>
              <a:cxn ang="0">
                <a:pos x="5" y="3"/>
              </a:cxn>
              <a:cxn ang="0">
                <a:pos x="8" y="1"/>
              </a:cxn>
              <a:cxn ang="0">
                <a:pos x="2" y="6"/>
              </a:cxn>
            </a:cxnLst>
            <a:rect l="0" t="0" r="r" b="b"/>
            <a:pathLst>
              <a:path w="10" h="6">
                <a:moveTo>
                  <a:pt x="2" y="6"/>
                </a:moveTo>
                <a:cubicBezTo>
                  <a:pt x="0" y="4"/>
                  <a:pt x="5" y="4"/>
                  <a:pt x="5" y="3"/>
                </a:cubicBezTo>
                <a:cubicBezTo>
                  <a:pt x="5" y="1"/>
                  <a:pt x="10" y="0"/>
                  <a:pt x="8" y="1"/>
                </a:cubicBezTo>
                <a:cubicBezTo>
                  <a:pt x="7" y="4"/>
                  <a:pt x="2" y="6"/>
                  <a:pt x="2" y="6"/>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80" name="Freeform 227"/>
          <p:cNvSpPr>
            <a:spLocks/>
          </p:cNvSpPr>
          <p:nvPr>
            <p:custDataLst>
              <p:tags r:id="rId278"/>
            </p:custDataLst>
          </p:nvPr>
        </p:nvSpPr>
        <p:spPr bwMode="auto">
          <a:xfrm>
            <a:off x="4511480" y="3344183"/>
            <a:ext cx="3625" cy="8742"/>
          </a:xfrm>
          <a:custGeom>
            <a:avLst/>
            <a:gdLst/>
            <a:ahLst/>
            <a:cxnLst>
              <a:cxn ang="0">
                <a:pos x="2" y="5"/>
              </a:cxn>
              <a:cxn ang="0">
                <a:pos x="0" y="2"/>
              </a:cxn>
              <a:cxn ang="0">
                <a:pos x="2" y="5"/>
              </a:cxn>
            </a:cxnLst>
            <a:rect l="0" t="0" r="r" b="b"/>
            <a:pathLst>
              <a:path w="2" h="5">
                <a:moveTo>
                  <a:pt x="2" y="5"/>
                </a:moveTo>
                <a:cubicBezTo>
                  <a:pt x="0" y="5"/>
                  <a:pt x="0" y="2"/>
                  <a:pt x="0" y="2"/>
                </a:cubicBezTo>
                <a:cubicBezTo>
                  <a:pt x="0" y="0"/>
                  <a:pt x="2" y="3"/>
                  <a:pt x="2" y="5"/>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81" name="Freeform 228"/>
          <p:cNvSpPr>
            <a:spLocks/>
          </p:cNvSpPr>
          <p:nvPr>
            <p:custDataLst>
              <p:tags r:id="rId279"/>
            </p:custDataLst>
          </p:nvPr>
        </p:nvSpPr>
        <p:spPr bwMode="auto">
          <a:xfrm>
            <a:off x="4327523" y="3296978"/>
            <a:ext cx="9968" cy="25351"/>
          </a:xfrm>
          <a:custGeom>
            <a:avLst/>
            <a:gdLst/>
            <a:ahLst/>
            <a:cxnLst>
              <a:cxn ang="0">
                <a:pos x="4" y="3"/>
              </a:cxn>
              <a:cxn ang="0">
                <a:pos x="4" y="11"/>
              </a:cxn>
              <a:cxn ang="0">
                <a:pos x="0" y="15"/>
              </a:cxn>
              <a:cxn ang="0">
                <a:pos x="0" y="13"/>
              </a:cxn>
              <a:cxn ang="0">
                <a:pos x="1" y="8"/>
              </a:cxn>
              <a:cxn ang="0">
                <a:pos x="0" y="8"/>
              </a:cxn>
              <a:cxn ang="0">
                <a:pos x="1" y="8"/>
              </a:cxn>
              <a:cxn ang="0">
                <a:pos x="1" y="2"/>
              </a:cxn>
              <a:cxn ang="0">
                <a:pos x="4" y="3"/>
              </a:cxn>
            </a:cxnLst>
            <a:rect l="0" t="0" r="r" b="b"/>
            <a:pathLst>
              <a:path w="6" h="15">
                <a:moveTo>
                  <a:pt x="4" y="3"/>
                </a:moveTo>
                <a:cubicBezTo>
                  <a:pt x="4" y="5"/>
                  <a:pt x="6" y="10"/>
                  <a:pt x="4" y="11"/>
                </a:cubicBezTo>
                <a:cubicBezTo>
                  <a:pt x="3" y="13"/>
                  <a:pt x="3" y="15"/>
                  <a:pt x="0" y="15"/>
                </a:cubicBezTo>
                <a:cubicBezTo>
                  <a:pt x="0" y="13"/>
                  <a:pt x="0" y="13"/>
                  <a:pt x="0" y="13"/>
                </a:cubicBezTo>
                <a:cubicBezTo>
                  <a:pt x="0" y="11"/>
                  <a:pt x="3" y="10"/>
                  <a:pt x="1" y="8"/>
                </a:cubicBezTo>
                <a:cubicBezTo>
                  <a:pt x="1" y="8"/>
                  <a:pt x="0" y="10"/>
                  <a:pt x="0" y="8"/>
                </a:cubicBezTo>
                <a:cubicBezTo>
                  <a:pt x="1" y="8"/>
                  <a:pt x="1" y="8"/>
                  <a:pt x="1" y="8"/>
                </a:cubicBezTo>
                <a:cubicBezTo>
                  <a:pt x="1" y="6"/>
                  <a:pt x="0" y="3"/>
                  <a:pt x="1" y="2"/>
                </a:cubicBezTo>
                <a:cubicBezTo>
                  <a:pt x="3" y="0"/>
                  <a:pt x="4" y="3"/>
                  <a:pt x="4" y="3"/>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82" name="Freeform 229"/>
          <p:cNvSpPr>
            <a:spLocks/>
          </p:cNvSpPr>
          <p:nvPr>
            <p:custDataLst>
              <p:tags r:id="rId280"/>
            </p:custDataLst>
          </p:nvPr>
        </p:nvSpPr>
        <p:spPr bwMode="auto">
          <a:xfrm>
            <a:off x="4320273" y="3283865"/>
            <a:ext cx="17218" cy="69060"/>
          </a:xfrm>
          <a:custGeom>
            <a:avLst/>
            <a:gdLst/>
            <a:ahLst/>
            <a:cxnLst>
              <a:cxn ang="0">
                <a:pos x="9" y="11"/>
              </a:cxn>
              <a:cxn ang="0">
                <a:pos x="9" y="10"/>
              </a:cxn>
              <a:cxn ang="0">
                <a:pos x="10" y="7"/>
              </a:cxn>
              <a:cxn ang="0">
                <a:pos x="10" y="5"/>
              </a:cxn>
              <a:cxn ang="0">
                <a:pos x="10" y="2"/>
              </a:cxn>
              <a:cxn ang="0">
                <a:pos x="10" y="2"/>
              </a:cxn>
              <a:cxn ang="0">
                <a:pos x="10" y="2"/>
              </a:cxn>
              <a:cxn ang="0">
                <a:pos x="9" y="2"/>
              </a:cxn>
              <a:cxn ang="0">
                <a:pos x="9" y="4"/>
              </a:cxn>
              <a:cxn ang="0">
                <a:pos x="6" y="4"/>
              </a:cxn>
              <a:cxn ang="0">
                <a:pos x="1" y="19"/>
              </a:cxn>
              <a:cxn ang="0">
                <a:pos x="0" y="22"/>
              </a:cxn>
              <a:cxn ang="0">
                <a:pos x="0" y="24"/>
              </a:cxn>
              <a:cxn ang="0">
                <a:pos x="4" y="41"/>
              </a:cxn>
              <a:cxn ang="0">
                <a:pos x="4" y="41"/>
              </a:cxn>
              <a:cxn ang="0">
                <a:pos x="6" y="34"/>
              </a:cxn>
              <a:cxn ang="0">
                <a:pos x="9" y="24"/>
              </a:cxn>
              <a:cxn ang="0">
                <a:pos x="9" y="19"/>
              </a:cxn>
              <a:cxn ang="0">
                <a:pos x="4" y="22"/>
              </a:cxn>
              <a:cxn ang="0">
                <a:pos x="4" y="21"/>
              </a:cxn>
              <a:cxn ang="0">
                <a:pos x="6" y="16"/>
              </a:cxn>
              <a:cxn ang="0">
                <a:pos x="4" y="16"/>
              </a:cxn>
              <a:cxn ang="0">
                <a:pos x="6" y="16"/>
              </a:cxn>
              <a:cxn ang="0">
                <a:pos x="6" y="10"/>
              </a:cxn>
              <a:cxn ang="0">
                <a:pos x="9" y="11"/>
              </a:cxn>
            </a:cxnLst>
            <a:rect l="0" t="0" r="r" b="b"/>
            <a:pathLst>
              <a:path w="10" h="41">
                <a:moveTo>
                  <a:pt x="9" y="11"/>
                </a:moveTo>
                <a:cubicBezTo>
                  <a:pt x="9" y="10"/>
                  <a:pt x="9" y="10"/>
                  <a:pt x="9" y="10"/>
                </a:cubicBezTo>
                <a:cubicBezTo>
                  <a:pt x="9" y="8"/>
                  <a:pt x="9" y="7"/>
                  <a:pt x="10" y="7"/>
                </a:cubicBezTo>
                <a:cubicBezTo>
                  <a:pt x="10" y="7"/>
                  <a:pt x="10" y="7"/>
                  <a:pt x="10" y="5"/>
                </a:cubicBezTo>
                <a:cubicBezTo>
                  <a:pt x="10" y="5"/>
                  <a:pt x="10" y="4"/>
                  <a:pt x="10" y="2"/>
                </a:cubicBezTo>
                <a:cubicBezTo>
                  <a:pt x="10" y="2"/>
                  <a:pt x="10" y="2"/>
                  <a:pt x="10" y="2"/>
                </a:cubicBezTo>
                <a:cubicBezTo>
                  <a:pt x="10" y="2"/>
                  <a:pt x="10" y="2"/>
                  <a:pt x="10" y="2"/>
                </a:cubicBezTo>
                <a:cubicBezTo>
                  <a:pt x="9" y="2"/>
                  <a:pt x="9" y="0"/>
                  <a:pt x="9" y="2"/>
                </a:cubicBezTo>
                <a:cubicBezTo>
                  <a:pt x="9" y="4"/>
                  <a:pt x="9" y="4"/>
                  <a:pt x="9" y="4"/>
                </a:cubicBezTo>
                <a:cubicBezTo>
                  <a:pt x="9" y="4"/>
                  <a:pt x="7" y="4"/>
                  <a:pt x="6" y="4"/>
                </a:cubicBezTo>
                <a:cubicBezTo>
                  <a:pt x="4" y="7"/>
                  <a:pt x="3" y="17"/>
                  <a:pt x="1" y="19"/>
                </a:cubicBezTo>
                <a:cubicBezTo>
                  <a:pt x="3" y="19"/>
                  <a:pt x="0" y="22"/>
                  <a:pt x="0" y="22"/>
                </a:cubicBezTo>
                <a:cubicBezTo>
                  <a:pt x="0" y="24"/>
                  <a:pt x="0" y="24"/>
                  <a:pt x="0" y="24"/>
                </a:cubicBezTo>
                <a:cubicBezTo>
                  <a:pt x="1" y="28"/>
                  <a:pt x="3" y="34"/>
                  <a:pt x="4" y="41"/>
                </a:cubicBezTo>
                <a:cubicBezTo>
                  <a:pt x="4" y="41"/>
                  <a:pt x="4" y="41"/>
                  <a:pt x="4" y="41"/>
                </a:cubicBezTo>
                <a:cubicBezTo>
                  <a:pt x="4" y="41"/>
                  <a:pt x="6" y="36"/>
                  <a:pt x="6" y="34"/>
                </a:cubicBezTo>
                <a:cubicBezTo>
                  <a:pt x="6" y="30"/>
                  <a:pt x="9" y="25"/>
                  <a:pt x="9" y="24"/>
                </a:cubicBezTo>
                <a:cubicBezTo>
                  <a:pt x="9" y="22"/>
                  <a:pt x="9" y="21"/>
                  <a:pt x="9" y="19"/>
                </a:cubicBezTo>
                <a:cubicBezTo>
                  <a:pt x="7" y="21"/>
                  <a:pt x="7" y="22"/>
                  <a:pt x="4" y="22"/>
                </a:cubicBezTo>
                <a:cubicBezTo>
                  <a:pt x="4" y="21"/>
                  <a:pt x="4" y="21"/>
                  <a:pt x="4" y="21"/>
                </a:cubicBezTo>
                <a:cubicBezTo>
                  <a:pt x="4" y="19"/>
                  <a:pt x="7" y="17"/>
                  <a:pt x="6" y="16"/>
                </a:cubicBezTo>
                <a:cubicBezTo>
                  <a:pt x="6" y="16"/>
                  <a:pt x="4" y="17"/>
                  <a:pt x="4" y="16"/>
                </a:cubicBezTo>
                <a:cubicBezTo>
                  <a:pt x="6" y="16"/>
                  <a:pt x="6" y="16"/>
                  <a:pt x="6" y="16"/>
                </a:cubicBezTo>
                <a:cubicBezTo>
                  <a:pt x="6" y="14"/>
                  <a:pt x="4" y="11"/>
                  <a:pt x="6" y="10"/>
                </a:cubicBezTo>
                <a:cubicBezTo>
                  <a:pt x="7" y="8"/>
                  <a:pt x="9" y="11"/>
                  <a:pt x="9" y="11"/>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83" name="Freeform 230"/>
          <p:cNvSpPr>
            <a:spLocks/>
          </p:cNvSpPr>
          <p:nvPr>
            <p:custDataLst>
              <p:tags r:id="rId281"/>
            </p:custDataLst>
          </p:nvPr>
        </p:nvSpPr>
        <p:spPr bwMode="auto">
          <a:xfrm>
            <a:off x="4316648" y="3316210"/>
            <a:ext cx="7249" cy="7867"/>
          </a:xfrm>
          <a:custGeom>
            <a:avLst/>
            <a:gdLst/>
            <a:ahLst/>
            <a:cxnLst>
              <a:cxn ang="0">
                <a:pos x="3" y="0"/>
              </a:cxn>
              <a:cxn ang="0">
                <a:pos x="0" y="3"/>
              </a:cxn>
              <a:cxn ang="0">
                <a:pos x="1" y="5"/>
              </a:cxn>
              <a:cxn ang="0">
                <a:pos x="1" y="3"/>
              </a:cxn>
              <a:cxn ang="0">
                <a:pos x="3" y="0"/>
              </a:cxn>
            </a:cxnLst>
            <a:rect l="0" t="0" r="r" b="b"/>
            <a:pathLst>
              <a:path w="4" h="5">
                <a:moveTo>
                  <a:pt x="3" y="0"/>
                </a:moveTo>
                <a:cubicBezTo>
                  <a:pt x="1" y="1"/>
                  <a:pt x="1" y="1"/>
                  <a:pt x="0" y="3"/>
                </a:cubicBezTo>
                <a:cubicBezTo>
                  <a:pt x="0" y="3"/>
                  <a:pt x="0" y="5"/>
                  <a:pt x="1" y="5"/>
                </a:cubicBezTo>
                <a:cubicBezTo>
                  <a:pt x="1" y="3"/>
                  <a:pt x="1" y="3"/>
                  <a:pt x="1" y="3"/>
                </a:cubicBezTo>
                <a:cubicBezTo>
                  <a:pt x="1" y="3"/>
                  <a:pt x="4" y="0"/>
                  <a:pt x="3" y="0"/>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84" name="Freeform 231"/>
          <p:cNvSpPr>
            <a:spLocks noEditPoints="1"/>
          </p:cNvSpPr>
          <p:nvPr>
            <p:custDataLst>
              <p:tags r:id="rId282"/>
            </p:custDataLst>
          </p:nvPr>
        </p:nvSpPr>
        <p:spPr bwMode="auto">
          <a:xfrm>
            <a:off x="4114567" y="3125639"/>
            <a:ext cx="119617" cy="132875"/>
          </a:xfrm>
          <a:custGeom>
            <a:avLst/>
            <a:gdLst/>
            <a:ahLst/>
            <a:cxnLst>
              <a:cxn ang="0">
                <a:pos x="32" y="6"/>
              </a:cxn>
              <a:cxn ang="0">
                <a:pos x="44" y="6"/>
              </a:cxn>
              <a:cxn ang="0">
                <a:pos x="54" y="8"/>
              </a:cxn>
              <a:cxn ang="0">
                <a:pos x="41" y="11"/>
              </a:cxn>
              <a:cxn ang="0">
                <a:pos x="36" y="19"/>
              </a:cxn>
              <a:cxn ang="0">
                <a:pos x="32" y="20"/>
              </a:cxn>
              <a:cxn ang="0">
                <a:pos x="25" y="15"/>
              </a:cxn>
              <a:cxn ang="0">
                <a:pos x="27" y="28"/>
              </a:cxn>
              <a:cxn ang="0">
                <a:pos x="32" y="39"/>
              </a:cxn>
              <a:cxn ang="0">
                <a:pos x="32" y="43"/>
              </a:cxn>
              <a:cxn ang="0">
                <a:pos x="30" y="50"/>
              </a:cxn>
              <a:cxn ang="0">
                <a:pos x="29" y="60"/>
              </a:cxn>
              <a:cxn ang="0">
                <a:pos x="19" y="56"/>
              </a:cxn>
              <a:cxn ang="0">
                <a:pos x="12" y="45"/>
              </a:cxn>
              <a:cxn ang="0">
                <a:pos x="21" y="40"/>
              </a:cxn>
              <a:cxn ang="0">
                <a:pos x="22" y="39"/>
              </a:cxn>
              <a:cxn ang="0">
                <a:pos x="9" y="36"/>
              </a:cxn>
              <a:cxn ang="0">
                <a:pos x="4" y="25"/>
              </a:cxn>
              <a:cxn ang="0">
                <a:pos x="9" y="19"/>
              </a:cxn>
              <a:cxn ang="0">
                <a:pos x="21" y="8"/>
              </a:cxn>
              <a:cxn ang="0">
                <a:pos x="7" y="43"/>
              </a:cxn>
              <a:cxn ang="0">
                <a:pos x="7" y="39"/>
              </a:cxn>
              <a:cxn ang="0">
                <a:pos x="27" y="60"/>
              </a:cxn>
              <a:cxn ang="0">
                <a:pos x="41" y="74"/>
              </a:cxn>
              <a:cxn ang="0">
                <a:pos x="47" y="73"/>
              </a:cxn>
              <a:cxn ang="0">
                <a:pos x="33" y="68"/>
              </a:cxn>
              <a:cxn ang="0">
                <a:pos x="68" y="60"/>
              </a:cxn>
              <a:cxn ang="0">
                <a:pos x="68" y="60"/>
              </a:cxn>
              <a:cxn ang="0">
                <a:pos x="50" y="39"/>
              </a:cxn>
              <a:cxn ang="0">
                <a:pos x="53" y="28"/>
              </a:cxn>
              <a:cxn ang="0">
                <a:pos x="54" y="31"/>
              </a:cxn>
              <a:cxn ang="0">
                <a:pos x="41" y="12"/>
              </a:cxn>
              <a:cxn ang="0">
                <a:pos x="38" y="43"/>
              </a:cxn>
              <a:cxn ang="0">
                <a:pos x="30" y="33"/>
              </a:cxn>
              <a:cxn ang="0">
                <a:pos x="47" y="53"/>
              </a:cxn>
              <a:cxn ang="0">
                <a:pos x="60" y="71"/>
              </a:cxn>
              <a:cxn ang="0">
                <a:pos x="4" y="28"/>
              </a:cxn>
              <a:cxn ang="0">
                <a:pos x="4" y="28"/>
              </a:cxn>
              <a:cxn ang="0">
                <a:pos x="45" y="22"/>
              </a:cxn>
              <a:cxn ang="0">
                <a:pos x="48" y="20"/>
              </a:cxn>
              <a:cxn ang="0">
                <a:pos x="44" y="54"/>
              </a:cxn>
              <a:cxn ang="0">
                <a:pos x="38" y="57"/>
              </a:cxn>
              <a:cxn ang="0">
                <a:pos x="38" y="48"/>
              </a:cxn>
              <a:cxn ang="0">
                <a:pos x="38" y="51"/>
              </a:cxn>
              <a:cxn ang="0">
                <a:pos x="50" y="48"/>
              </a:cxn>
              <a:cxn ang="0">
                <a:pos x="7" y="37"/>
              </a:cxn>
              <a:cxn ang="0">
                <a:pos x="41" y="34"/>
              </a:cxn>
              <a:cxn ang="0">
                <a:pos x="42" y="48"/>
              </a:cxn>
              <a:cxn ang="0">
                <a:pos x="42" y="48"/>
              </a:cxn>
            </a:cxnLst>
            <a:rect l="0" t="0" r="r" b="b"/>
            <a:pathLst>
              <a:path w="68" h="78">
                <a:moveTo>
                  <a:pt x="21" y="8"/>
                </a:moveTo>
                <a:cubicBezTo>
                  <a:pt x="25" y="11"/>
                  <a:pt x="24" y="6"/>
                  <a:pt x="27" y="6"/>
                </a:cubicBezTo>
                <a:cubicBezTo>
                  <a:pt x="29" y="8"/>
                  <a:pt x="27" y="5"/>
                  <a:pt x="32" y="6"/>
                </a:cubicBezTo>
                <a:cubicBezTo>
                  <a:pt x="35" y="6"/>
                  <a:pt x="36" y="3"/>
                  <a:pt x="38" y="5"/>
                </a:cubicBezTo>
                <a:cubicBezTo>
                  <a:pt x="39" y="5"/>
                  <a:pt x="38" y="2"/>
                  <a:pt x="41" y="5"/>
                </a:cubicBezTo>
                <a:cubicBezTo>
                  <a:pt x="42" y="8"/>
                  <a:pt x="42" y="3"/>
                  <a:pt x="44" y="6"/>
                </a:cubicBezTo>
                <a:cubicBezTo>
                  <a:pt x="45" y="9"/>
                  <a:pt x="47" y="6"/>
                  <a:pt x="50" y="6"/>
                </a:cubicBezTo>
                <a:cubicBezTo>
                  <a:pt x="54" y="6"/>
                  <a:pt x="48" y="0"/>
                  <a:pt x="53" y="2"/>
                </a:cubicBezTo>
                <a:cubicBezTo>
                  <a:pt x="56" y="5"/>
                  <a:pt x="56" y="6"/>
                  <a:pt x="54" y="8"/>
                </a:cubicBezTo>
                <a:cubicBezTo>
                  <a:pt x="53" y="8"/>
                  <a:pt x="54" y="11"/>
                  <a:pt x="51" y="12"/>
                </a:cubicBezTo>
                <a:cubicBezTo>
                  <a:pt x="51" y="11"/>
                  <a:pt x="48" y="12"/>
                  <a:pt x="45" y="11"/>
                </a:cubicBezTo>
                <a:cubicBezTo>
                  <a:pt x="42" y="9"/>
                  <a:pt x="44" y="12"/>
                  <a:pt x="41" y="11"/>
                </a:cubicBezTo>
                <a:cubicBezTo>
                  <a:pt x="38" y="9"/>
                  <a:pt x="38" y="12"/>
                  <a:pt x="35" y="14"/>
                </a:cubicBezTo>
                <a:cubicBezTo>
                  <a:pt x="32" y="14"/>
                  <a:pt x="35" y="14"/>
                  <a:pt x="33" y="15"/>
                </a:cubicBezTo>
                <a:cubicBezTo>
                  <a:pt x="33" y="17"/>
                  <a:pt x="35" y="15"/>
                  <a:pt x="36" y="19"/>
                </a:cubicBezTo>
                <a:cubicBezTo>
                  <a:pt x="39" y="20"/>
                  <a:pt x="38" y="20"/>
                  <a:pt x="36" y="19"/>
                </a:cubicBezTo>
                <a:cubicBezTo>
                  <a:pt x="33" y="17"/>
                  <a:pt x="32" y="17"/>
                  <a:pt x="35" y="19"/>
                </a:cubicBezTo>
                <a:cubicBezTo>
                  <a:pt x="36" y="22"/>
                  <a:pt x="35" y="22"/>
                  <a:pt x="32" y="20"/>
                </a:cubicBezTo>
                <a:cubicBezTo>
                  <a:pt x="30" y="17"/>
                  <a:pt x="30" y="19"/>
                  <a:pt x="32" y="20"/>
                </a:cubicBezTo>
                <a:cubicBezTo>
                  <a:pt x="33" y="23"/>
                  <a:pt x="30" y="23"/>
                  <a:pt x="29" y="20"/>
                </a:cubicBezTo>
                <a:cubicBezTo>
                  <a:pt x="29" y="15"/>
                  <a:pt x="25" y="19"/>
                  <a:pt x="25" y="15"/>
                </a:cubicBezTo>
                <a:cubicBezTo>
                  <a:pt x="27" y="12"/>
                  <a:pt x="24" y="15"/>
                  <a:pt x="24" y="17"/>
                </a:cubicBezTo>
                <a:cubicBezTo>
                  <a:pt x="21" y="22"/>
                  <a:pt x="32" y="28"/>
                  <a:pt x="29" y="31"/>
                </a:cubicBezTo>
                <a:cubicBezTo>
                  <a:pt x="27" y="33"/>
                  <a:pt x="29" y="28"/>
                  <a:pt x="27" y="28"/>
                </a:cubicBezTo>
                <a:cubicBezTo>
                  <a:pt x="24" y="28"/>
                  <a:pt x="30" y="33"/>
                  <a:pt x="24" y="33"/>
                </a:cubicBezTo>
                <a:cubicBezTo>
                  <a:pt x="21" y="34"/>
                  <a:pt x="29" y="34"/>
                  <a:pt x="29" y="36"/>
                </a:cubicBezTo>
                <a:cubicBezTo>
                  <a:pt x="30" y="39"/>
                  <a:pt x="30" y="37"/>
                  <a:pt x="32" y="39"/>
                </a:cubicBezTo>
                <a:cubicBezTo>
                  <a:pt x="32" y="40"/>
                  <a:pt x="36" y="40"/>
                  <a:pt x="35" y="42"/>
                </a:cubicBezTo>
                <a:cubicBezTo>
                  <a:pt x="35" y="43"/>
                  <a:pt x="36" y="46"/>
                  <a:pt x="35" y="46"/>
                </a:cubicBezTo>
                <a:cubicBezTo>
                  <a:pt x="35" y="46"/>
                  <a:pt x="33" y="45"/>
                  <a:pt x="32" y="43"/>
                </a:cubicBezTo>
                <a:cubicBezTo>
                  <a:pt x="30" y="42"/>
                  <a:pt x="27" y="43"/>
                  <a:pt x="27" y="45"/>
                </a:cubicBezTo>
                <a:cubicBezTo>
                  <a:pt x="29" y="46"/>
                  <a:pt x="27" y="46"/>
                  <a:pt x="29" y="46"/>
                </a:cubicBezTo>
                <a:cubicBezTo>
                  <a:pt x="30" y="48"/>
                  <a:pt x="32" y="50"/>
                  <a:pt x="30" y="50"/>
                </a:cubicBezTo>
                <a:cubicBezTo>
                  <a:pt x="29" y="50"/>
                  <a:pt x="29" y="51"/>
                  <a:pt x="27" y="50"/>
                </a:cubicBezTo>
                <a:cubicBezTo>
                  <a:pt x="27" y="48"/>
                  <a:pt x="27" y="48"/>
                  <a:pt x="25" y="48"/>
                </a:cubicBezTo>
                <a:cubicBezTo>
                  <a:pt x="22" y="48"/>
                  <a:pt x="30" y="59"/>
                  <a:pt x="29" y="60"/>
                </a:cubicBezTo>
                <a:cubicBezTo>
                  <a:pt x="25" y="60"/>
                  <a:pt x="24" y="53"/>
                  <a:pt x="24" y="57"/>
                </a:cubicBezTo>
                <a:cubicBezTo>
                  <a:pt x="22" y="60"/>
                  <a:pt x="21" y="62"/>
                  <a:pt x="21" y="59"/>
                </a:cubicBezTo>
                <a:cubicBezTo>
                  <a:pt x="21" y="56"/>
                  <a:pt x="19" y="51"/>
                  <a:pt x="19" y="56"/>
                </a:cubicBezTo>
                <a:cubicBezTo>
                  <a:pt x="18" y="59"/>
                  <a:pt x="15" y="53"/>
                  <a:pt x="15" y="51"/>
                </a:cubicBezTo>
                <a:cubicBezTo>
                  <a:pt x="16" y="50"/>
                  <a:pt x="16" y="48"/>
                  <a:pt x="15" y="48"/>
                </a:cubicBezTo>
                <a:cubicBezTo>
                  <a:pt x="12" y="48"/>
                  <a:pt x="13" y="46"/>
                  <a:pt x="12" y="45"/>
                </a:cubicBezTo>
                <a:cubicBezTo>
                  <a:pt x="10" y="43"/>
                  <a:pt x="13" y="45"/>
                  <a:pt x="13" y="42"/>
                </a:cubicBezTo>
                <a:cubicBezTo>
                  <a:pt x="13" y="40"/>
                  <a:pt x="15" y="42"/>
                  <a:pt x="16" y="40"/>
                </a:cubicBezTo>
                <a:cubicBezTo>
                  <a:pt x="18" y="39"/>
                  <a:pt x="18" y="39"/>
                  <a:pt x="21" y="40"/>
                </a:cubicBezTo>
                <a:cubicBezTo>
                  <a:pt x="24" y="42"/>
                  <a:pt x="24" y="43"/>
                  <a:pt x="27" y="42"/>
                </a:cubicBezTo>
                <a:cubicBezTo>
                  <a:pt x="30" y="42"/>
                  <a:pt x="29" y="40"/>
                  <a:pt x="27" y="40"/>
                </a:cubicBezTo>
                <a:cubicBezTo>
                  <a:pt x="25" y="40"/>
                  <a:pt x="24" y="39"/>
                  <a:pt x="22" y="39"/>
                </a:cubicBezTo>
                <a:cubicBezTo>
                  <a:pt x="19" y="40"/>
                  <a:pt x="21" y="39"/>
                  <a:pt x="18" y="39"/>
                </a:cubicBezTo>
                <a:cubicBezTo>
                  <a:pt x="13" y="40"/>
                  <a:pt x="15" y="37"/>
                  <a:pt x="13" y="39"/>
                </a:cubicBezTo>
                <a:cubicBezTo>
                  <a:pt x="12" y="42"/>
                  <a:pt x="12" y="37"/>
                  <a:pt x="9" y="36"/>
                </a:cubicBezTo>
                <a:cubicBezTo>
                  <a:pt x="7" y="33"/>
                  <a:pt x="13" y="34"/>
                  <a:pt x="12" y="33"/>
                </a:cubicBezTo>
                <a:cubicBezTo>
                  <a:pt x="9" y="29"/>
                  <a:pt x="10" y="34"/>
                  <a:pt x="9" y="31"/>
                </a:cubicBezTo>
                <a:cubicBezTo>
                  <a:pt x="7" y="29"/>
                  <a:pt x="6" y="31"/>
                  <a:pt x="4" y="25"/>
                </a:cubicBezTo>
                <a:cubicBezTo>
                  <a:pt x="4" y="25"/>
                  <a:pt x="6" y="25"/>
                  <a:pt x="6" y="23"/>
                </a:cubicBezTo>
                <a:cubicBezTo>
                  <a:pt x="6" y="22"/>
                  <a:pt x="6" y="22"/>
                  <a:pt x="6" y="22"/>
                </a:cubicBezTo>
                <a:cubicBezTo>
                  <a:pt x="6" y="20"/>
                  <a:pt x="9" y="22"/>
                  <a:pt x="9" y="19"/>
                </a:cubicBezTo>
                <a:cubicBezTo>
                  <a:pt x="9" y="14"/>
                  <a:pt x="10" y="17"/>
                  <a:pt x="12" y="15"/>
                </a:cubicBezTo>
                <a:cubicBezTo>
                  <a:pt x="12" y="12"/>
                  <a:pt x="10" y="12"/>
                  <a:pt x="10" y="12"/>
                </a:cubicBezTo>
                <a:cubicBezTo>
                  <a:pt x="22" y="11"/>
                  <a:pt x="16" y="6"/>
                  <a:pt x="21" y="8"/>
                </a:cubicBezTo>
                <a:close/>
                <a:moveTo>
                  <a:pt x="7" y="43"/>
                </a:moveTo>
                <a:cubicBezTo>
                  <a:pt x="9" y="43"/>
                  <a:pt x="12" y="46"/>
                  <a:pt x="10" y="46"/>
                </a:cubicBezTo>
                <a:cubicBezTo>
                  <a:pt x="9" y="46"/>
                  <a:pt x="7" y="45"/>
                  <a:pt x="7" y="43"/>
                </a:cubicBezTo>
                <a:close/>
                <a:moveTo>
                  <a:pt x="9" y="42"/>
                </a:moveTo>
                <a:cubicBezTo>
                  <a:pt x="10" y="43"/>
                  <a:pt x="10" y="42"/>
                  <a:pt x="9" y="40"/>
                </a:cubicBezTo>
                <a:cubicBezTo>
                  <a:pt x="7" y="40"/>
                  <a:pt x="7" y="37"/>
                  <a:pt x="7" y="39"/>
                </a:cubicBezTo>
                <a:cubicBezTo>
                  <a:pt x="7" y="40"/>
                  <a:pt x="6" y="39"/>
                  <a:pt x="6" y="40"/>
                </a:cubicBezTo>
                <a:cubicBezTo>
                  <a:pt x="6" y="42"/>
                  <a:pt x="7" y="42"/>
                  <a:pt x="9" y="42"/>
                </a:cubicBezTo>
                <a:close/>
                <a:moveTo>
                  <a:pt x="27" y="60"/>
                </a:moveTo>
                <a:cubicBezTo>
                  <a:pt x="29" y="62"/>
                  <a:pt x="27" y="65"/>
                  <a:pt x="27" y="64"/>
                </a:cubicBezTo>
                <a:cubicBezTo>
                  <a:pt x="25" y="62"/>
                  <a:pt x="25" y="60"/>
                  <a:pt x="27" y="60"/>
                </a:cubicBezTo>
                <a:close/>
                <a:moveTo>
                  <a:pt x="41" y="74"/>
                </a:moveTo>
                <a:cubicBezTo>
                  <a:pt x="42" y="78"/>
                  <a:pt x="45" y="76"/>
                  <a:pt x="50" y="76"/>
                </a:cubicBezTo>
                <a:cubicBezTo>
                  <a:pt x="54" y="76"/>
                  <a:pt x="54" y="71"/>
                  <a:pt x="50" y="73"/>
                </a:cubicBezTo>
                <a:cubicBezTo>
                  <a:pt x="47" y="76"/>
                  <a:pt x="50" y="71"/>
                  <a:pt x="47" y="73"/>
                </a:cubicBezTo>
                <a:cubicBezTo>
                  <a:pt x="44" y="73"/>
                  <a:pt x="44" y="70"/>
                  <a:pt x="39" y="71"/>
                </a:cubicBezTo>
                <a:cubicBezTo>
                  <a:pt x="36" y="73"/>
                  <a:pt x="36" y="68"/>
                  <a:pt x="35" y="70"/>
                </a:cubicBezTo>
                <a:cubicBezTo>
                  <a:pt x="33" y="70"/>
                  <a:pt x="33" y="68"/>
                  <a:pt x="33" y="68"/>
                </a:cubicBezTo>
                <a:cubicBezTo>
                  <a:pt x="32" y="70"/>
                  <a:pt x="32" y="70"/>
                  <a:pt x="32" y="71"/>
                </a:cubicBezTo>
                <a:cubicBezTo>
                  <a:pt x="32" y="74"/>
                  <a:pt x="36" y="71"/>
                  <a:pt x="41" y="74"/>
                </a:cubicBezTo>
                <a:close/>
                <a:moveTo>
                  <a:pt x="68" y="60"/>
                </a:moveTo>
                <a:cubicBezTo>
                  <a:pt x="68" y="59"/>
                  <a:pt x="63" y="62"/>
                  <a:pt x="63" y="64"/>
                </a:cubicBezTo>
                <a:cubicBezTo>
                  <a:pt x="65" y="64"/>
                  <a:pt x="63" y="65"/>
                  <a:pt x="65" y="67"/>
                </a:cubicBezTo>
                <a:cubicBezTo>
                  <a:pt x="67" y="67"/>
                  <a:pt x="68" y="60"/>
                  <a:pt x="68" y="60"/>
                </a:cubicBezTo>
                <a:close/>
                <a:moveTo>
                  <a:pt x="50" y="37"/>
                </a:moveTo>
                <a:cubicBezTo>
                  <a:pt x="51" y="36"/>
                  <a:pt x="53" y="40"/>
                  <a:pt x="50" y="42"/>
                </a:cubicBezTo>
                <a:cubicBezTo>
                  <a:pt x="48" y="42"/>
                  <a:pt x="51" y="39"/>
                  <a:pt x="50" y="39"/>
                </a:cubicBezTo>
                <a:cubicBezTo>
                  <a:pt x="50" y="37"/>
                  <a:pt x="48" y="37"/>
                  <a:pt x="50" y="37"/>
                </a:cubicBezTo>
                <a:close/>
                <a:moveTo>
                  <a:pt x="54" y="31"/>
                </a:moveTo>
                <a:cubicBezTo>
                  <a:pt x="53" y="28"/>
                  <a:pt x="54" y="29"/>
                  <a:pt x="53" y="28"/>
                </a:cubicBezTo>
                <a:cubicBezTo>
                  <a:pt x="53" y="28"/>
                  <a:pt x="51" y="28"/>
                  <a:pt x="50" y="29"/>
                </a:cubicBezTo>
                <a:cubicBezTo>
                  <a:pt x="48" y="29"/>
                  <a:pt x="50" y="31"/>
                  <a:pt x="53" y="33"/>
                </a:cubicBezTo>
                <a:cubicBezTo>
                  <a:pt x="54" y="33"/>
                  <a:pt x="56" y="33"/>
                  <a:pt x="54" y="31"/>
                </a:cubicBezTo>
                <a:close/>
                <a:moveTo>
                  <a:pt x="41" y="12"/>
                </a:moveTo>
                <a:cubicBezTo>
                  <a:pt x="41" y="12"/>
                  <a:pt x="41" y="15"/>
                  <a:pt x="39" y="14"/>
                </a:cubicBezTo>
                <a:cubicBezTo>
                  <a:pt x="38" y="14"/>
                  <a:pt x="39" y="12"/>
                  <a:pt x="41" y="12"/>
                </a:cubicBezTo>
                <a:close/>
                <a:moveTo>
                  <a:pt x="30" y="36"/>
                </a:moveTo>
                <a:cubicBezTo>
                  <a:pt x="33" y="37"/>
                  <a:pt x="32" y="39"/>
                  <a:pt x="33" y="39"/>
                </a:cubicBezTo>
                <a:cubicBezTo>
                  <a:pt x="36" y="39"/>
                  <a:pt x="36" y="43"/>
                  <a:pt x="38" y="43"/>
                </a:cubicBezTo>
                <a:cubicBezTo>
                  <a:pt x="39" y="45"/>
                  <a:pt x="39" y="42"/>
                  <a:pt x="38" y="42"/>
                </a:cubicBezTo>
                <a:cubicBezTo>
                  <a:pt x="36" y="40"/>
                  <a:pt x="36" y="39"/>
                  <a:pt x="36" y="37"/>
                </a:cubicBezTo>
                <a:cubicBezTo>
                  <a:pt x="36" y="34"/>
                  <a:pt x="35" y="37"/>
                  <a:pt x="30" y="33"/>
                </a:cubicBezTo>
                <a:cubicBezTo>
                  <a:pt x="29" y="31"/>
                  <a:pt x="25" y="33"/>
                  <a:pt x="25" y="34"/>
                </a:cubicBezTo>
                <a:cubicBezTo>
                  <a:pt x="27" y="34"/>
                  <a:pt x="29" y="34"/>
                  <a:pt x="30" y="36"/>
                </a:cubicBezTo>
                <a:close/>
                <a:moveTo>
                  <a:pt x="47" y="53"/>
                </a:moveTo>
                <a:cubicBezTo>
                  <a:pt x="48" y="51"/>
                  <a:pt x="48" y="56"/>
                  <a:pt x="47" y="54"/>
                </a:cubicBezTo>
                <a:cubicBezTo>
                  <a:pt x="45" y="54"/>
                  <a:pt x="45" y="53"/>
                  <a:pt x="47" y="53"/>
                </a:cubicBezTo>
                <a:close/>
                <a:moveTo>
                  <a:pt x="60" y="71"/>
                </a:moveTo>
                <a:cubicBezTo>
                  <a:pt x="59" y="71"/>
                  <a:pt x="59" y="67"/>
                  <a:pt x="60" y="68"/>
                </a:cubicBezTo>
                <a:cubicBezTo>
                  <a:pt x="60" y="70"/>
                  <a:pt x="60" y="71"/>
                  <a:pt x="60" y="71"/>
                </a:cubicBezTo>
                <a:close/>
                <a:moveTo>
                  <a:pt x="4" y="28"/>
                </a:moveTo>
                <a:cubicBezTo>
                  <a:pt x="1" y="25"/>
                  <a:pt x="1" y="25"/>
                  <a:pt x="1" y="25"/>
                </a:cubicBezTo>
                <a:cubicBezTo>
                  <a:pt x="3" y="23"/>
                  <a:pt x="1" y="23"/>
                  <a:pt x="0" y="23"/>
                </a:cubicBezTo>
                <a:cubicBezTo>
                  <a:pt x="0" y="25"/>
                  <a:pt x="1" y="28"/>
                  <a:pt x="4" y="28"/>
                </a:cubicBezTo>
                <a:close/>
                <a:moveTo>
                  <a:pt x="44" y="23"/>
                </a:moveTo>
                <a:cubicBezTo>
                  <a:pt x="45" y="22"/>
                  <a:pt x="45" y="25"/>
                  <a:pt x="45" y="23"/>
                </a:cubicBezTo>
                <a:cubicBezTo>
                  <a:pt x="45" y="22"/>
                  <a:pt x="47" y="20"/>
                  <a:pt x="45" y="22"/>
                </a:cubicBezTo>
                <a:cubicBezTo>
                  <a:pt x="45" y="22"/>
                  <a:pt x="42" y="20"/>
                  <a:pt x="42" y="22"/>
                </a:cubicBezTo>
                <a:cubicBezTo>
                  <a:pt x="42" y="23"/>
                  <a:pt x="44" y="23"/>
                  <a:pt x="44" y="23"/>
                </a:cubicBezTo>
                <a:close/>
                <a:moveTo>
                  <a:pt x="48" y="20"/>
                </a:moveTo>
                <a:cubicBezTo>
                  <a:pt x="48" y="17"/>
                  <a:pt x="51" y="19"/>
                  <a:pt x="50" y="20"/>
                </a:cubicBezTo>
                <a:cubicBezTo>
                  <a:pt x="48" y="20"/>
                  <a:pt x="48" y="20"/>
                  <a:pt x="48" y="20"/>
                </a:cubicBezTo>
                <a:close/>
                <a:moveTo>
                  <a:pt x="44" y="54"/>
                </a:moveTo>
                <a:cubicBezTo>
                  <a:pt x="42" y="53"/>
                  <a:pt x="44" y="51"/>
                  <a:pt x="45" y="53"/>
                </a:cubicBezTo>
                <a:cubicBezTo>
                  <a:pt x="44" y="54"/>
                  <a:pt x="44" y="54"/>
                  <a:pt x="44" y="54"/>
                </a:cubicBezTo>
                <a:close/>
                <a:moveTo>
                  <a:pt x="38" y="57"/>
                </a:moveTo>
                <a:cubicBezTo>
                  <a:pt x="36" y="57"/>
                  <a:pt x="38" y="59"/>
                  <a:pt x="39" y="57"/>
                </a:cubicBezTo>
                <a:cubicBezTo>
                  <a:pt x="39" y="56"/>
                  <a:pt x="39" y="56"/>
                  <a:pt x="38" y="57"/>
                </a:cubicBezTo>
                <a:close/>
                <a:moveTo>
                  <a:pt x="38" y="48"/>
                </a:moveTo>
                <a:cubicBezTo>
                  <a:pt x="36" y="48"/>
                  <a:pt x="38" y="46"/>
                  <a:pt x="38" y="46"/>
                </a:cubicBezTo>
                <a:cubicBezTo>
                  <a:pt x="38" y="48"/>
                  <a:pt x="38" y="48"/>
                  <a:pt x="38" y="48"/>
                </a:cubicBezTo>
                <a:close/>
                <a:moveTo>
                  <a:pt x="38" y="51"/>
                </a:moveTo>
                <a:cubicBezTo>
                  <a:pt x="36" y="51"/>
                  <a:pt x="38" y="48"/>
                  <a:pt x="38" y="50"/>
                </a:cubicBezTo>
                <a:cubicBezTo>
                  <a:pt x="39" y="50"/>
                  <a:pt x="39" y="51"/>
                  <a:pt x="38" y="51"/>
                </a:cubicBezTo>
                <a:close/>
                <a:moveTo>
                  <a:pt x="50" y="48"/>
                </a:moveTo>
                <a:cubicBezTo>
                  <a:pt x="50" y="46"/>
                  <a:pt x="53" y="46"/>
                  <a:pt x="53" y="46"/>
                </a:cubicBezTo>
                <a:cubicBezTo>
                  <a:pt x="53" y="46"/>
                  <a:pt x="50" y="50"/>
                  <a:pt x="50" y="48"/>
                </a:cubicBezTo>
                <a:close/>
                <a:moveTo>
                  <a:pt x="7" y="37"/>
                </a:moveTo>
                <a:cubicBezTo>
                  <a:pt x="6" y="37"/>
                  <a:pt x="7" y="34"/>
                  <a:pt x="9" y="34"/>
                </a:cubicBezTo>
                <a:cubicBezTo>
                  <a:pt x="9" y="36"/>
                  <a:pt x="9" y="37"/>
                  <a:pt x="7" y="37"/>
                </a:cubicBezTo>
                <a:close/>
                <a:moveTo>
                  <a:pt x="41" y="34"/>
                </a:moveTo>
                <a:cubicBezTo>
                  <a:pt x="39" y="34"/>
                  <a:pt x="39" y="33"/>
                  <a:pt x="39" y="33"/>
                </a:cubicBezTo>
                <a:cubicBezTo>
                  <a:pt x="39" y="31"/>
                  <a:pt x="41" y="34"/>
                  <a:pt x="41" y="34"/>
                </a:cubicBezTo>
                <a:close/>
                <a:moveTo>
                  <a:pt x="42" y="48"/>
                </a:moveTo>
                <a:cubicBezTo>
                  <a:pt x="44" y="50"/>
                  <a:pt x="45" y="48"/>
                  <a:pt x="44" y="46"/>
                </a:cubicBezTo>
                <a:cubicBezTo>
                  <a:pt x="42" y="46"/>
                  <a:pt x="41" y="42"/>
                  <a:pt x="41" y="43"/>
                </a:cubicBezTo>
                <a:cubicBezTo>
                  <a:pt x="39" y="45"/>
                  <a:pt x="42" y="45"/>
                  <a:pt x="42" y="48"/>
                </a:cubicBezTo>
                <a:close/>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85" name="Freeform 236"/>
          <p:cNvSpPr>
            <a:spLocks noEditPoints="1"/>
          </p:cNvSpPr>
          <p:nvPr>
            <p:custDataLst>
              <p:tags r:id="rId283"/>
            </p:custDataLst>
          </p:nvPr>
        </p:nvSpPr>
        <p:spPr bwMode="auto">
          <a:xfrm>
            <a:off x="5566286" y="3054831"/>
            <a:ext cx="308106" cy="391632"/>
          </a:xfrm>
          <a:custGeom>
            <a:avLst/>
            <a:gdLst/>
            <a:ahLst/>
            <a:cxnLst>
              <a:cxn ang="0">
                <a:pos x="53" y="168"/>
              </a:cxn>
              <a:cxn ang="0">
                <a:pos x="39" y="142"/>
              </a:cxn>
              <a:cxn ang="0">
                <a:pos x="49" y="146"/>
              </a:cxn>
              <a:cxn ang="0">
                <a:pos x="102" y="123"/>
              </a:cxn>
              <a:cxn ang="0">
                <a:pos x="111" y="122"/>
              </a:cxn>
              <a:cxn ang="0">
                <a:pos x="122" y="118"/>
              </a:cxn>
              <a:cxn ang="0">
                <a:pos x="128" y="112"/>
              </a:cxn>
              <a:cxn ang="0">
                <a:pos x="134" y="107"/>
              </a:cxn>
              <a:cxn ang="0">
                <a:pos x="142" y="75"/>
              </a:cxn>
              <a:cxn ang="0">
                <a:pos x="137" y="47"/>
              </a:cxn>
              <a:cxn ang="0">
                <a:pos x="134" y="53"/>
              </a:cxn>
              <a:cxn ang="0">
                <a:pos x="126" y="64"/>
              </a:cxn>
              <a:cxn ang="0">
                <a:pos x="107" y="98"/>
              </a:cxn>
              <a:cxn ang="0">
                <a:pos x="102" y="95"/>
              </a:cxn>
              <a:cxn ang="0">
                <a:pos x="90" y="109"/>
              </a:cxn>
              <a:cxn ang="0">
                <a:pos x="61" y="123"/>
              </a:cxn>
              <a:cxn ang="0">
                <a:pos x="67" y="125"/>
              </a:cxn>
              <a:cxn ang="0">
                <a:pos x="87" y="122"/>
              </a:cxn>
              <a:cxn ang="0">
                <a:pos x="90" y="131"/>
              </a:cxn>
              <a:cxn ang="0">
                <a:pos x="52" y="140"/>
              </a:cxn>
              <a:cxn ang="0">
                <a:pos x="52" y="154"/>
              </a:cxn>
              <a:cxn ang="0">
                <a:pos x="58" y="156"/>
              </a:cxn>
              <a:cxn ang="0">
                <a:pos x="62" y="137"/>
              </a:cxn>
              <a:cxn ang="0">
                <a:pos x="53" y="131"/>
              </a:cxn>
              <a:cxn ang="0">
                <a:pos x="46" y="137"/>
              </a:cxn>
              <a:cxn ang="0">
                <a:pos x="52" y="143"/>
              </a:cxn>
              <a:cxn ang="0">
                <a:pos x="82" y="136"/>
              </a:cxn>
              <a:cxn ang="0">
                <a:pos x="79" y="126"/>
              </a:cxn>
              <a:cxn ang="0">
                <a:pos x="70" y="131"/>
              </a:cxn>
              <a:cxn ang="0">
                <a:pos x="71" y="142"/>
              </a:cxn>
              <a:cxn ang="0">
                <a:pos x="117" y="86"/>
              </a:cxn>
              <a:cxn ang="0">
                <a:pos x="137" y="44"/>
              </a:cxn>
              <a:cxn ang="0">
                <a:pos x="152" y="40"/>
              </a:cxn>
              <a:cxn ang="0">
                <a:pos x="175" y="25"/>
              </a:cxn>
              <a:cxn ang="0">
                <a:pos x="164" y="19"/>
              </a:cxn>
              <a:cxn ang="0">
                <a:pos x="142" y="6"/>
              </a:cxn>
              <a:cxn ang="0">
                <a:pos x="135" y="28"/>
              </a:cxn>
              <a:cxn ang="0">
                <a:pos x="129" y="48"/>
              </a:cxn>
              <a:cxn ang="0">
                <a:pos x="90" y="123"/>
              </a:cxn>
              <a:cxn ang="0">
                <a:pos x="76" y="103"/>
              </a:cxn>
              <a:cxn ang="0">
                <a:pos x="35" y="206"/>
              </a:cxn>
              <a:cxn ang="0">
                <a:pos x="32" y="210"/>
              </a:cxn>
              <a:cxn ang="0">
                <a:pos x="41" y="195"/>
              </a:cxn>
              <a:cxn ang="0">
                <a:pos x="44" y="190"/>
              </a:cxn>
              <a:cxn ang="0">
                <a:pos x="0" y="229"/>
              </a:cxn>
              <a:cxn ang="0">
                <a:pos x="3" y="229"/>
              </a:cxn>
              <a:cxn ang="0">
                <a:pos x="12" y="226"/>
              </a:cxn>
            </a:cxnLst>
            <a:rect l="0" t="0" r="r" b="b"/>
            <a:pathLst>
              <a:path w="175" h="231">
                <a:moveTo>
                  <a:pt x="53" y="168"/>
                </a:moveTo>
                <a:cubicBezTo>
                  <a:pt x="52" y="168"/>
                  <a:pt x="53" y="165"/>
                  <a:pt x="53" y="167"/>
                </a:cubicBezTo>
                <a:cubicBezTo>
                  <a:pt x="55" y="167"/>
                  <a:pt x="55" y="168"/>
                  <a:pt x="53" y="168"/>
                </a:cubicBezTo>
                <a:close/>
                <a:moveTo>
                  <a:pt x="39" y="142"/>
                </a:moveTo>
                <a:cubicBezTo>
                  <a:pt x="41" y="142"/>
                  <a:pt x="41" y="143"/>
                  <a:pt x="39" y="143"/>
                </a:cubicBezTo>
                <a:cubicBezTo>
                  <a:pt x="38" y="143"/>
                  <a:pt x="39" y="142"/>
                  <a:pt x="39" y="142"/>
                </a:cubicBezTo>
                <a:close/>
                <a:moveTo>
                  <a:pt x="49" y="146"/>
                </a:moveTo>
                <a:cubicBezTo>
                  <a:pt x="49" y="145"/>
                  <a:pt x="52" y="143"/>
                  <a:pt x="52" y="145"/>
                </a:cubicBezTo>
                <a:cubicBezTo>
                  <a:pt x="52" y="146"/>
                  <a:pt x="50" y="148"/>
                  <a:pt x="49" y="146"/>
                </a:cubicBezTo>
                <a:close/>
                <a:moveTo>
                  <a:pt x="93" y="134"/>
                </a:moveTo>
                <a:cubicBezTo>
                  <a:pt x="96" y="137"/>
                  <a:pt x="97" y="131"/>
                  <a:pt x="99" y="128"/>
                </a:cubicBezTo>
                <a:cubicBezTo>
                  <a:pt x="102" y="125"/>
                  <a:pt x="107" y="126"/>
                  <a:pt x="102" y="123"/>
                </a:cubicBezTo>
                <a:cubicBezTo>
                  <a:pt x="99" y="122"/>
                  <a:pt x="103" y="115"/>
                  <a:pt x="103" y="118"/>
                </a:cubicBezTo>
                <a:cubicBezTo>
                  <a:pt x="103" y="123"/>
                  <a:pt x="108" y="118"/>
                  <a:pt x="105" y="122"/>
                </a:cubicBezTo>
                <a:cubicBezTo>
                  <a:pt x="103" y="125"/>
                  <a:pt x="108" y="122"/>
                  <a:pt x="111" y="122"/>
                </a:cubicBezTo>
                <a:cubicBezTo>
                  <a:pt x="114" y="123"/>
                  <a:pt x="113" y="123"/>
                  <a:pt x="116" y="120"/>
                </a:cubicBezTo>
                <a:cubicBezTo>
                  <a:pt x="117" y="117"/>
                  <a:pt x="119" y="115"/>
                  <a:pt x="119" y="120"/>
                </a:cubicBezTo>
                <a:cubicBezTo>
                  <a:pt x="117" y="125"/>
                  <a:pt x="120" y="123"/>
                  <a:pt x="122" y="118"/>
                </a:cubicBezTo>
                <a:cubicBezTo>
                  <a:pt x="122" y="115"/>
                  <a:pt x="122" y="114"/>
                  <a:pt x="125" y="115"/>
                </a:cubicBezTo>
                <a:cubicBezTo>
                  <a:pt x="126" y="118"/>
                  <a:pt x="125" y="115"/>
                  <a:pt x="126" y="112"/>
                </a:cubicBezTo>
                <a:cubicBezTo>
                  <a:pt x="128" y="111"/>
                  <a:pt x="129" y="111"/>
                  <a:pt x="128" y="112"/>
                </a:cubicBezTo>
                <a:cubicBezTo>
                  <a:pt x="128" y="115"/>
                  <a:pt x="126" y="122"/>
                  <a:pt x="128" y="118"/>
                </a:cubicBezTo>
                <a:cubicBezTo>
                  <a:pt x="129" y="115"/>
                  <a:pt x="131" y="118"/>
                  <a:pt x="132" y="114"/>
                </a:cubicBezTo>
                <a:cubicBezTo>
                  <a:pt x="132" y="107"/>
                  <a:pt x="139" y="115"/>
                  <a:pt x="134" y="107"/>
                </a:cubicBezTo>
                <a:cubicBezTo>
                  <a:pt x="129" y="101"/>
                  <a:pt x="139" y="97"/>
                  <a:pt x="135" y="89"/>
                </a:cubicBezTo>
                <a:cubicBezTo>
                  <a:pt x="135" y="84"/>
                  <a:pt x="137" y="79"/>
                  <a:pt x="140" y="83"/>
                </a:cubicBezTo>
                <a:cubicBezTo>
                  <a:pt x="143" y="84"/>
                  <a:pt x="139" y="79"/>
                  <a:pt x="142" y="75"/>
                </a:cubicBezTo>
                <a:cubicBezTo>
                  <a:pt x="145" y="70"/>
                  <a:pt x="146" y="64"/>
                  <a:pt x="142" y="61"/>
                </a:cubicBezTo>
                <a:cubicBezTo>
                  <a:pt x="139" y="56"/>
                  <a:pt x="139" y="51"/>
                  <a:pt x="140" y="50"/>
                </a:cubicBezTo>
                <a:cubicBezTo>
                  <a:pt x="140" y="47"/>
                  <a:pt x="139" y="48"/>
                  <a:pt x="137" y="47"/>
                </a:cubicBezTo>
                <a:cubicBezTo>
                  <a:pt x="135" y="45"/>
                  <a:pt x="134" y="51"/>
                  <a:pt x="137" y="50"/>
                </a:cubicBezTo>
                <a:cubicBezTo>
                  <a:pt x="140" y="48"/>
                  <a:pt x="139" y="54"/>
                  <a:pt x="137" y="53"/>
                </a:cubicBezTo>
                <a:cubicBezTo>
                  <a:pt x="135" y="51"/>
                  <a:pt x="134" y="56"/>
                  <a:pt x="134" y="53"/>
                </a:cubicBezTo>
                <a:cubicBezTo>
                  <a:pt x="134" y="48"/>
                  <a:pt x="131" y="48"/>
                  <a:pt x="131" y="53"/>
                </a:cubicBezTo>
                <a:cubicBezTo>
                  <a:pt x="131" y="58"/>
                  <a:pt x="126" y="53"/>
                  <a:pt x="128" y="58"/>
                </a:cubicBezTo>
                <a:cubicBezTo>
                  <a:pt x="129" y="64"/>
                  <a:pt x="126" y="62"/>
                  <a:pt x="126" y="64"/>
                </a:cubicBezTo>
                <a:cubicBezTo>
                  <a:pt x="126" y="65"/>
                  <a:pt x="131" y="62"/>
                  <a:pt x="126" y="75"/>
                </a:cubicBezTo>
                <a:cubicBezTo>
                  <a:pt x="125" y="84"/>
                  <a:pt x="122" y="84"/>
                  <a:pt x="119" y="90"/>
                </a:cubicBezTo>
                <a:cubicBezTo>
                  <a:pt x="114" y="97"/>
                  <a:pt x="111" y="95"/>
                  <a:pt x="107" y="98"/>
                </a:cubicBezTo>
                <a:cubicBezTo>
                  <a:pt x="103" y="101"/>
                  <a:pt x="107" y="97"/>
                  <a:pt x="105" y="95"/>
                </a:cubicBezTo>
                <a:cubicBezTo>
                  <a:pt x="103" y="95"/>
                  <a:pt x="110" y="94"/>
                  <a:pt x="108" y="90"/>
                </a:cubicBezTo>
                <a:cubicBezTo>
                  <a:pt x="107" y="89"/>
                  <a:pt x="102" y="92"/>
                  <a:pt x="102" y="95"/>
                </a:cubicBezTo>
                <a:cubicBezTo>
                  <a:pt x="103" y="100"/>
                  <a:pt x="96" y="106"/>
                  <a:pt x="96" y="107"/>
                </a:cubicBezTo>
                <a:cubicBezTo>
                  <a:pt x="97" y="109"/>
                  <a:pt x="97" y="112"/>
                  <a:pt x="93" y="112"/>
                </a:cubicBezTo>
                <a:cubicBezTo>
                  <a:pt x="88" y="114"/>
                  <a:pt x="93" y="111"/>
                  <a:pt x="90" y="109"/>
                </a:cubicBezTo>
                <a:cubicBezTo>
                  <a:pt x="88" y="109"/>
                  <a:pt x="76" y="115"/>
                  <a:pt x="75" y="112"/>
                </a:cubicBezTo>
                <a:cubicBezTo>
                  <a:pt x="73" y="109"/>
                  <a:pt x="71" y="112"/>
                  <a:pt x="67" y="117"/>
                </a:cubicBezTo>
                <a:cubicBezTo>
                  <a:pt x="62" y="123"/>
                  <a:pt x="62" y="118"/>
                  <a:pt x="61" y="123"/>
                </a:cubicBezTo>
                <a:cubicBezTo>
                  <a:pt x="59" y="126"/>
                  <a:pt x="56" y="123"/>
                  <a:pt x="56" y="126"/>
                </a:cubicBezTo>
                <a:cubicBezTo>
                  <a:pt x="56" y="131"/>
                  <a:pt x="61" y="128"/>
                  <a:pt x="64" y="129"/>
                </a:cubicBezTo>
                <a:cubicBezTo>
                  <a:pt x="68" y="131"/>
                  <a:pt x="65" y="126"/>
                  <a:pt x="67" y="125"/>
                </a:cubicBezTo>
                <a:cubicBezTo>
                  <a:pt x="70" y="125"/>
                  <a:pt x="68" y="126"/>
                  <a:pt x="71" y="126"/>
                </a:cubicBezTo>
                <a:cubicBezTo>
                  <a:pt x="75" y="125"/>
                  <a:pt x="78" y="125"/>
                  <a:pt x="81" y="123"/>
                </a:cubicBezTo>
                <a:cubicBezTo>
                  <a:pt x="85" y="122"/>
                  <a:pt x="81" y="120"/>
                  <a:pt x="87" y="122"/>
                </a:cubicBezTo>
                <a:cubicBezTo>
                  <a:pt x="91" y="123"/>
                  <a:pt x="91" y="120"/>
                  <a:pt x="93" y="122"/>
                </a:cubicBezTo>
                <a:cubicBezTo>
                  <a:pt x="93" y="125"/>
                  <a:pt x="90" y="125"/>
                  <a:pt x="90" y="126"/>
                </a:cubicBezTo>
                <a:cubicBezTo>
                  <a:pt x="90" y="128"/>
                  <a:pt x="88" y="129"/>
                  <a:pt x="90" y="131"/>
                </a:cubicBezTo>
                <a:cubicBezTo>
                  <a:pt x="93" y="132"/>
                  <a:pt x="90" y="132"/>
                  <a:pt x="94" y="134"/>
                </a:cubicBezTo>
                <a:cubicBezTo>
                  <a:pt x="93" y="134"/>
                  <a:pt x="93" y="134"/>
                  <a:pt x="93" y="134"/>
                </a:cubicBezTo>
                <a:close/>
                <a:moveTo>
                  <a:pt x="52" y="140"/>
                </a:moveTo>
                <a:cubicBezTo>
                  <a:pt x="50" y="140"/>
                  <a:pt x="50" y="136"/>
                  <a:pt x="52" y="139"/>
                </a:cubicBezTo>
                <a:cubicBezTo>
                  <a:pt x="53" y="142"/>
                  <a:pt x="55" y="145"/>
                  <a:pt x="52" y="148"/>
                </a:cubicBezTo>
                <a:cubicBezTo>
                  <a:pt x="50" y="151"/>
                  <a:pt x="50" y="150"/>
                  <a:pt x="52" y="154"/>
                </a:cubicBezTo>
                <a:cubicBezTo>
                  <a:pt x="52" y="157"/>
                  <a:pt x="49" y="156"/>
                  <a:pt x="53" y="157"/>
                </a:cubicBezTo>
                <a:cubicBezTo>
                  <a:pt x="56" y="159"/>
                  <a:pt x="53" y="162"/>
                  <a:pt x="56" y="159"/>
                </a:cubicBezTo>
                <a:cubicBezTo>
                  <a:pt x="59" y="157"/>
                  <a:pt x="56" y="157"/>
                  <a:pt x="58" y="156"/>
                </a:cubicBezTo>
                <a:cubicBezTo>
                  <a:pt x="59" y="154"/>
                  <a:pt x="58" y="157"/>
                  <a:pt x="59" y="156"/>
                </a:cubicBezTo>
                <a:cubicBezTo>
                  <a:pt x="61" y="156"/>
                  <a:pt x="61" y="142"/>
                  <a:pt x="64" y="142"/>
                </a:cubicBezTo>
                <a:cubicBezTo>
                  <a:pt x="67" y="140"/>
                  <a:pt x="65" y="137"/>
                  <a:pt x="62" y="137"/>
                </a:cubicBezTo>
                <a:cubicBezTo>
                  <a:pt x="59" y="137"/>
                  <a:pt x="64" y="134"/>
                  <a:pt x="62" y="132"/>
                </a:cubicBezTo>
                <a:cubicBezTo>
                  <a:pt x="61" y="131"/>
                  <a:pt x="58" y="136"/>
                  <a:pt x="58" y="131"/>
                </a:cubicBezTo>
                <a:cubicBezTo>
                  <a:pt x="56" y="129"/>
                  <a:pt x="53" y="128"/>
                  <a:pt x="53" y="131"/>
                </a:cubicBezTo>
                <a:cubicBezTo>
                  <a:pt x="52" y="134"/>
                  <a:pt x="52" y="131"/>
                  <a:pt x="50" y="134"/>
                </a:cubicBezTo>
                <a:cubicBezTo>
                  <a:pt x="49" y="137"/>
                  <a:pt x="49" y="131"/>
                  <a:pt x="47" y="134"/>
                </a:cubicBezTo>
                <a:cubicBezTo>
                  <a:pt x="47" y="137"/>
                  <a:pt x="44" y="134"/>
                  <a:pt x="46" y="137"/>
                </a:cubicBezTo>
                <a:cubicBezTo>
                  <a:pt x="47" y="140"/>
                  <a:pt x="46" y="139"/>
                  <a:pt x="47" y="140"/>
                </a:cubicBezTo>
                <a:cubicBezTo>
                  <a:pt x="49" y="143"/>
                  <a:pt x="46" y="145"/>
                  <a:pt x="49" y="143"/>
                </a:cubicBezTo>
                <a:cubicBezTo>
                  <a:pt x="52" y="140"/>
                  <a:pt x="49" y="145"/>
                  <a:pt x="52" y="143"/>
                </a:cubicBezTo>
                <a:cubicBezTo>
                  <a:pt x="53" y="142"/>
                  <a:pt x="53" y="142"/>
                  <a:pt x="52" y="140"/>
                </a:cubicBezTo>
                <a:close/>
                <a:moveTo>
                  <a:pt x="78" y="134"/>
                </a:moveTo>
                <a:cubicBezTo>
                  <a:pt x="81" y="132"/>
                  <a:pt x="82" y="139"/>
                  <a:pt x="82" y="136"/>
                </a:cubicBezTo>
                <a:cubicBezTo>
                  <a:pt x="84" y="131"/>
                  <a:pt x="87" y="132"/>
                  <a:pt x="87" y="129"/>
                </a:cubicBezTo>
                <a:cubicBezTo>
                  <a:pt x="85" y="128"/>
                  <a:pt x="87" y="128"/>
                  <a:pt x="85" y="126"/>
                </a:cubicBezTo>
                <a:cubicBezTo>
                  <a:pt x="84" y="125"/>
                  <a:pt x="82" y="125"/>
                  <a:pt x="79" y="126"/>
                </a:cubicBezTo>
                <a:cubicBezTo>
                  <a:pt x="76" y="128"/>
                  <a:pt x="78" y="129"/>
                  <a:pt x="76" y="129"/>
                </a:cubicBezTo>
                <a:cubicBezTo>
                  <a:pt x="75" y="128"/>
                  <a:pt x="73" y="131"/>
                  <a:pt x="73" y="129"/>
                </a:cubicBezTo>
                <a:cubicBezTo>
                  <a:pt x="73" y="126"/>
                  <a:pt x="73" y="126"/>
                  <a:pt x="70" y="131"/>
                </a:cubicBezTo>
                <a:cubicBezTo>
                  <a:pt x="68" y="134"/>
                  <a:pt x="64" y="136"/>
                  <a:pt x="67" y="136"/>
                </a:cubicBezTo>
                <a:cubicBezTo>
                  <a:pt x="70" y="136"/>
                  <a:pt x="67" y="137"/>
                  <a:pt x="70" y="140"/>
                </a:cubicBezTo>
                <a:cubicBezTo>
                  <a:pt x="71" y="142"/>
                  <a:pt x="67" y="142"/>
                  <a:pt x="71" y="142"/>
                </a:cubicBezTo>
                <a:cubicBezTo>
                  <a:pt x="75" y="143"/>
                  <a:pt x="73" y="136"/>
                  <a:pt x="78" y="134"/>
                </a:cubicBezTo>
                <a:close/>
                <a:moveTo>
                  <a:pt x="116" y="84"/>
                </a:moveTo>
                <a:cubicBezTo>
                  <a:pt x="117" y="81"/>
                  <a:pt x="117" y="84"/>
                  <a:pt x="117" y="86"/>
                </a:cubicBezTo>
                <a:cubicBezTo>
                  <a:pt x="116" y="87"/>
                  <a:pt x="114" y="86"/>
                  <a:pt x="116" y="84"/>
                </a:cubicBezTo>
                <a:close/>
                <a:moveTo>
                  <a:pt x="132" y="45"/>
                </a:moveTo>
                <a:cubicBezTo>
                  <a:pt x="134" y="40"/>
                  <a:pt x="134" y="45"/>
                  <a:pt x="137" y="44"/>
                </a:cubicBezTo>
                <a:cubicBezTo>
                  <a:pt x="142" y="42"/>
                  <a:pt x="129" y="40"/>
                  <a:pt x="131" y="36"/>
                </a:cubicBezTo>
                <a:cubicBezTo>
                  <a:pt x="134" y="31"/>
                  <a:pt x="134" y="39"/>
                  <a:pt x="139" y="36"/>
                </a:cubicBezTo>
                <a:cubicBezTo>
                  <a:pt x="142" y="33"/>
                  <a:pt x="143" y="34"/>
                  <a:pt x="152" y="40"/>
                </a:cubicBezTo>
                <a:cubicBezTo>
                  <a:pt x="157" y="44"/>
                  <a:pt x="155" y="33"/>
                  <a:pt x="160" y="31"/>
                </a:cubicBezTo>
                <a:cubicBezTo>
                  <a:pt x="163" y="30"/>
                  <a:pt x="166" y="31"/>
                  <a:pt x="169" y="30"/>
                </a:cubicBezTo>
                <a:cubicBezTo>
                  <a:pt x="174" y="26"/>
                  <a:pt x="175" y="26"/>
                  <a:pt x="175" y="25"/>
                </a:cubicBezTo>
                <a:cubicBezTo>
                  <a:pt x="174" y="23"/>
                  <a:pt x="172" y="28"/>
                  <a:pt x="169" y="23"/>
                </a:cubicBezTo>
                <a:cubicBezTo>
                  <a:pt x="168" y="19"/>
                  <a:pt x="172" y="14"/>
                  <a:pt x="171" y="14"/>
                </a:cubicBezTo>
                <a:cubicBezTo>
                  <a:pt x="169" y="16"/>
                  <a:pt x="168" y="20"/>
                  <a:pt x="164" y="19"/>
                </a:cubicBezTo>
                <a:cubicBezTo>
                  <a:pt x="161" y="19"/>
                  <a:pt x="164" y="17"/>
                  <a:pt x="160" y="17"/>
                </a:cubicBezTo>
                <a:cubicBezTo>
                  <a:pt x="155" y="16"/>
                  <a:pt x="149" y="8"/>
                  <a:pt x="146" y="5"/>
                </a:cubicBezTo>
                <a:cubicBezTo>
                  <a:pt x="143" y="0"/>
                  <a:pt x="139" y="2"/>
                  <a:pt x="142" y="6"/>
                </a:cubicBezTo>
                <a:cubicBezTo>
                  <a:pt x="145" y="12"/>
                  <a:pt x="140" y="12"/>
                  <a:pt x="142" y="16"/>
                </a:cubicBezTo>
                <a:cubicBezTo>
                  <a:pt x="143" y="19"/>
                  <a:pt x="139" y="20"/>
                  <a:pt x="139" y="23"/>
                </a:cubicBezTo>
                <a:cubicBezTo>
                  <a:pt x="140" y="25"/>
                  <a:pt x="140" y="30"/>
                  <a:pt x="135" y="28"/>
                </a:cubicBezTo>
                <a:cubicBezTo>
                  <a:pt x="132" y="25"/>
                  <a:pt x="129" y="25"/>
                  <a:pt x="132" y="28"/>
                </a:cubicBezTo>
                <a:cubicBezTo>
                  <a:pt x="134" y="31"/>
                  <a:pt x="123" y="36"/>
                  <a:pt x="128" y="39"/>
                </a:cubicBezTo>
                <a:cubicBezTo>
                  <a:pt x="132" y="42"/>
                  <a:pt x="126" y="45"/>
                  <a:pt x="129" y="48"/>
                </a:cubicBezTo>
                <a:cubicBezTo>
                  <a:pt x="129" y="48"/>
                  <a:pt x="129" y="50"/>
                  <a:pt x="132" y="45"/>
                </a:cubicBezTo>
                <a:close/>
                <a:moveTo>
                  <a:pt x="87" y="126"/>
                </a:moveTo>
                <a:cubicBezTo>
                  <a:pt x="87" y="125"/>
                  <a:pt x="90" y="122"/>
                  <a:pt x="90" y="123"/>
                </a:cubicBezTo>
                <a:cubicBezTo>
                  <a:pt x="90" y="125"/>
                  <a:pt x="88" y="128"/>
                  <a:pt x="87" y="126"/>
                </a:cubicBezTo>
                <a:close/>
                <a:moveTo>
                  <a:pt x="76" y="106"/>
                </a:moveTo>
                <a:cubicBezTo>
                  <a:pt x="76" y="103"/>
                  <a:pt x="76" y="103"/>
                  <a:pt x="76" y="103"/>
                </a:cubicBezTo>
                <a:cubicBezTo>
                  <a:pt x="75" y="104"/>
                  <a:pt x="75" y="106"/>
                  <a:pt x="76" y="106"/>
                </a:cubicBezTo>
                <a:close/>
                <a:moveTo>
                  <a:pt x="32" y="210"/>
                </a:moveTo>
                <a:cubicBezTo>
                  <a:pt x="32" y="209"/>
                  <a:pt x="32" y="209"/>
                  <a:pt x="35" y="206"/>
                </a:cubicBezTo>
                <a:cubicBezTo>
                  <a:pt x="38" y="204"/>
                  <a:pt x="36" y="203"/>
                  <a:pt x="35" y="204"/>
                </a:cubicBezTo>
                <a:cubicBezTo>
                  <a:pt x="33" y="207"/>
                  <a:pt x="32" y="207"/>
                  <a:pt x="30" y="210"/>
                </a:cubicBezTo>
                <a:cubicBezTo>
                  <a:pt x="30" y="212"/>
                  <a:pt x="32" y="212"/>
                  <a:pt x="32" y="210"/>
                </a:cubicBezTo>
                <a:close/>
                <a:moveTo>
                  <a:pt x="41" y="195"/>
                </a:moveTo>
                <a:cubicBezTo>
                  <a:pt x="39" y="193"/>
                  <a:pt x="41" y="192"/>
                  <a:pt x="41" y="193"/>
                </a:cubicBezTo>
                <a:cubicBezTo>
                  <a:pt x="43" y="195"/>
                  <a:pt x="41" y="196"/>
                  <a:pt x="41" y="195"/>
                </a:cubicBezTo>
                <a:close/>
                <a:moveTo>
                  <a:pt x="44" y="190"/>
                </a:moveTo>
                <a:cubicBezTo>
                  <a:pt x="44" y="187"/>
                  <a:pt x="47" y="185"/>
                  <a:pt x="47" y="187"/>
                </a:cubicBezTo>
                <a:cubicBezTo>
                  <a:pt x="47" y="187"/>
                  <a:pt x="44" y="192"/>
                  <a:pt x="44" y="190"/>
                </a:cubicBezTo>
                <a:close/>
                <a:moveTo>
                  <a:pt x="0" y="229"/>
                </a:moveTo>
                <a:cubicBezTo>
                  <a:pt x="0" y="228"/>
                  <a:pt x="1" y="229"/>
                  <a:pt x="1" y="231"/>
                </a:cubicBezTo>
                <a:cubicBezTo>
                  <a:pt x="1" y="231"/>
                  <a:pt x="0" y="231"/>
                  <a:pt x="0" y="229"/>
                </a:cubicBezTo>
                <a:close/>
                <a:moveTo>
                  <a:pt x="3" y="229"/>
                </a:moveTo>
                <a:cubicBezTo>
                  <a:pt x="1" y="229"/>
                  <a:pt x="4" y="226"/>
                  <a:pt x="4" y="228"/>
                </a:cubicBezTo>
                <a:cubicBezTo>
                  <a:pt x="4" y="229"/>
                  <a:pt x="4" y="231"/>
                  <a:pt x="3" y="229"/>
                </a:cubicBezTo>
                <a:close/>
                <a:moveTo>
                  <a:pt x="12" y="226"/>
                </a:moveTo>
                <a:cubicBezTo>
                  <a:pt x="11" y="224"/>
                  <a:pt x="12" y="224"/>
                  <a:pt x="14" y="224"/>
                </a:cubicBezTo>
                <a:cubicBezTo>
                  <a:pt x="14" y="226"/>
                  <a:pt x="12" y="226"/>
                  <a:pt x="12" y="226"/>
                </a:cubicBezTo>
                <a:close/>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86" name="Freeform 237"/>
          <p:cNvSpPr>
            <a:spLocks noEditPoints="1"/>
          </p:cNvSpPr>
          <p:nvPr>
            <p:custDataLst>
              <p:tags r:id="rId284"/>
            </p:custDataLst>
          </p:nvPr>
        </p:nvSpPr>
        <p:spPr bwMode="auto">
          <a:xfrm>
            <a:off x="4112755" y="2203382"/>
            <a:ext cx="2388722" cy="937992"/>
          </a:xfrm>
          <a:custGeom>
            <a:avLst/>
            <a:gdLst/>
            <a:ahLst/>
            <a:cxnLst>
              <a:cxn ang="0">
                <a:pos x="404" y="136"/>
              </a:cxn>
              <a:cxn ang="0">
                <a:pos x="273" y="177"/>
              </a:cxn>
              <a:cxn ang="0">
                <a:pos x="361" y="90"/>
              </a:cxn>
              <a:cxn ang="0">
                <a:pos x="278" y="138"/>
              </a:cxn>
              <a:cxn ang="0">
                <a:pos x="227" y="31"/>
              </a:cxn>
              <a:cxn ang="0">
                <a:pos x="217" y="29"/>
              </a:cxn>
              <a:cxn ang="0">
                <a:pos x="343" y="18"/>
              </a:cxn>
              <a:cxn ang="0">
                <a:pos x="328" y="25"/>
              </a:cxn>
              <a:cxn ang="0">
                <a:pos x="297" y="32"/>
              </a:cxn>
              <a:cxn ang="0">
                <a:pos x="314" y="31"/>
              </a:cxn>
              <a:cxn ang="0">
                <a:pos x="285" y="12"/>
              </a:cxn>
              <a:cxn ang="0">
                <a:pos x="291" y="14"/>
              </a:cxn>
              <a:cxn ang="0">
                <a:pos x="288" y="20"/>
              </a:cxn>
              <a:cxn ang="0">
                <a:pos x="276" y="23"/>
              </a:cxn>
              <a:cxn ang="0">
                <a:pos x="1351" y="247"/>
              </a:cxn>
              <a:cxn ang="0">
                <a:pos x="1184" y="200"/>
              </a:cxn>
              <a:cxn ang="0">
                <a:pos x="902" y="164"/>
              </a:cxn>
              <a:cxn ang="0">
                <a:pos x="734" y="116"/>
              </a:cxn>
              <a:cxn ang="0">
                <a:pos x="570" y="104"/>
              </a:cxn>
              <a:cxn ang="0">
                <a:pos x="474" y="154"/>
              </a:cxn>
              <a:cxn ang="0">
                <a:pos x="457" y="217"/>
              </a:cxn>
              <a:cxn ang="0">
                <a:pos x="381" y="169"/>
              </a:cxn>
              <a:cxn ang="0">
                <a:pos x="214" y="233"/>
              </a:cxn>
              <a:cxn ang="0">
                <a:pos x="144" y="275"/>
              </a:cxn>
              <a:cxn ang="0">
                <a:pos x="90" y="191"/>
              </a:cxn>
              <a:cxn ang="0">
                <a:pos x="84" y="250"/>
              </a:cxn>
              <a:cxn ang="0">
                <a:pos x="80" y="306"/>
              </a:cxn>
              <a:cxn ang="0">
                <a:pos x="67" y="332"/>
              </a:cxn>
              <a:cxn ang="0">
                <a:pos x="87" y="380"/>
              </a:cxn>
              <a:cxn ang="0">
                <a:pos x="109" y="422"/>
              </a:cxn>
              <a:cxn ang="0">
                <a:pos x="163" y="455"/>
              </a:cxn>
              <a:cxn ang="0">
                <a:pos x="148" y="492"/>
              </a:cxn>
              <a:cxn ang="0">
                <a:pos x="172" y="528"/>
              </a:cxn>
              <a:cxn ang="0">
                <a:pos x="220" y="548"/>
              </a:cxn>
              <a:cxn ang="0">
                <a:pos x="217" y="469"/>
              </a:cxn>
              <a:cxn ang="0">
                <a:pos x="329" y="432"/>
              </a:cxn>
              <a:cxn ang="0">
                <a:pos x="472" y="425"/>
              </a:cxn>
              <a:cxn ang="0">
                <a:pos x="623" y="433"/>
              </a:cxn>
              <a:cxn ang="0">
                <a:pos x="798" y="419"/>
              </a:cxn>
              <a:cxn ang="0">
                <a:pos x="899" y="508"/>
              </a:cxn>
              <a:cxn ang="0">
                <a:pos x="900" y="534"/>
              </a:cxn>
              <a:cxn ang="0">
                <a:pos x="957" y="401"/>
              </a:cxn>
              <a:cxn ang="0">
                <a:pos x="1013" y="334"/>
              </a:cxn>
              <a:cxn ang="0">
                <a:pos x="1121" y="329"/>
              </a:cxn>
              <a:cxn ang="0">
                <a:pos x="1146" y="326"/>
              </a:cxn>
              <a:cxn ang="0">
                <a:pos x="1273" y="256"/>
              </a:cxn>
              <a:cxn ang="0">
                <a:pos x="978" y="489"/>
              </a:cxn>
              <a:cxn ang="0">
                <a:pos x="984" y="441"/>
              </a:cxn>
              <a:cxn ang="0">
                <a:pos x="975" y="407"/>
              </a:cxn>
              <a:cxn ang="0">
                <a:pos x="1025" y="503"/>
              </a:cxn>
              <a:cxn ang="0">
                <a:pos x="1066" y="464"/>
              </a:cxn>
              <a:cxn ang="0">
                <a:pos x="1080" y="446"/>
              </a:cxn>
              <a:cxn ang="0">
                <a:pos x="25" y="390"/>
              </a:cxn>
              <a:cxn ang="0">
                <a:pos x="937" y="393"/>
              </a:cxn>
              <a:cxn ang="0">
                <a:pos x="1274" y="175"/>
              </a:cxn>
              <a:cxn ang="0">
                <a:pos x="1018" y="107"/>
              </a:cxn>
              <a:cxn ang="0">
                <a:pos x="946" y="118"/>
              </a:cxn>
              <a:cxn ang="0">
                <a:pos x="870" y="149"/>
              </a:cxn>
              <a:cxn ang="0">
                <a:pos x="739" y="121"/>
              </a:cxn>
              <a:cxn ang="0">
                <a:pos x="638" y="35"/>
              </a:cxn>
              <a:cxn ang="0">
                <a:pos x="600" y="29"/>
              </a:cxn>
              <a:cxn ang="0">
                <a:pos x="571" y="14"/>
              </a:cxn>
            </a:cxnLst>
            <a:rect l="0" t="0" r="r" b="b"/>
            <a:pathLst>
              <a:path w="1359" h="553">
                <a:moveTo>
                  <a:pt x="314" y="189"/>
                </a:moveTo>
                <a:cubicBezTo>
                  <a:pt x="314" y="189"/>
                  <a:pt x="319" y="189"/>
                  <a:pt x="317" y="192"/>
                </a:cubicBezTo>
                <a:cubicBezTo>
                  <a:pt x="317" y="194"/>
                  <a:pt x="325" y="192"/>
                  <a:pt x="325" y="191"/>
                </a:cubicBezTo>
                <a:cubicBezTo>
                  <a:pt x="326" y="189"/>
                  <a:pt x="320" y="188"/>
                  <a:pt x="316" y="183"/>
                </a:cubicBezTo>
                <a:cubicBezTo>
                  <a:pt x="313" y="180"/>
                  <a:pt x="313" y="182"/>
                  <a:pt x="311" y="183"/>
                </a:cubicBezTo>
                <a:cubicBezTo>
                  <a:pt x="308" y="183"/>
                  <a:pt x="313" y="186"/>
                  <a:pt x="309" y="185"/>
                </a:cubicBezTo>
                <a:cubicBezTo>
                  <a:pt x="308" y="185"/>
                  <a:pt x="308" y="186"/>
                  <a:pt x="311" y="189"/>
                </a:cubicBezTo>
                <a:cubicBezTo>
                  <a:pt x="313" y="191"/>
                  <a:pt x="314" y="191"/>
                  <a:pt x="314" y="189"/>
                </a:cubicBezTo>
                <a:close/>
                <a:moveTo>
                  <a:pt x="404" y="136"/>
                </a:moveTo>
                <a:cubicBezTo>
                  <a:pt x="398" y="138"/>
                  <a:pt x="396" y="144"/>
                  <a:pt x="409" y="143"/>
                </a:cubicBezTo>
                <a:cubicBezTo>
                  <a:pt x="419" y="141"/>
                  <a:pt x="410" y="133"/>
                  <a:pt x="404" y="136"/>
                </a:cubicBezTo>
                <a:close/>
                <a:moveTo>
                  <a:pt x="290" y="168"/>
                </a:moveTo>
                <a:cubicBezTo>
                  <a:pt x="287" y="163"/>
                  <a:pt x="282" y="164"/>
                  <a:pt x="285" y="154"/>
                </a:cubicBezTo>
                <a:cubicBezTo>
                  <a:pt x="287" y="144"/>
                  <a:pt x="297" y="144"/>
                  <a:pt x="290" y="139"/>
                </a:cubicBezTo>
                <a:cubicBezTo>
                  <a:pt x="282" y="136"/>
                  <a:pt x="288" y="138"/>
                  <a:pt x="274" y="139"/>
                </a:cubicBezTo>
                <a:cubicBezTo>
                  <a:pt x="261" y="141"/>
                  <a:pt x="271" y="143"/>
                  <a:pt x="264" y="146"/>
                </a:cubicBezTo>
                <a:cubicBezTo>
                  <a:pt x="258" y="149"/>
                  <a:pt x="265" y="147"/>
                  <a:pt x="262" y="154"/>
                </a:cubicBezTo>
                <a:cubicBezTo>
                  <a:pt x="259" y="160"/>
                  <a:pt x="256" y="152"/>
                  <a:pt x="255" y="158"/>
                </a:cubicBezTo>
                <a:cubicBezTo>
                  <a:pt x="252" y="164"/>
                  <a:pt x="252" y="166"/>
                  <a:pt x="259" y="166"/>
                </a:cubicBezTo>
                <a:cubicBezTo>
                  <a:pt x="268" y="166"/>
                  <a:pt x="255" y="168"/>
                  <a:pt x="264" y="172"/>
                </a:cubicBezTo>
                <a:cubicBezTo>
                  <a:pt x="271" y="177"/>
                  <a:pt x="265" y="163"/>
                  <a:pt x="270" y="169"/>
                </a:cubicBezTo>
                <a:cubicBezTo>
                  <a:pt x="274" y="175"/>
                  <a:pt x="262" y="175"/>
                  <a:pt x="273" y="177"/>
                </a:cubicBezTo>
                <a:cubicBezTo>
                  <a:pt x="282" y="178"/>
                  <a:pt x="276" y="180"/>
                  <a:pt x="285" y="180"/>
                </a:cubicBezTo>
                <a:cubicBezTo>
                  <a:pt x="293" y="180"/>
                  <a:pt x="294" y="183"/>
                  <a:pt x="302" y="178"/>
                </a:cubicBezTo>
                <a:cubicBezTo>
                  <a:pt x="305" y="177"/>
                  <a:pt x="291" y="174"/>
                  <a:pt x="290" y="168"/>
                </a:cubicBezTo>
                <a:close/>
                <a:moveTo>
                  <a:pt x="299" y="136"/>
                </a:moveTo>
                <a:cubicBezTo>
                  <a:pt x="299" y="133"/>
                  <a:pt x="303" y="136"/>
                  <a:pt x="305" y="130"/>
                </a:cubicBezTo>
                <a:cubicBezTo>
                  <a:pt x="306" y="126"/>
                  <a:pt x="311" y="127"/>
                  <a:pt x="311" y="124"/>
                </a:cubicBezTo>
                <a:cubicBezTo>
                  <a:pt x="311" y="121"/>
                  <a:pt x="311" y="121"/>
                  <a:pt x="322" y="118"/>
                </a:cubicBezTo>
                <a:cubicBezTo>
                  <a:pt x="331" y="115"/>
                  <a:pt x="320" y="115"/>
                  <a:pt x="335" y="107"/>
                </a:cubicBezTo>
                <a:cubicBezTo>
                  <a:pt x="351" y="101"/>
                  <a:pt x="376" y="98"/>
                  <a:pt x="389" y="91"/>
                </a:cubicBezTo>
                <a:cubicBezTo>
                  <a:pt x="401" y="85"/>
                  <a:pt x="387" y="79"/>
                  <a:pt x="375" y="84"/>
                </a:cubicBezTo>
                <a:cubicBezTo>
                  <a:pt x="363" y="87"/>
                  <a:pt x="370" y="87"/>
                  <a:pt x="361" y="90"/>
                </a:cubicBezTo>
                <a:cubicBezTo>
                  <a:pt x="352" y="93"/>
                  <a:pt x="358" y="88"/>
                  <a:pt x="348" y="93"/>
                </a:cubicBezTo>
                <a:cubicBezTo>
                  <a:pt x="337" y="98"/>
                  <a:pt x="343" y="91"/>
                  <a:pt x="332" y="93"/>
                </a:cubicBezTo>
                <a:cubicBezTo>
                  <a:pt x="323" y="93"/>
                  <a:pt x="332" y="96"/>
                  <a:pt x="326" y="96"/>
                </a:cubicBezTo>
                <a:cubicBezTo>
                  <a:pt x="320" y="96"/>
                  <a:pt x="306" y="101"/>
                  <a:pt x="303" y="107"/>
                </a:cubicBezTo>
                <a:cubicBezTo>
                  <a:pt x="299" y="112"/>
                  <a:pt x="300" y="105"/>
                  <a:pt x="296" y="109"/>
                </a:cubicBezTo>
                <a:cubicBezTo>
                  <a:pt x="291" y="113"/>
                  <a:pt x="293" y="107"/>
                  <a:pt x="290" y="110"/>
                </a:cubicBezTo>
                <a:cubicBezTo>
                  <a:pt x="285" y="113"/>
                  <a:pt x="293" y="113"/>
                  <a:pt x="290" y="115"/>
                </a:cubicBezTo>
                <a:cubicBezTo>
                  <a:pt x="285" y="116"/>
                  <a:pt x="294" y="118"/>
                  <a:pt x="288" y="118"/>
                </a:cubicBezTo>
                <a:cubicBezTo>
                  <a:pt x="282" y="119"/>
                  <a:pt x="285" y="126"/>
                  <a:pt x="278" y="129"/>
                </a:cubicBezTo>
                <a:cubicBezTo>
                  <a:pt x="270" y="132"/>
                  <a:pt x="268" y="135"/>
                  <a:pt x="274" y="135"/>
                </a:cubicBezTo>
                <a:cubicBezTo>
                  <a:pt x="281" y="133"/>
                  <a:pt x="270" y="139"/>
                  <a:pt x="278" y="138"/>
                </a:cubicBezTo>
                <a:cubicBezTo>
                  <a:pt x="285" y="135"/>
                  <a:pt x="285" y="135"/>
                  <a:pt x="291" y="139"/>
                </a:cubicBezTo>
                <a:cubicBezTo>
                  <a:pt x="293" y="141"/>
                  <a:pt x="299" y="141"/>
                  <a:pt x="299" y="136"/>
                </a:cubicBezTo>
                <a:close/>
                <a:moveTo>
                  <a:pt x="207" y="23"/>
                </a:moveTo>
                <a:cubicBezTo>
                  <a:pt x="211" y="23"/>
                  <a:pt x="211" y="26"/>
                  <a:pt x="215" y="25"/>
                </a:cubicBezTo>
                <a:cubicBezTo>
                  <a:pt x="221" y="21"/>
                  <a:pt x="221" y="20"/>
                  <a:pt x="227" y="21"/>
                </a:cubicBezTo>
                <a:cubicBezTo>
                  <a:pt x="232" y="23"/>
                  <a:pt x="235" y="21"/>
                  <a:pt x="226" y="18"/>
                </a:cubicBezTo>
                <a:cubicBezTo>
                  <a:pt x="215" y="17"/>
                  <a:pt x="223" y="20"/>
                  <a:pt x="215" y="20"/>
                </a:cubicBezTo>
                <a:cubicBezTo>
                  <a:pt x="206" y="21"/>
                  <a:pt x="198" y="23"/>
                  <a:pt x="204" y="25"/>
                </a:cubicBezTo>
                <a:cubicBezTo>
                  <a:pt x="207" y="25"/>
                  <a:pt x="206" y="25"/>
                  <a:pt x="207" y="23"/>
                </a:cubicBezTo>
                <a:close/>
                <a:moveTo>
                  <a:pt x="223" y="29"/>
                </a:moveTo>
                <a:cubicBezTo>
                  <a:pt x="227" y="28"/>
                  <a:pt x="221" y="32"/>
                  <a:pt x="227" y="31"/>
                </a:cubicBezTo>
                <a:cubicBezTo>
                  <a:pt x="233" y="29"/>
                  <a:pt x="232" y="32"/>
                  <a:pt x="235" y="29"/>
                </a:cubicBezTo>
                <a:cubicBezTo>
                  <a:pt x="236" y="28"/>
                  <a:pt x="230" y="29"/>
                  <a:pt x="232" y="28"/>
                </a:cubicBezTo>
                <a:cubicBezTo>
                  <a:pt x="235" y="26"/>
                  <a:pt x="238" y="28"/>
                  <a:pt x="239" y="25"/>
                </a:cubicBezTo>
                <a:cubicBezTo>
                  <a:pt x="242" y="23"/>
                  <a:pt x="244" y="25"/>
                  <a:pt x="252" y="23"/>
                </a:cubicBezTo>
                <a:cubicBezTo>
                  <a:pt x="259" y="21"/>
                  <a:pt x="255" y="18"/>
                  <a:pt x="249" y="20"/>
                </a:cubicBezTo>
                <a:cubicBezTo>
                  <a:pt x="242" y="21"/>
                  <a:pt x="252" y="18"/>
                  <a:pt x="246" y="18"/>
                </a:cubicBezTo>
                <a:cubicBezTo>
                  <a:pt x="239" y="17"/>
                  <a:pt x="233" y="20"/>
                  <a:pt x="235" y="20"/>
                </a:cubicBezTo>
                <a:cubicBezTo>
                  <a:pt x="238" y="21"/>
                  <a:pt x="239" y="25"/>
                  <a:pt x="230" y="25"/>
                </a:cubicBezTo>
                <a:cubicBezTo>
                  <a:pt x="223" y="25"/>
                  <a:pt x="220" y="25"/>
                  <a:pt x="223" y="26"/>
                </a:cubicBezTo>
                <a:cubicBezTo>
                  <a:pt x="227" y="28"/>
                  <a:pt x="223" y="28"/>
                  <a:pt x="220" y="28"/>
                </a:cubicBezTo>
                <a:cubicBezTo>
                  <a:pt x="217" y="26"/>
                  <a:pt x="212" y="26"/>
                  <a:pt x="217" y="29"/>
                </a:cubicBezTo>
                <a:cubicBezTo>
                  <a:pt x="220" y="31"/>
                  <a:pt x="220" y="29"/>
                  <a:pt x="223" y="29"/>
                </a:cubicBezTo>
                <a:close/>
                <a:moveTo>
                  <a:pt x="271" y="28"/>
                </a:moveTo>
                <a:cubicBezTo>
                  <a:pt x="268" y="25"/>
                  <a:pt x="267" y="25"/>
                  <a:pt x="261" y="28"/>
                </a:cubicBezTo>
                <a:cubicBezTo>
                  <a:pt x="256" y="29"/>
                  <a:pt x="276" y="32"/>
                  <a:pt x="271" y="28"/>
                </a:cubicBezTo>
                <a:close/>
                <a:moveTo>
                  <a:pt x="246" y="14"/>
                </a:moveTo>
                <a:cubicBezTo>
                  <a:pt x="249" y="11"/>
                  <a:pt x="253" y="12"/>
                  <a:pt x="249" y="14"/>
                </a:cubicBezTo>
                <a:cubicBezTo>
                  <a:pt x="246" y="15"/>
                  <a:pt x="241" y="17"/>
                  <a:pt x="246" y="14"/>
                </a:cubicBezTo>
                <a:close/>
                <a:moveTo>
                  <a:pt x="352" y="20"/>
                </a:moveTo>
                <a:cubicBezTo>
                  <a:pt x="360" y="18"/>
                  <a:pt x="364" y="20"/>
                  <a:pt x="364" y="15"/>
                </a:cubicBezTo>
                <a:cubicBezTo>
                  <a:pt x="364" y="12"/>
                  <a:pt x="357" y="11"/>
                  <a:pt x="354" y="14"/>
                </a:cubicBezTo>
                <a:cubicBezTo>
                  <a:pt x="352" y="17"/>
                  <a:pt x="349" y="14"/>
                  <a:pt x="343" y="18"/>
                </a:cubicBezTo>
                <a:cubicBezTo>
                  <a:pt x="338" y="20"/>
                  <a:pt x="344" y="21"/>
                  <a:pt x="352" y="20"/>
                </a:cubicBezTo>
                <a:close/>
                <a:moveTo>
                  <a:pt x="338" y="4"/>
                </a:moveTo>
                <a:cubicBezTo>
                  <a:pt x="343" y="3"/>
                  <a:pt x="354" y="3"/>
                  <a:pt x="352" y="4"/>
                </a:cubicBezTo>
                <a:cubicBezTo>
                  <a:pt x="349" y="7"/>
                  <a:pt x="337" y="4"/>
                  <a:pt x="338" y="4"/>
                </a:cubicBezTo>
                <a:close/>
                <a:moveTo>
                  <a:pt x="305" y="3"/>
                </a:moveTo>
                <a:cubicBezTo>
                  <a:pt x="306" y="0"/>
                  <a:pt x="317" y="0"/>
                  <a:pt x="317" y="3"/>
                </a:cubicBezTo>
                <a:cubicBezTo>
                  <a:pt x="316" y="4"/>
                  <a:pt x="303" y="6"/>
                  <a:pt x="305" y="3"/>
                </a:cubicBezTo>
                <a:close/>
                <a:moveTo>
                  <a:pt x="329" y="17"/>
                </a:moveTo>
                <a:cubicBezTo>
                  <a:pt x="334" y="17"/>
                  <a:pt x="341" y="11"/>
                  <a:pt x="328" y="14"/>
                </a:cubicBezTo>
                <a:cubicBezTo>
                  <a:pt x="317" y="17"/>
                  <a:pt x="325" y="18"/>
                  <a:pt x="329" y="17"/>
                </a:cubicBezTo>
                <a:close/>
                <a:moveTo>
                  <a:pt x="328" y="25"/>
                </a:moveTo>
                <a:cubicBezTo>
                  <a:pt x="334" y="26"/>
                  <a:pt x="332" y="23"/>
                  <a:pt x="337" y="23"/>
                </a:cubicBezTo>
                <a:cubicBezTo>
                  <a:pt x="341" y="23"/>
                  <a:pt x="340" y="14"/>
                  <a:pt x="331" y="18"/>
                </a:cubicBezTo>
                <a:cubicBezTo>
                  <a:pt x="322" y="21"/>
                  <a:pt x="319" y="14"/>
                  <a:pt x="316" y="21"/>
                </a:cubicBezTo>
                <a:cubicBezTo>
                  <a:pt x="313" y="29"/>
                  <a:pt x="322" y="23"/>
                  <a:pt x="328" y="25"/>
                </a:cubicBezTo>
                <a:close/>
                <a:moveTo>
                  <a:pt x="241" y="29"/>
                </a:moveTo>
                <a:cubicBezTo>
                  <a:pt x="246" y="28"/>
                  <a:pt x="246" y="29"/>
                  <a:pt x="242" y="31"/>
                </a:cubicBezTo>
                <a:cubicBezTo>
                  <a:pt x="239" y="34"/>
                  <a:pt x="236" y="29"/>
                  <a:pt x="241" y="29"/>
                </a:cubicBezTo>
                <a:close/>
                <a:moveTo>
                  <a:pt x="246" y="32"/>
                </a:moveTo>
                <a:cubicBezTo>
                  <a:pt x="250" y="29"/>
                  <a:pt x="258" y="34"/>
                  <a:pt x="252" y="34"/>
                </a:cubicBezTo>
                <a:cubicBezTo>
                  <a:pt x="246" y="34"/>
                  <a:pt x="239" y="34"/>
                  <a:pt x="246" y="32"/>
                </a:cubicBezTo>
                <a:close/>
                <a:moveTo>
                  <a:pt x="297" y="32"/>
                </a:moveTo>
                <a:cubicBezTo>
                  <a:pt x="302" y="32"/>
                  <a:pt x="299" y="26"/>
                  <a:pt x="296" y="28"/>
                </a:cubicBezTo>
                <a:cubicBezTo>
                  <a:pt x="293" y="28"/>
                  <a:pt x="288" y="26"/>
                  <a:pt x="288" y="29"/>
                </a:cubicBezTo>
                <a:cubicBezTo>
                  <a:pt x="287" y="34"/>
                  <a:pt x="291" y="31"/>
                  <a:pt x="297" y="32"/>
                </a:cubicBezTo>
                <a:close/>
                <a:moveTo>
                  <a:pt x="305" y="31"/>
                </a:moveTo>
                <a:cubicBezTo>
                  <a:pt x="309" y="32"/>
                  <a:pt x="303" y="28"/>
                  <a:pt x="311" y="28"/>
                </a:cubicBezTo>
                <a:cubicBezTo>
                  <a:pt x="317" y="28"/>
                  <a:pt x="317" y="26"/>
                  <a:pt x="309" y="25"/>
                </a:cubicBezTo>
                <a:cubicBezTo>
                  <a:pt x="303" y="25"/>
                  <a:pt x="296" y="25"/>
                  <a:pt x="299" y="28"/>
                </a:cubicBezTo>
                <a:cubicBezTo>
                  <a:pt x="300" y="29"/>
                  <a:pt x="300" y="29"/>
                  <a:pt x="305" y="31"/>
                </a:cubicBezTo>
                <a:close/>
                <a:moveTo>
                  <a:pt x="313" y="31"/>
                </a:moveTo>
                <a:cubicBezTo>
                  <a:pt x="308" y="34"/>
                  <a:pt x="314" y="34"/>
                  <a:pt x="319" y="34"/>
                </a:cubicBezTo>
                <a:cubicBezTo>
                  <a:pt x="325" y="32"/>
                  <a:pt x="319" y="31"/>
                  <a:pt x="314" y="31"/>
                </a:cubicBezTo>
                <a:cubicBezTo>
                  <a:pt x="313" y="31"/>
                  <a:pt x="313" y="31"/>
                  <a:pt x="313" y="31"/>
                </a:cubicBezTo>
                <a:close/>
                <a:moveTo>
                  <a:pt x="299" y="9"/>
                </a:moveTo>
                <a:cubicBezTo>
                  <a:pt x="302" y="9"/>
                  <a:pt x="303" y="9"/>
                  <a:pt x="308" y="9"/>
                </a:cubicBezTo>
                <a:cubicBezTo>
                  <a:pt x="313" y="9"/>
                  <a:pt x="309" y="9"/>
                  <a:pt x="305" y="7"/>
                </a:cubicBezTo>
                <a:cubicBezTo>
                  <a:pt x="300" y="6"/>
                  <a:pt x="302" y="6"/>
                  <a:pt x="297" y="7"/>
                </a:cubicBezTo>
                <a:cubicBezTo>
                  <a:pt x="294" y="9"/>
                  <a:pt x="294" y="9"/>
                  <a:pt x="299" y="9"/>
                </a:cubicBezTo>
                <a:close/>
                <a:moveTo>
                  <a:pt x="293" y="12"/>
                </a:moveTo>
                <a:cubicBezTo>
                  <a:pt x="294" y="14"/>
                  <a:pt x="296" y="12"/>
                  <a:pt x="303" y="11"/>
                </a:cubicBezTo>
                <a:cubicBezTo>
                  <a:pt x="306" y="11"/>
                  <a:pt x="299" y="9"/>
                  <a:pt x="294" y="9"/>
                </a:cubicBezTo>
                <a:cubicBezTo>
                  <a:pt x="288" y="9"/>
                  <a:pt x="296" y="12"/>
                  <a:pt x="291" y="11"/>
                </a:cubicBezTo>
                <a:cubicBezTo>
                  <a:pt x="288" y="11"/>
                  <a:pt x="284" y="11"/>
                  <a:pt x="285" y="12"/>
                </a:cubicBezTo>
                <a:cubicBezTo>
                  <a:pt x="288" y="14"/>
                  <a:pt x="288" y="11"/>
                  <a:pt x="293" y="12"/>
                </a:cubicBezTo>
                <a:close/>
                <a:moveTo>
                  <a:pt x="305" y="14"/>
                </a:moveTo>
                <a:cubicBezTo>
                  <a:pt x="306" y="14"/>
                  <a:pt x="313" y="15"/>
                  <a:pt x="311" y="17"/>
                </a:cubicBezTo>
                <a:cubicBezTo>
                  <a:pt x="308" y="17"/>
                  <a:pt x="303" y="15"/>
                  <a:pt x="305" y="14"/>
                </a:cubicBezTo>
                <a:close/>
                <a:moveTo>
                  <a:pt x="313" y="20"/>
                </a:moveTo>
                <a:cubicBezTo>
                  <a:pt x="314" y="20"/>
                  <a:pt x="316" y="17"/>
                  <a:pt x="308" y="18"/>
                </a:cubicBezTo>
                <a:cubicBezTo>
                  <a:pt x="300" y="20"/>
                  <a:pt x="309" y="20"/>
                  <a:pt x="313" y="20"/>
                </a:cubicBezTo>
                <a:close/>
                <a:moveTo>
                  <a:pt x="296" y="17"/>
                </a:moveTo>
                <a:cubicBezTo>
                  <a:pt x="299" y="17"/>
                  <a:pt x="299" y="18"/>
                  <a:pt x="305" y="18"/>
                </a:cubicBezTo>
                <a:cubicBezTo>
                  <a:pt x="311" y="17"/>
                  <a:pt x="306" y="17"/>
                  <a:pt x="303" y="15"/>
                </a:cubicBezTo>
                <a:cubicBezTo>
                  <a:pt x="299" y="15"/>
                  <a:pt x="293" y="14"/>
                  <a:pt x="291" y="14"/>
                </a:cubicBezTo>
                <a:cubicBezTo>
                  <a:pt x="290" y="15"/>
                  <a:pt x="294" y="15"/>
                  <a:pt x="296" y="17"/>
                </a:cubicBezTo>
                <a:close/>
                <a:moveTo>
                  <a:pt x="284" y="17"/>
                </a:moveTo>
                <a:cubicBezTo>
                  <a:pt x="287" y="17"/>
                  <a:pt x="282" y="17"/>
                  <a:pt x="290" y="18"/>
                </a:cubicBezTo>
                <a:cubicBezTo>
                  <a:pt x="299" y="20"/>
                  <a:pt x="297" y="21"/>
                  <a:pt x="302" y="20"/>
                </a:cubicBezTo>
                <a:cubicBezTo>
                  <a:pt x="305" y="18"/>
                  <a:pt x="302" y="20"/>
                  <a:pt x="299" y="18"/>
                </a:cubicBezTo>
                <a:cubicBezTo>
                  <a:pt x="294" y="17"/>
                  <a:pt x="291" y="15"/>
                  <a:pt x="287" y="15"/>
                </a:cubicBezTo>
                <a:cubicBezTo>
                  <a:pt x="284" y="17"/>
                  <a:pt x="281" y="12"/>
                  <a:pt x="278" y="15"/>
                </a:cubicBezTo>
                <a:cubicBezTo>
                  <a:pt x="276" y="17"/>
                  <a:pt x="281" y="15"/>
                  <a:pt x="284" y="17"/>
                </a:cubicBezTo>
                <a:close/>
                <a:moveTo>
                  <a:pt x="278" y="20"/>
                </a:moveTo>
                <a:cubicBezTo>
                  <a:pt x="281" y="20"/>
                  <a:pt x="279" y="21"/>
                  <a:pt x="282" y="20"/>
                </a:cubicBezTo>
                <a:cubicBezTo>
                  <a:pt x="285" y="20"/>
                  <a:pt x="290" y="20"/>
                  <a:pt x="288" y="20"/>
                </a:cubicBezTo>
                <a:cubicBezTo>
                  <a:pt x="287" y="20"/>
                  <a:pt x="282" y="17"/>
                  <a:pt x="281" y="18"/>
                </a:cubicBezTo>
                <a:cubicBezTo>
                  <a:pt x="279" y="20"/>
                  <a:pt x="276" y="17"/>
                  <a:pt x="273" y="18"/>
                </a:cubicBezTo>
                <a:cubicBezTo>
                  <a:pt x="273" y="20"/>
                  <a:pt x="274" y="20"/>
                  <a:pt x="278" y="20"/>
                </a:cubicBezTo>
                <a:close/>
                <a:moveTo>
                  <a:pt x="296" y="21"/>
                </a:moveTo>
                <a:cubicBezTo>
                  <a:pt x="299" y="21"/>
                  <a:pt x="294" y="20"/>
                  <a:pt x="291" y="20"/>
                </a:cubicBezTo>
                <a:cubicBezTo>
                  <a:pt x="287" y="20"/>
                  <a:pt x="285" y="21"/>
                  <a:pt x="287" y="21"/>
                </a:cubicBezTo>
                <a:cubicBezTo>
                  <a:pt x="288" y="23"/>
                  <a:pt x="293" y="21"/>
                  <a:pt x="296" y="21"/>
                </a:cubicBezTo>
                <a:close/>
                <a:moveTo>
                  <a:pt x="302" y="23"/>
                </a:moveTo>
                <a:cubicBezTo>
                  <a:pt x="297" y="23"/>
                  <a:pt x="302" y="21"/>
                  <a:pt x="305" y="21"/>
                </a:cubicBezTo>
                <a:cubicBezTo>
                  <a:pt x="306" y="21"/>
                  <a:pt x="306" y="25"/>
                  <a:pt x="302" y="23"/>
                </a:cubicBezTo>
                <a:close/>
                <a:moveTo>
                  <a:pt x="276" y="23"/>
                </a:moveTo>
                <a:cubicBezTo>
                  <a:pt x="274" y="21"/>
                  <a:pt x="271" y="23"/>
                  <a:pt x="273" y="23"/>
                </a:cubicBezTo>
                <a:cubicBezTo>
                  <a:pt x="274" y="25"/>
                  <a:pt x="270" y="26"/>
                  <a:pt x="276" y="25"/>
                </a:cubicBezTo>
                <a:cubicBezTo>
                  <a:pt x="279" y="25"/>
                  <a:pt x="278" y="25"/>
                  <a:pt x="276" y="23"/>
                </a:cubicBezTo>
                <a:close/>
                <a:moveTo>
                  <a:pt x="1273" y="256"/>
                </a:moveTo>
                <a:cubicBezTo>
                  <a:pt x="1273" y="256"/>
                  <a:pt x="1273" y="256"/>
                  <a:pt x="1273" y="256"/>
                </a:cubicBezTo>
                <a:cubicBezTo>
                  <a:pt x="1278" y="252"/>
                  <a:pt x="1278" y="252"/>
                  <a:pt x="1275" y="247"/>
                </a:cubicBezTo>
                <a:cubicBezTo>
                  <a:pt x="1270" y="242"/>
                  <a:pt x="1280" y="241"/>
                  <a:pt x="1283" y="250"/>
                </a:cubicBezTo>
                <a:cubicBezTo>
                  <a:pt x="1287" y="259"/>
                  <a:pt x="1301" y="244"/>
                  <a:pt x="1305" y="256"/>
                </a:cubicBezTo>
                <a:cubicBezTo>
                  <a:pt x="1311" y="269"/>
                  <a:pt x="1316" y="261"/>
                  <a:pt x="1321" y="267"/>
                </a:cubicBezTo>
                <a:cubicBezTo>
                  <a:pt x="1324" y="273"/>
                  <a:pt x="1334" y="267"/>
                  <a:pt x="1334" y="258"/>
                </a:cubicBezTo>
                <a:cubicBezTo>
                  <a:pt x="1334" y="247"/>
                  <a:pt x="1343" y="255"/>
                  <a:pt x="1351" y="247"/>
                </a:cubicBezTo>
                <a:cubicBezTo>
                  <a:pt x="1359" y="237"/>
                  <a:pt x="1348" y="245"/>
                  <a:pt x="1342" y="236"/>
                </a:cubicBezTo>
                <a:cubicBezTo>
                  <a:pt x="1337" y="230"/>
                  <a:pt x="1330" y="230"/>
                  <a:pt x="1321" y="230"/>
                </a:cubicBezTo>
                <a:cubicBezTo>
                  <a:pt x="1310" y="230"/>
                  <a:pt x="1330" y="247"/>
                  <a:pt x="1318" y="239"/>
                </a:cubicBezTo>
                <a:cubicBezTo>
                  <a:pt x="1305" y="233"/>
                  <a:pt x="1324" y="228"/>
                  <a:pt x="1304" y="219"/>
                </a:cubicBezTo>
                <a:cubicBezTo>
                  <a:pt x="1293" y="213"/>
                  <a:pt x="1283" y="208"/>
                  <a:pt x="1273" y="203"/>
                </a:cubicBezTo>
                <a:cubicBezTo>
                  <a:pt x="1273" y="203"/>
                  <a:pt x="1273" y="203"/>
                  <a:pt x="1273" y="203"/>
                </a:cubicBezTo>
                <a:cubicBezTo>
                  <a:pt x="1266" y="199"/>
                  <a:pt x="1258" y="196"/>
                  <a:pt x="1249" y="194"/>
                </a:cubicBezTo>
                <a:cubicBezTo>
                  <a:pt x="1232" y="189"/>
                  <a:pt x="1244" y="191"/>
                  <a:pt x="1222" y="189"/>
                </a:cubicBezTo>
                <a:cubicBezTo>
                  <a:pt x="1197" y="188"/>
                  <a:pt x="1203" y="178"/>
                  <a:pt x="1197" y="189"/>
                </a:cubicBezTo>
                <a:cubicBezTo>
                  <a:pt x="1190" y="200"/>
                  <a:pt x="1209" y="194"/>
                  <a:pt x="1199" y="203"/>
                </a:cubicBezTo>
                <a:cubicBezTo>
                  <a:pt x="1188" y="213"/>
                  <a:pt x="1193" y="200"/>
                  <a:pt x="1184" y="200"/>
                </a:cubicBezTo>
                <a:cubicBezTo>
                  <a:pt x="1174" y="200"/>
                  <a:pt x="1187" y="189"/>
                  <a:pt x="1171" y="194"/>
                </a:cubicBezTo>
                <a:cubicBezTo>
                  <a:pt x="1156" y="200"/>
                  <a:pt x="1153" y="188"/>
                  <a:pt x="1133" y="192"/>
                </a:cubicBezTo>
                <a:cubicBezTo>
                  <a:pt x="1114" y="197"/>
                  <a:pt x="1112" y="191"/>
                  <a:pt x="1115" y="186"/>
                </a:cubicBezTo>
                <a:cubicBezTo>
                  <a:pt x="1118" y="180"/>
                  <a:pt x="1103" y="168"/>
                  <a:pt x="1071" y="174"/>
                </a:cubicBezTo>
                <a:cubicBezTo>
                  <a:pt x="1040" y="180"/>
                  <a:pt x="1042" y="161"/>
                  <a:pt x="1031" y="157"/>
                </a:cubicBezTo>
                <a:cubicBezTo>
                  <a:pt x="1021" y="152"/>
                  <a:pt x="1021" y="157"/>
                  <a:pt x="1002" y="152"/>
                </a:cubicBezTo>
                <a:cubicBezTo>
                  <a:pt x="984" y="147"/>
                  <a:pt x="981" y="150"/>
                  <a:pt x="967" y="147"/>
                </a:cubicBezTo>
                <a:cubicBezTo>
                  <a:pt x="954" y="143"/>
                  <a:pt x="969" y="152"/>
                  <a:pt x="954" y="152"/>
                </a:cubicBezTo>
                <a:cubicBezTo>
                  <a:pt x="938" y="152"/>
                  <a:pt x="966" y="171"/>
                  <a:pt x="951" y="166"/>
                </a:cubicBezTo>
                <a:cubicBezTo>
                  <a:pt x="934" y="161"/>
                  <a:pt x="940" y="169"/>
                  <a:pt x="928" y="164"/>
                </a:cubicBezTo>
                <a:cubicBezTo>
                  <a:pt x="914" y="161"/>
                  <a:pt x="914" y="174"/>
                  <a:pt x="902" y="164"/>
                </a:cubicBezTo>
                <a:cubicBezTo>
                  <a:pt x="890" y="155"/>
                  <a:pt x="893" y="186"/>
                  <a:pt x="879" y="174"/>
                </a:cubicBezTo>
                <a:cubicBezTo>
                  <a:pt x="865" y="161"/>
                  <a:pt x="864" y="157"/>
                  <a:pt x="856" y="154"/>
                </a:cubicBezTo>
                <a:cubicBezTo>
                  <a:pt x="847" y="150"/>
                  <a:pt x="861" y="166"/>
                  <a:pt x="852" y="158"/>
                </a:cubicBezTo>
                <a:cubicBezTo>
                  <a:pt x="844" y="152"/>
                  <a:pt x="827" y="146"/>
                  <a:pt x="803" y="144"/>
                </a:cubicBezTo>
                <a:cubicBezTo>
                  <a:pt x="766" y="141"/>
                  <a:pt x="797" y="136"/>
                  <a:pt x="785" y="135"/>
                </a:cubicBezTo>
                <a:cubicBezTo>
                  <a:pt x="772" y="133"/>
                  <a:pt x="762" y="133"/>
                  <a:pt x="751" y="135"/>
                </a:cubicBezTo>
                <a:cubicBezTo>
                  <a:pt x="740" y="136"/>
                  <a:pt x="747" y="126"/>
                  <a:pt x="739" y="130"/>
                </a:cubicBezTo>
                <a:cubicBezTo>
                  <a:pt x="731" y="135"/>
                  <a:pt x="733" y="127"/>
                  <a:pt x="722" y="129"/>
                </a:cubicBezTo>
                <a:cubicBezTo>
                  <a:pt x="712" y="132"/>
                  <a:pt x="724" y="136"/>
                  <a:pt x="704" y="139"/>
                </a:cubicBezTo>
                <a:cubicBezTo>
                  <a:pt x="686" y="143"/>
                  <a:pt x="686" y="139"/>
                  <a:pt x="704" y="132"/>
                </a:cubicBezTo>
                <a:cubicBezTo>
                  <a:pt x="722" y="124"/>
                  <a:pt x="718" y="121"/>
                  <a:pt x="734" y="116"/>
                </a:cubicBezTo>
                <a:cubicBezTo>
                  <a:pt x="750" y="112"/>
                  <a:pt x="750" y="102"/>
                  <a:pt x="747" y="96"/>
                </a:cubicBezTo>
                <a:cubicBezTo>
                  <a:pt x="743" y="91"/>
                  <a:pt x="739" y="94"/>
                  <a:pt x="731" y="88"/>
                </a:cubicBezTo>
                <a:cubicBezTo>
                  <a:pt x="725" y="82"/>
                  <a:pt x="719" y="88"/>
                  <a:pt x="710" y="85"/>
                </a:cubicBezTo>
                <a:cubicBezTo>
                  <a:pt x="701" y="84"/>
                  <a:pt x="705" y="88"/>
                  <a:pt x="695" y="90"/>
                </a:cubicBezTo>
                <a:cubicBezTo>
                  <a:pt x="678" y="91"/>
                  <a:pt x="708" y="82"/>
                  <a:pt x="689" y="82"/>
                </a:cubicBezTo>
                <a:cubicBezTo>
                  <a:pt x="670" y="81"/>
                  <a:pt x="676" y="79"/>
                  <a:pt x="686" y="76"/>
                </a:cubicBezTo>
                <a:cubicBezTo>
                  <a:pt x="693" y="74"/>
                  <a:pt x="676" y="66"/>
                  <a:pt x="661" y="73"/>
                </a:cubicBezTo>
                <a:cubicBezTo>
                  <a:pt x="637" y="84"/>
                  <a:pt x="651" y="88"/>
                  <a:pt x="640" y="88"/>
                </a:cubicBezTo>
                <a:cubicBezTo>
                  <a:pt x="617" y="90"/>
                  <a:pt x="643" y="90"/>
                  <a:pt x="622" y="94"/>
                </a:cubicBezTo>
                <a:cubicBezTo>
                  <a:pt x="600" y="99"/>
                  <a:pt x="625" y="90"/>
                  <a:pt x="596" y="94"/>
                </a:cubicBezTo>
                <a:cubicBezTo>
                  <a:pt x="568" y="98"/>
                  <a:pt x="599" y="101"/>
                  <a:pt x="570" y="104"/>
                </a:cubicBezTo>
                <a:cubicBezTo>
                  <a:pt x="539" y="105"/>
                  <a:pt x="553" y="110"/>
                  <a:pt x="538" y="110"/>
                </a:cubicBezTo>
                <a:cubicBezTo>
                  <a:pt x="524" y="112"/>
                  <a:pt x="523" y="124"/>
                  <a:pt x="532" y="126"/>
                </a:cubicBezTo>
                <a:cubicBezTo>
                  <a:pt x="539" y="126"/>
                  <a:pt x="535" y="129"/>
                  <a:pt x="524" y="132"/>
                </a:cubicBezTo>
                <a:cubicBezTo>
                  <a:pt x="508" y="135"/>
                  <a:pt x="488" y="130"/>
                  <a:pt x="483" y="138"/>
                </a:cubicBezTo>
                <a:cubicBezTo>
                  <a:pt x="477" y="144"/>
                  <a:pt x="491" y="138"/>
                  <a:pt x="486" y="147"/>
                </a:cubicBezTo>
                <a:cubicBezTo>
                  <a:pt x="480" y="155"/>
                  <a:pt x="497" y="150"/>
                  <a:pt x="497" y="157"/>
                </a:cubicBezTo>
                <a:cubicBezTo>
                  <a:pt x="498" y="164"/>
                  <a:pt x="512" y="157"/>
                  <a:pt x="508" y="166"/>
                </a:cubicBezTo>
                <a:cubicBezTo>
                  <a:pt x="501" y="177"/>
                  <a:pt x="517" y="175"/>
                  <a:pt x="508" y="183"/>
                </a:cubicBezTo>
                <a:cubicBezTo>
                  <a:pt x="497" y="192"/>
                  <a:pt x="512" y="171"/>
                  <a:pt x="501" y="174"/>
                </a:cubicBezTo>
                <a:cubicBezTo>
                  <a:pt x="491" y="178"/>
                  <a:pt x="512" y="163"/>
                  <a:pt x="498" y="163"/>
                </a:cubicBezTo>
                <a:cubicBezTo>
                  <a:pt x="486" y="163"/>
                  <a:pt x="491" y="155"/>
                  <a:pt x="474" y="154"/>
                </a:cubicBezTo>
                <a:cubicBezTo>
                  <a:pt x="456" y="150"/>
                  <a:pt x="462" y="161"/>
                  <a:pt x="457" y="160"/>
                </a:cubicBezTo>
                <a:cubicBezTo>
                  <a:pt x="450" y="157"/>
                  <a:pt x="442" y="163"/>
                  <a:pt x="454" y="166"/>
                </a:cubicBezTo>
                <a:cubicBezTo>
                  <a:pt x="466" y="171"/>
                  <a:pt x="459" y="172"/>
                  <a:pt x="448" y="171"/>
                </a:cubicBezTo>
                <a:cubicBezTo>
                  <a:pt x="436" y="169"/>
                  <a:pt x="448" y="157"/>
                  <a:pt x="445" y="150"/>
                </a:cubicBezTo>
                <a:cubicBezTo>
                  <a:pt x="441" y="144"/>
                  <a:pt x="437" y="143"/>
                  <a:pt x="439" y="152"/>
                </a:cubicBezTo>
                <a:cubicBezTo>
                  <a:pt x="444" y="164"/>
                  <a:pt x="419" y="158"/>
                  <a:pt x="428" y="169"/>
                </a:cubicBezTo>
                <a:cubicBezTo>
                  <a:pt x="434" y="178"/>
                  <a:pt x="437" y="178"/>
                  <a:pt x="431" y="186"/>
                </a:cubicBezTo>
                <a:cubicBezTo>
                  <a:pt x="424" y="194"/>
                  <a:pt x="431" y="194"/>
                  <a:pt x="431" y="200"/>
                </a:cubicBezTo>
                <a:cubicBezTo>
                  <a:pt x="430" y="206"/>
                  <a:pt x="445" y="196"/>
                  <a:pt x="456" y="202"/>
                </a:cubicBezTo>
                <a:cubicBezTo>
                  <a:pt x="468" y="209"/>
                  <a:pt x="463" y="211"/>
                  <a:pt x="462" y="214"/>
                </a:cubicBezTo>
                <a:cubicBezTo>
                  <a:pt x="460" y="217"/>
                  <a:pt x="456" y="225"/>
                  <a:pt x="457" y="217"/>
                </a:cubicBezTo>
                <a:cubicBezTo>
                  <a:pt x="460" y="209"/>
                  <a:pt x="457" y="200"/>
                  <a:pt x="442" y="205"/>
                </a:cubicBezTo>
                <a:cubicBezTo>
                  <a:pt x="428" y="209"/>
                  <a:pt x="444" y="219"/>
                  <a:pt x="436" y="222"/>
                </a:cubicBezTo>
                <a:cubicBezTo>
                  <a:pt x="428" y="227"/>
                  <a:pt x="434" y="231"/>
                  <a:pt x="425" y="234"/>
                </a:cubicBezTo>
                <a:cubicBezTo>
                  <a:pt x="416" y="239"/>
                  <a:pt x="425" y="244"/>
                  <a:pt x="407" y="241"/>
                </a:cubicBezTo>
                <a:cubicBezTo>
                  <a:pt x="387" y="237"/>
                  <a:pt x="413" y="241"/>
                  <a:pt x="418" y="230"/>
                </a:cubicBezTo>
                <a:cubicBezTo>
                  <a:pt x="424" y="219"/>
                  <a:pt x="427" y="225"/>
                  <a:pt x="427" y="216"/>
                </a:cubicBezTo>
                <a:cubicBezTo>
                  <a:pt x="428" y="206"/>
                  <a:pt x="419" y="206"/>
                  <a:pt x="421" y="196"/>
                </a:cubicBezTo>
                <a:cubicBezTo>
                  <a:pt x="422" y="183"/>
                  <a:pt x="425" y="177"/>
                  <a:pt x="418" y="169"/>
                </a:cubicBezTo>
                <a:cubicBezTo>
                  <a:pt x="409" y="163"/>
                  <a:pt x="424" y="164"/>
                  <a:pt x="424" y="154"/>
                </a:cubicBezTo>
                <a:cubicBezTo>
                  <a:pt x="424" y="141"/>
                  <a:pt x="406" y="147"/>
                  <a:pt x="398" y="146"/>
                </a:cubicBezTo>
                <a:cubicBezTo>
                  <a:pt x="389" y="143"/>
                  <a:pt x="392" y="164"/>
                  <a:pt x="381" y="169"/>
                </a:cubicBezTo>
                <a:cubicBezTo>
                  <a:pt x="364" y="175"/>
                  <a:pt x="384" y="175"/>
                  <a:pt x="376" y="186"/>
                </a:cubicBezTo>
                <a:cubicBezTo>
                  <a:pt x="369" y="199"/>
                  <a:pt x="398" y="199"/>
                  <a:pt x="392" y="209"/>
                </a:cubicBezTo>
                <a:cubicBezTo>
                  <a:pt x="384" y="219"/>
                  <a:pt x="389" y="209"/>
                  <a:pt x="361" y="199"/>
                </a:cubicBezTo>
                <a:cubicBezTo>
                  <a:pt x="332" y="186"/>
                  <a:pt x="319" y="192"/>
                  <a:pt x="326" y="200"/>
                </a:cubicBezTo>
                <a:cubicBezTo>
                  <a:pt x="331" y="205"/>
                  <a:pt x="316" y="216"/>
                  <a:pt x="316" y="208"/>
                </a:cubicBezTo>
                <a:cubicBezTo>
                  <a:pt x="316" y="199"/>
                  <a:pt x="311" y="202"/>
                  <a:pt x="302" y="208"/>
                </a:cubicBezTo>
                <a:cubicBezTo>
                  <a:pt x="293" y="214"/>
                  <a:pt x="294" y="202"/>
                  <a:pt x="282" y="211"/>
                </a:cubicBezTo>
                <a:cubicBezTo>
                  <a:pt x="270" y="219"/>
                  <a:pt x="270" y="208"/>
                  <a:pt x="276" y="203"/>
                </a:cubicBezTo>
                <a:cubicBezTo>
                  <a:pt x="281" y="200"/>
                  <a:pt x="270" y="202"/>
                  <a:pt x="250" y="213"/>
                </a:cubicBezTo>
                <a:cubicBezTo>
                  <a:pt x="230" y="222"/>
                  <a:pt x="227" y="214"/>
                  <a:pt x="224" y="227"/>
                </a:cubicBezTo>
                <a:cubicBezTo>
                  <a:pt x="221" y="239"/>
                  <a:pt x="220" y="230"/>
                  <a:pt x="214" y="233"/>
                </a:cubicBezTo>
                <a:cubicBezTo>
                  <a:pt x="206" y="237"/>
                  <a:pt x="211" y="231"/>
                  <a:pt x="204" y="228"/>
                </a:cubicBezTo>
                <a:cubicBezTo>
                  <a:pt x="197" y="225"/>
                  <a:pt x="206" y="220"/>
                  <a:pt x="212" y="220"/>
                </a:cubicBezTo>
                <a:cubicBezTo>
                  <a:pt x="218" y="220"/>
                  <a:pt x="212" y="208"/>
                  <a:pt x="203" y="209"/>
                </a:cubicBezTo>
                <a:cubicBezTo>
                  <a:pt x="194" y="209"/>
                  <a:pt x="185" y="203"/>
                  <a:pt x="192" y="211"/>
                </a:cubicBezTo>
                <a:cubicBezTo>
                  <a:pt x="200" y="217"/>
                  <a:pt x="186" y="224"/>
                  <a:pt x="195" y="230"/>
                </a:cubicBezTo>
                <a:cubicBezTo>
                  <a:pt x="203" y="234"/>
                  <a:pt x="194" y="236"/>
                  <a:pt x="195" y="245"/>
                </a:cubicBezTo>
                <a:cubicBezTo>
                  <a:pt x="197" y="253"/>
                  <a:pt x="189" y="231"/>
                  <a:pt x="176" y="241"/>
                </a:cubicBezTo>
                <a:cubicBezTo>
                  <a:pt x="162" y="250"/>
                  <a:pt x="156" y="248"/>
                  <a:pt x="163" y="258"/>
                </a:cubicBezTo>
                <a:cubicBezTo>
                  <a:pt x="172" y="267"/>
                  <a:pt x="162" y="269"/>
                  <a:pt x="148" y="261"/>
                </a:cubicBezTo>
                <a:cubicBezTo>
                  <a:pt x="133" y="255"/>
                  <a:pt x="130" y="259"/>
                  <a:pt x="136" y="264"/>
                </a:cubicBezTo>
                <a:cubicBezTo>
                  <a:pt x="142" y="270"/>
                  <a:pt x="153" y="269"/>
                  <a:pt x="144" y="275"/>
                </a:cubicBezTo>
                <a:cubicBezTo>
                  <a:pt x="136" y="279"/>
                  <a:pt x="137" y="269"/>
                  <a:pt x="128" y="267"/>
                </a:cubicBezTo>
                <a:cubicBezTo>
                  <a:pt x="118" y="265"/>
                  <a:pt x="125" y="261"/>
                  <a:pt x="121" y="256"/>
                </a:cubicBezTo>
                <a:cubicBezTo>
                  <a:pt x="115" y="252"/>
                  <a:pt x="127" y="250"/>
                  <a:pt x="119" y="244"/>
                </a:cubicBezTo>
                <a:cubicBezTo>
                  <a:pt x="112" y="237"/>
                  <a:pt x="104" y="236"/>
                  <a:pt x="102" y="230"/>
                </a:cubicBezTo>
                <a:cubicBezTo>
                  <a:pt x="101" y="224"/>
                  <a:pt x="102" y="234"/>
                  <a:pt x="118" y="237"/>
                </a:cubicBezTo>
                <a:cubicBezTo>
                  <a:pt x="133" y="239"/>
                  <a:pt x="148" y="250"/>
                  <a:pt x="162" y="242"/>
                </a:cubicBezTo>
                <a:cubicBezTo>
                  <a:pt x="176" y="234"/>
                  <a:pt x="180" y="228"/>
                  <a:pt x="165" y="219"/>
                </a:cubicBezTo>
                <a:cubicBezTo>
                  <a:pt x="151" y="209"/>
                  <a:pt x="153" y="214"/>
                  <a:pt x="137" y="203"/>
                </a:cubicBezTo>
                <a:cubicBezTo>
                  <a:pt x="122" y="194"/>
                  <a:pt x="127" y="202"/>
                  <a:pt x="113" y="199"/>
                </a:cubicBezTo>
                <a:cubicBezTo>
                  <a:pt x="101" y="194"/>
                  <a:pt x="113" y="194"/>
                  <a:pt x="104" y="191"/>
                </a:cubicBezTo>
                <a:cubicBezTo>
                  <a:pt x="95" y="186"/>
                  <a:pt x="102" y="196"/>
                  <a:pt x="90" y="191"/>
                </a:cubicBezTo>
                <a:cubicBezTo>
                  <a:pt x="90" y="192"/>
                  <a:pt x="90" y="192"/>
                  <a:pt x="90" y="192"/>
                </a:cubicBezTo>
                <a:cubicBezTo>
                  <a:pt x="92" y="196"/>
                  <a:pt x="89" y="196"/>
                  <a:pt x="87" y="194"/>
                </a:cubicBezTo>
                <a:cubicBezTo>
                  <a:pt x="84" y="194"/>
                  <a:pt x="86" y="194"/>
                  <a:pt x="84" y="196"/>
                </a:cubicBezTo>
                <a:cubicBezTo>
                  <a:pt x="83" y="197"/>
                  <a:pt x="78" y="197"/>
                  <a:pt x="78" y="199"/>
                </a:cubicBezTo>
                <a:cubicBezTo>
                  <a:pt x="77" y="202"/>
                  <a:pt x="77" y="203"/>
                  <a:pt x="75" y="202"/>
                </a:cubicBezTo>
                <a:cubicBezTo>
                  <a:pt x="67" y="206"/>
                  <a:pt x="74" y="203"/>
                  <a:pt x="74" y="205"/>
                </a:cubicBezTo>
                <a:cubicBezTo>
                  <a:pt x="75" y="208"/>
                  <a:pt x="70" y="206"/>
                  <a:pt x="72" y="211"/>
                </a:cubicBezTo>
                <a:cubicBezTo>
                  <a:pt x="74" y="219"/>
                  <a:pt x="77" y="213"/>
                  <a:pt x="80" y="217"/>
                </a:cubicBezTo>
                <a:cubicBezTo>
                  <a:pt x="83" y="222"/>
                  <a:pt x="86" y="220"/>
                  <a:pt x="83" y="224"/>
                </a:cubicBezTo>
                <a:cubicBezTo>
                  <a:pt x="80" y="227"/>
                  <a:pt x="74" y="231"/>
                  <a:pt x="77" y="234"/>
                </a:cubicBezTo>
                <a:cubicBezTo>
                  <a:pt x="80" y="236"/>
                  <a:pt x="86" y="250"/>
                  <a:pt x="84" y="250"/>
                </a:cubicBezTo>
                <a:cubicBezTo>
                  <a:pt x="81" y="250"/>
                  <a:pt x="81" y="250"/>
                  <a:pt x="81" y="252"/>
                </a:cubicBezTo>
                <a:cubicBezTo>
                  <a:pt x="83" y="252"/>
                  <a:pt x="81" y="252"/>
                  <a:pt x="81" y="253"/>
                </a:cubicBezTo>
                <a:cubicBezTo>
                  <a:pt x="81" y="256"/>
                  <a:pt x="80" y="255"/>
                  <a:pt x="81" y="256"/>
                </a:cubicBezTo>
                <a:cubicBezTo>
                  <a:pt x="84" y="258"/>
                  <a:pt x="80" y="258"/>
                  <a:pt x="80" y="259"/>
                </a:cubicBezTo>
                <a:cubicBezTo>
                  <a:pt x="81" y="262"/>
                  <a:pt x="87" y="262"/>
                  <a:pt x="84" y="264"/>
                </a:cubicBezTo>
                <a:cubicBezTo>
                  <a:pt x="83" y="265"/>
                  <a:pt x="84" y="265"/>
                  <a:pt x="84" y="267"/>
                </a:cubicBezTo>
                <a:cubicBezTo>
                  <a:pt x="83" y="269"/>
                  <a:pt x="89" y="269"/>
                  <a:pt x="89" y="272"/>
                </a:cubicBezTo>
                <a:cubicBezTo>
                  <a:pt x="87" y="275"/>
                  <a:pt x="81" y="275"/>
                  <a:pt x="84" y="278"/>
                </a:cubicBezTo>
                <a:cubicBezTo>
                  <a:pt x="87" y="279"/>
                  <a:pt x="92" y="281"/>
                  <a:pt x="93" y="284"/>
                </a:cubicBezTo>
                <a:cubicBezTo>
                  <a:pt x="95" y="287"/>
                  <a:pt x="96" y="286"/>
                  <a:pt x="95" y="289"/>
                </a:cubicBezTo>
                <a:cubicBezTo>
                  <a:pt x="93" y="292"/>
                  <a:pt x="89" y="298"/>
                  <a:pt x="80" y="306"/>
                </a:cubicBezTo>
                <a:cubicBezTo>
                  <a:pt x="72" y="314"/>
                  <a:pt x="69" y="315"/>
                  <a:pt x="66" y="318"/>
                </a:cubicBezTo>
                <a:cubicBezTo>
                  <a:pt x="69" y="320"/>
                  <a:pt x="72" y="315"/>
                  <a:pt x="74" y="317"/>
                </a:cubicBezTo>
                <a:cubicBezTo>
                  <a:pt x="74" y="317"/>
                  <a:pt x="72" y="317"/>
                  <a:pt x="72" y="318"/>
                </a:cubicBezTo>
                <a:cubicBezTo>
                  <a:pt x="74" y="321"/>
                  <a:pt x="69" y="317"/>
                  <a:pt x="72" y="320"/>
                </a:cubicBezTo>
                <a:cubicBezTo>
                  <a:pt x="74" y="323"/>
                  <a:pt x="74" y="320"/>
                  <a:pt x="75" y="323"/>
                </a:cubicBezTo>
                <a:cubicBezTo>
                  <a:pt x="77" y="325"/>
                  <a:pt x="81" y="321"/>
                  <a:pt x="83" y="325"/>
                </a:cubicBezTo>
                <a:cubicBezTo>
                  <a:pt x="83" y="326"/>
                  <a:pt x="86" y="325"/>
                  <a:pt x="86" y="326"/>
                </a:cubicBezTo>
                <a:cubicBezTo>
                  <a:pt x="84" y="328"/>
                  <a:pt x="84" y="328"/>
                  <a:pt x="80" y="326"/>
                </a:cubicBezTo>
                <a:cubicBezTo>
                  <a:pt x="74" y="325"/>
                  <a:pt x="77" y="331"/>
                  <a:pt x="74" y="328"/>
                </a:cubicBezTo>
                <a:cubicBezTo>
                  <a:pt x="69" y="326"/>
                  <a:pt x="72" y="332"/>
                  <a:pt x="69" y="329"/>
                </a:cubicBezTo>
                <a:cubicBezTo>
                  <a:pt x="66" y="328"/>
                  <a:pt x="69" y="331"/>
                  <a:pt x="67" y="332"/>
                </a:cubicBezTo>
                <a:cubicBezTo>
                  <a:pt x="70" y="335"/>
                  <a:pt x="66" y="334"/>
                  <a:pt x="66" y="337"/>
                </a:cubicBezTo>
                <a:cubicBezTo>
                  <a:pt x="66" y="342"/>
                  <a:pt x="61" y="338"/>
                  <a:pt x="63" y="345"/>
                </a:cubicBezTo>
                <a:cubicBezTo>
                  <a:pt x="66" y="349"/>
                  <a:pt x="61" y="346"/>
                  <a:pt x="64" y="351"/>
                </a:cubicBezTo>
                <a:cubicBezTo>
                  <a:pt x="67" y="356"/>
                  <a:pt x="64" y="352"/>
                  <a:pt x="63" y="357"/>
                </a:cubicBezTo>
                <a:cubicBezTo>
                  <a:pt x="64" y="360"/>
                  <a:pt x="67" y="360"/>
                  <a:pt x="66" y="362"/>
                </a:cubicBezTo>
                <a:cubicBezTo>
                  <a:pt x="66" y="363"/>
                  <a:pt x="64" y="366"/>
                  <a:pt x="66" y="366"/>
                </a:cubicBezTo>
                <a:cubicBezTo>
                  <a:pt x="67" y="366"/>
                  <a:pt x="66" y="366"/>
                  <a:pt x="67" y="370"/>
                </a:cubicBezTo>
                <a:cubicBezTo>
                  <a:pt x="70" y="373"/>
                  <a:pt x="69" y="376"/>
                  <a:pt x="69" y="376"/>
                </a:cubicBezTo>
                <a:cubicBezTo>
                  <a:pt x="74" y="374"/>
                  <a:pt x="70" y="377"/>
                  <a:pt x="75" y="377"/>
                </a:cubicBezTo>
                <a:cubicBezTo>
                  <a:pt x="81" y="376"/>
                  <a:pt x="77" y="382"/>
                  <a:pt x="81" y="380"/>
                </a:cubicBezTo>
                <a:cubicBezTo>
                  <a:pt x="84" y="377"/>
                  <a:pt x="87" y="379"/>
                  <a:pt x="87" y="380"/>
                </a:cubicBezTo>
                <a:cubicBezTo>
                  <a:pt x="89" y="382"/>
                  <a:pt x="92" y="380"/>
                  <a:pt x="90" y="384"/>
                </a:cubicBezTo>
                <a:cubicBezTo>
                  <a:pt x="89" y="388"/>
                  <a:pt x="93" y="388"/>
                  <a:pt x="90" y="390"/>
                </a:cubicBezTo>
                <a:cubicBezTo>
                  <a:pt x="87" y="393"/>
                  <a:pt x="92" y="391"/>
                  <a:pt x="92" y="396"/>
                </a:cubicBezTo>
                <a:cubicBezTo>
                  <a:pt x="93" y="402"/>
                  <a:pt x="99" y="401"/>
                  <a:pt x="98" y="402"/>
                </a:cubicBezTo>
                <a:cubicBezTo>
                  <a:pt x="95" y="407"/>
                  <a:pt x="102" y="402"/>
                  <a:pt x="102" y="407"/>
                </a:cubicBezTo>
                <a:cubicBezTo>
                  <a:pt x="102" y="408"/>
                  <a:pt x="107" y="408"/>
                  <a:pt x="104" y="410"/>
                </a:cubicBezTo>
                <a:cubicBezTo>
                  <a:pt x="101" y="412"/>
                  <a:pt x="101" y="415"/>
                  <a:pt x="96" y="412"/>
                </a:cubicBezTo>
                <a:cubicBezTo>
                  <a:pt x="95" y="410"/>
                  <a:pt x="93" y="413"/>
                  <a:pt x="95" y="415"/>
                </a:cubicBezTo>
                <a:cubicBezTo>
                  <a:pt x="98" y="419"/>
                  <a:pt x="93" y="419"/>
                  <a:pt x="96" y="424"/>
                </a:cubicBezTo>
                <a:cubicBezTo>
                  <a:pt x="98" y="425"/>
                  <a:pt x="101" y="427"/>
                  <a:pt x="102" y="424"/>
                </a:cubicBezTo>
                <a:cubicBezTo>
                  <a:pt x="102" y="421"/>
                  <a:pt x="105" y="424"/>
                  <a:pt x="109" y="422"/>
                </a:cubicBezTo>
                <a:cubicBezTo>
                  <a:pt x="112" y="419"/>
                  <a:pt x="110" y="424"/>
                  <a:pt x="113" y="422"/>
                </a:cubicBezTo>
                <a:cubicBezTo>
                  <a:pt x="116" y="419"/>
                  <a:pt x="113" y="425"/>
                  <a:pt x="118" y="427"/>
                </a:cubicBezTo>
                <a:cubicBezTo>
                  <a:pt x="121" y="429"/>
                  <a:pt x="115" y="430"/>
                  <a:pt x="116" y="432"/>
                </a:cubicBezTo>
                <a:cubicBezTo>
                  <a:pt x="119" y="435"/>
                  <a:pt x="116" y="435"/>
                  <a:pt x="119" y="435"/>
                </a:cubicBezTo>
                <a:cubicBezTo>
                  <a:pt x="122" y="436"/>
                  <a:pt x="122" y="433"/>
                  <a:pt x="125" y="438"/>
                </a:cubicBezTo>
                <a:cubicBezTo>
                  <a:pt x="128" y="441"/>
                  <a:pt x="125" y="447"/>
                  <a:pt x="128" y="446"/>
                </a:cubicBezTo>
                <a:cubicBezTo>
                  <a:pt x="133" y="444"/>
                  <a:pt x="133" y="449"/>
                  <a:pt x="139" y="446"/>
                </a:cubicBezTo>
                <a:cubicBezTo>
                  <a:pt x="144" y="443"/>
                  <a:pt x="142" y="447"/>
                  <a:pt x="145" y="449"/>
                </a:cubicBezTo>
                <a:cubicBezTo>
                  <a:pt x="148" y="452"/>
                  <a:pt x="150" y="447"/>
                  <a:pt x="153" y="452"/>
                </a:cubicBezTo>
                <a:cubicBezTo>
                  <a:pt x="154" y="453"/>
                  <a:pt x="157" y="450"/>
                  <a:pt x="159" y="453"/>
                </a:cubicBezTo>
                <a:cubicBezTo>
                  <a:pt x="160" y="457"/>
                  <a:pt x="163" y="453"/>
                  <a:pt x="163" y="455"/>
                </a:cubicBezTo>
                <a:cubicBezTo>
                  <a:pt x="163" y="458"/>
                  <a:pt x="165" y="458"/>
                  <a:pt x="163" y="460"/>
                </a:cubicBezTo>
                <a:cubicBezTo>
                  <a:pt x="160" y="461"/>
                  <a:pt x="160" y="463"/>
                  <a:pt x="162" y="463"/>
                </a:cubicBezTo>
                <a:cubicBezTo>
                  <a:pt x="163" y="463"/>
                  <a:pt x="165" y="464"/>
                  <a:pt x="162" y="464"/>
                </a:cubicBezTo>
                <a:cubicBezTo>
                  <a:pt x="160" y="464"/>
                  <a:pt x="159" y="466"/>
                  <a:pt x="160" y="468"/>
                </a:cubicBezTo>
                <a:cubicBezTo>
                  <a:pt x="162" y="469"/>
                  <a:pt x="163" y="472"/>
                  <a:pt x="162" y="474"/>
                </a:cubicBezTo>
                <a:cubicBezTo>
                  <a:pt x="160" y="477"/>
                  <a:pt x="154" y="474"/>
                  <a:pt x="153" y="477"/>
                </a:cubicBezTo>
                <a:cubicBezTo>
                  <a:pt x="153" y="480"/>
                  <a:pt x="147" y="475"/>
                  <a:pt x="148" y="485"/>
                </a:cubicBezTo>
                <a:cubicBezTo>
                  <a:pt x="153" y="481"/>
                  <a:pt x="150" y="486"/>
                  <a:pt x="154" y="483"/>
                </a:cubicBezTo>
                <a:cubicBezTo>
                  <a:pt x="157" y="481"/>
                  <a:pt x="157" y="485"/>
                  <a:pt x="154" y="486"/>
                </a:cubicBezTo>
                <a:cubicBezTo>
                  <a:pt x="148" y="488"/>
                  <a:pt x="151" y="489"/>
                  <a:pt x="145" y="489"/>
                </a:cubicBezTo>
                <a:cubicBezTo>
                  <a:pt x="144" y="489"/>
                  <a:pt x="145" y="494"/>
                  <a:pt x="148" y="492"/>
                </a:cubicBezTo>
                <a:cubicBezTo>
                  <a:pt x="150" y="492"/>
                  <a:pt x="153" y="497"/>
                  <a:pt x="150" y="497"/>
                </a:cubicBezTo>
                <a:cubicBezTo>
                  <a:pt x="148" y="496"/>
                  <a:pt x="147" y="496"/>
                  <a:pt x="145" y="499"/>
                </a:cubicBezTo>
                <a:cubicBezTo>
                  <a:pt x="145" y="502"/>
                  <a:pt x="144" y="502"/>
                  <a:pt x="144" y="503"/>
                </a:cubicBezTo>
                <a:cubicBezTo>
                  <a:pt x="145" y="508"/>
                  <a:pt x="144" y="505"/>
                  <a:pt x="140" y="505"/>
                </a:cubicBezTo>
                <a:cubicBezTo>
                  <a:pt x="139" y="505"/>
                  <a:pt x="136" y="502"/>
                  <a:pt x="137" y="505"/>
                </a:cubicBezTo>
                <a:cubicBezTo>
                  <a:pt x="137" y="506"/>
                  <a:pt x="133" y="506"/>
                  <a:pt x="139" y="508"/>
                </a:cubicBezTo>
                <a:cubicBezTo>
                  <a:pt x="144" y="511"/>
                  <a:pt x="140" y="513"/>
                  <a:pt x="145" y="513"/>
                </a:cubicBezTo>
                <a:cubicBezTo>
                  <a:pt x="150" y="514"/>
                  <a:pt x="145" y="514"/>
                  <a:pt x="151" y="517"/>
                </a:cubicBezTo>
                <a:cubicBezTo>
                  <a:pt x="157" y="519"/>
                  <a:pt x="151" y="516"/>
                  <a:pt x="162" y="527"/>
                </a:cubicBezTo>
                <a:cubicBezTo>
                  <a:pt x="163" y="525"/>
                  <a:pt x="166" y="525"/>
                  <a:pt x="168" y="525"/>
                </a:cubicBezTo>
                <a:cubicBezTo>
                  <a:pt x="169" y="525"/>
                  <a:pt x="169" y="528"/>
                  <a:pt x="172" y="528"/>
                </a:cubicBezTo>
                <a:cubicBezTo>
                  <a:pt x="176" y="528"/>
                  <a:pt x="174" y="531"/>
                  <a:pt x="179" y="528"/>
                </a:cubicBezTo>
                <a:cubicBezTo>
                  <a:pt x="182" y="527"/>
                  <a:pt x="183" y="530"/>
                  <a:pt x="185" y="530"/>
                </a:cubicBezTo>
                <a:cubicBezTo>
                  <a:pt x="186" y="530"/>
                  <a:pt x="186" y="531"/>
                  <a:pt x="191" y="533"/>
                </a:cubicBezTo>
                <a:cubicBezTo>
                  <a:pt x="195" y="534"/>
                  <a:pt x="191" y="534"/>
                  <a:pt x="192" y="536"/>
                </a:cubicBezTo>
                <a:cubicBezTo>
                  <a:pt x="195" y="537"/>
                  <a:pt x="197" y="533"/>
                  <a:pt x="198" y="534"/>
                </a:cubicBezTo>
                <a:cubicBezTo>
                  <a:pt x="201" y="536"/>
                  <a:pt x="201" y="533"/>
                  <a:pt x="203" y="534"/>
                </a:cubicBezTo>
                <a:cubicBezTo>
                  <a:pt x="204" y="534"/>
                  <a:pt x="204" y="536"/>
                  <a:pt x="207" y="536"/>
                </a:cubicBezTo>
                <a:cubicBezTo>
                  <a:pt x="211" y="536"/>
                  <a:pt x="206" y="539"/>
                  <a:pt x="207" y="541"/>
                </a:cubicBezTo>
                <a:cubicBezTo>
                  <a:pt x="209" y="542"/>
                  <a:pt x="209" y="542"/>
                  <a:pt x="214" y="544"/>
                </a:cubicBezTo>
                <a:cubicBezTo>
                  <a:pt x="215" y="547"/>
                  <a:pt x="217" y="542"/>
                  <a:pt x="217" y="545"/>
                </a:cubicBezTo>
                <a:cubicBezTo>
                  <a:pt x="218" y="548"/>
                  <a:pt x="220" y="545"/>
                  <a:pt x="220" y="548"/>
                </a:cubicBezTo>
                <a:cubicBezTo>
                  <a:pt x="221" y="553"/>
                  <a:pt x="226" y="551"/>
                  <a:pt x="226" y="550"/>
                </a:cubicBezTo>
                <a:cubicBezTo>
                  <a:pt x="227" y="548"/>
                  <a:pt x="229" y="547"/>
                  <a:pt x="230" y="545"/>
                </a:cubicBezTo>
                <a:cubicBezTo>
                  <a:pt x="226" y="534"/>
                  <a:pt x="221" y="536"/>
                  <a:pt x="223" y="527"/>
                </a:cubicBezTo>
                <a:cubicBezTo>
                  <a:pt x="224" y="516"/>
                  <a:pt x="221" y="527"/>
                  <a:pt x="221" y="520"/>
                </a:cubicBezTo>
                <a:cubicBezTo>
                  <a:pt x="221" y="514"/>
                  <a:pt x="212" y="516"/>
                  <a:pt x="217" y="513"/>
                </a:cubicBezTo>
                <a:cubicBezTo>
                  <a:pt x="220" y="509"/>
                  <a:pt x="221" y="505"/>
                  <a:pt x="226" y="500"/>
                </a:cubicBezTo>
                <a:cubicBezTo>
                  <a:pt x="230" y="496"/>
                  <a:pt x="232" y="500"/>
                  <a:pt x="232" y="497"/>
                </a:cubicBezTo>
                <a:cubicBezTo>
                  <a:pt x="232" y="496"/>
                  <a:pt x="232" y="497"/>
                  <a:pt x="233" y="492"/>
                </a:cubicBezTo>
                <a:cubicBezTo>
                  <a:pt x="226" y="488"/>
                  <a:pt x="238" y="491"/>
                  <a:pt x="230" y="483"/>
                </a:cubicBezTo>
                <a:cubicBezTo>
                  <a:pt x="224" y="475"/>
                  <a:pt x="224" y="475"/>
                  <a:pt x="221" y="477"/>
                </a:cubicBezTo>
                <a:cubicBezTo>
                  <a:pt x="218" y="477"/>
                  <a:pt x="221" y="472"/>
                  <a:pt x="217" y="469"/>
                </a:cubicBezTo>
                <a:cubicBezTo>
                  <a:pt x="211" y="468"/>
                  <a:pt x="220" y="461"/>
                  <a:pt x="217" y="457"/>
                </a:cubicBezTo>
                <a:cubicBezTo>
                  <a:pt x="214" y="453"/>
                  <a:pt x="221" y="443"/>
                  <a:pt x="224" y="446"/>
                </a:cubicBezTo>
                <a:cubicBezTo>
                  <a:pt x="230" y="455"/>
                  <a:pt x="232" y="452"/>
                  <a:pt x="232" y="446"/>
                </a:cubicBezTo>
                <a:cubicBezTo>
                  <a:pt x="232" y="440"/>
                  <a:pt x="242" y="436"/>
                  <a:pt x="247" y="432"/>
                </a:cubicBezTo>
                <a:cubicBezTo>
                  <a:pt x="250" y="425"/>
                  <a:pt x="252" y="435"/>
                  <a:pt x="256" y="430"/>
                </a:cubicBezTo>
                <a:cubicBezTo>
                  <a:pt x="262" y="427"/>
                  <a:pt x="261" y="432"/>
                  <a:pt x="268" y="433"/>
                </a:cubicBezTo>
                <a:cubicBezTo>
                  <a:pt x="276" y="433"/>
                  <a:pt x="284" y="447"/>
                  <a:pt x="290" y="443"/>
                </a:cubicBezTo>
                <a:cubicBezTo>
                  <a:pt x="293" y="438"/>
                  <a:pt x="294" y="435"/>
                  <a:pt x="299" y="438"/>
                </a:cubicBezTo>
                <a:cubicBezTo>
                  <a:pt x="303" y="441"/>
                  <a:pt x="303" y="433"/>
                  <a:pt x="313" y="441"/>
                </a:cubicBezTo>
                <a:cubicBezTo>
                  <a:pt x="322" y="447"/>
                  <a:pt x="317" y="436"/>
                  <a:pt x="323" y="441"/>
                </a:cubicBezTo>
                <a:cubicBezTo>
                  <a:pt x="331" y="446"/>
                  <a:pt x="338" y="435"/>
                  <a:pt x="329" y="432"/>
                </a:cubicBezTo>
                <a:cubicBezTo>
                  <a:pt x="313" y="424"/>
                  <a:pt x="334" y="425"/>
                  <a:pt x="328" y="419"/>
                </a:cubicBezTo>
                <a:cubicBezTo>
                  <a:pt x="322" y="415"/>
                  <a:pt x="343" y="415"/>
                  <a:pt x="335" y="412"/>
                </a:cubicBezTo>
                <a:cubicBezTo>
                  <a:pt x="328" y="408"/>
                  <a:pt x="325" y="401"/>
                  <a:pt x="334" y="401"/>
                </a:cubicBezTo>
                <a:cubicBezTo>
                  <a:pt x="343" y="401"/>
                  <a:pt x="373" y="394"/>
                  <a:pt x="381" y="390"/>
                </a:cubicBezTo>
                <a:cubicBezTo>
                  <a:pt x="390" y="387"/>
                  <a:pt x="392" y="380"/>
                  <a:pt x="398" y="385"/>
                </a:cubicBezTo>
                <a:cubicBezTo>
                  <a:pt x="402" y="388"/>
                  <a:pt x="406" y="380"/>
                  <a:pt x="409" y="391"/>
                </a:cubicBezTo>
                <a:cubicBezTo>
                  <a:pt x="411" y="404"/>
                  <a:pt x="416" y="396"/>
                  <a:pt x="422" y="399"/>
                </a:cubicBezTo>
                <a:cubicBezTo>
                  <a:pt x="428" y="402"/>
                  <a:pt x="433" y="399"/>
                  <a:pt x="428" y="404"/>
                </a:cubicBezTo>
                <a:cubicBezTo>
                  <a:pt x="424" y="408"/>
                  <a:pt x="433" y="408"/>
                  <a:pt x="445" y="401"/>
                </a:cubicBezTo>
                <a:cubicBezTo>
                  <a:pt x="457" y="391"/>
                  <a:pt x="456" y="398"/>
                  <a:pt x="453" y="401"/>
                </a:cubicBezTo>
                <a:cubicBezTo>
                  <a:pt x="450" y="404"/>
                  <a:pt x="462" y="405"/>
                  <a:pt x="472" y="425"/>
                </a:cubicBezTo>
                <a:cubicBezTo>
                  <a:pt x="486" y="455"/>
                  <a:pt x="480" y="429"/>
                  <a:pt x="489" y="436"/>
                </a:cubicBezTo>
                <a:cubicBezTo>
                  <a:pt x="500" y="446"/>
                  <a:pt x="504" y="433"/>
                  <a:pt x="514" y="443"/>
                </a:cubicBezTo>
                <a:cubicBezTo>
                  <a:pt x="521" y="453"/>
                  <a:pt x="524" y="460"/>
                  <a:pt x="530" y="453"/>
                </a:cubicBezTo>
                <a:cubicBezTo>
                  <a:pt x="538" y="449"/>
                  <a:pt x="530" y="455"/>
                  <a:pt x="538" y="461"/>
                </a:cubicBezTo>
                <a:cubicBezTo>
                  <a:pt x="538" y="461"/>
                  <a:pt x="538" y="461"/>
                  <a:pt x="543" y="460"/>
                </a:cubicBezTo>
                <a:cubicBezTo>
                  <a:pt x="547" y="453"/>
                  <a:pt x="546" y="458"/>
                  <a:pt x="553" y="455"/>
                </a:cubicBezTo>
                <a:cubicBezTo>
                  <a:pt x="559" y="453"/>
                  <a:pt x="553" y="452"/>
                  <a:pt x="562" y="447"/>
                </a:cubicBezTo>
                <a:cubicBezTo>
                  <a:pt x="571" y="443"/>
                  <a:pt x="578" y="440"/>
                  <a:pt x="582" y="443"/>
                </a:cubicBezTo>
                <a:cubicBezTo>
                  <a:pt x="587" y="446"/>
                  <a:pt x="593" y="440"/>
                  <a:pt x="594" y="446"/>
                </a:cubicBezTo>
                <a:cubicBezTo>
                  <a:pt x="596" y="450"/>
                  <a:pt x="622" y="455"/>
                  <a:pt x="625" y="447"/>
                </a:cubicBezTo>
                <a:cubicBezTo>
                  <a:pt x="626" y="441"/>
                  <a:pt x="617" y="441"/>
                  <a:pt x="623" y="433"/>
                </a:cubicBezTo>
                <a:cubicBezTo>
                  <a:pt x="629" y="424"/>
                  <a:pt x="626" y="424"/>
                  <a:pt x="640" y="429"/>
                </a:cubicBezTo>
                <a:cubicBezTo>
                  <a:pt x="652" y="435"/>
                  <a:pt x="657" y="429"/>
                  <a:pt x="657" y="436"/>
                </a:cubicBezTo>
                <a:cubicBezTo>
                  <a:pt x="657" y="444"/>
                  <a:pt x="664" y="450"/>
                  <a:pt x="672" y="447"/>
                </a:cubicBezTo>
                <a:cubicBezTo>
                  <a:pt x="681" y="444"/>
                  <a:pt x="683" y="444"/>
                  <a:pt x="693" y="449"/>
                </a:cubicBezTo>
                <a:cubicBezTo>
                  <a:pt x="704" y="452"/>
                  <a:pt x="698" y="455"/>
                  <a:pt x="712" y="458"/>
                </a:cubicBezTo>
                <a:cubicBezTo>
                  <a:pt x="731" y="463"/>
                  <a:pt x="724" y="455"/>
                  <a:pt x="736" y="457"/>
                </a:cubicBezTo>
                <a:cubicBezTo>
                  <a:pt x="748" y="457"/>
                  <a:pt x="745" y="441"/>
                  <a:pt x="756" y="447"/>
                </a:cubicBezTo>
                <a:cubicBezTo>
                  <a:pt x="765" y="453"/>
                  <a:pt x="765" y="447"/>
                  <a:pt x="771" y="452"/>
                </a:cubicBezTo>
                <a:cubicBezTo>
                  <a:pt x="779" y="457"/>
                  <a:pt x="782" y="457"/>
                  <a:pt x="788" y="450"/>
                </a:cubicBezTo>
                <a:cubicBezTo>
                  <a:pt x="794" y="444"/>
                  <a:pt x="792" y="440"/>
                  <a:pt x="800" y="430"/>
                </a:cubicBezTo>
                <a:cubicBezTo>
                  <a:pt x="806" y="422"/>
                  <a:pt x="803" y="419"/>
                  <a:pt x="798" y="419"/>
                </a:cubicBezTo>
                <a:cubicBezTo>
                  <a:pt x="794" y="419"/>
                  <a:pt x="800" y="410"/>
                  <a:pt x="815" y="408"/>
                </a:cubicBezTo>
                <a:cubicBezTo>
                  <a:pt x="829" y="407"/>
                  <a:pt x="833" y="412"/>
                  <a:pt x="838" y="412"/>
                </a:cubicBezTo>
                <a:cubicBezTo>
                  <a:pt x="842" y="412"/>
                  <a:pt x="852" y="424"/>
                  <a:pt x="855" y="440"/>
                </a:cubicBezTo>
                <a:cubicBezTo>
                  <a:pt x="856" y="457"/>
                  <a:pt x="859" y="455"/>
                  <a:pt x="868" y="457"/>
                </a:cubicBezTo>
                <a:cubicBezTo>
                  <a:pt x="877" y="458"/>
                  <a:pt x="874" y="463"/>
                  <a:pt x="879" y="463"/>
                </a:cubicBezTo>
                <a:cubicBezTo>
                  <a:pt x="884" y="464"/>
                  <a:pt x="879" y="468"/>
                  <a:pt x="882" y="469"/>
                </a:cubicBezTo>
                <a:cubicBezTo>
                  <a:pt x="885" y="471"/>
                  <a:pt x="879" y="472"/>
                  <a:pt x="884" y="475"/>
                </a:cubicBezTo>
                <a:cubicBezTo>
                  <a:pt x="888" y="480"/>
                  <a:pt x="894" y="478"/>
                  <a:pt x="899" y="474"/>
                </a:cubicBezTo>
                <a:cubicBezTo>
                  <a:pt x="903" y="471"/>
                  <a:pt x="903" y="475"/>
                  <a:pt x="908" y="471"/>
                </a:cubicBezTo>
                <a:cubicBezTo>
                  <a:pt x="912" y="466"/>
                  <a:pt x="917" y="474"/>
                  <a:pt x="912" y="480"/>
                </a:cubicBezTo>
                <a:cubicBezTo>
                  <a:pt x="908" y="488"/>
                  <a:pt x="905" y="511"/>
                  <a:pt x="899" y="508"/>
                </a:cubicBezTo>
                <a:cubicBezTo>
                  <a:pt x="893" y="505"/>
                  <a:pt x="891" y="503"/>
                  <a:pt x="890" y="506"/>
                </a:cubicBezTo>
                <a:cubicBezTo>
                  <a:pt x="888" y="511"/>
                  <a:pt x="882" y="506"/>
                  <a:pt x="885" y="513"/>
                </a:cubicBezTo>
                <a:cubicBezTo>
                  <a:pt x="887" y="519"/>
                  <a:pt x="888" y="525"/>
                  <a:pt x="885" y="530"/>
                </a:cubicBezTo>
                <a:cubicBezTo>
                  <a:pt x="884" y="536"/>
                  <a:pt x="882" y="530"/>
                  <a:pt x="881" y="536"/>
                </a:cubicBezTo>
                <a:cubicBezTo>
                  <a:pt x="881" y="536"/>
                  <a:pt x="881" y="536"/>
                  <a:pt x="882" y="539"/>
                </a:cubicBezTo>
                <a:cubicBezTo>
                  <a:pt x="885" y="536"/>
                  <a:pt x="882" y="534"/>
                  <a:pt x="884" y="536"/>
                </a:cubicBezTo>
                <a:cubicBezTo>
                  <a:pt x="887" y="536"/>
                  <a:pt x="887" y="536"/>
                  <a:pt x="888" y="533"/>
                </a:cubicBezTo>
                <a:cubicBezTo>
                  <a:pt x="890" y="530"/>
                  <a:pt x="888" y="528"/>
                  <a:pt x="891" y="528"/>
                </a:cubicBezTo>
                <a:cubicBezTo>
                  <a:pt x="893" y="528"/>
                  <a:pt x="890" y="533"/>
                  <a:pt x="893" y="530"/>
                </a:cubicBezTo>
                <a:cubicBezTo>
                  <a:pt x="896" y="528"/>
                  <a:pt x="893" y="533"/>
                  <a:pt x="896" y="533"/>
                </a:cubicBezTo>
                <a:cubicBezTo>
                  <a:pt x="897" y="533"/>
                  <a:pt x="899" y="534"/>
                  <a:pt x="900" y="534"/>
                </a:cubicBezTo>
                <a:cubicBezTo>
                  <a:pt x="902" y="536"/>
                  <a:pt x="902" y="534"/>
                  <a:pt x="906" y="533"/>
                </a:cubicBezTo>
                <a:cubicBezTo>
                  <a:pt x="909" y="533"/>
                  <a:pt x="908" y="531"/>
                  <a:pt x="914" y="528"/>
                </a:cubicBezTo>
                <a:cubicBezTo>
                  <a:pt x="919" y="525"/>
                  <a:pt x="922" y="516"/>
                  <a:pt x="934" y="505"/>
                </a:cubicBezTo>
                <a:cubicBezTo>
                  <a:pt x="944" y="492"/>
                  <a:pt x="941" y="486"/>
                  <a:pt x="946" y="483"/>
                </a:cubicBezTo>
                <a:cubicBezTo>
                  <a:pt x="952" y="478"/>
                  <a:pt x="947" y="478"/>
                  <a:pt x="954" y="472"/>
                </a:cubicBezTo>
                <a:cubicBezTo>
                  <a:pt x="961" y="466"/>
                  <a:pt x="961" y="449"/>
                  <a:pt x="960" y="444"/>
                </a:cubicBezTo>
                <a:cubicBezTo>
                  <a:pt x="958" y="440"/>
                  <a:pt x="961" y="440"/>
                  <a:pt x="963" y="435"/>
                </a:cubicBezTo>
                <a:cubicBezTo>
                  <a:pt x="964" y="429"/>
                  <a:pt x="970" y="427"/>
                  <a:pt x="966" y="422"/>
                </a:cubicBezTo>
                <a:cubicBezTo>
                  <a:pt x="963" y="419"/>
                  <a:pt x="967" y="419"/>
                  <a:pt x="964" y="416"/>
                </a:cubicBezTo>
                <a:cubicBezTo>
                  <a:pt x="963" y="412"/>
                  <a:pt x="970" y="413"/>
                  <a:pt x="966" y="408"/>
                </a:cubicBezTo>
                <a:cubicBezTo>
                  <a:pt x="960" y="405"/>
                  <a:pt x="958" y="402"/>
                  <a:pt x="957" y="401"/>
                </a:cubicBezTo>
                <a:cubicBezTo>
                  <a:pt x="954" y="398"/>
                  <a:pt x="951" y="401"/>
                  <a:pt x="947" y="399"/>
                </a:cubicBezTo>
                <a:cubicBezTo>
                  <a:pt x="944" y="398"/>
                  <a:pt x="947" y="405"/>
                  <a:pt x="940" y="407"/>
                </a:cubicBezTo>
                <a:cubicBezTo>
                  <a:pt x="929" y="410"/>
                  <a:pt x="943" y="396"/>
                  <a:pt x="935" y="399"/>
                </a:cubicBezTo>
                <a:cubicBezTo>
                  <a:pt x="929" y="401"/>
                  <a:pt x="937" y="404"/>
                  <a:pt x="931" y="404"/>
                </a:cubicBezTo>
                <a:cubicBezTo>
                  <a:pt x="925" y="404"/>
                  <a:pt x="937" y="394"/>
                  <a:pt x="926" y="394"/>
                </a:cubicBezTo>
                <a:cubicBezTo>
                  <a:pt x="917" y="394"/>
                  <a:pt x="912" y="393"/>
                  <a:pt x="925" y="385"/>
                </a:cubicBezTo>
                <a:cubicBezTo>
                  <a:pt x="938" y="376"/>
                  <a:pt x="940" y="376"/>
                  <a:pt x="943" y="368"/>
                </a:cubicBezTo>
                <a:cubicBezTo>
                  <a:pt x="946" y="360"/>
                  <a:pt x="957" y="360"/>
                  <a:pt x="960" y="351"/>
                </a:cubicBezTo>
                <a:cubicBezTo>
                  <a:pt x="964" y="342"/>
                  <a:pt x="979" y="332"/>
                  <a:pt x="987" y="334"/>
                </a:cubicBezTo>
                <a:cubicBezTo>
                  <a:pt x="995" y="337"/>
                  <a:pt x="998" y="332"/>
                  <a:pt x="1002" y="335"/>
                </a:cubicBezTo>
                <a:cubicBezTo>
                  <a:pt x="1007" y="338"/>
                  <a:pt x="1002" y="332"/>
                  <a:pt x="1013" y="334"/>
                </a:cubicBezTo>
                <a:cubicBezTo>
                  <a:pt x="1025" y="335"/>
                  <a:pt x="1025" y="338"/>
                  <a:pt x="1028" y="331"/>
                </a:cubicBezTo>
                <a:cubicBezTo>
                  <a:pt x="1028" y="329"/>
                  <a:pt x="1056" y="329"/>
                  <a:pt x="1047" y="337"/>
                </a:cubicBezTo>
                <a:cubicBezTo>
                  <a:pt x="1039" y="343"/>
                  <a:pt x="1059" y="338"/>
                  <a:pt x="1060" y="337"/>
                </a:cubicBezTo>
                <a:cubicBezTo>
                  <a:pt x="1063" y="332"/>
                  <a:pt x="1066" y="343"/>
                  <a:pt x="1074" y="337"/>
                </a:cubicBezTo>
                <a:cubicBezTo>
                  <a:pt x="1082" y="332"/>
                  <a:pt x="1059" y="332"/>
                  <a:pt x="1075" y="320"/>
                </a:cubicBezTo>
                <a:cubicBezTo>
                  <a:pt x="1092" y="309"/>
                  <a:pt x="1085" y="304"/>
                  <a:pt x="1104" y="303"/>
                </a:cubicBezTo>
                <a:cubicBezTo>
                  <a:pt x="1121" y="300"/>
                  <a:pt x="1107" y="323"/>
                  <a:pt x="1120" y="317"/>
                </a:cubicBezTo>
                <a:cubicBezTo>
                  <a:pt x="1132" y="310"/>
                  <a:pt x="1129" y="303"/>
                  <a:pt x="1136" y="306"/>
                </a:cubicBezTo>
                <a:cubicBezTo>
                  <a:pt x="1144" y="307"/>
                  <a:pt x="1132" y="290"/>
                  <a:pt x="1146" y="290"/>
                </a:cubicBezTo>
                <a:cubicBezTo>
                  <a:pt x="1159" y="292"/>
                  <a:pt x="1147" y="290"/>
                  <a:pt x="1146" y="304"/>
                </a:cubicBezTo>
                <a:cubicBezTo>
                  <a:pt x="1142" y="318"/>
                  <a:pt x="1133" y="314"/>
                  <a:pt x="1121" y="329"/>
                </a:cubicBezTo>
                <a:cubicBezTo>
                  <a:pt x="1109" y="345"/>
                  <a:pt x="1103" y="351"/>
                  <a:pt x="1095" y="352"/>
                </a:cubicBezTo>
                <a:cubicBezTo>
                  <a:pt x="1086" y="356"/>
                  <a:pt x="1094" y="359"/>
                  <a:pt x="1086" y="365"/>
                </a:cubicBezTo>
                <a:cubicBezTo>
                  <a:pt x="1077" y="371"/>
                  <a:pt x="1080" y="398"/>
                  <a:pt x="1085" y="421"/>
                </a:cubicBezTo>
                <a:cubicBezTo>
                  <a:pt x="1086" y="430"/>
                  <a:pt x="1085" y="449"/>
                  <a:pt x="1098" y="429"/>
                </a:cubicBezTo>
                <a:cubicBezTo>
                  <a:pt x="1107" y="416"/>
                  <a:pt x="1098" y="412"/>
                  <a:pt x="1111" y="412"/>
                </a:cubicBezTo>
                <a:cubicBezTo>
                  <a:pt x="1120" y="412"/>
                  <a:pt x="1109" y="396"/>
                  <a:pt x="1121" y="396"/>
                </a:cubicBezTo>
                <a:cubicBezTo>
                  <a:pt x="1139" y="394"/>
                  <a:pt x="1124" y="387"/>
                  <a:pt x="1129" y="379"/>
                </a:cubicBezTo>
                <a:cubicBezTo>
                  <a:pt x="1133" y="370"/>
                  <a:pt x="1139" y="382"/>
                  <a:pt x="1141" y="374"/>
                </a:cubicBezTo>
                <a:cubicBezTo>
                  <a:pt x="1142" y="365"/>
                  <a:pt x="1130" y="368"/>
                  <a:pt x="1136" y="360"/>
                </a:cubicBezTo>
                <a:cubicBezTo>
                  <a:pt x="1147" y="348"/>
                  <a:pt x="1121" y="354"/>
                  <a:pt x="1133" y="345"/>
                </a:cubicBezTo>
                <a:cubicBezTo>
                  <a:pt x="1146" y="334"/>
                  <a:pt x="1138" y="329"/>
                  <a:pt x="1146" y="326"/>
                </a:cubicBezTo>
                <a:cubicBezTo>
                  <a:pt x="1155" y="323"/>
                  <a:pt x="1147" y="331"/>
                  <a:pt x="1158" y="323"/>
                </a:cubicBezTo>
                <a:cubicBezTo>
                  <a:pt x="1171" y="312"/>
                  <a:pt x="1155" y="337"/>
                  <a:pt x="1167" y="326"/>
                </a:cubicBezTo>
                <a:cubicBezTo>
                  <a:pt x="1181" y="314"/>
                  <a:pt x="1188" y="318"/>
                  <a:pt x="1194" y="326"/>
                </a:cubicBezTo>
                <a:cubicBezTo>
                  <a:pt x="1200" y="332"/>
                  <a:pt x="1190" y="325"/>
                  <a:pt x="1213" y="312"/>
                </a:cubicBezTo>
                <a:cubicBezTo>
                  <a:pt x="1222" y="307"/>
                  <a:pt x="1229" y="298"/>
                  <a:pt x="1241" y="295"/>
                </a:cubicBezTo>
                <a:cubicBezTo>
                  <a:pt x="1263" y="287"/>
                  <a:pt x="1263" y="298"/>
                  <a:pt x="1267" y="293"/>
                </a:cubicBezTo>
                <a:cubicBezTo>
                  <a:pt x="1273" y="287"/>
                  <a:pt x="1266" y="286"/>
                  <a:pt x="1263" y="275"/>
                </a:cubicBezTo>
                <a:cubicBezTo>
                  <a:pt x="1258" y="262"/>
                  <a:pt x="1255" y="275"/>
                  <a:pt x="1252" y="265"/>
                </a:cubicBezTo>
                <a:cubicBezTo>
                  <a:pt x="1251" y="259"/>
                  <a:pt x="1264" y="269"/>
                  <a:pt x="1270" y="259"/>
                </a:cubicBezTo>
                <a:cubicBezTo>
                  <a:pt x="1272" y="258"/>
                  <a:pt x="1273" y="258"/>
                  <a:pt x="1273" y="256"/>
                </a:cubicBezTo>
                <a:cubicBezTo>
                  <a:pt x="1273" y="256"/>
                  <a:pt x="1273" y="256"/>
                  <a:pt x="1273" y="256"/>
                </a:cubicBezTo>
                <a:close/>
                <a:moveTo>
                  <a:pt x="969" y="421"/>
                </a:moveTo>
                <a:cubicBezTo>
                  <a:pt x="967" y="424"/>
                  <a:pt x="970" y="422"/>
                  <a:pt x="969" y="425"/>
                </a:cubicBezTo>
                <a:cubicBezTo>
                  <a:pt x="967" y="429"/>
                  <a:pt x="970" y="429"/>
                  <a:pt x="970" y="430"/>
                </a:cubicBezTo>
                <a:cubicBezTo>
                  <a:pt x="969" y="430"/>
                  <a:pt x="972" y="430"/>
                  <a:pt x="973" y="435"/>
                </a:cubicBezTo>
                <a:cubicBezTo>
                  <a:pt x="975" y="438"/>
                  <a:pt x="970" y="441"/>
                  <a:pt x="972" y="444"/>
                </a:cubicBezTo>
                <a:cubicBezTo>
                  <a:pt x="973" y="449"/>
                  <a:pt x="972" y="461"/>
                  <a:pt x="970" y="464"/>
                </a:cubicBezTo>
                <a:cubicBezTo>
                  <a:pt x="969" y="468"/>
                  <a:pt x="975" y="468"/>
                  <a:pt x="972" y="477"/>
                </a:cubicBezTo>
                <a:cubicBezTo>
                  <a:pt x="969" y="481"/>
                  <a:pt x="973" y="485"/>
                  <a:pt x="972" y="488"/>
                </a:cubicBezTo>
                <a:cubicBezTo>
                  <a:pt x="969" y="491"/>
                  <a:pt x="970" y="492"/>
                  <a:pt x="970" y="496"/>
                </a:cubicBezTo>
                <a:cubicBezTo>
                  <a:pt x="972" y="500"/>
                  <a:pt x="973" y="499"/>
                  <a:pt x="973" y="494"/>
                </a:cubicBezTo>
                <a:cubicBezTo>
                  <a:pt x="975" y="489"/>
                  <a:pt x="977" y="488"/>
                  <a:pt x="978" y="489"/>
                </a:cubicBezTo>
                <a:cubicBezTo>
                  <a:pt x="978" y="491"/>
                  <a:pt x="979" y="489"/>
                  <a:pt x="981" y="491"/>
                </a:cubicBezTo>
                <a:cubicBezTo>
                  <a:pt x="983" y="491"/>
                  <a:pt x="983" y="497"/>
                  <a:pt x="983" y="496"/>
                </a:cubicBezTo>
                <a:cubicBezTo>
                  <a:pt x="986" y="491"/>
                  <a:pt x="984" y="492"/>
                  <a:pt x="984" y="489"/>
                </a:cubicBezTo>
                <a:cubicBezTo>
                  <a:pt x="984" y="486"/>
                  <a:pt x="984" y="488"/>
                  <a:pt x="981" y="488"/>
                </a:cubicBezTo>
                <a:cubicBezTo>
                  <a:pt x="979" y="486"/>
                  <a:pt x="979" y="483"/>
                  <a:pt x="978" y="480"/>
                </a:cubicBezTo>
                <a:cubicBezTo>
                  <a:pt x="973" y="477"/>
                  <a:pt x="977" y="468"/>
                  <a:pt x="978" y="464"/>
                </a:cubicBezTo>
                <a:cubicBezTo>
                  <a:pt x="981" y="463"/>
                  <a:pt x="978" y="460"/>
                  <a:pt x="981" y="458"/>
                </a:cubicBezTo>
                <a:cubicBezTo>
                  <a:pt x="984" y="458"/>
                  <a:pt x="987" y="458"/>
                  <a:pt x="990" y="461"/>
                </a:cubicBezTo>
                <a:cubicBezTo>
                  <a:pt x="992" y="464"/>
                  <a:pt x="993" y="468"/>
                  <a:pt x="993" y="464"/>
                </a:cubicBezTo>
                <a:cubicBezTo>
                  <a:pt x="993" y="463"/>
                  <a:pt x="990" y="460"/>
                  <a:pt x="989" y="457"/>
                </a:cubicBezTo>
                <a:cubicBezTo>
                  <a:pt x="989" y="452"/>
                  <a:pt x="986" y="446"/>
                  <a:pt x="984" y="441"/>
                </a:cubicBezTo>
                <a:cubicBezTo>
                  <a:pt x="984" y="436"/>
                  <a:pt x="983" y="435"/>
                  <a:pt x="983" y="432"/>
                </a:cubicBezTo>
                <a:cubicBezTo>
                  <a:pt x="983" y="429"/>
                  <a:pt x="981" y="433"/>
                  <a:pt x="981" y="430"/>
                </a:cubicBezTo>
                <a:cubicBezTo>
                  <a:pt x="983" y="425"/>
                  <a:pt x="981" y="430"/>
                  <a:pt x="981" y="427"/>
                </a:cubicBezTo>
                <a:cubicBezTo>
                  <a:pt x="979" y="422"/>
                  <a:pt x="984" y="422"/>
                  <a:pt x="983" y="413"/>
                </a:cubicBezTo>
                <a:cubicBezTo>
                  <a:pt x="981" y="407"/>
                  <a:pt x="979" y="410"/>
                  <a:pt x="981" y="408"/>
                </a:cubicBezTo>
                <a:cubicBezTo>
                  <a:pt x="981" y="407"/>
                  <a:pt x="979" y="408"/>
                  <a:pt x="979" y="407"/>
                </a:cubicBezTo>
                <a:cubicBezTo>
                  <a:pt x="979" y="404"/>
                  <a:pt x="978" y="404"/>
                  <a:pt x="979" y="402"/>
                </a:cubicBezTo>
                <a:cubicBezTo>
                  <a:pt x="981" y="401"/>
                  <a:pt x="979" y="399"/>
                  <a:pt x="978" y="398"/>
                </a:cubicBezTo>
                <a:cubicBezTo>
                  <a:pt x="977" y="394"/>
                  <a:pt x="978" y="398"/>
                  <a:pt x="975" y="398"/>
                </a:cubicBezTo>
                <a:cubicBezTo>
                  <a:pt x="972" y="399"/>
                  <a:pt x="978" y="401"/>
                  <a:pt x="977" y="404"/>
                </a:cubicBezTo>
                <a:cubicBezTo>
                  <a:pt x="977" y="407"/>
                  <a:pt x="975" y="405"/>
                  <a:pt x="975" y="407"/>
                </a:cubicBezTo>
                <a:cubicBezTo>
                  <a:pt x="975" y="408"/>
                  <a:pt x="978" y="407"/>
                  <a:pt x="975" y="408"/>
                </a:cubicBezTo>
                <a:cubicBezTo>
                  <a:pt x="973" y="412"/>
                  <a:pt x="975" y="407"/>
                  <a:pt x="972" y="408"/>
                </a:cubicBezTo>
                <a:cubicBezTo>
                  <a:pt x="970" y="408"/>
                  <a:pt x="969" y="408"/>
                  <a:pt x="970" y="412"/>
                </a:cubicBezTo>
                <a:cubicBezTo>
                  <a:pt x="970" y="413"/>
                  <a:pt x="970" y="416"/>
                  <a:pt x="969" y="421"/>
                </a:cubicBezTo>
                <a:close/>
                <a:moveTo>
                  <a:pt x="1007" y="517"/>
                </a:moveTo>
                <a:cubicBezTo>
                  <a:pt x="1010" y="516"/>
                  <a:pt x="1004" y="514"/>
                  <a:pt x="1004" y="516"/>
                </a:cubicBezTo>
                <a:cubicBezTo>
                  <a:pt x="1002" y="519"/>
                  <a:pt x="998" y="520"/>
                  <a:pt x="999" y="523"/>
                </a:cubicBezTo>
                <a:cubicBezTo>
                  <a:pt x="1001" y="525"/>
                  <a:pt x="1001" y="519"/>
                  <a:pt x="1007" y="517"/>
                </a:cubicBezTo>
                <a:close/>
                <a:moveTo>
                  <a:pt x="1015" y="511"/>
                </a:moveTo>
                <a:cubicBezTo>
                  <a:pt x="1018" y="508"/>
                  <a:pt x="1018" y="509"/>
                  <a:pt x="1021" y="506"/>
                </a:cubicBezTo>
                <a:cubicBezTo>
                  <a:pt x="1024" y="505"/>
                  <a:pt x="1028" y="506"/>
                  <a:pt x="1025" y="503"/>
                </a:cubicBezTo>
                <a:cubicBezTo>
                  <a:pt x="1024" y="502"/>
                  <a:pt x="1022" y="506"/>
                  <a:pt x="1019" y="505"/>
                </a:cubicBezTo>
                <a:cubicBezTo>
                  <a:pt x="1018" y="503"/>
                  <a:pt x="1021" y="506"/>
                  <a:pt x="1018" y="506"/>
                </a:cubicBezTo>
                <a:cubicBezTo>
                  <a:pt x="1015" y="508"/>
                  <a:pt x="1012" y="509"/>
                  <a:pt x="1010" y="514"/>
                </a:cubicBezTo>
                <a:cubicBezTo>
                  <a:pt x="1010" y="516"/>
                  <a:pt x="1013" y="516"/>
                  <a:pt x="1015" y="511"/>
                </a:cubicBezTo>
                <a:close/>
                <a:moveTo>
                  <a:pt x="1031" y="500"/>
                </a:moveTo>
                <a:cubicBezTo>
                  <a:pt x="1033" y="497"/>
                  <a:pt x="1037" y="494"/>
                  <a:pt x="1039" y="494"/>
                </a:cubicBezTo>
                <a:cubicBezTo>
                  <a:pt x="1040" y="496"/>
                  <a:pt x="1030" y="505"/>
                  <a:pt x="1031" y="500"/>
                </a:cubicBezTo>
                <a:close/>
                <a:moveTo>
                  <a:pt x="1071" y="461"/>
                </a:moveTo>
                <a:cubicBezTo>
                  <a:pt x="1071" y="460"/>
                  <a:pt x="1072" y="453"/>
                  <a:pt x="1074" y="455"/>
                </a:cubicBezTo>
                <a:cubicBezTo>
                  <a:pt x="1075" y="457"/>
                  <a:pt x="1071" y="461"/>
                  <a:pt x="1071" y="461"/>
                </a:cubicBezTo>
                <a:close/>
                <a:moveTo>
                  <a:pt x="1066" y="464"/>
                </a:moveTo>
                <a:cubicBezTo>
                  <a:pt x="1068" y="464"/>
                  <a:pt x="1069" y="463"/>
                  <a:pt x="1069" y="463"/>
                </a:cubicBezTo>
                <a:cubicBezTo>
                  <a:pt x="1069" y="464"/>
                  <a:pt x="1066" y="466"/>
                  <a:pt x="1066" y="464"/>
                </a:cubicBezTo>
                <a:close/>
                <a:moveTo>
                  <a:pt x="1060" y="477"/>
                </a:moveTo>
                <a:cubicBezTo>
                  <a:pt x="1059" y="477"/>
                  <a:pt x="1059" y="475"/>
                  <a:pt x="1060" y="475"/>
                </a:cubicBezTo>
                <a:cubicBezTo>
                  <a:pt x="1060" y="477"/>
                  <a:pt x="1060" y="478"/>
                  <a:pt x="1060" y="477"/>
                </a:cubicBezTo>
                <a:close/>
                <a:moveTo>
                  <a:pt x="1054" y="481"/>
                </a:moveTo>
                <a:cubicBezTo>
                  <a:pt x="1054" y="481"/>
                  <a:pt x="1056" y="480"/>
                  <a:pt x="1056" y="481"/>
                </a:cubicBezTo>
                <a:cubicBezTo>
                  <a:pt x="1056" y="481"/>
                  <a:pt x="1056" y="483"/>
                  <a:pt x="1054" y="481"/>
                </a:cubicBezTo>
                <a:close/>
                <a:moveTo>
                  <a:pt x="1082" y="447"/>
                </a:moveTo>
                <a:cubicBezTo>
                  <a:pt x="1085" y="447"/>
                  <a:pt x="1085" y="441"/>
                  <a:pt x="1083" y="441"/>
                </a:cubicBezTo>
                <a:cubicBezTo>
                  <a:pt x="1082" y="441"/>
                  <a:pt x="1082" y="444"/>
                  <a:pt x="1080" y="446"/>
                </a:cubicBezTo>
                <a:cubicBezTo>
                  <a:pt x="1077" y="446"/>
                  <a:pt x="1075" y="447"/>
                  <a:pt x="1077" y="449"/>
                </a:cubicBezTo>
                <a:cubicBezTo>
                  <a:pt x="1079" y="452"/>
                  <a:pt x="1079" y="449"/>
                  <a:pt x="1082" y="447"/>
                </a:cubicBezTo>
                <a:close/>
                <a:moveTo>
                  <a:pt x="1085" y="443"/>
                </a:moveTo>
                <a:cubicBezTo>
                  <a:pt x="1083" y="441"/>
                  <a:pt x="1086" y="440"/>
                  <a:pt x="1088" y="440"/>
                </a:cubicBezTo>
                <a:cubicBezTo>
                  <a:pt x="1088" y="441"/>
                  <a:pt x="1086" y="443"/>
                  <a:pt x="1085" y="443"/>
                </a:cubicBezTo>
                <a:close/>
                <a:moveTo>
                  <a:pt x="1162" y="385"/>
                </a:moveTo>
                <a:cubicBezTo>
                  <a:pt x="1165" y="384"/>
                  <a:pt x="1170" y="396"/>
                  <a:pt x="1167" y="393"/>
                </a:cubicBezTo>
                <a:cubicBezTo>
                  <a:pt x="1164" y="390"/>
                  <a:pt x="1161" y="387"/>
                  <a:pt x="1162" y="385"/>
                </a:cubicBezTo>
                <a:close/>
                <a:moveTo>
                  <a:pt x="0" y="396"/>
                </a:moveTo>
                <a:cubicBezTo>
                  <a:pt x="11" y="398"/>
                  <a:pt x="20" y="399"/>
                  <a:pt x="26" y="398"/>
                </a:cubicBezTo>
                <a:cubicBezTo>
                  <a:pt x="25" y="393"/>
                  <a:pt x="28" y="391"/>
                  <a:pt x="25" y="390"/>
                </a:cubicBezTo>
                <a:cubicBezTo>
                  <a:pt x="22" y="387"/>
                  <a:pt x="25" y="391"/>
                  <a:pt x="14" y="387"/>
                </a:cubicBezTo>
                <a:cubicBezTo>
                  <a:pt x="14" y="388"/>
                  <a:pt x="13" y="387"/>
                  <a:pt x="14" y="388"/>
                </a:cubicBezTo>
                <a:cubicBezTo>
                  <a:pt x="14" y="391"/>
                  <a:pt x="11" y="391"/>
                  <a:pt x="10" y="391"/>
                </a:cubicBezTo>
                <a:cubicBezTo>
                  <a:pt x="8" y="390"/>
                  <a:pt x="11" y="388"/>
                  <a:pt x="11" y="387"/>
                </a:cubicBezTo>
                <a:cubicBezTo>
                  <a:pt x="13" y="385"/>
                  <a:pt x="11" y="385"/>
                  <a:pt x="10" y="388"/>
                </a:cubicBezTo>
                <a:cubicBezTo>
                  <a:pt x="7" y="391"/>
                  <a:pt x="8" y="390"/>
                  <a:pt x="5" y="390"/>
                </a:cubicBezTo>
                <a:cubicBezTo>
                  <a:pt x="2" y="390"/>
                  <a:pt x="5" y="393"/>
                  <a:pt x="0" y="396"/>
                </a:cubicBezTo>
                <a:close/>
                <a:moveTo>
                  <a:pt x="1142" y="342"/>
                </a:moveTo>
                <a:cubicBezTo>
                  <a:pt x="1147" y="337"/>
                  <a:pt x="1152" y="334"/>
                  <a:pt x="1152" y="337"/>
                </a:cubicBezTo>
                <a:cubicBezTo>
                  <a:pt x="1152" y="340"/>
                  <a:pt x="1141" y="345"/>
                  <a:pt x="1142" y="342"/>
                </a:cubicBezTo>
                <a:close/>
                <a:moveTo>
                  <a:pt x="937" y="393"/>
                </a:moveTo>
                <a:cubicBezTo>
                  <a:pt x="934" y="390"/>
                  <a:pt x="935" y="387"/>
                  <a:pt x="938" y="388"/>
                </a:cubicBezTo>
                <a:cubicBezTo>
                  <a:pt x="943" y="388"/>
                  <a:pt x="940" y="394"/>
                  <a:pt x="937" y="393"/>
                </a:cubicBezTo>
                <a:close/>
                <a:moveTo>
                  <a:pt x="1274" y="175"/>
                </a:moveTo>
                <a:cubicBezTo>
                  <a:pt x="1274" y="175"/>
                  <a:pt x="1274" y="175"/>
                  <a:pt x="1274" y="175"/>
                </a:cubicBezTo>
                <a:cubicBezTo>
                  <a:pt x="1278" y="175"/>
                  <a:pt x="1284" y="174"/>
                  <a:pt x="1289" y="172"/>
                </a:cubicBezTo>
                <a:cubicBezTo>
                  <a:pt x="1301" y="171"/>
                  <a:pt x="1287" y="163"/>
                  <a:pt x="1278" y="164"/>
                </a:cubicBezTo>
                <a:cubicBezTo>
                  <a:pt x="1277" y="164"/>
                  <a:pt x="1275" y="164"/>
                  <a:pt x="1274" y="164"/>
                </a:cubicBezTo>
                <a:cubicBezTo>
                  <a:pt x="1273" y="164"/>
                  <a:pt x="1273" y="164"/>
                  <a:pt x="1273" y="164"/>
                </a:cubicBezTo>
                <a:cubicBezTo>
                  <a:pt x="1267" y="166"/>
                  <a:pt x="1263" y="171"/>
                  <a:pt x="1261" y="174"/>
                </a:cubicBezTo>
                <a:cubicBezTo>
                  <a:pt x="1261" y="177"/>
                  <a:pt x="1267" y="177"/>
                  <a:pt x="1273" y="175"/>
                </a:cubicBezTo>
                <a:lnTo>
                  <a:pt x="1274" y="175"/>
                </a:lnTo>
                <a:close/>
                <a:moveTo>
                  <a:pt x="1188" y="192"/>
                </a:moveTo>
                <a:cubicBezTo>
                  <a:pt x="1185" y="196"/>
                  <a:pt x="1174" y="191"/>
                  <a:pt x="1176" y="189"/>
                </a:cubicBezTo>
                <a:cubicBezTo>
                  <a:pt x="1179" y="188"/>
                  <a:pt x="1191" y="189"/>
                  <a:pt x="1188" y="192"/>
                </a:cubicBezTo>
                <a:close/>
                <a:moveTo>
                  <a:pt x="978" y="132"/>
                </a:moveTo>
                <a:cubicBezTo>
                  <a:pt x="969" y="127"/>
                  <a:pt x="964" y="132"/>
                  <a:pt x="957" y="136"/>
                </a:cubicBezTo>
                <a:cubicBezTo>
                  <a:pt x="951" y="141"/>
                  <a:pt x="958" y="136"/>
                  <a:pt x="970" y="139"/>
                </a:cubicBezTo>
                <a:cubicBezTo>
                  <a:pt x="990" y="143"/>
                  <a:pt x="987" y="136"/>
                  <a:pt x="978" y="132"/>
                </a:cubicBezTo>
                <a:close/>
                <a:moveTo>
                  <a:pt x="1034" y="116"/>
                </a:moveTo>
                <a:cubicBezTo>
                  <a:pt x="1042" y="116"/>
                  <a:pt x="1044" y="110"/>
                  <a:pt x="1039" y="112"/>
                </a:cubicBezTo>
                <a:cubicBezTo>
                  <a:pt x="1036" y="112"/>
                  <a:pt x="1036" y="105"/>
                  <a:pt x="1028" y="109"/>
                </a:cubicBezTo>
                <a:cubicBezTo>
                  <a:pt x="1021" y="112"/>
                  <a:pt x="1030" y="105"/>
                  <a:pt x="1018" y="107"/>
                </a:cubicBezTo>
                <a:cubicBezTo>
                  <a:pt x="1005" y="109"/>
                  <a:pt x="1009" y="102"/>
                  <a:pt x="1007" y="105"/>
                </a:cubicBezTo>
                <a:cubicBezTo>
                  <a:pt x="1004" y="107"/>
                  <a:pt x="999" y="112"/>
                  <a:pt x="1016" y="115"/>
                </a:cubicBezTo>
                <a:cubicBezTo>
                  <a:pt x="1025" y="118"/>
                  <a:pt x="1027" y="116"/>
                  <a:pt x="1034" y="116"/>
                </a:cubicBezTo>
                <a:close/>
                <a:moveTo>
                  <a:pt x="996" y="105"/>
                </a:moveTo>
                <a:cubicBezTo>
                  <a:pt x="1002" y="105"/>
                  <a:pt x="989" y="99"/>
                  <a:pt x="981" y="101"/>
                </a:cubicBezTo>
                <a:cubicBezTo>
                  <a:pt x="975" y="102"/>
                  <a:pt x="970" y="93"/>
                  <a:pt x="964" y="96"/>
                </a:cubicBezTo>
                <a:cubicBezTo>
                  <a:pt x="958" y="99"/>
                  <a:pt x="966" y="102"/>
                  <a:pt x="963" y="104"/>
                </a:cubicBezTo>
                <a:cubicBezTo>
                  <a:pt x="960" y="104"/>
                  <a:pt x="952" y="98"/>
                  <a:pt x="947" y="94"/>
                </a:cubicBezTo>
                <a:cubicBezTo>
                  <a:pt x="943" y="93"/>
                  <a:pt x="941" y="94"/>
                  <a:pt x="935" y="99"/>
                </a:cubicBezTo>
                <a:cubicBezTo>
                  <a:pt x="929" y="102"/>
                  <a:pt x="937" y="105"/>
                  <a:pt x="934" y="107"/>
                </a:cubicBezTo>
                <a:cubicBezTo>
                  <a:pt x="929" y="109"/>
                  <a:pt x="935" y="113"/>
                  <a:pt x="946" y="118"/>
                </a:cubicBezTo>
                <a:cubicBezTo>
                  <a:pt x="955" y="121"/>
                  <a:pt x="949" y="113"/>
                  <a:pt x="957" y="115"/>
                </a:cubicBezTo>
                <a:cubicBezTo>
                  <a:pt x="964" y="118"/>
                  <a:pt x="967" y="110"/>
                  <a:pt x="972" y="115"/>
                </a:cubicBezTo>
                <a:cubicBezTo>
                  <a:pt x="977" y="118"/>
                  <a:pt x="983" y="113"/>
                  <a:pt x="992" y="112"/>
                </a:cubicBezTo>
                <a:cubicBezTo>
                  <a:pt x="999" y="109"/>
                  <a:pt x="989" y="105"/>
                  <a:pt x="996" y="105"/>
                </a:cubicBezTo>
                <a:close/>
                <a:moveTo>
                  <a:pt x="923" y="107"/>
                </a:moveTo>
                <a:cubicBezTo>
                  <a:pt x="917" y="110"/>
                  <a:pt x="920" y="98"/>
                  <a:pt x="923" y="101"/>
                </a:cubicBezTo>
                <a:cubicBezTo>
                  <a:pt x="926" y="104"/>
                  <a:pt x="926" y="105"/>
                  <a:pt x="923" y="107"/>
                </a:cubicBezTo>
                <a:close/>
                <a:moveTo>
                  <a:pt x="850" y="150"/>
                </a:moveTo>
                <a:cubicBezTo>
                  <a:pt x="853" y="150"/>
                  <a:pt x="852" y="150"/>
                  <a:pt x="858" y="152"/>
                </a:cubicBezTo>
                <a:cubicBezTo>
                  <a:pt x="865" y="155"/>
                  <a:pt x="870" y="160"/>
                  <a:pt x="873" y="155"/>
                </a:cubicBezTo>
                <a:cubicBezTo>
                  <a:pt x="874" y="150"/>
                  <a:pt x="862" y="150"/>
                  <a:pt x="870" y="149"/>
                </a:cubicBezTo>
                <a:cubicBezTo>
                  <a:pt x="876" y="147"/>
                  <a:pt x="861" y="146"/>
                  <a:pt x="868" y="144"/>
                </a:cubicBezTo>
                <a:cubicBezTo>
                  <a:pt x="876" y="143"/>
                  <a:pt x="864" y="138"/>
                  <a:pt x="858" y="136"/>
                </a:cubicBezTo>
                <a:cubicBezTo>
                  <a:pt x="852" y="133"/>
                  <a:pt x="850" y="143"/>
                  <a:pt x="849" y="138"/>
                </a:cubicBezTo>
                <a:cubicBezTo>
                  <a:pt x="847" y="133"/>
                  <a:pt x="842" y="136"/>
                  <a:pt x="836" y="133"/>
                </a:cubicBezTo>
                <a:cubicBezTo>
                  <a:pt x="830" y="130"/>
                  <a:pt x="820" y="135"/>
                  <a:pt x="824" y="138"/>
                </a:cubicBezTo>
                <a:cubicBezTo>
                  <a:pt x="829" y="143"/>
                  <a:pt x="815" y="144"/>
                  <a:pt x="824" y="146"/>
                </a:cubicBezTo>
                <a:cubicBezTo>
                  <a:pt x="832" y="147"/>
                  <a:pt x="835" y="147"/>
                  <a:pt x="845" y="154"/>
                </a:cubicBezTo>
                <a:cubicBezTo>
                  <a:pt x="852" y="155"/>
                  <a:pt x="845" y="150"/>
                  <a:pt x="850" y="150"/>
                </a:cubicBezTo>
                <a:close/>
                <a:moveTo>
                  <a:pt x="739" y="121"/>
                </a:moveTo>
                <a:cubicBezTo>
                  <a:pt x="731" y="119"/>
                  <a:pt x="727" y="122"/>
                  <a:pt x="734" y="126"/>
                </a:cubicBezTo>
                <a:cubicBezTo>
                  <a:pt x="743" y="130"/>
                  <a:pt x="748" y="121"/>
                  <a:pt x="739" y="121"/>
                </a:cubicBezTo>
                <a:close/>
                <a:moveTo>
                  <a:pt x="640" y="65"/>
                </a:moveTo>
                <a:cubicBezTo>
                  <a:pt x="648" y="63"/>
                  <a:pt x="654" y="62"/>
                  <a:pt x="667" y="62"/>
                </a:cubicBezTo>
                <a:cubicBezTo>
                  <a:pt x="683" y="60"/>
                  <a:pt x="684" y="57"/>
                  <a:pt x="676" y="53"/>
                </a:cubicBezTo>
                <a:cubicBezTo>
                  <a:pt x="669" y="46"/>
                  <a:pt x="670" y="45"/>
                  <a:pt x="660" y="51"/>
                </a:cubicBezTo>
                <a:cubicBezTo>
                  <a:pt x="651" y="59"/>
                  <a:pt x="667" y="45"/>
                  <a:pt x="663" y="43"/>
                </a:cubicBezTo>
                <a:cubicBezTo>
                  <a:pt x="658" y="42"/>
                  <a:pt x="652" y="39"/>
                  <a:pt x="648" y="48"/>
                </a:cubicBezTo>
                <a:cubicBezTo>
                  <a:pt x="641" y="57"/>
                  <a:pt x="641" y="49"/>
                  <a:pt x="635" y="63"/>
                </a:cubicBezTo>
                <a:cubicBezTo>
                  <a:pt x="632" y="66"/>
                  <a:pt x="634" y="68"/>
                  <a:pt x="640" y="65"/>
                </a:cubicBezTo>
                <a:close/>
                <a:moveTo>
                  <a:pt x="617" y="51"/>
                </a:moveTo>
                <a:cubicBezTo>
                  <a:pt x="628" y="56"/>
                  <a:pt x="641" y="51"/>
                  <a:pt x="637" y="48"/>
                </a:cubicBezTo>
                <a:cubicBezTo>
                  <a:pt x="632" y="45"/>
                  <a:pt x="643" y="37"/>
                  <a:pt x="638" y="35"/>
                </a:cubicBezTo>
                <a:cubicBezTo>
                  <a:pt x="632" y="32"/>
                  <a:pt x="635" y="29"/>
                  <a:pt x="626" y="34"/>
                </a:cubicBezTo>
                <a:cubicBezTo>
                  <a:pt x="616" y="37"/>
                  <a:pt x="625" y="31"/>
                  <a:pt x="620" y="31"/>
                </a:cubicBezTo>
                <a:cubicBezTo>
                  <a:pt x="616" y="31"/>
                  <a:pt x="603" y="29"/>
                  <a:pt x="597" y="32"/>
                </a:cubicBezTo>
                <a:cubicBezTo>
                  <a:pt x="591" y="37"/>
                  <a:pt x="579" y="42"/>
                  <a:pt x="588" y="42"/>
                </a:cubicBezTo>
                <a:cubicBezTo>
                  <a:pt x="599" y="42"/>
                  <a:pt x="591" y="45"/>
                  <a:pt x="597" y="48"/>
                </a:cubicBezTo>
                <a:cubicBezTo>
                  <a:pt x="600" y="49"/>
                  <a:pt x="605" y="48"/>
                  <a:pt x="617" y="51"/>
                </a:cubicBezTo>
                <a:close/>
                <a:moveTo>
                  <a:pt x="576" y="31"/>
                </a:moveTo>
                <a:cubicBezTo>
                  <a:pt x="567" y="31"/>
                  <a:pt x="565" y="34"/>
                  <a:pt x="571" y="35"/>
                </a:cubicBezTo>
                <a:cubicBezTo>
                  <a:pt x="578" y="37"/>
                  <a:pt x="574" y="40"/>
                  <a:pt x="581" y="39"/>
                </a:cubicBezTo>
                <a:cubicBezTo>
                  <a:pt x="599" y="34"/>
                  <a:pt x="584" y="32"/>
                  <a:pt x="576" y="31"/>
                </a:cubicBezTo>
                <a:close/>
                <a:moveTo>
                  <a:pt x="600" y="29"/>
                </a:moveTo>
                <a:cubicBezTo>
                  <a:pt x="614" y="28"/>
                  <a:pt x="620" y="31"/>
                  <a:pt x="616" y="25"/>
                </a:cubicBezTo>
                <a:cubicBezTo>
                  <a:pt x="613" y="20"/>
                  <a:pt x="623" y="23"/>
                  <a:pt x="622" y="20"/>
                </a:cubicBezTo>
                <a:cubicBezTo>
                  <a:pt x="620" y="17"/>
                  <a:pt x="616" y="20"/>
                  <a:pt x="611" y="15"/>
                </a:cubicBezTo>
                <a:cubicBezTo>
                  <a:pt x="605" y="11"/>
                  <a:pt x="603" y="9"/>
                  <a:pt x="597" y="12"/>
                </a:cubicBezTo>
                <a:cubicBezTo>
                  <a:pt x="593" y="15"/>
                  <a:pt x="590" y="12"/>
                  <a:pt x="582" y="17"/>
                </a:cubicBezTo>
                <a:cubicBezTo>
                  <a:pt x="574" y="21"/>
                  <a:pt x="587" y="18"/>
                  <a:pt x="582" y="21"/>
                </a:cubicBezTo>
                <a:cubicBezTo>
                  <a:pt x="576" y="26"/>
                  <a:pt x="567" y="28"/>
                  <a:pt x="573" y="28"/>
                </a:cubicBezTo>
                <a:cubicBezTo>
                  <a:pt x="581" y="29"/>
                  <a:pt x="579" y="31"/>
                  <a:pt x="588" y="32"/>
                </a:cubicBezTo>
                <a:cubicBezTo>
                  <a:pt x="599" y="32"/>
                  <a:pt x="588" y="29"/>
                  <a:pt x="600" y="29"/>
                </a:cubicBezTo>
                <a:close/>
                <a:moveTo>
                  <a:pt x="561" y="12"/>
                </a:moveTo>
                <a:cubicBezTo>
                  <a:pt x="561" y="11"/>
                  <a:pt x="571" y="12"/>
                  <a:pt x="571" y="14"/>
                </a:cubicBezTo>
                <a:cubicBezTo>
                  <a:pt x="571" y="15"/>
                  <a:pt x="559" y="15"/>
                  <a:pt x="561" y="12"/>
                </a:cubicBezTo>
                <a:close/>
                <a:moveTo>
                  <a:pt x="600" y="82"/>
                </a:moveTo>
                <a:cubicBezTo>
                  <a:pt x="599" y="81"/>
                  <a:pt x="610" y="77"/>
                  <a:pt x="611" y="79"/>
                </a:cubicBezTo>
                <a:cubicBezTo>
                  <a:pt x="613" y="81"/>
                  <a:pt x="605" y="84"/>
                  <a:pt x="600" y="82"/>
                </a:cubicBezTo>
                <a:close/>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87" name="Freeform 238"/>
          <p:cNvSpPr>
            <a:spLocks noEditPoints="1"/>
          </p:cNvSpPr>
          <p:nvPr>
            <p:custDataLst>
              <p:tags r:id="rId285"/>
            </p:custDataLst>
          </p:nvPr>
        </p:nvSpPr>
        <p:spPr bwMode="auto">
          <a:xfrm>
            <a:off x="5414047" y="4027791"/>
            <a:ext cx="572713" cy="586573"/>
          </a:xfrm>
          <a:custGeom>
            <a:avLst/>
            <a:gdLst/>
            <a:ahLst/>
            <a:cxnLst>
              <a:cxn ang="0">
                <a:pos x="86" y="62"/>
              </a:cxn>
              <a:cxn ang="0">
                <a:pos x="105" y="36"/>
              </a:cxn>
              <a:cxn ang="0">
                <a:pos x="133" y="43"/>
              </a:cxn>
              <a:cxn ang="0">
                <a:pos x="151" y="17"/>
              </a:cxn>
              <a:cxn ang="0">
                <a:pos x="154" y="6"/>
              </a:cxn>
              <a:cxn ang="0">
                <a:pos x="172" y="14"/>
              </a:cxn>
              <a:cxn ang="0">
                <a:pos x="185" y="18"/>
              </a:cxn>
              <a:cxn ang="0">
                <a:pos x="188" y="25"/>
              </a:cxn>
              <a:cxn ang="0">
                <a:pos x="188" y="51"/>
              </a:cxn>
              <a:cxn ang="0">
                <a:pos x="220" y="70"/>
              </a:cxn>
              <a:cxn ang="0">
                <a:pos x="227" y="29"/>
              </a:cxn>
              <a:cxn ang="0">
                <a:pos x="232" y="6"/>
              </a:cxn>
              <a:cxn ang="0">
                <a:pos x="241" y="18"/>
              </a:cxn>
              <a:cxn ang="0">
                <a:pos x="256" y="42"/>
              </a:cxn>
              <a:cxn ang="0">
                <a:pos x="271" y="87"/>
              </a:cxn>
              <a:cxn ang="0">
                <a:pos x="291" y="109"/>
              </a:cxn>
              <a:cxn ang="0">
                <a:pos x="300" y="118"/>
              </a:cxn>
              <a:cxn ang="0">
                <a:pos x="317" y="149"/>
              </a:cxn>
              <a:cxn ang="0">
                <a:pos x="323" y="186"/>
              </a:cxn>
              <a:cxn ang="0">
                <a:pos x="311" y="228"/>
              </a:cxn>
              <a:cxn ang="0">
                <a:pos x="294" y="273"/>
              </a:cxn>
              <a:cxn ang="0">
                <a:pos x="265" y="295"/>
              </a:cxn>
              <a:cxn ang="0">
                <a:pos x="256" y="283"/>
              </a:cxn>
              <a:cxn ang="0">
                <a:pos x="229" y="287"/>
              </a:cxn>
              <a:cxn ang="0">
                <a:pos x="207" y="258"/>
              </a:cxn>
              <a:cxn ang="0">
                <a:pos x="195" y="253"/>
              </a:cxn>
              <a:cxn ang="0">
                <a:pos x="200" y="228"/>
              </a:cxn>
              <a:cxn ang="0">
                <a:pos x="186" y="242"/>
              </a:cxn>
              <a:cxn ang="0">
                <a:pos x="168" y="222"/>
              </a:cxn>
              <a:cxn ang="0">
                <a:pos x="107" y="222"/>
              </a:cxn>
              <a:cxn ang="0">
                <a:pos x="70" y="238"/>
              </a:cxn>
              <a:cxn ang="0">
                <a:pos x="34" y="252"/>
              </a:cxn>
              <a:cxn ang="0">
                <a:pos x="22" y="228"/>
              </a:cxn>
              <a:cxn ang="0">
                <a:pos x="10" y="174"/>
              </a:cxn>
              <a:cxn ang="0">
                <a:pos x="5" y="151"/>
              </a:cxn>
              <a:cxn ang="0">
                <a:pos x="8" y="116"/>
              </a:cxn>
              <a:cxn ang="0">
                <a:pos x="38" y="101"/>
              </a:cxn>
              <a:cxn ang="0">
                <a:pos x="72" y="78"/>
              </a:cxn>
              <a:cxn ang="0">
                <a:pos x="259" y="339"/>
              </a:cxn>
              <a:cxn ang="0">
                <a:pos x="273" y="342"/>
              </a:cxn>
              <a:cxn ang="0">
                <a:pos x="277" y="339"/>
              </a:cxn>
              <a:cxn ang="0">
                <a:pos x="279" y="328"/>
              </a:cxn>
              <a:cxn ang="0">
                <a:pos x="279" y="314"/>
              </a:cxn>
              <a:cxn ang="0">
                <a:pos x="258" y="314"/>
              </a:cxn>
              <a:cxn ang="0">
                <a:pos x="247" y="300"/>
              </a:cxn>
              <a:cxn ang="0">
                <a:pos x="277" y="305"/>
              </a:cxn>
              <a:cxn ang="0">
                <a:pos x="280" y="305"/>
              </a:cxn>
              <a:cxn ang="0">
                <a:pos x="279" y="309"/>
              </a:cxn>
              <a:cxn ang="0">
                <a:pos x="197" y="261"/>
              </a:cxn>
              <a:cxn ang="0">
                <a:pos x="188" y="261"/>
              </a:cxn>
              <a:cxn ang="0">
                <a:pos x="140" y="8"/>
              </a:cxn>
              <a:cxn ang="0">
                <a:pos x="139" y="11"/>
              </a:cxn>
              <a:cxn ang="0">
                <a:pos x="139" y="11"/>
              </a:cxn>
              <a:cxn ang="0">
                <a:pos x="188" y="36"/>
              </a:cxn>
              <a:cxn ang="0">
                <a:pos x="321" y="143"/>
              </a:cxn>
              <a:cxn ang="0">
                <a:pos x="319" y="154"/>
              </a:cxn>
              <a:cxn ang="0">
                <a:pos x="213" y="59"/>
              </a:cxn>
            </a:cxnLst>
            <a:rect l="0" t="0" r="r" b="b"/>
            <a:pathLst>
              <a:path w="326" h="346">
                <a:moveTo>
                  <a:pt x="72" y="78"/>
                </a:moveTo>
                <a:cubicBezTo>
                  <a:pt x="78" y="73"/>
                  <a:pt x="70" y="73"/>
                  <a:pt x="77" y="62"/>
                </a:cubicBezTo>
                <a:cubicBezTo>
                  <a:pt x="84" y="53"/>
                  <a:pt x="84" y="74"/>
                  <a:pt x="86" y="62"/>
                </a:cubicBezTo>
                <a:cubicBezTo>
                  <a:pt x="86" y="48"/>
                  <a:pt x="92" y="65"/>
                  <a:pt x="92" y="54"/>
                </a:cubicBezTo>
                <a:cubicBezTo>
                  <a:pt x="92" y="46"/>
                  <a:pt x="93" y="51"/>
                  <a:pt x="98" y="42"/>
                </a:cubicBezTo>
                <a:cubicBezTo>
                  <a:pt x="102" y="32"/>
                  <a:pt x="104" y="42"/>
                  <a:pt x="105" y="36"/>
                </a:cubicBezTo>
                <a:cubicBezTo>
                  <a:pt x="105" y="29"/>
                  <a:pt x="110" y="39"/>
                  <a:pt x="110" y="32"/>
                </a:cubicBezTo>
                <a:cubicBezTo>
                  <a:pt x="110" y="26"/>
                  <a:pt x="121" y="43"/>
                  <a:pt x="125" y="42"/>
                </a:cubicBezTo>
                <a:cubicBezTo>
                  <a:pt x="130" y="42"/>
                  <a:pt x="130" y="46"/>
                  <a:pt x="133" y="43"/>
                </a:cubicBezTo>
                <a:cubicBezTo>
                  <a:pt x="136" y="40"/>
                  <a:pt x="127" y="42"/>
                  <a:pt x="133" y="32"/>
                </a:cubicBezTo>
                <a:cubicBezTo>
                  <a:pt x="139" y="25"/>
                  <a:pt x="133" y="26"/>
                  <a:pt x="140" y="20"/>
                </a:cubicBezTo>
                <a:cubicBezTo>
                  <a:pt x="150" y="12"/>
                  <a:pt x="145" y="18"/>
                  <a:pt x="151" y="17"/>
                </a:cubicBezTo>
                <a:cubicBezTo>
                  <a:pt x="157" y="15"/>
                  <a:pt x="156" y="20"/>
                  <a:pt x="157" y="14"/>
                </a:cubicBezTo>
                <a:cubicBezTo>
                  <a:pt x="159" y="8"/>
                  <a:pt x="153" y="11"/>
                  <a:pt x="151" y="9"/>
                </a:cubicBezTo>
                <a:cubicBezTo>
                  <a:pt x="150" y="6"/>
                  <a:pt x="151" y="6"/>
                  <a:pt x="154" y="6"/>
                </a:cubicBezTo>
                <a:cubicBezTo>
                  <a:pt x="157" y="6"/>
                  <a:pt x="156" y="9"/>
                  <a:pt x="159" y="8"/>
                </a:cubicBezTo>
                <a:cubicBezTo>
                  <a:pt x="162" y="8"/>
                  <a:pt x="159" y="12"/>
                  <a:pt x="165" y="12"/>
                </a:cubicBezTo>
                <a:cubicBezTo>
                  <a:pt x="169" y="11"/>
                  <a:pt x="168" y="17"/>
                  <a:pt x="172" y="14"/>
                </a:cubicBezTo>
                <a:cubicBezTo>
                  <a:pt x="175" y="14"/>
                  <a:pt x="174" y="20"/>
                  <a:pt x="180" y="14"/>
                </a:cubicBezTo>
                <a:cubicBezTo>
                  <a:pt x="186" y="9"/>
                  <a:pt x="181" y="15"/>
                  <a:pt x="183" y="15"/>
                </a:cubicBezTo>
                <a:cubicBezTo>
                  <a:pt x="185" y="15"/>
                  <a:pt x="183" y="20"/>
                  <a:pt x="185" y="18"/>
                </a:cubicBezTo>
                <a:cubicBezTo>
                  <a:pt x="188" y="17"/>
                  <a:pt x="185" y="17"/>
                  <a:pt x="186" y="14"/>
                </a:cubicBezTo>
                <a:cubicBezTo>
                  <a:pt x="189" y="12"/>
                  <a:pt x="188" y="14"/>
                  <a:pt x="191" y="17"/>
                </a:cubicBezTo>
                <a:cubicBezTo>
                  <a:pt x="195" y="18"/>
                  <a:pt x="189" y="18"/>
                  <a:pt x="188" y="25"/>
                </a:cubicBezTo>
                <a:cubicBezTo>
                  <a:pt x="188" y="32"/>
                  <a:pt x="188" y="22"/>
                  <a:pt x="183" y="28"/>
                </a:cubicBezTo>
                <a:cubicBezTo>
                  <a:pt x="180" y="36"/>
                  <a:pt x="188" y="28"/>
                  <a:pt x="181" y="37"/>
                </a:cubicBezTo>
                <a:cubicBezTo>
                  <a:pt x="177" y="46"/>
                  <a:pt x="180" y="43"/>
                  <a:pt x="188" y="51"/>
                </a:cubicBezTo>
                <a:cubicBezTo>
                  <a:pt x="191" y="56"/>
                  <a:pt x="191" y="51"/>
                  <a:pt x="198" y="57"/>
                </a:cubicBezTo>
                <a:cubicBezTo>
                  <a:pt x="206" y="65"/>
                  <a:pt x="207" y="60"/>
                  <a:pt x="209" y="65"/>
                </a:cubicBezTo>
                <a:cubicBezTo>
                  <a:pt x="209" y="68"/>
                  <a:pt x="216" y="73"/>
                  <a:pt x="220" y="70"/>
                </a:cubicBezTo>
                <a:cubicBezTo>
                  <a:pt x="224" y="67"/>
                  <a:pt x="221" y="65"/>
                  <a:pt x="226" y="59"/>
                </a:cubicBezTo>
                <a:cubicBezTo>
                  <a:pt x="229" y="54"/>
                  <a:pt x="226" y="54"/>
                  <a:pt x="227" y="48"/>
                </a:cubicBezTo>
                <a:cubicBezTo>
                  <a:pt x="230" y="40"/>
                  <a:pt x="226" y="34"/>
                  <a:pt x="227" y="29"/>
                </a:cubicBezTo>
                <a:cubicBezTo>
                  <a:pt x="229" y="25"/>
                  <a:pt x="227" y="25"/>
                  <a:pt x="229" y="22"/>
                </a:cubicBezTo>
                <a:cubicBezTo>
                  <a:pt x="232" y="20"/>
                  <a:pt x="227" y="22"/>
                  <a:pt x="229" y="17"/>
                </a:cubicBezTo>
                <a:cubicBezTo>
                  <a:pt x="232" y="11"/>
                  <a:pt x="232" y="9"/>
                  <a:pt x="232" y="6"/>
                </a:cubicBezTo>
                <a:cubicBezTo>
                  <a:pt x="233" y="1"/>
                  <a:pt x="236" y="0"/>
                  <a:pt x="238" y="5"/>
                </a:cubicBezTo>
                <a:cubicBezTo>
                  <a:pt x="238" y="9"/>
                  <a:pt x="238" y="12"/>
                  <a:pt x="239" y="14"/>
                </a:cubicBezTo>
                <a:cubicBezTo>
                  <a:pt x="242" y="15"/>
                  <a:pt x="239" y="15"/>
                  <a:pt x="241" y="18"/>
                </a:cubicBezTo>
                <a:cubicBezTo>
                  <a:pt x="244" y="23"/>
                  <a:pt x="244" y="26"/>
                  <a:pt x="244" y="31"/>
                </a:cubicBezTo>
                <a:cubicBezTo>
                  <a:pt x="244" y="36"/>
                  <a:pt x="247" y="42"/>
                  <a:pt x="248" y="37"/>
                </a:cubicBezTo>
                <a:cubicBezTo>
                  <a:pt x="251" y="32"/>
                  <a:pt x="250" y="39"/>
                  <a:pt x="256" y="42"/>
                </a:cubicBezTo>
                <a:cubicBezTo>
                  <a:pt x="261" y="45"/>
                  <a:pt x="256" y="56"/>
                  <a:pt x="261" y="62"/>
                </a:cubicBezTo>
                <a:cubicBezTo>
                  <a:pt x="265" y="67"/>
                  <a:pt x="262" y="74"/>
                  <a:pt x="264" y="79"/>
                </a:cubicBezTo>
                <a:cubicBezTo>
                  <a:pt x="267" y="82"/>
                  <a:pt x="265" y="85"/>
                  <a:pt x="271" y="87"/>
                </a:cubicBezTo>
                <a:cubicBezTo>
                  <a:pt x="277" y="88"/>
                  <a:pt x="273" y="92"/>
                  <a:pt x="280" y="93"/>
                </a:cubicBezTo>
                <a:cubicBezTo>
                  <a:pt x="288" y="96"/>
                  <a:pt x="288" y="99"/>
                  <a:pt x="285" y="99"/>
                </a:cubicBezTo>
                <a:cubicBezTo>
                  <a:pt x="282" y="99"/>
                  <a:pt x="290" y="105"/>
                  <a:pt x="291" y="109"/>
                </a:cubicBezTo>
                <a:cubicBezTo>
                  <a:pt x="293" y="112"/>
                  <a:pt x="290" y="113"/>
                  <a:pt x="293" y="118"/>
                </a:cubicBezTo>
                <a:cubicBezTo>
                  <a:pt x="296" y="123"/>
                  <a:pt x="293" y="113"/>
                  <a:pt x="296" y="118"/>
                </a:cubicBezTo>
                <a:cubicBezTo>
                  <a:pt x="300" y="121"/>
                  <a:pt x="299" y="115"/>
                  <a:pt x="300" y="118"/>
                </a:cubicBezTo>
                <a:cubicBezTo>
                  <a:pt x="303" y="121"/>
                  <a:pt x="299" y="126"/>
                  <a:pt x="303" y="132"/>
                </a:cubicBezTo>
                <a:cubicBezTo>
                  <a:pt x="308" y="137"/>
                  <a:pt x="306" y="132"/>
                  <a:pt x="309" y="138"/>
                </a:cubicBezTo>
                <a:cubicBezTo>
                  <a:pt x="312" y="143"/>
                  <a:pt x="316" y="143"/>
                  <a:pt x="317" y="149"/>
                </a:cubicBezTo>
                <a:cubicBezTo>
                  <a:pt x="319" y="155"/>
                  <a:pt x="320" y="151"/>
                  <a:pt x="320" y="157"/>
                </a:cubicBezTo>
                <a:cubicBezTo>
                  <a:pt x="319" y="163"/>
                  <a:pt x="321" y="163"/>
                  <a:pt x="320" y="168"/>
                </a:cubicBezTo>
                <a:cubicBezTo>
                  <a:pt x="319" y="169"/>
                  <a:pt x="326" y="180"/>
                  <a:pt x="323" y="186"/>
                </a:cubicBezTo>
                <a:cubicBezTo>
                  <a:pt x="320" y="191"/>
                  <a:pt x="323" y="196"/>
                  <a:pt x="319" y="202"/>
                </a:cubicBezTo>
                <a:cubicBezTo>
                  <a:pt x="317" y="207"/>
                  <a:pt x="320" y="210"/>
                  <a:pt x="317" y="216"/>
                </a:cubicBezTo>
                <a:cubicBezTo>
                  <a:pt x="314" y="222"/>
                  <a:pt x="319" y="221"/>
                  <a:pt x="311" y="228"/>
                </a:cubicBezTo>
                <a:cubicBezTo>
                  <a:pt x="302" y="236"/>
                  <a:pt x="303" y="250"/>
                  <a:pt x="300" y="252"/>
                </a:cubicBezTo>
                <a:cubicBezTo>
                  <a:pt x="297" y="253"/>
                  <a:pt x="296" y="261"/>
                  <a:pt x="296" y="264"/>
                </a:cubicBezTo>
                <a:cubicBezTo>
                  <a:pt x="296" y="269"/>
                  <a:pt x="293" y="272"/>
                  <a:pt x="294" y="273"/>
                </a:cubicBezTo>
                <a:cubicBezTo>
                  <a:pt x="296" y="275"/>
                  <a:pt x="294" y="281"/>
                  <a:pt x="286" y="281"/>
                </a:cubicBezTo>
                <a:cubicBezTo>
                  <a:pt x="279" y="280"/>
                  <a:pt x="271" y="291"/>
                  <a:pt x="268" y="291"/>
                </a:cubicBezTo>
                <a:cubicBezTo>
                  <a:pt x="265" y="292"/>
                  <a:pt x="268" y="300"/>
                  <a:pt x="265" y="295"/>
                </a:cubicBezTo>
                <a:cubicBezTo>
                  <a:pt x="261" y="289"/>
                  <a:pt x="259" y="291"/>
                  <a:pt x="258" y="287"/>
                </a:cubicBezTo>
                <a:cubicBezTo>
                  <a:pt x="258" y="284"/>
                  <a:pt x="258" y="291"/>
                  <a:pt x="255" y="289"/>
                </a:cubicBezTo>
                <a:cubicBezTo>
                  <a:pt x="251" y="286"/>
                  <a:pt x="259" y="286"/>
                  <a:pt x="256" y="283"/>
                </a:cubicBezTo>
                <a:cubicBezTo>
                  <a:pt x="251" y="280"/>
                  <a:pt x="255" y="284"/>
                  <a:pt x="250" y="287"/>
                </a:cubicBezTo>
                <a:cubicBezTo>
                  <a:pt x="244" y="289"/>
                  <a:pt x="247" y="294"/>
                  <a:pt x="239" y="291"/>
                </a:cubicBezTo>
                <a:cubicBezTo>
                  <a:pt x="232" y="286"/>
                  <a:pt x="230" y="286"/>
                  <a:pt x="229" y="287"/>
                </a:cubicBezTo>
                <a:cubicBezTo>
                  <a:pt x="227" y="289"/>
                  <a:pt x="226" y="284"/>
                  <a:pt x="223" y="283"/>
                </a:cubicBezTo>
                <a:cubicBezTo>
                  <a:pt x="218" y="283"/>
                  <a:pt x="212" y="273"/>
                  <a:pt x="213" y="270"/>
                </a:cubicBezTo>
                <a:cubicBezTo>
                  <a:pt x="215" y="267"/>
                  <a:pt x="212" y="259"/>
                  <a:pt x="207" y="258"/>
                </a:cubicBezTo>
                <a:cubicBezTo>
                  <a:pt x="204" y="256"/>
                  <a:pt x="203" y="259"/>
                  <a:pt x="201" y="258"/>
                </a:cubicBezTo>
                <a:cubicBezTo>
                  <a:pt x="200" y="255"/>
                  <a:pt x="206" y="252"/>
                  <a:pt x="203" y="245"/>
                </a:cubicBezTo>
                <a:cubicBezTo>
                  <a:pt x="198" y="239"/>
                  <a:pt x="201" y="252"/>
                  <a:pt x="195" y="253"/>
                </a:cubicBezTo>
                <a:cubicBezTo>
                  <a:pt x="189" y="253"/>
                  <a:pt x="191" y="249"/>
                  <a:pt x="194" y="249"/>
                </a:cubicBezTo>
                <a:cubicBezTo>
                  <a:pt x="197" y="250"/>
                  <a:pt x="197" y="247"/>
                  <a:pt x="195" y="244"/>
                </a:cubicBezTo>
                <a:cubicBezTo>
                  <a:pt x="195" y="241"/>
                  <a:pt x="201" y="231"/>
                  <a:pt x="200" y="228"/>
                </a:cubicBezTo>
                <a:cubicBezTo>
                  <a:pt x="198" y="225"/>
                  <a:pt x="198" y="224"/>
                  <a:pt x="198" y="227"/>
                </a:cubicBezTo>
                <a:cubicBezTo>
                  <a:pt x="198" y="230"/>
                  <a:pt x="194" y="230"/>
                  <a:pt x="194" y="235"/>
                </a:cubicBezTo>
                <a:cubicBezTo>
                  <a:pt x="192" y="239"/>
                  <a:pt x="194" y="233"/>
                  <a:pt x="186" y="242"/>
                </a:cubicBezTo>
                <a:cubicBezTo>
                  <a:pt x="178" y="252"/>
                  <a:pt x="188" y="252"/>
                  <a:pt x="180" y="249"/>
                </a:cubicBezTo>
                <a:cubicBezTo>
                  <a:pt x="175" y="245"/>
                  <a:pt x="178" y="235"/>
                  <a:pt x="172" y="231"/>
                </a:cubicBezTo>
                <a:cubicBezTo>
                  <a:pt x="165" y="227"/>
                  <a:pt x="174" y="227"/>
                  <a:pt x="168" y="222"/>
                </a:cubicBezTo>
                <a:cubicBezTo>
                  <a:pt x="163" y="218"/>
                  <a:pt x="163" y="222"/>
                  <a:pt x="151" y="216"/>
                </a:cubicBezTo>
                <a:cubicBezTo>
                  <a:pt x="139" y="210"/>
                  <a:pt x="150" y="216"/>
                  <a:pt x="136" y="213"/>
                </a:cubicBezTo>
                <a:cubicBezTo>
                  <a:pt x="128" y="213"/>
                  <a:pt x="122" y="222"/>
                  <a:pt x="107" y="222"/>
                </a:cubicBezTo>
                <a:cubicBezTo>
                  <a:pt x="98" y="221"/>
                  <a:pt x="99" y="228"/>
                  <a:pt x="93" y="228"/>
                </a:cubicBezTo>
                <a:cubicBezTo>
                  <a:pt x="87" y="228"/>
                  <a:pt x="90" y="242"/>
                  <a:pt x="81" y="239"/>
                </a:cubicBezTo>
                <a:cubicBezTo>
                  <a:pt x="73" y="236"/>
                  <a:pt x="78" y="242"/>
                  <a:pt x="70" y="238"/>
                </a:cubicBezTo>
                <a:cubicBezTo>
                  <a:pt x="66" y="236"/>
                  <a:pt x="66" y="239"/>
                  <a:pt x="58" y="239"/>
                </a:cubicBezTo>
                <a:cubicBezTo>
                  <a:pt x="52" y="239"/>
                  <a:pt x="55" y="244"/>
                  <a:pt x="51" y="245"/>
                </a:cubicBezTo>
                <a:cubicBezTo>
                  <a:pt x="45" y="245"/>
                  <a:pt x="45" y="253"/>
                  <a:pt x="34" y="252"/>
                </a:cubicBezTo>
                <a:cubicBezTo>
                  <a:pt x="23" y="250"/>
                  <a:pt x="23" y="242"/>
                  <a:pt x="19" y="244"/>
                </a:cubicBezTo>
                <a:cubicBezTo>
                  <a:pt x="16" y="244"/>
                  <a:pt x="16" y="235"/>
                  <a:pt x="17" y="235"/>
                </a:cubicBezTo>
                <a:cubicBezTo>
                  <a:pt x="20" y="236"/>
                  <a:pt x="23" y="233"/>
                  <a:pt x="22" y="228"/>
                </a:cubicBezTo>
                <a:cubicBezTo>
                  <a:pt x="22" y="222"/>
                  <a:pt x="26" y="225"/>
                  <a:pt x="20" y="210"/>
                </a:cubicBezTo>
                <a:cubicBezTo>
                  <a:pt x="14" y="194"/>
                  <a:pt x="19" y="194"/>
                  <a:pt x="16" y="186"/>
                </a:cubicBezTo>
                <a:cubicBezTo>
                  <a:pt x="11" y="179"/>
                  <a:pt x="10" y="179"/>
                  <a:pt x="10" y="174"/>
                </a:cubicBezTo>
                <a:cubicBezTo>
                  <a:pt x="11" y="168"/>
                  <a:pt x="3" y="163"/>
                  <a:pt x="3" y="158"/>
                </a:cubicBezTo>
                <a:cubicBezTo>
                  <a:pt x="3" y="152"/>
                  <a:pt x="7" y="163"/>
                  <a:pt x="8" y="162"/>
                </a:cubicBezTo>
                <a:cubicBezTo>
                  <a:pt x="8" y="158"/>
                  <a:pt x="3" y="154"/>
                  <a:pt x="5" y="151"/>
                </a:cubicBezTo>
                <a:cubicBezTo>
                  <a:pt x="7" y="149"/>
                  <a:pt x="11" y="165"/>
                  <a:pt x="11" y="157"/>
                </a:cubicBezTo>
                <a:cubicBezTo>
                  <a:pt x="11" y="149"/>
                  <a:pt x="0" y="141"/>
                  <a:pt x="5" y="132"/>
                </a:cubicBezTo>
                <a:cubicBezTo>
                  <a:pt x="11" y="123"/>
                  <a:pt x="3" y="124"/>
                  <a:pt x="8" y="116"/>
                </a:cubicBezTo>
                <a:cubicBezTo>
                  <a:pt x="13" y="109"/>
                  <a:pt x="10" y="126"/>
                  <a:pt x="13" y="116"/>
                </a:cubicBezTo>
                <a:cubicBezTo>
                  <a:pt x="16" y="109"/>
                  <a:pt x="17" y="115"/>
                  <a:pt x="25" y="105"/>
                </a:cubicBezTo>
                <a:cubicBezTo>
                  <a:pt x="32" y="96"/>
                  <a:pt x="32" y="104"/>
                  <a:pt x="38" y="101"/>
                </a:cubicBezTo>
                <a:cubicBezTo>
                  <a:pt x="45" y="98"/>
                  <a:pt x="48" y="98"/>
                  <a:pt x="49" y="95"/>
                </a:cubicBezTo>
                <a:cubicBezTo>
                  <a:pt x="51" y="92"/>
                  <a:pt x="55" y="98"/>
                  <a:pt x="63" y="92"/>
                </a:cubicBezTo>
                <a:cubicBezTo>
                  <a:pt x="70" y="87"/>
                  <a:pt x="67" y="82"/>
                  <a:pt x="72" y="78"/>
                </a:cubicBezTo>
                <a:close/>
                <a:moveTo>
                  <a:pt x="255" y="323"/>
                </a:moveTo>
                <a:cubicBezTo>
                  <a:pt x="256" y="326"/>
                  <a:pt x="256" y="325"/>
                  <a:pt x="256" y="328"/>
                </a:cubicBezTo>
                <a:cubicBezTo>
                  <a:pt x="256" y="331"/>
                  <a:pt x="258" y="337"/>
                  <a:pt x="259" y="339"/>
                </a:cubicBezTo>
                <a:cubicBezTo>
                  <a:pt x="262" y="340"/>
                  <a:pt x="262" y="345"/>
                  <a:pt x="264" y="345"/>
                </a:cubicBezTo>
                <a:cubicBezTo>
                  <a:pt x="265" y="343"/>
                  <a:pt x="267" y="345"/>
                  <a:pt x="270" y="345"/>
                </a:cubicBezTo>
                <a:cubicBezTo>
                  <a:pt x="271" y="346"/>
                  <a:pt x="270" y="343"/>
                  <a:pt x="273" y="342"/>
                </a:cubicBezTo>
                <a:cubicBezTo>
                  <a:pt x="274" y="340"/>
                  <a:pt x="274" y="337"/>
                  <a:pt x="274" y="339"/>
                </a:cubicBezTo>
                <a:cubicBezTo>
                  <a:pt x="276" y="340"/>
                  <a:pt x="274" y="336"/>
                  <a:pt x="276" y="337"/>
                </a:cubicBezTo>
                <a:cubicBezTo>
                  <a:pt x="277" y="337"/>
                  <a:pt x="277" y="339"/>
                  <a:pt x="277" y="339"/>
                </a:cubicBezTo>
                <a:cubicBezTo>
                  <a:pt x="276" y="339"/>
                  <a:pt x="276" y="340"/>
                  <a:pt x="279" y="340"/>
                </a:cubicBezTo>
                <a:cubicBezTo>
                  <a:pt x="280" y="342"/>
                  <a:pt x="277" y="334"/>
                  <a:pt x="279" y="333"/>
                </a:cubicBezTo>
                <a:cubicBezTo>
                  <a:pt x="280" y="333"/>
                  <a:pt x="277" y="329"/>
                  <a:pt x="279" y="328"/>
                </a:cubicBezTo>
                <a:cubicBezTo>
                  <a:pt x="282" y="326"/>
                  <a:pt x="280" y="331"/>
                  <a:pt x="282" y="329"/>
                </a:cubicBezTo>
                <a:cubicBezTo>
                  <a:pt x="283" y="328"/>
                  <a:pt x="280" y="328"/>
                  <a:pt x="282" y="322"/>
                </a:cubicBezTo>
                <a:cubicBezTo>
                  <a:pt x="282" y="317"/>
                  <a:pt x="280" y="312"/>
                  <a:pt x="279" y="314"/>
                </a:cubicBezTo>
                <a:cubicBezTo>
                  <a:pt x="277" y="315"/>
                  <a:pt x="277" y="312"/>
                  <a:pt x="276" y="315"/>
                </a:cubicBezTo>
                <a:cubicBezTo>
                  <a:pt x="274" y="317"/>
                  <a:pt x="276" y="314"/>
                  <a:pt x="270" y="317"/>
                </a:cubicBezTo>
                <a:cubicBezTo>
                  <a:pt x="262" y="320"/>
                  <a:pt x="264" y="314"/>
                  <a:pt x="258" y="314"/>
                </a:cubicBezTo>
                <a:cubicBezTo>
                  <a:pt x="253" y="314"/>
                  <a:pt x="253" y="309"/>
                  <a:pt x="251" y="315"/>
                </a:cubicBezTo>
                <a:cubicBezTo>
                  <a:pt x="251" y="317"/>
                  <a:pt x="253" y="318"/>
                  <a:pt x="255" y="323"/>
                </a:cubicBezTo>
                <a:close/>
                <a:moveTo>
                  <a:pt x="247" y="300"/>
                </a:moveTo>
                <a:cubicBezTo>
                  <a:pt x="248" y="298"/>
                  <a:pt x="250" y="305"/>
                  <a:pt x="247" y="306"/>
                </a:cubicBezTo>
                <a:cubicBezTo>
                  <a:pt x="245" y="306"/>
                  <a:pt x="245" y="301"/>
                  <a:pt x="247" y="300"/>
                </a:cubicBezTo>
                <a:close/>
                <a:moveTo>
                  <a:pt x="277" y="305"/>
                </a:moveTo>
                <a:cubicBezTo>
                  <a:pt x="279" y="305"/>
                  <a:pt x="279" y="305"/>
                  <a:pt x="279" y="306"/>
                </a:cubicBezTo>
                <a:cubicBezTo>
                  <a:pt x="279" y="308"/>
                  <a:pt x="282" y="308"/>
                  <a:pt x="282" y="306"/>
                </a:cubicBezTo>
                <a:cubicBezTo>
                  <a:pt x="280" y="305"/>
                  <a:pt x="283" y="305"/>
                  <a:pt x="280" y="305"/>
                </a:cubicBezTo>
                <a:cubicBezTo>
                  <a:pt x="279" y="303"/>
                  <a:pt x="279" y="300"/>
                  <a:pt x="277" y="303"/>
                </a:cubicBezTo>
                <a:cubicBezTo>
                  <a:pt x="277" y="303"/>
                  <a:pt x="276" y="303"/>
                  <a:pt x="277" y="305"/>
                </a:cubicBezTo>
                <a:close/>
                <a:moveTo>
                  <a:pt x="279" y="309"/>
                </a:moveTo>
                <a:cubicBezTo>
                  <a:pt x="279" y="308"/>
                  <a:pt x="283" y="308"/>
                  <a:pt x="282" y="309"/>
                </a:cubicBezTo>
                <a:cubicBezTo>
                  <a:pt x="282" y="311"/>
                  <a:pt x="279" y="309"/>
                  <a:pt x="279" y="309"/>
                </a:cubicBezTo>
                <a:close/>
                <a:moveTo>
                  <a:pt x="197" y="261"/>
                </a:moveTo>
                <a:cubicBezTo>
                  <a:pt x="198" y="259"/>
                  <a:pt x="201" y="261"/>
                  <a:pt x="200" y="259"/>
                </a:cubicBezTo>
                <a:cubicBezTo>
                  <a:pt x="200" y="258"/>
                  <a:pt x="198" y="259"/>
                  <a:pt x="197" y="256"/>
                </a:cubicBezTo>
                <a:cubicBezTo>
                  <a:pt x="195" y="255"/>
                  <a:pt x="188" y="258"/>
                  <a:pt x="188" y="261"/>
                </a:cubicBezTo>
                <a:cubicBezTo>
                  <a:pt x="189" y="263"/>
                  <a:pt x="195" y="261"/>
                  <a:pt x="197" y="261"/>
                </a:cubicBezTo>
                <a:close/>
                <a:moveTo>
                  <a:pt x="148" y="8"/>
                </a:moveTo>
                <a:cubicBezTo>
                  <a:pt x="145" y="3"/>
                  <a:pt x="145" y="11"/>
                  <a:pt x="140" y="8"/>
                </a:cubicBezTo>
                <a:cubicBezTo>
                  <a:pt x="137" y="6"/>
                  <a:pt x="140" y="11"/>
                  <a:pt x="143" y="14"/>
                </a:cubicBezTo>
                <a:cubicBezTo>
                  <a:pt x="145" y="14"/>
                  <a:pt x="150" y="11"/>
                  <a:pt x="148" y="8"/>
                </a:cubicBezTo>
                <a:close/>
                <a:moveTo>
                  <a:pt x="139" y="11"/>
                </a:moveTo>
                <a:cubicBezTo>
                  <a:pt x="137" y="8"/>
                  <a:pt x="137" y="8"/>
                  <a:pt x="137" y="11"/>
                </a:cubicBezTo>
                <a:cubicBezTo>
                  <a:pt x="137" y="12"/>
                  <a:pt x="136" y="12"/>
                  <a:pt x="139" y="14"/>
                </a:cubicBezTo>
                <a:cubicBezTo>
                  <a:pt x="140" y="14"/>
                  <a:pt x="140" y="12"/>
                  <a:pt x="139" y="11"/>
                </a:cubicBezTo>
                <a:close/>
                <a:moveTo>
                  <a:pt x="188" y="36"/>
                </a:moveTo>
                <a:cubicBezTo>
                  <a:pt x="186" y="32"/>
                  <a:pt x="191" y="32"/>
                  <a:pt x="191" y="34"/>
                </a:cubicBezTo>
                <a:cubicBezTo>
                  <a:pt x="189" y="37"/>
                  <a:pt x="188" y="39"/>
                  <a:pt x="188" y="36"/>
                </a:cubicBezTo>
                <a:close/>
                <a:moveTo>
                  <a:pt x="320" y="151"/>
                </a:moveTo>
                <a:cubicBezTo>
                  <a:pt x="320" y="149"/>
                  <a:pt x="321" y="148"/>
                  <a:pt x="321" y="146"/>
                </a:cubicBezTo>
                <a:cubicBezTo>
                  <a:pt x="321" y="144"/>
                  <a:pt x="321" y="144"/>
                  <a:pt x="321" y="143"/>
                </a:cubicBezTo>
                <a:cubicBezTo>
                  <a:pt x="321" y="141"/>
                  <a:pt x="320" y="143"/>
                  <a:pt x="320" y="144"/>
                </a:cubicBezTo>
                <a:cubicBezTo>
                  <a:pt x="321" y="146"/>
                  <a:pt x="319" y="148"/>
                  <a:pt x="319" y="148"/>
                </a:cubicBezTo>
                <a:cubicBezTo>
                  <a:pt x="320" y="149"/>
                  <a:pt x="317" y="152"/>
                  <a:pt x="319" y="154"/>
                </a:cubicBezTo>
                <a:cubicBezTo>
                  <a:pt x="320" y="154"/>
                  <a:pt x="320" y="152"/>
                  <a:pt x="320" y="151"/>
                </a:cubicBezTo>
                <a:close/>
                <a:moveTo>
                  <a:pt x="210" y="60"/>
                </a:moveTo>
                <a:cubicBezTo>
                  <a:pt x="212" y="60"/>
                  <a:pt x="215" y="60"/>
                  <a:pt x="213" y="59"/>
                </a:cubicBezTo>
                <a:cubicBezTo>
                  <a:pt x="212" y="57"/>
                  <a:pt x="207" y="60"/>
                  <a:pt x="209" y="62"/>
                </a:cubicBezTo>
                <a:cubicBezTo>
                  <a:pt x="209" y="62"/>
                  <a:pt x="210" y="62"/>
                  <a:pt x="210" y="60"/>
                </a:cubicBezTo>
                <a:close/>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88" name="Freeform 273"/>
          <p:cNvSpPr>
            <a:spLocks/>
          </p:cNvSpPr>
          <p:nvPr>
            <p:custDataLst>
              <p:tags r:id="rId286"/>
            </p:custDataLst>
          </p:nvPr>
        </p:nvSpPr>
        <p:spPr bwMode="auto">
          <a:xfrm>
            <a:off x="3599850" y="3291732"/>
            <a:ext cx="9968" cy="5245"/>
          </a:xfrm>
          <a:custGeom>
            <a:avLst/>
            <a:gdLst/>
            <a:ahLst/>
            <a:cxnLst>
              <a:cxn ang="0">
                <a:pos x="3" y="3"/>
              </a:cxn>
              <a:cxn ang="0">
                <a:pos x="0" y="0"/>
              </a:cxn>
              <a:cxn ang="0">
                <a:pos x="3" y="1"/>
              </a:cxn>
              <a:cxn ang="0">
                <a:pos x="4" y="1"/>
              </a:cxn>
              <a:cxn ang="0">
                <a:pos x="3" y="3"/>
              </a:cxn>
            </a:cxnLst>
            <a:rect l="0" t="0" r="r" b="b"/>
            <a:pathLst>
              <a:path w="6" h="3">
                <a:moveTo>
                  <a:pt x="3" y="3"/>
                </a:moveTo>
                <a:cubicBezTo>
                  <a:pt x="0" y="1"/>
                  <a:pt x="0" y="1"/>
                  <a:pt x="0" y="0"/>
                </a:cubicBezTo>
                <a:cubicBezTo>
                  <a:pt x="1" y="0"/>
                  <a:pt x="1" y="1"/>
                  <a:pt x="3" y="1"/>
                </a:cubicBezTo>
                <a:cubicBezTo>
                  <a:pt x="3" y="1"/>
                  <a:pt x="6" y="1"/>
                  <a:pt x="4" y="1"/>
                </a:cubicBezTo>
                <a:cubicBezTo>
                  <a:pt x="3" y="3"/>
                  <a:pt x="3" y="3"/>
                  <a:pt x="3" y="3"/>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89" name="Freeform 274"/>
          <p:cNvSpPr>
            <a:spLocks/>
          </p:cNvSpPr>
          <p:nvPr>
            <p:custDataLst>
              <p:tags r:id="rId287"/>
            </p:custDataLst>
          </p:nvPr>
        </p:nvSpPr>
        <p:spPr bwMode="auto">
          <a:xfrm>
            <a:off x="4441703" y="4040029"/>
            <a:ext cx="7249" cy="11364"/>
          </a:xfrm>
          <a:custGeom>
            <a:avLst/>
            <a:gdLst/>
            <a:ahLst/>
            <a:cxnLst>
              <a:cxn ang="0">
                <a:pos x="2" y="2"/>
              </a:cxn>
              <a:cxn ang="0">
                <a:pos x="2" y="7"/>
              </a:cxn>
              <a:cxn ang="0">
                <a:pos x="2" y="2"/>
              </a:cxn>
            </a:cxnLst>
            <a:rect l="0" t="0" r="r" b="b"/>
            <a:pathLst>
              <a:path w="4" h="7">
                <a:moveTo>
                  <a:pt x="2" y="2"/>
                </a:moveTo>
                <a:cubicBezTo>
                  <a:pt x="2" y="0"/>
                  <a:pt x="4" y="7"/>
                  <a:pt x="2" y="7"/>
                </a:cubicBezTo>
                <a:cubicBezTo>
                  <a:pt x="0" y="7"/>
                  <a:pt x="0" y="2"/>
                  <a:pt x="2" y="2"/>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90" name="Freeform 275"/>
          <p:cNvSpPr>
            <a:spLocks/>
          </p:cNvSpPr>
          <p:nvPr>
            <p:custDataLst>
              <p:tags r:id="rId288"/>
            </p:custDataLst>
          </p:nvPr>
        </p:nvSpPr>
        <p:spPr bwMode="auto">
          <a:xfrm>
            <a:off x="4466170" y="4061883"/>
            <a:ext cx="5437" cy="8742"/>
          </a:xfrm>
          <a:custGeom>
            <a:avLst/>
            <a:gdLst/>
            <a:ahLst/>
            <a:cxnLst>
              <a:cxn ang="0">
                <a:pos x="2" y="3"/>
              </a:cxn>
              <a:cxn ang="0">
                <a:pos x="2" y="2"/>
              </a:cxn>
              <a:cxn ang="0">
                <a:pos x="2" y="3"/>
              </a:cxn>
            </a:cxnLst>
            <a:rect l="0" t="0" r="r" b="b"/>
            <a:pathLst>
              <a:path w="3" h="5">
                <a:moveTo>
                  <a:pt x="2" y="3"/>
                </a:moveTo>
                <a:cubicBezTo>
                  <a:pt x="0" y="2"/>
                  <a:pt x="0" y="0"/>
                  <a:pt x="2" y="2"/>
                </a:cubicBezTo>
                <a:cubicBezTo>
                  <a:pt x="3" y="2"/>
                  <a:pt x="3" y="5"/>
                  <a:pt x="2" y="3"/>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91" name="Freeform 276"/>
          <p:cNvSpPr>
            <a:spLocks/>
          </p:cNvSpPr>
          <p:nvPr>
            <p:custDataLst>
              <p:tags r:id="rId289"/>
            </p:custDataLst>
          </p:nvPr>
        </p:nvSpPr>
        <p:spPr bwMode="auto">
          <a:xfrm>
            <a:off x="4455296" y="4053141"/>
            <a:ext cx="5437" cy="5245"/>
          </a:xfrm>
          <a:custGeom>
            <a:avLst/>
            <a:gdLst/>
            <a:ahLst/>
            <a:cxnLst>
              <a:cxn ang="0">
                <a:pos x="2" y="0"/>
              </a:cxn>
              <a:cxn ang="0">
                <a:pos x="3" y="3"/>
              </a:cxn>
              <a:cxn ang="0">
                <a:pos x="2" y="0"/>
              </a:cxn>
            </a:cxnLst>
            <a:rect l="0" t="0" r="r" b="b"/>
            <a:pathLst>
              <a:path w="3" h="3">
                <a:moveTo>
                  <a:pt x="2" y="0"/>
                </a:moveTo>
                <a:cubicBezTo>
                  <a:pt x="0" y="2"/>
                  <a:pt x="3" y="3"/>
                  <a:pt x="3" y="3"/>
                </a:cubicBezTo>
                <a:cubicBezTo>
                  <a:pt x="3" y="2"/>
                  <a:pt x="3" y="0"/>
                  <a:pt x="2" y="0"/>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92" name="Freeform 277"/>
          <p:cNvSpPr>
            <a:spLocks/>
          </p:cNvSpPr>
          <p:nvPr>
            <p:custDataLst>
              <p:tags r:id="rId290"/>
            </p:custDataLst>
          </p:nvPr>
        </p:nvSpPr>
        <p:spPr bwMode="auto">
          <a:xfrm>
            <a:off x="4249590" y="3868690"/>
            <a:ext cx="154958" cy="182703"/>
          </a:xfrm>
          <a:custGeom>
            <a:avLst/>
            <a:gdLst/>
            <a:ahLst/>
            <a:cxnLst>
              <a:cxn ang="0">
                <a:pos x="2" y="35"/>
              </a:cxn>
              <a:cxn ang="0">
                <a:pos x="11" y="24"/>
              </a:cxn>
              <a:cxn ang="0">
                <a:pos x="9" y="17"/>
              </a:cxn>
              <a:cxn ang="0">
                <a:pos x="11" y="14"/>
              </a:cxn>
              <a:cxn ang="0">
                <a:pos x="12" y="8"/>
              </a:cxn>
              <a:cxn ang="0">
                <a:pos x="9" y="0"/>
              </a:cxn>
              <a:cxn ang="0">
                <a:pos x="37" y="0"/>
              </a:cxn>
              <a:cxn ang="0">
                <a:pos x="64" y="19"/>
              </a:cxn>
              <a:cxn ang="0">
                <a:pos x="67" y="27"/>
              </a:cxn>
              <a:cxn ang="0">
                <a:pos x="79" y="36"/>
              </a:cxn>
              <a:cxn ang="0">
                <a:pos x="76" y="44"/>
              </a:cxn>
              <a:cxn ang="0">
                <a:pos x="81" y="58"/>
              </a:cxn>
              <a:cxn ang="0">
                <a:pos x="81" y="66"/>
              </a:cxn>
              <a:cxn ang="0">
                <a:pos x="81" y="77"/>
              </a:cxn>
              <a:cxn ang="0">
                <a:pos x="82" y="89"/>
              </a:cxn>
              <a:cxn ang="0">
                <a:pos x="88" y="94"/>
              </a:cxn>
              <a:cxn ang="0">
                <a:pos x="76" y="102"/>
              </a:cxn>
              <a:cxn ang="0">
                <a:pos x="69" y="102"/>
              </a:cxn>
              <a:cxn ang="0">
                <a:pos x="61" y="105"/>
              </a:cxn>
              <a:cxn ang="0">
                <a:pos x="53" y="105"/>
              </a:cxn>
              <a:cxn ang="0">
                <a:pos x="43" y="103"/>
              </a:cxn>
              <a:cxn ang="0">
                <a:pos x="41" y="94"/>
              </a:cxn>
              <a:cxn ang="0">
                <a:pos x="37" y="84"/>
              </a:cxn>
              <a:cxn ang="0">
                <a:pos x="29" y="83"/>
              </a:cxn>
              <a:cxn ang="0">
                <a:pos x="21" y="78"/>
              </a:cxn>
              <a:cxn ang="0">
                <a:pos x="18" y="77"/>
              </a:cxn>
              <a:cxn ang="0">
                <a:pos x="12" y="70"/>
              </a:cxn>
              <a:cxn ang="0">
                <a:pos x="9" y="63"/>
              </a:cxn>
              <a:cxn ang="0">
                <a:pos x="2" y="49"/>
              </a:cxn>
              <a:cxn ang="0">
                <a:pos x="2" y="35"/>
              </a:cxn>
            </a:cxnLst>
            <a:rect l="0" t="0" r="r" b="b"/>
            <a:pathLst>
              <a:path w="88" h="108">
                <a:moveTo>
                  <a:pt x="2" y="35"/>
                </a:moveTo>
                <a:cubicBezTo>
                  <a:pt x="8" y="33"/>
                  <a:pt x="6" y="28"/>
                  <a:pt x="11" y="24"/>
                </a:cubicBezTo>
                <a:cubicBezTo>
                  <a:pt x="15" y="19"/>
                  <a:pt x="9" y="19"/>
                  <a:pt x="9" y="17"/>
                </a:cubicBezTo>
                <a:cubicBezTo>
                  <a:pt x="9" y="16"/>
                  <a:pt x="11" y="16"/>
                  <a:pt x="11" y="14"/>
                </a:cubicBezTo>
                <a:cubicBezTo>
                  <a:pt x="12" y="14"/>
                  <a:pt x="12" y="13"/>
                  <a:pt x="12" y="8"/>
                </a:cubicBezTo>
                <a:cubicBezTo>
                  <a:pt x="11" y="2"/>
                  <a:pt x="9" y="3"/>
                  <a:pt x="9" y="0"/>
                </a:cubicBezTo>
                <a:cubicBezTo>
                  <a:pt x="12" y="0"/>
                  <a:pt x="32" y="0"/>
                  <a:pt x="37" y="0"/>
                </a:cubicBezTo>
                <a:cubicBezTo>
                  <a:pt x="53" y="11"/>
                  <a:pt x="60" y="16"/>
                  <a:pt x="64" y="19"/>
                </a:cubicBezTo>
                <a:cubicBezTo>
                  <a:pt x="70" y="22"/>
                  <a:pt x="64" y="22"/>
                  <a:pt x="67" y="27"/>
                </a:cubicBezTo>
                <a:cubicBezTo>
                  <a:pt x="72" y="30"/>
                  <a:pt x="78" y="36"/>
                  <a:pt x="79" y="36"/>
                </a:cubicBezTo>
                <a:cubicBezTo>
                  <a:pt x="76" y="41"/>
                  <a:pt x="78" y="41"/>
                  <a:pt x="76" y="44"/>
                </a:cubicBezTo>
                <a:cubicBezTo>
                  <a:pt x="73" y="52"/>
                  <a:pt x="78" y="55"/>
                  <a:pt x="81" y="58"/>
                </a:cubicBezTo>
                <a:cubicBezTo>
                  <a:pt x="82" y="63"/>
                  <a:pt x="78" y="59"/>
                  <a:pt x="81" y="66"/>
                </a:cubicBezTo>
                <a:cubicBezTo>
                  <a:pt x="82" y="72"/>
                  <a:pt x="78" y="69"/>
                  <a:pt x="81" y="77"/>
                </a:cubicBezTo>
                <a:cubicBezTo>
                  <a:pt x="84" y="84"/>
                  <a:pt x="81" y="84"/>
                  <a:pt x="82" y="89"/>
                </a:cubicBezTo>
                <a:cubicBezTo>
                  <a:pt x="85" y="92"/>
                  <a:pt x="85" y="89"/>
                  <a:pt x="88" y="94"/>
                </a:cubicBezTo>
                <a:cubicBezTo>
                  <a:pt x="85" y="97"/>
                  <a:pt x="82" y="98"/>
                  <a:pt x="76" y="102"/>
                </a:cubicBezTo>
                <a:cubicBezTo>
                  <a:pt x="70" y="105"/>
                  <a:pt x="69" y="97"/>
                  <a:pt x="69" y="102"/>
                </a:cubicBezTo>
                <a:cubicBezTo>
                  <a:pt x="67" y="106"/>
                  <a:pt x="63" y="106"/>
                  <a:pt x="61" y="105"/>
                </a:cubicBezTo>
                <a:cubicBezTo>
                  <a:pt x="60" y="103"/>
                  <a:pt x="56" y="108"/>
                  <a:pt x="53" y="105"/>
                </a:cubicBezTo>
                <a:cubicBezTo>
                  <a:pt x="50" y="100"/>
                  <a:pt x="50" y="106"/>
                  <a:pt x="43" y="103"/>
                </a:cubicBezTo>
                <a:cubicBezTo>
                  <a:pt x="40" y="98"/>
                  <a:pt x="43" y="98"/>
                  <a:pt x="41" y="94"/>
                </a:cubicBezTo>
                <a:cubicBezTo>
                  <a:pt x="40" y="89"/>
                  <a:pt x="38" y="86"/>
                  <a:pt x="37" y="84"/>
                </a:cubicBezTo>
                <a:cubicBezTo>
                  <a:pt x="34" y="84"/>
                  <a:pt x="31" y="84"/>
                  <a:pt x="29" y="83"/>
                </a:cubicBezTo>
                <a:cubicBezTo>
                  <a:pt x="21" y="78"/>
                  <a:pt x="23" y="81"/>
                  <a:pt x="21" y="78"/>
                </a:cubicBezTo>
                <a:cubicBezTo>
                  <a:pt x="20" y="75"/>
                  <a:pt x="20" y="80"/>
                  <a:pt x="18" y="77"/>
                </a:cubicBezTo>
                <a:cubicBezTo>
                  <a:pt x="17" y="74"/>
                  <a:pt x="14" y="75"/>
                  <a:pt x="12" y="70"/>
                </a:cubicBezTo>
                <a:cubicBezTo>
                  <a:pt x="11" y="69"/>
                  <a:pt x="9" y="67"/>
                  <a:pt x="9" y="63"/>
                </a:cubicBezTo>
                <a:cubicBezTo>
                  <a:pt x="8" y="59"/>
                  <a:pt x="0" y="53"/>
                  <a:pt x="2" y="49"/>
                </a:cubicBezTo>
                <a:cubicBezTo>
                  <a:pt x="3" y="44"/>
                  <a:pt x="0" y="41"/>
                  <a:pt x="2" y="35"/>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93" name="Freeform 278"/>
          <p:cNvSpPr>
            <a:spLocks/>
          </p:cNvSpPr>
          <p:nvPr>
            <p:custDataLst>
              <p:tags r:id="rId291"/>
            </p:custDataLst>
          </p:nvPr>
        </p:nvSpPr>
        <p:spPr bwMode="auto">
          <a:xfrm>
            <a:off x="4385519" y="3944742"/>
            <a:ext cx="8155" cy="16610"/>
          </a:xfrm>
          <a:custGeom>
            <a:avLst/>
            <a:gdLst/>
            <a:ahLst/>
            <a:cxnLst>
              <a:cxn ang="0">
                <a:pos x="2" y="9"/>
              </a:cxn>
              <a:cxn ang="0">
                <a:pos x="2" y="4"/>
              </a:cxn>
              <a:cxn ang="0">
                <a:pos x="3" y="4"/>
              </a:cxn>
              <a:cxn ang="0">
                <a:pos x="3" y="7"/>
              </a:cxn>
              <a:cxn ang="0">
                <a:pos x="2" y="9"/>
              </a:cxn>
            </a:cxnLst>
            <a:rect l="0" t="0" r="r" b="b"/>
            <a:pathLst>
              <a:path w="5" h="10">
                <a:moveTo>
                  <a:pt x="2" y="9"/>
                </a:moveTo>
                <a:cubicBezTo>
                  <a:pt x="2" y="7"/>
                  <a:pt x="0" y="4"/>
                  <a:pt x="2" y="4"/>
                </a:cubicBezTo>
                <a:cubicBezTo>
                  <a:pt x="2" y="2"/>
                  <a:pt x="2" y="0"/>
                  <a:pt x="3" y="4"/>
                </a:cubicBezTo>
                <a:cubicBezTo>
                  <a:pt x="3" y="7"/>
                  <a:pt x="3" y="5"/>
                  <a:pt x="3" y="7"/>
                </a:cubicBezTo>
                <a:cubicBezTo>
                  <a:pt x="5" y="9"/>
                  <a:pt x="5" y="10"/>
                  <a:pt x="2" y="9"/>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94" name="Freeform 279"/>
          <p:cNvSpPr>
            <a:spLocks/>
          </p:cNvSpPr>
          <p:nvPr>
            <p:custDataLst>
              <p:tags r:id="rId292"/>
            </p:custDataLst>
          </p:nvPr>
        </p:nvSpPr>
        <p:spPr bwMode="auto">
          <a:xfrm>
            <a:off x="4390956" y="3933380"/>
            <a:ext cx="4531" cy="9616"/>
          </a:xfrm>
          <a:custGeom>
            <a:avLst/>
            <a:gdLst/>
            <a:ahLst/>
            <a:cxnLst>
              <a:cxn ang="0">
                <a:pos x="2" y="6"/>
              </a:cxn>
              <a:cxn ang="0">
                <a:pos x="2" y="3"/>
              </a:cxn>
              <a:cxn ang="0">
                <a:pos x="3" y="1"/>
              </a:cxn>
              <a:cxn ang="0">
                <a:pos x="3" y="4"/>
              </a:cxn>
              <a:cxn ang="0">
                <a:pos x="2" y="6"/>
              </a:cxn>
            </a:cxnLst>
            <a:rect l="0" t="0" r="r" b="b"/>
            <a:pathLst>
              <a:path w="3" h="6">
                <a:moveTo>
                  <a:pt x="2" y="6"/>
                </a:moveTo>
                <a:cubicBezTo>
                  <a:pt x="0" y="4"/>
                  <a:pt x="2" y="4"/>
                  <a:pt x="2" y="3"/>
                </a:cubicBezTo>
                <a:cubicBezTo>
                  <a:pt x="2" y="1"/>
                  <a:pt x="2" y="0"/>
                  <a:pt x="3" y="1"/>
                </a:cubicBezTo>
                <a:cubicBezTo>
                  <a:pt x="3" y="1"/>
                  <a:pt x="3" y="1"/>
                  <a:pt x="3" y="4"/>
                </a:cubicBezTo>
                <a:cubicBezTo>
                  <a:pt x="3" y="6"/>
                  <a:pt x="3" y="6"/>
                  <a:pt x="2" y="6"/>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95" name="Freeform 280"/>
          <p:cNvSpPr>
            <a:spLocks/>
          </p:cNvSpPr>
          <p:nvPr>
            <p:custDataLst>
              <p:tags r:id="rId293"/>
            </p:custDataLst>
          </p:nvPr>
        </p:nvSpPr>
        <p:spPr bwMode="auto">
          <a:xfrm>
            <a:off x="4390955" y="3977088"/>
            <a:ext cx="8155" cy="8742"/>
          </a:xfrm>
          <a:custGeom>
            <a:avLst/>
            <a:gdLst/>
            <a:ahLst/>
            <a:cxnLst>
              <a:cxn ang="0">
                <a:pos x="2" y="5"/>
              </a:cxn>
              <a:cxn ang="0">
                <a:pos x="3" y="2"/>
              </a:cxn>
              <a:cxn ang="0">
                <a:pos x="2" y="5"/>
              </a:cxn>
            </a:cxnLst>
            <a:rect l="0" t="0" r="r" b="b"/>
            <a:pathLst>
              <a:path w="5" h="5">
                <a:moveTo>
                  <a:pt x="2" y="5"/>
                </a:moveTo>
                <a:cubicBezTo>
                  <a:pt x="0" y="5"/>
                  <a:pt x="5" y="0"/>
                  <a:pt x="3" y="2"/>
                </a:cubicBezTo>
                <a:cubicBezTo>
                  <a:pt x="3" y="3"/>
                  <a:pt x="3" y="5"/>
                  <a:pt x="2" y="5"/>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96" name="Freeform 281"/>
          <p:cNvSpPr>
            <a:spLocks/>
          </p:cNvSpPr>
          <p:nvPr>
            <p:custDataLst>
              <p:tags r:id="rId294"/>
            </p:custDataLst>
          </p:nvPr>
        </p:nvSpPr>
        <p:spPr bwMode="auto">
          <a:xfrm>
            <a:off x="4608442" y="4200878"/>
            <a:ext cx="14500" cy="13113"/>
          </a:xfrm>
          <a:custGeom>
            <a:avLst/>
            <a:gdLst/>
            <a:ahLst/>
            <a:cxnLst>
              <a:cxn ang="0">
                <a:pos x="1" y="2"/>
              </a:cxn>
              <a:cxn ang="0">
                <a:pos x="6" y="5"/>
              </a:cxn>
              <a:cxn ang="0">
                <a:pos x="1" y="2"/>
              </a:cxn>
            </a:cxnLst>
            <a:rect l="0" t="0" r="r" b="b"/>
            <a:pathLst>
              <a:path w="8" h="8">
                <a:moveTo>
                  <a:pt x="1" y="2"/>
                </a:moveTo>
                <a:cubicBezTo>
                  <a:pt x="3" y="0"/>
                  <a:pt x="8" y="4"/>
                  <a:pt x="6" y="5"/>
                </a:cubicBezTo>
                <a:cubicBezTo>
                  <a:pt x="5" y="8"/>
                  <a:pt x="0" y="5"/>
                  <a:pt x="1" y="2"/>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97" name="Freeform 282"/>
          <p:cNvSpPr>
            <a:spLocks/>
          </p:cNvSpPr>
          <p:nvPr>
            <p:custDataLst>
              <p:tags r:id="rId295"/>
            </p:custDataLst>
          </p:nvPr>
        </p:nvSpPr>
        <p:spPr bwMode="auto">
          <a:xfrm>
            <a:off x="4634721" y="4184268"/>
            <a:ext cx="14500" cy="14861"/>
          </a:xfrm>
          <a:custGeom>
            <a:avLst/>
            <a:gdLst/>
            <a:ahLst/>
            <a:cxnLst>
              <a:cxn ang="0">
                <a:pos x="5" y="7"/>
              </a:cxn>
              <a:cxn ang="0">
                <a:pos x="6" y="3"/>
              </a:cxn>
              <a:cxn ang="0">
                <a:pos x="5" y="7"/>
              </a:cxn>
            </a:cxnLst>
            <a:rect l="0" t="0" r="r" b="b"/>
            <a:pathLst>
              <a:path w="8" h="9">
                <a:moveTo>
                  <a:pt x="5" y="7"/>
                </a:moveTo>
                <a:cubicBezTo>
                  <a:pt x="0" y="9"/>
                  <a:pt x="5" y="0"/>
                  <a:pt x="6" y="3"/>
                </a:cubicBezTo>
                <a:cubicBezTo>
                  <a:pt x="6" y="6"/>
                  <a:pt x="8" y="7"/>
                  <a:pt x="5" y="7"/>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98" name="Freeform 283"/>
          <p:cNvSpPr>
            <a:spLocks/>
          </p:cNvSpPr>
          <p:nvPr>
            <p:custDataLst>
              <p:tags r:id="rId296"/>
            </p:custDataLst>
          </p:nvPr>
        </p:nvSpPr>
        <p:spPr bwMode="auto">
          <a:xfrm>
            <a:off x="4069257" y="3098539"/>
            <a:ext cx="11781" cy="3497"/>
          </a:xfrm>
          <a:custGeom>
            <a:avLst/>
            <a:gdLst/>
            <a:ahLst/>
            <a:cxnLst>
              <a:cxn ang="0">
                <a:pos x="6" y="2"/>
              </a:cxn>
              <a:cxn ang="0">
                <a:pos x="3" y="2"/>
              </a:cxn>
              <a:cxn ang="0">
                <a:pos x="1" y="2"/>
              </a:cxn>
              <a:cxn ang="0">
                <a:pos x="6" y="2"/>
              </a:cxn>
            </a:cxnLst>
            <a:rect l="0" t="0" r="r" b="b"/>
            <a:pathLst>
              <a:path w="7" h="2">
                <a:moveTo>
                  <a:pt x="6" y="2"/>
                </a:moveTo>
                <a:cubicBezTo>
                  <a:pt x="7" y="2"/>
                  <a:pt x="4" y="2"/>
                  <a:pt x="3" y="2"/>
                </a:cubicBezTo>
                <a:cubicBezTo>
                  <a:pt x="0" y="2"/>
                  <a:pt x="0" y="2"/>
                  <a:pt x="1" y="2"/>
                </a:cubicBezTo>
                <a:cubicBezTo>
                  <a:pt x="3" y="0"/>
                  <a:pt x="4" y="2"/>
                  <a:pt x="6" y="2"/>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299" name="Freeform 284"/>
          <p:cNvSpPr>
            <a:spLocks/>
          </p:cNvSpPr>
          <p:nvPr>
            <p:custDataLst>
              <p:tags r:id="rId297"/>
            </p:custDataLst>
          </p:nvPr>
        </p:nvSpPr>
        <p:spPr bwMode="auto">
          <a:xfrm>
            <a:off x="4069258" y="3096791"/>
            <a:ext cx="9968" cy="1748"/>
          </a:xfrm>
          <a:custGeom>
            <a:avLst/>
            <a:gdLst/>
            <a:ahLst/>
            <a:cxnLst>
              <a:cxn ang="0">
                <a:pos x="1" y="1"/>
              </a:cxn>
              <a:cxn ang="0">
                <a:pos x="4" y="1"/>
              </a:cxn>
              <a:cxn ang="0">
                <a:pos x="1" y="1"/>
              </a:cxn>
            </a:cxnLst>
            <a:rect l="0" t="0" r="r" b="b"/>
            <a:pathLst>
              <a:path w="6" h="1">
                <a:moveTo>
                  <a:pt x="1" y="1"/>
                </a:moveTo>
                <a:cubicBezTo>
                  <a:pt x="0" y="0"/>
                  <a:pt x="6" y="1"/>
                  <a:pt x="4" y="1"/>
                </a:cubicBezTo>
                <a:cubicBezTo>
                  <a:pt x="3" y="1"/>
                  <a:pt x="1" y="1"/>
                  <a:pt x="1" y="1"/>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300" name="Freeform 285"/>
          <p:cNvSpPr>
            <a:spLocks/>
          </p:cNvSpPr>
          <p:nvPr>
            <p:custDataLst>
              <p:tags r:id="rId298"/>
            </p:custDataLst>
          </p:nvPr>
        </p:nvSpPr>
        <p:spPr bwMode="auto">
          <a:xfrm>
            <a:off x="4071070" y="3105533"/>
            <a:ext cx="8155" cy="1748"/>
          </a:xfrm>
          <a:custGeom>
            <a:avLst/>
            <a:gdLst/>
            <a:ahLst/>
            <a:cxnLst>
              <a:cxn ang="0">
                <a:pos x="2" y="1"/>
              </a:cxn>
              <a:cxn ang="0">
                <a:pos x="5" y="1"/>
              </a:cxn>
              <a:cxn ang="0">
                <a:pos x="3" y="1"/>
              </a:cxn>
              <a:cxn ang="0">
                <a:pos x="2" y="1"/>
              </a:cxn>
            </a:cxnLst>
            <a:rect l="0" t="0" r="r" b="b"/>
            <a:pathLst>
              <a:path w="5" h="1">
                <a:moveTo>
                  <a:pt x="2" y="1"/>
                </a:moveTo>
                <a:cubicBezTo>
                  <a:pt x="0" y="0"/>
                  <a:pt x="5" y="0"/>
                  <a:pt x="5" y="1"/>
                </a:cubicBezTo>
                <a:cubicBezTo>
                  <a:pt x="5" y="1"/>
                  <a:pt x="5" y="1"/>
                  <a:pt x="3" y="1"/>
                </a:cubicBezTo>
                <a:cubicBezTo>
                  <a:pt x="2" y="1"/>
                  <a:pt x="2" y="1"/>
                  <a:pt x="2" y="1"/>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301" name="Freeform 286"/>
          <p:cNvSpPr>
            <a:spLocks/>
          </p:cNvSpPr>
          <p:nvPr>
            <p:custDataLst>
              <p:tags r:id="rId299"/>
            </p:custDataLst>
          </p:nvPr>
        </p:nvSpPr>
        <p:spPr bwMode="auto">
          <a:xfrm>
            <a:off x="4041166" y="3062699"/>
            <a:ext cx="4531" cy="5245"/>
          </a:xfrm>
          <a:custGeom>
            <a:avLst/>
            <a:gdLst/>
            <a:ahLst/>
            <a:cxnLst>
              <a:cxn ang="0">
                <a:pos x="3" y="3"/>
              </a:cxn>
              <a:cxn ang="0">
                <a:pos x="0" y="1"/>
              </a:cxn>
              <a:cxn ang="0">
                <a:pos x="2" y="0"/>
              </a:cxn>
              <a:cxn ang="0">
                <a:pos x="3" y="1"/>
              </a:cxn>
              <a:cxn ang="0">
                <a:pos x="3" y="3"/>
              </a:cxn>
            </a:cxnLst>
            <a:rect l="0" t="0" r="r" b="b"/>
            <a:pathLst>
              <a:path w="3" h="3">
                <a:moveTo>
                  <a:pt x="3" y="3"/>
                </a:moveTo>
                <a:cubicBezTo>
                  <a:pt x="2" y="3"/>
                  <a:pt x="0" y="1"/>
                  <a:pt x="0" y="1"/>
                </a:cubicBezTo>
                <a:cubicBezTo>
                  <a:pt x="2" y="0"/>
                  <a:pt x="0" y="0"/>
                  <a:pt x="2" y="0"/>
                </a:cubicBezTo>
                <a:cubicBezTo>
                  <a:pt x="2" y="0"/>
                  <a:pt x="2" y="0"/>
                  <a:pt x="3" y="1"/>
                </a:cubicBezTo>
                <a:cubicBezTo>
                  <a:pt x="3" y="3"/>
                  <a:pt x="3" y="3"/>
                  <a:pt x="3" y="3"/>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302" name="Freeform 287"/>
          <p:cNvSpPr>
            <a:spLocks/>
          </p:cNvSpPr>
          <p:nvPr>
            <p:custDataLst>
              <p:tags r:id="rId300"/>
            </p:custDataLst>
          </p:nvPr>
        </p:nvSpPr>
        <p:spPr bwMode="auto">
          <a:xfrm>
            <a:off x="4039354" y="3062699"/>
            <a:ext cx="4531" cy="12238"/>
          </a:xfrm>
          <a:custGeom>
            <a:avLst/>
            <a:gdLst/>
            <a:ahLst/>
            <a:cxnLst>
              <a:cxn ang="0">
                <a:pos x="3" y="6"/>
              </a:cxn>
              <a:cxn ang="0">
                <a:pos x="1" y="3"/>
              </a:cxn>
              <a:cxn ang="0">
                <a:pos x="1" y="1"/>
              </a:cxn>
              <a:cxn ang="0">
                <a:pos x="1" y="0"/>
              </a:cxn>
              <a:cxn ang="0">
                <a:pos x="3" y="6"/>
              </a:cxn>
            </a:cxnLst>
            <a:rect l="0" t="0" r="r" b="b"/>
            <a:pathLst>
              <a:path w="3" h="7">
                <a:moveTo>
                  <a:pt x="3" y="6"/>
                </a:moveTo>
                <a:cubicBezTo>
                  <a:pt x="1" y="4"/>
                  <a:pt x="0" y="3"/>
                  <a:pt x="1" y="3"/>
                </a:cubicBezTo>
                <a:cubicBezTo>
                  <a:pt x="1" y="3"/>
                  <a:pt x="1" y="4"/>
                  <a:pt x="1" y="1"/>
                </a:cubicBezTo>
                <a:cubicBezTo>
                  <a:pt x="0" y="0"/>
                  <a:pt x="1" y="0"/>
                  <a:pt x="1" y="0"/>
                </a:cubicBezTo>
                <a:cubicBezTo>
                  <a:pt x="1" y="1"/>
                  <a:pt x="3" y="7"/>
                  <a:pt x="3" y="6"/>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303" name="Freeform 288"/>
          <p:cNvSpPr>
            <a:spLocks/>
          </p:cNvSpPr>
          <p:nvPr>
            <p:custDataLst>
              <p:tags r:id="rId301"/>
            </p:custDataLst>
          </p:nvPr>
        </p:nvSpPr>
        <p:spPr bwMode="auto">
          <a:xfrm>
            <a:off x="4043885" y="3069692"/>
            <a:ext cx="7249" cy="10490"/>
          </a:xfrm>
          <a:custGeom>
            <a:avLst/>
            <a:gdLst/>
            <a:ahLst/>
            <a:cxnLst>
              <a:cxn ang="0">
                <a:pos x="4" y="5"/>
              </a:cxn>
              <a:cxn ang="0">
                <a:pos x="1" y="2"/>
              </a:cxn>
              <a:cxn ang="0">
                <a:pos x="1" y="3"/>
              </a:cxn>
              <a:cxn ang="0">
                <a:pos x="4" y="5"/>
              </a:cxn>
            </a:cxnLst>
            <a:rect l="0" t="0" r="r" b="b"/>
            <a:pathLst>
              <a:path w="4" h="6">
                <a:moveTo>
                  <a:pt x="4" y="5"/>
                </a:moveTo>
                <a:cubicBezTo>
                  <a:pt x="1" y="3"/>
                  <a:pt x="1" y="3"/>
                  <a:pt x="1" y="2"/>
                </a:cubicBezTo>
                <a:cubicBezTo>
                  <a:pt x="0" y="0"/>
                  <a:pt x="1" y="2"/>
                  <a:pt x="1" y="3"/>
                </a:cubicBezTo>
                <a:cubicBezTo>
                  <a:pt x="3" y="3"/>
                  <a:pt x="4" y="6"/>
                  <a:pt x="4" y="5"/>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304" name="Freeform 301"/>
          <p:cNvSpPr>
            <a:spLocks/>
          </p:cNvSpPr>
          <p:nvPr>
            <p:custDataLst>
              <p:tags r:id="rId302"/>
            </p:custDataLst>
          </p:nvPr>
        </p:nvSpPr>
        <p:spPr bwMode="auto">
          <a:xfrm>
            <a:off x="3861741" y="3110778"/>
            <a:ext cx="3625" cy="5245"/>
          </a:xfrm>
          <a:custGeom>
            <a:avLst/>
            <a:gdLst/>
            <a:ahLst/>
            <a:cxnLst>
              <a:cxn ang="0">
                <a:pos x="0" y="1"/>
              </a:cxn>
              <a:cxn ang="0">
                <a:pos x="2" y="3"/>
              </a:cxn>
              <a:cxn ang="0">
                <a:pos x="0" y="1"/>
              </a:cxn>
            </a:cxnLst>
            <a:rect l="0" t="0" r="r" b="b"/>
            <a:pathLst>
              <a:path w="2" h="3">
                <a:moveTo>
                  <a:pt x="0" y="1"/>
                </a:moveTo>
                <a:cubicBezTo>
                  <a:pt x="0" y="3"/>
                  <a:pt x="2" y="3"/>
                  <a:pt x="2" y="3"/>
                </a:cubicBezTo>
                <a:cubicBezTo>
                  <a:pt x="2" y="1"/>
                  <a:pt x="2" y="0"/>
                  <a:pt x="0" y="1"/>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305" name="Freeform 297_"/>
          <p:cNvSpPr/>
          <p:nvPr>
            <p:custDataLst>
              <p:tags r:id="rId303"/>
            </p:custDataLst>
          </p:nvPr>
        </p:nvSpPr>
        <p:spPr bwMode="ltGray">
          <a:xfrm>
            <a:off x="4171862" y="3652844"/>
            <a:ext cx="148394" cy="40661"/>
          </a:xfrm>
          <a:custGeom>
            <a:avLst/>
            <a:gdLst>
              <a:gd name="connsiteX0" fmla="*/ 0 w 235744"/>
              <a:gd name="connsiteY0" fmla="*/ 64294 h 66960"/>
              <a:gd name="connsiteX1" fmla="*/ 16669 w 235744"/>
              <a:gd name="connsiteY1" fmla="*/ 54769 h 66960"/>
              <a:gd name="connsiteX2" fmla="*/ 14288 w 235744"/>
              <a:gd name="connsiteY2" fmla="*/ 47625 h 66960"/>
              <a:gd name="connsiteX3" fmla="*/ 16669 w 235744"/>
              <a:gd name="connsiteY3" fmla="*/ 35719 h 66960"/>
              <a:gd name="connsiteX4" fmla="*/ 30956 w 235744"/>
              <a:gd name="connsiteY4" fmla="*/ 30956 h 66960"/>
              <a:gd name="connsiteX5" fmla="*/ 38100 w 235744"/>
              <a:gd name="connsiteY5" fmla="*/ 35719 h 66960"/>
              <a:gd name="connsiteX6" fmla="*/ 42863 w 235744"/>
              <a:gd name="connsiteY6" fmla="*/ 42863 h 66960"/>
              <a:gd name="connsiteX7" fmla="*/ 50006 w 235744"/>
              <a:gd name="connsiteY7" fmla="*/ 50006 h 66960"/>
              <a:gd name="connsiteX8" fmla="*/ 52388 w 235744"/>
              <a:gd name="connsiteY8" fmla="*/ 57150 h 66960"/>
              <a:gd name="connsiteX9" fmla="*/ 71438 w 235744"/>
              <a:gd name="connsiteY9" fmla="*/ 57150 h 66960"/>
              <a:gd name="connsiteX10" fmla="*/ 95250 w 235744"/>
              <a:gd name="connsiteY10" fmla="*/ 59531 h 66960"/>
              <a:gd name="connsiteX11" fmla="*/ 100013 w 235744"/>
              <a:gd name="connsiteY11" fmla="*/ 66675 h 66960"/>
              <a:gd name="connsiteX12" fmla="*/ 114300 w 235744"/>
              <a:gd name="connsiteY12" fmla="*/ 64294 h 66960"/>
              <a:gd name="connsiteX13" fmla="*/ 116681 w 235744"/>
              <a:gd name="connsiteY13" fmla="*/ 52388 h 66960"/>
              <a:gd name="connsiteX14" fmla="*/ 140494 w 235744"/>
              <a:gd name="connsiteY14" fmla="*/ 50006 h 66960"/>
              <a:gd name="connsiteX15" fmla="*/ 147638 w 235744"/>
              <a:gd name="connsiteY15" fmla="*/ 47625 h 66960"/>
              <a:gd name="connsiteX16" fmla="*/ 152400 w 235744"/>
              <a:gd name="connsiteY16" fmla="*/ 40481 h 66960"/>
              <a:gd name="connsiteX17" fmla="*/ 169069 w 235744"/>
              <a:gd name="connsiteY17" fmla="*/ 38100 h 66960"/>
              <a:gd name="connsiteX18" fmla="*/ 176213 w 235744"/>
              <a:gd name="connsiteY18" fmla="*/ 35719 h 66960"/>
              <a:gd name="connsiteX19" fmla="*/ 178594 w 235744"/>
              <a:gd name="connsiteY19" fmla="*/ 23813 h 66960"/>
              <a:gd name="connsiteX20" fmla="*/ 180975 w 235744"/>
              <a:gd name="connsiteY20" fmla="*/ 16669 h 66960"/>
              <a:gd name="connsiteX21" fmla="*/ 183356 w 235744"/>
              <a:gd name="connsiteY21" fmla="*/ 2381 h 66960"/>
              <a:gd name="connsiteX22" fmla="*/ 190500 w 235744"/>
              <a:gd name="connsiteY22" fmla="*/ 0 h 66960"/>
              <a:gd name="connsiteX23" fmla="*/ 195263 w 235744"/>
              <a:gd name="connsiteY23" fmla="*/ 16669 h 66960"/>
              <a:gd name="connsiteX24" fmla="*/ 200025 w 235744"/>
              <a:gd name="connsiteY24" fmla="*/ 30956 h 66960"/>
              <a:gd name="connsiteX25" fmla="*/ 216694 w 235744"/>
              <a:gd name="connsiteY25" fmla="*/ 47625 h 66960"/>
              <a:gd name="connsiteX26" fmla="*/ 228600 w 235744"/>
              <a:gd name="connsiteY26" fmla="*/ 50006 h 66960"/>
              <a:gd name="connsiteX27" fmla="*/ 235744 w 235744"/>
              <a:gd name="connsiteY27" fmla="*/ 54769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5744" h="66960">
                <a:moveTo>
                  <a:pt x="0" y="64294"/>
                </a:moveTo>
                <a:cubicBezTo>
                  <a:pt x="7024" y="62889"/>
                  <a:pt x="15098" y="64193"/>
                  <a:pt x="16669" y="54769"/>
                </a:cubicBezTo>
                <a:cubicBezTo>
                  <a:pt x="17082" y="52293"/>
                  <a:pt x="15082" y="50006"/>
                  <a:pt x="14288" y="47625"/>
                </a:cubicBezTo>
                <a:cubicBezTo>
                  <a:pt x="15082" y="43656"/>
                  <a:pt x="13807" y="38581"/>
                  <a:pt x="16669" y="35719"/>
                </a:cubicBezTo>
                <a:cubicBezTo>
                  <a:pt x="20219" y="32169"/>
                  <a:pt x="30956" y="30956"/>
                  <a:pt x="30956" y="30956"/>
                </a:cubicBezTo>
                <a:cubicBezTo>
                  <a:pt x="33337" y="32544"/>
                  <a:pt x="36076" y="33695"/>
                  <a:pt x="38100" y="35719"/>
                </a:cubicBezTo>
                <a:cubicBezTo>
                  <a:pt x="40124" y="37743"/>
                  <a:pt x="41031" y="40664"/>
                  <a:pt x="42863" y="42863"/>
                </a:cubicBezTo>
                <a:cubicBezTo>
                  <a:pt x="45019" y="45450"/>
                  <a:pt x="47625" y="47625"/>
                  <a:pt x="50006" y="50006"/>
                </a:cubicBezTo>
                <a:cubicBezTo>
                  <a:pt x="50800" y="52387"/>
                  <a:pt x="50613" y="55375"/>
                  <a:pt x="52388" y="57150"/>
                </a:cubicBezTo>
                <a:cubicBezTo>
                  <a:pt x="57269" y="62031"/>
                  <a:pt x="66910" y="58055"/>
                  <a:pt x="71438" y="57150"/>
                </a:cubicBezTo>
                <a:cubicBezTo>
                  <a:pt x="79375" y="57944"/>
                  <a:pt x="87682" y="57008"/>
                  <a:pt x="95250" y="59531"/>
                </a:cubicBezTo>
                <a:cubicBezTo>
                  <a:pt x="97965" y="60436"/>
                  <a:pt x="97236" y="65981"/>
                  <a:pt x="100013" y="66675"/>
                </a:cubicBezTo>
                <a:cubicBezTo>
                  <a:pt x="104697" y="67846"/>
                  <a:pt x="109538" y="65088"/>
                  <a:pt x="114300" y="64294"/>
                </a:cubicBezTo>
                <a:cubicBezTo>
                  <a:pt x="115094" y="60325"/>
                  <a:pt x="114673" y="55902"/>
                  <a:pt x="116681" y="52388"/>
                </a:cubicBezTo>
                <a:cubicBezTo>
                  <a:pt x="121734" y="43546"/>
                  <a:pt x="134251" y="49114"/>
                  <a:pt x="140494" y="50006"/>
                </a:cubicBezTo>
                <a:cubicBezTo>
                  <a:pt x="142875" y="49212"/>
                  <a:pt x="145678" y="49193"/>
                  <a:pt x="147638" y="47625"/>
                </a:cubicBezTo>
                <a:cubicBezTo>
                  <a:pt x="149873" y="45837"/>
                  <a:pt x="149785" y="41643"/>
                  <a:pt x="152400" y="40481"/>
                </a:cubicBezTo>
                <a:cubicBezTo>
                  <a:pt x="157529" y="38201"/>
                  <a:pt x="163513" y="38894"/>
                  <a:pt x="169069" y="38100"/>
                </a:cubicBezTo>
                <a:cubicBezTo>
                  <a:pt x="171450" y="37306"/>
                  <a:pt x="174821" y="37808"/>
                  <a:pt x="176213" y="35719"/>
                </a:cubicBezTo>
                <a:cubicBezTo>
                  <a:pt x="178458" y="32352"/>
                  <a:pt x="177612" y="27739"/>
                  <a:pt x="178594" y="23813"/>
                </a:cubicBezTo>
                <a:cubicBezTo>
                  <a:pt x="179203" y="21378"/>
                  <a:pt x="180431" y="19119"/>
                  <a:pt x="180975" y="16669"/>
                </a:cubicBezTo>
                <a:cubicBezTo>
                  <a:pt x="182022" y="11956"/>
                  <a:pt x="180960" y="6573"/>
                  <a:pt x="183356" y="2381"/>
                </a:cubicBezTo>
                <a:cubicBezTo>
                  <a:pt x="184601" y="202"/>
                  <a:pt x="188119" y="794"/>
                  <a:pt x="190500" y="0"/>
                </a:cubicBezTo>
                <a:cubicBezTo>
                  <a:pt x="198505" y="24018"/>
                  <a:pt x="186289" y="-13243"/>
                  <a:pt x="195263" y="16669"/>
                </a:cubicBezTo>
                <a:cubicBezTo>
                  <a:pt x="196706" y="21477"/>
                  <a:pt x="198438" y="26194"/>
                  <a:pt x="200025" y="30956"/>
                </a:cubicBezTo>
                <a:cubicBezTo>
                  <a:pt x="203019" y="39940"/>
                  <a:pt x="203046" y="44896"/>
                  <a:pt x="216694" y="47625"/>
                </a:cubicBezTo>
                <a:lnTo>
                  <a:pt x="228600" y="50006"/>
                </a:lnTo>
                <a:lnTo>
                  <a:pt x="235744" y="54769"/>
                </a:lnTo>
              </a:path>
            </a:pathLst>
          </a:custGeom>
          <a:solidFill>
            <a:schemeClr val="bg1">
              <a:lumMod val="65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7" dirty="0">
              <a:solidFill>
                <a:srgbClr val="FFFFFF"/>
              </a:solidFill>
            </a:endParaRPr>
          </a:p>
        </p:txBody>
      </p:sp>
      <p:sp>
        <p:nvSpPr>
          <p:cNvPr id="306" name="Freeform 298_"/>
          <p:cNvSpPr/>
          <p:nvPr>
            <p:custDataLst>
              <p:tags r:id="rId304"/>
            </p:custDataLst>
          </p:nvPr>
        </p:nvSpPr>
        <p:spPr bwMode="ltGray">
          <a:xfrm>
            <a:off x="4170248" y="3651468"/>
            <a:ext cx="172523" cy="142785"/>
          </a:xfrm>
          <a:custGeom>
            <a:avLst/>
            <a:gdLst>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29061 w 1920955"/>
              <a:gd name="connsiteY34" fmla="*/ 688763 h 1660322"/>
              <a:gd name="connsiteX35" fmla="*/ 114774 w 1920955"/>
              <a:gd name="connsiteY35" fmla="*/ 741151 h 1660322"/>
              <a:gd name="connsiteX36" fmla="*/ 167161 w 1920955"/>
              <a:gd name="connsiteY36" fmla="*/ 779251 h 1660322"/>
              <a:gd name="connsiteX37" fmla="*/ 238599 w 1920955"/>
              <a:gd name="connsiteY37" fmla="*/ 779251 h 1660322"/>
              <a:gd name="connsiteX38" fmla="*/ 290986 w 1920955"/>
              <a:gd name="connsiteY38" fmla="*/ 817351 h 1660322"/>
              <a:gd name="connsiteX39" fmla="*/ 314799 w 1920955"/>
              <a:gd name="connsiteY39" fmla="*/ 864976 h 1660322"/>
              <a:gd name="connsiteX40" fmla="*/ 310036 w 1920955"/>
              <a:gd name="connsiteY40" fmla="*/ 884026 h 1660322"/>
              <a:gd name="connsiteX41" fmla="*/ 338611 w 1920955"/>
              <a:gd name="connsiteY41" fmla="*/ 950701 h 1660322"/>
              <a:gd name="connsiteX42" fmla="*/ 448149 w 1920955"/>
              <a:gd name="connsiteY42" fmla="*/ 1012613 h 1660322"/>
              <a:gd name="connsiteX43" fmla="*/ 481486 w 1920955"/>
              <a:gd name="connsiteY43" fmla="*/ 1088813 h 1660322"/>
              <a:gd name="connsiteX44" fmla="*/ 438624 w 1920955"/>
              <a:gd name="connsiteY44" fmla="*/ 1150726 h 1660322"/>
              <a:gd name="connsiteX45" fmla="*/ 538636 w 1920955"/>
              <a:gd name="connsiteY45" fmla="*/ 1217401 h 1660322"/>
              <a:gd name="connsiteX46" fmla="*/ 586261 w 1920955"/>
              <a:gd name="connsiteY46" fmla="*/ 1255501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07095 w 1920955"/>
              <a:gd name="connsiteY34" fmla="*/ 670892 h 1660322"/>
              <a:gd name="connsiteX35" fmla="*/ 114774 w 1920955"/>
              <a:gd name="connsiteY35" fmla="*/ 741151 h 1660322"/>
              <a:gd name="connsiteX36" fmla="*/ 167161 w 1920955"/>
              <a:gd name="connsiteY36" fmla="*/ 779251 h 1660322"/>
              <a:gd name="connsiteX37" fmla="*/ 238599 w 1920955"/>
              <a:gd name="connsiteY37" fmla="*/ 779251 h 1660322"/>
              <a:gd name="connsiteX38" fmla="*/ 290986 w 1920955"/>
              <a:gd name="connsiteY38" fmla="*/ 817351 h 1660322"/>
              <a:gd name="connsiteX39" fmla="*/ 314799 w 1920955"/>
              <a:gd name="connsiteY39" fmla="*/ 864976 h 1660322"/>
              <a:gd name="connsiteX40" fmla="*/ 310036 w 1920955"/>
              <a:gd name="connsiteY40" fmla="*/ 884026 h 1660322"/>
              <a:gd name="connsiteX41" fmla="*/ 338611 w 1920955"/>
              <a:gd name="connsiteY41" fmla="*/ 950701 h 1660322"/>
              <a:gd name="connsiteX42" fmla="*/ 448149 w 1920955"/>
              <a:gd name="connsiteY42" fmla="*/ 1012613 h 1660322"/>
              <a:gd name="connsiteX43" fmla="*/ 481486 w 1920955"/>
              <a:gd name="connsiteY43" fmla="*/ 1088813 h 1660322"/>
              <a:gd name="connsiteX44" fmla="*/ 438624 w 1920955"/>
              <a:gd name="connsiteY44" fmla="*/ 1150726 h 1660322"/>
              <a:gd name="connsiteX45" fmla="*/ 538636 w 1920955"/>
              <a:gd name="connsiteY45" fmla="*/ 1217401 h 1660322"/>
              <a:gd name="connsiteX46" fmla="*/ 586261 w 1920955"/>
              <a:gd name="connsiteY46" fmla="*/ 1255501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68110 w 1920955"/>
              <a:gd name="connsiteY34" fmla="*/ 637701 h 1660322"/>
              <a:gd name="connsiteX35" fmla="*/ 114774 w 1920955"/>
              <a:gd name="connsiteY35" fmla="*/ 741151 h 1660322"/>
              <a:gd name="connsiteX36" fmla="*/ 167161 w 1920955"/>
              <a:gd name="connsiteY36" fmla="*/ 779251 h 1660322"/>
              <a:gd name="connsiteX37" fmla="*/ 238599 w 1920955"/>
              <a:gd name="connsiteY37" fmla="*/ 779251 h 1660322"/>
              <a:gd name="connsiteX38" fmla="*/ 290986 w 1920955"/>
              <a:gd name="connsiteY38" fmla="*/ 817351 h 1660322"/>
              <a:gd name="connsiteX39" fmla="*/ 314799 w 1920955"/>
              <a:gd name="connsiteY39" fmla="*/ 864976 h 1660322"/>
              <a:gd name="connsiteX40" fmla="*/ 310036 w 1920955"/>
              <a:gd name="connsiteY40" fmla="*/ 884026 h 1660322"/>
              <a:gd name="connsiteX41" fmla="*/ 338611 w 1920955"/>
              <a:gd name="connsiteY41" fmla="*/ 950701 h 1660322"/>
              <a:gd name="connsiteX42" fmla="*/ 448149 w 1920955"/>
              <a:gd name="connsiteY42" fmla="*/ 1012613 h 1660322"/>
              <a:gd name="connsiteX43" fmla="*/ 481486 w 1920955"/>
              <a:gd name="connsiteY43" fmla="*/ 1088813 h 1660322"/>
              <a:gd name="connsiteX44" fmla="*/ 438624 w 1920955"/>
              <a:gd name="connsiteY44" fmla="*/ 1150726 h 1660322"/>
              <a:gd name="connsiteX45" fmla="*/ 538636 w 1920955"/>
              <a:gd name="connsiteY45" fmla="*/ 1217401 h 1660322"/>
              <a:gd name="connsiteX46" fmla="*/ 586261 w 1920955"/>
              <a:gd name="connsiteY46" fmla="*/ 1255501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14774 w 1920955"/>
              <a:gd name="connsiteY35" fmla="*/ 741151 h 1660322"/>
              <a:gd name="connsiteX36" fmla="*/ 167161 w 1920955"/>
              <a:gd name="connsiteY36" fmla="*/ 779251 h 1660322"/>
              <a:gd name="connsiteX37" fmla="*/ 238599 w 1920955"/>
              <a:gd name="connsiteY37" fmla="*/ 779251 h 1660322"/>
              <a:gd name="connsiteX38" fmla="*/ 290986 w 1920955"/>
              <a:gd name="connsiteY38" fmla="*/ 817351 h 1660322"/>
              <a:gd name="connsiteX39" fmla="*/ 314799 w 1920955"/>
              <a:gd name="connsiteY39" fmla="*/ 864976 h 1660322"/>
              <a:gd name="connsiteX40" fmla="*/ 310036 w 1920955"/>
              <a:gd name="connsiteY40" fmla="*/ 884026 h 1660322"/>
              <a:gd name="connsiteX41" fmla="*/ 338611 w 1920955"/>
              <a:gd name="connsiteY41" fmla="*/ 950701 h 1660322"/>
              <a:gd name="connsiteX42" fmla="*/ 448149 w 1920955"/>
              <a:gd name="connsiteY42" fmla="*/ 1012613 h 1660322"/>
              <a:gd name="connsiteX43" fmla="*/ 481486 w 1920955"/>
              <a:gd name="connsiteY43" fmla="*/ 1088813 h 1660322"/>
              <a:gd name="connsiteX44" fmla="*/ 438624 w 1920955"/>
              <a:gd name="connsiteY44" fmla="*/ 1150726 h 1660322"/>
              <a:gd name="connsiteX45" fmla="*/ 538636 w 1920955"/>
              <a:gd name="connsiteY45" fmla="*/ 1217401 h 1660322"/>
              <a:gd name="connsiteX46" fmla="*/ 586261 w 1920955"/>
              <a:gd name="connsiteY46" fmla="*/ 1255501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07453 w 1920955"/>
              <a:gd name="connsiteY35" fmla="*/ 746256 h 1660322"/>
              <a:gd name="connsiteX36" fmla="*/ 167161 w 1920955"/>
              <a:gd name="connsiteY36" fmla="*/ 779251 h 1660322"/>
              <a:gd name="connsiteX37" fmla="*/ 238599 w 1920955"/>
              <a:gd name="connsiteY37" fmla="*/ 779251 h 1660322"/>
              <a:gd name="connsiteX38" fmla="*/ 290986 w 1920955"/>
              <a:gd name="connsiteY38" fmla="*/ 817351 h 1660322"/>
              <a:gd name="connsiteX39" fmla="*/ 314799 w 1920955"/>
              <a:gd name="connsiteY39" fmla="*/ 864976 h 1660322"/>
              <a:gd name="connsiteX40" fmla="*/ 310036 w 1920955"/>
              <a:gd name="connsiteY40" fmla="*/ 884026 h 1660322"/>
              <a:gd name="connsiteX41" fmla="*/ 338611 w 1920955"/>
              <a:gd name="connsiteY41" fmla="*/ 950701 h 1660322"/>
              <a:gd name="connsiteX42" fmla="*/ 448149 w 1920955"/>
              <a:gd name="connsiteY42" fmla="*/ 1012613 h 1660322"/>
              <a:gd name="connsiteX43" fmla="*/ 481486 w 1920955"/>
              <a:gd name="connsiteY43" fmla="*/ 1088813 h 1660322"/>
              <a:gd name="connsiteX44" fmla="*/ 438624 w 1920955"/>
              <a:gd name="connsiteY44" fmla="*/ 1150726 h 1660322"/>
              <a:gd name="connsiteX45" fmla="*/ 538636 w 1920955"/>
              <a:gd name="connsiteY45" fmla="*/ 1217401 h 1660322"/>
              <a:gd name="connsiteX46" fmla="*/ 586261 w 1920955"/>
              <a:gd name="connsiteY46" fmla="*/ 1255501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12334 w 1920955"/>
              <a:gd name="connsiteY35" fmla="*/ 748809 h 1660322"/>
              <a:gd name="connsiteX36" fmla="*/ 167161 w 1920955"/>
              <a:gd name="connsiteY36" fmla="*/ 779251 h 1660322"/>
              <a:gd name="connsiteX37" fmla="*/ 238599 w 1920955"/>
              <a:gd name="connsiteY37" fmla="*/ 779251 h 1660322"/>
              <a:gd name="connsiteX38" fmla="*/ 290986 w 1920955"/>
              <a:gd name="connsiteY38" fmla="*/ 817351 h 1660322"/>
              <a:gd name="connsiteX39" fmla="*/ 314799 w 1920955"/>
              <a:gd name="connsiteY39" fmla="*/ 864976 h 1660322"/>
              <a:gd name="connsiteX40" fmla="*/ 310036 w 1920955"/>
              <a:gd name="connsiteY40" fmla="*/ 884026 h 1660322"/>
              <a:gd name="connsiteX41" fmla="*/ 338611 w 1920955"/>
              <a:gd name="connsiteY41" fmla="*/ 950701 h 1660322"/>
              <a:gd name="connsiteX42" fmla="*/ 448149 w 1920955"/>
              <a:gd name="connsiteY42" fmla="*/ 1012613 h 1660322"/>
              <a:gd name="connsiteX43" fmla="*/ 481486 w 1920955"/>
              <a:gd name="connsiteY43" fmla="*/ 1088813 h 1660322"/>
              <a:gd name="connsiteX44" fmla="*/ 438624 w 1920955"/>
              <a:gd name="connsiteY44" fmla="*/ 1150726 h 1660322"/>
              <a:gd name="connsiteX45" fmla="*/ 538636 w 1920955"/>
              <a:gd name="connsiteY45" fmla="*/ 1217401 h 1660322"/>
              <a:gd name="connsiteX46" fmla="*/ 586261 w 1920955"/>
              <a:gd name="connsiteY46" fmla="*/ 1255501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12334 w 1920955"/>
              <a:gd name="connsiteY35" fmla="*/ 748809 h 1660322"/>
              <a:gd name="connsiteX36" fmla="*/ 167161 w 1920955"/>
              <a:gd name="connsiteY36" fmla="*/ 779251 h 1660322"/>
              <a:gd name="connsiteX37" fmla="*/ 236159 w 1920955"/>
              <a:gd name="connsiteY37" fmla="*/ 789463 h 1660322"/>
              <a:gd name="connsiteX38" fmla="*/ 290986 w 1920955"/>
              <a:gd name="connsiteY38" fmla="*/ 817351 h 1660322"/>
              <a:gd name="connsiteX39" fmla="*/ 314799 w 1920955"/>
              <a:gd name="connsiteY39" fmla="*/ 864976 h 1660322"/>
              <a:gd name="connsiteX40" fmla="*/ 310036 w 1920955"/>
              <a:gd name="connsiteY40" fmla="*/ 884026 h 1660322"/>
              <a:gd name="connsiteX41" fmla="*/ 338611 w 1920955"/>
              <a:gd name="connsiteY41" fmla="*/ 950701 h 1660322"/>
              <a:gd name="connsiteX42" fmla="*/ 448149 w 1920955"/>
              <a:gd name="connsiteY42" fmla="*/ 1012613 h 1660322"/>
              <a:gd name="connsiteX43" fmla="*/ 481486 w 1920955"/>
              <a:gd name="connsiteY43" fmla="*/ 1088813 h 1660322"/>
              <a:gd name="connsiteX44" fmla="*/ 438624 w 1920955"/>
              <a:gd name="connsiteY44" fmla="*/ 1150726 h 1660322"/>
              <a:gd name="connsiteX45" fmla="*/ 538636 w 1920955"/>
              <a:gd name="connsiteY45" fmla="*/ 1217401 h 1660322"/>
              <a:gd name="connsiteX46" fmla="*/ 586261 w 1920955"/>
              <a:gd name="connsiteY46" fmla="*/ 1255501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12334 w 1920955"/>
              <a:gd name="connsiteY35" fmla="*/ 748809 h 1660322"/>
              <a:gd name="connsiteX36" fmla="*/ 167161 w 1920955"/>
              <a:gd name="connsiteY36" fmla="*/ 779251 h 1660322"/>
              <a:gd name="connsiteX37" fmla="*/ 236159 w 1920955"/>
              <a:gd name="connsiteY37" fmla="*/ 789463 h 1660322"/>
              <a:gd name="connsiteX38" fmla="*/ 271462 w 1920955"/>
              <a:gd name="connsiteY38" fmla="*/ 845434 h 1660322"/>
              <a:gd name="connsiteX39" fmla="*/ 314799 w 1920955"/>
              <a:gd name="connsiteY39" fmla="*/ 864976 h 1660322"/>
              <a:gd name="connsiteX40" fmla="*/ 310036 w 1920955"/>
              <a:gd name="connsiteY40" fmla="*/ 884026 h 1660322"/>
              <a:gd name="connsiteX41" fmla="*/ 338611 w 1920955"/>
              <a:gd name="connsiteY41" fmla="*/ 950701 h 1660322"/>
              <a:gd name="connsiteX42" fmla="*/ 448149 w 1920955"/>
              <a:gd name="connsiteY42" fmla="*/ 1012613 h 1660322"/>
              <a:gd name="connsiteX43" fmla="*/ 481486 w 1920955"/>
              <a:gd name="connsiteY43" fmla="*/ 1088813 h 1660322"/>
              <a:gd name="connsiteX44" fmla="*/ 438624 w 1920955"/>
              <a:gd name="connsiteY44" fmla="*/ 1150726 h 1660322"/>
              <a:gd name="connsiteX45" fmla="*/ 538636 w 1920955"/>
              <a:gd name="connsiteY45" fmla="*/ 1217401 h 1660322"/>
              <a:gd name="connsiteX46" fmla="*/ 586261 w 1920955"/>
              <a:gd name="connsiteY46" fmla="*/ 1255501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12334 w 1920955"/>
              <a:gd name="connsiteY35" fmla="*/ 748809 h 1660322"/>
              <a:gd name="connsiteX36" fmla="*/ 167161 w 1920955"/>
              <a:gd name="connsiteY36" fmla="*/ 779251 h 1660322"/>
              <a:gd name="connsiteX37" fmla="*/ 236159 w 1920955"/>
              <a:gd name="connsiteY37" fmla="*/ 789463 h 1660322"/>
              <a:gd name="connsiteX38" fmla="*/ 271462 w 1920955"/>
              <a:gd name="connsiteY38" fmla="*/ 845434 h 1660322"/>
              <a:gd name="connsiteX39" fmla="*/ 314799 w 1920955"/>
              <a:gd name="connsiteY39" fmla="*/ 864976 h 1660322"/>
              <a:gd name="connsiteX40" fmla="*/ 295393 w 1920955"/>
              <a:gd name="connsiteY40" fmla="*/ 919768 h 1660322"/>
              <a:gd name="connsiteX41" fmla="*/ 338611 w 1920955"/>
              <a:gd name="connsiteY41" fmla="*/ 950701 h 1660322"/>
              <a:gd name="connsiteX42" fmla="*/ 448149 w 1920955"/>
              <a:gd name="connsiteY42" fmla="*/ 1012613 h 1660322"/>
              <a:gd name="connsiteX43" fmla="*/ 481486 w 1920955"/>
              <a:gd name="connsiteY43" fmla="*/ 1088813 h 1660322"/>
              <a:gd name="connsiteX44" fmla="*/ 438624 w 1920955"/>
              <a:gd name="connsiteY44" fmla="*/ 1150726 h 1660322"/>
              <a:gd name="connsiteX45" fmla="*/ 538636 w 1920955"/>
              <a:gd name="connsiteY45" fmla="*/ 1217401 h 1660322"/>
              <a:gd name="connsiteX46" fmla="*/ 586261 w 1920955"/>
              <a:gd name="connsiteY46" fmla="*/ 1255501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12334 w 1920955"/>
              <a:gd name="connsiteY35" fmla="*/ 748809 h 1660322"/>
              <a:gd name="connsiteX36" fmla="*/ 167161 w 1920955"/>
              <a:gd name="connsiteY36" fmla="*/ 779251 h 1660322"/>
              <a:gd name="connsiteX37" fmla="*/ 236159 w 1920955"/>
              <a:gd name="connsiteY37" fmla="*/ 789463 h 1660322"/>
              <a:gd name="connsiteX38" fmla="*/ 271462 w 1920955"/>
              <a:gd name="connsiteY38" fmla="*/ 845434 h 1660322"/>
              <a:gd name="connsiteX39" fmla="*/ 270869 w 1920955"/>
              <a:gd name="connsiteY39" fmla="*/ 890506 h 1660322"/>
              <a:gd name="connsiteX40" fmla="*/ 295393 w 1920955"/>
              <a:gd name="connsiteY40" fmla="*/ 919768 h 1660322"/>
              <a:gd name="connsiteX41" fmla="*/ 338611 w 1920955"/>
              <a:gd name="connsiteY41" fmla="*/ 950701 h 1660322"/>
              <a:gd name="connsiteX42" fmla="*/ 448149 w 1920955"/>
              <a:gd name="connsiteY42" fmla="*/ 1012613 h 1660322"/>
              <a:gd name="connsiteX43" fmla="*/ 481486 w 1920955"/>
              <a:gd name="connsiteY43" fmla="*/ 1088813 h 1660322"/>
              <a:gd name="connsiteX44" fmla="*/ 438624 w 1920955"/>
              <a:gd name="connsiteY44" fmla="*/ 1150726 h 1660322"/>
              <a:gd name="connsiteX45" fmla="*/ 538636 w 1920955"/>
              <a:gd name="connsiteY45" fmla="*/ 1217401 h 1660322"/>
              <a:gd name="connsiteX46" fmla="*/ 586261 w 1920955"/>
              <a:gd name="connsiteY46" fmla="*/ 1255501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12334 w 1920955"/>
              <a:gd name="connsiteY35" fmla="*/ 748809 h 1660322"/>
              <a:gd name="connsiteX36" fmla="*/ 167161 w 1920955"/>
              <a:gd name="connsiteY36" fmla="*/ 779251 h 1660322"/>
              <a:gd name="connsiteX37" fmla="*/ 236159 w 1920955"/>
              <a:gd name="connsiteY37" fmla="*/ 789463 h 1660322"/>
              <a:gd name="connsiteX38" fmla="*/ 271462 w 1920955"/>
              <a:gd name="connsiteY38" fmla="*/ 845434 h 1660322"/>
              <a:gd name="connsiteX39" fmla="*/ 270869 w 1920955"/>
              <a:gd name="connsiteY39" fmla="*/ 890506 h 1660322"/>
              <a:gd name="connsiteX40" fmla="*/ 295393 w 1920955"/>
              <a:gd name="connsiteY40" fmla="*/ 919768 h 1660322"/>
              <a:gd name="connsiteX41" fmla="*/ 341051 w 1920955"/>
              <a:gd name="connsiteY41" fmla="*/ 968573 h 1660322"/>
              <a:gd name="connsiteX42" fmla="*/ 448149 w 1920955"/>
              <a:gd name="connsiteY42" fmla="*/ 1012613 h 1660322"/>
              <a:gd name="connsiteX43" fmla="*/ 481486 w 1920955"/>
              <a:gd name="connsiteY43" fmla="*/ 1088813 h 1660322"/>
              <a:gd name="connsiteX44" fmla="*/ 438624 w 1920955"/>
              <a:gd name="connsiteY44" fmla="*/ 1150726 h 1660322"/>
              <a:gd name="connsiteX45" fmla="*/ 538636 w 1920955"/>
              <a:gd name="connsiteY45" fmla="*/ 1217401 h 1660322"/>
              <a:gd name="connsiteX46" fmla="*/ 586261 w 1920955"/>
              <a:gd name="connsiteY46" fmla="*/ 1255501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12334 w 1920955"/>
              <a:gd name="connsiteY35" fmla="*/ 748809 h 1660322"/>
              <a:gd name="connsiteX36" fmla="*/ 167161 w 1920955"/>
              <a:gd name="connsiteY36" fmla="*/ 779251 h 1660322"/>
              <a:gd name="connsiteX37" fmla="*/ 236159 w 1920955"/>
              <a:gd name="connsiteY37" fmla="*/ 789463 h 1660322"/>
              <a:gd name="connsiteX38" fmla="*/ 271462 w 1920955"/>
              <a:gd name="connsiteY38" fmla="*/ 845434 h 1660322"/>
              <a:gd name="connsiteX39" fmla="*/ 270869 w 1920955"/>
              <a:gd name="connsiteY39" fmla="*/ 890506 h 1660322"/>
              <a:gd name="connsiteX40" fmla="*/ 295393 w 1920955"/>
              <a:gd name="connsiteY40" fmla="*/ 919768 h 1660322"/>
              <a:gd name="connsiteX41" fmla="*/ 341051 w 1920955"/>
              <a:gd name="connsiteY41" fmla="*/ 968573 h 1660322"/>
              <a:gd name="connsiteX42" fmla="*/ 426184 w 1920955"/>
              <a:gd name="connsiteY42" fmla="*/ 1022825 h 1660322"/>
              <a:gd name="connsiteX43" fmla="*/ 481486 w 1920955"/>
              <a:gd name="connsiteY43" fmla="*/ 1088813 h 1660322"/>
              <a:gd name="connsiteX44" fmla="*/ 438624 w 1920955"/>
              <a:gd name="connsiteY44" fmla="*/ 1150726 h 1660322"/>
              <a:gd name="connsiteX45" fmla="*/ 538636 w 1920955"/>
              <a:gd name="connsiteY45" fmla="*/ 1217401 h 1660322"/>
              <a:gd name="connsiteX46" fmla="*/ 586261 w 1920955"/>
              <a:gd name="connsiteY46" fmla="*/ 1255501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12334 w 1920955"/>
              <a:gd name="connsiteY35" fmla="*/ 748809 h 1660322"/>
              <a:gd name="connsiteX36" fmla="*/ 167161 w 1920955"/>
              <a:gd name="connsiteY36" fmla="*/ 779251 h 1660322"/>
              <a:gd name="connsiteX37" fmla="*/ 236159 w 1920955"/>
              <a:gd name="connsiteY37" fmla="*/ 789463 h 1660322"/>
              <a:gd name="connsiteX38" fmla="*/ 271462 w 1920955"/>
              <a:gd name="connsiteY38" fmla="*/ 845434 h 1660322"/>
              <a:gd name="connsiteX39" fmla="*/ 270869 w 1920955"/>
              <a:gd name="connsiteY39" fmla="*/ 890506 h 1660322"/>
              <a:gd name="connsiteX40" fmla="*/ 295393 w 1920955"/>
              <a:gd name="connsiteY40" fmla="*/ 919768 h 1660322"/>
              <a:gd name="connsiteX41" fmla="*/ 341051 w 1920955"/>
              <a:gd name="connsiteY41" fmla="*/ 968573 h 1660322"/>
              <a:gd name="connsiteX42" fmla="*/ 426184 w 1920955"/>
              <a:gd name="connsiteY42" fmla="*/ 1022825 h 1660322"/>
              <a:gd name="connsiteX43" fmla="*/ 461961 w 1920955"/>
              <a:gd name="connsiteY43" fmla="*/ 1093918 h 1660322"/>
              <a:gd name="connsiteX44" fmla="*/ 438624 w 1920955"/>
              <a:gd name="connsiteY44" fmla="*/ 1150726 h 1660322"/>
              <a:gd name="connsiteX45" fmla="*/ 538636 w 1920955"/>
              <a:gd name="connsiteY45" fmla="*/ 1217401 h 1660322"/>
              <a:gd name="connsiteX46" fmla="*/ 586261 w 1920955"/>
              <a:gd name="connsiteY46" fmla="*/ 1255501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12334 w 1920955"/>
              <a:gd name="connsiteY35" fmla="*/ 748809 h 1660322"/>
              <a:gd name="connsiteX36" fmla="*/ 167161 w 1920955"/>
              <a:gd name="connsiteY36" fmla="*/ 779251 h 1660322"/>
              <a:gd name="connsiteX37" fmla="*/ 236159 w 1920955"/>
              <a:gd name="connsiteY37" fmla="*/ 789463 h 1660322"/>
              <a:gd name="connsiteX38" fmla="*/ 271462 w 1920955"/>
              <a:gd name="connsiteY38" fmla="*/ 845434 h 1660322"/>
              <a:gd name="connsiteX39" fmla="*/ 270869 w 1920955"/>
              <a:gd name="connsiteY39" fmla="*/ 890506 h 1660322"/>
              <a:gd name="connsiteX40" fmla="*/ 295393 w 1920955"/>
              <a:gd name="connsiteY40" fmla="*/ 929981 h 1660322"/>
              <a:gd name="connsiteX41" fmla="*/ 341051 w 1920955"/>
              <a:gd name="connsiteY41" fmla="*/ 968573 h 1660322"/>
              <a:gd name="connsiteX42" fmla="*/ 426184 w 1920955"/>
              <a:gd name="connsiteY42" fmla="*/ 1022825 h 1660322"/>
              <a:gd name="connsiteX43" fmla="*/ 461961 w 1920955"/>
              <a:gd name="connsiteY43" fmla="*/ 1093918 h 1660322"/>
              <a:gd name="connsiteX44" fmla="*/ 438624 w 1920955"/>
              <a:gd name="connsiteY44" fmla="*/ 1150726 h 1660322"/>
              <a:gd name="connsiteX45" fmla="*/ 538636 w 1920955"/>
              <a:gd name="connsiteY45" fmla="*/ 1217401 h 1660322"/>
              <a:gd name="connsiteX46" fmla="*/ 586261 w 1920955"/>
              <a:gd name="connsiteY46" fmla="*/ 1255501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12334 w 1920955"/>
              <a:gd name="connsiteY35" fmla="*/ 748809 h 1660322"/>
              <a:gd name="connsiteX36" fmla="*/ 167161 w 1920955"/>
              <a:gd name="connsiteY36" fmla="*/ 779251 h 1660322"/>
              <a:gd name="connsiteX37" fmla="*/ 236159 w 1920955"/>
              <a:gd name="connsiteY37" fmla="*/ 789463 h 1660322"/>
              <a:gd name="connsiteX38" fmla="*/ 271462 w 1920955"/>
              <a:gd name="connsiteY38" fmla="*/ 845434 h 1660322"/>
              <a:gd name="connsiteX39" fmla="*/ 270869 w 1920955"/>
              <a:gd name="connsiteY39" fmla="*/ 890506 h 1660322"/>
              <a:gd name="connsiteX40" fmla="*/ 295393 w 1920955"/>
              <a:gd name="connsiteY40" fmla="*/ 929981 h 1660322"/>
              <a:gd name="connsiteX41" fmla="*/ 341051 w 1920955"/>
              <a:gd name="connsiteY41" fmla="*/ 968573 h 1660322"/>
              <a:gd name="connsiteX42" fmla="*/ 426184 w 1920955"/>
              <a:gd name="connsiteY42" fmla="*/ 1022825 h 1660322"/>
              <a:gd name="connsiteX43" fmla="*/ 461961 w 1920955"/>
              <a:gd name="connsiteY43" fmla="*/ 1093918 h 1660322"/>
              <a:gd name="connsiteX44" fmla="*/ 438624 w 1920955"/>
              <a:gd name="connsiteY44" fmla="*/ 1150726 h 1660322"/>
              <a:gd name="connsiteX45" fmla="*/ 519111 w 1920955"/>
              <a:gd name="connsiteY45" fmla="*/ 1219954 h 1660322"/>
              <a:gd name="connsiteX46" fmla="*/ 586261 w 1920955"/>
              <a:gd name="connsiteY46" fmla="*/ 1255501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12334 w 1920955"/>
              <a:gd name="connsiteY35" fmla="*/ 748809 h 1660322"/>
              <a:gd name="connsiteX36" fmla="*/ 167161 w 1920955"/>
              <a:gd name="connsiteY36" fmla="*/ 779251 h 1660322"/>
              <a:gd name="connsiteX37" fmla="*/ 236159 w 1920955"/>
              <a:gd name="connsiteY37" fmla="*/ 789463 h 1660322"/>
              <a:gd name="connsiteX38" fmla="*/ 271462 w 1920955"/>
              <a:gd name="connsiteY38" fmla="*/ 845434 h 1660322"/>
              <a:gd name="connsiteX39" fmla="*/ 270869 w 1920955"/>
              <a:gd name="connsiteY39" fmla="*/ 890506 h 1660322"/>
              <a:gd name="connsiteX40" fmla="*/ 295393 w 1920955"/>
              <a:gd name="connsiteY40" fmla="*/ 929981 h 1660322"/>
              <a:gd name="connsiteX41" fmla="*/ 341051 w 1920955"/>
              <a:gd name="connsiteY41" fmla="*/ 968573 h 1660322"/>
              <a:gd name="connsiteX42" fmla="*/ 426184 w 1920955"/>
              <a:gd name="connsiteY42" fmla="*/ 1022825 h 1660322"/>
              <a:gd name="connsiteX43" fmla="*/ 461961 w 1920955"/>
              <a:gd name="connsiteY43" fmla="*/ 1093918 h 1660322"/>
              <a:gd name="connsiteX44" fmla="*/ 441064 w 1920955"/>
              <a:gd name="connsiteY44" fmla="*/ 1163491 h 1660322"/>
              <a:gd name="connsiteX45" fmla="*/ 519111 w 1920955"/>
              <a:gd name="connsiteY45" fmla="*/ 1219954 h 1660322"/>
              <a:gd name="connsiteX46" fmla="*/ 586261 w 1920955"/>
              <a:gd name="connsiteY46" fmla="*/ 1255501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12334 w 1920955"/>
              <a:gd name="connsiteY35" fmla="*/ 748809 h 1660322"/>
              <a:gd name="connsiteX36" fmla="*/ 167161 w 1920955"/>
              <a:gd name="connsiteY36" fmla="*/ 779251 h 1660322"/>
              <a:gd name="connsiteX37" fmla="*/ 236159 w 1920955"/>
              <a:gd name="connsiteY37" fmla="*/ 789463 h 1660322"/>
              <a:gd name="connsiteX38" fmla="*/ 271462 w 1920955"/>
              <a:gd name="connsiteY38" fmla="*/ 845434 h 1660322"/>
              <a:gd name="connsiteX39" fmla="*/ 270869 w 1920955"/>
              <a:gd name="connsiteY39" fmla="*/ 890506 h 1660322"/>
              <a:gd name="connsiteX40" fmla="*/ 295393 w 1920955"/>
              <a:gd name="connsiteY40" fmla="*/ 929981 h 1660322"/>
              <a:gd name="connsiteX41" fmla="*/ 341051 w 1920955"/>
              <a:gd name="connsiteY41" fmla="*/ 968573 h 1660322"/>
              <a:gd name="connsiteX42" fmla="*/ 426184 w 1920955"/>
              <a:gd name="connsiteY42" fmla="*/ 1022825 h 1660322"/>
              <a:gd name="connsiteX43" fmla="*/ 461961 w 1920955"/>
              <a:gd name="connsiteY43" fmla="*/ 1093918 h 1660322"/>
              <a:gd name="connsiteX44" fmla="*/ 441064 w 1920955"/>
              <a:gd name="connsiteY44" fmla="*/ 1163491 h 1660322"/>
              <a:gd name="connsiteX45" fmla="*/ 519111 w 1920955"/>
              <a:gd name="connsiteY45" fmla="*/ 1219954 h 1660322"/>
              <a:gd name="connsiteX46" fmla="*/ 591143 w 1920955"/>
              <a:gd name="connsiteY46" fmla="*/ 1224864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12334 w 1920955"/>
              <a:gd name="connsiteY35" fmla="*/ 748809 h 1660322"/>
              <a:gd name="connsiteX36" fmla="*/ 167161 w 1920955"/>
              <a:gd name="connsiteY36" fmla="*/ 779251 h 1660322"/>
              <a:gd name="connsiteX37" fmla="*/ 236159 w 1920955"/>
              <a:gd name="connsiteY37" fmla="*/ 789463 h 1660322"/>
              <a:gd name="connsiteX38" fmla="*/ 271462 w 1920955"/>
              <a:gd name="connsiteY38" fmla="*/ 845434 h 1660322"/>
              <a:gd name="connsiteX39" fmla="*/ 270869 w 1920955"/>
              <a:gd name="connsiteY39" fmla="*/ 890506 h 1660322"/>
              <a:gd name="connsiteX40" fmla="*/ 295393 w 1920955"/>
              <a:gd name="connsiteY40" fmla="*/ 929981 h 1660322"/>
              <a:gd name="connsiteX41" fmla="*/ 341051 w 1920955"/>
              <a:gd name="connsiteY41" fmla="*/ 968573 h 1660322"/>
              <a:gd name="connsiteX42" fmla="*/ 426184 w 1920955"/>
              <a:gd name="connsiteY42" fmla="*/ 1022825 h 1660322"/>
              <a:gd name="connsiteX43" fmla="*/ 461961 w 1920955"/>
              <a:gd name="connsiteY43" fmla="*/ 1093918 h 1660322"/>
              <a:gd name="connsiteX44" fmla="*/ 441064 w 1920955"/>
              <a:gd name="connsiteY44" fmla="*/ 1163491 h 1660322"/>
              <a:gd name="connsiteX45" fmla="*/ 519111 w 1920955"/>
              <a:gd name="connsiteY45" fmla="*/ 1219954 h 1660322"/>
              <a:gd name="connsiteX46" fmla="*/ 591143 w 1920955"/>
              <a:gd name="connsiteY46" fmla="*/ 1252948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12334 w 1920955"/>
              <a:gd name="connsiteY35" fmla="*/ 748809 h 1660322"/>
              <a:gd name="connsiteX36" fmla="*/ 167161 w 1920955"/>
              <a:gd name="connsiteY36" fmla="*/ 779251 h 1660322"/>
              <a:gd name="connsiteX37" fmla="*/ 236159 w 1920955"/>
              <a:gd name="connsiteY37" fmla="*/ 789463 h 1660322"/>
              <a:gd name="connsiteX38" fmla="*/ 271462 w 1920955"/>
              <a:gd name="connsiteY38" fmla="*/ 845434 h 1660322"/>
              <a:gd name="connsiteX39" fmla="*/ 270869 w 1920955"/>
              <a:gd name="connsiteY39" fmla="*/ 890506 h 1660322"/>
              <a:gd name="connsiteX40" fmla="*/ 295393 w 1920955"/>
              <a:gd name="connsiteY40" fmla="*/ 929981 h 1660322"/>
              <a:gd name="connsiteX41" fmla="*/ 341051 w 1920955"/>
              <a:gd name="connsiteY41" fmla="*/ 968573 h 1660322"/>
              <a:gd name="connsiteX42" fmla="*/ 426184 w 1920955"/>
              <a:gd name="connsiteY42" fmla="*/ 1022825 h 1660322"/>
              <a:gd name="connsiteX43" fmla="*/ 461961 w 1920955"/>
              <a:gd name="connsiteY43" fmla="*/ 1093918 h 1660322"/>
              <a:gd name="connsiteX44" fmla="*/ 441064 w 1920955"/>
              <a:gd name="connsiteY44" fmla="*/ 1163491 h 1660322"/>
              <a:gd name="connsiteX45" fmla="*/ 519111 w 1920955"/>
              <a:gd name="connsiteY45" fmla="*/ 1219954 h 1660322"/>
              <a:gd name="connsiteX46" fmla="*/ 591143 w 1920955"/>
              <a:gd name="connsiteY46" fmla="*/ 1252948 h 1660322"/>
              <a:gd name="connsiteX47" fmla="*/ 571974 w 1920955"/>
              <a:gd name="connsiteY47" fmla="*/ 1312651 h 1660322"/>
              <a:gd name="connsiteX48" fmla="*/ 662461 w 1920955"/>
              <a:gd name="connsiteY48" fmla="*/ 1465051 h 1660322"/>
              <a:gd name="connsiteX49" fmla="*/ 755271 w 1920955"/>
              <a:gd name="connsiteY49" fmla="*/ 1538205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12334 w 1920955"/>
              <a:gd name="connsiteY35" fmla="*/ 748809 h 1660322"/>
              <a:gd name="connsiteX36" fmla="*/ 167161 w 1920955"/>
              <a:gd name="connsiteY36" fmla="*/ 779251 h 1660322"/>
              <a:gd name="connsiteX37" fmla="*/ 236159 w 1920955"/>
              <a:gd name="connsiteY37" fmla="*/ 789463 h 1660322"/>
              <a:gd name="connsiteX38" fmla="*/ 271462 w 1920955"/>
              <a:gd name="connsiteY38" fmla="*/ 845434 h 1660322"/>
              <a:gd name="connsiteX39" fmla="*/ 270869 w 1920955"/>
              <a:gd name="connsiteY39" fmla="*/ 890506 h 1660322"/>
              <a:gd name="connsiteX40" fmla="*/ 295393 w 1920955"/>
              <a:gd name="connsiteY40" fmla="*/ 929981 h 1660322"/>
              <a:gd name="connsiteX41" fmla="*/ 341051 w 1920955"/>
              <a:gd name="connsiteY41" fmla="*/ 968573 h 1660322"/>
              <a:gd name="connsiteX42" fmla="*/ 426184 w 1920955"/>
              <a:gd name="connsiteY42" fmla="*/ 1022825 h 1660322"/>
              <a:gd name="connsiteX43" fmla="*/ 461961 w 1920955"/>
              <a:gd name="connsiteY43" fmla="*/ 1093918 h 1660322"/>
              <a:gd name="connsiteX44" fmla="*/ 441064 w 1920955"/>
              <a:gd name="connsiteY44" fmla="*/ 1163491 h 1660322"/>
              <a:gd name="connsiteX45" fmla="*/ 519111 w 1920955"/>
              <a:gd name="connsiteY45" fmla="*/ 1219954 h 1660322"/>
              <a:gd name="connsiteX46" fmla="*/ 591143 w 1920955"/>
              <a:gd name="connsiteY46" fmla="*/ 1252948 h 1660322"/>
              <a:gd name="connsiteX47" fmla="*/ 571974 w 1920955"/>
              <a:gd name="connsiteY47" fmla="*/ 1312651 h 1660322"/>
              <a:gd name="connsiteX48" fmla="*/ 662461 w 1920955"/>
              <a:gd name="connsiteY48" fmla="*/ 1465051 h 1660322"/>
              <a:gd name="connsiteX49" fmla="*/ 755271 w 1920955"/>
              <a:gd name="connsiteY49" fmla="*/ 1538205 h 1660322"/>
              <a:gd name="connsiteX50" fmla="*/ 805336 w 1920955"/>
              <a:gd name="connsiteY50" fmla="*/ 1488863 h 1660322"/>
              <a:gd name="connsiteX51" fmla="*/ 869926 w 1920955"/>
              <a:gd name="connsiteY51" fmla="*/ 1516260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1"/>
              <a:gd name="connsiteX1" fmla="*/ 1567336 w 1920955"/>
              <a:gd name="connsiteY1" fmla="*/ 369676 h 1660321"/>
              <a:gd name="connsiteX2" fmla="*/ 1467324 w 1920955"/>
              <a:gd name="connsiteY2" fmla="*/ 345863 h 1660321"/>
              <a:gd name="connsiteX3" fmla="*/ 1419699 w 1920955"/>
              <a:gd name="connsiteY3" fmla="*/ 317288 h 1660321"/>
              <a:gd name="connsiteX4" fmla="*/ 1367311 w 1920955"/>
              <a:gd name="connsiteY4" fmla="*/ 160126 h 1660321"/>
              <a:gd name="connsiteX5" fmla="*/ 1338736 w 1920955"/>
              <a:gd name="connsiteY5" fmla="*/ 12488 h 1660321"/>
              <a:gd name="connsiteX6" fmla="*/ 1267299 w 1920955"/>
              <a:gd name="connsiteY6" fmla="*/ 12488 h 1660321"/>
              <a:gd name="connsiteX7" fmla="*/ 1214911 w 1920955"/>
              <a:gd name="connsiteY7" fmla="*/ 50588 h 1660321"/>
              <a:gd name="connsiteX8" fmla="*/ 1214911 w 1920955"/>
              <a:gd name="connsiteY8" fmla="*/ 155363 h 1660321"/>
              <a:gd name="connsiteX9" fmla="*/ 1186336 w 1920955"/>
              <a:gd name="connsiteY9" fmla="*/ 183938 h 1660321"/>
              <a:gd name="connsiteX10" fmla="*/ 1176811 w 1920955"/>
              <a:gd name="connsiteY10" fmla="*/ 255376 h 1660321"/>
              <a:gd name="connsiteX11" fmla="*/ 1114899 w 1920955"/>
              <a:gd name="connsiteY11" fmla="*/ 298238 h 1660321"/>
              <a:gd name="connsiteX12" fmla="*/ 1005361 w 1920955"/>
              <a:gd name="connsiteY12" fmla="*/ 312526 h 1660321"/>
              <a:gd name="connsiteX13" fmla="*/ 962499 w 1920955"/>
              <a:gd name="connsiteY13" fmla="*/ 355388 h 1660321"/>
              <a:gd name="connsiteX14" fmla="*/ 838674 w 1920955"/>
              <a:gd name="connsiteY14" fmla="*/ 355388 h 1660321"/>
              <a:gd name="connsiteX15" fmla="*/ 781524 w 1920955"/>
              <a:gd name="connsiteY15" fmla="*/ 426826 h 1660321"/>
              <a:gd name="connsiteX16" fmla="*/ 781524 w 1920955"/>
              <a:gd name="connsiteY16" fmla="*/ 460163 h 1660321"/>
              <a:gd name="connsiteX17" fmla="*/ 743424 w 1920955"/>
              <a:gd name="connsiteY17" fmla="*/ 483976 h 1660321"/>
              <a:gd name="connsiteX18" fmla="*/ 671986 w 1920955"/>
              <a:gd name="connsiteY18" fmla="*/ 417301 h 1660321"/>
              <a:gd name="connsiteX19" fmla="*/ 519586 w 1920955"/>
              <a:gd name="connsiteY19" fmla="*/ 412538 h 1660321"/>
              <a:gd name="connsiteX20" fmla="*/ 457674 w 1920955"/>
              <a:gd name="connsiteY20" fmla="*/ 431588 h 1660321"/>
              <a:gd name="connsiteX21" fmla="*/ 419574 w 1920955"/>
              <a:gd name="connsiteY21" fmla="*/ 417301 h 1660321"/>
              <a:gd name="connsiteX22" fmla="*/ 400524 w 1920955"/>
              <a:gd name="connsiteY22" fmla="*/ 355388 h 1660321"/>
              <a:gd name="connsiteX23" fmla="*/ 333849 w 1920955"/>
              <a:gd name="connsiteY23" fmla="*/ 303001 h 1660321"/>
              <a:gd name="connsiteX24" fmla="*/ 286224 w 1920955"/>
              <a:gd name="connsiteY24" fmla="*/ 236326 h 1660321"/>
              <a:gd name="connsiteX25" fmla="*/ 143349 w 1920955"/>
              <a:gd name="connsiteY25" fmla="*/ 255376 h 1660321"/>
              <a:gd name="connsiteX26" fmla="*/ 124299 w 1920955"/>
              <a:gd name="connsiteY26" fmla="*/ 331576 h 1660321"/>
              <a:gd name="connsiteX27" fmla="*/ 110011 w 1920955"/>
              <a:gd name="connsiteY27" fmla="*/ 364913 h 1660321"/>
              <a:gd name="connsiteX28" fmla="*/ 133824 w 1920955"/>
              <a:gd name="connsiteY28" fmla="*/ 412538 h 1660321"/>
              <a:gd name="connsiteX29" fmla="*/ 81436 w 1920955"/>
              <a:gd name="connsiteY29" fmla="*/ 450638 h 1660321"/>
              <a:gd name="connsiteX30" fmla="*/ 33811 w 1920955"/>
              <a:gd name="connsiteY30" fmla="*/ 445876 h 1660321"/>
              <a:gd name="connsiteX31" fmla="*/ 33811 w 1920955"/>
              <a:gd name="connsiteY31" fmla="*/ 517313 h 1660321"/>
              <a:gd name="connsiteX32" fmla="*/ 474 w 1920955"/>
              <a:gd name="connsiteY32" fmla="*/ 622088 h 1660321"/>
              <a:gd name="connsiteX33" fmla="*/ 62386 w 1920955"/>
              <a:gd name="connsiteY33" fmla="*/ 698288 h 1660321"/>
              <a:gd name="connsiteX34" fmla="*/ 111977 w 1920955"/>
              <a:gd name="connsiteY34" fmla="*/ 678550 h 1660321"/>
              <a:gd name="connsiteX35" fmla="*/ 112334 w 1920955"/>
              <a:gd name="connsiteY35" fmla="*/ 748809 h 1660321"/>
              <a:gd name="connsiteX36" fmla="*/ 167161 w 1920955"/>
              <a:gd name="connsiteY36" fmla="*/ 779251 h 1660321"/>
              <a:gd name="connsiteX37" fmla="*/ 236159 w 1920955"/>
              <a:gd name="connsiteY37" fmla="*/ 789463 h 1660321"/>
              <a:gd name="connsiteX38" fmla="*/ 271462 w 1920955"/>
              <a:gd name="connsiteY38" fmla="*/ 845434 h 1660321"/>
              <a:gd name="connsiteX39" fmla="*/ 270869 w 1920955"/>
              <a:gd name="connsiteY39" fmla="*/ 890506 h 1660321"/>
              <a:gd name="connsiteX40" fmla="*/ 295393 w 1920955"/>
              <a:gd name="connsiteY40" fmla="*/ 929981 h 1660321"/>
              <a:gd name="connsiteX41" fmla="*/ 341051 w 1920955"/>
              <a:gd name="connsiteY41" fmla="*/ 968573 h 1660321"/>
              <a:gd name="connsiteX42" fmla="*/ 426184 w 1920955"/>
              <a:gd name="connsiteY42" fmla="*/ 1022825 h 1660321"/>
              <a:gd name="connsiteX43" fmla="*/ 461961 w 1920955"/>
              <a:gd name="connsiteY43" fmla="*/ 1093918 h 1660321"/>
              <a:gd name="connsiteX44" fmla="*/ 441064 w 1920955"/>
              <a:gd name="connsiteY44" fmla="*/ 1163491 h 1660321"/>
              <a:gd name="connsiteX45" fmla="*/ 519111 w 1920955"/>
              <a:gd name="connsiteY45" fmla="*/ 1219954 h 1660321"/>
              <a:gd name="connsiteX46" fmla="*/ 591143 w 1920955"/>
              <a:gd name="connsiteY46" fmla="*/ 1252948 h 1660321"/>
              <a:gd name="connsiteX47" fmla="*/ 571974 w 1920955"/>
              <a:gd name="connsiteY47" fmla="*/ 1312651 h 1660321"/>
              <a:gd name="connsiteX48" fmla="*/ 662461 w 1920955"/>
              <a:gd name="connsiteY48" fmla="*/ 1465051 h 1660321"/>
              <a:gd name="connsiteX49" fmla="*/ 755271 w 1920955"/>
              <a:gd name="connsiteY49" fmla="*/ 1538205 h 1660321"/>
              <a:gd name="connsiteX50" fmla="*/ 805336 w 1920955"/>
              <a:gd name="connsiteY50" fmla="*/ 1488863 h 1660321"/>
              <a:gd name="connsiteX51" fmla="*/ 869926 w 1920955"/>
              <a:gd name="connsiteY51" fmla="*/ 1516260 h 1660321"/>
              <a:gd name="connsiteX52" fmla="*/ 924399 w 1920955"/>
              <a:gd name="connsiteY52" fmla="*/ 1484101 h 1660321"/>
              <a:gd name="connsiteX53" fmla="*/ 933924 w 1920955"/>
              <a:gd name="connsiteY53" fmla="*/ 1431713 h 1660321"/>
              <a:gd name="connsiteX54" fmla="*/ 1005123 w 1920955"/>
              <a:gd name="connsiteY54" fmla="*/ 1528337 h 1660321"/>
              <a:gd name="connsiteX55" fmla="*/ 1067274 w 1920955"/>
              <a:gd name="connsiteY55" fmla="*/ 1584113 h 1660321"/>
              <a:gd name="connsiteX56" fmla="*/ 1100611 w 1920955"/>
              <a:gd name="connsiteY56" fmla="*/ 1660313 h 1660321"/>
              <a:gd name="connsiteX57" fmla="*/ 1133949 w 1920955"/>
              <a:gd name="connsiteY57" fmla="*/ 1579351 h 1660321"/>
              <a:gd name="connsiteX58" fmla="*/ 1176811 w 1920955"/>
              <a:gd name="connsiteY58" fmla="*/ 1598401 h 1660321"/>
              <a:gd name="connsiteX59" fmla="*/ 1210149 w 1920955"/>
              <a:gd name="connsiteY59" fmla="*/ 1617451 h 1660321"/>
              <a:gd name="connsiteX60" fmla="*/ 1233961 w 1920955"/>
              <a:gd name="connsiteY60" fmla="*/ 1579351 h 1660321"/>
              <a:gd name="connsiteX61" fmla="*/ 1267299 w 1920955"/>
              <a:gd name="connsiteY61" fmla="*/ 1655551 h 1660321"/>
              <a:gd name="connsiteX62" fmla="*/ 1348261 w 1920955"/>
              <a:gd name="connsiteY62" fmla="*/ 1626976 h 1660321"/>
              <a:gd name="connsiteX63" fmla="*/ 1414936 w 1920955"/>
              <a:gd name="connsiteY63" fmla="*/ 1555538 h 1660321"/>
              <a:gd name="connsiteX64" fmla="*/ 1433986 w 1920955"/>
              <a:gd name="connsiteY64" fmla="*/ 1607926 h 1660321"/>
              <a:gd name="connsiteX65" fmla="*/ 1410174 w 1920955"/>
              <a:gd name="connsiteY65" fmla="*/ 1612688 h 1660321"/>
              <a:gd name="connsiteX66" fmla="*/ 1543524 w 1920955"/>
              <a:gd name="connsiteY66" fmla="*/ 1579351 h 1660321"/>
              <a:gd name="connsiteX67" fmla="*/ 1581624 w 1920955"/>
              <a:gd name="connsiteY67" fmla="*/ 1507913 h 1660321"/>
              <a:gd name="connsiteX68" fmla="*/ 1643536 w 1920955"/>
              <a:gd name="connsiteY68" fmla="*/ 1412663 h 1660321"/>
              <a:gd name="connsiteX69" fmla="*/ 1714974 w 1920955"/>
              <a:gd name="connsiteY69" fmla="*/ 1384088 h 1660321"/>
              <a:gd name="connsiteX70" fmla="*/ 1772124 w 1920955"/>
              <a:gd name="connsiteY70" fmla="*/ 1379326 h 1660321"/>
              <a:gd name="connsiteX71" fmla="*/ 1772124 w 1920955"/>
              <a:gd name="connsiteY71" fmla="*/ 1450763 h 1660321"/>
              <a:gd name="connsiteX72" fmla="*/ 1886424 w 1920955"/>
              <a:gd name="connsiteY72" fmla="*/ 1446001 h 1660321"/>
              <a:gd name="connsiteX73" fmla="*/ 1919761 w 1920955"/>
              <a:gd name="connsiteY73" fmla="*/ 1441238 h 1660321"/>
              <a:gd name="connsiteX74" fmla="*/ 1853086 w 1920955"/>
              <a:gd name="connsiteY74" fmla="*/ 1398376 h 1660321"/>
              <a:gd name="connsiteX75" fmla="*/ 1853086 w 1920955"/>
              <a:gd name="connsiteY75" fmla="*/ 1303126 h 1660321"/>
              <a:gd name="connsiteX76" fmla="*/ 1853086 w 1920955"/>
              <a:gd name="connsiteY76" fmla="*/ 1245976 h 1660321"/>
              <a:gd name="connsiteX77" fmla="*/ 1810224 w 1920955"/>
              <a:gd name="connsiteY77" fmla="*/ 1236451 h 1660321"/>
              <a:gd name="connsiteX78" fmla="*/ 1734024 w 1920955"/>
              <a:gd name="connsiteY78" fmla="*/ 1155488 h 1660321"/>
              <a:gd name="connsiteX79" fmla="*/ 1695924 w 1920955"/>
              <a:gd name="connsiteY79" fmla="*/ 974513 h 1660321"/>
              <a:gd name="connsiteX80" fmla="*/ 1643536 w 1920955"/>
              <a:gd name="connsiteY80" fmla="*/ 941176 h 1660321"/>
              <a:gd name="connsiteX81" fmla="*/ 1605436 w 1920955"/>
              <a:gd name="connsiteY81" fmla="*/ 884026 h 1660321"/>
              <a:gd name="connsiteX82" fmla="*/ 1557811 w 1920955"/>
              <a:gd name="connsiteY82" fmla="*/ 836401 h 1660321"/>
              <a:gd name="connsiteX83" fmla="*/ 1505424 w 1920955"/>
              <a:gd name="connsiteY83" fmla="*/ 817351 h 1660321"/>
              <a:gd name="connsiteX84" fmla="*/ 1453036 w 1920955"/>
              <a:gd name="connsiteY84" fmla="*/ 812588 h 1660321"/>
              <a:gd name="connsiteX85" fmla="*/ 1510186 w 1920955"/>
              <a:gd name="connsiteY85" fmla="*/ 779251 h 1660321"/>
              <a:gd name="connsiteX86" fmla="*/ 1476849 w 1920955"/>
              <a:gd name="connsiteY86" fmla="*/ 745913 h 1660321"/>
              <a:gd name="connsiteX87" fmla="*/ 1481611 w 1920955"/>
              <a:gd name="connsiteY87" fmla="*/ 722101 h 1660321"/>
              <a:gd name="connsiteX88" fmla="*/ 1572099 w 1920955"/>
              <a:gd name="connsiteY88" fmla="*/ 760201 h 1660321"/>
              <a:gd name="connsiteX89" fmla="*/ 1624486 w 1920955"/>
              <a:gd name="connsiteY89" fmla="*/ 693526 h 1660321"/>
              <a:gd name="connsiteX90" fmla="*/ 1614961 w 1920955"/>
              <a:gd name="connsiteY90" fmla="*/ 550651 h 1660321"/>
              <a:gd name="connsiteX91" fmla="*/ 1610199 w 1920955"/>
              <a:gd name="connsiteY91" fmla="*/ 412538 h 1660321"/>
              <a:gd name="connsiteX0" fmla="*/ 1610199 w 1920955"/>
              <a:gd name="connsiteY0" fmla="*/ 412538 h 1660321"/>
              <a:gd name="connsiteX1" fmla="*/ 1567336 w 1920955"/>
              <a:gd name="connsiteY1" fmla="*/ 369676 h 1660321"/>
              <a:gd name="connsiteX2" fmla="*/ 1467324 w 1920955"/>
              <a:gd name="connsiteY2" fmla="*/ 345863 h 1660321"/>
              <a:gd name="connsiteX3" fmla="*/ 1419699 w 1920955"/>
              <a:gd name="connsiteY3" fmla="*/ 317288 h 1660321"/>
              <a:gd name="connsiteX4" fmla="*/ 1367311 w 1920955"/>
              <a:gd name="connsiteY4" fmla="*/ 160126 h 1660321"/>
              <a:gd name="connsiteX5" fmla="*/ 1338736 w 1920955"/>
              <a:gd name="connsiteY5" fmla="*/ 12488 h 1660321"/>
              <a:gd name="connsiteX6" fmla="*/ 1267299 w 1920955"/>
              <a:gd name="connsiteY6" fmla="*/ 12488 h 1660321"/>
              <a:gd name="connsiteX7" fmla="*/ 1214911 w 1920955"/>
              <a:gd name="connsiteY7" fmla="*/ 50588 h 1660321"/>
              <a:gd name="connsiteX8" fmla="*/ 1214911 w 1920955"/>
              <a:gd name="connsiteY8" fmla="*/ 155363 h 1660321"/>
              <a:gd name="connsiteX9" fmla="*/ 1186336 w 1920955"/>
              <a:gd name="connsiteY9" fmla="*/ 183938 h 1660321"/>
              <a:gd name="connsiteX10" fmla="*/ 1176811 w 1920955"/>
              <a:gd name="connsiteY10" fmla="*/ 255376 h 1660321"/>
              <a:gd name="connsiteX11" fmla="*/ 1114899 w 1920955"/>
              <a:gd name="connsiteY11" fmla="*/ 298238 h 1660321"/>
              <a:gd name="connsiteX12" fmla="*/ 1005361 w 1920955"/>
              <a:gd name="connsiteY12" fmla="*/ 312526 h 1660321"/>
              <a:gd name="connsiteX13" fmla="*/ 962499 w 1920955"/>
              <a:gd name="connsiteY13" fmla="*/ 355388 h 1660321"/>
              <a:gd name="connsiteX14" fmla="*/ 838674 w 1920955"/>
              <a:gd name="connsiteY14" fmla="*/ 355388 h 1660321"/>
              <a:gd name="connsiteX15" fmla="*/ 781524 w 1920955"/>
              <a:gd name="connsiteY15" fmla="*/ 426826 h 1660321"/>
              <a:gd name="connsiteX16" fmla="*/ 781524 w 1920955"/>
              <a:gd name="connsiteY16" fmla="*/ 460163 h 1660321"/>
              <a:gd name="connsiteX17" fmla="*/ 743424 w 1920955"/>
              <a:gd name="connsiteY17" fmla="*/ 483976 h 1660321"/>
              <a:gd name="connsiteX18" fmla="*/ 671986 w 1920955"/>
              <a:gd name="connsiteY18" fmla="*/ 417301 h 1660321"/>
              <a:gd name="connsiteX19" fmla="*/ 519586 w 1920955"/>
              <a:gd name="connsiteY19" fmla="*/ 412538 h 1660321"/>
              <a:gd name="connsiteX20" fmla="*/ 457674 w 1920955"/>
              <a:gd name="connsiteY20" fmla="*/ 431588 h 1660321"/>
              <a:gd name="connsiteX21" fmla="*/ 419574 w 1920955"/>
              <a:gd name="connsiteY21" fmla="*/ 417301 h 1660321"/>
              <a:gd name="connsiteX22" fmla="*/ 400524 w 1920955"/>
              <a:gd name="connsiteY22" fmla="*/ 355388 h 1660321"/>
              <a:gd name="connsiteX23" fmla="*/ 333849 w 1920955"/>
              <a:gd name="connsiteY23" fmla="*/ 303001 h 1660321"/>
              <a:gd name="connsiteX24" fmla="*/ 286224 w 1920955"/>
              <a:gd name="connsiteY24" fmla="*/ 236326 h 1660321"/>
              <a:gd name="connsiteX25" fmla="*/ 143349 w 1920955"/>
              <a:gd name="connsiteY25" fmla="*/ 255376 h 1660321"/>
              <a:gd name="connsiteX26" fmla="*/ 124299 w 1920955"/>
              <a:gd name="connsiteY26" fmla="*/ 331576 h 1660321"/>
              <a:gd name="connsiteX27" fmla="*/ 110011 w 1920955"/>
              <a:gd name="connsiteY27" fmla="*/ 364913 h 1660321"/>
              <a:gd name="connsiteX28" fmla="*/ 133824 w 1920955"/>
              <a:gd name="connsiteY28" fmla="*/ 412538 h 1660321"/>
              <a:gd name="connsiteX29" fmla="*/ 81436 w 1920955"/>
              <a:gd name="connsiteY29" fmla="*/ 450638 h 1660321"/>
              <a:gd name="connsiteX30" fmla="*/ 33811 w 1920955"/>
              <a:gd name="connsiteY30" fmla="*/ 445876 h 1660321"/>
              <a:gd name="connsiteX31" fmla="*/ 33811 w 1920955"/>
              <a:gd name="connsiteY31" fmla="*/ 517313 h 1660321"/>
              <a:gd name="connsiteX32" fmla="*/ 474 w 1920955"/>
              <a:gd name="connsiteY32" fmla="*/ 622088 h 1660321"/>
              <a:gd name="connsiteX33" fmla="*/ 62386 w 1920955"/>
              <a:gd name="connsiteY33" fmla="*/ 698288 h 1660321"/>
              <a:gd name="connsiteX34" fmla="*/ 111977 w 1920955"/>
              <a:gd name="connsiteY34" fmla="*/ 678550 h 1660321"/>
              <a:gd name="connsiteX35" fmla="*/ 112334 w 1920955"/>
              <a:gd name="connsiteY35" fmla="*/ 748809 h 1660321"/>
              <a:gd name="connsiteX36" fmla="*/ 167161 w 1920955"/>
              <a:gd name="connsiteY36" fmla="*/ 779251 h 1660321"/>
              <a:gd name="connsiteX37" fmla="*/ 236159 w 1920955"/>
              <a:gd name="connsiteY37" fmla="*/ 789463 h 1660321"/>
              <a:gd name="connsiteX38" fmla="*/ 271462 w 1920955"/>
              <a:gd name="connsiteY38" fmla="*/ 845434 h 1660321"/>
              <a:gd name="connsiteX39" fmla="*/ 270869 w 1920955"/>
              <a:gd name="connsiteY39" fmla="*/ 890506 h 1660321"/>
              <a:gd name="connsiteX40" fmla="*/ 295393 w 1920955"/>
              <a:gd name="connsiteY40" fmla="*/ 929981 h 1660321"/>
              <a:gd name="connsiteX41" fmla="*/ 341051 w 1920955"/>
              <a:gd name="connsiteY41" fmla="*/ 968573 h 1660321"/>
              <a:gd name="connsiteX42" fmla="*/ 426184 w 1920955"/>
              <a:gd name="connsiteY42" fmla="*/ 1022825 h 1660321"/>
              <a:gd name="connsiteX43" fmla="*/ 461961 w 1920955"/>
              <a:gd name="connsiteY43" fmla="*/ 1093918 h 1660321"/>
              <a:gd name="connsiteX44" fmla="*/ 441064 w 1920955"/>
              <a:gd name="connsiteY44" fmla="*/ 1163491 h 1660321"/>
              <a:gd name="connsiteX45" fmla="*/ 519111 w 1920955"/>
              <a:gd name="connsiteY45" fmla="*/ 1219954 h 1660321"/>
              <a:gd name="connsiteX46" fmla="*/ 591143 w 1920955"/>
              <a:gd name="connsiteY46" fmla="*/ 1252948 h 1660321"/>
              <a:gd name="connsiteX47" fmla="*/ 571974 w 1920955"/>
              <a:gd name="connsiteY47" fmla="*/ 1312651 h 1660321"/>
              <a:gd name="connsiteX48" fmla="*/ 662461 w 1920955"/>
              <a:gd name="connsiteY48" fmla="*/ 1465051 h 1660321"/>
              <a:gd name="connsiteX49" fmla="*/ 755271 w 1920955"/>
              <a:gd name="connsiteY49" fmla="*/ 1538205 h 1660321"/>
              <a:gd name="connsiteX50" fmla="*/ 805336 w 1920955"/>
              <a:gd name="connsiteY50" fmla="*/ 1488863 h 1660321"/>
              <a:gd name="connsiteX51" fmla="*/ 869926 w 1920955"/>
              <a:gd name="connsiteY51" fmla="*/ 1516260 h 1660321"/>
              <a:gd name="connsiteX52" fmla="*/ 924399 w 1920955"/>
              <a:gd name="connsiteY52" fmla="*/ 1484101 h 1660321"/>
              <a:gd name="connsiteX53" fmla="*/ 929042 w 1920955"/>
              <a:gd name="connsiteY53" fmla="*/ 1367886 h 1660321"/>
              <a:gd name="connsiteX54" fmla="*/ 1005123 w 1920955"/>
              <a:gd name="connsiteY54" fmla="*/ 1528337 h 1660321"/>
              <a:gd name="connsiteX55" fmla="*/ 1067274 w 1920955"/>
              <a:gd name="connsiteY55" fmla="*/ 1584113 h 1660321"/>
              <a:gd name="connsiteX56" fmla="*/ 1100611 w 1920955"/>
              <a:gd name="connsiteY56" fmla="*/ 1660313 h 1660321"/>
              <a:gd name="connsiteX57" fmla="*/ 1133949 w 1920955"/>
              <a:gd name="connsiteY57" fmla="*/ 1579351 h 1660321"/>
              <a:gd name="connsiteX58" fmla="*/ 1176811 w 1920955"/>
              <a:gd name="connsiteY58" fmla="*/ 1598401 h 1660321"/>
              <a:gd name="connsiteX59" fmla="*/ 1210149 w 1920955"/>
              <a:gd name="connsiteY59" fmla="*/ 1617451 h 1660321"/>
              <a:gd name="connsiteX60" fmla="*/ 1233961 w 1920955"/>
              <a:gd name="connsiteY60" fmla="*/ 1579351 h 1660321"/>
              <a:gd name="connsiteX61" fmla="*/ 1267299 w 1920955"/>
              <a:gd name="connsiteY61" fmla="*/ 1655551 h 1660321"/>
              <a:gd name="connsiteX62" fmla="*/ 1348261 w 1920955"/>
              <a:gd name="connsiteY62" fmla="*/ 1626976 h 1660321"/>
              <a:gd name="connsiteX63" fmla="*/ 1414936 w 1920955"/>
              <a:gd name="connsiteY63" fmla="*/ 1555538 h 1660321"/>
              <a:gd name="connsiteX64" fmla="*/ 1433986 w 1920955"/>
              <a:gd name="connsiteY64" fmla="*/ 1607926 h 1660321"/>
              <a:gd name="connsiteX65" fmla="*/ 1410174 w 1920955"/>
              <a:gd name="connsiteY65" fmla="*/ 1612688 h 1660321"/>
              <a:gd name="connsiteX66" fmla="*/ 1543524 w 1920955"/>
              <a:gd name="connsiteY66" fmla="*/ 1579351 h 1660321"/>
              <a:gd name="connsiteX67" fmla="*/ 1581624 w 1920955"/>
              <a:gd name="connsiteY67" fmla="*/ 1507913 h 1660321"/>
              <a:gd name="connsiteX68" fmla="*/ 1643536 w 1920955"/>
              <a:gd name="connsiteY68" fmla="*/ 1412663 h 1660321"/>
              <a:gd name="connsiteX69" fmla="*/ 1714974 w 1920955"/>
              <a:gd name="connsiteY69" fmla="*/ 1384088 h 1660321"/>
              <a:gd name="connsiteX70" fmla="*/ 1772124 w 1920955"/>
              <a:gd name="connsiteY70" fmla="*/ 1379326 h 1660321"/>
              <a:gd name="connsiteX71" fmla="*/ 1772124 w 1920955"/>
              <a:gd name="connsiteY71" fmla="*/ 1450763 h 1660321"/>
              <a:gd name="connsiteX72" fmla="*/ 1886424 w 1920955"/>
              <a:gd name="connsiteY72" fmla="*/ 1446001 h 1660321"/>
              <a:gd name="connsiteX73" fmla="*/ 1919761 w 1920955"/>
              <a:gd name="connsiteY73" fmla="*/ 1441238 h 1660321"/>
              <a:gd name="connsiteX74" fmla="*/ 1853086 w 1920955"/>
              <a:gd name="connsiteY74" fmla="*/ 1398376 h 1660321"/>
              <a:gd name="connsiteX75" fmla="*/ 1853086 w 1920955"/>
              <a:gd name="connsiteY75" fmla="*/ 1303126 h 1660321"/>
              <a:gd name="connsiteX76" fmla="*/ 1853086 w 1920955"/>
              <a:gd name="connsiteY76" fmla="*/ 1245976 h 1660321"/>
              <a:gd name="connsiteX77" fmla="*/ 1810224 w 1920955"/>
              <a:gd name="connsiteY77" fmla="*/ 1236451 h 1660321"/>
              <a:gd name="connsiteX78" fmla="*/ 1734024 w 1920955"/>
              <a:gd name="connsiteY78" fmla="*/ 1155488 h 1660321"/>
              <a:gd name="connsiteX79" fmla="*/ 1695924 w 1920955"/>
              <a:gd name="connsiteY79" fmla="*/ 974513 h 1660321"/>
              <a:gd name="connsiteX80" fmla="*/ 1643536 w 1920955"/>
              <a:gd name="connsiteY80" fmla="*/ 941176 h 1660321"/>
              <a:gd name="connsiteX81" fmla="*/ 1605436 w 1920955"/>
              <a:gd name="connsiteY81" fmla="*/ 884026 h 1660321"/>
              <a:gd name="connsiteX82" fmla="*/ 1557811 w 1920955"/>
              <a:gd name="connsiteY82" fmla="*/ 836401 h 1660321"/>
              <a:gd name="connsiteX83" fmla="*/ 1505424 w 1920955"/>
              <a:gd name="connsiteY83" fmla="*/ 817351 h 1660321"/>
              <a:gd name="connsiteX84" fmla="*/ 1453036 w 1920955"/>
              <a:gd name="connsiteY84" fmla="*/ 812588 h 1660321"/>
              <a:gd name="connsiteX85" fmla="*/ 1510186 w 1920955"/>
              <a:gd name="connsiteY85" fmla="*/ 779251 h 1660321"/>
              <a:gd name="connsiteX86" fmla="*/ 1476849 w 1920955"/>
              <a:gd name="connsiteY86" fmla="*/ 745913 h 1660321"/>
              <a:gd name="connsiteX87" fmla="*/ 1481611 w 1920955"/>
              <a:gd name="connsiteY87" fmla="*/ 722101 h 1660321"/>
              <a:gd name="connsiteX88" fmla="*/ 1572099 w 1920955"/>
              <a:gd name="connsiteY88" fmla="*/ 760201 h 1660321"/>
              <a:gd name="connsiteX89" fmla="*/ 1624486 w 1920955"/>
              <a:gd name="connsiteY89" fmla="*/ 693526 h 1660321"/>
              <a:gd name="connsiteX90" fmla="*/ 1614961 w 1920955"/>
              <a:gd name="connsiteY90" fmla="*/ 550651 h 1660321"/>
              <a:gd name="connsiteX91" fmla="*/ 1610199 w 1920955"/>
              <a:gd name="connsiteY91" fmla="*/ 412538 h 1660321"/>
              <a:gd name="connsiteX0" fmla="*/ 1610199 w 1920955"/>
              <a:gd name="connsiteY0" fmla="*/ 412538 h 1660321"/>
              <a:gd name="connsiteX1" fmla="*/ 1567336 w 1920955"/>
              <a:gd name="connsiteY1" fmla="*/ 369676 h 1660321"/>
              <a:gd name="connsiteX2" fmla="*/ 1467324 w 1920955"/>
              <a:gd name="connsiteY2" fmla="*/ 345863 h 1660321"/>
              <a:gd name="connsiteX3" fmla="*/ 1419699 w 1920955"/>
              <a:gd name="connsiteY3" fmla="*/ 317288 h 1660321"/>
              <a:gd name="connsiteX4" fmla="*/ 1367311 w 1920955"/>
              <a:gd name="connsiteY4" fmla="*/ 160126 h 1660321"/>
              <a:gd name="connsiteX5" fmla="*/ 1338736 w 1920955"/>
              <a:gd name="connsiteY5" fmla="*/ 12488 h 1660321"/>
              <a:gd name="connsiteX6" fmla="*/ 1267299 w 1920955"/>
              <a:gd name="connsiteY6" fmla="*/ 12488 h 1660321"/>
              <a:gd name="connsiteX7" fmla="*/ 1214911 w 1920955"/>
              <a:gd name="connsiteY7" fmla="*/ 50588 h 1660321"/>
              <a:gd name="connsiteX8" fmla="*/ 1214911 w 1920955"/>
              <a:gd name="connsiteY8" fmla="*/ 155363 h 1660321"/>
              <a:gd name="connsiteX9" fmla="*/ 1186336 w 1920955"/>
              <a:gd name="connsiteY9" fmla="*/ 183938 h 1660321"/>
              <a:gd name="connsiteX10" fmla="*/ 1176811 w 1920955"/>
              <a:gd name="connsiteY10" fmla="*/ 255376 h 1660321"/>
              <a:gd name="connsiteX11" fmla="*/ 1114899 w 1920955"/>
              <a:gd name="connsiteY11" fmla="*/ 298238 h 1660321"/>
              <a:gd name="connsiteX12" fmla="*/ 1005361 w 1920955"/>
              <a:gd name="connsiteY12" fmla="*/ 312526 h 1660321"/>
              <a:gd name="connsiteX13" fmla="*/ 962499 w 1920955"/>
              <a:gd name="connsiteY13" fmla="*/ 355388 h 1660321"/>
              <a:gd name="connsiteX14" fmla="*/ 838674 w 1920955"/>
              <a:gd name="connsiteY14" fmla="*/ 355388 h 1660321"/>
              <a:gd name="connsiteX15" fmla="*/ 781524 w 1920955"/>
              <a:gd name="connsiteY15" fmla="*/ 426826 h 1660321"/>
              <a:gd name="connsiteX16" fmla="*/ 781524 w 1920955"/>
              <a:gd name="connsiteY16" fmla="*/ 460163 h 1660321"/>
              <a:gd name="connsiteX17" fmla="*/ 743424 w 1920955"/>
              <a:gd name="connsiteY17" fmla="*/ 483976 h 1660321"/>
              <a:gd name="connsiteX18" fmla="*/ 671986 w 1920955"/>
              <a:gd name="connsiteY18" fmla="*/ 417301 h 1660321"/>
              <a:gd name="connsiteX19" fmla="*/ 519586 w 1920955"/>
              <a:gd name="connsiteY19" fmla="*/ 412538 h 1660321"/>
              <a:gd name="connsiteX20" fmla="*/ 457674 w 1920955"/>
              <a:gd name="connsiteY20" fmla="*/ 431588 h 1660321"/>
              <a:gd name="connsiteX21" fmla="*/ 419574 w 1920955"/>
              <a:gd name="connsiteY21" fmla="*/ 417301 h 1660321"/>
              <a:gd name="connsiteX22" fmla="*/ 400524 w 1920955"/>
              <a:gd name="connsiteY22" fmla="*/ 355388 h 1660321"/>
              <a:gd name="connsiteX23" fmla="*/ 333849 w 1920955"/>
              <a:gd name="connsiteY23" fmla="*/ 303001 h 1660321"/>
              <a:gd name="connsiteX24" fmla="*/ 286224 w 1920955"/>
              <a:gd name="connsiteY24" fmla="*/ 236326 h 1660321"/>
              <a:gd name="connsiteX25" fmla="*/ 143349 w 1920955"/>
              <a:gd name="connsiteY25" fmla="*/ 255376 h 1660321"/>
              <a:gd name="connsiteX26" fmla="*/ 124299 w 1920955"/>
              <a:gd name="connsiteY26" fmla="*/ 331576 h 1660321"/>
              <a:gd name="connsiteX27" fmla="*/ 110011 w 1920955"/>
              <a:gd name="connsiteY27" fmla="*/ 364913 h 1660321"/>
              <a:gd name="connsiteX28" fmla="*/ 133824 w 1920955"/>
              <a:gd name="connsiteY28" fmla="*/ 412538 h 1660321"/>
              <a:gd name="connsiteX29" fmla="*/ 81436 w 1920955"/>
              <a:gd name="connsiteY29" fmla="*/ 450638 h 1660321"/>
              <a:gd name="connsiteX30" fmla="*/ 33811 w 1920955"/>
              <a:gd name="connsiteY30" fmla="*/ 445876 h 1660321"/>
              <a:gd name="connsiteX31" fmla="*/ 33811 w 1920955"/>
              <a:gd name="connsiteY31" fmla="*/ 517313 h 1660321"/>
              <a:gd name="connsiteX32" fmla="*/ 474 w 1920955"/>
              <a:gd name="connsiteY32" fmla="*/ 622088 h 1660321"/>
              <a:gd name="connsiteX33" fmla="*/ 62386 w 1920955"/>
              <a:gd name="connsiteY33" fmla="*/ 698288 h 1660321"/>
              <a:gd name="connsiteX34" fmla="*/ 111977 w 1920955"/>
              <a:gd name="connsiteY34" fmla="*/ 678550 h 1660321"/>
              <a:gd name="connsiteX35" fmla="*/ 112334 w 1920955"/>
              <a:gd name="connsiteY35" fmla="*/ 748809 h 1660321"/>
              <a:gd name="connsiteX36" fmla="*/ 167161 w 1920955"/>
              <a:gd name="connsiteY36" fmla="*/ 779251 h 1660321"/>
              <a:gd name="connsiteX37" fmla="*/ 236159 w 1920955"/>
              <a:gd name="connsiteY37" fmla="*/ 789463 h 1660321"/>
              <a:gd name="connsiteX38" fmla="*/ 271462 w 1920955"/>
              <a:gd name="connsiteY38" fmla="*/ 845434 h 1660321"/>
              <a:gd name="connsiteX39" fmla="*/ 270869 w 1920955"/>
              <a:gd name="connsiteY39" fmla="*/ 890506 h 1660321"/>
              <a:gd name="connsiteX40" fmla="*/ 295393 w 1920955"/>
              <a:gd name="connsiteY40" fmla="*/ 929981 h 1660321"/>
              <a:gd name="connsiteX41" fmla="*/ 341051 w 1920955"/>
              <a:gd name="connsiteY41" fmla="*/ 968573 h 1660321"/>
              <a:gd name="connsiteX42" fmla="*/ 426184 w 1920955"/>
              <a:gd name="connsiteY42" fmla="*/ 1022825 h 1660321"/>
              <a:gd name="connsiteX43" fmla="*/ 461961 w 1920955"/>
              <a:gd name="connsiteY43" fmla="*/ 1093918 h 1660321"/>
              <a:gd name="connsiteX44" fmla="*/ 441064 w 1920955"/>
              <a:gd name="connsiteY44" fmla="*/ 1163491 h 1660321"/>
              <a:gd name="connsiteX45" fmla="*/ 519111 w 1920955"/>
              <a:gd name="connsiteY45" fmla="*/ 1219954 h 1660321"/>
              <a:gd name="connsiteX46" fmla="*/ 591143 w 1920955"/>
              <a:gd name="connsiteY46" fmla="*/ 1252948 h 1660321"/>
              <a:gd name="connsiteX47" fmla="*/ 571974 w 1920955"/>
              <a:gd name="connsiteY47" fmla="*/ 1312651 h 1660321"/>
              <a:gd name="connsiteX48" fmla="*/ 662461 w 1920955"/>
              <a:gd name="connsiteY48" fmla="*/ 1465051 h 1660321"/>
              <a:gd name="connsiteX49" fmla="*/ 755271 w 1920955"/>
              <a:gd name="connsiteY49" fmla="*/ 1538205 h 1660321"/>
              <a:gd name="connsiteX50" fmla="*/ 805336 w 1920955"/>
              <a:gd name="connsiteY50" fmla="*/ 1488863 h 1660321"/>
              <a:gd name="connsiteX51" fmla="*/ 869926 w 1920955"/>
              <a:gd name="connsiteY51" fmla="*/ 1516260 h 1660321"/>
              <a:gd name="connsiteX52" fmla="*/ 924399 w 1920955"/>
              <a:gd name="connsiteY52" fmla="*/ 1484101 h 1660321"/>
              <a:gd name="connsiteX53" fmla="*/ 941246 w 1920955"/>
              <a:gd name="connsiteY53" fmla="*/ 1441925 h 1660321"/>
              <a:gd name="connsiteX54" fmla="*/ 1005123 w 1920955"/>
              <a:gd name="connsiteY54" fmla="*/ 1528337 h 1660321"/>
              <a:gd name="connsiteX55" fmla="*/ 1067274 w 1920955"/>
              <a:gd name="connsiteY55" fmla="*/ 1584113 h 1660321"/>
              <a:gd name="connsiteX56" fmla="*/ 1100611 w 1920955"/>
              <a:gd name="connsiteY56" fmla="*/ 1660313 h 1660321"/>
              <a:gd name="connsiteX57" fmla="*/ 1133949 w 1920955"/>
              <a:gd name="connsiteY57" fmla="*/ 1579351 h 1660321"/>
              <a:gd name="connsiteX58" fmla="*/ 1176811 w 1920955"/>
              <a:gd name="connsiteY58" fmla="*/ 1598401 h 1660321"/>
              <a:gd name="connsiteX59" fmla="*/ 1210149 w 1920955"/>
              <a:gd name="connsiteY59" fmla="*/ 1617451 h 1660321"/>
              <a:gd name="connsiteX60" fmla="*/ 1233961 w 1920955"/>
              <a:gd name="connsiteY60" fmla="*/ 1579351 h 1660321"/>
              <a:gd name="connsiteX61" fmla="*/ 1267299 w 1920955"/>
              <a:gd name="connsiteY61" fmla="*/ 1655551 h 1660321"/>
              <a:gd name="connsiteX62" fmla="*/ 1348261 w 1920955"/>
              <a:gd name="connsiteY62" fmla="*/ 1626976 h 1660321"/>
              <a:gd name="connsiteX63" fmla="*/ 1414936 w 1920955"/>
              <a:gd name="connsiteY63" fmla="*/ 1555538 h 1660321"/>
              <a:gd name="connsiteX64" fmla="*/ 1433986 w 1920955"/>
              <a:gd name="connsiteY64" fmla="*/ 1607926 h 1660321"/>
              <a:gd name="connsiteX65" fmla="*/ 1410174 w 1920955"/>
              <a:gd name="connsiteY65" fmla="*/ 1612688 h 1660321"/>
              <a:gd name="connsiteX66" fmla="*/ 1543524 w 1920955"/>
              <a:gd name="connsiteY66" fmla="*/ 1579351 h 1660321"/>
              <a:gd name="connsiteX67" fmla="*/ 1581624 w 1920955"/>
              <a:gd name="connsiteY67" fmla="*/ 1507913 h 1660321"/>
              <a:gd name="connsiteX68" fmla="*/ 1643536 w 1920955"/>
              <a:gd name="connsiteY68" fmla="*/ 1412663 h 1660321"/>
              <a:gd name="connsiteX69" fmla="*/ 1714974 w 1920955"/>
              <a:gd name="connsiteY69" fmla="*/ 1384088 h 1660321"/>
              <a:gd name="connsiteX70" fmla="*/ 1772124 w 1920955"/>
              <a:gd name="connsiteY70" fmla="*/ 1379326 h 1660321"/>
              <a:gd name="connsiteX71" fmla="*/ 1772124 w 1920955"/>
              <a:gd name="connsiteY71" fmla="*/ 1450763 h 1660321"/>
              <a:gd name="connsiteX72" fmla="*/ 1886424 w 1920955"/>
              <a:gd name="connsiteY72" fmla="*/ 1446001 h 1660321"/>
              <a:gd name="connsiteX73" fmla="*/ 1919761 w 1920955"/>
              <a:gd name="connsiteY73" fmla="*/ 1441238 h 1660321"/>
              <a:gd name="connsiteX74" fmla="*/ 1853086 w 1920955"/>
              <a:gd name="connsiteY74" fmla="*/ 1398376 h 1660321"/>
              <a:gd name="connsiteX75" fmla="*/ 1853086 w 1920955"/>
              <a:gd name="connsiteY75" fmla="*/ 1303126 h 1660321"/>
              <a:gd name="connsiteX76" fmla="*/ 1853086 w 1920955"/>
              <a:gd name="connsiteY76" fmla="*/ 1245976 h 1660321"/>
              <a:gd name="connsiteX77" fmla="*/ 1810224 w 1920955"/>
              <a:gd name="connsiteY77" fmla="*/ 1236451 h 1660321"/>
              <a:gd name="connsiteX78" fmla="*/ 1734024 w 1920955"/>
              <a:gd name="connsiteY78" fmla="*/ 1155488 h 1660321"/>
              <a:gd name="connsiteX79" fmla="*/ 1695924 w 1920955"/>
              <a:gd name="connsiteY79" fmla="*/ 974513 h 1660321"/>
              <a:gd name="connsiteX80" fmla="*/ 1643536 w 1920955"/>
              <a:gd name="connsiteY80" fmla="*/ 941176 h 1660321"/>
              <a:gd name="connsiteX81" fmla="*/ 1605436 w 1920955"/>
              <a:gd name="connsiteY81" fmla="*/ 884026 h 1660321"/>
              <a:gd name="connsiteX82" fmla="*/ 1557811 w 1920955"/>
              <a:gd name="connsiteY82" fmla="*/ 836401 h 1660321"/>
              <a:gd name="connsiteX83" fmla="*/ 1505424 w 1920955"/>
              <a:gd name="connsiteY83" fmla="*/ 817351 h 1660321"/>
              <a:gd name="connsiteX84" fmla="*/ 1453036 w 1920955"/>
              <a:gd name="connsiteY84" fmla="*/ 812588 h 1660321"/>
              <a:gd name="connsiteX85" fmla="*/ 1510186 w 1920955"/>
              <a:gd name="connsiteY85" fmla="*/ 779251 h 1660321"/>
              <a:gd name="connsiteX86" fmla="*/ 1476849 w 1920955"/>
              <a:gd name="connsiteY86" fmla="*/ 745913 h 1660321"/>
              <a:gd name="connsiteX87" fmla="*/ 1481611 w 1920955"/>
              <a:gd name="connsiteY87" fmla="*/ 722101 h 1660321"/>
              <a:gd name="connsiteX88" fmla="*/ 1572099 w 1920955"/>
              <a:gd name="connsiteY88" fmla="*/ 760201 h 1660321"/>
              <a:gd name="connsiteX89" fmla="*/ 1624486 w 1920955"/>
              <a:gd name="connsiteY89" fmla="*/ 693526 h 1660321"/>
              <a:gd name="connsiteX90" fmla="*/ 1614961 w 1920955"/>
              <a:gd name="connsiteY90" fmla="*/ 550651 h 1660321"/>
              <a:gd name="connsiteX91" fmla="*/ 1610199 w 1920955"/>
              <a:gd name="connsiteY91" fmla="*/ 412538 h 1660321"/>
              <a:gd name="connsiteX0" fmla="*/ 1610199 w 1920955"/>
              <a:gd name="connsiteY0" fmla="*/ 412538 h 1660321"/>
              <a:gd name="connsiteX1" fmla="*/ 1567336 w 1920955"/>
              <a:gd name="connsiteY1" fmla="*/ 369676 h 1660321"/>
              <a:gd name="connsiteX2" fmla="*/ 1467324 w 1920955"/>
              <a:gd name="connsiteY2" fmla="*/ 345863 h 1660321"/>
              <a:gd name="connsiteX3" fmla="*/ 1419699 w 1920955"/>
              <a:gd name="connsiteY3" fmla="*/ 317288 h 1660321"/>
              <a:gd name="connsiteX4" fmla="*/ 1367311 w 1920955"/>
              <a:gd name="connsiteY4" fmla="*/ 160126 h 1660321"/>
              <a:gd name="connsiteX5" fmla="*/ 1338736 w 1920955"/>
              <a:gd name="connsiteY5" fmla="*/ 12488 h 1660321"/>
              <a:gd name="connsiteX6" fmla="*/ 1267299 w 1920955"/>
              <a:gd name="connsiteY6" fmla="*/ 12488 h 1660321"/>
              <a:gd name="connsiteX7" fmla="*/ 1214911 w 1920955"/>
              <a:gd name="connsiteY7" fmla="*/ 50588 h 1660321"/>
              <a:gd name="connsiteX8" fmla="*/ 1214911 w 1920955"/>
              <a:gd name="connsiteY8" fmla="*/ 155363 h 1660321"/>
              <a:gd name="connsiteX9" fmla="*/ 1186336 w 1920955"/>
              <a:gd name="connsiteY9" fmla="*/ 183938 h 1660321"/>
              <a:gd name="connsiteX10" fmla="*/ 1176811 w 1920955"/>
              <a:gd name="connsiteY10" fmla="*/ 255376 h 1660321"/>
              <a:gd name="connsiteX11" fmla="*/ 1114899 w 1920955"/>
              <a:gd name="connsiteY11" fmla="*/ 298238 h 1660321"/>
              <a:gd name="connsiteX12" fmla="*/ 1005361 w 1920955"/>
              <a:gd name="connsiteY12" fmla="*/ 312526 h 1660321"/>
              <a:gd name="connsiteX13" fmla="*/ 962499 w 1920955"/>
              <a:gd name="connsiteY13" fmla="*/ 355388 h 1660321"/>
              <a:gd name="connsiteX14" fmla="*/ 838674 w 1920955"/>
              <a:gd name="connsiteY14" fmla="*/ 355388 h 1660321"/>
              <a:gd name="connsiteX15" fmla="*/ 781524 w 1920955"/>
              <a:gd name="connsiteY15" fmla="*/ 426826 h 1660321"/>
              <a:gd name="connsiteX16" fmla="*/ 781524 w 1920955"/>
              <a:gd name="connsiteY16" fmla="*/ 460163 h 1660321"/>
              <a:gd name="connsiteX17" fmla="*/ 743424 w 1920955"/>
              <a:gd name="connsiteY17" fmla="*/ 483976 h 1660321"/>
              <a:gd name="connsiteX18" fmla="*/ 671986 w 1920955"/>
              <a:gd name="connsiteY18" fmla="*/ 417301 h 1660321"/>
              <a:gd name="connsiteX19" fmla="*/ 519586 w 1920955"/>
              <a:gd name="connsiteY19" fmla="*/ 412538 h 1660321"/>
              <a:gd name="connsiteX20" fmla="*/ 457674 w 1920955"/>
              <a:gd name="connsiteY20" fmla="*/ 431588 h 1660321"/>
              <a:gd name="connsiteX21" fmla="*/ 419574 w 1920955"/>
              <a:gd name="connsiteY21" fmla="*/ 417301 h 1660321"/>
              <a:gd name="connsiteX22" fmla="*/ 400524 w 1920955"/>
              <a:gd name="connsiteY22" fmla="*/ 355388 h 1660321"/>
              <a:gd name="connsiteX23" fmla="*/ 333849 w 1920955"/>
              <a:gd name="connsiteY23" fmla="*/ 303001 h 1660321"/>
              <a:gd name="connsiteX24" fmla="*/ 286224 w 1920955"/>
              <a:gd name="connsiteY24" fmla="*/ 236326 h 1660321"/>
              <a:gd name="connsiteX25" fmla="*/ 143349 w 1920955"/>
              <a:gd name="connsiteY25" fmla="*/ 255376 h 1660321"/>
              <a:gd name="connsiteX26" fmla="*/ 124299 w 1920955"/>
              <a:gd name="connsiteY26" fmla="*/ 331576 h 1660321"/>
              <a:gd name="connsiteX27" fmla="*/ 110011 w 1920955"/>
              <a:gd name="connsiteY27" fmla="*/ 364913 h 1660321"/>
              <a:gd name="connsiteX28" fmla="*/ 133824 w 1920955"/>
              <a:gd name="connsiteY28" fmla="*/ 412538 h 1660321"/>
              <a:gd name="connsiteX29" fmla="*/ 81436 w 1920955"/>
              <a:gd name="connsiteY29" fmla="*/ 450638 h 1660321"/>
              <a:gd name="connsiteX30" fmla="*/ 33811 w 1920955"/>
              <a:gd name="connsiteY30" fmla="*/ 445876 h 1660321"/>
              <a:gd name="connsiteX31" fmla="*/ 33811 w 1920955"/>
              <a:gd name="connsiteY31" fmla="*/ 517313 h 1660321"/>
              <a:gd name="connsiteX32" fmla="*/ 474 w 1920955"/>
              <a:gd name="connsiteY32" fmla="*/ 622088 h 1660321"/>
              <a:gd name="connsiteX33" fmla="*/ 62386 w 1920955"/>
              <a:gd name="connsiteY33" fmla="*/ 698288 h 1660321"/>
              <a:gd name="connsiteX34" fmla="*/ 111977 w 1920955"/>
              <a:gd name="connsiteY34" fmla="*/ 678550 h 1660321"/>
              <a:gd name="connsiteX35" fmla="*/ 112334 w 1920955"/>
              <a:gd name="connsiteY35" fmla="*/ 748809 h 1660321"/>
              <a:gd name="connsiteX36" fmla="*/ 167161 w 1920955"/>
              <a:gd name="connsiteY36" fmla="*/ 779251 h 1660321"/>
              <a:gd name="connsiteX37" fmla="*/ 236159 w 1920955"/>
              <a:gd name="connsiteY37" fmla="*/ 789463 h 1660321"/>
              <a:gd name="connsiteX38" fmla="*/ 271462 w 1920955"/>
              <a:gd name="connsiteY38" fmla="*/ 845434 h 1660321"/>
              <a:gd name="connsiteX39" fmla="*/ 270869 w 1920955"/>
              <a:gd name="connsiteY39" fmla="*/ 890506 h 1660321"/>
              <a:gd name="connsiteX40" fmla="*/ 295393 w 1920955"/>
              <a:gd name="connsiteY40" fmla="*/ 929981 h 1660321"/>
              <a:gd name="connsiteX41" fmla="*/ 341051 w 1920955"/>
              <a:gd name="connsiteY41" fmla="*/ 968573 h 1660321"/>
              <a:gd name="connsiteX42" fmla="*/ 426184 w 1920955"/>
              <a:gd name="connsiteY42" fmla="*/ 1022825 h 1660321"/>
              <a:gd name="connsiteX43" fmla="*/ 461961 w 1920955"/>
              <a:gd name="connsiteY43" fmla="*/ 1093918 h 1660321"/>
              <a:gd name="connsiteX44" fmla="*/ 441064 w 1920955"/>
              <a:gd name="connsiteY44" fmla="*/ 1163491 h 1660321"/>
              <a:gd name="connsiteX45" fmla="*/ 519111 w 1920955"/>
              <a:gd name="connsiteY45" fmla="*/ 1219954 h 1660321"/>
              <a:gd name="connsiteX46" fmla="*/ 591143 w 1920955"/>
              <a:gd name="connsiteY46" fmla="*/ 1252948 h 1660321"/>
              <a:gd name="connsiteX47" fmla="*/ 571974 w 1920955"/>
              <a:gd name="connsiteY47" fmla="*/ 1312651 h 1660321"/>
              <a:gd name="connsiteX48" fmla="*/ 662461 w 1920955"/>
              <a:gd name="connsiteY48" fmla="*/ 1465051 h 1660321"/>
              <a:gd name="connsiteX49" fmla="*/ 755271 w 1920955"/>
              <a:gd name="connsiteY49" fmla="*/ 1538205 h 1660321"/>
              <a:gd name="connsiteX50" fmla="*/ 805336 w 1920955"/>
              <a:gd name="connsiteY50" fmla="*/ 1488863 h 1660321"/>
              <a:gd name="connsiteX51" fmla="*/ 869926 w 1920955"/>
              <a:gd name="connsiteY51" fmla="*/ 1516260 h 1660321"/>
              <a:gd name="connsiteX52" fmla="*/ 924399 w 1920955"/>
              <a:gd name="connsiteY52" fmla="*/ 1484101 h 1660321"/>
              <a:gd name="connsiteX53" fmla="*/ 941246 w 1920955"/>
              <a:gd name="connsiteY53" fmla="*/ 1441925 h 1660321"/>
              <a:gd name="connsiteX54" fmla="*/ 1005123 w 1920955"/>
              <a:gd name="connsiteY54" fmla="*/ 1528337 h 1660321"/>
              <a:gd name="connsiteX55" fmla="*/ 1067274 w 1920955"/>
              <a:gd name="connsiteY55" fmla="*/ 1584113 h 1660321"/>
              <a:gd name="connsiteX56" fmla="*/ 1100611 w 1920955"/>
              <a:gd name="connsiteY56" fmla="*/ 1660313 h 1660321"/>
              <a:gd name="connsiteX57" fmla="*/ 1133949 w 1920955"/>
              <a:gd name="connsiteY57" fmla="*/ 1579351 h 1660321"/>
              <a:gd name="connsiteX58" fmla="*/ 1176811 w 1920955"/>
              <a:gd name="connsiteY58" fmla="*/ 1598401 h 1660321"/>
              <a:gd name="connsiteX59" fmla="*/ 1210149 w 1920955"/>
              <a:gd name="connsiteY59" fmla="*/ 1617451 h 1660321"/>
              <a:gd name="connsiteX60" fmla="*/ 1233961 w 1920955"/>
              <a:gd name="connsiteY60" fmla="*/ 1579351 h 1660321"/>
              <a:gd name="connsiteX61" fmla="*/ 1267299 w 1920955"/>
              <a:gd name="connsiteY61" fmla="*/ 1655551 h 1660321"/>
              <a:gd name="connsiteX62" fmla="*/ 1348261 w 1920955"/>
              <a:gd name="connsiteY62" fmla="*/ 1626976 h 1660321"/>
              <a:gd name="connsiteX63" fmla="*/ 1414936 w 1920955"/>
              <a:gd name="connsiteY63" fmla="*/ 1555538 h 1660321"/>
              <a:gd name="connsiteX64" fmla="*/ 1433986 w 1920955"/>
              <a:gd name="connsiteY64" fmla="*/ 1607926 h 1660321"/>
              <a:gd name="connsiteX65" fmla="*/ 1410174 w 1920955"/>
              <a:gd name="connsiteY65" fmla="*/ 1612688 h 1660321"/>
              <a:gd name="connsiteX66" fmla="*/ 1543524 w 1920955"/>
              <a:gd name="connsiteY66" fmla="*/ 1579351 h 1660321"/>
              <a:gd name="connsiteX67" fmla="*/ 1581624 w 1920955"/>
              <a:gd name="connsiteY67" fmla="*/ 1507913 h 1660321"/>
              <a:gd name="connsiteX68" fmla="*/ 1643536 w 1920955"/>
              <a:gd name="connsiteY68" fmla="*/ 1412663 h 1660321"/>
              <a:gd name="connsiteX69" fmla="*/ 1714974 w 1920955"/>
              <a:gd name="connsiteY69" fmla="*/ 1384088 h 1660321"/>
              <a:gd name="connsiteX70" fmla="*/ 1772124 w 1920955"/>
              <a:gd name="connsiteY70" fmla="*/ 1379326 h 1660321"/>
              <a:gd name="connsiteX71" fmla="*/ 1772124 w 1920955"/>
              <a:gd name="connsiteY71" fmla="*/ 1450763 h 1660321"/>
              <a:gd name="connsiteX72" fmla="*/ 1886424 w 1920955"/>
              <a:gd name="connsiteY72" fmla="*/ 1446001 h 1660321"/>
              <a:gd name="connsiteX73" fmla="*/ 1919761 w 1920955"/>
              <a:gd name="connsiteY73" fmla="*/ 1441238 h 1660321"/>
              <a:gd name="connsiteX74" fmla="*/ 1853086 w 1920955"/>
              <a:gd name="connsiteY74" fmla="*/ 1398376 h 1660321"/>
              <a:gd name="connsiteX75" fmla="*/ 1853086 w 1920955"/>
              <a:gd name="connsiteY75" fmla="*/ 1303126 h 1660321"/>
              <a:gd name="connsiteX76" fmla="*/ 1853086 w 1920955"/>
              <a:gd name="connsiteY76" fmla="*/ 1245976 h 1660321"/>
              <a:gd name="connsiteX77" fmla="*/ 1810224 w 1920955"/>
              <a:gd name="connsiteY77" fmla="*/ 1236451 h 1660321"/>
              <a:gd name="connsiteX78" fmla="*/ 1734024 w 1920955"/>
              <a:gd name="connsiteY78" fmla="*/ 1155488 h 1660321"/>
              <a:gd name="connsiteX79" fmla="*/ 1695924 w 1920955"/>
              <a:gd name="connsiteY79" fmla="*/ 974513 h 1660321"/>
              <a:gd name="connsiteX80" fmla="*/ 1643536 w 1920955"/>
              <a:gd name="connsiteY80" fmla="*/ 941176 h 1660321"/>
              <a:gd name="connsiteX81" fmla="*/ 1605436 w 1920955"/>
              <a:gd name="connsiteY81" fmla="*/ 884026 h 1660321"/>
              <a:gd name="connsiteX82" fmla="*/ 1557811 w 1920955"/>
              <a:gd name="connsiteY82" fmla="*/ 836401 h 1660321"/>
              <a:gd name="connsiteX83" fmla="*/ 1505424 w 1920955"/>
              <a:gd name="connsiteY83" fmla="*/ 817351 h 1660321"/>
              <a:gd name="connsiteX84" fmla="*/ 1453036 w 1920955"/>
              <a:gd name="connsiteY84" fmla="*/ 812588 h 1660321"/>
              <a:gd name="connsiteX85" fmla="*/ 1510186 w 1920955"/>
              <a:gd name="connsiteY85" fmla="*/ 779251 h 1660321"/>
              <a:gd name="connsiteX86" fmla="*/ 1476849 w 1920955"/>
              <a:gd name="connsiteY86" fmla="*/ 745913 h 1660321"/>
              <a:gd name="connsiteX87" fmla="*/ 1481611 w 1920955"/>
              <a:gd name="connsiteY87" fmla="*/ 722101 h 1660321"/>
              <a:gd name="connsiteX88" fmla="*/ 1572099 w 1920955"/>
              <a:gd name="connsiteY88" fmla="*/ 760201 h 1660321"/>
              <a:gd name="connsiteX89" fmla="*/ 1624486 w 1920955"/>
              <a:gd name="connsiteY89" fmla="*/ 693526 h 1660321"/>
              <a:gd name="connsiteX90" fmla="*/ 1614961 w 1920955"/>
              <a:gd name="connsiteY90" fmla="*/ 550651 h 1660321"/>
              <a:gd name="connsiteX91" fmla="*/ 1610199 w 1920955"/>
              <a:gd name="connsiteY91" fmla="*/ 412538 h 1660321"/>
              <a:gd name="connsiteX0" fmla="*/ 1610199 w 1920955"/>
              <a:gd name="connsiteY0" fmla="*/ 412538 h 1660500"/>
              <a:gd name="connsiteX1" fmla="*/ 1567336 w 1920955"/>
              <a:gd name="connsiteY1" fmla="*/ 369676 h 1660500"/>
              <a:gd name="connsiteX2" fmla="*/ 1467324 w 1920955"/>
              <a:gd name="connsiteY2" fmla="*/ 345863 h 1660500"/>
              <a:gd name="connsiteX3" fmla="*/ 1419699 w 1920955"/>
              <a:gd name="connsiteY3" fmla="*/ 317288 h 1660500"/>
              <a:gd name="connsiteX4" fmla="*/ 1367311 w 1920955"/>
              <a:gd name="connsiteY4" fmla="*/ 160126 h 1660500"/>
              <a:gd name="connsiteX5" fmla="*/ 1338736 w 1920955"/>
              <a:gd name="connsiteY5" fmla="*/ 12488 h 1660500"/>
              <a:gd name="connsiteX6" fmla="*/ 1267299 w 1920955"/>
              <a:gd name="connsiteY6" fmla="*/ 12488 h 1660500"/>
              <a:gd name="connsiteX7" fmla="*/ 1214911 w 1920955"/>
              <a:gd name="connsiteY7" fmla="*/ 50588 h 1660500"/>
              <a:gd name="connsiteX8" fmla="*/ 1214911 w 1920955"/>
              <a:gd name="connsiteY8" fmla="*/ 155363 h 1660500"/>
              <a:gd name="connsiteX9" fmla="*/ 1186336 w 1920955"/>
              <a:gd name="connsiteY9" fmla="*/ 183938 h 1660500"/>
              <a:gd name="connsiteX10" fmla="*/ 1176811 w 1920955"/>
              <a:gd name="connsiteY10" fmla="*/ 255376 h 1660500"/>
              <a:gd name="connsiteX11" fmla="*/ 1114899 w 1920955"/>
              <a:gd name="connsiteY11" fmla="*/ 298238 h 1660500"/>
              <a:gd name="connsiteX12" fmla="*/ 1005361 w 1920955"/>
              <a:gd name="connsiteY12" fmla="*/ 312526 h 1660500"/>
              <a:gd name="connsiteX13" fmla="*/ 962499 w 1920955"/>
              <a:gd name="connsiteY13" fmla="*/ 355388 h 1660500"/>
              <a:gd name="connsiteX14" fmla="*/ 838674 w 1920955"/>
              <a:gd name="connsiteY14" fmla="*/ 355388 h 1660500"/>
              <a:gd name="connsiteX15" fmla="*/ 781524 w 1920955"/>
              <a:gd name="connsiteY15" fmla="*/ 426826 h 1660500"/>
              <a:gd name="connsiteX16" fmla="*/ 781524 w 1920955"/>
              <a:gd name="connsiteY16" fmla="*/ 460163 h 1660500"/>
              <a:gd name="connsiteX17" fmla="*/ 743424 w 1920955"/>
              <a:gd name="connsiteY17" fmla="*/ 483976 h 1660500"/>
              <a:gd name="connsiteX18" fmla="*/ 671986 w 1920955"/>
              <a:gd name="connsiteY18" fmla="*/ 417301 h 1660500"/>
              <a:gd name="connsiteX19" fmla="*/ 519586 w 1920955"/>
              <a:gd name="connsiteY19" fmla="*/ 412538 h 1660500"/>
              <a:gd name="connsiteX20" fmla="*/ 457674 w 1920955"/>
              <a:gd name="connsiteY20" fmla="*/ 431588 h 1660500"/>
              <a:gd name="connsiteX21" fmla="*/ 419574 w 1920955"/>
              <a:gd name="connsiteY21" fmla="*/ 417301 h 1660500"/>
              <a:gd name="connsiteX22" fmla="*/ 400524 w 1920955"/>
              <a:gd name="connsiteY22" fmla="*/ 355388 h 1660500"/>
              <a:gd name="connsiteX23" fmla="*/ 333849 w 1920955"/>
              <a:gd name="connsiteY23" fmla="*/ 303001 h 1660500"/>
              <a:gd name="connsiteX24" fmla="*/ 286224 w 1920955"/>
              <a:gd name="connsiteY24" fmla="*/ 236326 h 1660500"/>
              <a:gd name="connsiteX25" fmla="*/ 143349 w 1920955"/>
              <a:gd name="connsiteY25" fmla="*/ 255376 h 1660500"/>
              <a:gd name="connsiteX26" fmla="*/ 124299 w 1920955"/>
              <a:gd name="connsiteY26" fmla="*/ 331576 h 1660500"/>
              <a:gd name="connsiteX27" fmla="*/ 110011 w 1920955"/>
              <a:gd name="connsiteY27" fmla="*/ 364913 h 1660500"/>
              <a:gd name="connsiteX28" fmla="*/ 133824 w 1920955"/>
              <a:gd name="connsiteY28" fmla="*/ 412538 h 1660500"/>
              <a:gd name="connsiteX29" fmla="*/ 81436 w 1920955"/>
              <a:gd name="connsiteY29" fmla="*/ 450638 h 1660500"/>
              <a:gd name="connsiteX30" fmla="*/ 33811 w 1920955"/>
              <a:gd name="connsiteY30" fmla="*/ 445876 h 1660500"/>
              <a:gd name="connsiteX31" fmla="*/ 33811 w 1920955"/>
              <a:gd name="connsiteY31" fmla="*/ 517313 h 1660500"/>
              <a:gd name="connsiteX32" fmla="*/ 474 w 1920955"/>
              <a:gd name="connsiteY32" fmla="*/ 622088 h 1660500"/>
              <a:gd name="connsiteX33" fmla="*/ 62386 w 1920955"/>
              <a:gd name="connsiteY33" fmla="*/ 698288 h 1660500"/>
              <a:gd name="connsiteX34" fmla="*/ 111977 w 1920955"/>
              <a:gd name="connsiteY34" fmla="*/ 678550 h 1660500"/>
              <a:gd name="connsiteX35" fmla="*/ 112334 w 1920955"/>
              <a:gd name="connsiteY35" fmla="*/ 748809 h 1660500"/>
              <a:gd name="connsiteX36" fmla="*/ 167161 w 1920955"/>
              <a:gd name="connsiteY36" fmla="*/ 779251 h 1660500"/>
              <a:gd name="connsiteX37" fmla="*/ 236159 w 1920955"/>
              <a:gd name="connsiteY37" fmla="*/ 789463 h 1660500"/>
              <a:gd name="connsiteX38" fmla="*/ 271462 w 1920955"/>
              <a:gd name="connsiteY38" fmla="*/ 845434 h 1660500"/>
              <a:gd name="connsiteX39" fmla="*/ 270869 w 1920955"/>
              <a:gd name="connsiteY39" fmla="*/ 890506 h 1660500"/>
              <a:gd name="connsiteX40" fmla="*/ 295393 w 1920955"/>
              <a:gd name="connsiteY40" fmla="*/ 929981 h 1660500"/>
              <a:gd name="connsiteX41" fmla="*/ 341051 w 1920955"/>
              <a:gd name="connsiteY41" fmla="*/ 968573 h 1660500"/>
              <a:gd name="connsiteX42" fmla="*/ 426184 w 1920955"/>
              <a:gd name="connsiteY42" fmla="*/ 1022825 h 1660500"/>
              <a:gd name="connsiteX43" fmla="*/ 461961 w 1920955"/>
              <a:gd name="connsiteY43" fmla="*/ 1093918 h 1660500"/>
              <a:gd name="connsiteX44" fmla="*/ 441064 w 1920955"/>
              <a:gd name="connsiteY44" fmla="*/ 1163491 h 1660500"/>
              <a:gd name="connsiteX45" fmla="*/ 519111 w 1920955"/>
              <a:gd name="connsiteY45" fmla="*/ 1219954 h 1660500"/>
              <a:gd name="connsiteX46" fmla="*/ 591143 w 1920955"/>
              <a:gd name="connsiteY46" fmla="*/ 1252948 h 1660500"/>
              <a:gd name="connsiteX47" fmla="*/ 571974 w 1920955"/>
              <a:gd name="connsiteY47" fmla="*/ 1312651 h 1660500"/>
              <a:gd name="connsiteX48" fmla="*/ 662461 w 1920955"/>
              <a:gd name="connsiteY48" fmla="*/ 1465051 h 1660500"/>
              <a:gd name="connsiteX49" fmla="*/ 755271 w 1920955"/>
              <a:gd name="connsiteY49" fmla="*/ 1538205 h 1660500"/>
              <a:gd name="connsiteX50" fmla="*/ 805336 w 1920955"/>
              <a:gd name="connsiteY50" fmla="*/ 1488863 h 1660500"/>
              <a:gd name="connsiteX51" fmla="*/ 869926 w 1920955"/>
              <a:gd name="connsiteY51" fmla="*/ 1516260 h 1660500"/>
              <a:gd name="connsiteX52" fmla="*/ 924399 w 1920955"/>
              <a:gd name="connsiteY52" fmla="*/ 1484101 h 1660500"/>
              <a:gd name="connsiteX53" fmla="*/ 941246 w 1920955"/>
              <a:gd name="connsiteY53" fmla="*/ 1441925 h 1660500"/>
              <a:gd name="connsiteX54" fmla="*/ 1005123 w 1920955"/>
              <a:gd name="connsiteY54" fmla="*/ 1528337 h 1660500"/>
              <a:gd name="connsiteX55" fmla="*/ 1050190 w 1920955"/>
              <a:gd name="connsiteY55" fmla="*/ 1599431 h 1660500"/>
              <a:gd name="connsiteX56" fmla="*/ 1100611 w 1920955"/>
              <a:gd name="connsiteY56" fmla="*/ 1660313 h 1660500"/>
              <a:gd name="connsiteX57" fmla="*/ 1133949 w 1920955"/>
              <a:gd name="connsiteY57" fmla="*/ 1579351 h 1660500"/>
              <a:gd name="connsiteX58" fmla="*/ 1176811 w 1920955"/>
              <a:gd name="connsiteY58" fmla="*/ 1598401 h 1660500"/>
              <a:gd name="connsiteX59" fmla="*/ 1210149 w 1920955"/>
              <a:gd name="connsiteY59" fmla="*/ 1617451 h 1660500"/>
              <a:gd name="connsiteX60" fmla="*/ 1233961 w 1920955"/>
              <a:gd name="connsiteY60" fmla="*/ 1579351 h 1660500"/>
              <a:gd name="connsiteX61" fmla="*/ 1267299 w 1920955"/>
              <a:gd name="connsiteY61" fmla="*/ 1655551 h 1660500"/>
              <a:gd name="connsiteX62" fmla="*/ 1348261 w 1920955"/>
              <a:gd name="connsiteY62" fmla="*/ 1626976 h 1660500"/>
              <a:gd name="connsiteX63" fmla="*/ 1414936 w 1920955"/>
              <a:gd name="connsiteY63" fmla="*/ 1555538 h 1660500"/>
              <a:gd name="connsiteX64" fmla="*/ 1433986 w 1920955"/>
              <a:gd name="connsiteY64" fmla="*/ 1607926 h 1660500"/>
              <a:gd name="connsiteX65" fmla="*/ 1410174 w 1920955"/>
              <a:gd name="connsiteY65" fmla="*/ 1612688 h 1660500"/>
              <a:gd name="connsiteX66" fmla="*/ 1543524 w 1920955"/>
              <a:gd name="connsiteY66" fmla="*/ 1579351 h 1660500"/>
              <a:gd name="connsiteX67" fmla="*/ 1581624 w 1920955"/>
              <a:gd name="connsiteY67" fmla="*/ 1507913 h 1660500"/>
              <a:gd name="connsiteX68" fmla="*/ 1643536 w 1920955"/>
              <a:gd name="connsiteY68" fmla="*/ 1412663 h 1660500"/>
              <a:gd name="connsiteX69" fmla="*/ 1714974 w 1920955"/>
              <a:gd name="connsiteY69" fmla="*/ 1384088 h 1660500"/>
              <a:gd name="connsiteX70" fmla="*/ 1772124 w 1920955"/>
              <a:gd name="connsiteY70" fmla="*/ 1379326 h 1660500"/>
              <a:gd name="connsiteX71" fmla="*/ 1772124 w 1920955"/>
              <a:gd name="connsiteY71" fmla="*/ 1450763 h 1660500"/>
              <a:gd name="connsiteX72" fmla="*/ 1886424 w 1920955"/>
              <a:gd name="connsiteY72" fmla="*/ 1446001 h 1660500"/>
              <a:gd name="connsiteX73" fmla="*/ 1919761 w 1920955"/>
              <a:gd name="connsiteY73" fmla="*/ 1441238 h 1660500"/>
              <a:gd name="connsiteX74" fmla="*/ 1853086 w 1920955"/>
              <a:gd name="connsiteY74" fmla="*/ 1398376 h 1660500"/>
              <a:gd name="connsiteX75" fmla="*/ 1853086 w 1920955"/>
              <a:gd name="connsiteY75" fmla="*/ 1303126 h 1660500"/>
              <a:gd name="connsiteX76" fmla="*/ 1853086 w 1920955"/>
              <a:gd name="connsiteY76" fmla="*/ 1245976 h 1660500"/>
              <a:gd name="connsiteX77" fmla="*/ 1810224 w 1920955"/>
              <a:gd name="connsiteY77" fmla="*/ 1236451 h 1660500"/>
              <a:gd name="connsiteX78" fmla="*/ 1734024 w 1920955"/>
              <a:gd name="connsiteY78" fmla="*/ 1155488 h 1660500"/>
              <a:gd name="connsiteX79" fmla="*/ 1695924 w 1920955"/>
              <a:gd name="connsiteY79" fmla="*/ 974513 h 1660500"/>
              <a:gd name="connsiteX80" fmla="*/ 1643536 w 1920955"/>
              <a:gd name="connsiteY80" fmla="*/ 941176 h 1660500"/>
              <a:gd name="connsiteX81" fmla="*/ 1605436 w 1920955"/>
              <a:gd name="connsiteY81" fmla="*/ 884026 h 1660500"/>
              <a:gd name="connsiteX82" fmla="*/ 1557811 w 1920955"/>
              <a:gd name="connsiteY82" fmla="*/ 836401 h 1660500"/>
              <a:gd name="connsiteX83" fmla="*/ 1505424 w 1920955"/>
              <a:gd name="connsiteY83" fmla="*/ 817351 h 1660500"/>
              <a:gd name="connsiteX84" fmla="*/ 1453036 w 1920955"/>
              <a:gd name="connsiteY84" fmla="*/ 812588 h 1660500"/>
              <a:gd name="connsiteX85" fmla="*/ 1510186 w 1920955"/>
              <a:gd name="connsiteY85" fmla="*/ 779251 h 1660500"/>
              <a:gd name="connsiteX86" fmla="*/ 1476849 w 1920955"/>
              <a:gd name="connsiteY86" fmla="*/ 745913 h 1660500"/>
              <a:gd name="connsiteX87" fmla="*/ 1481611 w 1920955"/>
              <a:gd name="connsiteY87" fmla="*/ 722101 h 1660500"/>
              <a:gd name="connsiteX88" fmla="*/ 1572099 w 1920955"/>
              <a:gd name="connsiteY88" fmla="*/ 760201 h 1660500"/>
              <a:gd name="connsiteX89" fmla="*/ 1624486 w 1920955"/>
              <a:gd name="connsiteY89" fmla="*/ 693526 h 1660500"/>
              <a:gd name="connsiteX90" fmla="*/ 1614961 w 1920955"/>
              <a:gd name="connsiteY90" fmla="*/ 550651 h 1660500"/>
              <a:gd name="connsiteX91" fmla="*/ 1610199 w 1920955"/>
              <a:gd name="connsiteY91" fmla="*/ 412538 h 1660500"/>
              <a:gd name="connsiteX0" fmla="*/ 1610199 w 1920955"/>
              <a:gd name="connsiteY0" fmla="*/ 412538 h 1660500"/>
              <a:gd name="connsiteX1" fmla="*/ 1567336 w 1920955"/>
              <a:gd name="connsiteY1" fmla="*/ 369676 h 1660500"/>
              <a:gd name="connsiteX2" fmla="*/ 1467324 w 1920955"/>
              <a:gd name="connsiteY2" fmla="*/ 345863 h 1660500"/>
              <a:gd name="connsiteX3" fmla="*/ 1419699 w 1920955"/>
              <a:gd name="connsiteY3" fmla="*/ 317288 h 1660500"/>
              <a:gd name="connsiteX4" fmla="*/ 1367311 w 1920955"/>
              <a:gd name="connsiteY4" fmla="*/ 160126 h 1660500"/>
              <a:gd name="connsiteX5" fmla="*/ 1338736 w 1920955"/>
              <a:gd name="connsiteY5" fmla="*/ 12488 h 1660500"/>
              <a:gd name="connsiteX6" fmla="*/ 1267299 w 1920955"/>
              <a:gd name="connsiteY6" fmla="*/ 12488 h 1660500"/>
              <a:gd name="connsiteX7" fmla="*/ 1214911 w 1920955"/>
              <a:gd name="connsiteY7" fmla="*/ 50588 h 1660500"/>
              <a:gd name="connsiteX8" fmla="*/ 1214911 w 1920955"/>
              <a:gd name="connsiteY8" fmla="*/ 155363 h 1660500"/>
              <a:gd name="connsiteX9" fmla="*/ 1186336 w 1920955"/>
              <a:gd name="connsiteY9" fmla="*/ 183938 h 1660500"/>
              <a:gd name="connsiteX10" fmla="*/ 1176811 w 1920955"/>
              <a:gd name="connsiteY10" fmla="*/ 255376 h 1660500"/>
              <a:gd name="connsiteX11" fmla="*/ 1114899 w 1920955"/>
              <a:gd name="connsiteY11" fmla="*/ 298238 h 1660500"/>
              <a:gd name="connsiteX12" fmla="*/ 1005361 w 1920955"/>
              <a:gd name="connsiteY12" fmla="*/ 312526 h 1660500"/>
              <a:gd name="connsiteX13" fmla="*/ 962499 w 1920955"/>
              <a:gd name="connsiteY13" fmla="*/ 355388 h 1660500"/>
              <a:gd name="connsiteX14" fmla="*/ 838674 w 1920955"/>
              <a:gd name="connsiteY14" fmla="*/ 355388 h 1660500"/>
              <a:gd name="connsiteX15" fmla="*/ 781524 w 1920955"/>
              <a:gd name="connsiteY15" fmla="*/ 426826 h 1660500"/>
              <a:gd name="connsiteX16" fmla="*/ 781524 w 1920955"/>
              <a:gd name="connsiteY16" fmla="*/ 460163 h 1660500"/>
              <a:gd name="connsiteX17" fmla="*/ 743424 w 1920955"/>
              <a:gd name="connsiteY17" fmla="*/ 483976 h 1660500"/>
              <a:gd name="connsiteX18" fmla="*/ 671986 w 1920955"/>
              <a:gd name="connsiteY18" fmla="*/ 417301 h 1660500"/>
              <a:gd name="connsiteX19" fmla="*/ 519586 w 1920955"/>
              <a:gd name="connsiteY19" fmla="*/ 412538 h 1660500"/>
              <a:gd name="connsiteX20" fmla="*/ 457674 w 1920955"/>
              <a:gd name="connsiteY20" fmla="*/ 431588 h 1660500"/>
              <a:gd name="connsiteX21" fmla="*/ 419574 w 1920955"/>
              <a:gd name="connsiteY21" fmla="*/ 417301 h 1660500"/>
              <a:gd name="connsiteX22" fmla="*/ 400524 w 1920955"/>
              <a:gd name="connsiteY22" fmla="*/ 355388 h 1660500"/>
              <a:gd name="connsiteX23" fmla="*/ 333849 w 1920955"/>
              <a:gd name="connsiteY23" fmla="*/ 303001 h 1660500"/>
              <a:gd name="connsiteX24" fmla="*/ 286224 w 1920955"/>
              <a:gd name="connsiteY24" fmla="*/ 236326 h 1660500"/>
              <a:gd name="connsiteX25" fmla="*/ 143349 w 1920955"/>
              <a:gd name="connsiteY25" fmla="*/ 255376 h 1660500"/>
              <a:gd name="connsiteX26" fmla="*/ 124299 w 1920955"/>
              <a:gd name="connsiteY26" fmla="*/ 331576 h 1660500"/>
              <a:gd name="connsiteX27" fmla="*/ 110011 w 1920955"/>
              <a:gd name="connsiteY27" fmla="*/ 364913 h 1660500"/>
              <a:gd name="connsiteX28" fmla="*/ 133824 w 1920955"/>
              <a:gd name="connsiteY28" fmla="*/ 412538 h 1660500"/>
              <a:gd name="connsiteX29" fmla="*/ 81436 w 1920955"/>
              <a:gd name="connsiteY29" fmla="*/ 450638 h 1660500"/>
              <a:gd name="connsiteX30" fmla="*/ 33811 w 1920955"/>
              <a:gd name="connsiteY30" fmla="*/ 445876 h 1660500"/>
              <a:gd name="connsiteX31" fmla="*/ 33811 w 1920955"/>
              <a:gd name="connsiteY31" fmla="*/ 517313 h 1660500"/>
              <a:gd name="connsiteX32" fmla="*/ 474 w 1920955"/>
              <a:gd name="connsiteY32" fmla="*/ 622088 h 1660500"/>
              <a:gd name="connsiteX33" fmla="*/ 62386 w 1920955"/>
              <a:gd name="connsiteY33" fmla="*/ 698288 h 1660500"/>
              <a:gd name="connsiteX34" fmla="*/ 111977 w 1920955"/>
              <a:gd name="connsiteY34" fmla="*/ 678550 h 1660500"/>
              <a:gd name="connsiteX35" fmla="*/ 112334 w 1920955"/>
              <a:gd name="connsiteY35" fmla="*/ 748809 h 1660500"/>
              <a:gd name="connsiteX36" fmla="*/ 167161 w 1920955"/>
              <a:gd name="connsiteY36" fmla="*/ 779251 h 1660500"/>
              <a:gd name="connsiteX37" fmla="*/ 236159 w 1920955"/>
              <a:gd name="connsiteY37" fmla="*/ 789463 h 1660500"/>
              <a:gd name="connsiteX38" fmla="*/ 271462 w 1920955"/>
              <a:gd name="connsiteY38" fmla="*/ 845434 h 1660500"/>
              <a:gd name="connsiteX39" fmla="*/ 270869 w 1920955"/>
              <a:gd name="connsiteY39" fmla="*/ 890506 h 1660500"/>
              <a:gd name="connsiteX40" fmla="*/ 295393 w 1920955"/>
              <a:gd name="connsiteY40" fmla="*/ 929981 h 1660500"/>
              <a:gd name="connsiteX41" fmla="*/ 341051 w 1920955"/>
              <a:gd name="connsiteY41" fmla="*/ 968573 h 1660500"/>
              <a:gd name="connsiteX42" fmla="*/ 426184 w 1920955"/>
              <a:gd name="connsiteY42" fmla="*/ 1022825 h 1660500"/>
              <a:gd name="connsiteX43" fmla="*/ 461961 w 1920955"/>
              <a:gd name="connsiteY43" fmla="*/ 1093918 h 1660500"/>
              <a:gd name="connsiteX44" fmla="*/ 441064 w 1920955"/>
              <a:gd name="connsiteY44" fmla="*/ 1163491 h 1660500"/>
              <a:gd name="connsiteX45" fmla="*/ 519111 w 1920955"/>
              <a:gd name="connsiteY45" fmla="*/ 1219954 h 1660500"/>
              <a:gd name="connsiteX46" fmla="*/ 591143 w 1920955"/>
              <a:gd name="connsiteY46" fmla="*/ 1252948 h 1660500"/>
              <a:gd name="connsiteX47" fmla="*/ 571974 w 1920955"/>
              <a:gd name="connsiteY47" fmla="*/ 1312651 h 1660500"/>
              <a:gd name="connsiteX48" fmla="*/ 662461 w 1920955"/>
              <a:gd name="connsiteY48" fmla="*/ 1465051 h 1660500"/>
              <a:gd name="connsiteX49" fmla="*/ 755271 w 1920955"/>
              <a:gd name="connsiteY49" fmla="*/ 1538205 h 1660500"/>
              <a:gd name="connsiteX50" fmla="*/ 805336 w 1920955"/>
              <a:gd name="connsiteY50" fmla="*/ 1488863 h 1660500"/>
              <a:gd name="connsiteX51" fmla="*/ 869926 w 1920955"/>
              <a:gd name="connsiteY51" fmla="*/ 1516260 h 1660500"/>
              <a:gd name="connsiteX52" fmla="*/ 924399 w 1920955"/>
              <a:gd name="connsiteY52" fmla="*/ 1484101 h 1660500"/>
              <a:gd name="connsiteX53" fmla="*/ 941246 w 1920955"/>
              <a:gd name="connsiteY53" fmla="*/ 1441925 h 1660500"/>
              <a:gd name="connsiteX54" fmla="*/ 1005123 w 1920955"/>
              <a:gd name="connsiteY54" fmla="*/ 1528337 h 1660500"/>
              <a:gd name="connsiteX55" fmla="*/ 1050190 w 1920955"/>
              <a:gd name="connsiteY55" fmla="*/ 1599431 h 1660500"/>
              <a:gd name="connsiteX56" fmla="*/ 1100611 w 1920955"/>
              <a:gd name="connsiteY56" fmla="*/ 1660313 h 1660500"/>
              <a:gd name="connsiteX57" fmla="*/ 1133949 w 1920955"/>
              <a:gd name="connsiteY57" fmla="*/ 1579351 h 1660500"/>
              <a:gd name="connsiteX58" fmla="*/ 1176811 w 1920955"/>
              <a:gd name="connsiteY58" fmla="*/ 1598401 h 1660500"/>
              <a:gd name="connsiteX59" fmla="*/ 1210149 w 1920955"/>
              <a:gd name="connsiteY59" fmla="*/ 1617451 h 1660500"/>
              <a:gd name="connsiteX60" fmla="*/ 1233961 w 1920955"/>
              <a:gd name="connsiteY60" fmla="*/ 1579351 h 1660500"/>
              <a:gd name="connsiteX61" fmla="*/ 1267299 w 1920955"/>
              <a:gd name="connsiteY61" fmla="*/ 1655551 h 1660500"/>
              <a:gd name="connsiteX62" fmla="*/ 1348261 w 1920955"/>
              <a:gd name="connsiteY62" fmla="*/ 1626976 h 1660500"/>
              <a:gd name="connsiteX63" fmla="*/ 1414936 w 1920955"/>
              <a:gd name="connsiteY63" fmla="*/ 1555538 h 1660500"/>
              <a:gd name="connsiteX64" fmla="*/ 1433986 w 1920955"/>
              <a:gd name="connsiteY64" fmla="*/ 1607926 h 1660500"/>
              <a:gd name="connsiteX65" fmla="*/ 1410174 w 1920955"/>
              <a:gd name="connsiteY65" fmla="*/ 1612688 h 1660500"/>
              <a:gd name="connsiteX66" fmla="*/ 1543524 w 1920955"/>
              <a:gd name="connsiteY66" fmla="*/ 1579351 h 1660500"/>
              <a:gd name="connsiteX67" fmla="*/ 1581624 w 1920955"/>
              <a:gd name="connsiteY67" fmla="*/ 1507913 h 1660500"/>
              <a:gd name="connsiteX68" fmla="*/ 1643536 w 1920955"/>
              <a:gd name="connsiteY68" fmla="*/ 1412663 h 1660500"/>
              <a:gd name="connsiteX69" fmla="*/ 1714974 w 1920955"/>
              <a:gd name="connsiteY69" fmla="*/ 1384088 h 1660500"/>
              <a:gd name="connsiteX70" fmla="*/ 1772124 w 1920955"/>
              <a:gd name="connsiteY70" fmla="*/ 1379326 h 1660500"/>
              <a:gd name="connsiteX71" fmla="*/ 1772124 w 1920955"/>
              <a:gd name="connsiteY71" fmla="*/ 1450763 h 1660500"/>
              <a:gd name="connsiteX72" fmla="*/ 1886424 w 1920955"/>
              <a:gd name="connsiteY72" fmla="*/ 1446001 h 1660500"/>
              <a:gd name="connsiteX73" fmla="*/ 1919761 w 1920955"/>
              <a:gd name="connsiteY73" fmla="*/ 1441238 h 1660500"/>
              <a:gd name="connsiteX74" fmla="*/ 1853086 w 1920955"/>
              <a:gd name="connsiteY74" fmla="*/ 1398376 h 1660500"/>
              <a:gd name="connsiteX75" fmla="*/ 1853086 w 1920955"/>
              <a:gd name="connsiteY75" fmla="*/ 1303126 h 1660500"/>
              <a:gd name="connsiteX76" fmla="*/ 1853086 w 1920955"/>
              <a:gd name="connsiteY76" fmla="*/ 1245976 h 1660500"/>
              <a:gd name="connsiteX77" fmla="*/ 1810224 w 1920955"/>
              <a:gd name="connsiteY77" fmla="*/ 1236451 h 1660500"/>
              <a:gd name="connsiteX78" fmla="*/ 1734024 w 1920955"/>
              <a:gd name="connsiteY78" fmla="*/ 1155488 h 1660500"/>
              <a:gd name="connsiteX79" fmla="*/ 1695924 w 1920955"/>
              <a:gd name="connsiteY79" fmla="*/ 974513 h 1660500"/>
              <a:gd name="connsiteX80" fmla="*/ 1643536 w 1920955"/>
              <a:gd name="connsiteY80" fmla="*/ 941176 h 1660500"/>
              <a:gd name="connsiteX81" fmla="*/ 1605436 w 1920955"/>
              <a:gd name="connsiteY81" fmla="*/ 884026 h 1660500"/>
              <a:gd name="connsiteX82" fmla="*/ 1557811 w 1920955"/>
              <a:gd name="connsiteY82" fmla="*/ 836401 h 1660500"/>
              <a:gd name="connsiteX83" fmla="*/ 1505424 w 1920955"/>
              <a:gd name="connsiteY83" fmla="*/ 817351 h 1660500"/>
              <a:gd name="connsiteX84" fmla="*/ 1453036 w 1920955"/>
              <a:gd name="connsiteY84" fmla="*/ 812588 h 1660500"/>
              <a:gd name="connsiteX85" fmla="*/ 1510186 w 1920955"/>
              <a:gd name="connsiteY85" fmla="*/ 779251 h 1660500"/>
              <a:gd name="connsiteX86" fmla="*/ 1476849 w 1920955"/>
              <a:gd name="connsiteY86" fmla="*/ 745913 h 1660500"/>
              <a:gd name="connsiteX87" fmla="*/ 1481611 w 1920955"/>
              <a:gd name="connsiteY87" fmla="*/ 722101 h 1660500"/>
              <a:gd name="connsiteX88" fmla="*/ 1572099 w 1920955"/>
              <a:gd name="connsiteY88" fmla="*/ 760201 h 1660500"/>
              <a:gd name="connsiteX89" fmla="*/ 1624486 w 1920955"/>
              <a:gd name="connsiteY89" fmla="*/ 693526 h 1660500"/>
              <a:gd name="connsiteX90" fmla="*/ 1614961 w 1920955"/>
              <a:gd name="connsiteY90" fmla="*/ 550651 h 1660500"/>
              <a:gd name="connsiteX91" fmla="*/ 1610199 w 1920955"/>
              <a:gd name="connsiteY91" fmla="*/ 412538 h 1660500"/>
              <a:gd name="connsiteX0" fmla="*/ 1610199 w 1920955"/>
              <a:gd name="connsiteY0" fmla="*/ 412538 h 1657354"/>
              <a:gd name="connsiteX1" fmla="*/ 1567336 w 1920955"/>
              <a:gd name="connsiteY1" fmla="*/ 369676 h 1657354"/>
              <a:gd name="connsiteX2" fmla="*/ 1467324 w 1920955"/>
              <a:gd name="connsiteY2" fmla="*/ 345863 h 1657354"/>
              <a:gd name="connsiteX3" fmla="*/ 1419699 w 1920955"/>
              <a:gd name="connsiteY3" fmla="*/ 317288 h 1657354"/>
              <a:gd name="connsiteX4" fmla="*/ 1367311 w 1920955"/>
              <a:gd name="connsiteY4" fmla="*/ 160126 h 1657354"/>
              <a:gd name="connsiteX5" fmla="*/ 1338736 w 1920955"/>
              <a:gd name="connsiteY5" fmla="*/ 12488 h 1657354"/>
              <a:gd name="connsiteX6" fmla="*/ 1267299 w 1920955"/>
              <a:gd name="connsiteY6" fmla="*/ 12488 h 1657354"/>
              <a:gd name="connsiteX7" fmla="*/ 1214911 w 1920955"/>
              <a:gd name="connsiteY7" fmla="*/ 50588 h 1657354"/>
              <a:gd name="connsiteX8" fmla="*/ 1214911 w 1920955"/>
              <a:gd name="connsiteY8" fmla="*/ 155363 h 1657354"/>
              <a:gd name="connsiteX9" fmla="*/ 1186336 w 1920955"/>
              <a:gd name="connsiteY9" fmla="*/ 183938 h 1657354"/>
              <a:gd name="connsiteX10" fmla="*/ 1176811 w 1920955"/>
              <a:gd name="connsiteY10" fmla="*/ 255376 h 1657354"/>
              <a:gd name="connsiteX11" fmla="*/ 1114899 w 1920955"/>
              <a:gd name="connsiteY11" fmla="*/ 298238 h 1657354"/>
              <a:gd name="connsiteX12" fmla="*/ 1005361 w 1920955"/>
              <a:gd name="connsiteY12" fmla="*/ 312526 h 1657354"/>
              <a:gd name="connsiteX13" fmla="*/ 962499 w 1920955"/>
              <a:gd name="connsiteY13" fmla="*/ 355388 h 1657354"/>
              <a:gd name="connsiteX14" fmla="*/ 838674 w 1920955"/>
              <a:gd name="connsiteY14" fmla="*/ 355388 h 1657354"/>
              <a:gd name="connsiteX15" fmla="*/ 781524 w 1920955"/>
              <a:gd name="connsiteY15" fmla="*/ 426826 h 1657354"/>
              <a:gd name="connsiteX16" fmla="*/ 781524 w 1920955"/>
              <a:gd name="connsiteY16" fmla="*/ 460163 h 1657354"/>
              <a:gd name="connsiteX17" fmla="*/ 743424 w 1920955"/>
              <a:gd name="connsiteY17" fmla="*/ 483976 h 1657354"/>
              <a:gd name="connsiteX18" fmla="*/ 671986 w 1920955"/>
              <a:gd name="connsiteY18" fmla="*/ 417301 h 1657354"/>
              <a:gd name="connsiteX19" fmla="*/ 519586 w 1920955"/>
              <a:gd name="connsiteY19" fmla="*/ 412538 h 1657354"/>
              <a:gd name="connsiteX20" fmla="*/ 457674 w 1920955"/>
              <a:gd name="connsiteY20" fmla="*/ 431588 h 1657354"/>
              <a:gd name="connsiteX21" fmla="*/ 419574 w 1920955"/>
              <a:gd name="connsiteY21" fmla="*/ 417301 h 1657354"/>
              <a:gd name="connsiteX22" fmla="*/ 400524 w 1920955"/>
              <a:gd name="connsiteY22" fmla="*/ 355388 h 1657354"/>
              <a:gd name="connsiteX23" fmla="*/ 333849 w 1920955"/>
              <a:gd name="connsiteY23" fmla="*/ 303001 h 1657354"/>
              <a:gd name="connsiteX24" fmla="*/ 286224 w 1920955"/>
              <a:gd name="connsiteY24" fmla="*/ 236326 h 1657354"/>
              <a:gd name="connsiteX25" fmla="*/ 143349 w 1920955"/>
              <a:gd name="connsiteY25" fmla="*/ 255376 h 1657354"/>
              <a:gd name="connsiteX26" fmla="*/ 124299 w 1920955"/>
              <a:gd name="connsiteY26" fmla="*/ 331576 h 1657354"/>
              <a:gd name="connsiteX27" fmla="*/ 110011 w 1920955"/>
              <a:gd name="connsiteY27" fmla="*/ 364913 h 1657354"/>
              <a:gd name="connsiteX28" fmla="*/ 133824 w 1920955"/>
              <a:gd name="connsiteY28" fmla="*/ 412538 h 1657354"/>
              <a:gd name="connsiteX29" fmla="*/ 81436 w 1920955"/>
              <a:gd name="connsiteY29" fmla="*/ 450638 h 1657354"/>
              <a:gd name="connsiteX30" fmla="*/ 33811 w 1920955"/>
              <a:gd name="connsiteY30" fmla="*/ 445876 h 1657354"/>
              <a:gd name="connsiteX31" fmla="*/ 33811 w 1920955"/>
              <a:gd name="connsiteY31" fmla="*/ 517313 h 1657354"/>
              <a:gd name="connsiteX32" fmla="*/ 474 w 1920955"/>
              <a:gd name="connsiteY32" fmla="*/ 622088 h 1657354"/>
              <a:gd name="connsiteX33" fmla="*/ 62386 w 1920955"/>
              <a:gd name="connsiteY33" fmla="*/ 698288 h 1657354"/>
              <a:gd name="connsiteX34" fmla="*/ 111977 w 1920955"/>
              <a:gd name="connsiteY34" fmla="*/ 678550 h 1657354"/>
              <a:gd name="connsiteX35" fmla="*/ 112334 w 1920955"/>
              <a:gd name="connsiteY35" fmla="*/ 748809 h 1657354"/>
              <a:gd name="connsiteX36" fmla="*/ 167161 w 1920955"/>
              <a:gd name="connsiteY36" fmla="*/ 779251 h 1657354"/>
              <a:gd name="connsiteX37" fmla="*/ 236159 w 1920955"/>
              <a:gd name="connsiteY37" fmla="*/ 789463 h 1657354"/>
              <a:gd name="connsiteX38" fmla="*/ 271462 w 1920955"/>
              <a:gd name="connsiteY38" fmla="*/ 845434 h 1657354"/>
              <a:gd name="connsiteX39" fmla="*/ 270869 w 1920955"/>
              <a:gd name="connsiteY39" fmla="*/ 890506 h 1657354"/>
              <a:gd name="connsiteX40" fmla="*/ 295393 w 1920955"/>
              <a:gd name="connsiteY40" fmla="*/ 929981 h 1657354"/>
              <a:gd name="connsiteX41" fmla="*/ 341051 w 1920955"/>
              <a:gd name="connsiteY41" fmla="*/ 968573 h 1657354"/>
              <a:gd name="connsiteX42" fmla="*/ 426184 w 1920955"/>
              <a:gd name="connsiteY42" fmla="*/ 1022825 h 1657354"/>
              <a:gd name="connsiteX43" fmla="*/ 461961 w 1920955"/>
              <a:gd name="connsiteY43" fmla="*/ 1093918 h 1657354"/>
              <a:gd name="connsiteX44" fmla="*/ 441064 w 1920955"/>
              <a:gd name="connsiteY44" fmla="*/ 1163491 h 1657354"/>
              <a:gd name="connsiteX45" fmla="*/ 519111 w 1920955"/>
              <a:gd name="connsiteY45" fmla="*/ 1219954 h 1657354"/>
              <a:gd name="connsiteX46" fmla="*/ 591143 w 1920955"/>
              <a:gd name="connsiteY46" fmla="*/ 1252948 h 1657354"/>
              <a:gd name="connsiteX47" fmla="*/ 571974 w 1920955"/>
              <a:gd name="connsiteY47" fmla="*/ 1312651 h 1657354"/>
              <a:gd name="connsiteX48" fmla="*/ 662461 w 1920955"/>
              <a:gd name="connsiteY48" fmla="*/ 1465051 h 1657354"/>
              <a:gd name="connsiteX49" fmla="*/ 755271 w 1920955"/>
              <a:gd name="connsiteY49" fmla="*/ 1538205 h 1657354"/>
              <a:gd name="connsiteX50" fmla="*/ 805336 w 1920955"/>
              <a:gd name="connsiteY50" fmla="*/ 1488863 h 1657354"/>
              <a:gd name="connsiteX51" fmla="*/ 869926 w 1920955"/>
              <a:gd name="connsiteY51" fmla="*/ 1516260 h 1657354"/>
              <a:gd name="connsiteX52" fmla="*/ 924399 w 1920955"/>
              <a:gd name="connsiteY52" fmla="*/ 1484101 h 1657354"/>
              <a:gd name="connsiteX53" fmla="*/ 941246 w 1920955"/>
              <a:gd name="connsiteY53" fmla="*/ 1441925 h 1657354"/>
              <a:gd name="connsiteX54" fmla="*/ 1005123 w 1920955"/>
              <a:gd name="connsiteY54" fmla="*/ 1528337 h 1657354"/>
              <a:gd name="connsiteX55" fmla="*/ 1050190 w 1920955"/>
              <a:gd name="connsiteY55" fmla="*/ 1599431 h 1657354"/>
              <a:gd name="connsiteX56" fmla="*/ 1103052 w 1920955"/>
              <a:gd name="connsiteY56" fmla="*/ 1611805 h 1657354"/>
              <a:gd name="connsiteX57" fmla="*/ 1133949 w 1920955"/>
              <a:gd name="connsiteY57" fmla="*/ 1579351 h 1657354"/>
              <a:gd name="connsiteX58" fmla="*/ 1176811 w 1920955"/>
              <a:gd name="connsiteY58" fmla="*/ 1598401 h 1657354"/>
              <a:gd name="connsiteX59" fmla="*/ 1210149 w 1920955"/>
              <a:gd name="connsiteY59" fmla="*/ 1617451 h 1657354"/>
              <a:gd name="connsiteX60" fmla="*/ 1233961 w 1920955"/>
              <a:gd name="connsiteY60" fmla="*/ 1579351 h 1657354"/>
              <a:gd name="connsiteX61" fmla="*/ 1267299 w 1920955"/>
              <a:gd name="connsiteY61" fmla="*/ 1655551 h 1657354"/>
              <a:gd name="connsiteX62" fmla="*/ 1348261 w 1920955"/>
              <a:gd name="connsiteY62" fmla="*/ 1626976 h 1657354"/>
              <a:gd name="connsiteX63" fmla="*/ 1414936 w 1920955"/>
              <a:gd name="connsiteY63" fmla="*/ 1555538 h 1657354"/>
              <a:gd name="connsiteX64" fmla="*/ 1433986 w 1920955"/>
              <a:gd name="connsiteY64" fmla="*/ 1607926 h 1657354"/>
              <a:gd name="connsiteX65" fmla="*/ 1410174 w 1920955"/>
              <a:gd name="connsiteY65" fmla="*/ 1612688 h 1657354"/>
              <a:gd name="connsiteX66" fmla="*/ 1543524 w 1920955"/>
              <a:gd name="connsiteY66" fmla="*/ 1579351 h 1657354"/>
              <a:gd name="connsiteX67" fmla="*/ 1581624 w 1920955"/>
              <a:gd name="connsiteY67" fmla="*/ 1507913 h 1657354"/>
              <a:gd name="connsiteX68" fmla="*/ 1643536 w 1920955"/>
              <a:gd name="connsiteY68" fmla="*/ 1412663 h 1657354"/>
              <a:gd name="connsiteX69" fmla="*/ 1714974 w 1920955"/>
              <a:gd name="connsiteY69" fmla="*/ 1384088 h 1657354"/>
              <a:gd name="connsiteX70" fmla="*/ 1772124 w 1920955"/>
              <a:gd name="connsiteY70" fmla="*/ 1379326 h 1657354"/>
              <a:gd name="connsiteX71" fmla="*/ 1772124 w 1920955"/>
              <a:gd name="connsiteY71" fmla="*/ 1450763 h 1657354"/>
              <a:gd name="connsiteX72" fmla="*/ 1886424 w 1920955"/>
              <a:gd name="connsiteY72" fmla="*/ 1446001 h 1657354"/>
              <a:gd name="connsiteX73" fmla="*/ 1919761 w 1920955"/>
              <a:gd name="connsiteY73" fmla="*/ 1441238 h 1657354"/>
              <a:gd name="connsiteX74" fmla="*/ 1853086 w 1920955"/>
              <a:gd name="connsiteY74" fmla="*/ 1398376 h 1657354"/>
              <a:gd name="connsiteX75" fmla="*/ 1853086 w 1920955"/>
              <a:gd name="connsiteY75" fmla="*/ 1303126 h 1657354"/>
              <a:gd name="connsiteX76" fmla="*/ 1853086 w 1920955"/>
              <a:gd name="connsiteY76" fmla="*/ 1245976 h 1657354"/>
              <a:gd name="connsiteX77" fmla="*/ 1810224 w 1920955"/>
              <a:gd name="connsiteY77" fmla="*/ 1236451 h 1657354"/>
              <a:gd name="connsiteX78" fmla="*/ 1734024 w 1920955"/>
              <a:gd name="connsiteY78" fmla="*/ 1155488 h 1657354"/>
              <a:gd name="connsiteX79" fmla="*/ 1695924 w 1920955"/>
              <a:gd name="connsiteY79" fmla="*/ 974513 h 1657354"/>
              <a:gd name="connsiteX80" fmla="*/ 1643536 w 1920955"/>
              <a:gd name="connsiteY80" fmla="*/ 941176 h 1657354"/>
              <a:gd name="connsiteX81" fmla="*/ 1605436 w 1920955"/>
              <a:gd name="connsiteY81" fmla="*/ 884026 h 1657354"/>
              <a:gd name="connsiteX82" fmla="*/ 1557811 w 1920955"/>
              <a:gd name="connsiteY82" fmla="*/ 836401 h 1657354"/>
              <a:gd name="connsiteX83" fmla="*/ 1505424 w 1920955"/>
              <a:gd name="connsiteY83" fmla="*/ 817351 h 1657354"/>
              <a:gd name="connsiteX84" fmla="*/ 1453036 w 1920955"/>
              <a:gd name="connsiteY84" fmla="*/ 812588 h 1657354"/>
              <a:gd name="connsiteX85" fmla="*/ 1510186 w 1920955"/>
              <a:gd name="connsiteY85" fmla="*/ 779251 h 1657354"/>
              <a:gd name="connsiteX86" fmla="*/ 1476849 w 1920955"/>
              <a:gd name="connsiteY86" fmla="*/ 745913 h 1657354"/>
              <a:gd name="connsiteX87" fmla="*/ 1481611 w 1920955"/>
              <a:gd name="connsiteY87" fmla="*/ 722101 h 1657354"/>
              <a:gd name="connsiteX88" fmla="*/ 1572099 w 1920955"/>
              <a:gd name="connsiteY88" fmla="*/ 760201 h 1657354"/>
              <a:gd name="connsiteX89" fmla="*/ 1624486 w 1920955"/>
              <a:gd name="connsiteY89" fmla="*/ 693526 h 1657354"/>
              <a:gd name="connsiteX90" fmla="*/ 1614961 w 1920955"/>
              <a:gd name="connsiteY90" fmla="*/ 550651 h 1657354"/>
              <a:gd name="connsiteX91" fmla="*/ 1610199 w 1920955"/>
              <a:gd name="connsiteY91" fmla="*/ 412538 h 1657354"/>
              <a:gd name="connsiteX0" fmla="*/ 1610199 w 1920955"/>
              <a:gd name="connsiteY0" fmla="*/ 412538 h 1696167"/>
              <a:gd name="connsiteX1" fmla="*/ 1567336 w 1920955"/>
              <a:gd name="connsiteY1" fmla="*/ 369676 h 1696167"/>
              <a:gd name="connsiteX2" fmla="*/ 1467324 w 1920955"/>
              <a:gd name="connsiteY2" fmla="*/ 345863 h 1696167"/>
              <a:gd name="connsiteX3" fmla="*/ 1419699 w 1920955"/>
              <a:gd name="connsiteY3" fmla="*/ 317288 h 1696167"/>
              <a:gd name="connsiteX4" fmla="*/ 1367311 w 1920955"/>
              <a:gd name="connsiteY4" fmla="*/ 160126 h 1696167"/>
              <a:gd name="connsiteX5" fmla="*/ 1338736 w 1920955"/>
              <a:gd name="connsiteY5" fmla="*/ 12488 h 1696167"/>
              <a:gd name="connsiteX6" fmla="*/ 1267299 w 1920955"/>
              <a:gd name="connsiteY6" fmla="*/ 12488 h 1696167"/>
              <a:gd name="connsiteX7" fmla="*/ 1214911 w 1920955"/>
              <a:gd name="connsiteY7" fmla="*/ 50588 h 1696167"/>
              <a:gd name="connsiteX8" fmla="*/ 1214911 w 1920955"/>
              <a:gd name="connsiteY8" fmla="*/ 155363 h 1696167"/>
              <a:gd name="connsiteX9" fmla="*/ 1186336 w 1920955"/>
              <a:gd name="connsiteY9" fmla="*/ 183938 h 1696167"/>
              <a:gd name="connsiteX10" fmla="*/ 1176811 w 1920955"/>
              <a:gd name="connsiteY10" fmla="*/ 255376 h 1696167"/>
              <a:gd name="connsiteX11" fmla="*/ 1114899 w 1920955"/>
              <a:gd name="connsiteY11" fmla="*/ 298238 h 1696167"/>
              <a:gd name="connsiteX12" fmla="*/ 1005361 w 1920955"/>
              <a:gd name="connsiteY12" fmla="*/ 312526 h 1696167"/>
              <a:gd name="connsiteX13" fmla="*/ 962499 w 1920955"/>
              <a:gd name="connsiteY13" fmla="*/ 355388 h 1696167"/>
              <a:gd name="connsiteX14" fmla="*/ 838674 w 1920955"/>
              <a:gd name="connsiteY14" fmla="*/ 355388 h 1696167"/>
              <a:gd name="connsiteX15" fmla="*/ 781524 w 1920955"/>
              <a:gd name="connsiteY15" fmla="*/ 426826 h 1696167"/>
              <a:gd name="connsiteX16" fmla="*/ 781524 w 1920955"/>
              <a:gd name="connsiteY16" fmla="*/ 460163 h 1696167"/>
              <a:gd name="connsiteX17" fmla="*/ 743424 w 1920955"/>
              <a:gd name="connsiteY17" fmla="*/ 483976 h 1696167"/>
              <a:gd name="connsiteX18" fmla="*/ 671986 w 1920955"/>
              <a:gd name="connsiteY18" fmla="*/ 417301 h 1696167"/>
              <a:gd name="connsiteX19" fmla="*/ 519586 w 1920955"/>
              <a:gd name="connsiteY19" fmla="*/ 412538 h 1696167"/>
              <a:gd name="connsiteX20" fmla="*/ 457674 w 1920955"/>
              <a:gd name="connsiteY20" fmla="*/ 431588 h 1696167"/>
              <a:gd name="connsiteX21" fmla="*/ 419574 w 1920955"/>
              <a:gd name="connsiteY21" fmla="*/ 417301 h 1696167"/>
              <a:gd name="connsiteX22" fmla="*/ 400524 w 1920955"/>
              <a:gd name="connsiteY22" fmla="*/ 355388 h 1696167"/>
              <a:gd name="connsiteX23" fmla="*/ 333849 w 1920955"/>
              <a:gd name="connsiteY23" fmla="*/ 303001 h 1696167"/>
              <a:gd name="connsiteX24" fmla="*/ 286224 w 1920955"/>
              <a:gd name="connsiteY24" fmla="*/ 236326 h 1696167"/>
              <a:gd name="connsiteX25" fmla="*/ 143349 w 1920955"/>
              <a:gd name="connsiteY25" fmla="*/ 255376 h 1696167"/>
              <a:gd name="connsiteX26" fmla="*/ 124299 w 1920955"/>
              <a:gd name="connsiteY26" fmla="*/ 331576 h 1696167"/>
              <a:gd name="connsiteX27" fmla="*/ 110011 w 1920955"/>
              <a:gd name="connsiteY27" fmla="*/ 364913 h 1696167"/>
              <a:gd name="connsiteX28" fmla="*/ 133824 w 1920955"/>
              <a:gd name="connsiteY28" fmla="*/ 412538 h 1696167"/>
              <a:gd name="connsiteX29" fmla="*/ 81436 w 1920955"/>
              <a:gd name="connsiteY29" fmla="*/ 450638 h 1696167"/>
              <a:gd name="connsiteX30" fmla="*/ 33811 w 1920955"/>
              <a:gd name="connsiteY30" fmla="*/ 445876 h 1696167"/>
              <a:gd name="connsiteX31" fmla="*/ 33811 w 1920955"/>
              <a:gd name="connsiteY31" fmla="*/ 517313 h 1696167"/>
              <a:gd name="connsiteX32" fmla="*/ 474 w 1920955"/>
              <a:gd name="connsiteY32" fmla="*/ 622088 h 1696167"/>
              <a:gd name="connsiteX33" fmla="*/ 62386 w 1920955"/>
              <a:gd name="connsiteY33" fmla="*/ 698288 h 1696167"/>
              <a:gd name="connsiteX34" fmla="*/ 111977 w 1920955"/>
              <a:gd name="connsiteY34" fmla="*/ 678550 h 1696167"/>
              <a:gd name="connsiteX35" fmla="*/ 112334 w 1920955"/>
              <a:gd name="connsiteY35" fmla="*/ 748809 h 1696167"/>
              <a:gd name="connsiteX36" fmla="*/ 167161 w 1920955"/>
              <a:gd name="connsiteY36" fmla="*/ 779251 h 1696167"/>
              <a:gd name="connsiteX37" fmla="*/ 236159 w 1920955"/>
              <a:gd name="connsiteY37" fmla="*/ 789463 h 1696167"/>
              <a:gd name="connsiteX38" fmla="*/ 271462 w 1920955"/>
              <a:gd name="connsiteY38" fmla="*/ 845434 h 1696167"/>
              <a:gd name="connsiteX39" fmla="*/ 270869 w 1920955"/>
              <a:gd name="connsiteY39" fmla="*/ 890506 h 1696167"/>
              <a:gd name="connsiteX40" fmla="*/ 295393 w 1920955"/>
              <a:gd name="connsiteY40" fmla="*/ 929981 h 1696167"/>
              <a:gd name="connsiteX41" fmla="*/ 341051 w 1920955"/>
              <a:gd name="connsiteY41" fmla="*/ 968573 h 1696167"/>
              <a:gd name="connsiteX42" fmla="*/ 426184 w 1920955"/>
              <a:gd name="connsiteY42" fmla="*/ 1022825 h 1696167"/>
              <a:gd name="connsiteX43" fmla="*/ 461961 w 1920955"/>
              <a:gd name="connsiteY43" fmla="*/ 1093918 h 1696167"/>
              <a:gd name="connsiteX44" fmla="*/ 441064 w 1920955"/>
              <a:gd name="connsiteY44" fmla="*/ 1163491 h 1696167"/>
              <a:gd name="connsiteX45" fmla="*/ 519111 w 1920955"/>
              <a:gd name="connsiteY45" fmla="*/ 1219954 h 1696167"/>
              <a:gd name="connsiteX46" fmla="*/ 591143 w 1920955"/>
              <a:gd name="connsiteY46" fmla="*/ 1252948 h 1696167"/>
              <a:gd name="connsiteX47" fmla="*/ 571974 w 1920955"/>
              <a:gd name="connsiteY47" fmla="*/ 1312651 h 1696167"/>
              <a:gd name="connsiteX48" fmla="*/ 662461 w 1920955"/>
              <a:gd name="connsiteY48" fmla="*/ 1465051 h 1696167"/>
              <a:gd name="connsiteX49" fmla="*/ 755271 w 1920955"/>
              <a:gd name="connsiteY49" fmla="*/ 1538205 h 1696167"/>
              <a:gd name="connsiteX50" fmla="*/ 805336 w 1920955"/>
              <a:gd name="connsiteY50" fmla="*/ 1488863 h 1696167"/>
              <a:gd name="connsiteX51" fmla="*/ 869926 w 1920955"/>
              <a:gd name="connsiteY51" fmla="*/ 1516260 h 1696167"/>
              <a:gd name="connsiteX52" fmla="*/ 924399 w 1920955"/>
              <a:gd name="connsiteY52" fmla="*/ 1484101 h 1696167"/>
              <a:gd name="connsiteX53" fmla="*/ 941246 w 1920955"/>
              <a:gd name="connsiteY53" fmla="*/ 1441925 h 1696167"/>
              <a:gd name="connsiteX54" fmla="*/ 1005123 w 1920955"/>
              <a:gd name="connsiteY54" fmla="*/ 1528337 h 1696167"/>
              <a:gd name="connsiteX55" fmla="*/ 1050190 w 1920955"/>
              <a:gd name="connsiteY55" fmla="*/ 1599431 h 1696167"/>
              <a:gd name="connsiteX56" fmla="*/ 1132339 w 1920955"/>
              <a:gd name="connsiteY56" fmla="*/ 1696055 h 1696167"/>
              <a:gd name="connsiteX57" fmla="*/ 1133949 w 1920955"/>
              <a:gd name="connsiteY57" fmla="*/ 1579351 h 1696167"/>
              <a:gd name="connsiteX58" fmla="*/ 1176811 w 1920955"/>
              <a:gd name="connsiteY58" fmla="*/ 1598401 h 1696167"/>
              <a:gd name="connsiteX59" fmla="*/ 1210149 w 1920955"/>
              <a:gd name="connsiteY59" fmla="*/ 1617451 h 1696167"/>
              <a:gd name="connsiteX60" fmla="*/ 1233961 w 1920955"/>
              <a:gd name="connsiteY60" fmla="*/ 1579351 h 1696167"/>
              <a:gd name="connsiteX61" fmla="*/ 1267299 w 1920955"/>
              <a:gd name="connsiteY61" fmla="*/ 1655551 h 1696167"/>
              <a:gd name="connsiteX62" fmla="*/ 1348261 w 1920955"/>
              <a:gd name="connsiteY62" fmla="*/ 1626976 h 1696167"/>
              <a:gd name="connsiteX63" fmla="*/ 1414936 w 1920955"/>
              <a:gd name="connsiteY63" fmla="*/ 1555538 h 1696167"/>
              <a:gd name="connsiteX64" fmla="*/ 1433986 w 1920955"/>
              <a:gd name="connsiteY64" fmla="*/ 1607926 h 1696167"/>
              <a:gd name="connsiteX65" fmla="*/ 1410174 w 1920955"/>
              <a:gd name="connsiteY65" fmla="*/ 1612688 h 1696167"/>
              <a:gd name="connsiteX66" fmla="*/ 1543524 w 1920955"/>
              <a:gd name="connsiteY66" fmla="*/ 1579351 h 1696167"/>
              <a:gd name="connsiteX67" fmla="*/ 1581624 w 1920955"/>
              <a:gd name="connsiteY67" fmla="*/ 1507913 h 1696167"/>
              <a:gd name="connsiteX68" fmla="*/ 1643536 w 1920955"/>
              <a:gd name="connsiteY68" fmla="*/ 1412663 h 1696167"/>
              <a:gd name="connsiteX69" fmla="*/ 1714974 w 1920955"/>
              <a:gd name="connsiteY69" fmla="*/ 1384088 h 1696167"/>
              <a:gd name="connsiteX70" fmla="*/ 1772124 w 1920955"/>
              <a:gd name="connsiteY70" fmla="*/ 1379326 h 1696167"/>
              <a:gd name="connsiteX71" fmla="*/ 1772124 w 1920955"/>
              <a:gd name="connsiteY71" fmla="*/ 1450763 h 1696167"/>
              <a:gd name="connsiteX72" fmla="*/ 1886424 w 1920955"/>
              <a:gd name="connsiteY72" fmla="*/ 1446001 h 1696167"/>
              <a:gd name="connsiteX73" fmla="*/ 1919761 w 1920955"/>
              <a:gd name="connsiteY73" fmla="*/ 1441238 h 1696167"/>
              <a:gd name="connsiteX74" fmla="*/ 1853086 w 1920955"/>
              <a:gd name="connsiteY74" fmla="*/ 1398376 h 1696167"/>
              <a:gd name="connsiteX75" fmla="*/ 1853086 w 1920955"/>
              <a:gd name="connsiteY75" fmla="*/ 1303126 h 1696167"/>
              <a:gd name="connsiteX76" fmla="*/ 1853086 w 1920955"/>
              <a:gd name="connsiteY76" fmla="*/ 1245976 h 1696167"/>
              <a:gd name="connsiteX77" fmla="*/ 1810224 w 1920955"/>
              <a:gd name="connsiteY77" fmla="*/ 1236451 h 1696167"/>
              <a:gd name="connsiteX78" fmla="*/ 1734024 w 1920955"/>
              <a:gd name="connsiteY78" fmla="*/ 1155488 h 1696167"/>
              <a:gd name="connsiteX79" fmla="*/ 1695924 w 1920955"/>
              <a:gd name="connsiteY79" fmla="*/ 974513 h 1696167"/>
              <a:gd name="connsiteX80" fmla="*/ 1643536 w 1920955"/>
              <a:gd name="connsiteY80" fmla="*/ 941176 h 1696167"/>
              <a:gd name="connsiteX81" fmla="*/ 1605436 w 1920955"/>
              <a:gd name="connsiteY81" fmla="*/ 884026 h 1696167"/>
              <a:gd name="connsiteX82" fmla="*/ 1557811 w 1920955"/>
              <a:gd name="connsiteY82" fmla="*/ 836401 h 1696167"/>
              <a:gd name="connsiteX83" fmla="*/ 1505424 w 1920955"/>
              <a:gd name="connsiteY83" fmla="*/ 817351 h 1696167"/>
              <a:gd name="connsiteX84" fmla="*/ 1453036 w 1920955"/>
              <a:gd name="connsiteY84" fmla="*/ 812588 h 1696167"/>
              <a:gd name="connsiteX85" fmla="*/ 1510186 w 1920955"/>
              <a:gd name="connsiteY85" fmla="*/ 779251 h 1696167"/>
              <a:gd name="connsiteX86" fmla="*/ 1476849 w 1920955"/>
              <a:gd name="connsiteY86" fmla="*/ 745913 h 1696167"/>
              <a:gd name="connsiteX87" fmla="*/ 1481611 w 1920955"/>
              <a:gd name="connsiteY87" fmla="*/ 722101 h 1696167"/>
              <a:gd name="connsiteX88" fmla="*/ 1572099 w 1920955"/>
              <a:gd name="connsiteY88" fmla="*/ 760201 h 1696167"/>
              <a:gd name="connsiteX89" fmla="*/ 1624486 w 1920955"/>
              <a:gd name="connsiteY89" fmla="*/ 693526 h 1696167"/>
              <a:gd name="connsiteX90" fmla="*/ 1614961 w 1920955"/>
              <a:gd name="connsiteY90" fmla="*/ 550651 h 1696167"/>
              <a:gd name="connsiteX91" fmla="*/ 1610199 w 1920955"/>
              <a:gd name="connsiteY91" fmla="*/ 412538 h 1696167"/>
              <a:gd name="connsiteX0" fmla="*/ 1610199 w 1920955"/>
              <a:gd name="connsiteY0" fmla="*/ 412538 h 1696335"/>
              <a:gd name="connsiteX1" fmla="*/ 1567336 w 1920955"/>
              <a:gd name="connsiteY1" fmla="*/ 369676 h 1696335"/>
              <a:gd name="connsiteX2" fmla="*/ 1467324 w 1920955"/>
              <a:gd name="connsiteY2" fmla="*/ 345863 h 1696335"/>
              <a:gd name="connsiteX3" fmla="*/ 1419699 w 1920955"/>
              <a:gd name="connsiteY3" fmla="*/ 317288 h 1696335"/>
              <a:gd name="connsiteX4" fmla="*/ 1367311 w 1920955"/>
              <a:gd name="connsiteY4" fmla="*/ 160126 h 1696335"/>
              <a:gd name="connsiteX5" fmla="*/ 1338736 w 1920955"/>
              <a:gd name="connsiteY5" fmla="*/ 12488 h 1696335"/>
              <a:gd name="connsiteX6" fmla="*/ 1267299 w 1920955"/>
              <a:gd name="connsiteY6" fmla="*/ 12488 h 1696335"/>
              <a:gd name="connsiteX7" fmla="*/ 1214911 w 1920955"/>
              <a:gd name="connsiteY7" fmla="*/ 50588 h 1696335"/>
              <a:gd name="connsiteX8" fmla="*/ 1214911 w 1920955"/>
              <a:gd name="connsiteY8" fmla="*/ 155363 h 1696335"/>
              <a:gd name="connsiteX9" fmla="*/ 1186336 w 1920955"/>
              <a:gd name="connsiteY9" fmla="*/ 183938 h 1696335"/>
              <a:gd name="connsiteX10" fmla="*/ 1176811 w 1920955"/>
              <a:gd name="connsiteY10" fmla="*/ 255376 h 1696335"/>
              <a:gd name="connsiteX11" fmla="*/ 1114899 w 1920955"/>
              <a:gd name="connsiteY11" fmla="*/ 298238 h 1696335"/>
              <a:gd name="connsiteX12" fmla="*/ 1005361 w 1920955"/>
              <a:gd name="connsiteY12" fmla="*/ 312526 h 1696335"/>
              <a:gd name="connsiteX13" fmla="*/ 962499 w 1920955"/>
              <a:gd name="connsiteY13" fmla="*/ 355388 h 1696335"/>
              <a:gd name="connsiteX14" fmla="*/ 838674 w 1920955"/>
              <a:gd name="connsiteY14" fmla="*/ 355388 h 1696335"/>
              <a:gd name="connsiteX15" fmla="*/ 781524 w 1920955"/>
              <a:gd name="connsiteY15" fmla="*/ 426826 h 1696335"/>
              <a:gd name="connsiteX16" fmla="*/ 781524 w 1920955"/>
              <a:gd name="connsiteY16" fmla="*/ 460163 h 1696335"/>
              <a:gd name="connsiteX17" fmla="*/ 743424 w 1920955"/>
              <a:gd name="connsiteY17" fmla="*/ 483976 h 1696335"/>
              <a:gd name="connsiteX18" fmla="*/ 671986 w 1920955"/>
              <a:gd name="connsiteY18" fmla="*/ 417301 h 1696335"/>
              <a:gd name="connsiteX19" fmla="*/ 519586 w 1920955"/>
              <a:gd name="connsiteY19" fmla="*/ 412538 h 1696335"/>
              <a:gd name="connsiteX20" fmla="*/ 457674 w 1920955"/>
              <a:gd name="connsiteY20" fmla="*/ 431588 h 1696335"/>
              <a:gd name="connsiteX21" fmla="*/ 419574 w 1920955"/>
              <a:gd name="connsiteY21" fmla="*/ 417301 h 1696335"/>
              <a:gd name="connsiteX22" fmla="*/ 400524 w 1920955"/>
              <a:gd name="connsiteY22" fmla="*/ 355388 h 1696335"/>
              <a:gd name="connsiteX23" fmla="*/ 333849 w 1920955"/>
              <a:gd name="connsiteY23" fmla="*/ 303001 h 1696335"/>
              <a:gd name="connsiteX24" fmla="*/ 286224 w 1920955"/>
              <a:gd name="connsiteY24" fmla="*/ 236326 h 1696335"/>
              <a:gd name="connsiteX25" fmla="*/ 143349 w 1920955"/>
              <a:gd name="connsiteY25" fmla="*/ 255376 h 1696335"/>
              <a:gd name="connsiteX26" fmla="*/ 124299 w 1920955"/>
              <a:gd name="connsiteY26" fmla="*/ 331576 h 1696335"/>
              <a:gd name="connsiteX27" fmla="*/ 110011 w 1920955"/>
              <a:gd name="connsiteY27" fmla="*/ 364913 h 1696335"/>
              <a:gd name="connsiteX28" fmla="*/ 133824 w 1920955"/>
              <a:gd name="connsiteY28" fmla="*/ 412538 h 1696335"/>
              <a:gd name="connsiteX29" fmla="*/ 81436 w 1920955"/>
              <a:gd name="connsiteY29" fmla="*/ 450638 h 1696335"/>
              <a:gd name="connsiteX30" fmla="*/ 33811 w 1920955"/>
              <a:gd name="connsiteY30" fmla="*/ 445876 h 1696335"/>
              <a:gd name="connsiteX31" fmla="*/ 33811 w 1920955"/>
              <a:gd name="connsiteY31" fmla="*/ 517313 h 1696335"/>
              <a:gd name="connsiteX32" fmla="*/ 474 w 1920955"/>
              <a:gd name="connsiteY32" fmla="*/ 622088 h 1696335"/>
              <a:gd name="connsiteX33" fmla="*/ 62386 w 1920955"/>
              <a:gd name="connsiteY33" fmla="*/ 698288 h 1696335"/>
              <a:gd name="connsiteX34" fmla="*/ 111977 w 1920955"/>
              <a:gd name="connsiteY34" fmla="*/ 678550 h 1696335"/>
              <a:gd name="connsiteX35" fmla="*/ 112334 w 1920955"/>
              <a:gd name="connsiteY35" fmla="*/ 748809 h 1696335"/>
              <a:gd name="connsiteX36" fmla="*/ 167161 w 1920955"/>
              <a:gd name="connsiteY36" fmla="*/ 779251 h 1696335"/>
              <a:gd name="connsiteX37" fmla="*/ 236159 w 1920955"/>
              <a:gd name="connsiteY37" fmla="*/ 789463 h 1696335"/>
              <a:gd name="connsiteX38" fmla="*/ 271462 w 1920955"/>
              <a:gd name="connsiteY38" fmla="*/ 845434 h 1696335"/>
              <a:gd name="connsiteX39" fmla="*/ 270869 w 1920955"/>
              <a:gd name="connsiteY39" fmla="*/ 890506 h 1696335"/>
              <a:gd name="connsiteX40" fmla="*/ 295393 w 1920955"/>
              <a:gd name="connsiteY40" fmla="*/ 929981 h 1696335"/>
              <a:gd name="connsiteX41" fmla="*/ 341051 w 1920955"/>
              <a:gd name="connsiteY41" fmla="*/ 968573 h 1696335"/>
              <a:gd name="connsiteX42" fmla="*/ 426184 w 1920955"/>
              <a:gd name="connsiteY42" fmla="*/ 1022825 h 1696335"/>
              <a:gd name="connsiteX43" fmla="*/ 461961 w 1920955"/>
              <a:gd name="connsiteY43" fmla="*/ 1093918 h 1696335"/>
              <a:gd name="connsiteX44" fmla="*/ 441064 w 1920955"/>
              <a:gd name="connsiteY44" fmla="*/ 1163491 h 1696335"/>
              <a:gd name="connsiteX45" fmla="*/ 519111 w 1920955"/>
              <a:gd name="connsiteY45" fmla="*/ 1219954 h 1696335"/>
              <a:gd name="connsiteX46" fmla="*/ 591143 w 1920955"/>
              <a:gd name="connsiteY46" fmla="*/ 1252948 h 1696335"/>
              <a:gd name="connsiteX47" fmla="*/ 571974 w 1920955"/>
              <a:gd name="connsiteY47" fmla="*/ 1312651 h 1696335"/>
              <a:gd name="connsiteX48" fmla="*/ 662461 w 1920955"/>
              <a:gd name="connsiteY48" fmla="*/ 1465051 h 1696335"/>
              <a:gd name="connsiteX49" fmla="*/ 755271 w 1920955"/>
              <a:gd name="connsiteY49" fmla="*/ 1538205 h 1696335"/>
              <a:gd name="connsiteX50" fmla="*/ 805336 w 1920955"/>
              <a:gd name="connsiteY50" fmla="*/ 1488863 h 1696335"/>
              <a:gd name="connsiteX51" fmla="*/ 869926 w 1920955"/>
              <a:gd name="connsiteY51" fmla="*/ 1516260 h 1696335"/>
              <a:gd name="connsiteX52" fmla="*/ 924399 w 1920955"/>
              <a:gd name="connsiteY52" fmla="*/ 1484101 h 1696335"/>
              <a:gd name="connsiteX53" fmla="*/ 941246 w 1920955"/>
              <a:gd name="connsiteY53" fmla="*/ 1441925 h 1696335"/>
              <a:gd name="connsiteX54" fmla="*/ 1005123 w 1920955"/>
              <a:gd name="connsiteY54" fmla="*/ 1528337 h 1696335"/>
              <a:gd name="connsiteX55" fmla="*/ 1050190 w 1920955"/>
              <a:gd name="connsiteY55" fmla="*/ 1599431 h 1696335"/>
              <a:gd name="connsiteX56" fmla="*/ 1132339 w 1920955"/>
              <a:gd name="connsiteY56" fmla="*/ 1696055 h 1696335"/>
              <a:gd name="connsiteX57" fmla="*/ 1151034 w 1920955"/>
              <a:gd name="connsiteY57" fmla="*/ 1627859 h 1696335"/>
              <a:gd name="connsiteX58" fmla="*/ 1176811 w 1920955"/>
              <a:gd name="connsiteY58" fmla="*/ 1598401 h 1696335"/>
              <a:gd name="connsiteX59" fmla="*/ 1210149 w 1920955"/>
              <a:gd name="connsiteY59" fmla="*/ 1617451 h 1696335"/>
              <a:gd name="connsiteX60" fmla="*/ 1233961 w 1920955"/>
              <a:gd name="connsiteY60" fmla="*/ 1579351 h 1696335"/>
              <a:gd name="connsiteX61" fmla="*/ 1267299 w 1920955"/>
              <a:gd name="connsiteY61" fmla="*/ 1655551 h 1696335"/>
              <a:gd name="connsiteX62" fmla="*/ 1348261 w 1920955"/>
              <a:gd name="connsiteY62" fmla="*/ 1626976 h 1696335"/>
              <a:gd name="connsiteX63" fmla="*/ 1414936 w 1920955"/>
              <a:gd name="connsiteY63" fmla="*/ 1555538 h 1696335"/>
              <a:gd name="connsiteX64" fmla="*/ 1433986 w 1920955"/>
              <a:gd name="connsiteY64" fmla="*/ 1607926 h 1696335"/>
              <a:gd name="connsiteX65" fmla="*/ 1410174 w 1920955"/>
              <a:gd name="connsiteY65" fmla="*/ 1612688 h 1696335"/>
              <a:gd name="connsiteX66" fmla="*/ 1543524 w 1920955"/>
              <a:gd name="connsiteY66" fmla="*/ 1579351 h 1696335"/>
              <a:gd name="connsiteX67" fmla="*/ 1581624 w 1920955"/>
              <a:gd name="connsiteY67" fmla="*/ 1507913 h 1696335"/>
              <a:gd name="connsiteX68" fmla="*/ 1643536 w 1920955"/>
              <a:gd name="connsiteY68" fmla="*/ 1412663 h 1696335"/>
              <a:gd name="connsiteX69" fmla="*/ 1714974 w 1920955"/>
              <a:gd name="connsiteY69" fmla="*/ 1384088 h 1696335"/>
              <a:gd name="connsiteX70" fmla="*/ 1772124 w 1920955"/>
              <a:gd name="connsiteY70" fmla="*/ 1379326 h 1696335"/>
              <a:gd name="connsiteX71" fmla="*/ 1772124 w 1920955"/>
              <a:gd name="connsiteY71" fmla="*/ 1450763 h 1696335"/>
              <a:gd name="connsiteX72" fmla="*/ 1886424 w 1920955"/>
              <a:gd name="connsiteY72" fmla="*/ 1446001 h 1696335"/>
              <a:gd name="connsiteX73" fmla="*/ 1919761 w 1920955"/>
              <a:gd name="connsiteY73" fmla="*/ 1441238 h 1696335"/>
              <a:gd name="connsiteX74" fmla="*/ 1853086 w 1920955"/>
              <a:gd name="connsiteY74" fmla="*/ 1398376 h 1696335"/>
              <a:gd name="connsiteX75" fmla="*/ 1853086 w 1920955"/>
              <a:gd name="connsiteY75" fmla="*/ 1303126 h 1696335"/>
              <a:gd name="connsiteX76" fmla="*/ 1853086 w 1920955"/>
              <a:gd name="connsiteY76" fmla="*/ 1245976 h 1696335"/>
              <a:gd name="connsiteX77" fmla="*/ 1810224 w 1920955"/>
              <a:gd name="connsiteY77" fmla="*/ 1236451 h 1696335"/>
              <a:gd name="connsiteX78" fmla="*/ 1734024 w 1920955"/>
              <a:gd name="connsiteY78" fmla="*/ 1155488 h 1696335"/>
              <a:gd name="connsiteX79" fmla="*/ 1695924 w 1920955"/>
              <a:gd name="connsiteY79" fmla="*/ 974513 h 1696335"/>
              <a:gd name="connsiteX80" fmla="*/ 1643536 w 1920955"/>
              <a:gd name="connsiteY80" fmla="*/ 941176 h 1696335"/>
              <a:gd name="connsiteX81" fmla="*/ 1605436 w 1920955"/>
              <a:gd name="connsiteY81" fmla="*/ 884026 h 1696335"/>
              <a:gd name="connsiteX82" fmla="*/ 1557811 w 1920955"/>
              <a:gd name="connsiteY82" fmla="*/ 836401 h 1696335"/>
              <a:gd name="connsiteX83" fmla="*/ 1505424 w 1920955"/>
              <a:gd name="connsiteY83" fmla="*/ 817351 h 1696335"/>
              <a:gd name="connsiteX84" fmla="*/ 1453036 w 1920955"/>
              <a:gd name="connsiteY84" fmla="*/ 812588 h 1696335"/>
              <a:gd name="connsiteX85" fmla="*/ 1510186 w 1920955"/>
              <a:gd name="connsiteY85" fmla="*/ 779251 h 1696335"/>
              <a:gd name="connsiteX86" fmla="*/ 1476849 w 1920955"/>
              <a:gd name="connsiteY86" fmla="*/ 745913 h 1696335"/>
              <a:gd name="connsiteX87" fmla="*/ 1481611 w 1920955"/>
              <a:gd name="connsiteY87" fmla="*/ 722101 h 1696335"/>
              <a:gd name="connsiteX88" fmla="*/ 1572099 w 1920955"/>
              <a:gd name="connsiteY88" fmla="*/ 760201 h 1696335"/>
              <a:gd name="connsiteX89" fmla="*/ 1624486 w 1920955"/>
              <a:gd name="connsiteY89" fmla="*/ 693526 h 1696335"/>
              <a:gd name="connsiteX90" fmla="*/ 1614961 w 1920955"/>
              <a:gd name="connsiteY90" fmla="*/ 550651 h 1696335"/>
              <a:gd name="connsiteX91" fmla="*/ 1610199 w 1920955"/>
              <a:gd name="connsiteY91" fmla="*/ 412538 h 1696335"/>
              <a:gd name="connsiteX0" fmla="*/ 1610199 w 1920955"/>
              <a:gd name="connsiteY0" fmla="*/ 412538 h 1691251"/>
              <a:gd name="connsiteX1" fmla="*/ 1567336 w 1920955"/>
              <a:gd name="connsiteY1" fmla="*/ 369676 h 1691251"/>
              <a:gd name="connsiteX2" fmla="*/ 1467324 w 1920955"/>
              <a:gd name="connsiteY2" fmla="*/ 345863 h 1691251"/>
              <a:gd name="connsiteX3" fmla="*/ 1419699 w 1920955"/>
              <a:gd name="connsiteY3" fmla="*/ 317288 h 1691251"/>
              <a:gd name="connsiteX4" fmla="*/ 1367311 w 1920955"/>
              <a:gd name="connsiteY4" fmla="*/ 160126 h 1691251"/>
              <a:gd name="connsiteX5" fmla="*/ 1338736 w 1920955"/>
              <a:gd name="connsiteY5" fmla="*/ 12488 h 1691251"/>
              <a:gd name="connsiteX6" fmla="*/ 1267299 w 1920955"/>
              <a:gd name="connsiteY6" fmla="*/ 12488 h 1691251"/>
              <a:gd name="connsiteX7" fmla="*/ 1214911 w 1920955"/>
              <a:gd name="connsiteY7" fmla="*/ 50588 h 1691251"/>
              <a:gd name="connsiteX8" fmla="*/ 1214911 w 1920955"/>
              <a:gd name="connsiteY8" fmla="*/ 155363 h 1691251"/>
              <a:gd name="connsiteX9" fmla="*/ 1186336 w 1920955"/>
              <a:gd name="connsiteY9" fmla="*/ 183938 h 1691251"/>
              <a:gd name="connsiteX10" fmla="*/ 1176811 w 1920955"/>
              <a:gd name="connsiteY10" fmla="*/ 255376 h 1691251"/>
              <a:gd name="connsiteX11" fmla="*/ 1114899 w 1920955"/>
              <a:gd name="connsiteY11" fmla="*/ 298238 h 1691251"/>
              <a:gd name="connsiteX12" fmla="*/ 1005361 w 1920955"/>
              <a:gd name="connsiteY12" fmla="*/ 312526 h 1691251"/>
              <a:gd name="connsiteX13" fmla="*/ 962499 w 1920955"/>
              <a:gd name="connsiteY13" fmla="*/ 355388 h 1691251"/>
              <a:gd name="connsiteX14" fmla="*/ 838674 w 1920955"/>
              <a:gd name="connsiteY14" fmla="*/ 355388 h 1691251"/>
              <a:gd name="connsiteX15" fmla="*/ 781524 w 1920955"/>
              <a:gd name="connsiteY15" fmla="*/ 426826 h 1691251"/>
              <a:gd name="connsiteX16" fmla="*/ 781524 w 1920955"/>
              <a:gd name="connsiteY16" fmla="*/ 460163 h 1691251"/>
              <a:gd name="connsiteX17" fmla="*/ 743424 w 1920955"/>
              <a:gd name="connsiteY17" fmla="*/ 483976 h 1691251"/>
              <a:gd name="connsiteX18" fmla="*/ 671986 w 1920955"/>
              <a:gd name="connsiteY18" fmla="*/ 417301 h 1691251"/>
              <a:gd name="connsiteX19" fmla="*/ 519586 w 1920955"/>
              <a:gd name="connsiteY19" fmla="*/ 412538 h 1691251"/>
              <a:gd name="connsiteX20" fmla="*/ 457674 w 1920955"/>
              <a:gd name="connsiteY20" fmla="*/ 431588 h 1691251"/>
              <a:gd name="connsiteX21" fmla="*/ 419574 w 1920955"/>
              <a:gd name="connsiteY21" fmla="*/ 417301 h 1691251"/>
              <a:gd name="connsiteX22" fmla="*/ 400524 w 1920955"/>
              <a:gd name="connsiteY22" fmla="*/ 355388 h 1691251"/>
              <a:gd name="connsiteX23" fmla="*/ 333849 w 1920955"/>
              <a:gd name="connsiteY23" fmla="*/ 303001 h 1691251"/>
              <a:gd name="connsiteX24" fmla="*/ 286224 w 1920955"/>
              <a:gd name="connsiteY24" fmla="*/ 236326 h 1691251"/>
              <a:gd name="connsiteX25" fmla="*/ 143349 w 1920955"/>
              <a:gd name="connsiteY25" fmla="*/ 255376 h 1691251"/>
              <a:gd name="connsiteX26" fmla="*/ 124299 w 1920955"/>
              <a:gd name="connsiteY26" fmla="*/ 331576 h 1691251"/>
              <a:gd name="connsiteX27" fmla="*/ 110011 w 1920955"/>
              <a:gd name="connsiteY27" fmla="*/ 364913 h 1691251"/>
              <a:gd name="connsiteX28" fmla="*/ 133824 w 1920955"/>
              <a:gd name="connsiteY28" fmla="*/ 412538 h 1691251"/>
              <a:gd name="connsiteX29" fmla="*/ 81436 w 1920955"/>
              <a:gd name="connsiteY29" fmla="*/ 450638 h 1691251"/>
              <a:gd name="connsiteX30" fmla="*/ 33811 w 1920955"/>
              <a:gd name="connsiteY30" fmla="*/ 445876 h 1691251"/>
              <a:gd name="connsiteX31" fmla="*/ 33811 w 1920955"/>
              <a:gd name="connsiteY31" fmla="*/ 517313 h 1691251"/>
              <a:gd name="connsiteX32" fmla="*/ 474 w 1920955"/>
              <a:gd name="connsiteY32" fmla="*/ 622088 h 1691251"/>
              <a:gd name="connsiteX33" fmla="*/ 62386 w 1920955"/>
              <a:gd name="connsiteY33" fmla="*/ 698288 h 1691251"/>
              <a:gd name="connsiteX34" fmla="*/ 111977 w 1920955"/>
              <a:gd name="connsiteY34" fmla="*/ 678550 h 1691251"/>
              <a:gd name="connsiteX35" fmla="*/ 112334 w 1920955"/>
              <a:gd name="connsiteY35" fmla="*/ 748809 h 1691251"/>
              <a:gd name="connsiteX36" fmla="*/ 167161 w 1920955"/>
              <a:gd name="connsiteY36" fmla="*/ 779251 h 1691251"/>
              <a:gd name="connsiteX37" fmla="*/ 236159 w 1920955"/>
              <a:gd name="connsiteY37" fmla="*/ 789463 h 1691251"/>
              <a:gd name="connsiteX38" fmla="*/ 271462 w 1920955"/>
              <a:gd name="connsiteY38" fmla="*/ 845434 h 1691251"/>
              <a:gd name="connsiteX39" fmla="*/ 270869 w 1920955"/>
              <a:gd name="connsiteY39" fmla="*/ 890506 h 1691251"/>
              <a:gd name="connsiteX40" fmla="*/ 295393 w 1920955"/>
              <a:gd name="connsiteY40" fmla="*/ 929981 h 1691251"/>
              <a:gd name="connsiteX41" fmla="*/ 341051 w 1920955"/>
              <a:gd name="connsiteY41" fmla="*/ 968573 h 1691251"/>
              <a:gd name="connsiteX42" fmla="*/ 426184 w 1920955"/>
              <a:gd name="connsiteY42" fmla="*/ 1022825 h 1691251"/>
              <a:gd name="connsiteX43" fmla="*/ 461961 w 1920955"/>
              <a:gd name="connsiteY43" fmla="*/ 1093918 h 1691251"/>
              <a:gd name="connsiteX44" fmla="*/ 441064 w 1920955"/>
              <a:gd name="connsiteY44" fmla="*/ 1163491 h 1691251"/>
              <a:gd name="connsiteX45" fmla="*/ 519111 w 1920955"/>
              <a:gd name="connsiteY45" fmla="*/ 1219954 h 1691251"/>
              <a:gd name="connsiteX46" fmla="*/ 591143 w 1920955"/>
              <a:gd name="connsiteY46" fmla="*/ 1252948 h 1691251"/>
              <a:gd name="connsiteX47" fmla="*/ 571974 w 1920955"/>
              <a:gd name="connsiteY47" fmla="*/ 1312651 h 1691251"/>
              <a:gd name="connsiteX48" fmla="*/ 662461 w 1920955"/>
              <a:gd name="connsiteY48" fmla="*/ 1465051 h 1691251"/>
              <a:gd name="connsiteX49" fmla="*/ 755271 w 1920955"/>
              <a:gd name="connsiteY49" fmla="*/ 1538205 h 1691251"/>
              <a:gd name="connsiteX50" fmla="*/ 805336 w 1920955"/>
              <a:gd name="connsiteY50" fmla="*/ 1488863 h 1691251"/>
              <a:gd name="connsiteX51" fmla="*/ 869926 w 1920955"/>
              <a:gd name="connsiteY51" fmla="*/ 1516260 h 1691251"/>
              <a:gd name="connsiteX52" fmla="*/ 924399 w 1920955"/>
              <a:gd name="connsiteY52" fmla="*/ 1484101 h 1691251"/>
              <a:gd name="connsiteX53" fmla="*/ 941246 w 1920955"/>
              <a:gd name="connsiteY53" fmla="*/ 1441925 h 1691251"/>
              <a:gd name="connsiteX54" fmla="*/ 1005123 w 1920955"/>
              <a:gd name="connsiteY54" fmla="*/ 1528337 h 1691251"/>
              <a:gd name="connsiteX55" fmla="*/ 1050190 w 1920955"/>
              <a:gd name="connsiteY55" fmla="*/ 1599431 h 1691251"/>
              <a:gd name="connsiteX56" fmla="*/ 1120136 w 1920955"/>
              <a:gd name="connsiteY56" fmla="*/ 1690950 h 1691251"/>
              <a:gd name="connsiteX57" fmla="*/ 1151034 w 1920955"/>
              <a:gd name="connsiteY57" fmla="*/ 1627859 h 1691251"/>
              <a:gd name="connsiteX58" fmla="*/ 1176811 w 1920955"/>
              <a:gd name="connsiteY58" fmla="*/ 1598401 h 1691251"/>
              <a:gd name="connsiteX59" fmla="*/ 1210149 w 1920955"/>
              <a:gd name="connsiteY59" fmla="*/ 1617451 h 1691251"/>
              <a:gd name="connsiteX60" fmla="*/ 1233961 w 1920955"/>
              <a:gd name="connsiteY60" fmla="*/ 1579351 h 1691251"/>
              <a:gd name="connsiteX61" fmla="*/ 1267299 w 1920955"/>
              <a:gd name="connsiteY61" fmla="*/ 1655551 h 1691251"/>
              <a:gd name="connsiteX62" fmla="*/ 1348261 w 1920955"/>
              <a:gd name="connsiteY62" fmla="*/ 1626976 h 1691251"/>
              <a:gd name="connsiteX63" fmla="*/ 1414936 w 1920955"/>
              <a:gd name="connsiteY63" fmla="*/ 1555538 h 1691251"/>
              <a:gd name="connsiteX64" fmla="*/ 1433986 w 1920955"/>
              <a:gd name="connsiteY64" fmla="*/ 1607926 h 1691251"/>
              <a:gd name="connsiteX65" fmla="*/ 1410174 w 1920955"/>
              <a:gd name="connsiteY65" fmla="*/ 1612688 h 1691251"/>
              <a:gd name="connsiteX66" fmla="*/ 1543524 w 1920955"/>
              <a:gd name="connsiteY66" fmla="*/ 1579351 h 1691251"/>
              <a:gd name="connsiteX67" fmla="*/ 1581624 w 1920955"/>
              <a:gd name="connsiteY67" fmla="*/ 1507913 h 1691251"/>
              <a:gd name="connsiteX68" fmla="*/ 1643536 w 1920955"/>
              <a:gd name="connsiteY68" fmla="*/ 1412663 h 1691251"/>
              <a:gd name="connsiteX69" fmla="*/ 1714974 w 1920955"/>
              <a:gd name="connsiteY69" fmla="*/ 1384088 h 1691251"/>
              <a:gd name="connsiteX70" fmla="*/ 1772124 w 1920955"/>
              <a:gd name="connsiteY70" fmla="*/ 1379326 h 1691251"/>
              <a:gd name="connsiteX71" fmla="*/ 1772124 w 1920955"/>
              <a:gd name="connsiteY71" fmla="*/ 1450763 h 1691251"/>
              <a:gd name="connsiteX72" fmla="*/ 1886424 w 1920955"/>
              <a:gd name="connsiteY72" fmla="*/ 1446001 h 1691251"/>
              <a:gd name="connsiteX73" fmla="*/ 1919761 w 1920955"/>
              <a:gd name="connsiteY73" fmla="*/ 1441238 h 1691251"/>
              <a:gd name="connsiteX74" fmla="*/ 1853086 w 1920955"/>
              <a:gd name="connsiteY74" fmla="*/ 1398376 h 1691251"/>
              <a:gd name="connsiteX75" fmla="*/ 1853086 w 1920955"/>
              <a:gd name="connsiteY75" fmla="*/ 1303126 h 1691251"/>
              <a:gd name="connsiteX76" fmla="*/ 1853086 w 1920955"/>
              <a:gd name="connsiteY76" fmla="*/ 1245976 h 1691251"/>
              <a:gd name="connsiteX77" fmla="*/ 1810224 w 1920955"/>
              <a:gd name="connsiteY77" fmla="*/ 1236451 h 1691251"/>
              <a:gd name="connsiteX78" fmla="*/ 1734024 w 1920955"/>
              <a:gd name="connsiteY78" fmla="*/ 1155488 h 1691251"/>
              <a:gd name="connsiteX79" fmla="*/ 1695924 w 1920955"/>
              <a:gd name="connsiteY79" fmla="*/ 974513 h 1691251"/>
              <a:gd name="connsiteX80" fmla="*/ 1643536 w 1920955"/>
              <a:gd name="connsiteY80" fmla="*/ 941176 h 1691251"/>
              <a:gd name="connsiteX81" fmla="*/ 1605436 w 1920955"/>
              <a:gd name="connsiteY81" fmla="*/ 884026 h 1691251"/>
              <a:gd name="connsiteX82" fmla="*/ 1557811 w 1920955"/>
              <a:gd name="connsiteY82" fmla="*/ 836401 h 1691251"/>
              <a:gd name="connsiteX83" fmla="*/ 1505424 w 1920955"/>
              <a:gd name="connsiteY83" fmla="*/ 817351 h 1691251"/>
              <a:gd name="connsiteX84" fmla="*/ 1453036 w 1920955"/>
              <a:gd name="connsiteY84" fmla="*/ 812588 h 1691251"/>
              <a:gd name="connsiteX85" fmla="*/ 1510186 w 1920955"/>
              <a:gd name="connsiteY85" fmla="*/ 779251 h 1691251"/>
              <a:gd name="connsiteX86" fmla="*/ 1476849 w 1920955"/>
              <a:gd name="connsiteY86" fmla="*/ 745913 h 1691251"/>
              <a:gd name="connsiteX87" fmla="*/ 1481611 w 1920955"/>
              <a:gd name="connsiteY87" fmla="*/ 722101 h 1691251"/>
              <a:gd name="connsiteX88" fmla="*/ 1572099 w 1920955"/>
              <a:gd name="connsiteY88" fmla="*/ 760201 h 1691251"/>
              <a:gd name="connsiteX89" fmla="*/ 1624486 w 1920955"/>
              <a:gd name="connsiteY89" fmla="*/ 693526 h 1691251"/>
              <a:gd name="connsiteX90" fmla="*/ 1614961 w 1920955"/>
              <a:gd name="connsiteY90" fmla="*/ 550651 h 1691251"/>
              <a:gd name="connsiteX91" fmla="*/ 1610199 w 1920955"/>
              <a:gd name="connsiteY91" fmla="*/ 412538 h 1691251"/>
              <a:gd name="connsiteX0" fmla="*/ 1610199 w 1920955"/>
              <a:gd name="connsiteY0" fmla="*/ 412538 h 1691251"/>
              <a:gd name="connsiteX1" fmla="*/ 1567336 w 1920955"/>
              <a:gd name="connsiteY1" fmla="*/ 369676 h 1691251"/>
              <a:gd name="connsiteX2" fmla="*/ 1467324 w 1920955"/>
              <a:gd name="connsiteY2" fmla="*/ 345863 h 1691251"/>
              <a:gd name="connsiteX3" fmla="*/ 1419699 w 1920955"/>
              <a:gd name="connsiteY3" fmla="*/ 317288 h 1691251"/>
              <a:gd name="connsiteX4" fmla="*/ 1367311 w 1920955"/>
              <a:gd name="connsiteY4" fmla="*/ 160126 h 1691251"/>
              <a:gd name="connsiteX5" fmla="*/ 1338736 w 1920955"/>
              <a:gd name="connsiteY5" fmla="*/ 12488 h 1691251"/>
              <a:gd name="connsiteX6" fmla="*/ 1267299 w 1920955"/>
              <a:gd name="connsiteY6" fmla="*/ 12488 h 1691251"/>
              <a:gd name="connsiteX7" fmla="*/ 1214911 w 1920955"/>
              <a:gd name="connsiteY7" fmla="*/ 50588 h 1691251"/>
              <a:gd name="connsiteX8" fmla="*/ 1214911 w 1920955"/>
              <a:gd name="connsiteY8" fmla="*/ 155363 h 1691251"/>
              <a:gd name="connsiteX9" fmla="*/ 1186336 w 1920955"/>
              <a:gd name="connsiteY9" fmla="*/ 183938 h 1691251"/>
              <a:gd name="connsiteX10" fmla="*/ 1176811 w 1920955"/>
              <a:gd name="connsiteY10" fmla="*/ 255376 h 1691251"/>
              <a:gd name="connsiteX11" fmla="*/ 1114899 w 1920955"/>
              <a:gd name="connsiteY11" fmla="*/ 298238 h 1691251"/>
              <a:gd name="connsiteX12" fmla="*/ 1005361 w 1920955"/>
              <a:gd name="connsiteY12" fmla="*/ 312526 h 1691251"/>
              <a:gd name="connsiteX13" fmla="*/ 962499 w 1920955"/>
              <a:gd name="connsiteY13" fmla="*/ 355388 h 1691251"/>
              <a:gd name="connsiteX14" fmla="*/ 838674 w 1920955"/>
              <a:gd name="connsiteY14" fmla="*/ 355388 h 1691251"/>
              <a:gd name="connsiteX15" fmla="*/ 781524 w 1920955"/>
              <a:gd name="connsiteY15" fmla="*/ 426826 h 1691251"/>
              <a:gd name="connsiteX16" fmla="*/ 781524 w 1920955"/>
              <a:gd name="connsiteY16" fmla="*/ 460163 h 1691251"/>
              <a:gd name="connsiteX17" fmla="*/ 743424 w 1920955"/>
              <a:gd name="connsiteY17" fmla="*/ 483976 h 1691251"/>
              <a:gd name="connsiteX18" fmla="*/ 671986 w 1920955"/>
              <a:gd name="connsiteY18" fmla="*/ 417301 h 1691251"/>
              <a:gd name="connsiteX19" fmla="*/ 519586 w 1920955"/>
              <a:gd name="connsiteY19" fmla="*/ 412538 h 1691251"/>
              <a:gd name="connsiteX20" fmla="*/ 457674 w 1920955"/>
              <a:gd name="connsiteY20" fmla="*/ 431588 h 1691251"/>
              <a:gd name="connsiteX21" fmla="*/ 419574 w 1920955"/>
              <a:gd name="connsiteY21" fmla="*/ 417301 h 1691251"/>
              <a:gd name="connsiteX22" fmla="*/ 400524 w 1920955"/>
              <a:gd name="connsiteY22" fmla="*/ 355388 h 1691251"/>
              <a:gd name="connsiteX23" fmla="*/ 333849 w 1920955"/>
              <a:gd name="connsiteY23" fmla="*/ 303001 h 1691251"/>
              <a:gd name="connsiteX24" fmla="*/ 286224 w 1920955"/>
              <a:gd name="connsiteY24" fmla="*/ 236326 h 1691251"/>
              <a:gd name="connsiteX25" fmla="*/ 143349 w 1920955"/>
              <a:gd name="connsiteY25" fmla="*/ 255376 h 1691251"/>
              <a:gd name="connsiteX26" fmla="*/ 124299 w 1920955"/>
              <a:gd name="connsiteY26" fmla="*/ 331576 h 1691251"/>
              <a:gd name="connsiteX27" fmla="*/ 110011 w 1920955"/>
              <a:gd name="connsiteY27" fmla="*/ 364913 h 1691251"/>
              <a:gd name="connsiteX28" fmla="*/ 133824 w 1920955"/>
              <a:gd name="connsiteY28" fmla="*/ 412538 h 1691251"/>
              <a:gd name="connsiteX29" fmla="*/ 81436 w 1920955"/>
              <a:gd name="connsiteY29" fmla="*/ 450638 h 1691251"/>
              <a:gd name="connsiteX30" fmla="*/ 33811 w 1920955"/>
              <a:gd name="connsiteY30" fmla="*/ 445876 h 1691251"/>
              <a:gd name="connsiteX31" fmla="*/ 33811 w 1920955"/>
              <a:gd name="connsiteY31" fmla="*/ 517313 h 1691251"/>
              <a:gd name="connsiteX32" fmla="*/ 474 w 1920955"/>
              <a:gd name="connsiteY32" fmla="*/ 622088 h 1691251"/>
              <a:gd name="connsiteX33" fmla="*/ 62386 w 1920955"/>
              <a:gd name="connsiteY33" fmla="*/ 698288 h 1691251"/>
              <a:gd name="connsiteX34" fmla="*/ 111977 w 1920955"/>
              <a:gd name="connsiteY34" fmla="*/ 678550 h 1691251"/>
              <a:gd name="connsiteX35" fmla="*/ 112334 w 1920955"/>
              <a:gd name="connsiteY35" fmla="*/ 748809 h 1691251"/>
              <a:gd name="connsiteX36" fmla="*/ 167161 w 1920955"/>
              <a:gd name="connsiteY36" fmla="*/ 779251 h 1691251"/>
              <a:gd name="connsiteX37" fmla="*/ 236159 w 1920955"/>
              <a:gd name="connsiteY37" fmla="*/ 789463 h 1691251"/>
              <a:gd name="connsiteX38" fmla="*/ 271462 w 1920955"/>
              <a:gd name="connsiteY38" fmla="*/ 845434 h 1691251"/>
              <a:gd name="connsiteX39" fmla="*/ 270869 w 1920955"/>
              <a:gd name="connsiteY39" fmla="*/ 890506 h 1691251"/>
              <a:gd name="connsiteX40" fmla="*/ 295393 w 1920955"/>
              <a:gd name="connsiteY40" fmla="*/ 929981 h 1691251"/>
              <a:gd name="connsiteX41" fmla="*/ 341051 w 1920955"/>
              <a:gd name="connsiteY41" fmla="*/ 968573 h 1691251"/>
              <a:gd name="connsiteX42" fmla="*/ 426184 w 1920955"/>
              <a:gd name="connsiteY42" fmla="*/ 1022825 h 1691251"/>
              <a:gd name="connsiteX43" fmla="*/ 461961 w 1920955"/>
              <a:gd name="connsiteY43" fmla="*/ 1093918 h 1691251"/>
              <a:gd name="connsiteX44" fmla="*/ 441064 w 1920955"/>
              <a:gd name="connsiteY44" fmla="*/ 1163491 h 1691251"/>
              <a:gd name="connsiteX45" fmla="*/ 519111 w 1920955"/>
              <a:gd name="connsiteY45" fmla="*/ 1219954 h 1691251"/>
              <a:gd name="connsiteX46" fmla="*/ 591143 w 1920955"/>
              <a:gd name="connsiteY46" fmla="*/ 1252948 h 1691251"/>
              <a:gd name="connsiteX47" fmla="*/ 571974 w 1920955"/>
              <a:gd name="connsiteY47" fmla="*/ 1312651 h 1691251"/>
              <a:gd name="connsiteX48" fmla="*/ 662461 w 1920955"/>
              <a:gd name="connsiteY48" fmla="*/ 1465051 h 1691251"/>
              <a:gd name="connsiteX49" fmla="*/ 755271 w 1920955"/>
              <a:gd name="connsiteY49" fmla="*/ 1538205 h 1691251"/>
              <a:gd name="connsiteX50" fmla="*/ 805336 w 1920955"/>
              <a:gd name="connsiteY50" fmla="*/ 1488863 h 1691251"/>
              <a:gd name="connsiteX51" fmla="*/ 869926 w 1920955"/>
              <a:gd name="connsiteY51" fmla="*/ 1516260 h 1691251"/>
              <a:gd name="connsiteX52" fmla="*/ 924399 w 1920955"/>
              <a:gd name="connsiteY52" fmla="*/ 1484101 h 1691251"/>
              <a:gd name="connsiteX53" fmla="*/ 941246 w 1920955"/>
              <a:gd name="connsiteY53" fmla="*/ 1441925 h 1691251"/>
              <a:gd name="connsiteX54" fmla="*/ 1005123 w 1920955"/>
              <a:gd name="connsiteY54" fmla="*/ 1528337 h 1691251"/>
              <a:gd name="connsiteX55" fmla="*/ 1050190 w 1920955"/>
              <a:gd name="connsiteY55" fmla="*/ 1599431 h 1691251"/>
              <a:gd name="connsiteX56" fmla="*/ 1120136 w 1920955"/>
              <a:gd name="connsiteY56" fmla="*/ 1690950 h 1691251"/>
              <a:gd name="connsiteX57" fmla="*/ 1151034 w 1920955"/>
              <a:gd name="connsiteY57" fmla="*/ 1627859 h 1691251"/>
              <a:gd name="connsiteX58" fmla="*/ 1176811 w 1920955"/>
              <a:gd name="connsiteY58" fmla="*/ 1598401 h 1691251"/>
              <a:gd name="connsiteX59" fmla="*/ 1210149 w 1920955"/>
              <a:gd name="connsiteY59" fmla="*/ 1617451 h 1691251"/>
              <a:gd name="connsiteX60" fmla="*/ 1233961 w 1920955"/>
              <a:gd name="connsiteY60" fmla="*/ 1579351 h 1691251"/>
              <a:gd name="connsiteX61" fmla="*/ 1267299 w 1920955"/>
              <a:gd name="connsiteY61" fmla="*/ 1655551 h 1691251"/>
              <a:gd name="connsiteX62" fmla="*/ 1348261 w 1920955"/>
              <a:gd name="connsiteY62" fmla="*/ 1626976 h 1691251"/>
              <a:gd name="connsiteX63" fmla="*/ 1414936 w 1920955"/>
              <a:gd name="connsiteY63" fmla="*/ 1555538 h 1691251"/>
              <a:gd name="connsiteX64" fmla="*/ 1433986 w 1920955"/>
              <a:gd name="connsiteY64" fmla="*/ 1607926 h 1691251"/>
              <a:gd name="connsiteX65" fmla="*/ 1410174 w 1920955"/>
              <a:gd name="connsiteY65" fmla="*/ 1612688 h 1691251"/>
              <a:gd name="connsiteX66" fmla="*/ 1543524 w 1920955"/>
              <a:gd name="connsiteY66" fmla="*/ 1579351 h 1691251"/>
              <a:gd name="connsiteX67" fmla="*/ 1581624 w 1920955"/>
              <a:gd name="connsiteY67" fmla="*/ 1507913 h 1691251"/>
              <a:gd name="connsiteX68" fmla="*/ 1643536 w 1920955"/>
              <a:gd name="connsiteY68" fmla="*/ 1412663 h 1691251"/>
              <a:gd name="connsiteX69" fmla="*/ 1714974 w 1920955"/>
              <a:gd name="connsiteY69" fmla="*/ 1384088 h 1691251"/>
              <a:gd name="connsiteX70" fmla="*/ 1772124 w 1920955"/>
              <a:gd name="connsiteY70" fmla="*/ 1379326 h 1691251"/>
              <a:gd name="connsiteX71" fmla="*/ 1772124 w 1920955"/>
              <a:gd name="connsiteY71" fmla="*/ 1450763 h 1691251"/>
              <a:gd name="connsiteX72" fmla="*/ 1886424 w 1920955"/>
              <a:gd name="connsiteY72" fmla="*/ 1446001 h 1691251"/>
              <a:gd name="connsiteX73" fmla="*/ 1919761 w 1920955"/>
              <a:gd name="connsiteY73" fmla="*/ 1441238 h 1691251"/>
              <a:gd name="connsiteX74" fmla="*/ 1853086 w 1920955"/>
              <a:gd name="connsiteY74" fmla="*/ 1398376 h 1691251"/>
              <a:gd name="connsiteX75" fmla="*/ 1853086 w 1920955"/>
              <a:gd name="connsiteY75" fmla="*/ 1303126 h 1691251"/>
              <a:gd name="connsiteX76" fmla="*/ 1853086 w 1920955"/>
              <a:gd name="connsiteY76" fmla="*/ 1245976 h 1691251"/>
              <a:gd name="connsiteX77" fmla="*/ 1810224 w 1920955"/>
              <a:gd name="connsiteY77" fmla="*/ 1236451 h 1691251"/>
              <a:gd name="connsiteX78" fmla="*/ 1734024 w 1920955"/>
              <a:gd name="connsiteY78" fmla="*/ 1155488 h 1691251"/>
              <a:gd name="connsiteX79" fmla="*/ 1695924 w 1920955"/>
              <a:gd name="connsiteY79" fmla="*/ 974513 h 1691251"/>
              <a:gd name="connsiteX80" fmla="*/ 1643536 w 1920955"/>
              <a:gd name="connsiteY80" fmla="*/ 941176 h 1691251"/>
              <a:gd name="connsiteX81" fmla="*/ 1605436 w 1920955"/>
              <a:gd name="connsiteY81" fmla="*/ 884026 h 1691251"/>
              <a:gd name="connsiteX82" fmla="*/ 1557811 w 1920955"/>
              <a:gd name="connsiteY82" fmla="*/ 836401 h 1691251"/>
              <a:gd name="connsiteX83" fmla="*/ 1505424 w 1920955"/>
              <a:gd name="connsiteY83" fmla="*/ 817351 h 1691251"/>
              <a:gd name="connsiteX84" fmla="*/ 1453036 w 1920955"/>
              <a:gd name="connsiteY84" fmla="*/ 812588 h 1691251"/>
              <a:gd name="connsiteX85" fmla="*/ 1510186 w 1920955"/>
              <a:gd name="connsiteY85" fmla="*/ 779251 h 1691251"/>
              <a:gd name="connsiteX86" fmla="*/ 1476849 w 1920955"/>
              <a:gd name="connsiteY86" fmla="*/ 745913 h 1691251"/>
              <a:gd name="connsiteX87" fmla="*/ 1481611 w 1920955"/>
              <a:gd name="connsiteY87" fmla="*/ 722101 h 1691251"/>
              <a:gd name="connsiteX88" fmla="*/ 1572099 w 1920955"/>
              <a:gd name="connsiteY88" fmla="*/ 760201 h 1691251"/>
              <a:gd name="connsiteX89" fmla="*/ 1624486 w 1920955"/>
              <a:gd name="connsiteY89" fmla="*/ 693526 h 1691251"/>
              <a:gd name="connsiteX90" fmla="*/ 1614961 w 1920955"/>
              <a:gd name="connsiteY90" fmla="*/ 550651 h 1691251"/>
              <a:gd name="connsiteX91" fmla="*/ 1610199 w 1920955"/>
              <a:gd name="connsiteY91" fmla="*/ 412538 h 1691251"/>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10149 w 1920955"/>
              <a:gd name="connsiteY59" fmla="*/ 1617451 h 1691232"/>
              <a:gd name="connsiteX60" fmla="*/ 1233961 w 1920955"/>
              <a:gd name="connsiteY60" fmla="*/ 1579351 h 1691232"/>
              <a:gd name="connsiteX61" fmla="*/ 1267299 w 1920955"/>
              <a:gd name="connsiteY61" fmla="*/ 1655551 h 1691232"/>
              <a:gd name="connsiteX62" fmla="*/ 1348261 w 1920955"/>
              <a:gd name="connsiteY62" fmla="*/ 1626976 h 1691232"/>
              <a:gd name="connsiteX63" fmla="*/ 1414936 w 1920955"/>
              <a:gd name="connsiteY63" fmla="*/ 1555538 h 1691232"/>
              <a:gd name="connsiteX64" fmla="*/ 1433986 w 1920955"/>
              <a:gd name="connsiteY64" fmla="*/ 1607926 h 1691232"/>
              <a:gd name="connsiteX65" fmla="*/ 1410174 w 1920955"/>
              <a:gd name="connsiteY65" fmla="*/ 1612688 h 1691232"/>
              <a:gd name="connsiteX66" fmla="*/ 1543524 w 1920955"/>
              <a:gd name="connsiteY66" fmla="*/ 1579351 h 1691232"/>
              <a:gd name="connsiteX67" fmla="*/ 1581624 w 1920955"/>
              <a:gd name="connsiteY67" fmla="*/ 1507913 h 1691232"/>
              <a:gd name="connsiteX68" fmla="*/ 1643536 w 1920955"/>
              <a:gd name="connsiteY68" fmla="*/ 1412663 h 1691232"/>
              <a:gd name="connsiteX69" fmla="*/ 1714974 w 1920955"/>
              <a:gd name="connsiteY69" fmla="*/ 1384088 h 1691232"/>
              <a:gd name="connsiteX70" fmla="*/ 1772124 w 1920955"/>
              <a:gd name="connsiteY70" fmla="*/ 1379326 h 1691232"/>
              <a:gd name="connsiteX71" fmla="*/ 1772124 w 1920955"/>
              <a:gd name="connsiteY71" fmla="*/ 1450763 h 1691232"/>
              <a:gd name="connsiteX72" fmla="*/ 1886424 w 1920955"/>
              <a:gd name="connsiteY72" fmla="*/ 1446001 h 1691232"/>
              <a:gd name="connsiteX73" fmla="*/ 1919761 w 1920955"/>
              <a:gd name="connsiteY73" fmla="*/ 1441238 h 1691232"/>
              <a:gd name="connsiteX74" fmla="*/ 1853086 w 1920955"/>
              <a:gd name="connsiteY74" fmla="*/ 1398376 h 1691232"/>
              <a:gd name="connsiteX75" fmla="*/ 1853086 w 1920955"/>
              <a:gd name="connsiteY75" fmla="*/ 1303126 h 1691232"/>
              <a:gd name="connsiteX76" fmla="*/ 1853086 w 1920955"/>
              <a:gd name="connsiteY76" fmla="*/ 1245976 h 1691232"/>
              <a:gd name="connsiteX77" fmla="*/ 1810224 w 1920955"/>
              <a:gd name="connsiteY77" fmla="*/ 1236451 h 1691232"/>
              <a:gd name="connsiteX78" fmla="*/ 1734024 w 1920955"/>
              <a:gd name="connsiteY78" fmla="*/ 1155488 h 1691232"/>
              <a:gd name="connsiteX79" fmla="*/ 1695924 w 1920955"/>
              <a:gd name="connsiteY79" fmla="*/ 974513 h 1691232"/>
              <a:gd name="connsiteX80" fmla="*/ 1643536 w 1920955"/>
              <a:gd name="connsiteY80" fmla="*/ 941176 h 1691232"/>
              <a:gd name="connsiteX81" fmla="*/ 1605436 w 1920955"/>
              <a:gd name="connsiteY81" fmla="*/ 884026 h 1691232"/>
              <a:gd name="connsiteX82" fmla="*/ 1557811 w 1920955"/>
              <a:gd name="connsiteY82" fmla="*/ 836401 h 1691232"/>
              <a:gd name="connsiteX83" fmla="*/ 1505424 w 1920955"/>
              <a:gd name="connsiteY83" fmla="*/ 817351 h 1691232"/>
              <a:gd name="connsiteX84" fmla="*/ 1453036 w 1920955"/>
              <a:gd name="connsiteY84" fmla="*/ 812588 h 1691232"/>
              <a:gd name="connsiteX85" fmla="*/ 1510186 w 1920955"/>
              <a:gd name="connsiteY85" fmla="*/ 779251 h 1691232"/>
              <a:gd name="connsiteX86" fmla="*/ 1476849 w 1920955"/>
              <a:gd name="connsiteY86" fmla="*/ 745913 h 1691232"/>
              <a:gd name="connsiteX87" fmla="*/ 1481611 w 1920955"/>
              <a:gd name="connsiteY87" fmla="*/ 722101 h 1691232"/>
              <a:gd name="connsiteX88" fmla="*/ 1572099 w 1920955"/>
              <a:gd name="connsiteY88" fmla="*/ 760201 h 1691232"/>
              <a:gd name="connsiteX89" fmla="*/ 1624486 w 1920955"/>
              <a:gd name="connsiteY89" fmla="*/ 693526 h 1691232"/>
              <a:gd name="connsiteX90" fmla="*/ 1614961 w 1920955"/>
              <a:gd name="connsiteY90" fmla="*/ 550651 h 1691232"/>
              <a:gd name="connsiteX91" fmla="*/ 1610199 w 1920955"/>
              <a:gd name="connsiteY91"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33961 w 1920955"/>
              <a:gd name="connsiteY60" fmla="*/ 1579351 h 1691232"/>
              <a:gd name="connsiteX61" fmla="*/ 1267299 w 1920955"/>
              <a:gd name="connsiteY61" fmla="*/ 1655551 h 1691232"/>
              <a:gd name="connsiteX62" fmla="*/ 1348261 w 1920955"/>
              <a:gd name="connsiteY62" fmla="*/ 1626976 h 1691232"/>
              <a:gd name="connsiteX63" fmla="*/ 1414936 w 1920955"/>
              <a:gd name="connsiteY63" fmla="*/ 1555538 h 1691232"/>
              <a:gd name="connsiteX64" fmla="*/ 1433986 w 1920955"/>
              <a:gd name="connsiteY64" fmla="*/ 1607926 h 1691232"/>
              <a:gd name="connsiteX65" fmla="*/ 1410174 w 1920955"/>
              <a:gd name="connsiteY65" fmla="*/ 1612688 h 1691232"/>
              <a:gd name="connsiteX66" fmla="*/ 1543524 w 1920955"/>
              <a:gd name="connsiteY66" fmla="*/ 1579351 h 1691232"/>
              <a:gd name="connsiteX67" fmla="*/ 1581624 w 1920955"/>
              <a:gd name="connsiteY67" fmla="*/ 1507913 h 1691232"/>
              <a:gd name="connsiteX68" fmla="*/ 1643536 w 1920955"/>
              <a:gd name="connsiteY68" fmla="*/ 1412663 h 1691232"/>
              <a:gd name="connsiteX69" fmla="*/ 1714974 w 1920955"/>
              <a:gd name="connsiteY69" fmla="*/ 1384088 h 1691232"/>
              <a:gd name="connsiteX70" fmla="*/ 1772124 w 1920955"/>
              <a:gd name="connsiteY70" fmla="*/ 1379326 h 1691232"/>
              <a:gd name="connsiteX71" fmla="*/ 1772124 w 1920955"/>
              <a:gd name="connsiteY71" fmla="*/ 1450763 h 1691232"/>
              <a:gd name="connsiteX72" fmla="*/ 1886424 w 1920955"/>
              <a:gd name="connsiteY72" fmla="*/ 1446001 h 1691232"/>
              <a:gd name="connsiteX73" fmla="*/ 1919761 w 1920955"/>
              <a:gd name="connsiteY73" fmla="*/ 1441238 h 1691232"/>
              <a:gd name="connsiteX74" fmla="*/ 1853086 w 1920955"/>
              <a:gd name="connsiteY74" fmla="*/ 1398376 h 1691232"/>
              <a:gd name="connsiteX75" fmla="*/ 1853086 w 1920955"/>
              <a:gd name="connsiteY75" fmla="*/ 1303126 h 1691232"/>
              <a:gd name="connsiteX76" fmla="*/ 1853086 w 1920955"/>
              <a:gd name="connsiteY76" fmla="*/ 1245976 h 1691232"/>
              <a:gd name="connsiteX77" fmla="*/ 1810224 w 1920955"/>
              <a:gd name="connsiteY77" fmla="*/ 1236451 h 1691232"/>
              <a:gd name="connsiteX78" fmla="*/ 1734024 w 1920955"/>
              <a:gd name="connsiteY78" fmla="*/ 1155488 h 1691232"/>
              <a:gd name="connsiteX79" fmla="*/ 1695924 w 1920955"/>
              <a:gd name="connsiteY79" fmla="*/ 974513 h 1691232"/>
              <a:gd name="connsiteX80" fmla="*/ 1643536 w 1920955"/>
              <a:gd name="connsiteY80" fmla="*/ 941176 h 1691232"/>
              <a:gd name="connsiteX81" fmla="*/ 1605436 w 1920955"/>
              <a:gd name="connsiteY81" fmla="*/ 884026 h 1691232"/>
              <a:gd name="connsiteX82" fmla="*/ 1557811 w 1920955"/>
              <a:gd name="connsiteY82" fmla="*/ 836401 h 1691232"/>
              <a:gd name="connsiteX83" fmla="*/ 1505424 w 1920955"/>
              <a:gd name="connsiteY83" fmla="*/ 817351 h 1691232"/>
              <a:gd name="connsiteX84" fmla="*/ 1453036 w 1920955"/>
              <a:gd name="connsiteY84" fmla="*/ 812588 h 1691232"/>
              <a:gd name="connsiteX85" fmla="*/ 1510186 w 1920955"/>
              <a:gd name="connsiteY85" fmla="*/ 779251 h 1691232"/>
              <a:gd name="connsiteX86" fmla="*/ 1476849 w 1920955"/>
              <a:gd name="connsiteY86" fmla="*/ 745913 h 1691232"/>
              <a:gd name="connsiteX87" fmla="*/ 1481611 w 1920955"/>
              <a:gd name="connsiteY87" fmla="*/ 722101 h 1691232"/>
              <a:gd name="connsiteX88" fmla="*/ 1572099 w 1920955"/>
              <a:gd name="connsiteY88" fmla="*/ 760201 h 1691232"/>
              <a:gd name="connsiteX89" fmla="*/ 1624486 w 1920955"/>
              <a:gd name="connsiteY89" fmla="*/ 693526 h 1691232"/>
              <a:gd name="connsiteX90" fmla="*/ 1614961 w 1920955"/>
              <a:gd name="connsiteY90" fmla="*/ 550651 h 1691232"/>
              <a:gd name="connsiteX91" fmla="*/ 1610199 w 1920955"/>
              <a:gd name="connsiteY91"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67299 w 1920955"/>
              <a:gd name="connsiteY61" fmla="*/ 1655551 h 1691232"/>
              <a:gd name="connsiteX62" fmla="*/ 1348261 w 1920955"/>
              <a:gd name="connsiteY62" fmla="*/ 1626976 h 1691232"/>
              <a:gd name="connsiteX63" fmla="*/ 1414936 w 1920955"/>
              <a:gd name="connsiteY63" fmla="*/ 1555538 h 1691232"/>
              <a:gd name="connsiteX64" fmla="*/ 1433986 w 1920955"/>
              <a:gd name="connsiteY64" fmla="*/ 1607926 h 1691232"/>
              <a:gd name="connsiteX65" fmla="*/ 1410174 w 1920955"/>
              <a:gd name="connsiteY65" fmla="*/ 1612688 h 1691232"/>
              <a:gd name="connsiteX66" fmla="*/ 1543524 w 1920955"/>
              <a:gd name="connsiteY66" fmla="*/ 1579351 h 1691232"/>
              <a:gd name="connsiteX67" fmla="*/ 1581624 w 1920955"/>
              <a:gd name="connsiteY67" fmla="*/ 1507913 h 1691232"/>
              <a:gd name="connsiteX68" fmla="*/ 1643536 w 1920955"/>
              <a:gd name="connsiteY68" fmla="*/ 1412663 h 1691232"/>
              <a:gd name="connsiteX69" fmla="*/ 1714974 w 1920955"/>
              <a:gd name="connsiteY69" fmla="*/ 1384088 h 1691232"/>
              <a:gd name="connsiteX70" fmla="*/ 1772124 w 1920955"/>
              <a:gd name="connsiteY70" fmla="*/ 1379326 h 1691232"/>
              <a:gd name="connsiteX71" fmla="*/ 1772124 w 1920955"/>
              <a:gd name="connsiteY71" fmla="*/ 1450763 h 1691232"/>
              <a:gd name="connsiteX72" fmla="*/ 1886424 w 1920955"/>
              <a:gd name="connsiteY72" fmla="*/ 1446001 h 1691232"/>
              <a:gd name="connsiteX73" fmla="*/ 1919761 w 1920955"/>
              <a:gd name="connsiteY73" fmla="*/ 1441238 h 1691232"/>
              <a:gd name="connsiteX74" fmla="*/ 1853086 w 1920955"/>
              <a:gd name="connsiteY74" fmla="*/ 1398376 h 1691232"/>
              <a:gd name="connsiteX75" fmla="*/ 1853086 w 1920955"/>
              <a:gd name="connsiteY75" fmla="*/ 1303126 h 1691232"/>
              <a:gd name="connsiteX76" fmla="*/ 1853086 w 1920955"/>
              <a:gd name="connsiteY76" fmla="*/ 1245976 h 1691232"/>
              <a:gd name="connsiteX77" fmla="*/ 1810224 w 1920955"/>
              <a:gd name="connsiteY77" fmla="*/ 1236451 h 1691232"/>
              <a:gd name="connsiteX78" fmla="*/ 1734024 w 1920955"/>
              <a:gd name="connsiteY78" fmla="*/ 1155488 h 1691232"/>
              <a:gd name="connsiteX79" fmla="*/ 1695924 w 1920955"/>
              <a:gd name="connsiteY79" fmla="*/ 974513 h 1691232"/>
              <a:gd name="connsiteX80" fmla="*/ 1643536 w 1920955"/>
              <a:gd name="connsiteY80" fmla="*/ 941176 h 1691232"/>
              <a:gd name="connsiteX81" fmla="*/ 1605436 w 1920955"/>
              <a:gd name="connsiteY81" fmla="*/ 884026 h 1691232"/>
              <a:gd name="connsiteX82" fmla="*/ 1557811 w 1920955"/>
              <a:gd name="connsiteY82" fmla="*/ 836401 h 1691232"/>
              <a:gd name="connsiteX83" fmla="*/ 1505424 w 1920955"/>
              <a:gd name="connsiteY83" fmla="*/ 817351 h 1691232"/>
              <a:gd name="connsiteX84" fmla="*/ 1453036 w 1920955"/>
              <a:gd name="connsiteY84" fmla="*/ 812588 h 1691232"/>
              <a:gd name="connsiteX85" fmla="*/ 1510186 w 1920955"/>
              <a:gd name="connsiteY85" fmla="*/ 779251 h 1691232"/>
              <a:gd name="connsiteX86" fmla="*/ 1476849 w 1920955"/>
              <a:gd name="connsiteY86" fmla="*/ 745913 h 1691232"/>
              <a:gd name="connsiteX87" fmla="*/ 1481611 w 1920955"/>
              <a:gd name="connsiteY87" fmla="*/ 722101 h 1691232"/>
              <a:gd name="connsiteX88" fmla="*/ 1572099 w 1920955"/>
              <a:gd name="connsiteY88" fmla="*/ 760201 h 1691232"/>
              <a:gd name="connsiteX89" fmla="*/ 1624486 w 1920955"/>
              <a:gd name="connsiteY89" fmla="*/ 693526 h 1691232"/>
              <a:gd name="connsiteX90" fmla="*/ 1614961 w 1920955"/>
              <a:gd name="connsiteY90" fmla="*/ 550651 h 1691232"/>
              <a:gd name="connsiteX91" fmla="*/ 1610199 w 1920955"/>
              <a:gd name="connsiteY91"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308789 w 1920955"/>
              <a:gd name="connsiteY61" fmla="*/ 1594278 h 1691232"/>
              <a:gd name="connsiteX62" fmla="*/ 1348261 w 1920955"/>
              <a:gd name="connsiteY62" fmla="*/ 1626976 h 1691232"/>
              <a:gd name="connsiteX63" fmla="*/ 1414936 w 1920955"/>
              <a:gd name="connsiteY63" fmla="*/ 1555538 h 1691232"/>
              <a:gd name="connsiteX64" fmla="*/ 1433986 w 1920955"/>
              <a:gd name="connsiteY64" fmla="*/ 1607926 h 1691232"/>
              <a:gd name="connsiteX65" fmla="*/ 1410174 w 1920955"/>
              <a:gd name="connsiteY65" fmla="*/ 1612688 h 1691232"/>
              <a:gd name="connsiteX66" fmla="*/ 1543524 w 1920955"/>
              <a:gd name="connsiteY66" fmla="*/ 1579351 h 1691232"/>
              <a:gd name="connsiteX67" fmla="*/ 1581624 w 1920955"/>
              <a:gd name="connsiteY67" fmla="*/ 1507913 h 1691232"/>
              <a:gd name="connsiteX68" fmla="*/ 1643536 w 1920955"/>
              <a:gd name="connsiteY68" fmla="*/ 1412663 h 1691232"/>
              <a:gd name="connsiteX69" fmla="*/ 1714974 w 1920955"/>
              <a:gd name="connsiteY69" fmla="*/ 1384088 h 1691232"/>
              <a:gd name="connsiteX70" fmla="*/ 1772124 w 1920955"/>
              <a:gd name="connsiteY70" fmla="*/ 1379326 h 1691232"/>
              <a:gd name="connsiteX71" fmla="*/ 1772124 w 1920955"/>
              <a:gd name="connsiteY71" fmla="*/ 1450763 h 1691232"/>
              <a:gd name="connsiteX72" fmla="*/ 1886424 w 1920955"/>
              <a:gd name="connsiteY72" fmla="*/ 1446001 h 1691232"/>
              <a:gd name="connsiteX73" fmla="*/ 1919761 w 1920955"/>
              <a:gd name="connsiteY73" fmla="*/ 1441238 h 1691232"/>
              <a:gd name="connsiteX74" fmla="*/ 1853086 w 1920955"/>
              <a:gd name="connsiteY74" fmla="*/ 1398376 h 1691232"/>
              <a:gd name="connsiteX75" fmla="*/ 1853086 w 1920955"/>
              <a:gd name="connsiteY75" fmla="*/ 1303126 h 1691232"/>
              <a:gd name="connsiteX76" fmla="*/ 1853086 w 1920955"/>
              <a:gd name="connsiteY76" fmla="*/ 1245976 h 1691232"/>
              <a:gd name="connsiteX77" fmla="*/ 1810224 w 1920955"/>
              <a:gd name="connsiteY77" fmla="*/ 1236451 h 1691232"/>
              <a:gd name="connsiteX78" fmla="*/ 1734024 w 1920955"/>
              <a:gd name="connsiteY78" fmla="*/ 1155488 h 1691232"/>
              <a:gd name="connsiteX79" fmla="*/ 1695924 w 1920955"/>
              <a:gd name="connsiteY79" fmla="*/ 974513 h 1691232"/>
              <a:gd name="connsiteX80" fmla="*/ 1643536 w 1920955"/>
              <a:gd name="connsiteY80" fmla="*/ 941176 h 1691232"/>
              <a:gd name="connsiteX81" fmla="*/ 1605436 w 1920955"/>
              <a:gd name="connsiteY81" fmla="*/ 884026 h 1691232"/>
              <a:gd name="connsiteX82" fmla="*/ 1557811 w 1920955"/>
              <a:gd name="connsiteY82" fmla="*/ 836401 h 1691232"/>
              <a:gd name="connsiteX83" fmla="*/ 1505424 w 1920955"/>
              <a:gd name="connsiteY83" fmla="*/ 817351 h 1691232"/>
              <a:gd name="connsiteX84" fmla="*/ 1453036 w 1920955"/>
              <a:gd name="connsiteY84" fmla="*/ 812588 h 1691232"/>
              <a:gd name="connsiteX85" fmla="*/ 1510186 w 1920955"/>
              <a:gd name="connsiteY85" fmla="*/ 779251 h 1691232"/>
              <a:gd name="connsiteX86" fmla="*/ 1476849 w 1920955"/>
              <a:gd name="connsiteY86" fmla="*/ 745913 h 1691232"/>
              <a:gd name="connsiteX87" fmla="*/ 1481611 w 1920955"/>
              <a:gd name="connsiteY87" fmla="*/ 722101 h 1691232"/>
              <a:gd name="connsiteX88" fmla="*/ 1572099 w 1920955"/>
              <a:gd name="connsiteY88" fmla="*/ 760201 h 1691232"/>
              <a:gd name="connsiteX89" fmla="*/ 1624486 w 1920955"/>
              <a:gd name="connsiteY89" fmla="*/ 693526 h 1691232"/>
              <a:gd name="connsiteX90" fmla="*/ 1614961 w 1920955"/>
              <a:gd name="connsiteY90" fmla="*/ 550651 h 1691232"/>
              <a:gd name="connsiteX91" fmla="*/ 1610199 w 1920955"/>
              <a:gd name="connsiteY91"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311230 w 1920955"/>
              <a:gd name="connsiteY61" fmla="*/ 1681082 h 1691232"/>
              <a:gd name="connsiteX62" fmla="*/ 1348261 w 1920955"/>
              <a:gd name="connsiteY62" fmla="*/ 1626976 h 1691232"/>
              <a:gd name="connsiteX63" fmla="*/ 1414936 w 1920955"/>
              <a:gd name="connsiteY63" fmla="*/ 1555538 h 1691232"/>
              <a:gd name="connsiteX64" fmla="*/ 1433986 w 1920955"/>
              <a:gd name="connsiteY64" fmla="*/ 1607926 h 1691232"/>
              <a:gd name="connsiteX65" fmla="*/ 1410174 w 1920955"/>
              <a:gd name="connsiteY65" fmla="*/ 1612688 h 1691232"/>
              <a:gd name="connsiteX66" fmla="*/ 1543524 w 1920955"/>
              <a:gd name="connsiteY66" fmla="*/ 1579351 h 1691232"/>
              <a:gd name="connsiteX67" fmla="*/ 1581624 w 1920955"/>
              <a:gd name="connsiteY67" fmla="*/ 1507913 h 1691232"/>
              <a:gd name="connsiteX68" fmla="*/ 1643536 w 1920955"/>
              <a:gd name="connsiteY68" fmla="*/ 1412663 h 1691232"/>
              <a:gd name="connsiteX69" fmla="*/ 1714974 w 1920955"/>
              <a:gd name="connsiteY69" fmla="*/ 1384088 h 1691232"/>
              <a:gd name="connsiteX70" fmla="*/ 1772124 w 1920955"/>
              <a:gd name="connsiteY70" fmla="*/ 1379326 h 1691232"/>
              <a:gd name="connsiteX71" fmla="*/ 1772124 w 1920955"/>
              <a:gd name="connsiteY71" fmla="*/ 1450763 h 1691232"/>
              <a:gd name="connsiteX72" fmla="*/ 1886424 w 1920955"/>
              <a:gd name="connsiteY72" fmla="*/ 1446001 h 1691232"/>
              <a:gd name="connsiteX73" fmla="*/ 1919761 w 1920955"/>
              <a:gd name="connsiteY73" fmla="*/ 1441238 h 1691232"/>
              <a:gd name="connsiteX74" fmla="*/ 1853086 w 1920955"/>
              <a:gd name="connsiteY74" fmla="*/ 1398376 h 1691232"/>
              <a:gd name="connsiteX75" fmla="*/ 1853086 w 1920955"/>
              <a:gd name="connsiteY75" fmla="*/ 1303126 h 1691232"/>
              <a:gd name="connsiteX76" fmla="*/ 1853086 w 1920955"/>
              <a:gd name="connsiteY76" fmla="*/ 1245976 h 1691232"/>
              <a:gd name="connsiteX77" fmla="*/ 1810224 w 1920955"/>
              <a:gd name="connsiteY77" fmla="*/ 1236451 h 1691232"/>
              <a:gd name="connsiteX78" fmla="*/ 1734024 w 1920955"/>
              <a:gd name="connsiteY78" fmla="*/ 1155488 h 1691232"/>
              <a:gd name="connsiteX79" fmla="*/ 1695924 w 1920955"/>
              <a:gd name="connsiteY79" fmla="*/ 974513 h 1691232"/>
              <a:gd name="connsiteX80" fmla="*/ 1643536 w 1920955"/>
              <a:gd name="connsiteY80" fmla="*/ 941176 h 1691232"/>
              <a:gd name="connsiteX81" fmla="*/ 1605436 w 1920955"/>
              <a:gd name="connsiteY81" fmla="*/ 884026 h 1691232"/>
              <a:gd name="connsiteX82" fmla="*/ 1557811 w 1920955"/>
              <a:gd name="connsiteY82" fmla="*/ 836401 h 1691232"/>
              <a:gd name="connsiteX83" fmla="*/ 1505424 w 1920955"/>
              <a:gd name="connsiteY83" fmla="*/ 817351 h 1691232"/>
              <a:gd name="connsiteX84" fmla="*/ 1453036 w 1920955"/>
              <a:gd name="connsiteY84" fmla="*/ 812588 h 1691232"/>
              <a:gd name="connsiteX85" fmla="*/ 1510186 w 1920955"/>
              <a:gd name="connsiteY85" fmla="*/ 779251 h 1691232"/>
              <a:gd name="connsiteX86" fmla="*/ 1476849 w 1920955"/>
              <a:gd name="connsiteY86" fmla="*/ 745913 h 1691232"/>
              <a:gd name="connsiteX87" fmla="*/ 1481611 w 1920955"/>
              <a:gd name="connsiteY87" fmla="*/ 722101 h 1691232"/>
              <a:gd name="connsiteX88" fmla="*/ 1572099 w 1920955"/>
              <a:gd name="connsiteY88" fmla="*/ 760201 h 1691232"/>
              <a:gd name="connsiteX89" fmla="*/ 1624486 w 1920955"/>
              <a:gd name="connsiteY89" fmla="*/ 693526 h 1691232"/>
              <a:gd name="connsiteX90" fmla="*/ 1614961 w 1920955"/>
              <a:gd name="connsiteY90" fmla="*/ 550651 h 1691232"/>
              <a:gd name="connsiteX91" fmla="*/ 1610199 w 1920955"/>
              <a:gd name="connsiteY91"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48261 w 1920955"/>
              <a:gd name="connsiteY63" fmla="*/ 1626976 h 1691232"/>
              <a:gd name="connsiteX64" fmla="*/ 1414936 w 1920955"/>
              <a:gd name="connsiteY64" fmla="*/ 1555538 h 1691232"/>
              <a:gd name="connsiteX65" fmla="*/ 1433986 w 1920955"/>
              <a:gd name="connsiteY65" fmla="*/ 1607926 h 1691232"/>
              <a:gd name="connsiteX66" fmla="*/ 1410174 w 1920955"/>
              <a:gd name="connsiteY66" fmla="*/ 1612688 h 1691232"/>
              <a:gd name="connsiteX67" fmla="*/ 1543524 w 1920955"/>
              <a:gd name="connsiteY67" fmla="*/ 1579351 h 1691232"/>
              <a:gd name="connsiteX68" fmla="*/ 1581624 w 1920955"/>
              <a:gd name="connsiteY68" fmla="*/ 1507913 h 1691232"/>
              <a:gd name="connsiteX69" fmla="*/ 1643536 w 1920955"/>
              <a:gd name="connsiteY69" fmla="*/ 1412663 h 1691232"/>
              <a:gd name="connsiteX70" fmla="*/ 1714974 w 1920955"/>
              <a:gd name="connsiteY70" fmla="*/ 1384088 h 1691232"/>
              <a:gd name="connsiteX71" fmla="*/ 1772124 w 1920955"/>
              <a:gd name="connsiteY71" fmla="*/ 1379326 h 1691232"/>
              <a:gd name="connsiteX72" fmla="*/ 1772124 w 1920955"/>
              <a:gd name="connsiteY72" fmla="*/ 1450763 h 1691232"/>
              <a:gd name="connsiteX73" fmla="*/ 1886424 w 1920955"/>
              <a:gd name="connsiteY73" fmla="*/ 1446001 h 1691232"/>
              <a:gd name="connsiteX74" fmla="*/ 1919761 w 1920955"/>
              <a:gd name="connsiteY74" fmla="*/ 1441238 h 1691232"/>
              <a:gd name="connsiteX75" fmla="*/ 1853086 w 1920955"/>
              <a:gd name="connsiteY75" fmla="*/ 1398376 h 1691232"/>
              <a:gd name="connsiteX76" fmla="*/ 1853086 w 1920955"/>
              <a:gd name="connsiteY76" fmla="*/ 1303126 h 1691232"/>
              <a:gd name="connsiteX77" fmla="*/ 1853086 w 1920955"/>
              <a:gd name="connsiteY77" fmla="*/ 1245976 h 1691232"/>
              <a:gd name="connsiteX78" fmla="*/ 1810224 w 1920955"/>
              <a:gd name="connsiteY78" fmla="*/ 1236451 h 1691232"/>
              <a:gd name="connsiteX79" fmla="*/ 1734024 w 1920955"/>
              <a:gd name="connsiteY79" fmla="*/ 1155488 h 1691232"/>
              <a:gd name="connsiteX80" fmla="*/ 1695924 w 1920955"/>
              <a:gd name="connsiteY80" fmla="*/ 974513 h 1691232"/>
              <a:gd name="connsiteX81" fmla="*/ 1643536 w 1920955"/>
              <a:gd name="connsiteY81" fmla="*/ 941176 h 1691232"/>
              <a:gd name="connsiteX82" fmla="*/ 1605436 w 1920955"/>
              <a:gd name="connsiteY82" fmla="*/ 884026 h 1691232"/>
              <a:gd name="connsiteX83" fmla="*/ 1557811 w 1920955"/>
              <a:gd name="connsiteY83" fmla="*/ 836401 h 1691232"/>
              <a:gd name="connsiteX84" fmla="*/ 1505424 w 1920955"/>
              <a:gd name="connsiteY84" fmla="*/ 817351 h 1691232"/>
              <a:gd name="connsiteX85" fmla="*/ 1453036 w 1920955"/>
              <a:gd name="connsiteY85" fmla="*/ 812588 h 1691232"/>
              <a:gd name="connsiteX86" fmla="*/ 1510186 w 1920955"/>
              <a:gd name="connsiteY86" fmla="*/ 779251 h 1691232"/>
              <a:gd name="connsiteX87" fmla="*/ 1476849 w 1920955"/>
              <a:gd name="connsiteY87" fmla="*/ 745913 h 1691232"/>
              <a:gd name="connsiteX88" fmla="*/ 1481611 w 1920955"/>
              <a:gd name="connsiteY88" fmla="*/ 722101 h 1691232"/>
              <a:gd name="connsiteX89" fmla="*/ 1572099 w 1920955"/>
              <a:gd name="connsiteY89" fmla="*/ 760201 h 1691232"/>
              <a:gd name="connsiteX90" fmla="*/ 1624486 w 1920955"/>
              <a:gd name="connsiteY90" fmla="*/ 693526 h 1691232"/>
              <a:gd name="connsiteX91" fmla="*/ 1614961 w 1920955"/>
              <a:gd name="connsiteY91" fmla="*/ 550651 h 1691232"/>
              <a:gd name="connsiteX92" fmla="*/ 1610199 w 1920955"/>
              <a:gd name="connsiteY92"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4936 w 1920955"/>
              <a:gd name="connsiteY64" fmla="*/ 1555538 h 1691232"/>
              <a:gd name="connsiteX65" fmla="*/ 1433986 w 1920955"/>
              <a:gd name="connsiteY65" fmla="*/ 1607926 h 1691232"/>
              <a:gd name="connsiteX66" fmla="*/ 1410174 w 1920955"/>
              <a:gd name="connsiteY66" fmla="*/ 1612688 h 1691232"/>
              <a:gd name="connsiteX67" fmla="*/ 1543524 w 1920955"/>
              <a:gd name="connsiteY67" fmla="*/ 1579351 h 1691232"/>
              <a:gd name="connsiteX68" fmla="*/ 1581624 w 1920955"/>
              <a:gd name="connsiteY68" fmla="*/ 1507913 h 1691232"/>
              <a:gd name="connsiteX69" fmla="*/ 1643536 w 1920955"/>
              <a:gd name="connsiteY69" fmla="*/ 1412663 h 1691232"/>
              <a:gd name="connsiteX70" fmla="*/ 1714974 w 1920955"/>
              <a:gd name="connsiteY70" fmla="*/ 1384088 h 1691232"/>
              <a:gd name="connsiteX71" fmla="*/ 1772124 w 1920955"/>
              <a:gd name="connsiteY71" fmla="*/ 1379326 h 1691232"/>
              <a:gd name="connsiteX72" fmla="*/ 1772124 w 1920955"/>
              <a:gd name="connsiteY72" fmla="*/ 1450763 h 1691232"/>
              <a:gd name="connsiteX73" fmla="*/ 1886424 w 1920955"/>
              <a:gd name="connsiteY73" fmla="*/ 1446001 h 1691232"/>
              <a:gd name="connsiteX74" fmla="*/ 1919761 w 1920955"/>
              <a:gd name="connsiteY74" fmla="*/ 1441238 h 1691232"/>
              <a:gd name="connsiteX75" fmla="*/ 1853086 w 1920955"/>
              <a:gd name="connsiteY75" fmla="*/ 1398376 h 1691232"/>
              <a:gd name="connsiteX76" fmla="*/ 1853086 w 1920955"/>
              <a:gd name="connsiteY76" fmla="*/ 1303126 h 1691232"/>
              <a:gd name="connsiteX77" fmla="*/ 1853086 w 1920955"/>
              <a:gd name="connsiteY77" fmla="*/ 1245976 h 1691232"/>
              <a:gd name="connsiteX78" fmla="*/ 1810224 w 1920955"/>
              <a:gd name="connsiteY78" fmla="*/ 1236451 h 1691232"/>
              <a:gd name="connsiteX79" fmla="*/ 1734024 w 1920955"/>
              <a:gd name="connsiteY79" fmla="*/ 1155488 h 1691232"/>
              <a:gd name="connsiteX80" fmla="*/ 1695924 w 1920955"/>
              <a:gd name="connsiteY80" fmla="*/ 974513 h 1691232"/>
              <a:gd name="connsiteX81" fmla="*/ 1643536 w 1920955"/>
              <a:gd name="connsiteY81" fmla="*/ 941176 h 1691232"/>
              <a:gd name="connsiteX82" fmla="*/ 1605436 w 1920955"/>
              <a:gd name="connsiteY82" fmla="*/ 884026 h 1691232"/>
              <a:gd name="connsiteX83" fmla="*/ 1557811 w 1920955"/>
              <a:gd name="connsiteY83" fmla="*/ 836401 h 1691232"/>
              <a:gd name="connsiteX84" fmla="*/ 1505424 w 1920955"/>
              <a:gd name="connsiteY84" fmla="*/ 817351 h 1691232"/>
              <a:gd name="connsiteX85" fmla="*/ 1453036 w 1920955"/>
              <a:gd name="connsiteY85" fmla="*/ 812588 h 1691232"/>
              <a:gd name="connsiteX86" fmla="*/ 1510186 w 1920955"/>
              <a:gd name="connsiteY86" fmla="*/ 779251 h 1691232"/>
              <a:gd name="connsiteX87" fmla="*/ 1476849 w 1920955"/>
              <a:gd name="connsiteY87" fmla="*/ 745913 h 1691232"/>
              <a:gd name="connsiteX88" fmla="*/ 1481611 w 1920955"/>
              <a:gd name="connsiteY88" fmla="*/ 722101 h 1691232"/>
              <a:gd name="connsiteX89" fmla="*/ 1572099 w 1920955"/>
              <a:gd name="connsiteY89" fmla="*/ 760201 h 1691232"/>
              <a:gd name="connsiteX90" fmla="*/ 1624486 w 1920955"/>
              <a:gd name="connsiteY90" fmla="*/ 693526 h 1691232"/>
              <a:gd name="connsiteX91" fmla="*/ 1614961 w 1920955"/>
              <a:gd name="connsiteY91" fmla="*/ 550651 h 1691232"/>
              <a:gd name="connsiteX92" fmla="*/ 1610199 w 1920955"/>
              <a:gd name="connsiteY92"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4936 w 1920955"/>
              <a:gd name="connsiteY64" fmla="*/ 1555538 h 1691232"/>
              <a:gd name="connsiteX65" fmla="*/ 1468155 w 1920955"/>
              <a:gd name="connsiteY65" fmla="*/ 1595161 h 1691232"/>
              <a:gd name="connsiteX66" fmla="*/ 1410174 w 1920955"/>
              <a:gd name="connsiteY66" fmla="*/ 1612688 h 1691232"/>
              <a:gd name="connsiteX67" fmla="*/ 1543524 w 1920955"/>
              <a:gd name="connsiteY67" fmla="*/ 1579351 h 1691232"/>
              <a:gd name="connsiteX68" fmla="*/ 1581624 w 1920955"/>
              <a:gd name="connsiteY68" fmla="*/ 1507913 h 1691232"/>
              <a:gd name="connsiteX69" fmla="*/ 1643536 w 1920955"/>
              <a:gd name="connsiteY69" fmla="*/ 1412663 h 1691232"/>
              <a:gd name="connsiteX70" fmla="*/ 1714974 w 1920955"/>
              <a:gd name="connsiteY70" fmla="*/ 1384088 h 1691232"/>
              <a:gd name="connsiteX71" fmla="*/ 1772124 w 1920955"/>
              <a:gd name="connsiteY71" fmla="*/ 1379326 h 1691232"/>
              <a:gd name="connsiteX72" fmla="*/ 1772124 w 1920955"/>
              <a:gd name="connsiteY72" fmla="*/ 1450763 h 1691232"/>
              <a:gd name="connsiteX73" fmla="*/ 1886424 w 1920955"/>
              <a:gd name="connsiteY73" fmla="*/ 1446001 h 1691232"/>
              <a:gd name="connsiteX74" fmla="*/ 1919761 w 1920955"/>
              <a:gd name="connsiteY74" fmla="*/ 1441238 h 1691232"/>
              <a:gd name="connsiteX75" fmla="*/ 1853086 w 1920955"/>
              <a:gd name="connsiteY75" fmla="*/ 1398376 h 1691232"/>
              <a:gd name="connsiteX76" fmla="*/ 1853086 w 1920955"/>
              <a:gd name="connsiteY76" fmla="*/ 1303126 h 1691232"/>
              <a:gd name="connsiteX77" fmla="*/ 1853086 w 1920955"/>
              <a:gd name="connsiteY77" fmla="*/ 1245976 h 1691232"/>
              <a:gd name="connsiteX78" fmla="*/ 1810224 w 1920955"/>
              <a:gd name="connsiteY78" fmla="*/ 1236451 h 1691232"/>
              <a:gd name="connsiteX79" fmla="*/ 1734024 w 1920955"/>
              <a:gd name="connsiteY79" fmla="*/ 1155488 h 1691232"/>
              <a:gd name="connsiteX80" fmla="*/ 1695924 w 1920955"/>
              <a:gd name="connsiteY80" fmla="*/ 974513 h 1691232"/>
              <a:gd name="connsiteX81" fmla="*/ 1643536 w 1920955"/>
              <a:gd name="connsiteY81" fmla="*/ 941176 h 1691232"/>
              <a:gd name="connsiteX82" fmla="*/ 1605436 w 1920955"/>
              <a:gd name="connsiteY82" fmla="*/ 884026 h 1691232"/>
              <a:gd name="connsiteX83" fmla="*/ 1557811 w 1920955"/>
              <a:gd name="connsiteY83" fmla="*/ 836401 h 1691232"/>
              <a:gd name="connsiteX84" fmla="*/ 1505424 w 1920955"/>
              <a:gd name="connsiteY84" fmla="*/ 817351 h 1691232"/>
              <a:gd name="connsiteX85" fmla="*/ 1453036 w 1920955"/>
              <a:gd name="connsiteY85" fmla="*/ 812588 h 1691232"/>
              <a:gd name="connsiteX86" fmla="*/ 1510186 w 1920955"/>
              <a:gd name="connsiteY86" fmla="*/ 779251 h 1691232"/>
              <a:gd name="connsiteX87" fmla="*/ 1476849 w 1920955"/>
              <a:gd name="connsiteY87" fmla="*/ 745913 h 1691232"/>
              <a:gd name="connsiteX88" fmla="*/ 1481611 w 1920955"/>
              <a:gd name="connsiteY88" fmla="*/ 722101 h 1691232"/>
              <a:gd name="connsiteX89" fmla="*/ 1572099 w 1920955"/>
              <a:gd name="connsiteY89" fmla="*/ 760201 h 1691232"/>
              <a:gd name="connsiteX90" fmla="*/ 1624486 w 1920955"/>
              <a:gd name="connsiteY90" fmla="*/ 693526 h 1691232"/>
              <a:gd name="connsiteX91" fmla="*/ 1614961 w 1920955"/>
              <a:gd name="connsiteY91" fmla="*/ 550651 h 1691232"/>
              <a:gd name="connsiteX92" fmla="*/ 1610199 w 1920955"/>
              <a:gd name="connsiteY92"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4936 w 1920955"/>
              <a:gd name="connsiteY64" fmla="*/ 1555538 h 1691232"/>
              <a:gd name="connsiteX65" fmla="*/ 1438868 w 1920955"/>
              <a:gd name="connsiteY65" fmla="*/ 1595161 h 1691232"/>
              <a:gd name="connsiteX66" fmla="*/ 1410174 w 1920955"/>
              <a:gd name="connsiteY66" fmla="*/ 1612688 h 1691232"/>
              <a:gd name="connsiteX67" fmla="*/ 1543524 w 1920955"/>
              <a:gd name="connsiteY67" fmla="*/ 1579351 h 1691232"/>
              <a:gd name="connsiteX68" fmla="*/ 1581624 w 1920955"/>
              <a:gd name="connsiteY68" fmla="*/ 1507913 h 1691232"/>
              <a:gd name="connsiteX69" fmla="*/ 1643536 w 1920955"/>
              <a:gd name="connsiteY69" fmla="*/ 1412663 h 1691232"/>
              <a:gd name="connsiteX70" fmla="*/ 1714974 w 1920955"/>
              <a:gd name="connsiteY70" fmla="*/ 1384088 h 1691232"/>
              <a:gd name="connsiteX71" fmla="*/ 1772124 w 1920955"/>
              <a:gd name="connsiteY71" fmla="*/ 1379326 h 1691232"/>
              <a:gd name="connsiteX72" fmla="*/ 1772124 w 1920955"/>
              <a:gd name="connsiteY72" fmla="*/ 1450763 h 1691232"/>
              <a:gd name="connsiteX73" fmla="*/ 1886424 w 1920955"/>
              <a:gd name="connsiteY73" fmla="*/ 1446001 h 1691232"/>
              <a:gd name="connsiteX74" fmla="*/ 1919761 w 1920955"/>
              <a:gd name="connsiteY74" fmla="*/ 1441238 h 1691232"/>
              <a:gd name="connsiteX75" fmla="*/ 1853086 w 1920955"/>
              <a:gd name="connsiteY75" fmla="*/ 1398376 h 1691232"/>
              <a:gd name="connsiteX76" fmla="*/ 1853086 w 1920955"/>
              <a:gd name="connsiteY76" fmla="*/ 1303126 h 1691232"/>
              <a:gd name="connsiteX77" fmla="*/ 1853086 w 1920955"/>
              <a:gd name="connsiteY77" fmla="*/ 1245976 h 1691232"/>
              <a:gd name="connsiteX78" fmla="*/ 1810224 w 1920955"/>
              <a:gd name="connsiteY78" fmla="*/ 1236451 h 1691232"/>
              <a:gd name="connsiteX79" fmla="*/ 1734024 w 1920955"/>
              <a:gd name="connsiteY79" fmla="*/ 1155488 h 1691232"/>
              <a:gd name="connsiteX80" fmla="*/ 1695924 w 1920955"/>
              <a:gd name="connsiteY80" fmla="*/ 974513 h 1691232"/>
              <a:gd name="connsiteX81" fmla="*/ 1643536 w 1920955"/>
              <a:gd name="connsiteY81" fmla="*/ 941176 h 1691232"/>
              <a:gd name="connsiteX82" fmla="*/ 1605436 w 1920955"/>
              <a:gd name="connsiteY82" fmla="*/ 884026 h 1691232"/>
              <a:gd name="connsiteX83" fmla="*/ 1557811 w 1920955"/>
              <a:gd name="connsiteY83" fmla="*/ 836401 h 1691232"/>
              <a:gd name="connsiteX84" fmla="*/ 1505424 w 1920955"/>
              <a:gd name="connsiteY84" fmla="*/ 817351 h 1691232"/>
              <a:gd name="connsiteX85" fmla="*/ 1453036 w 1920955"/>
              <a:gd name="connsiteY85" fmla="*/ 812588 h 1691232"/>
              <a:gd name="connsiteX86" fmla="*/ 1510186 w 1920955"/>
              <a:gd name="connsiteY86" fmla="*/ 779251 h 1691232"/>
              <a:gd name="connsiteX87" fmla="*/ 1476849 w 1920955"/>
              <a:gd name="connsiteY87" fmla="*/ 745913 h 1691232"/>
              <a:gd name="connsiteX88" fmla="*/ 1481611 w 1920955"/>
              <a:gd name="connsiteY88" fmla="*/ 722101 h 1691232"/>
              <a:gd name="connsiteX89" fmla="*/ 1572099 w 1920955"/>
              <a:gd name="connsiteY89" fmla="*/ 760201 h 1691232"/>
              <a:gd name="connsiteX90" fmla="*/ 1624486 w 1920955"/>
              <a:gd name="connsiteY90" fmla="*/ 693526 h 1691232"/>
              <a:gd name="connsiteX91" fmla="*/ 1614961 w 1920955"/>
              <a:gd name="connsiteY91" fmla="*/ 550651 h 1691232"/>
              <a:gd name="connsiteX92" fmla="*/ 1610199 w 1920955"/>
              <a:gd name="connsiteY92"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4936 w 1920955"/>
              <a:gd name="connsiteY64" fmla="*/ 1555538 h 1691232"/>
              <a:gd name="connsiteX65" fmla="*/ 1475477 w 1920955"/>
              <a:gd name="connsiteY65" fmla="*/ 1541547 h 1691232"/>
              <a:gd name="connsiteX66" fmla="*/ 1410174 w 1920955"/>
              <a:gd name="connsiteY66" fmla="*/ 1612688 h 1691232"/>
              <a:gd name="connsiteX67" fmla="*/ 1543524 w 1920955"/>
              <a:gd name="connsiteY67" fmla="*/ 1579351 h 1691232"/>
              <a:gd name="connsiteX68" fmla="*/ 1581624 w 1920955"/>
              <a:gd name="connsiteY68" fmla="*/ 1507913 h 1691232"/>
              <a:gd name="connsiteX69" fmla="*/ 1643536 w 1920955"/>
              <a:gd name="connsiteY69" fmla="*/ 1412663 h 1691232"/>
              <a:gd name="connsiteX70" fmla="*/ 1714974 w 1920955"/>
              <a:gd name="connsiteY70" fmla="*/ 1384088 h 1691232"/>
              <a:gd name="connsiteX71" fmla="*/ 1772124 w 1920955"/>
              <a:gd name="connsiteY71" fmla="*/ 1379326 h 1691232"/>
              <a:gd name="connsiteX72" fmla="*/ 1772124 w 1920955"/>
              <a:gd name="connsiteY72" fmla="*/ 1450763 h 1691232"/>
              <a:gd name="connsiteX73" fmla="*/ 1886424 w 1920955"/>
              <a:gd name="connsiteY73" fmla="*/ 1446001 h 1691232"/>
              <a:gd name="connsiteX74" fmla="*/ 1919761 w 1920955"/>
              <a:gd name="connsiteY74" fmla="*/ 1441238 h 1691232"/>
              <a:gd name="connsiteX75" fmla="*/ 1853086 w 1920955"/>
              <a:gd name="connsiteY75" fmla="*/ 1398376 h 1691232"/>
              <a:gd name="connsiteX76" fmla="*/ 1853086 w 1920955"/>
              <a:gd name="connsiteY76" fmla="*/ 1303126 h 1691232"/>
              <a:gd name="connsiteX77" fmla="*/ 1853086 w 1920955"/>
              <a:gd name="connsiteY77" fmla="*/ 1245976 h 1691232"/>
              <a:gd name="connsiteX78" fmla="*/ 1810224 w 1920955"/>
              <a:gd name="connsiteY78" fmla="*/ 1236451 h 1691232"/>
              <a:gd name="connsiteX79" fmla="*/ 1734024 w 1920955"/>
              <a:gd name="connsiteY79" fmla="*/ 1155488 h 1691232"/>
              <a:gd name="connsiteX80" fmla="*/ 1695924 w 1920955"/>
              <a:gd name="connsiteY80" fmla="*/ 974513 h 1691232"/>
              <a:gd name="connsiteX81" fmla="*/ 1643536 w 1920955"/>
              <a:gd name="connsiteY81" fmla="*/ 941176 h 1691232"/>
              <a:gd name="connsiteX82" fmla="*/ 1605436 w 1920955"/>
              <a:gd name="connsiteY82" fmla="*/ 884026 h 1691232"/>
              <a:gd name="connsiteX83" fmla="*/ 1557811 w 1920955"/>
              <a:gd name="connsiteY83" fmla="*/ 836401 h 1691232"/>
              <a:gd name="connsiteX84" fmla="*/ 1505424 w 1920955"/>
              <a:gd name="connsiteY84" fmla="*/ 817351 h 1691232"/>
              <a:gd name="connsiteX85" fmla="*/ 1453036 w 1920955"/>
              <a:gd name="connsiteY85" fmla="*/ 812588 h 1691232"/>
              <a:gd name="connsiteX86" fmla="*/ 1510186 w 1920955"/>
              <a:gd name="connsiteY86" fmla="*/ 779251 h 1691232"/>
              <a:gd name="connsiteX87" fmla="*/ 1476849 w 1920955"/>
              <a:gd name="connsiteY87" fmla="*/ 745913 h 1691232"/>
              <a:gd name="connsiteX88" fmla="*/ 1481611 w 1920955"/>
              <a:gd name="connsiteY88" fmla="*/ 722101 h 1691232"/>
              <a:gd name="connsiteX89" fmla="*/ 1572099 w 1920955"/>
              <a:gd name="connsiteY89" fmla="*/ 760201 h 1691232"/>
              <a:gd name="connsiteX90" fmla="*/ 1624486 w 1920955"/>
              <a:gd name="connsiteY90" fmla="*/ 693526 h 1691232"/>
              <a:gd name="connsiteX91" fmla="*/ 1614961 w 1920955"/>
              <a:gd name="connsiteY91" fmla="*/ 550651 h 1691232"/>
              <a:gd name="connsiteX92" fmla="*/ 1610199 w 1920955"/>
              <a:gd name="connsiteY92"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4936 w 1920955"/>
              <a:gd name="connsiteY64" fmla="*/ 1555538 h 1691232"/>
              <a:gd name="connsiteX65" fmla="*/ 1475477 w 1920955"/>
              <a:gd name="connsiteY65" fmla="*/ 1541547 h 1691232"/>
              <a:gd name="connsiteX66" fmla="*/ 1476071 w 1920955"/>
              <a:gd name="connsiteY66" fmla="*/ 1622900 h 1691232"/>
              <a:gd name="connsiteX67" fmla="*/ 1543524 w 1920955"/>
              <a:gd name="connsiteY67" fmla="*/ 1579351 h 1691232"/>
              <a:gd name="connsiteX68" fmla="*/ 1581624 w 1920955"/>
              <a:gd name="connsiteY68" fmla="*/ 1507913 h 1691232"/>
              <a:gd name="connsiteX69" fmla="*/ 1643536 w 1920955"/>
              <a:gd name="connsiteY69" fmla="*/ 1412663 h 1691232"/>
              <a:gd name="connsiteX70" fmla="*/ 1714974 w 1920955"/>
              <a:gd name="connsiteY70" fmla="*/ 1384088 h 1691232"/>
              <a:gd name="connsiteX71" fmla="*/ 1772124 w 1920955"/>
              <a:gd name="connsiteY71" fmla="*/ 1379326 h 1691232"/>
              <a:gd name="connsiteX72" fmla="*/ 1772124 w 1920955"/>
              <a:gd name="connsiteY72" fmla="*/ 1450763 h 1691232"/>
              <a:gd name="connsiteX73" fmla="*/ 1886424 w 1920955"/>
              <a:gd name="connsiteY73" fmla="*/ 1446001 h 1691232"/>
              <a:gd name="connsiteX74" fmla="*/ 1919761 w 1920955"/>
              <a:gd name="connsiteY74" fmla="*/ 1441238 h 1691232"/>
              <a:gd name="connsiteX75" fmla="*/ 1853086 w 1920955"/>
              <a:gd name="connsiteY75" fmla="*/ 1398376 h 1691232"/>
              <a:gd name="connsiteX76" fmla="*/ 1853086 w 1920955"/>
              <a:gd name="connsiteY76" fmla="*/ 1303126 h 1691232"/>
              <a:gd name="connsiteX77" fmla="*/ 1853086 w 1920955"/>
              <a:gd name="connsiteY77" fmla="*/ 1245976 h 1691232"/>
              <a:gd name="connsiteX78" fmla="*/ 1810224 w 1920955"/>
              <a:gd name="connsiteY78" fmla="*/ 1236451 h 1691232"/>
              <a:gd name="connsiteX79" fmla="*/ 1734024 w 1920955"/>
              <a:gd name="connsiteY79" fmla="*/ 1155488 h 1691232"/>
              <a:gd name="connsiteX80" fmla="*/ 1695924 w 1920955"/>
              <a:gd name="connsiteY80" fmla="*/ 974513 h 1691232"/>
              <a:gd name="connsiteX81" fmla="*/ 1643536 w 1920955"/>
              <a:gd name="connsiteY81" fmla="*/ 941176 h 1691232"/>
              <a:gd name="connsiteX82" fmla="*/ 1605436 w 1920955"/>
              <a:gd name="connsiteY82" fmla="*/ 884026 h 1691232"/>
              <a:gd name="connsiteX83" fmla="*/ 1557811 w 1920955"/>
              <a:gd name="connsiteY83" fmla="*/ 836401 h 1691232"/>
              <a:gd name="connsiteX84" fmla="*/ 1505424 w 1920955"/>
              <a:gd name="connsiteY84" fmla="*/ 817351 h 1691232"/>
              <a:gd name="connsiteX85" fmla="*/ 1453036 w 1920955"/>
              <a:gd name="connsiteY85" fmla="*/ 812588 h 1691232"/>
              <a:gd name="connsiteX86" fmla="*/ 1510186 w 1920955"/>
              <a:gd name="connsiteY86" fmla="*/ 779251 h 1691232"/>
              <a:gd name="connsiteX87" fmla="*/ 1476849 w 1920955"/>
              <a:gd name="connsiteY87" fmla="*/ 745913 h 1691232"/>
              <a:gd name="connsiteX88" fmla="*/ 1481611 w 1920955"/>
              <a:gd name="connsiteY88" fmla="*/ 722101 h 1691232"/>
              <a:gd name="connsiteX89" fmla="*/ 1572099 w 1920955"/>
              <a:gd name="connsiteY89" fmla="*/ 760201 h 1691232"/>
              <a:gd name="connsiteX90" fmla="*/ 1624486 w 1920955"/>
              <a:gd name="connsiteY90" fmla="*/ 693526 h 1691232"/>
              <a:gd name="connsiteX91" fmla="*/ 1614961 w 1920955"/>
              <a:gd name="connsiteY91" fmla="*/ 550651 h 1691232"/>
              <a:gd name="connsiteX92" fmla="*/ 1610199 w 1920955"/>
              <a:gd name="connsiteY92"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9818 w 1920955"/>
              <a:gd name="connsiteY64" fmla="*/ 1601492 h 1691232"/>
              <a:gd name="connsiteX65" fmla="*/ 1475477 w 1920955"/>
              <a:gd name="connsiteY65" fmla="*/ 1541547 h 1691232"/>
              <a:gd name="connsiteX66" fmla="*/ 1476071 w 1920955"/>
              <a:gd name="connsiteY66" fmla="*/ 1622900 h 1691232"/>
              <a:gd name="connsiteX67" fmla="*/ 1543524 w 1920955"/>
              <a:gd name="connsiteY67" fmla="*/ 1579351 h 1691232"/>
              <a:gd name="connsiteX68" fmla="*/ 1581624 w 1920955"/>
              <a:gd name="connsiteY68" fmla="*/ 1507913 h 1691232"/>
              <a:gd name="connsiteX69" fmla="*/ 1643536 w 1920955"/>
              <a:gd name="connsiteY69" fmla="*/ 1412663 h 1691232"/>
              <a:gd name="connsiteX70" fmla="*/ 1714974 w 1920955"/>
              <a:gd name="connsiteY70" fmla="*/ 1384088 h 1691232"/>
              <a:gd name="connsiteX71" fmla="*/ 1772124 w 1920955"/>
              <a:gd name="connsiteY71" fmla="*/ 1379326 h 1691232"/>
              <a:gd name="connsiteX72" fmla="*/ 1772124 w 1920955"/>
              <a:gd name="connsiteY72" fmla="*/ 1450763 h 1691232"/>
              <a:gd name="connsiteX73" fmla="*/ 1886424 w 1920955"/>
              <a:gd name="connsiteY73" fmla="*/ 1446001 h 1691232"/>
              <a:gd name="connsiteX74" fmla="*/ 1919761 w 1920955"/>
              <a:gd name="connsiteY74" fmla="*/ 1441238 h 1691232"/>
              <a:gd name="connsiteX75" fmla="*/ 1853086 w 1920955"/>
              <a:gd name="connsiteY75" fmla="*/ 1398376 h 1691232"/>
              <a:gd name="connsiteX76" fmla="*/ 1853086 w 1920955"/>
              <a:gd name="connsiteY76" fmla="*/ 1303126 h 1691232"/>
              <a:gd name="connsiteX77" fmla="*/ 1853086 w 1920955"/>
              <a:gd name="connsiteY77" fmla="*/ 1245976 h 1691232"/>
              <a:gd name="connsiteX78" fmla="*/ 1810224 w 1920955"/>
              <a:gd name="connsiteY78" fmla="*/ 1236451 h 1691232"/>
              <a:gd name="connsiteX79" fmla="*/ 1734024 w 1920955"/>
              <a:gd name="connsiteY79" fmla="*/ 1155488 h 1691232"/>
              <a:gd name="connsiteX80" fmla="*/ 1695924 w 1920955"/>
              <a:gd name="connsiteY80" fmla="*/ 974513 h 1691232"/>
              <a:gd name="connsiteX81" fmla="*/ 1643536 w 1920955"/>
              <a:gd name="connsiteY81" fmla="*/ 941176 h 1691232"/>
              <a:gd name="connsiteX82" fmla="*/ 1605436 w 1920955"/>
              <a:gd name="connsiteY82" fmla="*/ 884026 h 1691232"/>
              <a:gd name="connsiteX83" fmla="*/ 1557811 w 1920955"/>
              <a:gd name="connsiteY83" fmla="*/ 836401 h 1691232"/>
              <a:gd name="connsiteX84" fmla="*/ 1505424 w 1920955"/>
              <a:gd name="connsiteY84" fmla="*/ 817351 h 1691232"/>
              <a:gd name="connsiteX85" fmla="*/ 1453036 w 1920955"/>
              <a:gd name="connsiteY85" fmla="*/ 812588 h 1691232"/>
              <a:gd name="connsiteX86" fmla="*/ 1510186 w 1920955"/>
              <a:gd name="connsiteY86" fmla="*/ 779251 h 1691232"/>
              <a:gd name="connsiteX87" fmla="*/ 1476849 w 1920955"/>
              <a:gd name="connsiteY87" fmla="*/ 745913 h 1691232"/>
              <a:gd name="connsiteX88" fmla="*/ 1481611 w 1920955"/>
              <a:gd name="connsiteY88" fmla="*/ 722101 h 1691232"/>
              <a:gd name="connsiteX89" fmla="*/ 1572099 w 1920955"/>
              <a:gd name="connsiteY89" fmla="*/ 760201 h 1691232"/>
              <a:gd name="connsiteX90" fmla="*/ 1624486 w 1920955"/>
              <a:gd name="connsiteY90" fmla="*/ 693526 h 1691232"/>
              <a:gd name="connsiteX91" fmla="*/ 1614961 w 1920955"/>
              <a:gd name="connsiteY91" fmla="*/ 550651 h 1691232"/>
              <a:gd name="connsiteX92" fmla="*/ 1610199 w 1920955"/>
              <a:gd name="connsiteY92"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9818 w 1920955"/>
              <a:gd name="connsiteY64" fmla="*/ 1601492 h 1691232"/>
              <a:gd name="connsiteX65" fmla="*/ 1475477 w 1920955"/>
              <a:gd name="connsiteY65" fmla="*/ 1541547 h 1691232"/>
              <a:gd name="connsiteX66" fmla="*/ 1505358 w 1920955"/>
              <a:gd name="connsiteY66" fmla="*/ 1648431 h 1691232"/>
              <a:gd name="connsiteX67" fmla="*/ 1543524 w 1920955"/>
              <a:gd name="connsiteY67" fmla="*/ 1579351 h 1691232"/>
              <a:gd name="connsiteX68" fmla="*/ 1581624 w 1920955"/>
              <a:gd name="connsiteY68" fmla="*/ 1507913 h 1691232"/>
              <a:gd name="connsiteX69" fmla="*/ 1643536 w 1920955"/>
              <a:gd name="connsiteY69" fmla="*/ 1412663 h 1691232"/>
              <a:gd name="connsiteX70" fmla="*/ 1714974 w 1920955"/>
              <a:gd name="connsiteY70" fmla="*/ 1384088 h 1691232"/>
              <a:gd name="connsiteX71" fmla="*/ 1772124 w 1920955"/>
              <a:gd name="connsiteY71" fmla="*/ 1379326 h 1691232"/>
              <a:gd name="connsiteX72" fmla="*/ 1772124 w 1920955"/>
              <a:gd name="connsiteY72" fmla="*/ 1450763 h 1691232"/>
              <a:gd name="connsiteX73" fmla="*/ 1886424 w 1920955"/>
              <a:gd name="connsiteY73" fmla="*/ 1446001 h 1691232"/>
              <a:gd name="connsiteX74" fmla="*/ 1919761 w 1920955"/>
              <a:gd name="connsiteY74" fmla="*/ 1441238 h 1691232"/>
              <a:gd name="connsiteX75" fmla="*/ 1853086 w 1920955"/>
              <a:gd name="connsiteY75" fmla="*/ 1398376 h 1691232"/>
              <a:gd name="connsiteX76" fmla="*/ 1853086 w 1920955"/>
              <a:gd name="connsiteY76" fmla="*/ 1303126 h 1691232"/>
              <a:gd name="connsiteX77" fmla="*/ 1853086 w 1920955"/>
              <a:gd name="connsiteY77" fmla="*/ 1245976 h 1691232"/>
              <a:gd name="connsiteX78" fmla="*/ 1810224 w 1920955"/>
              <a:gd name="connsiteY78" fmla="*/ 1236451 h 1691232"/>
              <a:gd name="connsiteX79" fmla="*/ 1734024 w 1920955"/>
              <a:gd name="connsiteY79" fmla="*/ 1155488 h 1691232"/>
              <a:gd name="connsiteX80" fmla="*/ 1695924 w 1920955"/>
              <a:gd name="connsiteY80" fmla="*/ 974513 h 1691232"/>
              <a:gd name="connsiteX81" fmla="*/ 1643536 w 1920955"/>
              <a:gd name="connsiteY81" fmla="*/ 941176 h 1691232"/>
              <a:gd name="connsiteX82" fmla="*/ 1605436 w 1920955"/>
              <a:gd name="connsiteY82" fmla="*/ 884026 h 1691232"/>
              <a:gd name="connsiteX83" fmla="*/ 1557811 w 1920955"/>
              <a:gd name="connsiteY83" fmla="*/ 836401 h 1691232"/>
              <a:gd name="connsiteX84" fmla="*/ 1505424 w 1920955"/>
              <a:gd name="connsiteY84" fmla="*/ 817351 h 1691232"/>
              <a:gd name="connsiteX85" fmla="*/ 1453036 w 1920955"/>
              <a:gd name="connsiteY85" fmla="*/ 812588 h 1691232"/>
              <a:gd name="connsiteX86" fmla="*/ 1510186 w 1920955"/>
              <a:gd name="connsiteY86" fmla="*/ 779251 h 1691232"/>
              <a:gd name="connsiteX87" fmla="*/ 1476849 w 1920955"/>
              <a:gd name="connsiteY87" fmla="*/ 745913 h 1691232"/>
              <a:gd name="connsiteX88" fmla="*/ 1481611 w 1920955"/>
              <a:gd name="connsiteY88" fmla="*/ 722101 h 1691232"/>
              <a:gd name="connsiteX89" fmla="*/ 1572099 w 1920955"/>
              <a:gd name="connsiteY89" fmla="*/ 760201 h 1691232"/>
              <a:gd name="connsiteX90" fmla="*/ 1624486 w 1920955"/>
              <a:gd name="connsiteY90" fmla="*/ 693526 h 1691232"/>
              <a:gd name="connsiteX91" fmla="*/ 1614961 w 1920955"/>
              <a:gd name="connsiteY91" fmla="*/ 550651 h 1691232"/>
              <a:gd name="connsiteX92" fmla="*/ 1610199 w 1920955"/>
              <a:gd name="connsiteY92"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9818 w 1920955"/>
              <a:gd name="connsiteY64" fmla="*/ 1601492 h 1691232"/>
              <a:gd name="connsiteX65" fmla="*/ 1475477 w 1920955"/>
              <a:gd name="connsiteY65" fmla="*/ 1541547 h 1691232"/>
              <a:gd name="connsiteX66" fmla="*/ 1488274 w 1920955"/>
              <a:gd name="connsiteY66" fmla="*/ 1640771 h 1691232"/>
              <a:gd name="connsiteX67" fmla="*/ 1543524 w 1920955"/>
              <a:gd name="connsiteY67" fmla="*/ 1579351 h 1691232"/>
              <a:gd name="connsiteX68" fmla="*/ 1581624 w 1920955"/>
              <a:gd name="connsiteY68" fmla="*/ 1507913 h 1691232"/>
              <a:gd name="connsiteX69" fmla="*/ 1643536 w 1920955"/>
              <a:gd name="connsiteY69" fmla="*/ 1412663 h 1691232"/>
              <a:gd name="connsiteX70" fmla="*/ 1714974 w 1920955"/>
              <a:gd name="connsiteY70" fmla="*/ 1384088 h 1691232"/>
              <a:gd name="connsiteX71" fmla="*/ 1772124 w 1920955"/>
              <a:gd name="connsiteY71" fmla="*/ 1379326 h 1691232"/>
              <a:gd name="connsiteX72" fmla="*/ 1772124 w 1920955"/>
              <a:gd name="connsiteY72" fmla="*/ 1450763 h 1691232"/>
              <a:gd name="connsiteX73" fmla="*/ 1886424 w 1920955"/>
              <a:gd name="connsiteY73" fmla="*/ 1446001 h 1691232"/>
              <a:gd name="connsiteX74" fmla="*/ 1919761 w 1920955"/>
              <a:gd name="connsiteY74" fmla="*/ 1441238 h 1691232"/>
              <a:gd name="connsiteX75" fmla="*/ 1853086 w 1920955"/>
              <a:gd name="connsiteY75" fmla="*/ 1398376 h 1691232"/>
              <a:gd name="connsiteX76" fmla="*/ 1853086 w 1920955"/>
              <a:gd name="connsiteY76" fmla="*/ 1303126 h 1691232"/>
              <a:gd name="connsiteX77" fmla="*/ 1853086 w 1920955"/>
              <a:gd name="connsiteY77" fmla="*/ 1245976 h 1691232"/>
              <a:gd name="connsiteX78" fmla="*/ 1810224 w 1920955"/>
              <a:gd name="connsiteY78" fmla="*/ 1236451 h 1691232"/>
              <a:gd name="connsiteX79" fmla="*/ 1734024 w 1920955"/>
              <a:gd name="connsiteY79" fmla="*/ 1155488 h 1691232"/>
              <a:gd name="connsiteX80" fmla="*/ 1695924 w 1920955"/>
              <a:gd name="connsiteY80" fmla="*/ 974513 h 1691232"/>
              <a:gd name="connsiteX81" fmla="*/ 1643536 w 1920955"/>
              <a:gd name="connsiteY81" fmla="*/ 941176 h 1691232"/>
              <a:gd name="connsiteX82" fmla="*/ 1605436 w 1920955"/>
              <a:gd name="connsiteY82" fmla="*/ 884026 h 1691232"/>
              <a:gd name="connsiteX83" fmla="*/ 1557811 w 1920955"/>
              <a:gd name="connsiteY83" fmla="*/ 836401 h 1691232"/>
              <a:gd name="connsiteX84" fmla="*/ 1505424 w 1920955"/>
              <a:gd name="connsiteY84" fmla="*/ 817351 h 1691232"/>
              <a:gd name="connsiteX85" fmla="*/ 1453036 w 1920955"/>
              <a:gd name="connsiteY85" fmla="*/ 812588 h 1691232"/>
              <a:gd name="connsiteX86" fmla="*/ 1510186 w 1920955"/>
              <a:gd name="connsiteY86" fmla="*/ 779251 h 1691232"/>
              <a:gd name="connsiteX87" fmla="*/ 1476849 w 1920955"/>
              <a:gd name="connsiteY87" fmla="*/ 745913 h 1691232"/>
              <a:gd name="connsiteX88" fmla="*/ 1481611 w 1920955"/>
              <a:gd name="connsiteY88" fmla="*/ 722101 h 1691232"/>
              <a:gd name="connsiteX89" fmla="*/ 1572099 w 1920955"/>
              <a:gd name="connsiteY89" fmla="*/ 760201 h 1691232"/>
              <a:gd name="connsiteX90" fmla="*/ 1624486 w 1920955"/>
              <a:gd name="connsiteY90" fmla="*/ 693526 h 1691232"/>
              <a:gd name="connsiteX91" fmla="*/ 1614961 w 1920955"/>
              <a:gd name="connsiteY91" fmla="*/ 550651 h 1691232"/>
              <a:gd name="connsiteX92" fmla="*/ 1610199 w 1920955"/>
              <a:gd name="connsiteY92"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9818 w 1920955"/>
              <a:gd name="connsiteY64" fmla="*/ 1601492 h 1691232"/>
              <a:gd name="connsiteX65" fmla="*/ 1470595 w 1920955"/>
              <a:gd name="connsiteY65" fmla="*/ 1584949 h 1691232"/>
              <a:gd name="connsiteX66" fmla="*/ 1488274 w 1920955"/>
              <a:gd name="connsiteY66" fmla="*/ 1640771 h 1691232"/>
              <a:gd name="connsiteX67" fmla="*/ 1543524 w 1920955"/>
              <a:gd name="connsiteY67" fmla="*/ 1579351 h 1691232"/>
              <a:gd name="connsiteX68" fmla="*/ 1581624 w 1920955"/>
              <a:gd name="connsiteY68" fmla="*/ 1507913 h 1691232"/>
              <a:gd name="connsiteX69" fmla="*/ 1643536 w 1920955"/>
              <a:gd name="connsiteY69" fmla="*/ 1412663 h 1691232"/>
              <a:gd name="connsiteX70" fmla="*/ 1714974 w 1920955"/>
              <a:gd name="connsiteY70" fmla="*/ 1384088 h 1691232"/>
              <a:gd name="connsiteX71" fmla="*/ 1772124 w 1920955"/>
              <a:gd name="connsiteY71" fmla="*/ 1379326 h 1691232"/>
              <a:gd name="connsiteX72" fmla="*/ 1772124 w 1920955"/>
              <a:gd name="connsiteY72" fmla="*/ 1450763 h 1691232"/>
              <a:gd name="connsiteX73" fmla="*/ 1886424 w 1920955"/>
              <a:gd name="connsiteY73" fmla="*/ 1446001 h 1691232"/>
              <a:gd name="connsiteX74" fmla="*/ 1919761 w 1920955"/>
              <a:gd name="connsiteY74" fmla="*/ 1441238 h 1691232"/>
              <a:gd name="connsiteX75" fmla="*/ 1853086 w 1920955"/>
              <a:gd name="connsiteY75" fmla="*/ 1398376 h 1691232"/>
              <a:gd name="connsiteX76" fmla="*/ 1853086 w 1920955"/>
              <a:gd name="connsiteY76" fmla="*/ 1303126 h 1691232"/>
              <a:gd name="connsiteX77" fmla="*/ 1853086 w 1920955"/>
              <a:gd name="connsiteY77" fmla="*/ 1245976 h 1691232"/>
              <a:gd name="connsiteX78" fmla="*/ 1810224 w 1920955"/>
              <a:gd name="connsiteY78" fmla="*/ 1236451 h 1691232"/>
              <a:gd name="connsiteX79" fmla="*/ 1734024 w 1920955"/>
              <a:gd name="connsiteY79" fmla="*/ 1155488 h 1691232"/>
              <a:gd name="connsiteX80" fmla="*/ 1695924 w 1920955"/>
              <a:gd name="connsiteY80" fmla="*/ 974513 h 1691232"/>
              <a:gd name="connsiteX81" fmla="*/ 1643536 w 1920955"/>
              <a:gd name="connsiteY81" fmla="*/ 941176 h 1691232"/>
              <a:gd name="connsiteX82" fmla="*/ 1605436 w 1920955"/>
              <a:gd name="connsiteY82" fmla="*/ 884026 h 1691232"/>
              <a:gd name="connsiteX83" fmla="*/ 1557811 w 1920955"/>
              <a:gd name="connsiteY83" fmla="*/ 836401 h 1691232"/>
              <a:gd name="connsiteX84" fmla="*/ 1505424 w 1920955"/>
              <a:gd name="connsiteY84" fmla="*/ 817351 h 1691232"/>
              <a:gd name="connsiteX85" fmla="*/ 1453036 w 1920955"/>
              <a:gd name="connsiteY85" fmla="*/ 812588 h 1691232"/>
              <a:gd name="connsiteX86" fmla="*/ 1510186 w 1920955"/>
              <a:gd name="connsiteY86" fmla="*/ 779251 h 1691232"/>
              <a:gd name="connsiteX87" fmla="*/ 1476849 w 1920955"/>
              <a:gd name="connsiteY87" fmla="*/ 745913 h 1691232"/>
              <a:gd name="connsiteX88" fmla="*/ 1481611 w 1920955"/>
              <a:gd name="connsiteY88" fmla="*/ 722101 h 1691232"/>
              <a:gd name="connsiteX89" fmla="*/ 1572099 w 1920955"/>
              <a:gd name="connsiteY89" fmla="*/ 760201 h 1691232"/>
              <a:gd name="connsiteX90" fmla="*/ 1624486 w 1920955"/>
              <a:gd name="connsiteY90" fmla="*/ 693526 h 1691232"/>
              <a:gd name="connsiteX91" fmla="*/ 1614961 w 1920955"/>
              <a:gd name="connsiteY91" fmla="*/ 550651 h 1691232"/>
              <a:gd name="connsiteX92" fmla="*/ 1610199 w 1920955"/>
              <a:gd name="connsiteY92"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9818 w 1920955"/>
              <a:gd name="connsiteY64" fmla="*/ 1601492 h 1691232"/>
              <a:gd name="connsiteX65" fmla="*/ 1470595 w 1920955"/>
              <a:gd name="connsiteY65" fmla="*/ 1584949 h 1691232"/>
              <a:gd name="connsiteX66" fmla="*/ 1488274 w 1920955"/>
              <a:gd name="connsiteY66" fmla="*/ 1640771 h 1691232"/>
              <a:gd name="connsiteX67" fmla="*/ 1558169 w 1920955"/>
              <a:gd name="connsiteY67" fmla="*/ 1615093 h 1691232"/>
              <a:gd name="connsiteX68" fmla="*/ 1581624 w 1920955"/>
              <a:gd name="connsiteY68" fmla="*/ 1507913 h 1691232"/>
              <a:gd name="connsiteX69" fmla="*/ 1643536 w 1920955"/>
              <a:gd name="connsiteY69" fmla="*/ 1412663 h 1691232"/>
              <a:gd name="connsiteX70" fmla="*/ 1714974 w 1920955"/>
              <a:gd name="connsiteY70" fmla="*/ 1384088 h 1691232"/>
              <a:gd name="connsiteX71" fmla="*/ 1772124 w 1920955"/>
              <a:gd name="connsiteY71" fmla="*/ 1379326 h 1691232"/>
              <a:gd name="connsiteX72" fmla="*/ 1772124 w 1920955"/>
              <a:gd name="connsiteY72" fmla="*/ 1450763 h 1691232"/>
              <a:gd name="connsiteX73" fmla="*/ 1886424 w 1920955"/>
              <a:gd name="connsiteY73" fmla="*/ 1446001 h 1691232"/>
              <a:gd name="connsiteX74" fmla="*/ 1919761 w 1920955"/>
              <a:gd name="connsiteY74" fmla="*/ 1441238 h 1691232"/>
              <a:gd name="connsiteX75" fmla="*/ 1853086 w 1920955"/>
              <a:gd name="connsiteY75" fmla="*/ 1398376 h 1691232"/>
              <a:gd name="connsiteX76" fmla="*/ 1853086 w 1920955"/>
              <a:gd name="connsiteY76" fmla="*/ 1303126 h 1691232"/>
              <a:gd name="connsiteX77" fmla="*/ 1853086 w 1920955"/>
              <a:gd name="connsiteY77" fmla="*/ 1245976 h 1691232"/>
              <a:gd name="connsiteX78" fmla="*/ 1810224 w 1920955"/>
              <a:gd name="connsiteY78" fmla="*/ 1236451 h 1691232"/>
              <a:gd name="connsiteX79" fmla="*/ 1734024 w 1920955"/>
              <a:gd name="connsiteY79" fmla="*/ 1155488 h 1691232"/>
              <a:gd name="connsiteX80" fmla="*/ 1695924 w 1920955"/>
              <a:gd name="connsiteY80" fmla="*/ 974513 h 1691232"/>
              <a:gd name="connsiteX81" fmla="*/ 1643536 w 1920955"/>
              <a:gd name="connsiteY81" fmla="*/ 941176 h 1691232"/>
              <a:gd name="connsiteX82" fmla="*/ 1605436 w 1920955"/>
              <a:gd name="connsiteY82" fmla="*/ 884026 h 1691232"/>
              <a:gd name="connsiteX83" fmla="*/ 1557811 w 1920955"/>
              <a:gd name="connsiteY83" fmla="*/ 836401 h 1691232"/>
              <a:gd name="connsiteX84" fmla="*/ 1505424 w 1920955"/>
              <a:gd name="connsiteY84" fmla="*/ 817351 h 1691232"/>
              <a:gd name="connsiteX85" fmla="*/ 1453036 w 1920955"/>
              <a:gd name="connsiteY85" fmla="*/ 812588 h 1691232"/>
              <a:gd name="connsiteX86" fmla="*/ 1510186 w 1920955"/>
              <a:gd name="connsiteY86" fmla="*/ 779251 h 1691232"/>
              <a:gd name="connsiteX87" fmla="*/ 1476849 w 1920955"/>
              <a:gd name="connsiteY87" fmla="*/ 745913 h 1691232"/>
              <a:gd name="connsiteX88" fmla="*/ 1481611 w 1920955"/>
              <a:gd name="connsiteY88" fmla="*/ 722101 h 1691232"/>
              <a:gd name="connsiteX89" fmla="*/ 1572099 w 1920955"/>
              <a:gd name="connsiteY89" fmla="*/ 760201 h 1691232"/>
              <a:gd name="connsiteX90" fmla="*/ 1624486 w 1920955"/>
              <a:gd name="connsiteY90" fmla="*/ 693526 h 1691232"/>
              <a:gd name="connsiteX91" fmla="*/ 1614961 w 1920955"/>
              <a:gd name="connsiteY91" fmla="*/ 550651 h 1691232"/>
              <a:gd name="connsiteX92" fmla="*/ 1610199 w 1920955"/>
              <a:gd name="connsiteY92"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9818 w 1920955"/>
              <a:gd name="connsiteY64" fmla="*/ 1601492 h 1691232"/>
              <a:gd name="connsiteX65" fmla="*/ 1470595 w 1920955"/>
              <a:gd name="connsiteY65" fmla="*/ 1584949 h 1691232"/>
              <a:gd name="connsiteX66" fmla="*/ 1488274 w 1920955"/>
              <a:gd name="connsiteY66" fmla="*/ 1640771 h 1691232"/>
              <a:gd name="connsiteX67" fmla="*/ 1558169 w 1920955"/>
              <a:gd name="connsiteY67" fmla="*/ 1615093 h 1691232"/>
              <a:gd name="connsiteX68" fmla="*/ 1584065 w 1920955"/>
              <a:gd name="connsiteY68" fmla="*/ 1525784 h 1691232"/>
              <a:gd name="connsiteX69" fmla="*/ 1643536 w 1920955"/>
              <a:gd name="connsiteY69" fmla="*/ 1412663 h 1691232"/>
              <a:gd name="connsiteX70" fmla="*/ 1714974 w 1920955"/>
              <a:gd name="connsiteY70" fmla="*/ 1384088 h 1691232"/>
              <a:gd name="connsiteX71" fmla="*/ 1772124 w 1920955"/>
              <a:gd name="connsiteY71" fmla="*/ 1379326 h 1691232"/>
              <a:gd name="connsiteX72" fmla="*/ 1772124 w 1920955"/>
              <a:gd name="connsiteY72" fmla="*/ 1450763 h 1691232"/>
              <a:gd name="connsiteX73" fmla="*/ 1886424 w 1920955"/>
              <a:gd name="connsiteY73" fmla="*/ 1446001 h 1691232"/>
              <a:gd name="connsiteX74" fmla="*/ 1919761 w 1920955"/>
              <a:gd name="connsiteY74" fmla="*/ 1441238 h 1691232"/>
              <a:gd name="connsiteX75" fmla="*/ 1853086 w 1920955"/>
              <a:gd name="connsiteY75" fmla="*/ 1398376 h 1691232"/>
              <a:gd name="connsiteX76" fmla="*/ 1853086 w 1920955"/>
              <a:gd name="connsiteY76" fmla="*/ 1303126 h 1691232"/>
              <a:gd name="connsiteX77" fmla="*/ 1853086 w 1920955"/>
              <a:gd name="connsiteY77" fmla="*/ 1245976 h 1691232"/>
              <a:gd name="connsiteX78" fmla="*/ 1810224 w 1920955"/>
              <a:gd name="connsiteY78" fmla="*/ 1236451 h 1691232"/>
              <a:gd name="connsiteX79" fmla="*/ 1734024 w 1920955"/>
              <a:gd name="connsiteY79" fmla="*/ 1155488 h 1691232"/>
              <a:gd name="connsiteX80" fmla="*/ 1695924 w 1920955"/>
              <a:gd name="connsiteY80" fmla="*/ 974513 h 1691232"/>
              <a:gd name="connsiteX81" fmla="*/ 1643536 w 1920955"/>
              <a:gd name="connsiteY81" fmla="*/ 941176 h 1691232"/>
              <a:gd name="connsiteX82" fmla="*/ 1605436 w 1920955"/>
              <a:gd name="connsiteY82" fmla="*/ 884026 h 1691232"/>
              <a:gd name="connsiteX83" fmla="*/ 1557811 w 1920955"/>
              <a:gd name="connsiteY83" fmla="*/ 836401 h 1691232"/>
              <a:gd name="connsiteX84" fmla="*/ 1505424 w 1920955"/>
              <a:gd name="connsiteY84" fmla="*/ 817351 h 1691232"/>
              <a:gd name="connsiteX85" fmla="*/ 1453036 w 1920955"/>
              <a:gd name="connsiteY85" fmla="*/ 812588 h 1691232"/>
              <a:gd name="connsiteX86" fmla="*/ 1510186 w 1920955"/>
              <a:gd name="connsiteY86" fmla="*/ 779251 h 1691232"/>
              <a:gd name="connsiteX87" fmla="*/ 1476849 w 1920955"/>
              <a:gd name="connsiteY87" fmla="*/ 745913 h 1691232"/>
              <a:gd name="connsiteX88" fmla="*/ 1481611 w 1920955"/>
              <a:gd name="connsiteY88" fmla="*/ 722101 h 1691232"/>
              <a:gd name="connsiteX89" fmla="*/ 1572099 w 1920955"/>
              <a:gd name="connsiteY89" fmla="*/ 760201 h 1691232"/>
              <a:gd name="connsiteX90" fmla="*/ 1624486 w 1920955"/>
              <a:gd name="connsiteY90" fmla="*/ 693526 h 1691232"/>
              <a:gd name="connsiteX91" fmla="*/ 1614961 w 1920955"/>
              <a:gd name="connsiteY91" fmla="*/ 550651 h 1691232"/>
              <a:gd name="connsiteX92" fmla="*/ 1610199 w 1920955"/>
              <a:gd name="connsiteY92"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9818 w 1920955"/>
              <a:gd name="connsiteY64" fmla="*/ 1601492 h 1691232"/>
              <a:gd name="connsiteX65" fmla="*/ 1470595 w 1920955"/>
              <a:gd name="connsiteY65" fmla="*/ 1584949 h 1691232"/>
              <a:gd name="connsiteX66" fmla="*/ 1488274 w 1920955"/>
              <a:gd name="connsiteY66" fmla="*/ 1640771 h 1691232"/>
              <a:gd name="connsiteX67" fmla="*/ 1558169 w 1920955"/>
              <a:gd name="connsiteY67" fmla="*/ 1615093 h 1691232"/>
              <a:gd name="connsiteX68" fmla="*/ 1584065 w 1920955"/>
              <a:gd name="connsiteY68" fmla="*/ 1525784 h 1691232"/>
              <a:gd name="connsiteX69" fmla="*/ 1670383 w 1920955"/>
              <a:gd name="connsiteY69" fmla="*/ 1438195 h 1691232"/>
              <a:gd name="connsiteX70" fmla="*/ 1714974 w 1920955"/>
              <a:gd name="connsiteY70" fmla="*/ 1384088 h 1691232"/>
              <a:gd name="connsiteX71" fmla="*/ 1772124 w 1920955"/>
              <a:gd name="connsiteY71" fmla="*/ 1379326 h 1691232"/>
              <a:gd name="connsiteX72" fmla="*/ 1772124 w 1920955"/>
              <a:gd name="connsiteY72" fmla="*/ 1450763 h 1691232"/>
              <a:gd name="connsiteX73" fmla="*/ 1886424 w 1920955"/>
              <a:gd name="connsiteY73" fmla="*/ 1446001 h 1691232"/>
              <a:gd name="connsiteX74" fmla="*/ 1919761 w 1920955"/>
              <a:gd name="connsiteY74" fmla="*/ 1441238 h 1691232"/>
              <a:gd name="connsiteX75" fmla="*/ 1853086 w 1920955"/>
              <a:gd name="connsiteY75" fmla="*/ 1398376 h 1691232"/>
              <a:gd name="connsiteX76" fmla="*/ 1853086 w 1920955"/>
              <a:gd name="connsiteY76" fmla="*/ 1303126 h 1691232"/>
              <a:gd name="connsiteX77" fmla="*/ 1853086 w 1920955"/>
              <a:gd name="connsiteY77" fmla="*/ 1245976 h 1691232"/>
              <a:gd name="connsiteX78" fmla="*/ 1810224 w 1920955"/>
              <a:gd name="connsiteY78" fmla="*/ 1236451 h 1691232"/>
              <a:gd name="connsiteX79" fmla="*/ 1734024 w 1920955"/>
              <a:gd name="connsiteY79" fmla="*/ 1155488 h 1691232"/>
              <a:gd name="connsiteX80" fmla="*/ 1695924 w 1920955"/>
              <a:gd name="connsiteY80" fmla="*/ 974513 h 1691232"/>
              <a:gd name="connsiteX81" fmla="*/ 1643536 w 1920955"/>
              <a:gd name="connsiteY81" fmla="*/ 941176 h 1691232"/>
              <a:gd name="connsiteX82" fmla="*/ 1605436 w 1920955"/>
              <a:gd name="connsiteY82" fmla="*/ 884026 h 1691232"/>
              <a:gd name="connsiteX83" fmla="*/ 1557811 w 1920955"/>
              <a:gd name="connsiteY83" fmla="*/ 836401 h 1691232"/>
              <a:gd name="connsiteX84" fmla="*/ 1505424 w 1920955"/>
              <a:gd name="connsiteY84" fmla="*/ 817351 h 1691232"/>
              <a:gd name="connsiteX85" fmla="*/ 1453036 w 1920955"/>
              <a:gd name="connsiteY85" fmla="*/ 812588 h 1691232"/>
              <a:gd name="connsiteX86" fmla="*/ 1510186 w 1920955"/>
              <a:gd name="connsiteY86" fmla="*/ 779251 h 1691232"/>
              <a:gd name="connsiteX87" fmla="*/ 1476849 w 1920955"/>
              <a:gd name="connsiteY87" fmla="*/ 745913 h 1691232"/>
              <a:gd name="connsiteX88" fmla="*/ 1481611 w 1920955"/>
              <a:gd name="connsiteY88" fmla="*/ 722101 h 1691232"/>
              <a:gd name="connsiteX89" fmla="*/ 1572099 w 1920955"/>
              <a:gd name="connsiteY89" fmla="*/ 760201 h 1691232"/>
              <a:gd name="connsiteX90" fmla="*/ 1624486 w 1920955"/>
              <a:gd name="connsiteY90" fmla="*/ 693526 h 1691232"/>
              <a:gd name="connsiteX91" fmla="*/ 1614961 w 1920955"/>
              <a:gd name="connsiteY91" fmla="*/ 550651 h 1691232"/>
              <a:gd name="connsiteX92" fmla="*/ 1610199 w 1920955"/>
              <a:gd name="connsiteY92"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9818 w 1920955"/>
              <a:gd name="connsiteY64" fmla="*/ 1601492 h 1691232"/>
              <a:gd name="connsiteX65" fmla="*/ 1470595 w 1920955"/>
              <a:gd name="connsiteY65" fmla="*/ 1584949 h 1691232"/>
              <a:gd name="connsiteX66" fmla="*/ 1488274 w 1920955"/>
              <a:gd name="connsiteY66" fmla="*/ 1640771 h 1691232"/>
              <a:gd name="connsiteX67" fmla="*/ 1558169 w 1920955"/>
              <a:gd name="connsiteY67" fmla="*/ 1615093 h 1691232"/>
              <a:gd name="connsiteX68" fmla="*/ 1588947 w 1920955"/>
              <a:gd name="connsiteY68" fmla="*/ 1528337 h 1691232"/>
              <a:gd name="connsiteX69" fmla="*/ 1670383 w 1920955"/>
              <a:gd name="connsiteY69" fmla="*/ 1438195 h 1691232"/>
              <a:gd name="connsiteX70" fmla="*/ 1714974 w 1920955"/>
              <a:gd name="connsiteY70" fmla="*/ 1384088 h 1691232"/>
              <a:gd name="connsiteX71" fmla="*/ 1772124 w 1920955"/>
              <a:gd name="connsiteY71" fmla="*/ 1379326 h 1691232"/>
              <a:gd name="connsiteX72" fmla="*/ 1772124 w 1920955"/>
              <a:gd name="connsiteY72" fmla="*/ 1450763 h 1691232"/>
              <a:gd name="connsiteX73" fmla="*/ 1886424 w 1920955"/>
              <a:gd name="connsiteY73" fmla="*/ 1446001 h 1691232"/>
              <a:gd name="connsiteX74" fmla="*/ 1919761 w 1920955"/>
              <a:gd name="connsiteY74" fmla="*/ 1441238 h 1691232"/>
              <a:gd name="connsiteX75" fmla="*/ 1853086 w 1920955"/>
              <a:gd name="connsiteY75" fmla="*/ 1398376 h 1691232"/>
              <a:gd name="connsiteX76" fmla="*/ 1853086 w 1920955"/>
              <a:gd name="connsiteY76" fmla="*/ 1303126 h 1691232"/>
              <a:gd name="connsiteX77" fmla="*/ 1853086 w 1920955"/>
              <a:gd name="connsiteY77" fmla="*/ 1245976 h 1691232"/>
              <a:gd name="connsiteX78" fmla="*/ 1810224 w 1920955"/>
              <a:gd name="connsiteY78" fmla="*/ 1236451 h 1691232"/>
              <a:gd name="connsiteX79" fmla="*/ 1734024 w 1920955"/>
              <a:gd name="connsiteY79" fmla="*/ 1155488 h 1691232"/>
              <a:gd name="connsiteX80" fmla="*/ 1695924 w 1920955"/>
              <a:gd name="connsiteY80" fmla="*/ 974513 h 1691232"/>
              <a:gd name="connsiteX81" fmla="*/ 1643536 w 1920955"/>
              <a:gd name="connsiteY81" fmla="*/ 941176 h 1691232"/>
              <a:gd name="connsiteX82" fmla="*/ 1605436 w 1920955"/>
              <a:gd name="connsiteY82" fmla="*/ 884026 h 1691232"/>
              <a:gd name="connsiteX83" fmla="*/ 1557811 w 1920955"/>
              <a:gd name="connsiteY83" fmla="*/ 836401 h 1691232"/>
              <a:gd name="connsiteX84" fmla="*/ 1505424 w 1920955"/>
              <a:gd name="connsiteY84" fmla="*/ 817351 h 1691232"/>
              <a:gd name="connsiteX85" fmla="*/ 1453036 w 1920955"/>
              <a:gd name="connsiteY85" fmla="*/ 812588 h 1691232"/>
              <a:gd name="connsiteX86" fmla="*/ 1510186 w 1920955"/>
              <a:gd name="connsiteY86" fmla="*/ 779251 h 1691232"/>
              <a:gd name="connsiteX87" fmla="*/ 1476849 w 1920955"/>
              <a:gd name="connsiteY87" fmla="*/ 745913 h 1691232"/>
              <a:gd name="connsiteX88" fmla="*/ 1481611 w 1920955"/>
              <a:gd name="connsiteY88" fmla="*/ 722101 h 1691232"/>
              <a:gd name="connsiteX89" fmla="*/ 1572099 w 1920955"/>
              <a:gd name="connsiteY89" fmla="*/ 760201 h 1691232"/>
              <a:gd name="connsiteX90" fmla="*/ 1624486 w 1920955"/>
              <a:gd name="connsiteY90" fmla="*/ 693526 h 1691232"/>
              <a:gd name="connsiteX91" fmla="*/ 1614961 w 1920955"/>
              <a:gd name="connsiteY91" fmla="*/ 550651 h 1691232"/>
              <a:gd name="connsiteX92" fmla="*/ 1610199 w 1920955"/>
              <a:gd name="connsiteY92"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9818 w 1920955"/>
              <a:gd name="connsiteY64" fmla="*/ 1601492 h 1691232"/>
              <a:gd name="connsiteX65" fmla="*/ 1470595 w 1920955"/>
              <a:gd name="connsiteY65" fmla="*/ 1584949 h 1691232"/>
              <a:gd name="connsiteX66" fmla="*/ 1488274 w 1920955"/>
              <a:gd name="connsiteY66" fmla="*/ 1640771 h 1691232"/>
              <a:gd name="connsiteX67" fmla="*/ 1558169 w 1920955"/>
              <a:gd name="connsiteY67" fmla="*/ 1615093 h 1691232"/>
              <a:gd name="connsiteX68" fmla="*/ 1588947 w 1920955"/>
              <a:gd name="connsiteY68" fmla="*/ 1528337 h 1691232"/>
              <a:gd name="connsiteX69" fmla="*/ 1670383 w 1920955"/>
              <a:gd name="connsiteY69" fmla="*/ 1438195 h 1691232"/>
              <a:gd name="connsiteX70" fmla="*/ 1714974 w 1920955"/>
              <a:gd name="connsiteY70" fmla="*/ 1384088 h 1691232"/>
              <a:gd name="connsiteX71" fmla="*/ 1721378 w 1920955"/>
              <a:gd name="connsiteY71" fmla="*/ 1402701 h 1691232"/>
              <a:gd name="connsiteX72" fmla="*/ 1772124 w 1920955"/>
              <a:gd name="connsiteY72" fmla="*/ 1379326 h 1691232"/>
              <a:gd name="connsiteX73" fmla="*/ 1772124 w 1920955"/>
              <a:gd name="connsiteY73" fmla="*/ 1450763 h 1691232"/>
              <a:gd name="connsiteX74" fmla="*/ 1886424 w 1920955"/>
              <a:gd name="connsiteY74" fmla="*/ 1446001 h 1691232"/>
              <a:gd name="connsiteX75" fmla="*/ 1919761 w 1920955"/>
              <a:gd name="connsiteY75" fmla="*/ 1441238 h 1691232"/>
              <a:gd name="connsiteX76" fmla="*/ 1853086 w 1920955"/>
              <a:gd name="connsiteY76" fmla="*/ 1398376 h 1691232"/>
              <a:gd name="connsiteX77" fmla="*/ 1853086 w 1920955"/>
              <a:gd name="connsiteY77" fmla="*/ 1303126 h 1691232"/>
              <a:gd name="connsiteX78" fmla="*/ 1853086 w 1920955"/>
              <a:gd name="connsiteY78" fmla="*/ 1245976 h 1691232"/>
              <a:gd name="connsiteX79" fmla="*/ 1810224 w 1920955"/>
              <a:gd name="connsiteY79" fmla="*/ 1236451 h 1691232"/>
              <a:gd name="connsiteX80" fmla="*/ 1734024 w 1920955"/>
              <a:gd name="connsiteY80" fmla="*/ 1155488 h 1691232"/>
              <a:gd name="connsiteX81" fmla="*/ 1695924 w 1920955"/>
              <a:gd name="connsiteY81" fmla="*/ 974513 h 1691232"/>
              <a:gd name="connsiteX82" fmla="*/ 1643536 w 1920955"/>
              <a:gd name="connsiteY82" fmla="*/ 941176 h 1691232"/>
              <a:gd name="connsiteX83" fmla="*/ 1605436 w 1920955"/>
              <a:gd name="connsiteY83" fmla="*/ 884026 h 1691232"/>
              <a:gd name="connsiteX84" fmla="*/ 1557811 w 1920955"/>
              <a:gd name="connsiteY84" fmla="*/ 836401 h 1691232"/>
              <a:gd name="connsiteX85" fmla="*/ 1505424 w 1920955"/>
              <a:gd name="connsiteY85" fmla="*/ 817351 h 1691232"/>
              <a:gd name="connsiteX86" fmla="*/ 1453036 w 1920955"/>
              <a:gd name="connsiteY86" fmla="*/ 812588 h 1691232"/>
              <a:gd name="connsiteX87" fmla="*/ 1510186 w 1920955"/>
              <a:gd name="connsiteY87" fmla="*/ 779251 h 1691232"/>
              <a:gd name="connsiteX88" fmla="*/ 1476849 w 1920955"/>
              <a:gd name="connsiteY88" fmla="*/ 745913 h 1691232"/>
              <a:gd name="connsiteX89" fmla="*/ 1481611 w 1920955"/>
              <a:gd name="connsiteY89" fmla="*/ 722101 h 1691232"/>
              <a:gd name="connsiteX90" fmla="*/ 1572099 w 1920955"/>
              <a:gd name="connsiteY90" fmla="*/ 760201 h 1691232"/>
              <a:gd name="connsiteX91" fmla="*/ 1624486 w 1920955"/>
              <a:gd name="connsiteY91" fmla="*/ 693526 h 1691232"/>
              <a:gd name="connsiteX92" fmla="*/ 1614961 w 1920955"/>
              <a:gd name="connsiteY92" fmla="*/ 550651 h 1691232"/>
              <a:gd name="connsiteX93" fmla="*/ 1610199 w 1920955"/>
              <a:gd name="connsiteY93"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9818 w 1920955"/>
              <a:gd name="connsiteY64" fmla="*/ 1601492 h 1691232"/>
              <a:gd name="connsiteX65" fmla="*/ 1470595 w 1920955"/>
              <a:gd name="connsiteY65" fmla="*/ 1584949 h 1691232"/>
              <a:gd name="connsiteX66" fmla="*/ 1488274 w 1920955"/>
              <a:gd name="connsiteY66" fmla="*/ 1640771 h 1691232"/>
              <a:gd name="connsiteX67" fmla="*/ 1558169 w 1920955"/>
              <a:gd name="connsiteY67" fmla="*/ 1615093 h 1691232"/>
              <a:gd name="connsiteX68" fmla="*/ 1588947 w 1920955"/>
              <a:gd name="connsiteY68" fmla="*/ 1528337 h 1691232"/>
              <a:gd name="connsiteX69" fmla="*/ 1670383 w 1920955"/>
              <a:gd name="connsiteY69" fmla="*/ 1438195 h 1691232"/>
              <a:gd name="connsiteX70" fmla="*/ 1714974 w 1920955"/>
              <a:gd name="connsiteY70" fmla="*/ 1384088 h 1691232"/>
              <a:gd name="connsiteX71" fmla="*/ 1736021 w 1920955"/>
              <a:gd name="connsiteY71" fmla="*/ 1379724 h 1691232"/>
              <a:gd name="connsiteX72" fmla="*/ 1772124 w 1920955"/>
              <a:gd name="connsiteY72" fmla="*/ 1379326 h 1691232"/>
              <a:gd name="connsiteX73" fmla="*/ 1772124 w 1920955"/>
              <a:gd name="connsiteY73" fmla="*/ 1450763 h 1691232"/>
              <a:gd name="connsiteX74" fmla="*/ 1886424 w 1920955"/>
              <a:gd name="connsiteY74" fmla="*/ 1446001 h 1691232"/>
              <a:gd name="connsiteX75" fmla="*/ 1919761 w 1920955"/>
              <a:gd name="connsiteY75" fmla="*/ 1441238 h 1691232"/>
              <a:gd name="connsiteX76" fmla="*/ 1853086 w 1920955"/>
              <a:gd name="connsiteY76" fmla="*/ 1398376 h 1691232"/>
              <a:gd name="connsiteX77" fmla="*/ 1853086 w 1920955"/>
              <a:gd name="connsiteY77" fmla="*/ 1303126 h 1691232"/>
              <a:gd name="connsiteX78" fmla="*/ 1853086 w 1920955"/>
              <a:gd name="connsiteY78" fmla="*/ 1245976 h 1691232"/>
              <a:gd name="connsiteX79" fmla="*/ 1810224 w 1920955"/>
              <a:gd name="connsiteY79" fmla="*/ 1236451 h 1691232"/>
              <a:gd name="connsiteX80" fmla="*/ 1734024 w 1920955"/>
              <a:gd name="connsiteY80" fmla="*/ 1155488 h 1691232"/>
              <a:gd name="connsiteX81" fmla="*/ 1695924 w 1920955"/>
              <a:gd name="connsiteY81" fmla="*/ 974513 h 1691232"/>
              <a:gd name="connsiteX82" fmla="*/ 1643536 w 1920955"/>
              <a:gd name="connsiteY82" fmla="*/ 941176 h 1691232"/>
              <a:gd name="connsiteX83" fmla="*/ 1605436 w 1920955"/>
              <a:gd name="connsiteY83" fmla="*/ 884026 h 1691232"/>
              <a:gd name="connsiteX84" fmla="*/ 1557811 w 1920955"/>
              <a:gd name="connsiteY84" fmla="*/ 836401 h 1691232"/>
              <a:gd name="connsiteX85" fmla="*/ 1505424 w 1920955"/>
              <a:gd name="connsiteY85" fmla="*/ 817351 h 1691232"/>
              <a:gd name="connsiteX86" fmla="*/ 1453036 w 1920955"/>
              <a:gd name="connsiteY86" fmla="*/ 812588 h 1691232"/>
              <a:gd name="connsiteX87" fmla="*/ 1510186 w 1920955"/>
              <a:gd name="connsiteY87" fmla="*/ 779251 h 1691232"/>
              <a:gd name="connsiteX88" fmla="*/ 1476849 w 1920955"/>
              <a:gd name="connsiteY88" fmla="*/ 745913 h 1691232"/>
              <a:gd name="connsiteX89" fmla="*/ 1481611 w 1920955"/>
              <a:gd name="connsiteY89" fmla="*/ 722101 h 1691232"/>
              <a:gd name="connsiteX90" fmla="*/ 1572099 w 1920955"/>
              <a:gd name="connsiteY90" fmla="*/ 760201 h 1691232"/>
              <a:gd name="connsiteX91" fmla="*/ 1624486 w 1920955"/>
              <a:gd name="connsiteY91" fmla="*/ 693526 h 1691232"/>
              <a:gd name="connsiteX92" fmla="*/ 1614961 w 1920955"/>
              <a:gd name="connsiteY92" fmla="*/ 550651 h 1691232"/>
              <a:gd name="connsiteX93" fmla="*/ 1610199 w 1920955"/>
              <a:gd name="connsiteY93"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9818 w 1920955"/>
              <a:gd name="connsiteY64" fmla="*/ 1601492 h 1691232"/>
              <a:gd name="connsiteX65" fmla="*/ 1470595 w 1920955"/>
              <a:gd name="connsiteY65" fmla="*/ 1584949 h 1691232"/>
              <a:gd name="connsiteX66" fmla="*/ 1488274 w 1920955"/>
              <a:gd name="connsiteY66" fmla="*/ 1640771 h 1691232"/>
              <a:gd name="connsiteX67" fmla="*/ 1558169 w 1920955"/>
              <a:gd name="connsiteY67" fmla="*/ 1615093 h 1691232"/>
              <a:gd name="connsiteX68" fmla="*/ 1588947 w 1920955"/>
              <a:gd name="connsiteY68" fmla="*/ 1528337 h 1691232"/>
              <a:gd name="connsiteX69" fmla="*/ 1670383 w 1920955"/>
              <a:gd name="connsiteY69" fmla="*/ 1438195 h 1691232"/>
              <a:gd name="connsiteX70" fmla="*/ 1714974 w 1920955"/>
              <a:gd name="connsiteY70" fmla="*/ 1407065 h 1691232"/>
              <a:gd name="connsiteX71" fmla="*/ 1736021 w 1920955"/>
              <a:gd name="connsiteY71" fmla="*/ 1379724 h 1691232"/>
              <a:gd name="connsiteX72" fmla="*/ 1772124 w 1920955"/>
              <a:gd name="connsiteY72" fmla="*/ 1379326 h 1691232"/>
              <a:gd name="connsiteX73" fmla="*/ 1772124 w 1920955"/>
              <a:gd name="connsiteY73" fmla="*/ 1450763 h 1691232"/>
              <a:gd name="connsiteX74" fmla="*/ 1886424 w 1920955"/>
              <a:gd name="connsiteY74" fmla="*/ 1446001 h 1691232"/>
              <a:gd name="connsiteX75" fmla="*/ 1919761 w 1920955"/>
              <a:gd name="connsiteY75" fmla="*/ 1441238 h 1691232"/>
              <a:gd name="connsiteX76" fmla="*/ 1853086 w 1920955"/>
              <a:gd name="connsiteY76" fmla="*/ 1398376 h 1691232"/>
              <a:gd name="connsiteX77" fmla="*/ 1853086 w 1920955"/>
              <a:gd name="connsiteY77" fmla="*/ 1303126 h 1691232"/>
              <a:gd name="connsiteX78" fmla="*/ 1853086 w 1920955"/>
              <a:gd name="connsiteY78" fmla="*/ 1245976 h 1691232"/>
              <a:gd name="connsiteX79" fmla="*/ 1810224 w 1920955"/>
              <a:gd name="connsiteY79" fmla="*/ 1236451 h 1691232"/>
              <a:gd name="connsiteX80" fmla="*/ 1734024 w 1920955"/>
              <a:gd name="connsiteY80" fmla="*/ 1155488 h 1691232"/>
              <a:gd name="connsiteX81" fmla="*/ 1695924 w 1920955"/>
              <a:gd name="connsiteY81" fmla="*/ 974513 h 1691232"/>
              <a:gd name="connsiteX82" fmla="*/ 1643536 w 1920955"/>
              <a:gd name="connsiteY82" fmla="*/ 941176 h 1691232"/>
              <a:gd name="connsiteX83" fmla="*/ 1605436 w 1920955"/>
              <a:gd name="connsiteY83" fmla="*/ 884026 h 1691232"/>
              <a:gd name="connsiteX84" fmla="*/ 1557811 w 1920955"/>
              <a:gd name="connsiteY84" fmla="*/ 836401 h 1691232"/>
              <a:gd name="connsiteX85" fmla="*/ 1505424 w 1920955"/>
              <a:gd name="connsiteY85" fmla="*/ 817351 h 1691232"/>
              <a:gd name="connsiteX86" fmla="*/ 1453036 w 1920955"/>
              <a:gd name="connsiteY86" fmla="*/ 812588 h 1691232"/>
              <a:gd name="connsiteX87" fmla="*/ 1510186 w 1920955"/>
              <a:gd name="connsiteY87" fmla="*/ 779251 h 1691232"/>
              <a:gd name="connsiteX88" fmla="*/ 1476849 w 1920955"/>
              <a:gd name="connsiteY88" fmla="*/ 745913 h 1691232"/>
              <a:gd name="connsiteX89" fmla="*/ 1481611 w 1920955"/>
              <a:gd name="connsiteY89" fmla="*/ 722101 h 1691232"/>
              <a:gd name="connsiteX90" fmla="*/ 1572099 w 1920955"/>
              <a:gd name="connsiteY90" fmla="*/ 760201 h 1691232"/>
              <a:gd name="connsiteX91" fmla="*/ 1624486 w 1920955"/>
              <a:gd name="connsiteY91" fmla="*/ 693526 h 1691232"/>
              <a:gd name="connsiteX92" fmla="*/ 1614961 w 1920955"/>
              <a:gd name="connsiteY92" fmla="*/ 550651 h 1691232"/>
              <a:gd name="connsiteX93" fmla="*/ 1610199 w 1920955"/>
              <a:gd name="connsiteY93"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9818 w 1920955"/>
              <a:gd name="connsiteY64" fmla="*/ 1601492 h 1691232"/>
              <a:gd name="connsiteX65" fmla="*/ 1470595 w 1920955"/>
              <a:gd name="connsiteY65" fmla="*/ 1584949 h 1691232"/>
              <a:gd name="connsiteX66" fmla="*/ 1488274 w 1920955"/>
              <a:gd name="connsiteY66" fmla="*/ 1640771 h 1691232"/>
              <a:gd name="connsiteX67" fmla="*/ 1558169 w 1920955"/>
              <a:gd name="connsiteY67" fmla="*/ 1615093 h 1691232"/>
              <a:gd name="connsiteX68" fmla="*/ 1588947 w 1920955"/>
              <a:gd name="connsiteY68" fmla="*/ 1528337 h 1691232"/>
              <a:gd name="connsiteX69" fmla="*/ 1670383 w 1920955"/>
              <a:gd name="connsiteY69" fmla="*/ 1438195 h 1691232"/>
              <a:gd name="connsiteX70" fmla="*/ 1714974 w 1920955"/>
              <a:gd name="connsiteY70" fmla="*/ 1407065 h 1691232"/>
              <a:gd name="connsiteX71" fmla="*/ 1743343 w 1920955"/>
              <a:gd name="connsiteY71" fmla="*/ 1410360 h 1691232"/>
              <a:gd name="connsiteX72" fmla="*/ 1772124 w 1920955"/>
              <a:gd name="connsiteY72" fmla="*/ 1379326 h 1691232"/>
              <a:gd name="connsiteX73" fmla="*/ 1772124 w 1920955"/>
              <a:gd name="connsiteY73" fmla="*/ 1450763 h 1691232"/>
              <a:gd name="connsiteX74" fmla="*/ 1886424 w 1920955"/>
              <a:gd name="connsiteY74" fmla="*/ 1446001 h 1691232"/>
              <a:gd name="connsiteX75" fmla="*/ 1919761 w 1920955"/>
              <a:gd name="connsiteY75" fmla="*/ 1441238 h 1691232"/>
              <a:gd name="connsiteX76" fmla="*/ 1853086 w 1920955"/>
              <a:gd name="connsiteY76" fmla="*/ 1398376 h 1691232"/>
              <a:gd name="connsiteX77" fmla="*/ 1853086 w 1920955"/>
              <a:gd name="connsiteY77" fmla="*/ 1303126 h 1691232"/>
              <a:gd name="connsiteX78" fmla="*/ 1853086 w 1920955"/>
              <a:gd name="connsiteY78" fmla="*/ 1245976 h 1691232"/>
              <a:gd name="connsiteX79" fmla="*/ 1810224 w 1920955"/>
              <a:gd name="connsiteY79" fmla="*/ 1236451 h 1691232"/>
              <a:gd name="connsiteX80" fmla="*/ 1734024 w 1920955"/>
              <a:gd name="connsiteY80" fmla="*/ 1155488 h 1691232"/>
              <a:gd name="connsiteX81" fmla="*/ 1695924 w 1920955"/>
              <a:gd name="connsiteY81" fmla="*/ 974513 h 1691232"/>
              <a:gd name="connsiteX82" fmla="*/ 1643536 w 1920955"/>
              <a:gd name="connsiteY82" fmla="*/ 941176 h 1691232"/>
              <a:gd name="connsiteX83" fmla="*/ 1605436 w 1920955"/>
              <a:gd name="connsiteY83" fmla="*/ 884026 h 1691232"/>
              <a:gd name="connsiteX84" fmla="*/ 1557811 w 1920955"/>
              <a:gd name="connsiteY84" fmla="*/ 836401 h 1691232"/>
              <a:gd name="connsiteX85" fmla="*/ 1505424 w 1920955"/>
              <a:gd name="connsiteY85" fmla="*/ 817351 h 1691232"/>
              <a:gd name="connsiteX86" fmla="*/ 1453036 w 1920955"/>
              <a:gd name="connsiteY86" fmla="*/ 812588 h 1691232"/>
              <a:gd name="connsiteX87" fmla="*/ 1510186 w 1920955"/>
              <a:gd name="connsiteY87" fmla="*/ 779251 h 1691232"/>
              <a:gd name="connsiteX88" fmla="*/ 1476849 w 1920955"/>
              <a:gd name="connsiteY88" fmla="*/ 745913 h 1691232"/>
              <a:gd name="connsiteX89" fmla="*/ 1481611 w 1920955"/>
              <a:gd name="connsiteY89" fmla="*/ 722101 h 1691232"/>
              <a:gd name="connsiteX90" fmla="*/ 1572099 w 1920955"/>
              <a:gd name="connsiteY90" fmla="*/ 760201 h 1691232"/>
              <a:gd name="connsiteX91" fmla="*/ 1624486 w 1920955"/>
              <a:gd name="connsiteY91" fmla="*/ 693526 h 1691232"/>
              <a:gd name="connsiteX92" fmla="*/ 1614961 w 1920955"/>
              <a:gd name="connsiteY92" fmla="*/ 550651 h 1691232"/>
              <a:gd name="connsiteX93" fmla="*/ 1610199 w 1920955"/>
              <a:gd name="connsiteY93"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9818 w 1920955"/>
              <a:gd name="connsiteY64" fmla="*/ 1601492 h 1691232"/>
              <a:gd name="connsiteX65" fmla="*/ 1470595 w 1920955"/>
              <a:gd name="connsiteY65" fmla="*/ 1584949 h 1691232"/>
              <a:gd name="connsiteX66" fmla="*/ 1488274 w 1920955"/>
              <a:gd name="connsiteY66" fmla="*/ 1640771 h 1691232"/>
              <a:gd name="connsiteX67" fmla="*/ 1558169 w 1920955"/>
              <a:gd name="connsiteY67" fmla="*/ 1615093 h 1691232"/>
              <a:gd name="connsiteX68" fmla="*/ 1588947 w 1920955"/>
              <a:gd name="connsiteY68" fmla="*/ 1528337 h 1691232"/>
              <a:gd name="connsiteX69" fmla="*/ 1670383 w 1920955"/>
              <a:gd name="connsiteY69" fmla="*/ 1438195 h 1691232"/>
              <a:gd name="connsiteX70" fmla="*/ 1714974 w 1920955"/>
              <a:gd name="connsiteY70" fmla="*/ 1407065 h 1691232"/>
              <a:gd name="connsiteX71" fmla="*/ 1743343 w 1920955"/>
              <a:gd name="connsiteY71" fmla="*/ 1410360 h 1691232"/>
              <a:gd name="connsiteX72" fmla="*/ 1803851 w 1920955"/>
              <a:gd name="connsiteY72" fmla="*/ 1369114 h 1691232"/>
              <a:gd name="connsiteX73" fmla="*/ 1772124 w 1920955"/>
              <a:gd name="connsiteY73" fmla="*/ 1450763 h 1691232"/>
              <a:gd name="connsiteX74" fmla="*/ 1886424 w 1920955"/>
              <a:gd name="connsiteY74" fmla="*/ 1446001 h 1691232"/>
              <a:gd name="connsiteX75" fmla="*/ 1919761 w 1920955"/>
              <a:gd name="connsiteY75" fmla="*/ 1441238 h 1691232"/>
              <a:gd name="connsiteX76" fmla="*/ 1853086 w 1920955"/>
              <a:gd name="connsiteY76" fmla="*/ 1398376 h 1691232"/>
              <a:gd name="connsiteX77" fmla="*/ 1853086 w 1920955"/>
              <a:gd name="connsiteY77" fmla="*/ 1303126 h 1691232"/>
              <a:gd name="connsiteX78" fmla="*/ 1853086 w 1920955"/>
              <a:gd name="connsiteY78" fmla="*/ 1245976 h 1691232"/>
              <a:gd name="connsiteX79" fmla="*/ 1810224 w 1920955"/>
              <a:gd name="connsiteY79" fmla="*/ 1236451 h 1691232"/>
              <a:gd name="connsiteX80" fmla="*/ 1734024 w 1920955"/>
              <a:gd name="connsiteY80" fmla="*/ 1155488 h 1691232"/>
              <a:gd name="connsiteX81" fmla="*/ 1695924 w 1920955"/>
              <a:gd name="connsiteY81" fmla="*/ 974513 h 1691232"/>
              <a:gd name="connsiteX82" fmla="*/ 1643536 w 1920955"/>
              <a:gd name="connsiteY82" fmla="*/ 941176 h 1691232"/>
              <a:gd name="connsiteX83" fmla="*/ 1605436 w 1920955"/>
              <a:gd name="connsiteY83" fmla="*/ 884026 h 1691232"/>
              <a:gd name="connsiteX84" fmla="*/ 1557811 w 1920955"/>
              <a:gd name="connsiteY84" fmla="*/ 836401 h 1691232"/>
              <a:gd name="connsiteX85" fmla="*/ 1505424 w 1920955"/>
              <a:gd name="connsiteY85" fmla="*/ 817351 h 1691232"/>
              <a:gd name="connsiteX86" fmla="*/ 1453036 w 1920955"/>
              <a:gd name="connsiteY86" fmla="*/ 812588 h 1691232"/>
              <a:gd name="connsiteX87" fmla="*/ 1510186 w 1920955"/>
              <a:gd name="connsiteY87" fmla="*/ 779251 h 1691232"/>
              <a:gd name="connsiteX88" fmla="*/ 1476849 w 1920955"/>
              <a:gd name="connsiteY88" fmla="*/ 745913 h 1691232"/>
              <a:gd name="connsiteX89" fmla="*/ 1481611 w 1920955"/>
              <a:gd name="connsiteY89" fmla="*/ 722101 h 1691232"/>
              <a:gd name="connsiteX90" fmla="*/ 1572099 w 1920955"/>
              <a:gd name="connsiteY90" fmla="*/ 760201 h 1691232"/>
              <a:gd name="connsiteX91" fmla="*/ 1624486 w 1920955"/>
              <a:gd name="connsiteY91" fmla="*/ 693526 h 1691232"/>
              <a:gd name="connsiteX92" fmla="*/ 1614961 w 1920955"/>
              <a:gd name="connsiteY92" fmla="*/ 550651 h 1691232"/>
              <a:gd name="connsiteX93" fmla="*/ 1610199 w 1920955"/>
              <a:gd name="connsiteY93"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9818 w 1920955"/>
              <a:gd name="connsiteY64" fmla="*/ 1601492 h 1691232"/>
              <a:gd name="connsiteX65" fmla="*/ 1470595 w 1920955"/>
              <a:gd name="connsiteY65" fmla="*/ 1584949 h 1691232"/>
              <a:gd name="connsiteX66" fmla="*/ 1488274 w 1920955"/>
              <a:gd name="connsiteY66" fmla="*/ 1640771 h 1691232"/>
              <a:gd name="connsiteX67" fmla="*/ 1558169 w 1920955"/>
              <a:gd name="connsiteY67" fmla="*/ 1615093 h 1691232"/>
              <a:gd name="connsiteX68" fmla="*/ 1588947 w 1920955"/>
              <a:gd name="connsiteY68" fmla="*/ 1528337 h 1691232"/>
              <a:gd name="connsiteX69" fmla="*/ 1670383 w 1920955"/>
              <a:gd name="connsiteY69" fmla="*/ 1438195 h 1691232"/>
              <a:gd name="connsiteX70" fmla="*/ 1714974 w 1920955"/>
              <a:gd name="connsiteY70" fmla="*/ 1407065 h 1691232"/>
              <a:gd name="connsiteX71" fmla="*/ 1743343 w 1920955"/>
              <a:gd name="connsiteY71" fmla="*/ 1410360 h 1691232"/>
              <a:gd name="connsiteX72" fmla="*/ 1828257 w 1920955"/>
              <a:gd name="connsiteY72" fmla="*/ 1328265 h 1691232"/>
              <a:gd name="connsiteX73" fmla="*/ 1772124 w 1920955"/>
              <a:gd name="connsiteY73" fmla="*/ 1450763 h 1691232"/>
              <a:gd name="connsiteX74" fmla="*/ 1886424 w 1920955"/>
              <a:gd name="connsiteY74" fmla="*/ 1446001 h 1691232"/>
              <a:gd name="connsiteX75" fmla="*/ 1919761 w 1920955"/>
              <a:gd name="connsiteY75" fmla="*/ 1441238 h 1691232"/>
              <a:gd name="connsiteX76" fmla="*/ 1853086 w 1920955"/>
              <a:gd name="connsiteY76" fmla="*/ 1398376 h 1691232"/>
              <a:gd name="connsiteX77" fmla="*/ 1853086 w 1920955"/>
              <a:gd name="connsiteY77" fmla="*/ 1303126 h 1691232"/>
              <a:gd name="connsiteX78" fmla="*/ 1853086 w 1920955"/>
              <a:gd name="connsiteY78" fmla="*/ 1245976 h 1691232"/>
              <a:gd name="connsiteX79" fmla="*/ 1810224 w 1920955"/>
              <a:gd name="connsiteY79" fmla="*/ 1236451 h 1691232"/>
              <a:gd name="connsiteX80" fmla="*/ 1734024 w 1920955"/>
              <a:gd name="connsiteY80" fmla="*/ 1155488 h 1691232"/>
              <a:gd name="connsiteX81" fmla="*/ 1695924 w 1920955"/>
              <a:gd name="connsiteY81" fmla="*/ 974513 h 1691232"/>
              <a:gd name="connsiteX82" fmla="*/ 1643536 w 1920955"/>
              <a:gd name="connsiteY82" fmla="*/ 941176 h 1691232"/>
              <a:gd name="connsiteX83" fmla="*/ 1605436 w 1920955"/>
              <a:gd name="connsiteY83" fmla="*/ 884026 h 1691232"/>
              <a:gd name="connsiteX84" fmla="*/ 1557811 w 1920955"/>
              <a:gd name="connsiteY84" fmla="*/ 836401 h 1691232"/>
              <a:gd name="connsiteX85" fmla="*/ 1505424 w 1920955"/>
              <a:gd name="connsiteY85" fmla="*/ 817351 h 1691232"/>
              <a:gd name="connsiteX86" fmla="*/ 1453036 w 1920955"/>
              <a:gd name="connsiteY86" fmla="*/ 812588 h 1691232"/>
              <a:gd name="connsiteX87" fmla="*/ 1510186 w 1920955"/>
              <a:gd name="connsiteY87" fmla="*/ 779251 h 1691232"/>
              <a:gd name="connsiteX88" fmla="*/ 1476849 w 1920955"/>
              <a:gd name="connsiteY88" fmla="*/ 745913 h 1691232"/>
              <a:gd name="connsiteX89" fmla="*/ 1481611 w 1920955"/>
              <a:gd name="connsiteY89" fmla="*/ 722101 h 1691232"/>
              <a:gd name="connsiteX90" fmla="*/ 1572099 w 1920955"/>
              <a:gd name="connsiteY90" fmla="*/ 760201 h 1691232"/>
              <a:gd name="connsiteX91" fmla="*/ 1624486 w 1920955"/>
              <a:gd name="connsiteY91" fmla="*/ 693526 h 1691232"/>
              <a:gd name="connsiteX92" fmla="*/ 1614961 w 1920955"/>
              <a:gd name="connsiteY92" fmla="*/ 550651 h 1691232"/>
              <a:gd name="connsiteX93" fmla="*/ 1610199 w 1920955"/>
              <a:gd name="connsiteY93" fmla="*/ 412538 h 1691232"/>
              <a:gd name="connsiteX0" fmla="*/ 1610199 w 1920409"/>
              <a:gd name="connsiteY0" fmla="*/ 412538 h 1691232"/>
              <a:gd name="connsiteX1" fmla="*/ 1567336 w 1920409"/>
              <a:gd name="connsiteY1" fmla="*/ 369676 h 1691232"/>
              <a:gd name="connsiteX2" fmla="*/ 1467324 w 1920409"/>
              <a:gd name="connsiteY2" fmla="*/ 345863 h 1691232"/>
              <a:gd name="connsiteX3" fmla="*/ 1419699 w 1920409"/>
              <a:gd name="connsiteY3" fmla="*/ 317288 h 1691232"/>
              <a:gd name="connsiteX4" fmla="*/ 1367311 w 1920409"/>
              <a:gd name="connsiteY4" fmla="*/ 160126 h 1691232"/>
              <a:gd name="connsiteX5" fmla="*/ 1338736 w 1920409"/>
              <a:gd name="connsiteY5" fmla="*/ 12488 h 1691232"/>
              <a:gd name="connsiteX6" fmla="*/ 1267299 w 1920409"/>
              <a:gd name="connsiteY6" fmla="*/ 12488 h 1691232"/>
              <a:gd name="connsiteX7" fmla="*/ 1214911 w 1920409"/>
              <a:gd name="connsiteY7" fmla="*/ 50588 h 1691232"/>
              <a:gd name="connsiteX8" fmla="*/ 1214911 w 1920409"/>
              <a:gd name="connsiteY8" fmla="*/ 155363 h 1691232"/>
              <a:gd name="connsiteX9" fmla="*/ 1186336 w 1920409"/>
              <a:gd name="connsiteY9" fmla="*/ 183938 h 1691232"/>
              <a:gd name="connsiteX10" fmla="*/ 1176811 w 1920409"/>
              <a:gd name="connsiteY10" fmla="*/ 255376 h 1691232"/>
              <a:gd name="connsiteX11" fmla="*/ 1114899 w 1920409"/>
              <a:gd name="connsiteY11" fmla="*/ 298238 h 1691232"/>
              <a:gd name="connsiteX12" fmla="*/ 1005361 w 1920409"/>
              <a:gd name="connsiteY12" fmla="*/ 312526 h 1691232"/>
              <a:gd name="connsiteX13" fmla="*/ 962499 w 1920409"/>
              <a:gd name="connsiteY13" fmla="*/ 355388 h 1691232"/>
              <a:gd name="connsiteX14" fmla="*/ 838674 w 1920409"/>
              <a:gd name="connsiteY14" fmla="*/ 355388 h 1691232"/>
              <a:gd name="connsiteX15" fmla="*/ 781524 w 1920409"/>
              <a:gd name="connsiteY15" fmla="*/ 426826 h 1691232"/>
              <a:gd name="connsiteX16" fmla="*/ 781524 w 1920409"/>
              <a:gd name="connsiteY16" fmla="*/ 460163 h 1691232"/>
              <a:gd name="connsiteX17" fmla="*/ 743424 w 1920409"/>
              <a:gd name="connsiteY17" fmla="*/ 483976 h 1691232"/>
              <a:gd name="connsiteX18" fmla="*/ 671986 w 1920409"/>
              <a:gd name="connsiteY18" fmla="*/ 417301 h 1691232"/>
              <a:gd name="connsiteX19" fmla="*/ 519586 w 1920409"/>
              <a:gd name="connsiteY19" fmla="*/ 412538 h 1691232"/>
              <a:gd name="connsiteX20" fmla="*/ 457674 w 1920409"/>
              <a:gd name="connsiteY20" fmla="*/ 431588 h 1691232"/>
              <a:gd name="connsiteX21" fmla="*/ 419574 w 1920409"/>
              <a:gd name="connsiteY21" fmla="*/ 417301 h 1691232"/>
              <a:gd name="connsiteX22" fmla="*/ 400524 w 1920409"/>
              <a:gd name="connsiteY22" fmla="*/ 355388 h 1691232"/>
              <a:gd name="connsiteX23" fmla="*/ 333849 w 1920409"/>
              <a:gd name="connsiteY23" fmla="*/ 303001 h 1691232"/>
              <a:gd name="connsiteX24" fmla="*/ 286224 w 1920409"/>
              <a:gd name="connsiteY24" fmla="*/ 236326 h 1691232"/>
              <a:gd name="connsiteX25" fmla="*/ 143349 w 1920409"/>
              <a:gd name="connsiteY25" fmla="*/ 255376 h 1691232"/>
              <a:gd name="connsiteX26" fmla="*/ 124299 w 1920409"/>
              <a:gd name="connsiteY26" fmla="*/ 331576 h 1691232"/>
              <a:gd name="connsiteX27" fmla="*/ 110011 w 1920409"/>
              <a:gd name="connsiteY27" fmla="*/ 364913 h 1691232"/>
              <a:gd name="connsiteX28" fmla="*/ 133824 w 1920409"/>
              <a:gd name="connsiteY28" fmla="*/ 412538 h 1691232"/>
              <a:gd name="connsiteX29" fmla="*/ 81436 w 1920409"/>
              <a:gd name="connsiteY29" fmla="*/ 450638 h 1691232"/>
              <a:gd name="connsiteX30" fmla="*/ 33811 w 1920409"/>
              <a:gd name="connsiteY30" fmla="*/ 445876 h 1691232"/>
              <a:gd name="connsiteX31" fmla="*/ 33811 w 1920409"/>
              <a:gd name="connsiteY31" fmla="*/ 517313 h 1691232"/>
              <a:gd name="connsiteX32" fmla="*/ 474 w 1920409"/>
              <a:gd name="connsiteY32" fmla="*/ 622088 h 1691232"/>
              <a:gd name="connsiteX33" fmla="*/ 62386 w 1920409"/>
              <a:gd name="connsiteY33" fmla="*/ 698288 h 1691232"/>
              <a:gd name="connsiteX34" fmla="*/ 111977 w 1920409"/>
              <a:gd name="connsiteY34" fmla="*/ 678550 h 1691232"/>
              <a:gd name="connsiteX35" fmla="*/ 112334 w 1920409"/>
              <a:gd name="connsiteY35" fmla="*/ 748809 h 1691232"/>
              <a:gd name="connsiteX36" fmla="*/ 167161 w 1920409"/>
              <a:gd name="connsiteY36" fmla="*/ 779251 h 1691232"/>
              <a:gd name="connsiteX37" fmla="*/ 236159 w 1920409"/>
              <a:gd name="connsiteY37" fmla="*/ 789463 h 1691232"/>
              <a:gd name="connsiteX38" fmla="*/ 271462 w 1920409"/>
              <a:gd name="connsiteY38" fmla="*/ 845434 h 1691232"/>
              <a:gd name="connsiteX39" fmla="*/ 270869 w 1920409"/>
              <a:gd name="connsiteY39" fmla="*/ 890506 h 1691232"/>
              <a:gd name="connsiteX40" fmla="*/ 295393 w 1920409"/>
              <a:gd name="connsiteY40" fmla="*/ 929981 h 1691232"/>
              <a:gd name="connsiteX41" fmla="*/ 341051 w 1920409"/>
              <a:gd name="connsiteY41" fmla="*/ 968573 h 1691232"/>
              <a:gd name="connsiteX42" fmla="*/ 426184 w 1920409"/>
              <a:gd name="connsiteY42" fmla="*/ 1022825 h 1691232"/>
              <a:gd name="connsiteX43" fmla="*/ 461961 w 1920409"/>
              <a:gd name="connsiteY43" fmla="*/ 1093918 h 1691232"/>
              <a:gd name="connsiteX44" fmla="*/ 441064 w 1920409"/>
              <a:gd name="connsiteY44" fmla="*/ 1163491 h 1691232"/>
              <a:gd name="connsiteX45" fmla="*/ 519111 w 1920409"/>
              <a:gd name="connsiteY45" fmla="*/ 1219954 h 1691232"/>
              <a:gd name="connsiteX46" fmla="*/ 591143 w 1920409"/>
              <a:gd name="connsiteY46" fmla="*/ 1252948 h 1691232"/>
              <a:gd name="connsiteX47" fmla="*/ 571974 w 1920409"/>
              <a:gd name="connsiteY47" fmla="*/ 1312651 h 1691232"/>
              <a:gd name="connsiteX48" fmla="*/ 662461 w 1920409"/>
              <a:gd name="connsiteY48" fmla="*/ 1465051 h 1691232"/>
              <a:gd name="connsiteX49" fmla="*/ 755271 w 1920409"/>
              <a:gd name="connsiteY49" fmla="*/ 1538205 h 1691232"/>
              <a:gd name="connsiteX50" fmla="*/ 805336 w 1920409"/>
              <a:gd name="connsiteY50" fmla="*/ 1488863 h 1691232"/>
              <a:gd name="connsiteX51" fmla="*/ 869926 w 1920409"/>
              <a:gd name="connsiteY51" fmla="*/ 1516260 h 1691232"/>
              <a:gd name="connsiteX52" fmla="*/ 924399 w 1920409"/>
              <a:gd name="connsiteY52" fmla="*/ 1484101 h 1691232"/>
              <a:gd name="connsiteX53" fmla="*/ 941246 w 1920409"/>
              <a:gd name="connsiteY53" fmla="*/ 1441925 h 1691232"/>
              <a:gd name="connsiteX54" fmla="*/ 1005123 w 1920409"/>
              <a:gd name="connsiteY54" fmla="*/ 1528337 h 1691232"/>
              <a:gd name="connsiteX55" fmla="*/ 1050190 w 1920409"/>
              <a:gd name="connsiteY55" fmla="*/ 1599431 h 1691232"/>
              <a:gd name="connsiteX56" fmla="*/ 1120136 w 1920409"/>
              <a:gd name="connsiteY56" fmla="*/ 1690950 h 1691232"/>
              <a:gd name="connsiteX57" fmla="*/ 1151034 w 1920409"/>
              <a:gd name="connsiteY57" fmla="*/ 1627859 h 1691232"/>
              <a:gd name="connsiteX58" fmla="*/ 1181693 w 1920409"/>
              <a:gd name="connsiteY58" fmla="*/ 1621379 h 1691232"/>
              <a:gd name="connsiteX59" fmla="*/ 1224792 w 1920409"/>
              <a:gd name="connsiteY59" fmla="*/ 1650642 h 1691232"/>
              <a:gd name="connsiteX60" fmla="*/ 1258367 w 1920409"/>
              <a:gd name="connsiteY60" fmla="*/ 1609988 h 1691232"/>
              <a:gd name="connsiteX61" fmla="*/ 1277188 w 1920409"/>
              <a:gd name="connsiteY61" fmla="*/ 1614605 h 1691232"/>
              <a:gd name="connsiteX62" fmla="*/ 1311230 w 1920409"/>
              <a:gd name="connsiteY62" fmla="*/ 1681082 h 1691232"/>
              <a:gd name="connsiteX63" fmla="*/ 1367786 w 1920409"/>
              <a:gd name="connsiteY63" fmla="*/ 1657613 h 1691232"/>
              <a:gd name="connsiteX64" fmla="*/ 1419818 w 1920409"/>
              <a:gd name="connsiteY64" fmla="*/ 1601492 h 1691232"/>
              <a:gd name="connsiteX65" fmla="*/ 1470595 w 1920409"/>
              <a:gd name="connsiteY65" fmla="*/ 1584949 h 1691232"/>
              <a:gd name="connsiteX66" fmla="*/ 1488274 w 1920409"/>
              <a:gd name="connsiteY66" fmla="*/ 1640771 h 1691232"/>
              <a:gd name="connsiteX67" fmla="*/ 1558169 w 1920409"/>
              <a:gd name="connsiteY67" fmla="*/ 1615093 h 1691232"/>
              <a:gd name="connsiteX68" fmla="*/ 1588947 w 1920409"/>
              <a:gd name="connsiteY68" fmla="*/ 1528337 h 1691232"/>
              <a:gd name="connsiteX69" fmla="*/ 1670383 w 1920409"/>
              <a:gd name="connsiteY69" fmla="*/ 1438195 h 1691232"/>
              <a:gd name="connsiteX70" fmla="*/ 1714974 w 1920409"/>
              <a:gd name="connsiteY70" fmla="*/ 1407065 h 1691232"/>
              <a:gd name="connsiteX71" fmla="*/ 1743343 w 1920409"/>
              <a:gd name="connsiteY71" fmla="*/ 1410360 h 1691232"/>
              <a:gd name="connsiteX72" fmla="*/ 1828257 w 1920409"/>
              <a:gd name="connsiteY72" fmla="*/ 1328265 h 1691232"/>
              <a:gd name="connsiteX73" fmla="*/ 1877070 w 1920409"/>
              <a:gd name="connsiteY73" fmla="*/ 1542673 h 1691232"/>
              <a:gd name="connsiteX74" fmla="*/ 1886424 w 1920409"/>
              <a:gd name="connsiteY74" fmla="*/ 1446001 h 1691232"/>
              <a:gd name="connsiteX75" fmla="*/ 1919761 w 1920409"/>
              <a:gd name="connsiteY75" fmla="*/ 1441238 h 1691232"/>
              <a:gd name="connsiteX76" fmla="*/ 1853086 w 1920409"/>
              <a:gd name="connsiteY76" fmla="*/ 1398376 h 1691232"/>
              <a:gd name="connsiteX77" fmla="*/ 1853086 w 1920409"/>
              <a:gd name="connsiteY77" fmla="*/ 1303126 h 1691232"/>
              <a:gd name="connsiteX78" fmla="*/ 1853086 w 1920409"/>
              <a:gd name="connsiteY78" fmla="*/ 1245976 h 1691232"/>
              <a:gd name="connsiteX79" fmla="*/ 1810224 w 1920409"/>
              <a:gd name="connsiteY79" fmla="*/ 1236451 h 1691232"/>
              <a:gd name="connsiteX80" fmla="*/ 1734024 w 1920409"/>
              <a:gd name="connsiteY80" fmla="*/ 1155488 h 1691232"/>
              <a:gd name="connsiteX81" fmla="*/ 1695924 w 1920409"/>
              <a:gd name="connsiteY81" fmla="*/ 974513 h 1691232"/>
              <a:gd name="connsiteX82" fmla="*/ 1643536 w 1920409"/>
              <a:gd name="connsiteY82" fmla="*/ 941176 h 1691232"/>
              <a:gd name="connsiteX83" fmla="*/ 1605436 w 1920409"/>
              <a:gd name="connsiteY83" fmla="*/ 884026 h 1691232"/>
              <a:gd name="connsiteX84" fmla="*/ 1557811 w 1920409"/>
              <a:gd name="connsiteY84" fmla="*/ 836401 h 1691232"/>
              <a:gd name="connsiteX85" fmla="*/ 1505424 w 1920409"/>
              <a:gd name="connsiteY85" fmla="*/ 817351 h 1691232"/>
              <a:gd name="connsiteX86" fmla="*/ 1453036 w 1920409"/>
              <a:gd name="connsiteY86" fmla="*/ 812588 h 1691232"/>
              <a:gd name="connsiteX87" fmla="*/ 1510186 w 1920409"/>
              <a:gd name="connsiteY87" fmla="*/ 779251 h 1691232"/>
              <a:gd name="connsiteX88" fmla="*/ 1476849 w 1920409"/>
              <a:gd name="connsiteY88" fmla="*/ 745913 h 1691232"/>
              <a:gd name="connsiteX89" fmla="*/ 1481611 w 1920409"/>
              <a:gd name="connsiteY89" fmla="*/ 722101 h 1691232"/>
              <a:gd name="connsiteX90" fmla="*/ 1572099 w 1920409"/>
              <a:gd name="connsiteY90" fmla="*/ 760201 h 1691232"/>
              <a:gd name="connsiteX91" fmla="*/ 1624486 w 1920409"/>
              <a:gd name="connsiteY91" fmla="*/ 693526 h 1691232"/>
              <a:gd name="connsiteX92" fmla="*/ 1614961 w 1920409"/>
              <a:gd name="connsiteY92" fmla="*/ 550651 h 1691232"/>
              <a:gd name="connsiteX93" fmla="*/ 1610199 w 1920409"/>
              <a:gd name="connsiteY93" fmla="*/ 412538 h 1691232"/>
              <a:gd name="connsiteX0" fmla="*/ 1610199 w 1920409"/>
              <a:gd name="connsiteY0" fmla="*/ 412538 h 1691232"/>
              <a:gd name="connsiteX1" fmla="*/ 1567336 w 1920409"/>
              <a:gd name="connsiteY1" fmla="*/ 369676 h 1691232"/>
              <a:gd name="connsiteX2" fmla="*/ 1467324 w 1920409"/>
              <a:gd name="connsiteY2" fmla="*/ 345863 h 1691232"/>
              <a:gd name="connsiteX3" fmla="*/ 1419699 w 1920409"/>
              <a:gd name="connsiteY3" fmla="*/ 317288 h 1691232"/>
              <a:gd name="connsiteX4" fmla="*/ 1367311 w 1920409"/>
              <a:gd name="connsiteY4" fmla="*/ 160126 h 1691232"/>
              <a:gd name="connsiteX5" fmla="*/ 1338736 w 1920409"/>
              <a:gd name="connsiteY5" fmla="*/ 12488 h 1691232"/>
              <a:gd name="connsiteX6" fmla="*/ 1267299 w 1920409"/>
              <a:gd name="connsiteY6" fmla="*/ 12488 h 1691232"/>
              <a:gd name="connsiteX7" fmla="*/ 1214911 w 1920409"/>
              <a:gd name="connsiteY7" fmla="*/ 50588 h 1691232"/>
              <a:gd name="connsiteX8" fmla="*/ 1214911 w 1920409"/>
              <a:gd name="connsiteY8" fmla="*/ 155363 h 1691232"/>
              <a:gd name="connsiteX9" fmla="*/ 1186336 w 1920409"/>
              <a:gd name="connsiteY9" fmla="*/ 183938 h 1691232"/>
              <a:gd name="connsiteX10" fmla="*/ 1176811 w 1920409"/>
              <a:gd name="connsiteY10" fmla="*/ 255376 h 1691232"/>
              <a:gd name="connsiteX11" fmla="*/ 1114899 w 1920409"/>
              <a:gd name="connsiteY11" fmla="*/ 298238 h 1691232"/>
              <a:gd name="connsiteX12" fmla="*/ 1005361 w 1920409"/>
              <a:gd name="connsiteY12" fmla="*/ 312526 h 1691232"/>
              <a:gd name="connsiteX13" fmla="*/ 962499 w 1920409"/>
              <a:gd name="connsiteY13" fmla="*/ 355388 h 1691232"/>
              <a:gd name="connsiteX14" fmla="*/ 838674 w 1920409"/>
              <a:gd name="connsiteY14" fmla="*/ 355388 h 1691232"/>
              <a:gd name="connsiteX15" fmla="*/ 781524 w 1920409"/>
              <a:gd name="connsiteY15" fmla="*/ 426826 h 1691232"/>
              <a:gd name="connsiteX16" fmla="*/ 781524 w 1920409"/>
              <a:gd name="connsiteY16" fmla="*/ 460163 h 1691232"/>
              <a:gd name="connsiteX17" fmla="*/ 743424 w 1920409"/>
              <a:gd name="connsiteY17" fmla="*/ 483976 h 1691232"/>
              <a:gd name="connsiteX18" fmla="*/ 671986 w 1920409"/>
              <a:gd name="connsiteY18" fmla="*/ 417301 h 1691232"/>
              <a:gd name="connsiteX19" fmla="*/ 519586 w 1920409"/>
              <a:gd name="connsiteY19" fmla="*/ 412538 h 1691232"/>
              <a:gd name="connsiteX20" fmla="*/ 457674 w 1920409"/>
              <a:gd name="connsiteY20" fmla="*/ 431588 h 1691232"/>
              <a:gd name="connsiteX21" fmla="*/ 419574 w 1920409"/>
              <a:gd name="connsiteY21" fmla="*/ 417301 h 1691232"/>
              <a:gd name="connsiteX22" fmla="*/ 400524 w 1920409"/>
              <a:gd name="connsiteY22" fmla="*/ 355388 h 1691232"/>
              <a:gd name="connsiteX23" fmla="*/ 333849 w 1920409"/>
              <a:gd name="connsiteY23" fmla="*/ 303001 h 1691232"/>
              <a:gd name="connsiteX24" fmla="*/ 286224 w 1920409"/>
              <a:gd name="connsiteY24" fmla="*/ 236326 h 1691232"/>
              <a:gd name="connsiteX25" fmla="*/ 143349 w 1920409"/>
              <a:gd name="connsiteY25" fmla="*/ 255376 h 1691232"/>
              <a:gd name="connsiteX26" fmla="*/ 124299 w 1920409"/>
              <a:gd name="connsiteY26" fmla="*/ 331576 h 1691232"/>
              <a:gd name="connsiteX27" fmla="*/ 110011 w 1920409"/>
              <a:gd name="connsiteY27" fmla="*/ 364913 h 1691232"/>
              <a:gd name="connsiteX28" fmla="*/ 133824 w 1920409"/>
              <a:gd name="connsiteY28" fmla="*/ 412538 h 1691232"/>
              <a:gd name="connsiteX29" fmla="*/ 81436 w 1920409"/>
              <a:gd name="connsiteY29" fmla="*/ 450638 h 1691232"/>
              <a:gd name="connsiteX30" fmla="*/ 33811 w 1920409"/>
              <a:gd name="connsiteY30" fmla="*/ 445876 h 1691232"/>
              <a:gd name="connsiteX31" fmla="*/ 33811 w 1920409"/>
              <a:gd name="connsiteY31" fmla="*/ 517313 h 1691232"/>
              <a:gd name="connsiteX32" fmla="*/ 474 w 1920409"/>
              <a:gd name="connsiteY32" fmla="*/ 622088 h 1691232"/>
              <a:gd name="connsiteX33" fmla="*/ 62386 w 1920409"/>
              <a:gd name="connsiteY33" fmla="*/ 698288 h 1691232"/>
              <a:gd name="connsiteX34" fmla="*/ 111977 w 1920409"/>
              <a:gd name="connsiteY34" fmla="*/ 678550 h 1691232"/>
              <a:gd name="connsiteX35" fmla="*/ 112334 w 1920409"/>
              <a:gd name="connsiteY35" fmla="*/ 748809 h 1691232"/>
              <a:gd name="connsiteX36" fmla="*/ 167161 w 1920409"/>
              <a:gd name="connsiteY36" fmla="*/ 779251 h 1691232"/>
              <a:gd name="connsiteX37" fmla="*/ 236159 w 1920409"/>
              <a:gd name="connsiteY37" fmla="*/ 789463 h 1691232"/>
              <a:gd name="connsiteX38" fmla="*/ 271462 w 1920409"/>
              <a:gd name="connsiteY38" fmla="*/ 845434 h 1691232"/>
              <a:gd name="connsiteX39" fmla="*/ 270869 w 1920409"/>
              <a:gd name="connsiteY39" fmla="*/ 890506 h 1691232"/>
              <a:gd name="connsiteX40" fmla="*/ 295393 w 1920409"/>
              <a:gd name="connsiteY40" fmla="*/ 929981 h 1691232"/>
              <a:gd name="connsiteX41" fmla="*/ 341051 w 1920409"/>
              <a:gd name="connsiteY41" fmla="*/ 968573 h 1691232"/>
              <a:gd name="connsiteX42" fmla="*/ 426184 w 1920409"/>
              <a:gd name="connsiteY42" fmla="*/ 1022825 h 1691232"/>
              <a:gd name="connsiteX43" fmla="*/ 461961 w 1920409"/>
              <a:gd name="connsiteY43" fmla="*/ 1093918 h 1691232"/>
              <a:gd name="connsiteX44" fmla="*/ 441064 w 1920409"/>
              <a:gd name="connsiteY44" fmla="*/ 1163491 h 1691232"/>
              <a:gd name="connsiteX45" fmla="*/ 519111 w 1920409"/>
              <a:gd name="connsiteY45" fmla="*/ 1219954 h 1691232"/>
              <a:gd name="connsiteX46" fmla="*/ 591143 w 1920409"/>
              <a:gd name="connsiteY46" fmla="*/ 1252948 h 1691232"/>
              <a:gd name="connsiteX47" fmla="*/ 571974 w 1920409"/>
              <a:gd name="connsiteY47" fmla="*/ 1312651 h 1691232"/>
              <a:gd name="connsiteX48" fmla="*/ 662461 w 1920409"/>
              <a:gd name="connsiteY48" fmla="*/ 1465051 h 1691232"/>
              <a:gd name="connsiteX49" fmla="*/ 755271 w 1920409"/>
              <a:gd name="connsiteY49" fmla="*/ 1538205 h 1691232"/>
              <a:gd name="connsiteX50" fmla="*/ 805336 w 1920409"/>
              <a:gd name="connsiteY50" fmla="*/ 1488863 h 1691232"/>
              <a:gd name="connsiteX51" fmla="*/ 869926 w 1920409"/>
              <a:gd name="connsiteY51" fmla="*/ 1516260 h 1691232"/>
              <a:gd name="connsiteX52" fmla="*/ 924399 w 1920409"/>
              <a:gd name="connsiteY52" fmla="*/ 1484101 h 1691232"/>
              <a:gd name="connsiteX53" fmla="*/ 941246 w 1920409"/>
              <a:gd name="connsiteY53" fmla="*/ 1441925 h 1691232"/>
              <a:gd name="connsiteX54" fmla="*/ 1005123 w 1920409"/>
              <a:gd name="connsiteY54" fmla="*/ 1528337 h 1691232"/>
              <a:gd name="connsiteX55" fmla="*/ 1050190 w 1920409"/>
              <a:gd name="connsiteY55" fmla="*/ 1599431 h 1691232"/>
              <a:gd name="connsiteX56" fmla="*/ 1120136 w 1920409"/>
              <a:gd name="connsiteY56" fmla="*/ 1690950 h 1691232"/>
              <a:gd name="connsiteX57" fmla="*/ 1151034 w 1920409"/>
              <a:gd name="connsiteY57" fmla="*/ 1627859 h 1691232"/>
              <a:gd name="connsiteX58" fmla="*/ 1181693 w 1920409"/>
              <a:gd name="connsiteY58" fmla="*/ 1621379 h 1691232"/>
              <a:gd name="connsiteX59" fmla="*/ 1224792 w 1920409"/>
              <a:gd name="connsiteY59" fmla="*/ 1650642 h 1691232"/>
              <a:gd name="connsiteX60" fmla="*/ 1258367 w 1920409"/>
              <a:gd name="connsiteY60" fmla="*/ 1609988 h 1691232"/>
              <a:gd name="connsiteX61" fmla="*/ 1277188 w 1920409"/>
              <a:gd name="connsiteY61" fmla="*/ 1614605 h 1691232"/>
              <a:gd name="connsiteX62" fmla="*/ 1311230 w 1920409"/>
              <a:gd name="connsiteY62" fmla="*/ 1681082 h 1691232"/>
              <a:gd name="connsiteX63" fmla="*/ 1367786 w 1920409"/>
              <a:gd name="connsiteY63" fmla="*/ 1657613 h 1691232"/>
              <a:gd name="connsiteX64" fmla="*/ 1419818 w 1920409"/>
              <a:gd name="connsiteY64" fmla="*/ 1601492 h 1691232"/>
              <a:gd name="connsiteX65" fmla="*/ 1470595 w 1920409"/>
              <a:gd name="connsiteY65" fmla="*/ 1584949 h 1691232"/>
              <a:gd name="connsiteX66" fmla="*/ 1488274 w 1920409"/>
              <a:gd name="connsiteY66" fmla="*/ 1640771 h 1691232"/>
              <a:gd name="connsiteX67" fmla="*/ 1558169 w 1920409"/>
              <a:gd name="connsiteY67" fmla="*/ 1615093 h 1691232"/>
              <a:gd name="connsiteX68" fmla="*/ 1588947 w 1920409"/>
              <a:gd name="connsiteY68" fmla="*/ 1528337 h 1691232"/>
              <a:gd name="connsiteX69" fmla="*/ 1670383 w 1920409"/>
              <a:gd name="connsiteY69" fmla="*/ 1438195 h 1691232"/>
              <a:gd name="connsiteX70" fmla="*/ 1714974 w 1920409"/>
              <a:gd name="connsiteY70" fmla="*/ 1407065 h 1691232"/>
              <a:gd name="connsiteX71" fmla="*/ 1743343 w 1920409"/>
              <a:gd name="connsiteY71" fmla="*/ 1410360 h 1691232"/>
              <a:gd name="connsiteX72" fmla="*/ 1833138 w 1920409"/>
              <a:gd name="connsiteY72" fmla="*/ 1402304 h 1691232"/>
              <a:gd name="connsiteX73" fmla="*/ 1877070 w 1920409"/>
              <a:gd name="connsiteY73" fmla="*/ 1542673 h 1691232"/>
              <a:gd name="connsiteX74" fmla="*/ 1886424 w 1920409"/>
              <a:gd name="connsiteY74" fmla="*/ 1446001 h 1691232"/>
              <a:gd name="connsiteX75" fmla="*/ 1919761 w 1920409"/>
              <a:gd name="connsiteY75" fmla="*/ 1441238 h 1691232"/>
              <a:gd name="connsiteX76" fmla="*/ 1853086 w 1920409"/>
              <a:gd name="connsiteY76" fmla="*/ 1398376 h 1691232"/>
              <a:gd name="connsiteX77" fmla="*/ 1853086 w 1920409"/>
              <a:gd name="connsiteY77" fmla="*/ 1303126 h 1691232"/>
              <a:gd name="connsiteX78" fmla="*/ 1853086 w 1920409"/>
              <a:gd name="connsiteY78" fmla="*/ 1245976 h 1691232"/>
              <a:gd name="connsiteX79" fmla="*/ 1810224 w 1920409"/>
              <a:gd name="connsiteY79" fmla="*/ 1236451 h 1691232"/>
              <a:gd name="connsiteX80" fmla="*/ 1734024 w 1920409"/>
              <a:gd name="connsiteY80" fmla="*/ 1155488 h 1691232"/>
              <a:gd name="connsiteX81" fmla="*/ 1695924 w 1920409"/>
              <a:gd name="connsiteY81" fmla="*/ 974513 h 1691232"/>
              <a:gd name="connsiteX82" fmla="*/ 1643536 w 1920409"/>
              <a:gd name="connsiteY82" fmla="*/ 941176 h 1691232"/>
              <a:gd name="connsiteX83" fmla="*/ 1605436 w 1920409"/>
              <a:gd name="connsiteY83" fmla="*/ 884026 h 1691232"/>
              <a:gd name="connsiteX84" fmla="*/ 1557811 w 1920409"/>
              <a:gd name="connsiteY84" fmla="*/ 836401 h 1691232"/>
              <a:gd name="connsiteX85" fmla="*/ 1505424 w 1920409"/>
              <a:gd name="connsiteY85" fmla="*/ 817351 h 1691232"/>
              <a:gd name="connsiteX86" fmla="*/ 1453036 w 1920409"/>
              <a:gd name="connsiteY86" fmla="*/ 812588 h 1691232"/>
              <a:gd name="connsiteX87" fmla="*/ 1510186 w 1920409"/>
              <a:gd name="connsiteY87" fmla="*/ 779251 h 1691232"/>
              <a:gd name="connsiteX88" fmla="*/ 1476849 w 1920409"/>
              <a:gd name="connsiteY88" fmla="*/ 745913 h 1691232"/>
              <a:gd name="connsiteX89" fmla="*/ 1481611 w 1920409"/>
              <a:gd name="connsiteY89" fmla="*/ 722101 h 1691232"/>
              <a:gd name="connsiteX90" fmla="*/ 1572099 w 1920409"/>
              <a:gd name="connsiteY90" fmla="*/ 760201 h 1691232"/>
              <a:gd name="connsiteX91" fmla="*/ 1624486 w 1920409"/>
              <a:gd name="connsiteY91" fmla="*/ 693526 h 1691232"/>
              <a:gd name="connsiteX92" fmla="*/ 1614961 w 1920409"/>
              <a:gd name="connsiteY92" fmla="*/ 550651 h 1691232"/>
              <a:gd name="connsiteX93" fmla="*/ 1610199 w 1920409"/>
              <a:gd name="connsiteY93" fmla="*/ 412538 h 1691232"/>
              <a:gd name="connsiteX0" fmla="*/ 1610199 w 1920409"/>
              <a:gd name="connsiteY0" fmla="*/ 412538 h 1691232"/>
              <a:gd name="connsiteX1" fmla="*/ 1567336 w 1920409"/>
              <a:gd name="connsiteY1" fmla="*/ 369676 h 1691232"/>
              <a:gd name="connsiteX2" fmla="*/ 1467324 w 1920409"/>
              <a:gd name="connsiteY2" fmla="*/ 345863 h 1691232"/>
              <a:gd name="connsiteX3" fmla="*/ 1419699 w 1920409"/>
              <a:gd name="connsiteY3" fmla="*/ 317288 h 1691232"/>
              <a:gd name="connsiteX4" fmla="*/ 1367311 w 1920409"/>
              <a:gd name="connsiteY4" fmla="*/ 160126 h 1691232"/>
              <a:gd name="connsiteX5" fmla="*/ 1338736 w 1920409"/>
              <a:gd name="connsiteY5" fmla="*/ 12488 h 1691232"/>
              <a:gd name="connsiteX6" fmla="*/ 1267299 w 1920409"/>
              <a:gd name="connsiteY6" fmla="*/ 12488 h 1691232"/>
              <a:gd name="connsiteX7" fmla="*/ 1214911 w 1920409"/>
              <a:gd name="connsiteY7" fmla="*/ 50588 h 1691232"/>
              <a:gd name="connsiteX8" fmla="*/ 1214911 w 1920409"/>
              <a:gd name="connsiteY8" fmla="*/ 155363 h 1691232"/>
              <a:gd name="connsiteX9" fmla="*/ 1186336 w 1920409"/>
              <a:gd name="connsiteY9" fmla="*/ 183938 h 1691232"/>
              <a:gd name="connsiteX10" fmla="*/ 1176811 w 1920409"/>
              <a:gd name="connsiteY10" fmla="*/ 255376 h 1691232"/>
              <a:gd name="connsiteX11" fmla="*/ 1114899 w 1920409"/>
              <a:gd name="connsiteY11" fmla="*/ 298238 h 1691232"/>
              <a:gd name="connsiteX12" fmla="*/ 1005361 w 1920409"/>
              <a:gd name="connsiteY12" fmla="*/ 312526 h 1691232"/>
              <a:gd name="connsiteX13" fmla="*/ 962499 w 1920409"/>
              <a:gd name="connsiteY13" fmla="*/ 355388 h 1691232"/>
              <a:gd name="connsiteX14" fmla="*/ 838674 w 1920409"/>
              <a:gd name="connsiteY14" fmla="*/ 355388 h 1691232"/>
              <a:gd name="connsiteX15" fmla="*/ 781524 w 1920409"/>
              <a:gd name="connsiteY15" fmla="*/ 426826 h 1691232"/>
              <a:gd name="connsiteX16" fmla="*/ 781524 w 1920409"/>
              <a:gd name="connsiteY16" fmla="*/ 460163 h 1691232"/>
              <a:gd name="connsiteX17" fmla="*/ 743424 w 1920409"/>
              <a:gd name="connsiteY17" fmla="*/ 483976 h 1691232"/>
              <a:gd name="connsiteX18" fmla="*/ 671986 w 1920409"/>
              <a:gd name="connsiteY18" fmla="*/ 417301 h 1691232"/>
              <a:gd name="connsiteX19" fmla="*/ 519586 w 1920409"/>
              <a:gd name="connsiteY19" fmla="*/ 412538 h 1691232"/>
              <a:gd name="connsiteX20" fmla="*/ 457674 w 1920409"/>
              <a:gd name="connsiteY20" fmla="*/ 431588 h 1691232"/>
              <a:gd name="connsiteX21" fmla="*/ 419574 w 1920409"/>
              <a:gd name="connsiteY21" fmla="*/ 417301 h 1691232"/>
              <a:gd name="connsiteX22" fmla="*/ 400524 w 1920409"/>
              <a:gd name="connsiteY22" fmla="*/ 355388 h 1691232"/>
              <a:gd name="connsiteX23" fmla="*/ 333849 w 1920409"/>
              <a:gd name="connsiteY23" fmla="*/ 303001 h 1691232"/>
              <a:gd name="connsiteX24" fmla="*/ 286224 w 1920409"/>
              <a:gd name="connsiteY24" fmla="*/ 236326 h 1691232"/>
              <a:gd name="connsiteX25" fmla="*/ 143349 w 1920409"/>
              <a:gd name="connsiteY25" fmla="*/ 255376 h 1691232"/>
              <a:gd name="connsiteX26" fmla="*/ 124299 w 1920409"/>
              <a:gd name="connsiteY26" fmla="*/ 331576 h 1691232"/>
              <a:gd name="connsiteX27" fmla="*/ 110011 w 1920409"/>
              <a:gd name="connsiteY27" fmla="*/ 364913 h 1691232"/>
              <a:gd name="connsiteX28" fmla="*/ 133824 w 1920409"/>
              <a:gd name="connsiteY28" fmla="*/ 412538 h 1691232"/>
              <a:gd name="connsiteX29" fmla="*/ 81436 w 1920409"/>
              <a:gd name="connsiteY29" fmla="*/ 450638 h 1691232"/>
              <a:gd name="connsiteX30" fmla="*/ 33811 w 1920409"/>
              <a:gd name="connsiteY30" fmla="*/ 445876 h 1691232"/>
              <a:gd name="connsiteX31" fmla="*/ 33811 w 1920409"/>
              <a:gd name="connsiteY31" fmla="*/ 517313 h 1691232"/>
              <a:gd name="connsiteX32" fmla="*/ 474 w 1920409"/>
              <a:gd name="connsiteY32" fmla="*/ 622088 h 1691232"/>
              <a:gd name="connsiteX33" fmla="*/ 62386 w 1920409"/>
              <a:gd name="connsiteY33" fmla="*/ 698288 h 1691232"/>
              <a:gd name="connsiteX34" fmla="*/ 111977 w 1920409"/>
              <a:gd name="connsiteY34" fmla="*/ 678550 h 1691232"/>
              <a:gd name="connsiteX35" fmla="*/ 112334 w 1920409"/>
              <a:gd name="connsiteY35" fmla="*/ 748809 h 1691232"/>
              <a:gd name="connsiteX36" fmla="*/ 167161 w 1920409"/>
              <a:gd name="connsiteY36" fmla="*/ 779251 h 1691232"/>
              <a:gd name="connsiteX37" fmla="*/ 236159 w 1920409"/>
              <a:gd name="connsiteY37" fmla="*/ 789463 h 1691232"/>
              <a:gd name="connsiteX38" fmla="*/ 271462 w 1920409"/>
              <a:gd name="connsiteY38" fmla="*/ 845434 h 1691232"/>
              <a:gd name="connsiteX39" fmla="*/ 270869 w 1920409"/>
              <a:gd name="connsiteY39" fmla="*/ 890506 h 1691232"/>
              <a:gd name="connsiteX40" fmla="*/ 295393 w 1920409"/>
              <a:gd name="connsiteY40" fmla="*/ 929981 h 1691232"/>
              <a:gd name="connsiteX41" fmla="*/ 341051 w 1920409"/>
              <a:gd name="connsiteY41" fmla="*/ 968573 h 1691232"/>
              <a:gd name="connsiteX42" fmla="*/ 426184 w 1920409"/>
              <a:gd name="connsiteY42" fmla="*/ 1022825 h 1691232"/>
              <a:gd name="connsiteX43" fmla="*/ 461961 w 1920409"/>
              <a:gd name="connsiteY43" fmla="*/ 1093918 h 1691232"/>
              <a:gd name="connsiteX44" fmla="*/ 441064 w 1920409"/>
              <a:gd name="connsiteY44" fmla="*/ 1163491 h 1691232"/>
              <a:gd name="connsiteX45" fmla="*/ 519111 w 1920409"/>
              <a:gd name="connsiteY45" fmla="*/ 1219954 h 1691232"/>
              <a:gd name="connsiteX46" fmla="*/ 591143 w 1920409"/>
              <a:gd name="connsiteY46" fmla="*/ 1252948 h 1691232"/>
              <a:gd name="connsiteX47" fmla="*/ 571974 w 1920409"/>
              <a:gd name="connsiteY47" fmla="*/ 1312651 h 1691232"/>
              <a:gd name="connsiteX48" fmla="*/ 662461 w 1920409"/>
              <a:gd name="connsiteY48" fmla="*/ 1465051 h 1691232"/>
              <a:gd name="connsiteX49" fmla="*/ 755271 w 1920409"/>
              <a:gd name="connsiteY49" fmla="*/ 1538205 h 1691232"/>
              <a:gd name="connsiteX50" fmla="*/ 805336 w 1920409"/>
              <a:gd name="connsiteY50" fmla="*/ 1488863 h 1691232"/>
              <a:gd name="connsiteX51" fmla="*/ 869926 w 1920409"/>
              <a:gd name="connsiteY51" fmla="*/ 1516260 h 1691232"/>
              <a:gd name="connsiteX52" fmla="*/ 924399 w 1920409"/>
              <a:gd name="connsiteY52" fmla="*/ 1484101 h 1691232"/>
              <a:gd name="connsiteX53" fmla="*/ 941246 w 1920409"/>
              <a:gd name="connsiteY53" fmla="*/ 1441925 h 1691232"/>
              <a:gd name="connsiteX54" fmla="*/ 1005123 w 1920409"/>
              <a:gd name="connsiteY54" fmla="*/ 1528337 h 1691232"/>
              <a:gd name="connsiteX55" fmla="*/ 1050190 w 1920409"/>
              <a:gd name="connsiteY55" fmla="*/ 1599431 h 1691232"/>
              <a:gd name="connsiteX56" fmla="*/ 1120136 w 1920409"/>
              <a:gd name="connsiteY56" fmla="*/ 1690950 h 1691232"/>
              <a:gd name="connsiteX57" fmla="*/ 1151034 w 1920409"/>
              <a:gd name="connsiteY57" fmla="*/ 1627859 h 1691232"/>
              <a:gd name="connsiteX58" fmla="*/ 1181693 w 1920409"/>
              <a:gd name="connsiteY58" fmla="*/ 1621379 h 1691232"/>
              <a:gd name="connsiteX59" fmla="*/ 1224792 w 1920409"/>
              <a:gd name="connsiteY59" fmla="*/ 1650642 h 1691232"/>
              <a:gd name="connsiteX60" fmla="*/ 1258367 w 1920409"/>
              <a:gd name="connsiteY60" fmla="*/ 1609988 h 1691232"/>
              <a:gd name="connsiteX61" fmla="*/ 1277188 w 1920409"/>
              <a:gd name="connsiteY61" fmla="*/ 1614605 h 1691232"/>
              <a:gd name="connsiteX62" fmla="*/ 1311230 w 1920409"/>
              <a:gd name="connsiteY62" fmla="*/ 1681082 h 1691232"/>
              <a:gd name="connsiteX63" fmla="*/ 1367786 w 1920409"/>
              <a:gd name="connsiteY63" fmla="*/ 1657613 h 1691232"/>
              <a:gd name="connsiteX64" fmla="*/ 1419818 w 1920409"/>
              <a:gd name="connsiteY64" fmla="*/ 1601492 h 1691232"/>
              <a:gd name="connsiteX65" fmla="*/ 1470595 w 1920409"/>
              <a:gd name="connsiteY65" fmla="*/ 1584949 h 1691232"/>
              <a:gd name="connsiteX66" fmla="*/ 1488274 w 1920409"/>
              <a:gd name="connsiteY66" fmla="*/ 1640771 h 1691232"/>
              <a:gd name="connsiteX67" fmla="*/ 1558169 w 1920409"/>
              <a:gd name="connsiteY67" fmla="*/ 1615093 h 1691232"/>
              <a:gd name="connsiteX68" fmla="*/ 1588947 w 1920409"/>
              <a:gd name="connsiteY68" fmla="*/ 1528337 h 1691232"/>
              <a:gd name="connsiteX69" fmla="*/ 1670383 w 1920409"/>
              <a:gd name="connsiteY69" fmla="*/ 1438195 h 1691232"/>
              <a:gd name="connsiteX70" fmla="*/ 1714974 w 1920409"/>
              <a:gd name="connsiteY70" fmla="*/ 1407065 h 1691232"/>
              <a:gd name="connsiteX71" fmla="*/ 1743343 w 1920409"/>
              <a:gd name="connsiteY71" fmla="*/ 1410360 h 1691232"/>
              <a:gd name="connsiteX72" fmla="*/ 1833138 w 1920409"/>
              <a:gd name="connsiteY72" fmla="*/ 1402304 h 1691232"/>
              <a:gd name="connsiteX73" fmla="*/ 1877070 w 1920409"/>
              <a:gd name="connsiteY73" fmla="*/ 1542673 h 1691232"/>
              <a:gd name="connsiteX74" fmla="*/ 1886424 w 1920409"/>
              <a:gd name="connsiteY74" fmla="*/ 1446001 h 1691232"/>
              <a:gd name="connsiteX75" fmla="*/ 1919761 w 1920409"/>
              <a:gd name="connsiteY75" fmla="*/ 1441238 h 1691232"/>
              <a:gd name="connsiteX76" fmla="*/ 1853086 w 1920409"/>
              <a:gd name="connsiteY76" fmla="*/ 1398376 h 1691232"/>
              <a:gd name="connsiteX77" fmla="*/ 1853086 w 1920409"/>
              <a:gd name="connsiteY77" fmla="*/ 1303126 h 1691232"/>
              <a:gd name="connsiteX78" fmla="*/ 1853086 w 1920409"/>
              <a:gd name="connsiteY78" fmla="*/ 1245976 h 1691232"/>
              <a:gd name="connsiteX79" fmla="*/ 1810224 w 1920409"/>
              <a:gd name="connsiteY79" fmla="*/ 1236451 h 1691232"/>
              <a:gd name="connsiteX80" fmla="*/ 1734024 w 1920409"/>
              <a:gd name="connsiteY80" fmla="*/ 1155488 h 1691232"/>
              <a:gd name="connsiteX81" fmla="*/ 1695924 w 1920409"/>
              <a:gd name="connsiteY81" fmla="*/ 974513 h 1691232"/>
              <a:gd name="connsiteX82" fmla="*/ 1643536 w 1920409"/>
              <a:gd name="connsiteY82" fmla="*/ 941176 h 1691232"/>
              <a:gd name="connsiteX83" fmla="*/ 1605436 w 1920409"/>
              <a:gd name="connsiteY83" fmla="*/ 884026 h 1691232"/>
              <a:gd name="connsiteX84" fmla="*/ 1557811 w 1920409"/>
              <a:gd name="connsiteY84" fmla="*/ 836401 h 1691232"/>
              <a:gd name="connsiteX85" fmla="*/ 1505424 w 1920409"/>
              <a:gd name="connsiteY85" fmla="*/ 817351 h 1691232"/>
              <a:gd name="connsiteX86" fmla="*/ 1453036 w 1920409"/>
              <a:gd name="connsiteY86" fmla="*/ 812588 h 1691232"/>
              <a:gd name="connsiteX87" fmla="*/ 1510186 w 1920409"/>
              <a:gd name="connsiteY87" fmla="*/ 779251 h 1691232"/>
              <a:gd name="connsiteX88" fmla="*/ 1476849 w 1920409"/>
              <a:gd name="connsiteY88" fmla="*/ 745913 h 1691232"/>
              <a:gd name="connsiteX89" fmla="*/ 1481611 w 1920409"/>
              <a:gd name="connsiteY89" fmla="*/ 722101 h 1691232"/>
              <a:gd name="connsiteX90" fmla="*/ 1572099 w 1920409"/>
              <a:gd name="connsiteY90" fmla="*/ 760201 h 1691232"/>
              <a:gd name="connsiteX91" fmla="*/ 1624486 w 1920409"/>
              <a:gd name="connsiteY91" fmla="*/ 693526 h 1691232"/>
              <a:gd name="connsiteX92" fmla="*/ 1614961 w 1920409"/>
              <a:gd name="connsiteY92" fmla="*/ 550651 h 1691232"/>
              <a:gd name="connsiteX93" fmla="*/ 1610199 w 1920409"/>
              <a:gd name="connsiteY93" fmla="*/ 412538 h 1691232"/>
              <a:gd name="connsiteX0" fmla="*/ 1610199 w 1920650"/>
              <a:gd name="connsiteY0" fmla="*/ 412538 h 1691232"/>
              <a:gd name="connsiteX1" fmla="*/ 1567336 w 1920650"/>
              <a:gd name="connsiteY1" fmla="*/ 369676 h 1691232"/>
              <a:gd name="connsiteX2" fmla="*/ 1467324 w 1920650"/>
              <a:gd name="connsiteY2" fmla="*/ 345863 h 1691232"/>
              <a:gd name="connsiteX3" fmla="*/ 1419699 w 1920650"/>
              <a:gd name="connsiteY3" fmla="*/ 317288 h 1691232"/>
              <a:gd name="connsiteX4" fmla="*/ 1367311 w 1920650"/>
              <a:gd name="connsiteY4" fmla="*/ 160126 h 1691232"/>
              <a:gd name="connsiteX5" fmla="*/ 1338736 w 1920650"/>
              <a:gd name="connsiteY5" fmla="*/ 12488 h 1691232"/>
              <a:gd name="connsiteX6" fmla="*/ 1267299 w 1920650"/>
              <a:gd name="connsiteY6" fmla="*/ 12488 h 1691232"/>
              <a:gd name="connsiteX7" fmla="*/ 1214911 w 1920650"/>
              <a:gd name="connsiteY7" fmla="*/ 50588 h 1691232"/>
              <a:gd name="connsiteX8" fmla="*/ 1214911 w 1920650"/>
              <a:gd name="connsiteY8" fmla="*/ 155363 h 1691232"/>
              <a:gd name="connsiteX9" fmla="*/ 1186336 w 1920650"/>
              <a:gd name="connsiteY9" fmla="*/ 183938 h 1691232"/>
              <a:gd name="connsiteX10" fmla="*/ 1176811 w 1920650"/>
              <a:gd name="connsiteY10" fmla="*/ 255376 h 1691232"/>
              <a:gd name="connsiteX11" fmla="*/ 1114899 w 1920650"/>
              <a:gd name="connsiteY11" fmla="*/ 298238 h 1691232"/>
              <a:gd name="connsiteX12" fmla="*/ 1005361 w 1920650"/>
              <a:gd name="connsiteY12" fmla="*/ 312526 h 1691232"/>
              <a:gd name="connsiteX13" fmla="*/ 962499 w 1920650"/>
              <a:gd name="connsiteY13" fmla="*/ 355388 h 1691232"/>
              <a:gd name="connsiteX14" fmla="*/ 838674 w 1920650"/>
              <a:gd name="connsiteY14" fmla="*/ 355388 h 1691232"/>
              <a:gd name="connsiteX15" fmla="*/ 781524 w 1920650"/>
              <a:gd name="connsiteY15" fmla="*/ 426826 h 1691232"/>
              <a:gd name="connsiteX16" fmla="*/ 781524 w 1920650"/>
              <a:gd name="connsiteY16" fmla="*/ 460163 h 1691232"/>
              <a:gd name="connsiteX17" fmla="*/ 743424 w 1920650"/>
              <a:gd name="connsiteY17" fmla="*/ 483976 h 1691232"/>
              <a:gd name="connsiteX18" fmla="*/ 671986 w 1920650"/>
              <a:gd name="connsiteY18" fmla="*/ 417301 h 1691232"/>
              <a:gd name="connsiteX19" fmla="*/ 519586 w 1920650"/>
              <a:gd name="connsiteY19" fmla="*/ 412538 h 1691232"/>
              <a:gd name="connsiteX20" fmla="*/ 457674 w 1920650"/>
              <a:gd name="connsiteY20" fmla="*/ 431588 h 1691232"/>
              <a:gd name="connsiteX21" fmla="*/ 419574 w 1920650"/>
              <a:gd name="connsiteY21" fmla="*/ 417301 h 1691232"/>
              <a:gd name="connsiteX22" fmla="*/ 400524 w 1920650"/>
              <a:gd name="connsiteY22" fmla="*/ 355388 h 1691232"/>
              <a:gd name="connsiteX23" fmla="*/ 333849 w 1920650"/>
              <a:gd name="connsiteY23" fmla="*/ 303001 h 1691232"/>
              <a:gd name="connsiteX24" fmla="*/ 286224 w 1920650"/>
              <a:gd name="connsiteY24" fmla="*/ 236326 h 1691232"/>
              <a:gd name="connsiteX25" fmla="*/ 143349 w 1920650"/>
              <a:gd name="connsiteY25" fmla="*/ 255376 h 1691232"/>
              <a:gd name="connsiteX26" fmla="*/ 124299 w 1920650"/>
              <a:gd name="connsiteY26" fmla="*/ 331576 h 1691232"/>
              <a:gd name="connsiteX27" fmla="*/ 110011 w 1920650"/>
              <a:gd name="connsiteY27" fmla="*/ 364913 h 1691232"/>
              <a:gd name="connsiteX28" fmla="*/ 133824 w 1920650"/>
              <a:gd name="connsiteY28" fmla="*/ 412538 h 1691232"/>
              <a:gd name="connsiteX29" fmla="*/ 81436 w 1920650"/>
              <a:gd name="connsiteY29" fmla="*/ 450638 h 1691232"/>
              <a:gd name="connsiteX30" fmla="*/ 33811 w 1920650"/>
              <a:gd name="connsiteY30" fmla="*/ 445876 h 1691232"/>
              <a:gd name="connsiteX31" fmla="*/ 33811 w 1920650"/>
              <a:gd name="connsiteY31" fmla="*/ 517313 h 1691232"/>
              <a:gd name="connsiteX32" fmla="*/ 474 w 1920650"/>
              <a:gd name="connsiteY32" fmla="*/ 622088 h 1691232"/>
              <a:gd name="connsiteX33" fmla="*/ 62386 w 1920650"/>
              <a:gd name="connsiteY33" fmla="*/ 698288 h 1691232"/>
              <a:gd name="connsiteX34" fmla="*/ 111977 w 1920650"/>
              <a:gd name="connsiteY34" fmla="*/ 678550 h 1691232"/>
              <a:gd name="connsiteX35" fmla="*/ 112334 w 1920650"/>
              <a:gd name="connsiteY35" fmla="*/ 748809 h 1691232"/>
              <a:gd name="connsiteX36" fmla="*/ 167161 w 1920650"/>
              <a:gd name="connsiteY36" fmla="*/ 779251 h 1691232"/>
              <a:gd name="connsiteX37" fmla="*/ 236159 w 1920650"/>
              <a:gd name="connsiteY37" fmla="*/ 789463 h 1691232"/>
              <a:gd name="connsiteX38" fmla="*/ 271462 w 1920650"/>
              <a:gd name="connsiteY38" fmla="*/ 845434 h 1691232"/>
              <a:gd name="connsiteX39" fmla="*/ 270869 w 1920650"/>
              <a:gd name="connsiteY39" fmla="*/ 890506 h 1691232"/>
              <a:gd name="connsiteX40" fmla="*/ 295393 w 1920650"/>
              <a:gd name="connsiteY40" fmla="*/ 929981 h 1691232"/>
              <a:gd name="connsiteX41" fmla="*/ 341051 w 1920650"/>
              <a:gd name="connsiteY41" fmla="*/ 968573 h 1691232"/>
              <a:gd name="connsiteX42" fmla="*/ 426184 w 1920650"/>
              <a:gd name="connsiteY42" fmla="*/ 1022825 h 1691232"/>
              <a:gd name="connsiteX43" fmla="*/ 461961 w 1920650"/>
              <a:gd name="connsiteY43" fmla="*/ 1093918 h 1691232"/>
              <a:gd name="connsiteX44" fmla="*/ 441064 w 1920650"/>
              <a:gd name="connsiteY44" fmla="*/ 1163491 h 1691232"/>
              <a:gd name="connsiteX45" fmla="*/ 519111 w 1920650"/>
              <a:gd name="connsiteY45" fmla="*/ 1219954 h 1691232"/>
              <a:gd name="connsiteX46" fmla="*/ 591143 w 1920650"/>
              <a:gd name="connsiteY46" fmla="*/ 1252948 h 1691232"/>
              <a:gd name="connsiteX47" fmla="*/ 571974 w 1920650"/>
              <a:gd name="connsiteY47" fmla="*/ 1312651 h 1691232"/>
              <a:gd name="connsiteX48" fmla="*/ 662461 w 1920650"/>
              <a:gd name="connsiteY48" fmla="*/ 1465051 h 1691232"/>
              <a:gd name="connsiteX49" fmla="*/ 755271 w 1920650"/>
              <a:gd name="connsiteY49" fmla="*/ 1538205 h 1691232"/>
              <a:gd name="connsiteX50" fmla="*/ 805336 w 1920650"/>
              <a:gd name="connsiteY50" fmla="*/ 1488863 h 1691232"/>
              <a:gd name="connsiteX51" fmla="*/ 869926 w 1920650"/>
              <a:gd name="connsiteY51" fmla="*/ 1516260 h 1691232"/>
              <a:gd name="connsiteX52" fmla="*/ 924399 w 1920650"/>
              <a:gd name="connsiteY52" fmla="*/ 1484101 h 1691232"/>
              <a:gd name="connsiteX53" fmla="*/ 941246 w 1920650"/>
              <a:gd name="connsiteY53" fmla="*/ 1441925 h 1691232"/>
              <a:gd name="connsiteX54" fmla="*/ 1005123 w 1920650"/>
              <a:gd name="connsiteY54" fmla="*/ 1528337 h 1691232"/>
              <a:gd name="connsiteX55" fmla="*/ 1050190 w 1920650"/>
              <a:gd name="connsiteY55" fmla="*/ 1599431 h 1691232"/>
              <a:gd name="connsiteX56" fmla="*/ 1120136 w 1920650"/>
              <a:gd name="connsiteY56" fmla="*/ 1690950 h 1691232"/>
              <a:gd name="connsiteX57" fmla="*/ 1151034 w 1920650"/>
              <a:gd name="connsiteY57" fmla="*/ 1627859 h 1691232"/>
              <a:gd name="connsiteX58" fmla="*/ 1181693 w 1920650"/>
              <a:gd name="connsiteY58" fmla="*/ 1621379 h 1691232"/>
              <a:gd name="connsiteX59" fmla="*/ 1224792 w 1920650"/>
              <a:gd name="connsiteY59" fmla="*/ 1650642 h 1691232"/>
              <a:gd name="connsiteX60" fmla="*/ 1258367 w 1920650"/>
              <a:gd name="connsiteY60" fmla="*/ 1609988 h 1691232"/>
              <a:gd name="connsiteX61" fmla="*/ 1277188 w 1920650"/>
              <a:gd name="connsiteY61" fmla="*/ 1614605 h 1691232"/>
              <a:gd name="connsiteX62" fmla="*/ 1311230 w 1920650"/>
              <a:gd name="connsiteY62" fmla="*/ 1681082 h 1691232"/>
              <a:gd name="connsiteX63" fmla="*/ 1367786 w 1920650"/>
              <a:gd name="connsiteY63" fmla="*/ 1657613 h 1691232"/>
              <a:gd name="connsiteX64" fmla="*/ 1419818 w 1920650"/>
              <a:gd name="connsiteY64" fmla="*/ 1601492 h 1691232"/>
              <a:gd name="connsiteX65" fmla="*/ 1470595 w 1920650"/>
              <a:gd name="connsiteY65" fmla="*/ 1584949 h 1691232"/>
              <a:gd name="connsiteX66" fmla="*/ 1488274 w 1920650"/>
              <a:gd name="connsiteY66" fmla="*/ 1640771 h 1691232"/>
              <a:gd name="connsiteX67" fmla="*/ 1558169 w 1920650"/>
              <a:gd name="connsiteY67" fmla="*/ 1615093 h 1691232"/>
              <a:gd name="connsiteX68" fmla="*/ 1588947 w 1920650"/>
              <a:gd name="connsiteY68" fmla="*/ 1528337 h 1691232"/>
              <a:gd name="connsiteX69" fmla="*/ 1670383 w 1920650"/>
              <a:gd name="connsiteY69" fmla="*/ 1438195 h 1691232"/>
              <a:gd name="connsiteX70" fmla="*/ 1714974 w 1920650"/>
              <a:gd name="connsiteY70" fmla="*/ 1407065 h 1691232"/>
              <a:gd name="connsiteX71" fmla="*/ 1743343 w 1920650"/>
              <a:gd name="connsiteY71" fmla="*/ 1410360 h 1691232"/>
              <a:gd name="connsiteX72" fmla="*/ 1833138 w 1920650"/>
              <a:gd name="connsiteY72" fmla="*/ 1402304 h 1691232"/>
              <a:gd name="connsiteX73" fmla="*/ 1816054 w 1920650"/>
              <a:gd name="connsiteY73" fmla="*/ 1453316 h 1691232"/>
              <a:gd name="connsiteX74" fmla="*/ 1886424 w 1920650"/>
              <a:gd name="connsiteY74" fmla="*/ 1446001 h 1691232"/>
              <a:gd name="connsiteX75" fmla="*/ 1919761 w 1920650"/>
              <a:gd name="connsiteY75" fmla="*/ 1441238 h 1691232"/>
              <a:gd name="connsiteX76" fmla="*/ 1853086 w 1920650"/>
              <a:gd name="connsiteY76" fmla="*/ 1398376 h 1691232"/>
              <a:gd name="connsiteX77" fmla="*/ 1853086 w 1920650"/>
              <a:gd name="connsiteY77" fmla="*/ 1303126 h 1691232"/>
              <a:gd name="connsiteX78" fmla="*/ 1853086 w 1920650"/>
              <a:gd name="connsiteY78" fmla="*/ 1245976 h 1691232"/>
              <a:gd name="connsiteX79" fmla="*/ 1810224 w 1920650"/>
              <a:gd name="connsiteY79" fmla="*/ 1236451 h 1691232"/>
              <a:gd name="connsiteX80" fmla="*/ 1734024 w 1920650"/>
              <a:gd name="connsiteY80" fmla="*/ 1155488 h 1691232"/>
              <a:gd name="connsiteX81" fmla="*/ 1695924 w 1920650"/>
              <a:gd name="connsiteY81" fmla="*/ 974513 h 1691232"/>
              <a:gd name="connsiteX82" fmla="*/ 1643536 w 1920650"/>
              <a:gd name="connsiteY82" fmla="*/ 941176 h 1691232"/>
              <a:gd name="connsiteX83" fmla="*/ 1605436 w 1920650"/>
              <a:gd name="connsiteY83" fmla="*/ 884026 h 1691232"/>
              <a:gd name="connsiteX84" fmla="*/ 1557811 w 1920650"/>
              <a:gd name="connsiteY84" fmla="*/ 836401 h 1691232"/>
              <a:gd name="connsiteX85" fmla="*/ 1505424 w 1920650"/>
              <a:gd name="connsiteY85" fmla="*/ 817351 h 1691232"/>
              <a:gd name="connsiteX86" fmla="*/ 1453036 w 1920650"/>
              <a:gd name="connsiteY86" fmla="*/ 812588 h 1691232"/>
              <a:gd name="connsiteX87" fmla="*/ 1510186 w 1920650"/>
              <a:gd name="connsiteY87" fmla="*/ 779251 h 1691232"/>
              <a:gd name="connsiteX88" fmla="*/ 1476849 w 1920650"/>
              <a:gd name="connsiteY88" fmla="*/ 745913 h 1691232"/>
              <a:gd name="connsiteX89" fmla="*/ 1481611 w 1920650"/>
              <a:gd name="connsiteY89" fmla="*/ 722101 h 1691232"/>
              <a:gd name="connsiteX90" fmla="*/ 1572099 w 1920650"/>
              <a:gd name="connsiteY90" fmla="*/ 760201 h 1691232"/>
              <a:gd name="connsiteX91" fmla="*/ 1624486 w 1920650"/>
              <a:gd name="connsiteY91" fmla="*/ 693526 h 1691232"/>
              <a:gd name="connsiteX92" fmla="*/ 1614961 w 1920650"/>
              <a:gd name="connsiteY92" fmla="*/ 550651 h 1691232"/>
              <a:gd name="connsiteX93" fmla="*/ 1610199 w 1920650"/>
              <a:gd name="connsiteY93" fmla="*/ 412538 h 1691232"/>
              <a:gd name="connsiteX0" fmla="*/ 1610199 w 1920031"/>
              <a:gd name="connsiteY0" fmla="*/ 412538 h 1691232"/>
              <a:gd name="connsiteX1" fmla="*/ 1567336 w 1920031"/>
              <a:gd name="connsiteY1" fmla="*/ 369676 h 1691232"/>
              <a:gd name="connsiteX2" fmla="*/ 1467324 w 1920031"/>
              <a:gd name="connsiteY2" fmla="*/ 345863 h 1691232"/>
              <a:gd name="connsiteX3" fmla="*/ 1419699 w 1920031"/>
              <a:gd name="connsiteY3" fmla="*/ 317288 h 1691232"/>
              <a:gd name="connsiteX4" fmla="*/ 1367311 w 1920031"/>
              <a:gd name="connsiteY4" fmla="*/ 160126 h 1691232"/>
              <a:gd name="connsiteX5" fmla="*/ 1338736 w 1920031"/>
              <a:gd name="connsiteY5" fmla="*/ 12488 h 1691232"/>
              <a:gd name="connsiteX6" fmla="*/ 1267299 w 1920031"/>
              <a:gd name="connsiteY6" fmla="*/ 12488 h 1691232"/>
              <a:gd name="connsiteX7" fmla="*/ 1214911 w 1920031"/>
              <a:gd name="connsiteY7" fmla="*/ 50588 h 1691232"/>
              <a:gd name="connsiteX8" fmla="*/ 1214911 w 1920031"/>
              <a:gd name="connsiteY8" fmla="*/ 155363 h 1691232"/>
              <a:gd name="connsiteX9" fmla="*/ 1186336 w 1920031"/>
              <a:gd name="connsiteY9" fmla="*/ 183938 h 1691232"/>
              <a:gd name="connsiteX10" fmla="*/ 1176811 w 1920031"/>
              <a:gd name="connsiteY10" fmla="*/ 255376 h 1691232"/>
              <a:gd name="connsiteX11" fmla="*/ 1114899 w 1920031"/>
              <a:gd name="connsiteY11" fmla="*/ 298238 h 1691232"/>
              <a:gd name="connsiteX12" fmla="*/ 1005361 w 1920031"/>
              <a:gd name="connsiteY12" fmla="*/ 312526 h 1691232"/>
              <a:gd name="connsiteX13" fmla="*/ 962499 w 1920031"/>
              <a:gd name="connsiteY13" fmla="*/ 355388 h 1691232"/>
              <a:gd name="connsiteX14" fmla="*/ 838674 w 1920031"/>
              <a:gd name="connsiteY14" fmla="*/ 355388 h 1691232"/>
              <a:gd name="connsiteX15" fmla="*/ 781524 w 1920031"/>
              <a:gd name="connsiteY15" fmla="*/ 426826 h 1691232"/>
              <a:gd name="connsiteX16" fmla="*/ 781524 w 1920031"/>
              <a:gd name="connsiteY16" fmla="*/ 460163 h 1691232"/>
              <a:gd name="connsiteX17" fmla="*/ 743424 w 1920031"/>
              <a:gd name="connsiteY17" fmla="*/ 483976 h 1691232"/>
              <a:gd name="connsiteX18" fmla="*/ 671986 w 1920031"/>
              <a:gd name="connsiteY18" fmla="*/ 417301 h 1691232"/>
              <a:gd name="connsiteX19" fmla="*/ 519586 w 1920031"/>
              <a:gd name="connsiteY19" fmla="*/ 412538 h 1691232"/>
              <a:gd name="connsiteX20" fmla="*/ 457674 w 1920031"/>
              <a:gd name="connsiteY20" fmla="*/ 431588 h 1691232"/>
              <a:gd name="connsiteX21" fmla="*/ 419574 w 1920031"/>
              <a:gd name="connsiteY21" fmla="*/ 417301 h 1691232"/>
              <a:gd name="connsiteX22" fmla="*/ 400524 w 1920031"/>
              <a:gd name="connsiteY22" fmla="*/ 355388 h 1691232"/>
              <a:gd name="connsiteX23" fmla="*/ 333849 w 1920031"/>
              <a:gd name="connsiteY23" fmla="*/ 303001 h 1691232"/>
              <a:gd name="connsiteX24" fmla="*/ 286224 w 1920031"/>
              <a:gd name="connsiteY24" fmla="*/ 236326 h 1691232"/>
              <a:gd name="connsiteX25" fmla="*/ 143349 w 1920031"/>
              <a:gd name="connsiteY25" fmla="*/ 255376 h 1691232"/>
              <a:gd name="connsiteX26" fmla="*/ 124299 w 1920031"/>
              <a:gd name="connsiteY26" fmla="*/ 331576 h 1691232"/>
              <a:gd name="connsiteX27" fmla="*/ 110011 w 1920031"/>
              <a:gd name="connsiteY27" fmla="*/ 364913 h 1691232"/>
              <a:gd name="connsiteX28" fmla="*/ 133824 w 1920031"/>
              <a:gd name="connsiteY28" fmla="*/ 412538 h 1691232"/>
              <a:gd name="connsiteX29" fmla="*/ 81436 w 1920031"/>
              <a:gd name="connsiteY29" fmla="*/ 450638 h 1691232"/>
              <a:gd name="connsiteX30" fmla="*/ 33811 w 1920031"/>
              <a:gd name="connsiteY30" fmla="*/ 445876 h 1691232"/>
              <a:gd name="connsiteX31" fmla="*/ 33811 w 1920031"/>
              <a:gd name="connsiteY31" fmla="*/ 517313 h 1691232"/>
              <a:gd name="connsiteX32" fmla="*/ 474 w 1920031"/>
              <a:gd name="connsiteY32" fmla="*/ 622088 h 1691232"/>
              <a:gd name="connsiteX33" fmla="*/ 62386 w 1920031"/>
              <a:gd name="connsiteY33" fmla="*/ 698288 h 1691232"/>
              <a:gd name="connsiteX34" fmla="*/ 111977 w 1920031"/>
              <a:gd name="connsiteY34" fmla="*/ 678550 h 1691232"/>
              <a:gd name="connsiteX35" fmla="*/ 112334 w 1920031"/>
              <a:gd name="connsiteY35" fmla="*/ 748809 h 1691232"/>
              <a:gd name="connsiteX36" fmla="*/ 167161 w 1920031"/>
              <a:gd name="connsiteY36" fmla="*/ 779251 h 1691232"/>
              <a:gd name="connsiteX37" fmla="*/ 236159 w 1920031"/>
              <a:gd name="connsiteY37" fmla="*/ 789463 h 1691232"/>
              <a:gd name="connsiteX38" fmla="*/ 271462 w 1920031"/>
              <a:gd name="connsiteY38" fmla="*/ 845434 h 1691232"/>
              <a:gd name="connsiteX39" fmla="*/ 270869 w 1920031"/>
              <a:gd name="connsiteY39" fmla="*/ 890506 h 1691232"/>
              <a:gd name="connsiteX40" fmla="*/ 295393 w 1920031"/>
              <a:gd name="connsiteY40" fmla="*/ 929981 h 1691232"/>
              <a:gd name="connsiteX41" fmla="*/ 341051 w 1920031"/>
              <a:gd name="connsiteY41" fmla="*/ 968573 h 1691232"/>
              <a:gd name="connsiteX42" fmla="*/ 426184 w 1920031"/>
              <a:gd name="connsiteY42" fmla="*/ 1022825 h 1691232"/>
              <a:gd name="connsiteX43" fmla="*/ 461961 w 1920031"/>
              <a:gd name="connsiteY43" fmla="*/ 1093918 h 1691232"/>
              <a:gd name="connsiteX44" fmla="*/ 441064 w 1920031"/>
              <a:gd name="connsiteY44" fmla="*/ 1163491 h 1691232"/>
              <a:gd name="connsiteX45" fmla="*/ 519111 w 1920031"/>
              <a:gd name="connsiteY45" fmla="*/ 1219954 h 1691232"/>
              <a:gd name="connsiteX46" fmla="*/ 591143 w 1920031"/>
              <a:gd name="connsiteY46" fmla="*/ 1252948 h 1691232"/>
              <a:gd name="connsiteX47" fmla="*/ 571974 w 1920031"/>
              <a:gd name="connsiteY47" fmla="*/ 1312651 h 1691232"/>
              <a:gd name="connsiteX48" fmla="*/ 662461 w 1920031"/>
              <a:gd name="connsiteY48" fmla="*/ 1465051 h 1691232"/>
              <a:gd name="connsiteX49" fmla="*/ 755271 w 1920031"/>
              <a:gd name="connsiteY49" fmla="*/ 1538205 h 1691232"/>
              <a:gd name="connsiteX50" fmla="*/ 805336 w 1920031"/>
              <a:gd name="connsiteY50" fmla="*/ 1488863 h 1691232"/>
              <a:gd name="connsiteX51" fmla="*/ 869926 w 1920031"/>
              <a:gd name="connsiteY51" fmla="*/ 1516260 h 1691232"/>
              <a:gd name="connsiteX52" fmla="*/ 924399 w 1920031"/>
              <a:gd name="connsiteY52" fmla="*/ 1484101 h 1691232"/>
              <a:gd name="connsiteX53" fmla="*/ 941246 w 1920031"/>
              <a:gd name="connsiteY53" fmla="*/ 1441925 h 1691232"/>
              <a:gd name="connsiteX54" fmla="*/ 1005123 w 1920031"/>
              <a:gd name="connsiteY54" fmla="*/ 1528337 h 1691232"/>
              <a:gd name="connsiteX55" fmla="*/ 1050190 w 1920031"/>
              <a:gd name="connsiteY55" fmla="*/ 1599431 h 1691232"/>
              <a:gd name="connsiteX56" fmla="*/ 1120136 w 1920031"/>
              <a:gd name="connsiteY56" fmla="*/ 1690950 h 1691232"/>
              <a:gd name="connsiteX57" fmla="*/ 1151034 w 1920031"/>
              <a:gd name="connsiteY57" fmla="*/ 1627859 h 1691232"/>
              <a:gd name="connsiteX58" fmla="*/ 1181693 w 1920031"/>
              <a:gd name="connsiteY58" fmla="*/ 1621379 h 1691232"/>
              <a:gd name="connsiteX59" fmla="*/ 1224792 w 1920031"/>
              <a:gd name="connsiteY59" fmla="*/ 1650642 h 1691232"/>
              <a:gd name="connsiteX60" fmla="*/ 1258367 w 1920031"/>
              <a:gd name="connsiteY60" fmla="*/ 1609988 h 1691232"/>
              <a:gd name="connsiteX61" fmla="*/ 1277188 w 1920031"/>
              <a:gd name="connsiteY61" fmla="*/ 1614605 h 1691232"/>
              <a:gd name="connsiteX62" fmla="*/ 1311230 w 1920031"/>
              <a:gd name="connsiteY62" fmla="*/ 1681082 h 1691232"/>
              <a:gd name="connsiteX63" fmla="*/ 1367786 w 1920031"/>
              <a:gd name="connsiteY63" fmla="*/ 1657613 h 1691232"/>
              <a:gd name="connsiteX64" fmla="*/ 1419818 w 1920031"/>
              <a:gd name="connsiteY64" fmla="*/ 1601492 h 1691232"/>
              <a:gd name="connsiteX65" fmla="*/ 1470595 w 1920031"/>
              <a:gd name="connsiteY65" fmla="*/ 1584949 h 1691232"/>
              <a:gd name="connsiteX66" fmla="*/ 1488274 w 1920031"/>
              <a:gd name="connsiteY66" fmla="*/ 1640771 h 1691232"/>
              <a:gd name="connsiteX67" fmla="*/ 1558169 w 1920031"/>
              <a:gd name="connsiteY67" fmla="*/ 1615093 h 1691232"/>
              <a:gd name="connsiteX68" fmla="*/ 1588947 w 1920031"/>
              <a:gd name="connsiteY68" fmla="*/ 1528337 h 1691232"/>
              <a:gd name="connsiteX69" fmla="*/ 1670383 w 1920031"/>
              <a:gd name="connsiteY69" fmla="*/ 1438195 h 1691232"/>
              <a:gd name="connsiteX70" fmla="*/ 1714974 w 1920031"/>
              <a:gd name="connsiteY70" fmla="*/ 1407065 h 1691232"/>
              <a:gd name="connsiteX71" fmla="*/ 1743343 w 1920031"/>
              <a:gd name="connsiteY71" fmla="*/ 1410360 h 1691232"/>
              <a:gd name="connsiteX72" fmla="*/ 1833138 w 1920031"/>
              <a:gd name="connsiteY72" fmla="*/ 1402304 h 1691232"/>
              <a:gd name="connsiteX73" fmla="*/ 1816054 w 1920031"/>
              <a:gd name="connsiteY73" fmla="*/ 1453316 h 1691232"/>
              <a:gd name="connsiteX74" fmla="*/ 1874221 w 1920031"/>
              <a:gd name="connsiteY74" fmla="*/ 1476637 h 1691232"/>
              <a:gd name="connsiteX75" fmla="*/ 1919761 w 1920031"/>
              <a:gd name="connsiteY75" fmla="*/ 1441238 h 1691232"/>
              <a:gd name="connsiteX76" fmla="*/ 1853086 w 1920031"/>
              <a:gd name="connsiteY76" fmla="*/ 1398376 h 1691232"/>
              <a:gd name="connsiteX77" fmla="*/ 1853086 w 1920031"/>
              <a:gd name="connsiteY77" fmla="*/ 1303126 h 1691232"/>
              <a:gd name="connsiteX78" fmla="*/ 1853086 w 1920031"/>
              <a:gd name="connsiteY78" fmla="*/ 1245976 h 1691232"/>
              <a:gd name="connsiteX79" fmla="*/ 1810224 w 1920031"/>
              <a:gd name="connsiteY79" fmla="*/ 1236451 h 1691232"/>
              <a:gd name="connsiteX80" fmla="*/ 1734024 w 1920031"/>
              <a:gd name="connsiteY80" fmla="*/ 1155488 h 1691232"/>
              <a:gd name="connsiteX81" fmla="*/ 1695924 w 1920031"/>
              <a:gd name="connsiteY81" fmla="*/ 974513 h 1691232"/>
              <a:gd name="connsiteX82" fmla="*/ 1643536 w 1920031"/>
              <a:gd name="connsiteY82" fmla="*/ 941176 h 1691232"/>
              <a:gd name="connsiteX83" fmla="*/ 1605436 w 1920031"/>
              <a:gd name="connsiteY83" fmla="*/ 884026 h 1691232"/>
              <a:gd name="connsiteX84" fmla="*/ 1557811 w 1920031"/>
              <a:gd name="connsiteY84" fmla="*/ 836401 h 1691232"/>
              <a:gd name="connsiteX85" fmla="*/ 1505424 w 1920031"/>
              <a:gd name="connsiteY85" fmla="*/ 817351 h 1691232"/>
              <a:gd name="connsiteX86" fmla="*/ 1453036 w 1920031"/>
              <a:gd name="connsiteY86" fmla="*/ 812588 h 1691232"/>
              <a:gd name="connsiteX87" fmla="*/ 1510186 w 1920031"/>
              <a:gd name="connsiteY87" fmla="*/ 779251 h 1691232"/>
              <a:gd name="connsiteX88" fmla="*/ 1476849 w 1920031"/>
              <a:gd name="connsiteY88" fmla="*/ 745913 h 1691232"/>
              <a:gd name="connsiteX89" fmla="*/ 1481611 w 1920031"/>
              <a:gd name="connsiteY89" fmla="*/ 722101 h 1691232"/>
              <a:gd name="connsiteX90" fmla="*/ 1572099 w 1920031"/>
              <a:gd name="connsiteY90" fmla="*/ 760201 h 1691232"/>
              <a:gd name="connsiteX91" fmla="*/ 1624486 w 1920031"/>
              <a:gd name="connsiteY91" fmla="*/ 693526 h 1691232"/>
              <a:gd name="connsiteX92" fmla="*/ 1614961 w 1920031"/>
              <a:gd name="connsiteY92" fmla="*/ 550651 h 1691232"/>
              <a:gd name="connsiteX93" fmla="*/ 1610199 w 1920031"/>
              <a:gd name="connsiteY93" fmla="*/ 412538 h 1691232"/>
              <a:gd name="connsiteX0" fmla="*/ 1610199 w 1920031"/>
              <a:gd name="connsiteY0" fmla="*/ 412538 h 1691232"/>
              <a:gd name="connsiteX1" fmla="*/ 1567336 w 1920031"/>
              <a:gd name="connsiteY1" fmla="*/ 369676 h 1691232"/>
              <a:gd name="connsiteX2" fmla="*/ 1467324 w 1920031"/>
              <a:gd name="connsiteY2" fmla="*/ 345863 h 1691232"/>
              <a:gd name="connsiteX3" fmla="*/ 1419699 w 1920031"/>
              <a:gd name="connsiteY3" fmla="*/ 317288 h 1691232"/>
              <a:gd name="connsiteX4" fmla="*/ 1367311 w 1920031"/>
              <a:gd name="connsiteY4" fmla="*/ 160126 h 1691232"/>
              <a:gd name="connsiteX5" fmla="*/ 1338736 w 1920031"/>
              <a:gd name="connsiteY5" fmla="*/ 12488 h 1691232"/>
              <a:gd name="connsiteX6" fmla="*/ 1267299 w 1920031"/>
              <a:gd name="connsiteY6" fmla="*/ 12488 h 1691232"/>
              <a:gd name="connsiteX7" fmla="*/ 1214911 w 1920031"/>
              <a:gd name="connsiteY7" fmla="*/ 50588 h 1691232"/>
              <a:gd name="connsiteX8" fmla="*/ 1214911 w 1920031"/>
              <a:gd name="connsiteY8" fmla="*/ 155363 h 1691232"/>
              <a:gd name="connsiteX9" fmla="*/ 1186336 w 1920031"/>
              <a:gd name="connsiteY9" fmla="*/ 183938 h 1691232"/>
              <a:gd name="connsiteX10" fmla="*/ 1176811 w 1920031"/>
              <a:gd name="connsiteY10" fmla="*/ 255376 h 1691232"/>
              <a:gd name="connsiteX11" fmla="*/ 1114899 w 1920031"/>
              <a:gd name="connsiteY11" fmla="*/ 298238 h 1691232"/>
              <a:gd name="connsiteX12" fmla="*/ 1005361 w 1920031"/>
              <a:gd name="connsiteY12" fmla="*/ 312526 h 1691232"/>
              <a:gd name="connsiteX13" fmla="*/ 962499 w 1920031"/>
              <a:gd name="connsiteY13" fmla="*/ 355388 h 1691232"/>
              <a:gd name="connsiteX14" fmla="*/ 838674 w 1920031"/>
              <a:gd name="connsiteY14" fmla="*/ 355388 h 1691232"/>
              <a:gd name="connsiteX15" fmla="*/ 781524 w 1920031"/>
              <a:gd name="connsiteY15" fmla="*/ 426826 h 1691232"/>
              <a:gd name="connsiteX16" fmla="*/ 781524 w 1920031"/>
              <a:gd name="connsiteY16" fmla="*/ 460163 h 1691232"/>
              <a:gd name="connsiteX17" fmla="*/ 743424 w 1920031"/>
              <a:gd name="connsiteY17" fmla="*/ 483976 h 1691232"/>
              <a:gd name="connsiteX18" fmla="*/ 671986 w 1920031"/>
              <a:gd name="connsiteY18" fmla="*/ 417301 h 1691232"/>
              <a:gd name="connsiteX19" fmla="*/ 519586 w 1920031"/>
              <a:gd name="connsiteY19" fmla="*/ 412538 h 1691232"/>
              <a:gd name="connsiteX20" fmla="*/ 457674 w 1920031"/>
              <a:gd name="connsiteY20" fmla="*/ 431588 h 1691232"/>
              <a:gd name="connsiteX21" fmla="*/ 419574 w 1920031"/>
              <a:gd name="connsiteY21" fmla="*/ 417301 h 1691232"/>
              <a:gd name="connsiteX22" fmla="*/ 400524 w 1920031"/>
              <a:gd name="connsiteY22" fmla="*/ 355388 h 1691232"/>
              <a:gd name="connsiteX23" fmla="*/ 333849 w 1920031"/>
              <a:gd name="connsiteY23" fmla="*/ 303001 h 1691232"/>
              <a:gd name="connsiteX24" fmla="*/ 286224 w 1920031"/>
              <a:gd name="connsiteY24" fmla="*/ 236326 h 1691232"/>
              <a:gd name="connsiteX25" fmla="*/ 143349 w 1920031"/>
              <a:gd name="connsiteY25" fmla="*/ 255376 h 1691232"/>
              <a:gd name="connsiteX26" fmla="*/ 124299 w 1920031"/>
              <a:gd name="connsiteY26" fmla="*/ 331576 h 1691232"/>
              <a:gd name="connsiteX27" fmla="*/ 110011 w 1920031"/>
              <a:gd name="connsiteY27" fmla="*/ 364913 h 1691232"/>
              <a:gd name="connsiteX28" fmla="*/ 133824 w 1920031"/>
              <a:gd name="connsiteY28" fmla="*/ 412538 h 1691232"/>
              <a:gd name="connsiteX29" fmla="*/ 81436 w 1920031"/>
              <a:gd name="connsiteY29" fmla="*/ 450638 h 1691232"/>
              <a:gd name="connsiteX30" fmla="*/ 33811 w 1920031"/>
              <a:gd name="connsiteY30" fmla="*/ 445876 h 1691232"/>
              <a:gd name="connsiteX31" fmla="*/ 33811 w 1920031"/>
              <a:gd name="connsiteY31" fmla="*/ 517313 h 1691232"/>
              <a:gd name="connsiteX32" fmla="*/ 474 w 1920031"/>
              <a:gd name="connsiteY32" fmla="*/ 622088 h 1691232"/>
              <a:gd name="connsiteX33" fmla="*/ 62386 w 1920031"/>
              <a:gd name="connsiteY33" fmla="*/ 698288 h 1691232"/>
              <a:gd name="connsiteX34" fmla="*/ 111977 w 1920031"/>
              <a:gd name="connsiteY34" fmla="*/ 678550 h 1691232"/>
              <a:gd name="connsiteX35" fmla="*/ 112334 w 1920031"/>
              <a:gd name="connsiteY35" fmla="*/ 748809 h 1691232"/>
              <a:gd name="connsiteX36" fmla="*/ 167161 w 1920031"/>
              <a:gd name="connsiteY36" fmla="*/ 779251 h 1691232"/>
              <a:gd name="connsiteX37" fmla="*/ 236159 w 1920031"/>
              <a:gd name="connsiteY37" fmla="*/ 789463 h 1691232"/>
              <a:gd name="connsiteX38" fmla="*/ 271462 w 1920031"/>
              <a:gd name="connsiteY38" fmla="*/ 845434 h 1691232"/>
              <a:gd name="connsiteX39" fmla="*/ 270869 w 1920031"/>
              <a:gd name="connsiteY39" fmla="*/ 890506 h 1691232"/>
              <a:gd name="connsiteX40" fmla="*/ 295393 w 1920031"/>
              <a:gd name="connsiteY40" fmla="*/ 929981 h 1691232"/>
              <a:gd name="connsiteX41" fmla="*/ 341051 w 1920031"/>
              <a:gd name="connsiteY41" fmla="*/ 968573 h 1691232"/>
              <a:gd name="connsiteX42" fmla="*/ 426184 w 1920031"/>
              <a:gd name="connsiteY42" fmla="*/ 1022825 h 1691232"/>
              <a:gd name="connsiteX43" fmla="*/ 461961 w 1920031"/>
              <a:gd name="connsiteY43" fmla="*/ 1093918 h 1691232"/>
              <a:gd name="connsiteX44" fmla="*/ 441064 w 1920031"/>
              <a:gd name="connsiteY44" fmla="*/ 1163491 h 1691232"/>
              <a:gd name="connsiteX45" fmla="*/ 519111 w 1920031"/>
              <a:gd name="connsiteY45" fmla="*/ 1219954 h 1691232"/>
              <a:gd name="connsiteX46" fmla="*/ 591143 w 1920031"/>
              <a:gd name="connsiteY46" fmla="*/ 1252948 h 1691232"/>
              <a:gd name="connsiteX47" fmla="*/ 571974 w 1920031"/>
              <a:gd name="connsiteY47" fmla="*/ 1312651 h 1691232"/>
              <a:gd name="connsiteX48" fmla="*/ 662461 w 1920031"/>
              <a:gd name="connsiteY48" fmla="*/ 1465051 h 1691232"/>
              <a:gd name="connsiteX49" fmla="*/ 755271 w 1920031"/>
              <a:gd name="connsiteY49" fmla="*/ 1538205 h 1691232"/>
              <a:gd name="connsiteX50" fmla="*/ 805336 w 1920031"/>
              <a:gd name="connsiteY50" fmla="*/ 1488863 h 1691232"/>
              <a:gd name="connsiteX51" fmla="*/ 869926 w 1920031"/>
              <a:gd name="connsiteY51" fmla="*/ 1516260 h 1691232"/>
              <a:gd name="connsiteX52" fmla="*/ 924399 w 1920031"/>
              <a:gd name="connsiteY52" fmla="*/ 1484101 h 1691232"/>
              <a:gd name="connsiteX53" fmla="*/ 941246 w 1920031"/>
              <a:gd name="connsiteY53" fmla="*/ 1441925 h 1691232"/>
              <a:gd name="connsiteX54" fmla="*/ 1005123 w 1920031"/>
              <a:gd name="connsiteY54" fmla="*/ 1528337 h 1691232"/>
              <a:gd name="connsiteX55" fmla="*/ 1050190 w 1920031"/>
              <a:gd name="connsiteY55" fmla="*/ 1599431 h 1691232"/>
              <a:gd name="connsiteX56" fmla="*/ 1120136 w 1920031"/>
              <a:gd name="connsiteY56" fmla="*/ 1690950 h 1691232"/>
              <a:gd name="connsiteX57" fmla="*/ 1151034 w 1920031"/>
              <a:gd name="connsiteY57" fmla="*/ 1627859 h 1691232"/>
              <a:gd name="connsiteX58" fmla="*/ 1181693 w 1920031"/>
              <a:gd name="connsiteY58" fmla="*/ 1621379 h 1691232"/>
              <a:gd name="connsiteX59" fmla="*/ 1224792 w 1920031"/>
              <a:gd name="connsiteY59" fmla="*/ 1650642 h 1691232"/>
              <a:gd name="connsiteX60" fmla="*/ 1258367 w 1920031"/>
              <a:gd name="connsiteY60" fmla="*/ 1609988 h 1691232"/>
              <a:gd name="connsiteX61" fmla="*/ 1277188 w 1920031"/>
              <a:gd name="connsiteY61" fmla="*/ 1614605 h 1691232"/>
              <a:gd name="connsiteX62" fmla="*/ 1311230 w 1920031"/>
              <a:gd name="connsiteY62" fmla="*/ 1681082 h 1691232"/>
              <a:gd name="connsiteX63" fmla="*/ 1367786 w 1920031"/>
              <a:gd name="connsiteY63" fmla="*/ 1657613 h 1691232"/>
              <a:gd name="connsiteX64" fmla="*/ 1419818 w 1920031"/>
              <a:gd name="connsiteY64" fmla="*/ 1601492 h 1691232"/>
              <a:gd name="connsiteX65" fmla="*/ 1470595 w 1920031"/>
              <a:gd name="connsiteY65" fmla="*/ 1584949 h 1691232"/>
              <a:gd name="connsiteX66" fmla="*/ 1488274 w 1920031"/>
              <a:gd name="connsiteY66" fmla="*/ 1640771 h 1691232"/>
              <a:gd name="connsiteX67" fmla="*/ 1558169 w 1920031"/>
              <a:gd name="connsiteY67" fmla="*/ 1615093 h 1691232"/>
              <a:gd name="connsiteX68" fmla="*/ 1588947 w 1920031"/>
              <a:gd name="connsiteY68" fmla="*/ 1528337 h 1691232"/>
              <a:gd name="connsiteX69" fmla="*/ 1670383 w 1920031"/>
              <a:gd name="connsiteY69" fmla="*/ 1438195 h 1691232"/>
              <a:gd name="connsiteX70" fmla="*/ 1714974 w 1920031"/>
              <a:gd name="connsiteY70" fmla="*/ 1407065 h 1691232"/>
              <a:gd name="connsiteX71" fmla="*/ 1743343 w 1920031"/>
              <a:gd name="connsiteY71" fmla="*/ 1410360 h 1691232"/>
              <a:gd name="connsiteX72" fmla="*/ 1820935 w 1920031"/>
              <a:gd name="connsiteY72" fmla="*/ 1399752 h 1691232"/>
              <a:gd name="connsiteX73" fmla="*/ 1816054 w 1920031"/>
              <a:gd name="connsiteY73" fmla="*/ 1453316 h 1691232"/>
              <a:gd name="connsiteX74" fmla="*/ 1874221 w 1920031"/>
              <a:gd name="connsiteY74" fmla="*/ 1476637 h 1691232"/>
              <a:gd name="connsiteX75" fmla="*/ 1919761 w 1920031"/>
              <a:gd name="connsiteY75" fmla="*/ 1441238 h 1691232"/>
              <a:gd name="connsiteX76" fmla="*/ 1853086 w 1920031"/>
              <a:gd name="connsiteY76" fmla="*/ 1398376 h 1691232"/>
              <a:gd name="connsiteX77" fmla="*/ 1853086 w 1920031"/>
              <a:gd name="connsiteY77" fmla="*/ 1303126 h 1691232"/>
              <a:gd name="connsiteX78" fmla="*/ 1853086 w 1920031"/>
              <a:gd name="connsiteY78" fmla="*/ 1245976 h 1691232"/>
              <a:gd name="connsiteX79" fmla="*/ 1810224 w 1920031"/>
              <a:gd name="connsiteY79" fmla="*/ 1236451 h 1691232"/>
              <a:gd name="connsiteX80" fmla="*/ 1734024 w 1920031"/>
              <a:gd name="connsiteY80" fmla="*/ 1155488 h 1691232"/>
              <a:gd name="connsiteX81" fmla="*/ 1695924 w 1920031"/>
              <a:gd name="connsiteY81" fmla="*/ 974513 h 1691232"/>
              <a:gd name="connsiteX82" fmla="*/ 1643536 w 1920031"/>
              <a:gd name="connsiteY82" fmla="*/ 941176 h 1691232"/>
              <a:gd name="connsiteX83" fmla="*/ 1605436 w 1920031"/>
              <a:gd name="connsiteY83" fmla="*/ 884026 h 1691232"/>
              <a:gd name="connsiteX84" fmla="*/ 1557811 w 1920031"/>
              <a:gd name="connsiteY84" fmla="*/ 836401 h 1691232"/>
              <a:gd name="connsiteX85" fmla="*/ 1505424 w 1920031"/>
              <a:gd name="connsiteY85" fmla="*/ 817351 h 1691232"/>
              <a:gd name="connsiteX86" fmla="*/ 1453036 w 1920031"/>
              <a:gd name="connsiteY86" fmla="*/ 812588 h 1691232"/>
              <a:gd name="connsiteX87" fmla="*/ 1510186 w 1920031"/>
              <a:gd name="connsiteY87" fmla="*/ 779251 h 1691232"/>
              <a:gd name="connsiteX88" fmla="*/ 1476849 w 1920031"/>
              <a:gd name="connsiteY88" fmla="*/ 745913 h 1691232"/>
              <a:gd name="connsiteX89" fmla="*/ 1481611 w 1920031"/>
              <a:gd name="connsiteY89" fmla="*/ 722101 h 1691232"/>
              <a:gd name="connsiteX90" fmla="*/ 1572099 w 1920031"/>
              <a:gd name="connsiteY90" fmla="*/ 760201 h 1691232"/>
              <a:gd name="connsiteX91" fmla="*/ 1624486 w 1920031"/>
              <a:gd name="connsiteY91" fmla="*/ 693526 h 1691232"/>
              <a:gd name="connsiteX92" fmla="*/ 1614961 w 1920031"/>
              <a:gd name="connsiteY92" fmla="*/ 550651 h 1691232"/>
              <a:gd name="connsiteX93" fmla="*/ 1610199 w 1920031"/>
              <a:gd name="connsiteY93" fmla="*/ 412538 h 1691232"/>
              <a:gd name="connsiteX0" fmla="*/ 1610199 w 1880151"/>
              <a:gd name="connsiteY0" fmla="*/ 412538 h 1691232"/>
              <a:gd name="connsiteX1" fmla="*/ 1567336 w 1880151"/>
              <a:gd name="connsiteY1" fmla="*/ 369676 h 1691232"/>
              <a:gd name="connsiteX2" fmla="*/ 1467324 w 1880151"/>
              <a:gd name="connsiteY2" fmla="*/ 345863 h 1691232"/>
              <a:gd name="connsiteX3" fmla="*/ 1419699 w 1880151"/>
              <a:gd name="connsiteY3" fmla="*/ 317288 h 1691232"/>
              <a:gd name="connsiteX4" fmla="*/ 1367311 w 1880151"/>
              <a:gd name="connsiteY4" fmla="*/ 160126 h 1691232"/>
              <a:gd name="connsiteX5" fmla="*/ 1338736 w 1880151"/>
              <a:gd name="connsiteY5" fmla="*/ 12488 h 1691232"/>
              <a:gd name="connsiteX6" fmla="*/ 1267299 w 1880151"/>
              <a:gd name="connsiteY6" fmla="*/ 12488 h 1691232"/>
              <a:gd name="connsiteX7" fmla="*/ 1214911 w 1880151"/>
              <a:gd name="connsiteY7" fmla="*/ 50588 h 1691232"/>
              <a:gd name="connsiteX8" fmla="*/ 1214911 w 1880151"/>
              <a:gd name="connsiteY8" fmla="*/ 155363 h 1691232"/>
              <a:gd name="connsiteX9" fmla="*/ 1186336 w 1880151"/>
              <a:gd name="connsiteY9" fmla="*/ 183938 h 1691232"/>
              <a:gd name="connsiteX10" fmla="*/ 1176811 w 1880151"/>
              <a:gd name="connsiteY10" fmla="*/ 255376 h 1691232"/>
              <a:gd name="connsiteX11" fmla="*/ 1114899 w 1880151"/>
              <a:gd name="connsiteY11" fmla="*/ 298238 h 1691232"/>
              <a:gd name="connsiteX12" fmla="*/ 1005361 w 1880151"/>
              <a:gd name="connsiteY12" fmla="*/ 312526 h 1691232"/>
              <a:gd name="connsiteX13" fmla="*/ 962499 w 1880151"/>
              <a:gd name="connsiteY13" fmla="*/ 355388 h 1691232"/>
              <a:gd name="connsiteX14" fmla="*/ 838674 w 1880151"/>
              <a:gd name="connsiteY14" fmla="*/ 355388 h 1691232"/>
              <a:gd name="connsiteX15" fmla="*/ 781524 w 1880151"/>
              <a:gd name="connsiteY15" fmla="*/ 426826 h 1691232"/>
              <a:gd name="connsiteX16" fmla="*/ 781524 w 1880151"/>
              <a:gd name="connsiteY16" fmla="*/ 460163 h 1691232"/>
              <a:gd name="connsiteX17" fmla="*/ 743424 w 1880151"/>
              <a:gd name="connsiteY17" fmla="*/ 483976 h 1691232"/>
              <a:gd name="connsiteX18" fmla="*/ 671986 w 1880151"/>
              <a:gd name="connsiteY18" fmla="*/ 417301 h 1691232"/>
              <a:gd name="connsiteX19" fmla="*/ 519586 w 1880151"/>
              <a:gd name="connsiteY19" fmla="*/ 412538 h 1691232"/>
              <a:gd name="connsiteX20" fmla="*/ 457674 w 1880151"/>
              <a:gd name="connsiteY20" fmla="*/ 431588 h 1691232"/>
              <a:gd name="connsiteX21" fmla="*/ 419574 w 1880151"/>
              <a:gd name="connsiteY21" fmla="*/ 417301 h 1691232"/>
              <a:gd name="connsiteX22" fmla="*/ 400524 w 1880151"/>
              <a:gd name="connsiteY22" fmla="*/ 355388 h 1691232"/>
              <a:gd name="connsiteX23" fmla="*/ 333849 w 1880151"/>
              <a:gd name="connsiteY23" fmla="*/ 303001 h 1691232"/>
              <a:gd name="connsiteX24" fmla="*/ 286224 w 1880151"/>
              <a:gd name="connsiteY24" fmla="*/ 236326 h 1691232"/>
              <a:gd name="connsiteX25" fmla="*/ 143349 w 1880151"/>
              <a:gd name="connsiteY25" fmla="*/ 255376 h 1691232"/>
              <a:gd name="connsiteX26" fmla="*/ 124299 w 1880151"/>
              <a:gd name="connsiteY26" fmla="*/ 331576 h 1691232"/>
              <a:gd name="connsiteX27" fmla="*/ 110011 w 1880151"/>
              <a:gd name="connsiteY27" fmla="*/ 364913 h 1691232"/>
              <a:gd name="connsiteX28" fmla="*/ 133824 w 1880151"/>
              <a:gd name="connsiteY28" fmla="*/ 412538 h 1691232"/>
              <a:gd name="connsiteX29" fmla="*/ 81436 w 1880151"/>
              <a:gd name="connsiteY29" fmla="*/ 450638 h 1691232"/>
              <a:gd name="connsiteX30" fmla="*/ 33811 w 1880151"/>
              <a:gd name="connsiteY30" fmla="*/ 445876 h 1691232"/>
              <a:gd name="connsiteX31" fmla="*/ 33811 w 1880151"/>
              <a:gd name="connsiteY31" fmla="*/ 517313 h 1691232"/>
              <a:gd name="connsiteX32" fmla="*/ 474 w 1880151"/>
              <a:gd name="connsiteY32" fmla="*/ 622088 h 1691232"/>
              <a:gd name="connsiteX33" fmla="*/ 62386 w 1880151"/>
              <a:gd name="connsiteY33" fmla="*/ 698288 h 1691232"/>
              <a:gd name="connsiteX34" fmla="*/ 111977 w 1880151"/>
              <a:gd name="connsiteY34" fmla="*/ 678550 h 1691232"/>
              <a:gd name="connsiteX35" fmla="*/ 112334 w 1880151"/>
              <a:gd name="connsiteY35" fmla="*/ 748809 h 1691232"/>
              <a:gd name="connsiteX36" fmla="*/ 167161 w 1880151"/>
              <a:gd name="connsiteY36" fmla="*/ 779251 h 1691232"/>
              <a:gd name="connsiteX37" fmla="*/ 236159 w 1880151"/>
              <a:gd name="connsiteY37" fmla="*/ 789463 h 1691232"/>
              <a:gd name="connsiteX38" fmla="*/ 271462 w 1880151"/>
              <a:gd name="connsiteY38" fmla="*/ 845434 h 1691232"/>
              <a:gd name="connsiteX39" fmla="*/ 270869 w 1880151"/>
              <a:gd name="connsiteY39" fmla="*/ 890506 h 1691232"/>
              <a:gd name="connsiteX40" fmla="*/ 295393 w 1880151"/>
              <a:gd name="connsiteY40" fmla="*/ 929981 h 1691232"/>
              <a:gd name="connsiteX41" fmla="*/ 341051 w 1880151"/>
              <a:gd name="connsiteY41" fmla="*/ 968573 h 1691232"/>
              <a:gd name="connsiteX42" fmla="*/ 426184 w 1880151"/>
              <a:gd name="connsiteY42" fmla="*/ 1022825 h 1691232"/>
              <a:gd name="connsiteX43" fmla="*/ 461961 w 1880151"/>
              <a:gd name="connsiteY43" fmla="*/ 1093918 h 1691232"/>
              <a:gd name="connsiteX44" fmla="*/ 441064 w 1880151"/>
              <a:gd name="connsiteY44" fmla="*/ 1163491 h 1691232"/>
              <a:gd name="connsiteX45" fmla="*/ 519111 w 1880151"/>
              <a:gd name="connsiteY45" fmla="*/ 1219954 h 1691232"/>
              <a:gd name="connsiteX46" fmla="*/ 591143 w 1880151"/>
              <a:gd name="connsiteY46" fmla="*/ 1252948 h 1691232"/>
              <a:gd name="connsiteX47" fmla="*/ 571974 w 1880151"/>
              <a:gd name="connsiteY47" fmla="*/ 1312651 h 1691232"/>
              <a:gd name="connsiteX48" fmla="*/ 662461 w 1880151"/>
              <a:gd name="connsiteY48" fmla="*/ 1465051 h 1691232"/>
              <a:gd name="connsiteX49" fmla="*/ 755271 w 1880151"/>
              <a:gd name="connsiteY49" fmla="*/ 1538205 h 1691232"/>
              <a:gd name="connsiteX50" fmla="*/ 805336 w 1880151"/>
              <a:gd name="connsiteY50" fmla="*/ 1488863 h 1691232"/>
              <a:gd name="connsiteX51" fmla="*/ 869926 w 1880151"/>
              <a:gd name="connsiteY51" fmla="*/ 1516260 h 1691232"/>
              <a:gd name="connsiteX52" fmla="*/ 924399 w 1880151"/>
              <a:gd name="connsiteY52" fmla="*/ 1484101 h 1691232"/>
              <a:gd name="connsiteX53" fmla="*/ 941246 w 1880151"/>
              <a:gd name="connsiteY53" fmla="*/ 1441925 h 1691232"/>
              <a:gd name="connsiteX54" fmla="*/ 1005123 w 1880151"/>
              <a:gd name="connsiteY54" fmla="*/ 1528337 h 1691232"/>
              <a:gd name="connsiteX55" fmla="*/ 1050190 w 1880151"/>
              <a:gd name="connsiteY55" fmla="*/ 1599431 h 1691232"/>
              <a:gd name="connsiteX56" fmla="*/ 1120136 w 1880151"/>
              <a:gd name="connsiteY56" fmla="*/ 1690950 h 1691232"/>
              <a:gd name="connsiteX57" fmla="*/ 1151034 w 1880151"/>
              <a:gd name="connsiteY57" fmla="*/ 1627859 h 1691232"/>
              <a:gd name="connsiteX58" fmla="*/ 1181693 w 1880151"/>
              <a:gd name="connsiteY58" fmla="*/ 1621379 h 1691232"/>
              <a:gd name="connsiteX59" fmla="*/ 1224792 w 1880151"/>
              <a:gd name="connsiteY59" fmla="*/ 1650642 h 1691232"/>
              <a:gd name="connsiteX60" fmla="*/ 1258367 w 1880151"/>
              <a:gd name="connsiteY60" fmla="*/ 1609988 h 1691232"/>
              <a:gd name="connsiteX61" fmla="*/ 1277188 w 1880151"/>
              <a:gd name="connsiteY61" fmla="*/ 1614605 h 1691232"/>
              <a:gd name="connsiteX62" fmla="*/ 1311230 w 1880151"/>
              <a:gd name="connsiteY62" fmla="*/ 1681082 h 1691232"/>
              <a:gd name="connsiteX63" fmla="*/ 1367786 w 1880151"/>
              <a:gd name="connsiteY63" fmla="*/ 1657613 h 1691232"/>
              <a:gd name="connsiteX64" fmla="*/ 1419818 w 1880151"/>
              <a:gd name="connsiteY64" fmla="*/ 1601492 h 1691232"/>
              <a:gd name="connsiteX65" fmla="*/ 1470595 w 1880151"/>
              <a:gd name="connsiteY65" fmla="*/ 1584949 h 1691232"/>
              <a:gd name="connsiteX66" fmla="*/ 1488274 w 1880151"/>
              <a:gd name="connsiteY66" fmla="*/ 1640771 h 1691232"/>
              <a:gd name="connsiteX67" fmla="*/ 1558169 w 1880151"/>
              <a:gd name="connsiteY67" fmla="*/ 1615093 h 1691232"/>
              <a:gd name="connsiteX68" fmla="*/ 1588947 w 1880151"/>
              <a:gd name="connsiteY68" fmla="*/ 1528337 h 1691232"/>
              <a:gd name="connsiteX69" fmla="*/ 1670383 w 1880151"/>
              <a:gd name="connsiteY69" fmla="*/ 1438195 h 1691232"/>
              <a:gd name="connsiteX70" fmla="*/ 1714974 w 1880151"/>
              <a:gd name="connsiteY70" fmla="*/ 1407065 h 1691232"/>
              <a:gd name="connsiteX71" fmla="*/ 1743343 w 1880151"/>
              <a:gd name="connsiteY71" fmla="*/ 1410360 h 1691232"/>
              <a:gd name="connsiteX72" fmla="*/ 1820935 w 1880151"/>
              <a:gd name="connsiteY72" fmla="*/ 1399752 h 1691232"/>
              <a:gd name="connsiteX73" fmla="*/ 1816054 w 1880151"/>
              <a:gd name="connsiteY73" fmla="*/ 1453316 h 1691232"/>
              <a:gd name="connsiteX74" fmla="*/ 1874221 w 1880151"/>
              <a:gd name="connsiteY74" fmla="*/ 1476637 h 1691232"/>
              <a:gd name="connsiteX75" fmla="*/ 1875830 w 1880151"/>
              <a:gd name="connsiteY75" fmla="*/ 1451451 h 1691232"/>
              <a:gd name="connsiteX76" fmla="*/ 1853086 w 1880151"/>
              <a:gd name="connsiteY76" fmla="*/ 1398376 h 1691232"/>
              <a:gd name="connsiteX77" fmla="*/ 1853086 w 1880151"/>
              <a:gd name="connsiteY77" fmla="*/ 1303126 h 1691232"/>
              <a:gd name="connsiteX78" fmla="*/ 1853086 w 1880151"/>
              <a:gd name="connsiteY78" fmla="*/ 1245976 h 1691232"/>
              <a:gd name="connsiteX79" fmla="*/ 1810224 w 1880151"/>
              <a:gd name="connsiteY79" fmla="*/ 1236451 h 1691232"/>
              <a:gd name="connsiteX80" fmla="*/ 1734024 w 1880151"/>
              <a:gd name="connsiteY80" fmla="*/ 1155488 h 1691232"/>
              <a:gd name="connsiteX81" fmla="*/ 1695924 w 1880151"/>
              <a:gd name="connsiteY81" fmla="*/ 974513 h 1691232"/>
              <a:gd name="connsiteX82" fmla="*/ 1643536 w 1880151"/>
              <a:gd name="connsiteY82" fmla="*/ 941176 h 1691232"/>
              <a:gd name="connsiteX83" fmla="*/ 1605436 w 1880151"/>
              <a:gd name="connsiteY83" fmla="*/ 884026 h 1691232"/>
              <a:gd name="connsiteX84" fmla="*/ 1557811 w 1880151"/>
              <a:gd name="connsiteY84" fmla="*/ 836401 h 1691232"/>
              <a:gd name="connsiteX85" fmla="*/ 1505424 w 1880151"/>
              <a:gd name="connsiteY85" fmla="*/ 817351 h 1691232"/>
              <a:gd name="connsiteX86" fmla="*/ 1453036 w 1880151"/>
              <a:gd name="connsiteY86" fmla="*/ 812588 h 1691232"/>
              <a:gd name="connsiteX87" fmla="*/ 1510186 w 1880151"/>
              <a:gd name="connsiteY87" fmla="*/ 779251 h 1691232"/>
              <a:gd name="connsiteX88" fmla="*/ 1476849 w 1880151"/>
              <a:gd name="connsiteY88" fmla="*/ 745913 h 1691232"/>
              <a:gd name="connsiteX89" fmla="*/ 1481611 w 1880151"/>
              <a:gd name="connsiteY89" fmla="*/ 722101 h 1691232"/>
              <a:gd name="connsiteX90" fmla="*/ 1572099 w 1880151"/>
              <a:gd name="connsiteY90" fmla="*/ 760201 h 1691232"/>
              <a:gd name="connsiteX91" fmla="*/ 1624486 w 1880151"/>
              <a:gd name="connsiteY91" fmla="*/ 693526 h 1691232"/>
              <a:gd name="connsiteX92" fmla="*/ 1614961 w 1880151"/>
              <a:gd name="connsiteY92" fmla="*/ 550651 h 1691232"/>
              <a:gd name="connsiteX93" fmla="*/ 1610199 w 1880151"/>
              <a:gd name="connsiteY93" fmla="*/ 412538 h 1691232"/>
              <a:gd name="connsiteX0" fmla="*/ 1610199 w 1874950"/>
              <a:gd name="connsiteY0" fmla="*/ 412538 h 1691232"/>
              <a:gd name="connsiteX1" fmla="*/ 1567336 w 1874950"/>
              <a:gd name="connsiteY1" fmla="*/ 369676 h 1691232"/>
              <a:gd name="connsiteX2" fmla="*/ 1467324 w 1874950"/>
              <a:gd name="connsiteY2" fmla="*/ 345863 h 1691232"/>
              <a:gd name="connsiteX3" fmla="*/ 1419699 w 1874950"/>
              <a:gd name="connsiteY3" fmla="*/ 317288 h 1691232"/>
              <a:gd name="connsiteX4" fmla="*/ 1367311 w 1874950"/>
              <a:gd name="connsiteY4" fmla="*/ 160126 h 1691232"/>
              <a:gd name="connsiteX5" fmla="*/ 1338736 w 1874950"/>
              <a:gd name="connsiteY5" fmla="*/ 12488 h 1691232"/>
              <a:gd name="connsiteX6" fmla="*/ 1267299 w 1874950"/>
              <a:gd name="connsiteY6" fmla="*/ 12488 h 1691232"/>
              <a:gd name="connsiteX7" fmla="*/ 1214911 w 1874950"/>
              <a:gd name="connsiteY7" fmla="*/ 50588 h 1691232"/>
              <a:gd name="connsiteX8" fmla="*/ 1214911 w 1874950"/>
              <a:gd name="connsiteY8" fmla="*/ 155363 h 1691232"/>
              <a:gd name="connsiteX9" fmla="*/ 1186336 w 1874950"/>
              <a:gd name="connsiteY9" fmla="*/ 183938 h 1691232"/>
              <a:gd name="connsiteX10" fmla="*/ 1176811 w 1874950"/>
              <a:gd name="connsiteY10" fmla="*/ 255376 h 1691232"/>
              <a:gd name="connsiteX11" fmla="*/ 1114899 w 1874950"/>
              <a:gd name="connsiteY11" fmla="*/ 298238 h 1691232"/>
              <a:gd name="connsiteX12" fmla="*/ 1005361 w 1874950"/>
              <a:gd name="connsiteY12" fmla="*/ 312526 h 1691232"/>
              <a:gd name="connsiteX13" fmla="*/ 962499 w 1874950"/>
              <a:gd name="connsiteY13" fmla="*/ 355388 h 1691232"/>
              <a:gd name="connsiteX14" fmla="*/ 838674 w 1874950"/>
              <a:gd name="connsiteY14" fmla="*/ 355388 h 1691232"/>
              <a:gd name="connsiteX15" fmla="*/ 781524 w 1874950"/>
              <a:gd name="connsiteY15" fmla="*/ 426826 h 1691232"/>
              <a:gd name="connsiteX16" fmla="*/ 781524 w 1874950"/>
              <a:gd name="connsiteY16" fmla="*/ 460163 h 1691232"/>
              <a:gd name="connsiteX17" fmla="*/ 743424 w 1874950"/>
              <a:gd name="connsiteY17" fmla="*/ 483976 h 1691232"/>
              <a:gd name="connsiteX18" fmla="*/ 671986 w 1874950"/>
              <a:gd name="connsiteY18" fmla="*/ 417301 h 1691232"/>
              <a:gd name="connsiteX19" fmla="*/ 519586 w 1874950"/>
              <a:gd name="connsiteY19" fmla="*/ 412538 h 1691232"/>
              <a:gd name="connsiteX20" fmla="*/ 457674 w 1874950"/>
              <a:gd name="connsiteY20" fmla="*/ 431588 h 1691232"/>
              <a:gd name="connsiteX21" fmla="*/ 419574 w 1874950"/>
              <a:gd name="connsiteY21" fmla="*/ 417301 h 1691232"/>
              <a:gd name="connsiteX22" fmla="*/ 400524 w 1874950"/>
              <a:gd name="connsiteY22" fmla="*/ 355388 h 1691232"/>
              <a:gd name="connsiteX23" fmla="*/ 333849 w 1874950"/>
              <a:gd name="connsiteY23" fmla="*/ 303001 h 1691232"/>
              <a:gd name="connsiteX24" fmla="*/ 286224 w 1874950"/>
              <a:gd name="connsiteY24" fmla="*/ 236326 h 1691232"/>
              <a:gd name="connsiteX25" fmla="*/ 143349 w 1874950"/>
              <a:gd name="connsiteY25" fmla="*/ 255376 h 1691232"/>
              <a:gd name="connsiteX26" fmla="*/ 124299 w 1874950"/>
              <a:gd name="connsiteY26" fmla="*/ 331576 h 1691232"/>
              <a:gd name="connsiteX27" fmla="*/ 110011 w 1874950"/>
              <a:gd name="connsiteY27" fmla="*/ 364913 h 1691232"/>
              <a:gd name="connsiteX28" fmla="*/ 133824 w 1874950"/>
              <a:gd name="connsiteY28" fmla="*/ 412538 h 1691232"/>
              <a:gd name="connsiteX29" fmla="*/ 81436 w 1874950"/>
              <a:gd name="connsiteY29" fmla="*/ 450638 h 1691232"/>
              <a:gd name="connsiteX30" fmla="*/ 33811 w 1874950"/>
              <a:gd name="connsiteY30" fmla="*/ 445876 h 1691232"/>
              <a:gd name="connsiteX31" fmla="*/ 33811 w 1874950"/>
              <a:gd name="connsiteY31" fmla="*/ 517313 h 1691232"/>
              <a:gd name="connsiteX32" fmla="*/ 474 w 1874950"/>
              <a:gd name="connsiteY32" fmla="*/ 622088 h 1691232"/>
              <a:gd name="connsiteX33" fmla="*/ 62386 w 1874950"/>
              <a:gd name="connsiteY33" fmla="*/ 698288 h 1691232"/>
              <a:gd name="connsiteX34" fmla="*/ 111977 w 1874950"/>
              <a:gd name="connsiteY34" fmla="*/ 678550 h 1691232"/>
              <a:gd name="connsiteX35" fmla="*/ 112334 w 1874950"/>
              <a:gd name="connsiteY35" fmla="*/ 748809 h 1691232"/>
              <a:gd name="connsiteX36" fmla="*/ 167161 w 1874950"/>
              <a:gd name="connsiteY36" fmla="*/ 779251 h 1691232"/>
              <a:gd name="connsiteX37" fmla="*/ 236159 w 1874950"/>
              <a:gd name="connsiteY37" fmla="*/ 789463 h 1691232"/>
              <a:gd name="connsiteX38" fmla="*/ 271462 w 1874950"/>
              <a:gd name="connsiteY38" fmla="*/ 845434 h 1691232"/>
              <a:gd name="connsiteX39" fmla="*/ 270869 w 1874950"/>
              <a:gd name="connsiteY39" fmla="*/ 890506 h 1691232"/>
              <a:gd name="connsiteX40" fmla="*/ 295393 w 1874950"/>
              <a:gd name="connsiteY40" fmla="*/ 929981 h 1691232"/>
              <a:gd name="connsiteX41" fmla="*/ 341051 w 1874950"/>
              <a:gd name="connsiteY41" fmla="*/ 968573 h 1691232"/>
              <a:gd name="connsiteX42" fmla="*/ 426184 w 1874950"/>
              <a:gd name="connsiteY42" fmla="*/ 1022825 h 1691232"/>
              <a:gd name="connsiteX43" fmla="*/ 461961 w 1874950"/>
              <a:gd name="connsiteY43" fmla="*/ 1093918 h 1691232"/>
              <a:gd name="connsiteX44" fmla="*/ 441064 w 1874950"/>
              <a:gd name="connsiteY44" fmla="*/ 1163491 h 1691232"/>
              <a:gd name="connsiteX45" fmla="*/ 519111 w 1874950"/>
              <a:gd name="connsiteY45" fmla="*/ 1219954 h 1691232"/>
              <a:gd name="connsiteX46" fmla="*/ 591143 w 1874950"/>
              <a:gd name="connsiteY46" fmla="*/ 1252948 h 1691232"/>
              <a:gd name="connsiteX47" fmla="*/ 571974 w 1874950"/>
              <a:gd name="connsiteY47" fmla="*/ 1312651 h 1691232"/>
              <a:gd name="connsiteX48" fmla="*/ 662461 w 1874950"/>
              <a:gd name="connsiteY48" fmla="*/ 1465051 h 1691232"/>
              <a:gd name="connsiteX49" fmla="*/ 755271 w 1874950"/>
              <a:gd name="connsiteY49" fmla="*/ 1538205 h 1691232"/>
              <a:gd name="connsiteX50" fmla="*/ 805336 w 1874950"/>
              <a:gd name="connsiteY50" fmla="*/ 1488863 h 1691232"/>
              <a:gd name="connsiteX51" fmla="*/ 869926 w 1874950"/>
              <a:gd name="connsiteY51" fmla="*/ 1516260 h 1691232"/>
              <a:gd name="connsiteX52" fmla="*/ 924399 w 1874950"/>
              <a:gd name="connsiteY52" fmla="*/ 1484101 h 1691232"/>
              <a:gd name="connsiteX53" fmla="*/ 941246 w 1874950"/>
              <a:gd name="connsiteY53" fmla="*/ 1441925 h 1691232"/>
              <a:gd name="connsiteX54" fmla="*/ 1005123 w 1874950"/>
              <a:gd name="connsiteY54" fmla="*/ 1528337 h 1691232"/>
              <a:gd name="connsiteX55" fmla="*/ 1050190 w 1874950"/>
              <a:gd name="connsiteY55" fmla="*/ 1599431 h 1691232"/>
              <a:gd name="connsiteX56" fmla="*/ 1120136 w 1874950"/>
              <a:gd name="connsiteY56" fmla="*/ 1690950 h 1691232"/>
              <a:gd name="connsiteX57" fmla="*/ 1151034 w 1874950"/>
              <a:gd name="connsiteY57" fmla="*/ 1627859 h 1691232"/>
              <a:gd name="connsiteX58" fmla="*/ 1181693 w 1874950"/>
              <a:gd name="connsiteY58" fmla="*/ 1621379 h 1691232"/>
              <a:gd name="connsiteX59" fmla="*/ 1224792 w 1874950"/>
              <a:gd name="connsiteY59" fmla="*/ 1650642 h 1691232"/>
              <a:gd name="connsiteX60" fmla="*/ 1258367 w 1874950"/>
              <a:gd name="connsiteY60" fmla="*/ 1609988 h 1691232"/>
              <a:gd name="connsiteX61" fmla="*/ 1277188 w 1874950"/>
              <a:gd name="connsiteY61" fmla="*/ 1614605 h 1691232"/>
              <a:gd name="connsiteX62" fmla="*/ 1311230 w 1874950"/>
              <a:gd name="connsiteY62" fmla="*/ 1681082 h 1691232"/>
              <a:gd name="connsiteX63" fmla="*/ 1367786 w 1874950"/>
              <a:gd name="connsiteY63" fmla="*/ 1657613 h 1691232"/>
              <a:gd name="connsiteX64" fmla="*/ 1419818 w 1874950"/>
              <a:gd name="connsiteY64" fmla="*/ 1601492 h 1691232"/>
              <a:gd name="connsiteX65" fmla="*/ 1470595 w 1874950"/>
              <a:gd name="connsiteY65" fmla="*/ 1584949 h 1691232"/>
              <a:gd name="connsiteX66" fmla="*/ 1488274 w 1874950"/>
              <a:gd name="connsiteY66" fmla="*/ 1640771 h 1691232"/>
              <a:gd name="connsiteX67" fmla="*/ 1558169 w 1874950"/>
              <a:gd name="connsiteY67" fmla="*/ 1615093 h 1691232"/>
              <a:gd name="connsiteX68" fmla="*/ 1588947 w 1874950"/>
              <a:gd name="connsiteY68" fmla="*/ 1528337 h 1691232"/>
              <a:gd name="connsiteX69" fmla="*/ 1670383 w 1874950"/>
              <a:gd name="connsiteY69" fmla="*/ 1438195 h 1691232"/>
              <a:gd name="connsiteX70" fmla="*/ 1714974 w 1874950"/>
              <a:gd name="connsiteY70" fmla="*/ 1407065 h 1691232"/>
              <a:gd name="connsiteX71" fmla="*/ 1743343 w 1874950"/>
              <a:gd name="connsiteY71" fmla="*/ 1410360 h 1691232"/>
              <a:gd name="connsiteX72" fmla="*/ 1820935 w 1874950"/>
              <a:gd name="connsiteY72" fmla="*/ 1399752 h 1691232"/>
              <a:gd name="connsiteX73" fmla="*/ 1816054 w 1874950"/>
              <a:gd name="connsiteY73" fmla="*/ 1453316 h 1691232"/>
              <a:gd name="connsiteX74" fmla="*/ 1874221 w 1874950"/>
              <a:gd name="connsiteY74" fmla="*/ 1476637 h 1691232"/>
              <a:gd name="connsiteX75" fmla="*/ 1848983 w 1874950"/>
              <a:gd name="connsiteY75" fmla="*/ 1443791 h 1691232"/>
              <a:gd name="connsiteX76" fmla="*/ 1853086 w 1874950"/>
              <a:gd name="connsiteY76" fmla="*/ 1398376 h 1691232"/>
              <a:gd name="connsiteX77" fmla="*/ 1853086 w 1874950"/>
              <a:gd name="connsiteY77" fmla="*/ 1303126 h 1691232"/>
              <a:gd name="connsiteX78" fmla="*/ 1853086 w 1874950"/>
              <a:gd name="connsiteY78" fmla="*/ 1245976 h 1691232"/>
              <a:gd name="connsiteX79" fmla="*/ 1810224 w 1874950"/>
              <a:gd name="connsiteY79" fmla="*/ 1236451 h 1691232"/>
              <a:gd name="connsiteX80" fmla="*/ 1734024 w 1874950"/>
              <a:gd name="connsiteY80" fmla="*/ 1155488 h 1691232"/>
              <a:gd name="connsiteX81" fmla="*/ 1695924 w 1874950"/>
              <a:gd name="connsiteY81" fmla="*/ 974513 h 1691232"/>
              <a:gd name="connsiteX82" fmla="*/ 1643536 w 1874950"/>
              <a:gd name="connsiteY82" fmla="*/ 941176 h 1691232"/>
              <a:gd name="connsiteX83" fmla="*/ 1605436 w 1874950"/>
              <a:gd name="connsiteY83" fmla="*/ 884026 h 1691232"/>
              <a:gd name="connsiteX84" fmla="*/ 1557811 w 1874950"/>
              <a:gd name="connsiteY84" fmla="*/ 836401 h 1691232"/>
              <a:gd name="connsiteX85" fmla="*/ 1505424 w 1874950"/>
              <a:gd name="connsiteY85" fmla="*/ 817351 h 1691232"/>
              <a:gd name="connsiteX86" fmla="*/ 1453036 w 1874950"/>
              <a:gd name="connsiteY86" fmla="*/ 812588 h 1691232"/>
              <a:gd name="connsiteX87" fmla="*/ 1510186 w 1874950"/>
              <a:gd name="connsiteY87" fmla="*/ 779251 h 1691232"/>
              <a:gd name="connsiteX88" fmla="*/ 1476849 w 1874950"/>
              <a:gd name="connsiteY88" fmla="*/ 745913 h 1691232"/>
              <a:gd name="connsiteX89" fmla="*/ 1481611 w 1874950"/>
              <a:gd name="connsiteY89" fmla="*/ 722101 h 1691232"/>
              <a:gd name="connsiteX90" fmla="*/ 1572099 w 1874950"/>
              <a:gd name="connsiteY90" fmla="*/ 760201 h 1691232"/>
              <a:gd name="connsiteX91" fmla="*/ 1624486 w 1874950"/>
              <a:gd name="connsiteY91" fmla="*/ 693526 h 1691232"/>
              <a:gd name="connsiteX92" fmla="*/ 1614961 w 1874950"/>
              <a:gd name="connsiteY92" fmla="*/ 550651 h 1691232"/>
              <a:gd name="connsiteX93" fmla="*/ 1610199 w 1874950"/>
              <a:gd name="connsiteY93" fmla="*/ 412538 h 1691232"/>
              <a:gd name="connsiteX0" fmla="*/ 1610199 w 1880150"/>
              <a:gd name="connsiteY0" fmla="*/ 412538 h 1691232"/>
              <a:gd name="connsiteX1" fmla="*/ 1567336 w 1880150"/>
              <a:gd name="connsiteY1" fmla="*/ 369676 h 1691232"/>
              <a:gd name="connsiteX2" fmla="*/ 1467324 w 1880150"/>
              <a:gd name="connsiteY2" fmla="*/ 345863 h 1691232"/>
              <a:gd name="connsiteX3" fmla="*/ 1419699 w 1880150"/>
              <a:gd name="connsiteY3" fmla="*/ 317288 h 1691232"/>
              <a:gd name="connsiteX4" fmla="*/ 1367311 w 1880150"/>
              <a:gd name="connsiteY4" fmla="*/ 160126 h 1691232"/>
              <a:gd name="connsiteX5" fmla="*/ 1338736 w 1880150"/>
              <a:gd name="connsiteY5" fmla="*/ 12488 h 1691232"/>
              <a:gd name="connsiteX6" fmla="*/ 1267299 w 1880150"/>
              <a:gd name="connsiteY6" fmla="*/ 12488 h 1691232"/>
              <a:gd name="connsiteX7" fmla="*/ 1214911 w 1880150"/>
              <a:gd name="connsiteY7" fmla="*/ 50588 h 1691232"/>
              <a:gd name="connsiteX8" fmla="*/ 1214911 w 1880150"/>
              <a:gd name="connsiteY8" fmla="*/ 155363 h 1691232"/>
              <a:gd name="connsiteX9" fmla="*/ 1186336 w 1880150"/>
              <a:gd name="connsiteY9" fmla="*/ 183938 h 1691232"/>
              <a:gd name="connsiteX10" fmla="*/ 1176811 w 1880150"/>
              <a:gd name="connsiteY10" fmla="*/ 255376 h 1691232"/>
              <a:gd name="connsiteX11" fmla="*/ 1114899 w 1880150"/>
              <a:gd name="connsiteY11" fmla="*/ 298238 h 1691232"/>
              <a:gd name="connsiteX12" fmla="*/ 1005361 w 1880150"/>
              <a:gd name="connsiteY12" fmla="*/ 312526 h 1691232"/>
              <a:gd name="connsiteX13" fmla="*/ 962499 w 1880150"/>
              <a:gd name="connsiteY13" fmla="*/ 355388 h 1691232"/>
              <a:gd name="connsiteX14" fmla="*/ 838674 w 1880150"/>
              <a:gd name="connsiteY14" fmla="*/ 355388 h 1691232"/>
              <a:gd name="connsiteX15" fmla="*/ 781524 w 1880150"/>
              <a:gd name="connsiteY15" fmla="*/ 426826 h 1691232"/>
              <a:gd name="connsiteX16" fmla="*/ 781524 w 1880150"/>
              <a:gd name="connsiteY16" fmla="*/ 460163 h 1691232"/>
              <a:gd name="connsiteX17" fmla="*/ 743424 w 1880150"/>
              <a:gd name="connsiteY17" fmla="*/ 483976 h 1691232"/>
              <a:gd name="connsiteX18" fmla="*/ 671986 w 1880150"/>
              <a:gd name="connsiteY18" fmla="*/ 417301 h 1691232"/>
              <a:gd name="connsiteX19" fmla="*/ 519586 w 1880150"/>
              <a:gd name="connsiteY19" fmla="*/ 412538 h 1691232"/>
              <a:gd name="connsiteX20" fmla="*/ 457674 w 1880150"/>
              <a:gd name="connsiteY20" fmla="*/ 431588 h 1691232"/>
              <a:gd name="connsiteX21" fmla="*/ 419574 w 1880150"/>
              <a:gd name="connsiteY21" fmla="*/ 417301 h 1691232"/>
              <a:gd name="connsiteX22" fmla="*/ 400524 w 1880150"/>
              <a:gd name="connsiteY22" fmla="*/ 355388 h 1691232"/>
              <a:gd name="connsiteX23" fmla="*/ 333849 w 1880150"/>
              <a:gd name="connsiteY23" fmla="*/ 303001 h 1691232"/>
              <a:gd name="connsiteX24" fmla="*/ 286224 w 1880150"/>
              <a:gd name="connsiteY24" fmla="*/ 236326 h 1691232"/>
              <a:gd name="connsiteX25" fmla="*/ 143349 w 1880150"/>
              <a:gd name="connsiteY25" fmla="*/ 255376 h 1691232"/>
              <a:gd name="connsiteX26" fmla="*/ 124299 w 1880150"/>
              <a:gd name="connsiteY26" fmla="*/ 331576 h 1691232"/>
              <a:gd name="connsiteX27" fmla="*/ 110011 w 1880150"/>
              <a:gd name="connsiteY27" fmla="*/ 364913 h 1691232"/>
              <a:gd name="connsiteX28" fmla="*/ 133824 w 1880150"/>
              <a:gd name="connsiteY28" fmla="*/ 412538 h 1691232"/>
              <a:gd name="connsiteX29" fmla="*/ 81436 w 1880150"/>
              <a:gd name="connsiteY29" fmla="*/ 450638 h 1691232"/>
              <a:gd name="connsiteX30" fmla="*/ 33811 w 1880150"/>
              <a:gd name="connsiteY30" fmla="*/ 445876 h 1691232"/>
              <a:gd name="connsiteX31" fmla="*/ 33811 w 1880150"/>
              <a:gd name="connsiteY31" fmla="*/ 517313 h 1691232"/>
              <a:gd name="connsiteX32" fmla="*/ 474 w 1880150"/>
              <a:gd name="connsiteY32" fmla="*/ 622088 h 1691232"/>
              <a:gd name="connsiteX33" fmla="*/ 62386 w 1880150"/>
              <a:gd name="connsiteY33" fmla="*/ 698288 h 1691232"/>
              <a:gd name="connsiteX34" fmla="*/ 111977 w 1880150"/>
              <a:gd name="connsiteY34" fmla="*/ 678550 h 1691232"/>
              <a:gd name="connsiteX35" fmla="*/ 112334 w 1880150"/>
              <a:gd name="connsiteY35" fmla="*/ 748809 h 1691232"/>
              <a:gd name="connsiteX36" fmla="*/ 167161 w 1880150"/>
              <a:gd name="connsiteY36" fmla="*/ 779251 h 1691232"/>
              <a:gd name="connsiteX37" fmla="*/ 236159 w 1880150"/>
              <a:gd name="connsiteY37" fmla="*/ 789463 h 1691232"/>
              <a:gd name="connsiteX38" fmla="*/ 271462 w 1880150"/>
              <a:gd name="connsiteY38" fmla="*/ 845434 h 1691232"/>
              <a:gd name="connsiteX39" fmla="*/ 270869 w 1880150"/>
              <a:gd name="connsiteY39" fmla="*/ 890506 h 1691232"/>
              <a:gd name="connsiteX40" fmla="*/ 295393 w 1880150"/>
              <a:gd name="connsiteY40" fmla="*/ 929981 h 1691232"/>
              <a:gd name="connsiteX41" fmla="*/ 341051 w 1880150"/>
              <a:gd name="connsiteY41" fmla="*/ 968573 h 1691232"/>
              <a:gd name="connsiteX42" fmla="*/ 426184 w 1880150"/>
              <a:gd name="connsiteY42" fmla="*/ 1022825 h 1691232"/>
              <a:gd name="connsiteX43" fmla="*/ 461961 w 1880150"/>
              <a:gd name="connsiteY43" fmla="*/ 1093918 h 1691232"/>
              <a:gd name="connsiteX44" fmla="*/ 441064 w 1880150"/>
              <a:gd name="connsiteY44" fmla="*/ 1163491 h 1691232"/>
              <a:gd name="connsiteX45" fmla="*/ 519111 w 1880150"/>
              <a:gd name="connsiteY45" fmla="*/ 1219954 h 1691232"/>
              <a:gd name="connsiteX46" fmla="*/ 591143 w 1880150"/>
              <a:gd name="connsiteY46" fmla="*/ 1252948 h 1691232"/>
              <a:gd name="connsiteX47" fmla="*/ 571974 w 1880150"/>
              <a:gd name="connsiteY47" fmla="*/ 1312651 h 1691232"/>
              <a:gd name="connsiteX48" fmla="*/ 662461 w 1880150"/>
              <a:gd name="connsiteY48" fmla="*/ 1465051 h 1691232"/>
              <a:gd name="connsiteX49" fmla="*/ 755271 w 1880150"/>
              <a:gd name="connsiteY49" fmla="*/ 1538205 h 1691232"/>
              <a:gd name="connsiteX50" fmla="*/ 805336 w 1880150"/>
              <a:gd name="connsiteY50" fmla="*/ 1488863 h 1691232"/>
              <a:gd name="connsiteX51" fmla="*/ 869926 w 1880150"/>
              <a:gd name="connsiteY51" fmla="*/ 1516260 h 1691232"/>
              <a:gd name="connsiteX52" fmla="*/ 924399 w 1880150"/>
              <a:gd name="connsiteY52" fmla="*/ 1484101 h 1691232"/>
              <a:gd name="connsiteX53" fmla="*/ 941246 w 1880150"/>
              <a:gd name="connsiteY53" fmla="*/ 1441925 h 1691232"/>
              <a:gd name="connsiteX54" fmla="*/ 1005123 w 1880150"/>
              <a:gd name="connsiteY54" fmla="*/ 1528337 h 1691232"/>
              <a:gd name="connsiteX55" fmla="*/ 1050190 w 1880150"/>
              <a:gd name="connsiteY55" fmla="*/ 1599431 h 1691232"/>
              <a:gd name="connsiteX56" fmla="*/ 1120136 w 1880150"/>
              <a:gd name="connsiteY56" fmla="*/ 1690950 h 1691232"/>
              <a:gd name="connsiteX57" fmla="*/ 1151034 w 1880150"/>
              <a:gd name="connsiteY57" fmla="*/ 1627859 h 1691232"/>
              <a:gd name="connsiteX58" fmla="*/ 1181693 w 1880150"/>
              <a:gd name="connsiteY58" fmla="*/ 1621379 h 1691232"/>
              <a:gd name="connsiteX59" fmla="*/ 1224792 w 1880150"/>
              <a:gd name="connsiteY59" fmla="*/ 1650642 h 1691232"/>
              <a:gd name="connsiteX60" fmla="*/ 1258367 w 1880150"/>
              <a:gd name="connsiteY60" fmla="*/ 1609988 h 1691232"/>
              <a:gd name="connsiteX61" fmla="*/ 1277188 w 1880150"/>
              <a:gd name="connsiteY61" fmla="*/ 1614605 h 1691232"/>
              <a:gd name="connsiteX62" fmla="*/ 1311230 w 1880150"/>
              <a:gd name="connsiteY62" fmla="*/ 1681082 h 1691232"/>
              <a:gd name="connsiteX63" fmla="*/ 1367786 w 1880150"/>
              <a:gd name="connsiteY63" fmla="*/ 1657613 h 1691232"/>
              <a:gd name="connsiteX64" fmla="*/ 1419818 w 1880150"/>
              <a:gd name="connsiteY64" fmla="*/ 1601492 h 1691232"/>
              <a:gd name="connsiteX65" fmla="*/ 1470595 w 1880150"/>
              <a:gd name="connsiteY65" fmla="*/ 1584949 h 1691232"/>
              <a:gd name="connsiteX66" fmla="*/ 1488274 w 1880150"/>
              <a:gd name="connsiteY66" fmla="*/ 1640771 h 1691232"/>
              <a:gd name="connsiteX67" fmla="*/ 1558169 w 1880150"/>
              <a:gd name="connsiteY67" fmla="*/ 1615093 h 1691232"/>
              <a:gd name="connsiteX68" fmla="*/ 1588947 w 1880150"/>
              <a:gd name="connsiteY68" fmla="*/ 1528337 h 1691232"/>
              <a:gd name="connsiteX69" fmla="*/ 1670383 w 1880150"/>
              <a:gd name="connsiteY69" fmla="*/ 1438195 h 1691232"/>
              <a:gd name="connsiteX70" fmla="*/ 1714974 w 1880150"/>
              <a:gd name="connsiteY70" fmla="*/ 1407065 h 1691232"/>
              <a:gd name="connsiteX71" fmla="*/ 1743343 w 1880150"/>
              <a:gd name="connsiteY71" fmla="*/ 1410360 h 1691232"/>
              <a:gd name="connsiteX72" fmla="*/ 1820935 w 1880150"/>
              <a:gd name="connsiteY72" fmla="*/ 1399752 h 1691232"/>
              <a:gd name="connsiteX73" fmla="*/ 1816054 w 1880150"/>
              <a:gd name="connsiteY73" fmla="*/ 1453316 h 1691232"/>
              <a:gd name="connsiteX74" fmla="*/ 1874221 w 1880150"/>
              <a:gd name="connsiteY74" fmla="*/ 1476637 h 1691232"/>
              <a:gd name="connsiteX75" fmla="*/ 1875829 w 1880150"/>
              <a:gd name="connsiteY75" fmla="*/ 1454003 h 1691232"/>
              <a:gd name="connsiteX76" fmla="*/ 1853086 w 1880150"/>
              <a:gd name="connsiteY76" fmla="*/ 1398376 h 1691232"/>
              <a:gd name="connsiteX77" fmla="*/ 1853086 w 1880150"/>
              <a:gd name="connsiteY77" fmla="*/ 1303126 h 1691232"/>
              <a:gd name="connsiteX78" fmla="*/ 1853086 w 1880150"/>
              <a:gd name="connsiteY78" fmla="*/ 1245976 h 1691232"/>
              <a:gd name="connsiteX79" fmla="*/ 1810224 w 1880150"/>
              <a:gd name="connsiteY79" fmla="*/ 1236451 h 1691232"/>
              <a:gd name="connsiteX80" fmla="*/ 1734024 w 1880150"/>
              <a:gd name="connsiteY80" fmla="*/ 1155488 h 1691232"/>
              <a:gd name="connsiteX81" fmla="*/ 1695924 w 1880150"/>
              <a:gd name="connsiteY81" fmla="*/ 974513 h 1691232"/>
              <a:gd name="connsiteX82" fmla="*/ 1643536 w 1880150"/>
              <a:gd name="connsiteY82" fmla="*/ 941176 h 1691232"/>
              <a:gd name="connsiteX83" fmla="*/ 1605436 w 1880150"/>
              <a:gd name="connsiteY83" fmla="*/ 884026 h 1691232"/>
              <a:gd name="connsiteX84" fmla="*/ 1557811 w 1880150"/>
              <a:gd name="connsiteY84" fmla="*/ 836401 h 1691232"/>
              <a:gd name="connsiteX85" fmla="*/ 1505424 w 1880150"/>
              <a:gd name="connsiteY85" fmla="*/ 817351 h 1691232"/>
              <a:gd name="connsiteX86" fmla="*/ 1453036 w 1880150"/>
              <a:gd name="connsiteY86" fmla="*/ 812588 h 1691232"/>
              <a:gd name="connsiteX87" fmla="*/ 1510186 w 1880150"/>
              <a:gd name="connsiteY87" fmla="*/ 779251 h 1691232"/>
              <a:gd name="connsiteX88" fmla="*/ 1476849 w 1880150"/>
              <a:gd name="connsiteY88" fmla="*/ 745913 h 1691232"/>
              <a:gd name="connsiteX89" fmla="*/ 1481611 w 1880150"/>
              <a:gd name="connsiteY89" fmla="*/ 722101 h 1691232"/>
              <a:gd name="connsiteX90" fmla="*/ 1572099 w 1880150"/>
              <a:gd name="connsiteY90" fmla="*/ 760201 h 1691232"/>
              <a:gd name="connsiteX91" fmla="*/ 1624486 w 1880150"/>
              <a:gd name="connsiteY91" fmla="*/ 693526 h 1691232"/>
              <a:gd name="connsiteX92" fmla="*/ 1614961 w 1880150"/>
              <a:gd name="connsiteY92" fmla="*/ 550651 h 1691232"/>
              <a:gd name="connsiteX93" fmla="*/ 1610199 w 1880150"/>
              <a:gd name="connsiteY93" fmla="*/ 412538 h 1691232"/>
              <a:gd name="connsiteX0" fmla="*/ 1610199 w 1879071"/>
              <a:gd name="connsiteY0" fmla="*/ 412538 h 1691232"/>
              <a:gd name="connsiteX1" fmla="*/ 1567336 w 1879071"/>
              <a:gd name="connsiteY1" fmla="*/ 369676 h 1691232"/>
              <a:gd name="connsiteX2" fmla="*/ 1467324 w 1879071"/>
              <a:gd name="connsiteY2" fmla="*/ 345863 h 1691232"/>
              <a:gd name="connsiteX3" fmla="*/ 1419699 w 1879071"/>
              <a:gd name="connsiteY3" fmla="*/ 317288 h 1691232"/>
              <a:gd name="connsiteX4" fmla="*/ 1367311 w 1879071"/>
              <a:gd name="connsiteY4" fmla="*/ 160126 h 1691232"/>
              <a:gd name="connsiteX5" fmla="*/ 1338736 w 1879071"/>
              <a:gd name="connsiteY5" fmla="*/ 12488 h 1691232"/>
              <a:gd name="connsiteX6" fmla="*/ 1267299 w 1879071"/>
              <a:gd name="connsiteY6" fmla="*/ 12488 h 1691232"/>
              <a:gd name="connsiteX7" fmla="*/ 1214911 w 1879071"/>
              <a:gd name="connsiteY7" fmla="*/ 50588 h 1691232"/>
              <a:gd name="connsiteX8" fmla="*/ 1214911 w 1879071"/>
              <a:gd name="connsiteY8" fmla="*/ 155363 h 1691232"/>
              <a:gd name="connsiteX9" fmla="*/ 1186336 w 1879071"/>
              <a:gd name="connsiteY9" fmla="*/ 183938 h 1691232"/>
              <a:gd name="connsiteX10" fmla="*/ 1176811 w 1879071"/>
              <a:gd name="connsiteY10" fmla="*/ 255376 h 1691232"/>
              <a:gd name="connsiteX11" fmla="*/ 1114899 w 1879071"/>
              <a:gd name="connsiteY11" fmla="*/ 298238 h 1691232"/>
              <a:gd name="connsiteX12" fmla="*/ 1005361 w 1879071"/>
              <a:gd name="connsiteY12" fmla="*/ 312526 h 1691232"/>
              <a:gd name="connsiteX13" fmla="*/ 962499 w 1879071"/>
              <a:gd name="connsiteY13" fmla="*/ 355388 h 1691232"/>
              <a:gd name="connsiteX14" fmla="*/ 838674 w 1879071"/>
              <a:gd name="connsiteY14" fmla="*/ 355388 h 1691232"/>
              <a:gd name="connsiteX15" fmla="*/ 781524 w 1879071"/>
              <a:gd name="connsiteY15" fmla="*/ 426826 h 1691232"/>
              <a:gd name="connsiteX16" fmla="*/ 781524 w 1879071"/>
              <a:gd name="connsiteY16" fmla="*/ 460163 h 1691232"/>
              <a:gd name="connsiteX17" fmla="*/ 743424 w 1879071"/>
              <a:gd name="connsiteY17" fmla="*/ 483976 h 1691232"/>
              <a:gd name="connsiteX18" fmla="*/ 671986 w 1879071"/>
              <a:gd name="connsiteY18" fmla="*/ 417301 h 1691232"/>
              <a:gd name="connsiteX19" fmla="*/ 519586 w 1879071"/>
              <a:gd name="connsiteY19" fmla="*/ 412538 h 1691232"/>
              <a:gd name="connsiteX20" fmla="*/ 457674 w 1879071"/>
              <a:gd name="connsiteY20" fmla="*/ 431588 h 1691232"/>
              <a:gd name="connsiteX21" fmla="*/ 419574 w 1879071"/>
              <a:gd name="connsiteY21" fmla="*/ 417301 h 1691232"/>
              <a:gd name="connsiteX22" fmla="*/ 400524 w 1879071"/>
              <a:gd name="connsiteY22" fmla="*/ 355388 h 1691232"/>
              <a:gd name="connsiteX23" fmla="*/ 333849 w 1879071"/>
              <a:gd name="connsiteY23" fmla="*/ 303001 h 1691232"/>
              <a:gd name="connsiteX24" fmla="*/ 286224 w 1879071"/>
              <a:gd name="connsiteY24" fmla="*/ 236326 h 1691232"/>
              <a:gd name="connsiteX25" fmla="*/ 143349 w 1879071"/>
              <a:gd name="connsiteY25" fmla="*/ 255376 h 1691232"/>
              <a:gd name="connsiteX26" fmla="*/ 124299 w 1879071"/>
              <a:gd name="connsiteY26" fmla="*/ 331576 h 1691232"/>
              <a:gd name="connsiteX27" fmla="*/ 110011 w 1879071"/>
              <a:gd name="connsiteY27" fmla="*/ 364913 h 1691232"/>
              <a:gd name="connsiteX28" fmla="*/ 133824 w 1879071"/>
              <a:gd name="connsiteY28" fmla="*/ 412538 h 1691232"/>
              <a:gd name="connsiteX29" fmla="*/ 81436 w 1879071"/>
              <a:gd name="connsiteY29" fmla="*/ 450638 h 1691232"/>
              <a:gd name="connsiteX30" fmla="*/ 33811 w 1879071"/>
              <a:gd name="connsiteY30" fmla="*/ 445876 h 1691232"/>
              <a:gd name="connsiteX31" fmla="*/ 33811 w 1879071"/>
              <a:gd name="connsiteY31" fmla="*/ 517313 h 1691232"/>
              <a:gd name="connsiteX32" fmla="*/ 474 w 1879071"/>
              <a:gd name="connsiteY32" fmla="*/ 622088 h 1691232"/>
              <a:gd name="connsiteX33" fmla="*/ 62386 w 1879071"/>
              <a:gd name="connsiteY33" fmla="*/ 698288 h 1691232"/>
              <a:gd name="connsiteX34" fmla="*/ 111977 w 1879071"/>
              <a:gd name="connsiteY34" fmla="*/ 678550 h 1691232"/>
              <a:gd name="connsiteX35" fmla="*/ 112334 w 1879071"/>
              <a:gd name="connsiteY35" fmla="*/ 748809 h 1691232"/>
              <a:gd name="connsiteX36" fmla="*/ 167161 w 1879071"/>
              <a:gd name="connsiteY36" fmla="*/ 779251 h 1691232"/>
              <a:gd name="connsiteX37" fmla="*/ 236159 w 1879071"/>
              <a:gd name="connsiteY37" fmla="*/ 789463 h 1691232"/>
              <a:gd name="connsiteX38" fmla="*/ 271462 w 1879071"/>
              <a:gd name="connsiteY38" fmla="*/ 845434 h 1691232"/>
              <a:gd name="connsiteX39" fmla="*/ 270869 w 1879071"/>
              <a:gd name="connsiteY39" fmla="*/ 890506 h 1691232"/>
              <a:gd name="connsiteX40" fmla="*/ 295393 w 1879071"/>
              <a:gd name="connsiteY40" fmla="*/ 929981 h 1691232"/>
              <a:gd name="connsiteX41" fmla="*/ 341051 w 1879071"/>
              <a:gd name="connsiteY41" fmla="*/ 968573 h 1691232"/>
              <a:gd name="connsiteX42" fmla="*/ 426184 w 1879071"/>
              <a:gd name="connsiteY42" fmla="*/ 1022825 h 1691232"/>
              <a:gd name="connsiteX43" fmla="*/ 461961 w 1879071"/>
              <a:gd name="connsiteY43" fmla="*/ 1093918 h 1691232"/>
              <a:gd name="connsiteX44" fmla="*/ 441064 w 1879071"/>
              <a:gd name="connsiteY44" fmla="*/ 1163491 h 1691232"/>
              <a:gd name="connsiteX45" fmla="*/ 519111 w 1879071"/>
              <a:gd name="connsiteY45" fmla="*/ 1219954 h 1691232"/>
              <a:gd name="connsiteX46" fmla="*/ 591143 w 1879071"/>
              <a:gd name="connsiteY46" fmla="*/ 1252948 h 1691232"/>
              <a:gd name="connsiteX47" fmla="*/ 571974 w 1879071"/>
              <a:gd name="connsiteY47" fmla="*/ 1312651 h 1691232"/>
              <a:gd name="connsiteX48" fmla="*/ 662461 w 1879071"/>
              <a:gd name="connsiteY48" fmla="*/ 1465051 h 1691232"/>
              <a:gd name="connsiteX49" fmla="*/ 755271 w 1879071"/>
              <a:gd name="connsiteY49" fmla="*/ 1538205 h 1691232"/>
              <a:gd name="connsiteX50" fmla="*/ 805336 w 1879071"/>
              <a:gd name="connsiteY50" fmla="*/ 1488863 h 1691232"/>
              <a:gd name="connsiteX51" fmla="*/ 869926 w 1879071"/>
              <a:gd name="connsiteY51" fmla="*/ 1516260 h 1691232"/>
              <a:gd name="connsiteX52" fmla="*/ 924399 w 1879071"/>
              <a:gd name="connsiteY52" fmla="*/ 1484101 h 1691232"/>
              <a:gd name="connsiteX53" fmla="*/ 941246 w 1879071"/>
              <a:gd name="connsiteY53" fmla="*/ 1441925 h 1691232"/>
              <a:gd name="connsiteX54" fmla="*/ 1005123 w 1879071"/>
              <a:gd name="connsiteY54" fmla="*/ 1528337 h 1691232"/>
              <a:gd name="connsiteX55" fmla="*/ 1050190 w 1879071"/>
              <a:gd name="connsiteY55" fmla="*/ 1599431 h 1691232"/>
              <a:gd name="connsiteX56" fmla="*/ 1120136 w 1879071"/>
              <a:gd name="connsiteY56" fmla="*/ 1690950 h 1691232"/>
              <a:gd name="connsiteX57" fmla="*/ 1151034 w 1879071"/>
              <a:gd name="connsiteY57" fmla="*/ 1627859 h 1691232"/>
              <a:gd name="connsiteX58" fmla="*/ 1181693 w 1879071"/>
              <a:gd name="connsiteY58" fmla="*/ 1621379 h 1691232"/>
              <a:gd name="connsiteX59" fmla="*/ 1224792 w 1879071"/>
              <a:gd name="connsiteY59" fmla="*/ 1650642 h 1691232"/>
              <a:gd name="connsiteX60" fmla="*/ 1258367 w 1879071"/>
              <a:gd name="connsiteY60" fmla="*/ 1609988 h 1691232"/>
              <a:gd name="connsiteX61" fmla="*/ 1277188 w 1879071"/>
              <a:gd name="connsiteY61" fmla="*/ 1614605 h 1691232"/>
              <a:gd name="connsiteX62" fmla="*/ 1311230 w 1879071"/>
              <a:gd name="connsiteY62" fmla="*/ 1681082 h 1691232"/>
              <a:gd name="connsiteX63" fmla="*/ 1367786 w 1879071"/>
              <a:gd name="connsiteY63" fmla="*/ 1657613 h 1691232"/>
              <a:gd name="connsiteX64" fmla="*/ 1419818 w 1879071"/>
              <a:gd name="connsiteY64" fmla="*/ 1601492 h 1691232"/>
              <a:gd name="connsiteX65" fmla="*/ 1470595 w 1879071"/>
              <a:gd name="connsiteY65" fmla="*/ 1584949 h 1691232"/>
              <a:gd name="connsiteX66" fmla="*/ 1488274 w 1879071"/>
              <a:gd name="connsiteY66" fmla="*/ 1640771 h 1691232"/>
              <a:gd name="connsiteX67" fmla="*/ 1558169 w 1879071"/>
              <a:gd name="connsiteY67" fmla="*/ 1615093 h 1691232"/>
              <a:gd name="connsiteX68" fmla="*/ 1588947 w 1879071"/>
              <a:gd name="connsiteY68" fmla="*/ 1528337 h 1691232"/>
              <a:gd name="connsiteX69" fmla="*/ 1670383 w 1879071"/>
              <a:gd name="connsiteY69" fmla="*/ 1438195 h 1691232"/>
              <a:gd name="connsiteX70" fmla="*/ 1714974 w 1879071"/>
              <a:gd name="connsiteY70" fmla="*/ 1407065 h 1691232"/>
              <a:gd name="connsiteX71" fmla="*/ 1743343 w 1879071"/>
              <a:gd name="connsiteY71" fmla="*/ 1410360 h 1691232"/>
              <a:gd name="connsiteX72" fmla="*/ 1820935 w 1879071"/>
              <a:gd name="connsiteY72" fmla="*/ 1399752 h 1691232"/>
              <a:gd name="connsiteX73" fmla="*/ 1816054 w 1879071"/>
              <a:gd name="connsiteY73" fmla="*/ 1453316 h 1691232"/>
              <a:gd name="connsiteX74" fmla="*/ 1874221 w 1879071"/>
              <a:gd name="connsiteY74" fmla="*/ 1476637 h 1691232"/>
              <a:gd name="connsiteX75" fmla="*/ 1875829 w 1879071"/>
              <a:gd name="connsiteY75" fmla="*/ 1454003 h 1691232"/>
              <a:gd name="connsiteX76" fmla="*/ 1875051 w 1879071"/>
              <a:gd name="connsiteY76" fmla="*/ 1393269 h 1691232"/>
              <a:gd name="connsiteX77" fmla="*/ 1853086 w 1879071"/>
              <a:gd name="connsiteY77" fmla="*/ 1303126 h 1691232"/>
              <a:gd name="connsiteX78" fmla="*/ 1853086 w 1879071"/>
              <a:gd name="connsiteY78" fmla="*/ 1245976 h 1691232"/>
              <a:gd name="connsiteX79" fmla="*/ 1810224 w 1879071"/>
              <a:gd name="connsiteY79" fmla="*/ 1236451 h 1691232"/>
              <a:gd name="connsiteX80" fmla="*/ 1734024 w 1879071"/>
              <a:gd name="connsiteY80" fmla="*/ 1155488 h 1691232"/>
              <a:gd name="connsiteX81" fmla="*/ 1695924 w 1879071"/>
              <a:gd name="connsiteY81" fmla="*/ 974513 h 1691232"/>
              <a:gd name="connsiteX82" fmla="*/ 1643536 w 1879071"/>
              <a:gd name="connsiteY82" fmla="*/ 941176 h 1691232"/>
              <a:gd name="connsiteX83" fmla="*/ 1605436 w 1879071"/>
              <a:gd name="connsiteY83" fmla="*/ 884026 h 1691232"/>
              <a:gd name="connsiteX84" fmla="*/ 1557811 w 1879071"/>
              <a:gd name="connsiteY84" fmla="*/ 836401 h 1691232"/>
              <a:gd name="connsiteX85" fmla="*/ 1505424 w 1879071"/>
              <a:gd name="connsiteY85" fmla="*/ 817351 h 1691232"/>
              <a:gd name="connsiteX86" fmla="*/ 1453036 w 1879071"/>
              <a:gd name="connsiteY86" fmla="*/ 812588 h 1691232"/>
              <a:gd name="connsiteX87" fmla="*/ 1510186 w 1879071"/>
              <a:gd name="connsiteY87" fmla="*/ 779251 h 1691232"/>
              <a:gd name="connsiteX88" fmla="*/ 1476849 w 1879071"/>
              <a:gd name="connsiteY88" fmla="*/ 745913 h 1691232"/>
              <a:gd name="connsiteX89" fmla="*/ 1481611 w 1879071"/>
              <a:gd name="connsiteY89" fmla="*/ 722101 h 1691232"/>
              <a:gd name="connsiteX90" fmla="*/ 1572099 w 1879071"/>
              <a:gd name="connsiteY90" fmla="*/ 760201 h 1691232"/>
              <a:gd name="connsiteX91" fmla="*/ 1624486 w 1879071"/>
              <a:gd name="connsiteY91" fmla="*/ 693526 h 1691232"/>
              <a:gd name="connsiteX92" fmla="*/ 1614961 w 1879071"/>
              <a:gd name="connsiteY92" fmla="*/ 550651 h 1691232"/>
              <a:gd name="connsiteX93" fmla="*/ 1610199 w 1879071"/>
              <a:gd name="connsiteY93" fmla="*/ 412538 h 1691232"/>
              <a:gd name="connsiteX0" fmla="*/ 1610199 w 1879071"/>
              <a:gd name="connsiteY0" fmla="*/ 412538 h 1691232"/>
              <a:gd name="connsiteX1" fmla="*/ 1567336 w 1879071"/>
              <a:gd name="connsiteY1" fmla="*/ 369676 h 1691232"/>
              <a:gd name="connsiteX2" fmla="*/ 1467324 w 1879071"/>
              <a:gd name="connsiteY2" fmla="*/ 345863 h 1691232"/>
              <a:gd name="connsiteX3" fmla="*/ 1419699 w 1879071"/>
              <a:gd name="connsiteY3" fmla="*/ 317288 h 1691232"/>
              <a:gd name="connsiteX4" fmla="*/ 1367311 w 1879071"/>
              <a:gd name="connsiteY4" fmla="*/ 160126 h 1691232"/>
              <a:gd name="connsiteX5" fmla="*/ 1338736 w 1879071"/>
              <a:gd name="connsiteY5" fmla="*/ 12488 h 1691232"/>
              <a:gd name="connsiteX6" fmla="*/ 1267299 w 1879071"/>
              <a:gd name="connsiteY6" fmla="*/ 12488 h 1691232"/>
              <a:gd name="connsiteX7" fmla="*/ 1214911 w 1879071"/>
              <a:gd name="connsiteY7" fmla="*/ 50588 h 1691232"/>
              <a:gd name="connsiteX8" fmla="*/ 1214911 w 1879071"/>
              <a:gd name="connsiteY8" fmla="*/ 155363 h 1691232"/>
              <a:gd name="connsiteX9" fmla="*/ 1186336 w 1879071"/>
              <a:gd name="connsiteY9" fmla="*/ 183938 h 1691232"/>
              <a:gd name="connsiteX10" fmla="*/ 1176811 w 1879071"/>
              <a:gd name="connsiteY10" fmla="*/ 255376 h 1691232"/>
              <a:gd name="connsiteX11" fmla="*/ 1114899 w 1879071"/>
              <a:gd name="connsiteY11" fmla="*/ 298238 h 1691232"/>
              <a:gd name="connsiteX12" fmla="*/ 1005361 w 1879071"/>
              <a:gd name="connsiteY12" fmla="*/ 312526 h 1691232"/>
              <a:gd name="connsiteX13" fmla="*/ 962499 w 1879071"/>
              <a:gd name="connsiteY13" fmla="*/ 355388 h 1691232"/>
              <a:gd name="connsiteX14" fmla="*/ 838674 w 1879071"/>
              <a:gd name="connsiteY14" fmla="*/ 355388 h 1691232"/>
              <a:gd name="connsiteX15" fmla="*/ 781524 w 1879071"/>
              <a:gd name="connsiteY15" fmla="*/ 426826 h 1691232"/>
              <a:gd name="connsiteX16" fmla="*/ 781524 w 1879071"/>
              <a:gd name="connsiteY16" fmla="*/ 460163 h 1691232"/>
              <a:gd name="connsiteX17" fmla="*/ 743424 w 1879071"/>
              <a:gd name="connsiteY17" fmla="*/ 483976 h 1691232"/>
              <a:gd name="connsiteX18" fmla="*/ 671986 w 1879071"/>
              <a:gd name="connsiteY18" fmla="*/ 417301 h 1691232"/>
              <a:gd name="connsiteX19" fmla="*/ 519586 w 1879071"/>
              <a:gd name="connsiteY19" fmla="*/ 412538 h 1691232"/>
              <a:gd name="connsiteX20" fmla="*/ 457674 w 1879071"/>
              <a:gd name="connsiteY20" fmla="*/ 431588 h 1691232"/>
              <a:gd name="connsiteX21" fmla="*/ 419574 w 1879071"/>
              <a:gd name="connsiteY21" fmla="*/ 417301 h 1691232"/>
              <a:gd name="connsiteX22" fmla="*/ 400524 w 1879071"/>
              <a:gd name="connsiteY22" fmla="*/ 355388 h 1691232"/>
              <a:gd name="connsiteX23" fmla="*/ 333849 w 1879071"/>
              <a:gd name="connsiteY23" fmla="*/ 303001 h 1691232"/>
              <a:gd name="connsiteX24" fmla="*/ 286224 w 1879071"/>
              <a:gd name="connsiteY24" fmla="*/ 236326 h 1691232"/>
              <a:gd name="connsiteX25" fmla="*/ 143349 w 1879071"/>
              <a:gd name="connsiteY25" fmla="*/ 255376 h 1691232"/>
              <a:gd name="connsiteX26" fmla="*/ 124299 w 1879071"/>
              <a:gd name="connsiteY26" fmla="*/ 331576 h 1691232"/>
              <a:gd name="connsiteX27" fmla="*/ 110011 w 1879071"/>
              <a:gd name="connsiteY27" fmla="*/ 364913 h 1691232"/>
              <a:gd name="connsiteX28" fmla="*/ 133824 w 1879071"/>
              <a:gd name="connsiteY28" fmla="*/ 412538 h 1691232"/>
              <a:gd name="connsiteX29" fmla="*/ 81436 w 1879071"/>
              <a:gd name="connsiteY29" fmla="*/ 450638 h 1691232"/>
              <a:gd name="connsiteX30" fmla="*/ 33811 w 1879071"/>
              <a:gd name="connsiteY30" fmla="*/ 445876 h 1691232"/>
              <a:gd name="connsiteX31" fmla="*/ 33811 w 1879071"/>
              <a:gd name="connsiteY31" fmla="*/ 517313 h 1691232"/>
              <a:gd name="connsiteX32" fmla="*/ 474 w 1879071"/>
              <a:gd name="connsiteY32" fmla="*/ 622088 h 1691232"/>
              <a:gd name="connsiteX33" fmla="*/ 62386 w 1879071"/>
              <a:gd name="connsiteY33" fmla="*/ 698288 h 1691232"/>
              <a:gd name="connsiteX34" fmla="*/ 111977 w 1879071"/>
              <a:gd name="connsiteY34" fmla="*/ 678550 h 1691232"/>
              <a:gd name="connsiteX35" fmla="*/ 112334 w 1879071"/>
              <a:gd name="connsiteY35" fmla="*/ 748809 h 1691232"/>
              <a:gd name="connsiteX36" fmla="*/ 167161 w 1879071"/>
              <a:gd name="connsiteY36" fmla="*/ 779251 h 1691232"/>
              <a:gd name="connsiteX37" fmla="*/ 236159 w 1879071"/>
              <a:gd name="connsiteY37" fmla="*/ 789463 h 1691232"/>
              <a:gd name="connsiteX38" fmla="*/ 271462 w 1879071"/>
              <a:gd name="connsiteY38" fmla="*/ 845434 h 1691232"/>
              <a:gd name="connsiteX39" fmla="*/ 270869 w 1879071"/>
              <a:gd name="connsiteY39" fmla="*/ 890506 h 1691232"/>
              <a:gd name="connsiteX40" fmla="*/ 295393 w 1879071"/>
              <a:gd name="connsiteY40" fmla="*/ 929981 h 1691232"/>
              <a:gd name="connsiteX41" fmla="*/ 341051 w 1879071"/>
              <a:gd name="connsiteY41" fmla="*/ 968573 h 1691232"/>
              <a:gd name="connsiteX42" fmla="*/ 426184 w 1879071"/>
              <a:gd name="connsiteY42" fmla="*/ 1022825 h 1691232"/>
              <a:gd name="connsiteX43" fmla="*/ 461961 w 1879071"/>
              <a:gd name="connsiteY43" fmla="*/ 1093918 h 1691232"/>
              <a:gd name="connsiteX44" fmla="*/ 441064 w 1879071"/>
              <a:gd name="connsiteY44" fmla="*/ 1163491 h 1691232"/>
              <a:gd name="connsiteX45" fmla="*/ 519111 w 1879071"/>
              <a:gd name="connsiteY45" fmla="*/ 1219954 h 1691232"/>
              <a:gd name="connsiteX46" fmla="*/ 591143 w 1879071"/>
              <a:gd name="connsiteY46" fmla="*/ 1252948 h 1691232"/>
              <a:gd name="connsiteX47" fmla="*/ 571974 w 1879071"/>
              <a:gd name="connsiteY47" fmla="*/ 1312651 h 1691232"/>
              <a:gd name="connsiteX48" fmla="*/ 662461 w 1879071"/>
              <a:gd name="connsiteY48" fmla="*/ 1465051 h 1691232"/>
              <a:gd name="connsiteX49" fmla="*/ 755271 w 1879071"/>
              <a:gd name="connsiteY49" fmla="*/ 1538205 h 1691232"/>
              <a:gd name="connsiteX50" fmla="*/ 805336 w 1879071"/>
              <a:gd name="connsiteY50" fmla="*/ 1488863 h 1691232"/>
              <a:gd name="connsiteX51" fmla="*/ 869926 w 1879071"/>
              <a:gd name="connsiteY51" fmla="*/ 1516260 h 1691232"/>
              <a:gd name="connsiteX52" fmla="*/ 924399 w 1879071"/>
              <a:gd name="connsiteY52" fmla="*/ 1484101 h 1691232"/>
              <a:gd name="connsiteX53" fmla="*/ 941246 w 1879071"/>
              <a:gd name="connsiteY53" fmla="*/ 1441925 h 1691232"/>
              <a:gd name="connsiteX54" fmla="*/ 1005123 w 1879071"/>
              <a:gd name="connsiteY54" fmla="*/ 1528337 h 1691232"/>
              <a:gd name="connsiteX55" fmla="*/ 1050190 w 1879071"/>
              <a:gd name="connsiteY55" fmla="*/ 1599431 h 1691232"/>
              <a:gd name="connsiteX56" fmla="*/ 1120136 w 1879071"/>
              <a:gd name="connsiteY56" fmla="*/ 1690950 h 1691232"/>
              <a:gd name="connsiteX57" fmla="*/ 1151034 w 1879071"/>
              <a:gd name="connsiteY57" fmla="*/ 1627859 h 1691232"/>
              <a:gd name="connsiteX58" fmla="*/ 1181693 w 1879071"/>
              <a:gd name="connsiteY58" fmla="*/ 1621379 h 1691232"/>
              <a:gd name="connsiteX59" fmla="*/ 1224792 w 1879071"/>
              <a:gd name="connsiteY59" fmla="*/ 1650642 h 1691232"/>
              <a:gd name="connsiteX60" fmla="*/ 1258367 w 1879071"/>
              <a:gd name="connsiteY60" fmla="*/ 1609988 h 1691232"/>
              <a:gd name="connsiteX61" fmla="*/ 1277188 w 1879071"/>
              <a:gd name="connsiteY61" fmla="*/ 1614605 h 1691232"/>
              <a:gd name="connsiteX62" fmla="*/ 1311230 w 1879071"/>
              <a:gd name="connsiteY62" fmla="*/ 1681082 h 1691232"/>
              <a:gd name="connsiteX63" fmla="*/ 1367786 w 1879071"/>
              <a:gd name="connsiteY63" fmla="*/ 1657613 h 1691232"/>
              <a:gd name="connsiteX64" fmla="*/ 1419818 w 1879071"/>
              <a:gd name="connsiteY64" fmla="*/ 1601492 h 1691232"/>
              <a:gd name="connsiteX65" fmla="*/ 1470595 w 1879071"/>
              <a:gd name="connsiteY65" fmla="*/ 1584949 h 1691232"/>
              <a:gd name="connsiteX66" fmla="*/ 1488274 w 1879071"/>
              <a:gd name="connsiteY66" fmla="*/ 1640771 h 1691232"/>
              <a:gd name="connsiteX67" fmla="*/ 1558169 w 1879071"/>
              <a:gd name="connsiteY67" fmla="*/ 1615093 h 1691232"/>
              <a:gd name="connsiteX68" fmla="*/ 1588947 w 1879071"/>
              <a:gd name="connsiteY68" fmla="*/ 1528337 h 1691232"/>
              <a:gd name="connsiteX69" fmla="*/ 1670383 w 1879071"/>
              <a:gd name="connsiteY69" fmla="*/ 1438195 h 1691232"/>
              <a:gd name="connsiteX70" fmla="*/ 1714974 w 1879071"/>
              <a:gd name="connsiteY70" fmla="*/ 1407065 h 1691232"/>
              <a:gd name="connsiteX71" fmla="*/ 1743343 w 1879071"/>
              <a:gd name="connsiteY71" fmla="*/ 1410360 h 1691232"/>
              <a:gd name="connsiteX72" fmla="*/ 1820935 w 1879071"/>
              <a:gd name="connsiteY72" fmla="*/ 1399752 h 1691232"/>
              <a:gd name="connsiteX73" fmla="*/ 1816054 w 1879071"/>
              <a:gd name="connsiteY73" fmla="*/ 1453316 h 1691232"/>
              <a:gd name="connsiteX74" fmla="*/ 1874221 w 1879071"/>
              <a:gd name="connsiteY74" fmla="*/ 1476637 h 1691232"/>
              <a:gd name="connsiteX75" fmla="*/ 1875829 w 1879071"/>
              <a:gd name="connsiteY75" fmla="*/ 1454003 h 1691232"/>
              <a:gd name="connsiteX76" fmla="*/ 1875051 w 1879071"/>
              <a:gd name="connsiteY76" fmla="*/ 1393269 h 1691232"/>
              <a:gd name="connsiteX77" fmla="*/ 1853086 w 1879071"/>
              <a:gd name="connsiteY77" fmla="*/ 1303126 h 1691232"/>
              <a:gd name="connsiteX78" fmla="*/ 1853086 w 1879071"/>
              <a:gd name="connsiteY78" fmla="*/ 1245976 h 1691232"/>
              <a:gd name="connsiteX79" fmla="*/ 1810224 w 1879071"/>
              <a:gd name="connsiteY79" fmla="*/ 1236451 h 1691232"/>
              <a:gd name="connsiteX80" fmla="*/ 1734024 w 1879071"/>
              <a:gd name="connsiteY80" fmla="*/ 1155488 h 1691232"/>
              <a:gd name="connsiteX81" fmla="*/ 1695924 w 1879071"/>
              <a:gd name="connsiteY81" fmla="*/ 974513 h 1691232"/>
              <a:gd name="connsiteX82" fmla="*/ 1643536 w 1879071"/>
              <a:gd name="connsiteY82" fmla="*/ 941176 h 1691232"/>
              <a:gd name="connsiteX83" fmla="*/ 1605436 w 1879071"/>
              <a:gd name="connsiteY83" fmla="*/ 884026 h 1691232"/>
              <a:gd name="connsiteX84" fmla="*/ 1557811 w 1879071"/>
              <a:gd name="connsiteY84" fmla="*/ 836401 h 1691232"/>
              <a:gd name="connsiteX85" fmla="*/ 1505424 w 1879071"/>
              <a:gd name="connsiteY85" fmla="*/ 817351 h 1691232"/>
              <a:gd name="connsiteX86" fmla="*/ 1453036 w 1879071"/>
              <a:gd name="connsiteY86" fmla="*/ 812588 h 1691232"/>
              <a:gd name="connsiteX87" fmla="*/ 1510186 w 1879071"/>
              <a:gd name="connsiteY87" fmla="*/ 779251 h 1691232"/>
              <a:gd name="connsiteX88" fmla="*/ 1476849 w 1879071"/>
              <a:gd name="connsiteY88" fmla="*/ 745913 h 1691232"/>
              <a:gd name="connsiteX89" fmla="*/ 1481611 w 1879071"/>
              <a:gd name="connsiteY89" fmla="*/ 722101 h 1691232"/>
              <a:gd name="connsiteX90" fmla="*/ 1572099 w 1879071"/>
              <a:gd name="connsiteY90" fmla="*/ 760201 h 1691232"/>
              <a:gd name="connsiteX91" fmla="*/ 1624486 w 1879071"/>
              <a:gd name="connsiteY91" fmla="*/ 693526 h 1691232"/>
              <a:gd name="connsiteX92" fmla="*/ 1614961 w 1879071"/>
              <a:gd name="connsiteY92" fmla="*/ 550651 h 1691232"/>
              <a:gd name="connsiteX93" fmla="*/ 1610199 w 1879071"/>
              <a:gd name="connsiteY93" fmla="*/ 412538 h 1691232"/>
              <a:gd name="connsiteX0" fmla="*/ 1610199 w 1881147"/>
              <a:gd name="connsiteY0" fmla="*/ 412538 h 1691232"/>
              <a:gd name="connsiteX1" fmla="*/ 1567336 w 1881147"/>
              <a:gd name="connsiteY1" fmla="*/ 369676 h 1691232"/>
              <a:gd name="connsiteX2" fmla="*/ 1467324 w 1881147"/>
              <a:gd name="connsiteY2" fmla="*/ 345863 h 1691232"/>
              <a:gd name="connsiteX3" fmla="*/ 1419699 w 1881147"/>
              <a:gd name="connsiteY3" fmla="*/ 317288 h 1691232"/>
              <a:gd name="connsiteX4" fmla="*/ 1367311 w 1881147"/>
              <a:gd name="connsiteY4" fmla="*/ 160126 h 1691232"/>
              <a:gd name="connsiteX5" fmla="*/ 1338736 w 1881147"/>
              <a:gd name="connsiteY5" fmla="*/ 12488 h 1691232"/>
              <a:gd name="connsiteX6" fmla="*/ 1267299 w 1881147"/>
              <a:gd name="connsiteY6" fmla="*/ 12488 h 1691232"/>
              <a:gd name="connsiteX7" fmla="*/ 1214911 w 1881147"/>
              <a:gd name="connsiteY7" fmla="*/ 50588 h 1691232"/>
              <a:gd name="connsiteX8" fmla="*/ 1214911 w 1881147"/>
              <a:gd name="connsiteY8" fmla="*/ 155363 h 1691232"/>
              <a:gd name="connsiteX9" fmla="*/ 1186336 w 1881147"/>
              <a:gd name="connsiteY9" fmla="*/ 183938 h 1691232"/>
              <a:gd name="connsiteX10" fmla="*/ 1176811 w 1881147"/>
              <a:gd name="connsiteY10" fmla="*/ 255376 h 1691232"/>
              <a:gd name="connsiteX11" fmla="*/ 1114899 w 1881147"/>
              <a:gd name="connsiteY11" fmla="*/ 298238 h 1691232"/>
              <a:gd name="connsiteX12" fmla="*/ 1005361 w 1881147"/>
              <a:gd name="connsiteY12" fmla="*/ 312526 h 1691232"/>
              <a:gd name="connsiteX13" fmla="*/ 962499 w 1881147"/>
              <a:gd name="connsiteY13" fmla="*/ 355388 h 1691232"/>
              <a:gd name="connsiteX14" fmla="*/ 838674 w 1881147"/>
              <a:gd name="connsiteY14" fmla="*/ 355388 h 1691232"/>
              <a:gd name="connsiteX15" fmla="*/ 781524 w 1881147"/>
              <a:gd name="connsiteY15" fmla="*/ 426826 h 1691232"/>
              <a:gd name="connsiteX16" fmla="*/ 781524 w 1881147"/>
              <a:gd name="connsiteY16" fmla="*/ 460163 h 1691232"/>
              <a:gd name="connsiteX17" fmla="*/ 743424 w 1881147"/>
              <a:gd name="connsiteY17" fmla="*/ 483976 h 1691232"/>
              <a:gd name="connsiteX18" fmla="*/ 671986 w 1881147"/>
              <a:gd name="connsiteY18" fmla="*/ 417301 h 1691232"/>
              <a:gd name="connsiteX19" fmla="*/ 519586 w 1881147"/>
              <a:gd name="connsiteY19" fmla="*/ 412538 h 1691232"/>
              <a:gd name="connsiteX20" fmla="*/ 457674 w 1881147"/>
              <a:gd name="connsiteY20" fmla="*/ 431588 h 1691232"/>
              <a:gd name="connsiteX21" fmla="*/ 419574 w 1881147"/>
              <a:gd name="connsiteY21" fmla="*/ 417301 h 1691232"/>
              <a:gd name="connsiteX22" fmla="*/ 400524 w 1881147"/>
              <a:gd name="connsiteY22" fmla="*/ 355388 h 1691232"/>
              <a:gd name="connsiteX23" fmla="*/ 333849 w 1881147"/>
              <a:gd name="connsiteY23" fmla="*/ 303001 h 1691232"/>
              <a:gd name="connsiteX24" fmla="*/ 286224 w 1881147"/>
              <a:gd name="connsiteY24" fmla="*/ 236326 h 1691232"/>
              <a:gd name="connsiteX25" fmla="*/ 143349 w 1881147"/>
              <a:gd name="connsiteY25" fmla="*/ 255376 h 1691232"/>
              <a:gd name="connsiteX26" fmla="*/ 124299 w 1881147"/>
              <a:gd name="connsiteY26" fmla="*/ 331576 h 1691232"/>
              <a:gd name="connsiteX27" fmla="*/ 110011 w 1881147"/>
              <a:gd name="connsiteY27" fmla="*/ 364913 h 1691232"/>
              <a:gd name="connsiteX28" fmla="*/ 133824 w 1881147"/>
              <a:gd name="connsiteY28" fmla="*/ 412538 h 1691232"/>
              <a:gd name="connsiteX29" fmla="*/ 81436 w 1881147"/>
              <a:gd name="connsiteY29" fmla="*/ 450638 h 1691232"/>
              <a:gd name="connsiteX30" fmla="*/ 33811 w 1881147"/>
              <a:gd name="connsiteY30" fmla="*/ 445876 h 1691232"/>
              <a:gd name="connsiteX31" fmla="*/ 33811 w 1881147"/>
              <a:gd name="connsiteY31" fmla="*/ 517313 h 1691232"/>
              <a:gd name="connsiteX32" fmla="*/ 474 w 1881147"/>
              <a:gd name="connsiteY32" fmla="*/ 622088 h 1691232"/>
              <a:gd name="connsiteX33" fmla="*/ 62386 w 1881147"/>
              <a:gd name="connsiteY33" fmla="*/ 698288 h 1691232"/>
              <a:gd name="connsiteX34" fmla="*/ 111977 w 1881147"/>
              <a:gd name="connsiteY34" fmla="*/ 678550 h 1691232"/>
              <a:gd name="connsiteX35" fmla="*/ 112334 w 1881147"/>
              <a:gd name="connsiteY35" fmla="*/ 748809 h 1691232"/>
              <a:gd name="connsiteX36" fmla="*/ 167161 w 1881147"/>
              <a:gd name="connsiteY36" fmla="*/ 779251 h 1691232"/>
              <a:gd name="connsiteX37" fmla="*/ 236159 w 1881147"/>
              <a:gd name="connsiteY37" fmla="*/ 789463 h 1691232"/>
              <a:gd name="connsiteX38" fmla="*/ 271462 w 1881147"/>
              <a:gd name="connsiteY38" fmla="*/ 845434 h 1691232"/>
              <a:gd name="connsiteX39" fmla="*/ 270869 w 1881147"/>
              <a:gd name="connsiteY39" fmla="*/ 890506 h 1691232"/>
              <a:gd name="connsiteX40" fmla="*/ 295393 w 1881147"/>
              <a:gd name="connsiteY40" fmla="*/ 929981 h 1691232"/>
              <a:gd name="connsiteX41" fmla="*/ 341051 w 1881147"/>
              <a:gd name="connsiteY41" fmla="*/ 968573 h 1691232"/>
              <a:gd name="connsiteX42" fmla="*/ 426184 w 1881147"/>
              <a:gd name="connsiteY42" fmla="*/ 1022825 h 1691232"/>
              <a:gd name="connsiteX43" fmla="*/ 461961 w 1881147"/>
              <a:gd name="connsiteY43" fmla="*/ 1093918 h 1691232"/>
              <a:gd name="connsiteX44" fmla="*/ 441064 w 1881147"/>
              <a:gd name="connsiteY44" fmla="*/ 1163491 h 1691232"/>
              <a:gd name="connsiteX45" fmla="*/ 519111 w 1881147"/>
              <a:gd name="connsiteY45" fmla="*/ 1219954 h 1691232"/>
              <a:gd name="connsiteX46" fmla="*/ 591143 w 1881147"/>
              <a:gd name="connsiteY46" fmla="*/ 1252948 h 1691232"/>
              <a:gd name="connsiteX47" fmla="*/ 571974 w 1881147"/>
              <a:gd name="connsiteY47" fmla="*/ 1312651 h 1691232"/>
              <a:gd name="connsiteX48" fmla="*/ 662461 w 1881147"/>
              <a:gd name="connsiteY48" fmla="*/ 1465051 h 1691232"/>
              <a:gd name="connsiteX49" fmla="*/ 755271 w 1881147"/>
              <a:gd name="connsiteY49" fmla="*/ 1538205 h 1691232"/>
              <a:gd name="connsiteX50" fmla="*/ 805336 w 1881147"/>
              <a:gd name="connsiteY50" fmla="*/ 1488863 h 1691232"/>
              <a:gd name="connsiteX51" fmla="*/ 869926 w 1881147"/>
              <a:gd name="connsiteY51" fmla="*/ 1516260 h 1691232"/>
              <a:gd name="connsiteX52" fmla="*/ 924399 w 1881147"/>
              <a:gd name="connsiteY52" fmla="*/ 1484101 h 1691232"/>
              <a:gd name="connsiteX53" fmla="*/ 941246 w 1881147"/>
              <a:gd name="connsiteY53" fmla="*/ 1441925 h 1691232"/>
              <a:gd name="connsiteX54" fmla="*/ 1005123 w 1881147"/>
              <a:gd name="connsiteY54" fmla="*/ 1528337 h 1691232"/>
              <a:gd name="connsiteX55" fmla="*/ 1050190 w 1881147"/>
              <a:gd name="connsiteY55" fmla="*/ 1599431 h 1691232"/>
              <a:gd name="connsiteX56" fmla="*/ 1120136 w 1881147"/>
              <a:gd name="connsiteY56" fmla="*/ 1690950 h 1691232"/>
              <a:gd name="connsiteX57" fmla="*/ 1151034 w 1881147"/>
              <a:gd name="connsiteY57" fmla="*/ 1627859 h 1691232"/>
              <a:gd name="connsiteX58" fmla="*/ 1181693 w 1881147"/>
              <a:gd name="connsiteY58" fmla="*/ 1621379 h 1691232"/>
              <a:gd name="connsiteX59" fmla="*/ 1224792 w 1881147"/>
              <a:gd name="connsiteY59" fmla="*/ 1650642 h 1691232"/>
              <a:gd name="connsiteX60" fmla="*/ 1258367 w 1881147"/>
              <a:gd name="connsiteY60" fmla="*/ 1609988 h 1691232"/>
              <a:gd name="connsiteX61" fmla="*/ 1277188 w 1881147"/>
              <a:gd name="connsiteY61" fmla="*/ 1614605 h 1691232"/>
              <a:gd name="connsiteX62" fmla="*/ 1311230 w 1881147"/>
              <a:gd name="connsiteY62" fmla="*/ 1681082 h 1691232"/>
              <a:gd name="connsiteX63" fmla="*/ 1367786 w 1881147"/>
              <a:gd name="connsiteY63" fmla="*/ 1657613 h 1691232"/>
              <a:gd name="connsiteX64" fmla="*/ 1419818 w 1881147"/>
              <a:gd name="connsiteY64" fmla="*/ 1601492 h 1691232"/>
              <a:gd name="connsiteX65" fmla="*/ 1470595 w 1881147"/>
              <a:gd name="connsiteY65" fmla="*/ 1584949 h 1691232"/>
              <a:gd name="connsiteX66" fmla="*/ 1488274 w 1881147"/>
              <a:gd name="connsiteY66" fmla="*/ 1640771 h 1691232"/>
              <a:gd name="connsiteX67" fmla="*/ 1558169 w 1881147"/>
              <a:gd name="connsiteY67" fmla="*/ 1615093 h 1691232"/>
              <a:gd name="connsiteX68" fmla="*/ 1588947 w 1881147"/>
              <a:gd name="connsiteY68" fmla="*/ 1528337 h 1691232"/>
              <a:gd name="connsiteX69" fmla="*/ 1670383 w 1881147"/>
              <a:gd name="connsiteY69" fmla="*/ 1438195 h 1691232"/>
              <a:gd name="connsiteX70" fmla="*/ 1714974 w 1881147"/>
              <a:gd name="connsiteY70" fmla="*/ 1407065 h 1691232"/>
              <a:gd name="connsiteX71" fmla="*/ 1743343 w 1881147"/>
              <a:gd name="connsiteY71" fmla="*/ 1410360 h 1691232"/>
              <a:gd name="connsiteX72" fmla="*/ 1820935 w 1881147"/>
              <a:gd name="connsiteY72" fmla="*/ 1399752 h 1691232"/>
              <a:gd name="connsiteX73" fmla="*/ 1816054 w 1881147"/>
              <a:gd name="connsiteY73" fmla="*/ 1453316 h 1691232"/>
              <a:gd name="connsiteX74" fmla="*/ 1874221 w 1881147"/>
              <a:gd name="connsiteY74" fmla="*/ 1476637 h 1691232"/>
              <a:gd name="connsiteX75" fmla="*/ 1875829 w 1881147"/>
              <a:gd name="connsiteY75" fmla="*/ 1454003 h 1691232"/>
              <a:gd name="connsiteX76" fmla="*/ 1875051 w 1881147"/>
              <a:gd name="connsiteY76" fmla="*/ 1393269 h 1691232"/>
              <a:gd name="connsiteX77" fmla="*/ 1853086 w 1881147"/>
              <a:gd name="connsiteY77" fmla="*/ 1303126 h 1691232"/>
              <a:gd name="connsiteX78" fmla="*/ 1853086 w 1881147"/>
              <a:gd name="connsiteY78" fmla="*/ 1245976 h 1691232"/>
              <a:gd name="connsiteX79" fmla="*/ 1810224 w 1881147"/>
              <a:gd name="connsiteY79" fmla="*/ 1236451 h 1691232"/>
              <a:gd name="connsiteX80" fmla="*/ 1734024 w 1881147"/>
              <a:gd name="connsiteY80" fmla="*/ 1155488 h 1691232"/>
              <a:gd name="connsiteX81" fmla="*/ 1695924 w 1881147"/>
              <a:gd name="connsiteY81" fmla="*/ 974513 h 1691232"/>
              <a:gd name="connsiteX82" fmla="*/ 1643536 w 1881147"/>
              <a:gd name="connsiteY82" fmla="*/ 941176 h 1691232"/>
              <a:gd name="connsiteX83" fmla="*/ 1605436 w 1881147"/>
              <a:gd name="connsiteY83" fmla="*/ 884026 h 1691232"/>
              <a:gd name="connsiteX84" fmla="*/ 1557811 w 1881147"/>
              <a:gd name="connsiteY84" fmla="*/ 836401 h 1691232"/>
              <a:gd name="connsiteX85" fmla="*/ 1505424 w 1881147"/>
              <a:gd name="connsiteY85" fmla="*/ 817351 h 1691232"/>
              <a:gd name="connsiteX86" fmla="*/ 1453036 w 1881147"/>
              <a:gd name="connsiteY86" fmla="*/ 812588 h 1691232"/>
              <a:gd name="connsiteX87" fmla="*/ 1510186 w 1881147"/>
              <a:gd name="connsiteY87" fmla="*/ 779251 h 1691232"/>
              <a:gd name="connsiteX88" fmla="*/ 1476849 w 1881147"/>
              <a:gd name="connsiteY88" fmla="*/ 745913 h 1691232"/>
              <a:gd name="connsiteX89" fmla="*/ 1481611 w 1881147"/>
              <a:gd name="connsiteY89" fmla="*/ 722101 h 1691232"/>
              <a:gd name="connsiteX90" fmla="*/ 1572099 w 1881147"/>
              <a:gd name="connsiteY90" fmla="*/ 760201 h 1691232"/>
              <a:gd name="connsiteX91" fmla="*/ 1624486 w 1881147"/>
              <a:gd name="connsiteY91" fmla="*/ 693526 h 1691232"/>
              <a:gd name="connsiteX92" fmla="*/ 1614961 w 1881147"/>
              <a:gd name="connsiteY92" fmla="*/ 550651 h 1691232"/>
              <a:gd name="connsiteX93" fmla="*/ 1610199 w 1881147"/>
              <a:gd name="connsiteY93" fmla="*/ 412538 h 1691232"/>
              <a:gd name="connsiteX0" fmla="*/ 1639486 w 1881147"/>
              <a:gd name="connsiteY0" fmla="*/ 402325 h 1691232"/>
              <a:gd name="connsiteX1" fmla="*/ 1567336 w 1881147"/>
              <a:gd name="connsiteY1" fmla="*/ 369676 h 1691232"/>
              <a:gd name="connsiteX2" fmla="*/ 1467324 w 1881147"/>
              <a:gd name="connsiteY2" fmla="*/ 345863 h 1691232"/>
              <a:gd name="connsiteX3" fmla="*/ 1419699 w 1881147"/>
              <a:gd name="connsiteY3" fmla="*/ 317288 h 1691232"/>
              <a:gd name="connsiteX4" fmla="*/ 1367311 w 1881147"/>
              <a:gd name="connsiteY4" fmla="*/ 160126 h 1691232"/>
              <a:gd name="connsiteX5" fmla="*/ 1338736 w 1881147"/>
              <a:gd name="connsiteY5" fmla="*/ 12488 h 1691232"/>
              <a:gd name="connsiteX6" fmla="*/ 1267299 w 1881147"/>
              <a:gd name="connsiteY6" fmla="*/ 12488 h 1691232"/>
              <a:gd name="connsiteX7" fmla="*/ 1214911 w 1881147"/>
              <a:gd name="connsiteY7" fmla="*/ 50588 h 1691232"/>
              <a:gd name="connsiteX8" fmla="*/ 1214911 w 1881147"/>
              <a:gd name="connsiteY8" fmla="*/ 155363 h 1691232"/>
              <a:gd name="connsiteX9" fmla="*/ 1186336 w 1881147"/>
              <a:gd name="connsiteY9" fmla="*/ 183938 h 1691232"/>
              <a:gd name="connsiteX10" fmla="*/ 1176811 w 1881147"/>
              <a:gd name="connsiteY10" fmla="*/ 255376 h 1691232"/>
              <a:gd name="connsiteX11" fmla="*/ 1114899 w 1881147"/>
              <a:gd name="connsiteY11" fmla="*/ 298238 h 1691232"/>
              <a:gd name="connsiteX12" fmla="*/ 1005361 w 1881147"/>
              <a:gd name="connsiteY12" fmla="*/ 312526 h 1691232"/>
              <a:gd name="connsiteX13" fmla="*/ 962499 w 1881147"/>
              <a:gd name="connsiteY13" fmla="*/ 355388 h 1691232"/>
              <a:gd name="connsiteX14" fmla="*/ 838674 w 1881147"/>
              <a:gd name="connsiteY14" fmla="*/ 355388 h 1691232"/>
              <a:gd name="connsiteX15" fmla="*/ 781524 w 1881147"/>
              <a:gd name="connsiteY15" fmla="*/ 426826 h 1691232"/>
              <a:gd name="connsiteX16" fmla="*/ 781524 w 1881147"/>
              <a:gd name="connsiteY16" fmla="*/ 460163 h 1691232"/>
              <a:gd name="connsiteX17" fmla="*/ 743424 w 1881147"/>
              <a:gd name="connsiteY17" fmla="*/ 483976 h 1691232"/>
              <a:gd name="connsiteX18" fmla="*/ 671986 w 1881147"/>
              <a:gd name="connsiteY18" fmla="*/ 417301 h 1691232"/>
              <a:gd name="connsiteX19" fmla="*/ 519586 w 1881147"/>
              <a:gd name="connsiteY19" fmla="*/ 412538 h 1691232"/>
              <a:gd name="connsiteX20" fmla="*/ 457674 w 1881147"/>
              <a:gd name="connsiteY20" fmla="*/ 431588 h 1691232"/>
              <a:gd name="connsiteX21" fmla="*/ 419574 w 1881147"/>
              <a:gd name="connsiteY21" fmla="*/ 417301 h 1691232"/>
              <a:gd name="connsiteX22" fmla="*/ 400524 w 1881147"/>
              <a:gd name="connsiteY22" fmla="*/ 355388 h 1691232"/>
              <a:gd name="connsiteX23" fmla="*/ 333849 w 1881147"/>
              <a:gd name="connsiteY23" fmla="*/ 303001 h 1691232"/>
              <a:gd name="connsiteX24" fmla="*/ 286224 w 1881147"/>
              <a:gd name="connsiteY24" fmla="*/ 236326 h 1691232"/>
              <a:gd name="connsiteX25" fmla="*/ 143349 w 1881147"/>
              <a:gd name="connsiteY25" fmla="*/ 255376 h 1691232"/>
              <a:gd name="connsiteX26" fmla="*/ 124299 w 1881147"/>
              <a:gd name="connsiteY26" fmla="*/ 331576 h 1691232"/>
              <a:gd name="connsiteX27" fmla="*/ 110011 w 1881147"/>
              <a:gd name="connsiteY27" fmla="*/ 364913 h 1691232"/>
              <a:gd name="connsiteX28" fmla="*/ 133824 w 1881147"/>
              <a:gd name="connsiteY28" fmla="*/ 412538 h 1691232"/>
              <a:gd name="connsiteX29" fmla="*/ 81436 w 1881147"/>
              <a:gd name="connsiteY29" fmla="*/ 450638 h 1691232"/>
              <a:gd name="connsiteX30" fmla="*/ 33811 w 1881147"/>
              <a:gd name="connsiteY30" fmla="*/ 445876 h 1691232"/>
              <a:gd name="connsiteX31" fmla="*/ 33811 w 1881147"/>
              <a:gd name="connsiteY31" fmla="*/ 517313 h 1691232"/>
              <a:gd name="connsiteX32" fmla="*/ 474 w 1881147"/>
              <a:gd name="connsiteY32" fmla="*/ 622088 h 1691232"/>
              <a:gd name="connsiteX33" fmla="*/ 62386 w 1881147"/>
              <a:gd name="connsiteY33" fmla="*/ 698288 h 1691232"/>
              <a:gd name="connsiteX34" fmla="*/ 111977 w 1881147"/>
              <a:gd name="connsiteY34" fmla="*/ 678550 h 1691232"/>
              <a:gd name="connsiteX35" fmla="*/ 112334 w 1881147"/>
              <a:gd name="connsiteY35" fmla="*/ 748809 h 1691232"/>
              <a:gd name="connsiteX36" fmla="*/ 167161 w 1881147"/>
              <a:gd name="connsiteY36" fmla="*/ 779251 h 1691232"/>
              <a:gd name="connsiteX37" fmla="*/ 236159 w 1881147"/>
              <a:gd name="connsiteY37" fmla="*/ 789463 h 1691232"/>
              <a:gd name="connsiteX38" fmla="*/ 271462 w 1881147"/>
              <a:gd name="connsiteY38" fmla="*/ 845434 h 1691232"/>
              <a:gd name="connsiteX39" fmla="*/ 270869 w 1881147"/>
              <a:gd name="connsiteY39" fmla="*/ 890506 h 1691232"/>
              <a:gd name="connsiteX40" fmla="*/ 295393 w 1881147"/>
              <a:gd name="connsiteY40" fmla="*/ 929981 h 1691232"/>
              <a:gd name="connsiteX41" fmla="*/ 341051 w 1881147"/>
              <a:gd name="connsiteY41" fmla="*/ 968573 h 1691232"/>
              <a:gd name="connsiteX42" fmla="*/ 426184 w 1881147"/>
              <a:gd name="connsiteY42" fmla="*/ 1022825 h 1691232"/>
              <a:gd name="connsiteX43" fmla="*/ 461961 w 1881147"/>
              <a:gd name="connsiteY43" fmla="*/ 1093918 h 1691232"/>
              <a:gd name="connsiteX44" fmla="*/ 441064 w 1881147"/>
              <a:gd name="connsiteY44" fmla="*/ 1163491 h 1691232"/>
              <a:gd name="connsiteX45" fmla="*/ 519111 w 1881147"/>
              <a:gd name="connsiteY45" fmla="*/ 1219954 h 1691232"/>
              <a:gd name="connsiteX46" fmla="*/ 591143 w 1881147"/>
              <a:gd name="connsiteY46" fmla="*/ 1252948 h 1691232"/>
              <a:gd name="connsiteX47" fmla="*/ 571974 w 1881147"/>
              <a:gd name="connsiteY47" fmla="*/ 1312651 h 1691232"/>
              <a:gd name="connsiteX48" fmla="*/ 662461 w 1881147"/>
              <a:gd name="connsiteY48" fmla="*/ 1465051 h 1691232"/>
              <a:gd name="connsiteX49" fmla="*/ 755271 w 1881147"/>
              <a:gd name="connsiteY49" fmla="*/ 1538205 h 1691232"/>
              <a:gd name="connsiteX50" fmla="*/ 805336 w 1881147"/>
              <a:gd name="connsiteY50" fmla="*/ 1488863 h 1691232"/>
              <a:gd name="connsiteX51" fmla="*/ 869926 w 1881147"/>
              <a:gd name="connsiteY51" fmla="*/ 1516260 h 1691232"/>
              <a:gd name="connsiteX52" fmla="*/ 924399 w 1881147"/>
              <a:gd name="connsiteY52" fmla="*/ 1484101 h 1691232"/>
              <a:gd name="connsiteX53" fmla="*/ 941246 w 1881147"/>
              <a:gd name="connsiteY53" fmla="*/ 1441925 h 1691232"/>
              <a:gd name="connsiteX54" fmla="*/ 1005123 w 1881147"/>
              <a:gd name="connsiteY54" fmla="*/ 1528337 h 1691232"/>
              <a:gd name="connsiteX55" fmla="*/ 1050190 w 1881147"/>
              <a:gd name="connsiteY55" fmla="*/ 1599431 h 1691232"/>
              <a:gd name="connsiteX56" fmla="*/ 1120136 w 1881147"/>
              <a:gd name="connsiteY56" fmla="*/ 1690950 h 1691232"/>
              <a:gd name="connsiteX57" fmla="*/ 1151034 w 1881147"/>
              <a:gd name="connsiteY57" fmla="*/ 1627859 h 1691232"/>
              <a:gd name="connsiteX58" fmla="*/ 1181693 w 1881147"/>
              <a:gd name="connsiteY58" fmla="*/ 1621379 h 1691232"/>
              <a:gd name="connsiteX59" fmla="*/ 1224792 w 1881147"/>
              <a:gd name="connsiteY59" fmla="*/ 1650642 h 1691232"/>
              <a:gd name="connsiteX60" fmla="*/ 1258367 w 1881147"/>
              <a:gd name="connsiteY60" fmla="*/ 1609988 h 1691232"/>
              <a:gd name="connsiteX61" fmla="*/ 1277188 w 1881147"/>
              <a:gd name="connsiteY61" fmla="*/ 1614605 h 1691232"/>
              <a:gd name="connsiteX62" fmla="*/ 1311230 w 1881147"/>
              <a:gd name="connsiteY62" fmla="*/ 1681082 h 1691232"/>
              <a:gd name="connsiteX63" fmla="*/ 1367786 w 1881147"/>
              <a:gd name="connsiteY63" fmla="*/ 1657613 h 1691232"/>
              <a:gd name="connsiteX64" fmla="*/ 1419818 w 1881147"/>
              <a:gd name="connsiteY64" fmla="*/ 1601492 h 1691232"/>
              <a:gd name="connsiteX65" fmla="*/ 1470595 w 1881147"/>
              <a:gd name="connsiteY65" fmla="*/ 1584949 h 1691232"/>
              <a:gd name="connsiteX66" fmla="*/ 1488274 w 1881147"/>
              <a:gd name="connsiteY66" fmla="*/ 1640771 h 1691232"/>
              <a:gd name="connsiteX67" fmla="*/ 1558169 w 1881147"/>
              <a:gd name="connsiteY67" fmla="*/ 1615093 h 1691232"/>
              <a:gd name="connsiteX68" fmla="*/ 1588947 w 1881147"/>
              <a:gd name="connsiteY68" fmla="*/ 1528337 h 1691232"/>
              <a:gd name="connsiteX69" fmla="*/ 1670383 w 1881147"/>
              <a:gd name="connsiteY69" fmla="*/ 1438195 h 1691232"/>
              <a:gd name="connsiteX70" fmla="*/ 1714974 w 1881147"/>
              <a:gd name="connsiteY70" fmla="*/ 1407065 h 1691232"/>
              <a:gd name="connsiteX71" fmla="*/ 1743343 w 1881147"/>
              <a:gd name="connsiteY71" fmla="*/ 1410360 h 1691232"/>
              <a:gd name="connsiteX72" fmla="*/ 1820935 w 1881147"/>
              <a:gd name="connsiteY72" fmla="*/ 1399752 h 1691232"/>
              <a:gd name="connsiteX73" fmla="*/ 1816054 w 1881147"/>
              <a:gd name="connsiteY73" fmla="*/ 1453316 h 1691232"/>
              <a:gd name="connsiteX74" fmla="*/ 1874221 w 1881147"/>
              <a:gd name="connsiteY74" fmla="*/ 1476637 h 1691232"/>
              <a:gd name="connsiteX75" fmla="*/ 1875829 w 1881147"/>
              <a:gd name="connsiteY75" fmla="*/ 1454003 h 1691232"/>
              <a:gd name="connsiteX76" fmla="*/ 1875051 w 1881147"/>
              <a:gd name="connsiteY76" fmla="*/ 1393269 h 1691232"/>
              <a:gd name="connsiteX77" fmla="*/ 1853086 w 1881147"/>
              <a:gd name="connsiteY77" fmla="*/ 1303126 h 1691232"/>
              <a:gd name="connsiteX78" fmla="*/ 1853086 w 1881147"/>
              <a:gd name="connsiteY78" fmla="*/ 1245976 h 1691232"/>
              <a:gd name="connsiteX79" fmla="*/ 1810224 w 1881147"/>
              <a:gd name="connsiteY79" fmla="*/ 1236451 h 1691232"/>
              <a:gd name="connsiteX80" fmla="*/ 1734024 w 1881147"/>
              <a:gd name="connsiteY80" fmla="*/ 1155488 h 1691232"/>
              <a:gd name="connsiteX81" fmla="*/ 1695924 w 1881147"/>
              <a:gd name="connsiteY81" fmla="*/ 974513 h 1691232"/>
              <a:gd name="connsiteX82" fmla="*/ 1643536 w 1881147"/>
              <a:gd name="connsiteY82" fmla="*/ 941176 h 1691232"/>
              <a:gd name="connsiteX83" fmla="*/ 1605436 w 1881147"/>
              <a:gd name="connsiteY83" fmla="*/ 884026 h 1691232"/>
              <a:gd name="connsiteX84" fmla="*/ 1557811 w 1881147"/>
              <a:gd name="connsiteY84" fmla="*/ 836401 h 1691232"/>
              <a:gd name="connsiteX85" fmla="*/ 1505424 w 1881147"/>
              <a:gd name="connsiteY85" fmla="*/ 817351 h 1691232"/>
              <a:gd name="connsiteX86" fmla="*/ 1453036 w 1881147"/>
              <a:gd name="connsiteY86" fmla="*/ 812588 h 1691232"/>
              <a:gd name="connsiteX87" fmla="*/ 1510186 w 1881147"/>
              <a:gd name="connsiteY87" fmla="*/ 779251 h 1691232"/>
              <a:gd name="connsiteX88" fmla="*/ 1476849 w 1881147"/>
              <a:gd name="connsiteY88" fmla="*/ 745913 h 1691232"/>
              <a:gd name="connsiteX89" fmla="*/ 1481611 w 1881147"/>
              <a:gd name="connsiteY89" fmla="*/ 722101 h 1691232"/>
              <a:gd name="connsiteX90" fmla="*/ 1572099 w 1881147"/>
              <a:gd name="connsiteY90" fmla="*/ 760201 h 1691232"/>
              <a:gd name="connsiteX91" fmla="*/ 1624486 w 1881147"/>
              <a:gd name="connsiteY91" fmla="*/ 693526 h 1691232"/>
              <a:gd name="connsiteX92" fmla="*/ 1614961 w 1881147"/>
              <a:gd name="connsiteY92" fmla="*/ 550651 h 1691232"/>
              <a:gd name="connsiteX93" fmla="*/ 1639486 w 1881147"/>
              <a:gd name="connsiteY93" fmla="*/ 402325 h 1691232"/>
              <a:gd name="connsiteX0" fmla="*/ 1639486 w 1881147"/>
              <a:gd name="connsiteY0" fmla="*/ 402325 h 1691232"/>
              <a:gd name="connsiteX1" fmla="*/ 1567336 w 1881147"/>
              <a:gd name="connsiteY1" fmla="*/ 369676 h 1691232"/>
              <a:gd name="connsiteX2" fmla="*/ 1467324 w 1881147"/>
              <a:gd name="connsiteY2" fmla="*/ 345863 h 1691232"/>
              <a:gd name="connsiteX3" fmla="*/ 1419699 w 1881147"/>
              <a:gd name="connsiteY3" fmla="*/ 317288 h 1691232"/>
              <a:gd name="connsiteX4" fmla="*/ 1367311 w 1881147"/>
              <a:gd name="connsiteY4" fmla="*/ 160126 h 1691232"/>
              <a:gd name="connsiteX5" fmla="*/ 1338736 w 1881147"/>
              <a:gd name="connsiteY5" fmla="*/ 12488 h 1691232"/>
              <a:gd name="connsiteX6" fmla="*/ 1267299 w 1881147"/>
              <a:gd name="connsiteY6" fmla="*/ 12488 h 1691232"/>
              <a:gd name="connsiteX7" fmla="*/ 1214911 w 1881147"/>
              <a:gd name="connsiteY7" fmla="*/ 50588 h 1691232"/>
              <a:gd name="connsiteX8" fmla="*/ 1214911 w 1881147"/>
              <a:gd name="connsiteY8" fmla="*/ 155363 h 1691232"/>
              <a:gd name="connsiteX9" fmla="*/ 1186336 w 1881147"/>
              <a:gd name="connsiteY9" fmla="*/ 183938 h 1691232"/>
              <a:gd name="connsiteX10" fmla="*/ 1176811 w 1881147"/>
              <a:gd name="connsiteY10" fmla="*/ 255376 h 1691232"/>
              <a:gd name="connsiteX11" fmla="*/ 1114899 w 1881147"/>
              <a:gd name="connsiteY11" fmla="*/ 298238 h 1691232"/>
              <a:gd name="connsiteX12" fmla="*/ 1005361 w 1881147"/>
              <a:gd name="connsiteY12" fmla="*/ 312526 h 1691232"/>
              <a:gd name="connsiteX13" fmla="*/ 962499 w 1881147"/>
              <a:gd name="connsiteY13" fmla="*/ 355388 h 1691232"/>
              <a:gd name="connsiteX14" fmla="*/ 838674 w 1881147"/>
              <a:gd name="connsiteY14" fmla="*/ 355388 h 1691232"/>
              <a:gd name="connsiteX15" fmla="*/ 781524 w 1881147"/>
              <a:gd name="connsiteY15" fmla="*/ 426826 h 1691232"/>
              <a:gd name="connsiteX16" fmla="*/ 781524 w 1881147"/>
              <a:gd name="connsiteY16" fmla="*/ 460163 h 1691232"/>
              <a:gd name="connsiteX17" fmla="*/ 743424 w 1881147"/>
              <a:gd name="connsiteY17" fmla="*/ 483976 h 1691232"/>
              <a:gd name="connsiteX18" fmla="*/ 671986 w 1881147"/>
              <a:gd name="connsiteY18" fmla="*/ 417301 h 1691232"/>
              <a:gd name="connsiteX19" fmla="*/ 519586 w 1881147"/>
              <a:gd name="connsiteY19" fmla="*/ 412538 h 1691232"/>
              <a:gd name="connsiteX20" fmla="*/ 457674 w 1881147"/>
              <a:gd name="connsiteY20" fmla="*/ 431588 h 1691232"/>
              <a:gd name="connsiteX21" fmla="*/ 419574 w 1881147"/>
              <a:gd name="connsiteY21" fmla="*/ 417301 h 1691232"/>
              <a:gd name="connsiteX22" fmla="*/ 400524 w 1881147"/>
              <a:gd name="connsiteY22" fmla="*/ 355388 h 1691232"/>
              <a:gd name="connsiteX23" fmla="*/ 333849 w 1881147"/>
              <a:gd name="connsiteY23" fmla="*/ 303001 h 1691232"/>
              <a:gd name="connsiteX24" fmla="*/ 286224 w 1881147"/>
              <a:gd name="connsiteY24" fmla="*/ 236326 h 1691232"/>
              <a:gd name="connsiteX25" fmla="*/ 143349 w 1881147"/>
              <a:gd name="connsiteY25" fmla="*/ 255376 h 1691232"/>
              <a:gd name="connsiteX26" fmla="*/ 124299 w 1881147"/>
              <a:gd name="connsiteY26" fmla="*/ 331576 h 1691232"/>
              <a:gd name="connsiteX27" fmla="*/ 110011 w 1881147"/>
              <a:gd name="connsiteY27" fmla="*/ 364913 h 1691232"/>
              <a:gd name="connsiteX28" fmla="*/ 133824 w 1881147"/>
              <a:gd name="connsiteY28" fmla="*/ 412538 h 1691232"/>
              <a:gd name="connsiteX29" fmla="*/ 81436 w 1881147"/>
              <a:gd name="connsiteY29" fmla="*/ 450638 h 1691232"/>
              <a:gd name="connsiteX30" fmla="*/ 33811 w 1881147"/>
              <a:gd name="connsiteY30" fmla="*/ 445876 h 1691232"/>
              <a:gd name="connsiteX31" fmla="*/ 33811 w 1881147"/>
              <a:gd name="connsiteY31" fmla="*/ 517313 h 1691232"/>
              <a:gd name="connsiteX32" fmla="*/ 474 w 1881147"/>
              <a:gd name="connsiteY32" fmla="*/ 622088 h 1691232"/>
              <a:gd name="connsiteX33" fmla="*/ 62386 w 1881147"/>
              <a:gd name="connsiteY33" fmla="*/ 698288 h 1691232"/>
              <a:gd name="connsiteX34" fmla="*/ 111977 w 1881147"/>
              <a:gd name="connsiteY34" fmla="*/ 678550 h 1691232"/>
              <a:gd name="connsiteX35" fmla="*/ 112334 w 1881147"/>
              <a:gd name="connsiteY35" fmla="*/ 748809 h 1691232"/>
              <a:gd name="connsiteX36" fmla="*/ 167161 w 1881147"/>
              <a:gd name="connsiteY36" fmla="*/ 779251 h 1691232"/>
              <a:gd name="connsiteX37" fmla="*/ 236159 w 1881147"/>
              <a:gd name="connsiteY37" fmla="*/ 789463 h 1691232"/>
              <a:gd name="connsiteX38" fmla="*/ 271462 w 1881147"/>
              <a:gd name="connsiteY38" fmla="*/ 845434 h 1691232"/>
              <a:gd name="connsiteX39" fmla="*/ 270869 w 1881147"/>
              <a:gd name="connsiteY39" fmla="*/ 890506 h 1691232"/>
              <a:gd name="connsiteX40" fmla="*/ 295393 w 1881147"/>
              <a:gd name="connsiteY40" fmla="*/ 929981 h 1691232"/>
              <a:gd name="connsiteX41" fmla="*/ 341051 w 1881147"/>
              <a:gd name="connsiteY41" fmla="*/ 968573 h 1691232"/>
              <a:gd name="connsiteX42" fmla="*/ 426184 w 1881147"/>
              <a:gd name="connsiteY42" fmla="*/ 1022825 h 1691232"/>
              <a:gd name="connsiteX43" fmla="*/ 461961 w 1881147"/>
              <a:gd name="connsiteY43" fmla="*/ 1093918 h 1691232"/>
              <a:gd name="connsiteX44" fmla="*/ 441064 w 1881147"/>
              <a:gd name="connsiteY44" fmla="*/ 1163491 h 1691232"/>
              <a:gd name="connsiteX45" fmla="*/ 519111 w 1881147"/>
              <a:gd name="connsiteY45" fmla="*/ 1219954 h 1691232"/>
              <a:gd name="connsiteX46" fmla="*/ 591143 w 1881147"/>
              <a:gd name="connsiteY46" fmla="*/ 1252948 h 1691232"/>
              <a:gd name="connsiteX47" fmla="*/ 571974 w 1881147"/>
              <a:gd name="connsiteY47" fmla="*/ 1312651 h 1691232"/>
              <a:gd name="connsiteX48" fmla="*/ 662461 w 1881147"/>
              <a:gd name="connsiteY48" fmla="*/ 1465051 h 1691232"/>
              <a:gd name="connsiteX49" fmla="*/ 755271 w 1881147"/>
              <a:gd name="connsiteY49" fmla="*/ 1538205 h 1691232"/>
              <a:gd name="connsiteX50" fmla="*/ 805336 w 1881147"/>
              <a:gd name="connsiteY50" fmla="*/ 1488863 h 1691232"/>
              <a:gd name="connsiteX51" fmla="*/ 869926 w 1881147"/>
              <a:gd name="connsiteY51" fmla="*/ 1516260 h 1691232"/>
              <a:gd name="connsiteX52" fmla="*/ 924399 w 1881147"/>
              <a:gd name="connsiteY52" fmla="*/ 1484101 h 1691232"/>
              <a:gd name="connsiteX53" fmla="*/ 941246 w 1881147"/>
              <a:gd name="connsiteY53" fmla="*/ 1441925 h 1691232"/>
              <a:gd name="connsiteX54" fmla="*/ 1005123 w 1881147"/>
              <a:gd name="connsiteY54" fmla="*/ 1528337 h 1691232"/>
              <a:gd name="connsiteX55" fmla="*/ 1050190 w 1881147"/>
              <a:gd name="connsiteY55" fmla="*/ 1599431 h 1691232"/>
              <a:gd name="connsiteX56" fmla="*/ 1120136 w 1881147"/>
              <a:gd name="connsiteY56" fmla="*/ 1690950 h 1691232"/>
              <a:gd name="connsiteX57" fmla="*/ 1151034 w 1881147"/>
              <a:gd name="connsiteY57" fmla="*/ 1627859 h 1691232"/>
              <a:gd name="connsiteX58" fmla="*/ 1181693 w 1881147"/>
              <a:gd name="connsiteY58" fmla="*/ 1621379 h 1691232"/>
              <a:gd name="connsiteX59" fmla="*/ 1224792 w 1881147"/>
              <a:gd name="connsiteY59" fmla="*/ 1650642 h 1691232"/>
              <a:gd name="connsiteX60" fmla="*/ 1258367 w 1881147"/>
              <a:gd name="connsiteY60" fmla="*/ 1609988 h 1691232"/>
              <a:gd name="connsiteX61" fmla="*/ 1277188 w 1881147"/>
              <a:gd name="connsiteY61" fmla="*/ 1614605 h 1691232"/>
              <a:gd name="connsiteX62" fmla="*/ 1311230 w 1881147"/>
              <a:gd name="connsiteY62" fmla="*/ 1681082 h 1691232"/>
              <a:gd name="connsiteX63" fmla="*/ 1367786 w 1881147"/>
              <a:gd name="connsiteY63" fmla="*/ 1657613 h 1691232"/>
              <a:gd name="connsiteX64" fmla="*/ 1419818 w 1881147"/>
              <a:gd name="connsiteY64" fmla="*/ 1601492 h 1691232"/>
              <a:gd name="connsiteX65" fmla="*/ 1470595 w 1881147"/>
              <a:gd name="connsiteY65" fmla="*/ 1584949 h 1691232"/>
              <a:gd name="connsiteX66" fmla="*/ 1488274 w 1881147"/>
              <a:gd name="connsiteY66" fmla="*/ 1640771 h 1691232"/>
              <a:gd name="connsiteX67" fmla="*/ 1558169 w 1881147"/>
              <a:gd name="connsiteY67" fmla="*/ 1615093 h 1691232"/>
              <a:gd name="connsiteX68" fmla="*/ 1588947 w 1881147"/>
              <a:gd name="connsiteY68" fmla="*/ 1528337 h 1691232"/>
              <a:gd name="connsiteX69" fmla="*/ 1670383 w 1881147"/>
              <a:gd name="connsiteY69" fmla="*/ 1438195 h 1691232"/>
              <a:gd name="connsiteX70" fmla="*/ 1714974 w 1881147"/>
              <a:gd name="connsiteY70" fmla="*/ 1407065 h 1691232"/>
              <a:gd name="connsiteX71" fmla="*/ 1743343 w 1881147"/>
              <a:gd name="connsiteY71" fmla="*/ 1410360 h 1691232"/>
              <a:gd name="connsiteX72" fmla="*/ 1820935 w 1881147"/>
              <a:gd name="connsiteY72" fmla="*/ 1399752 h 1691232"/>
              <a:gd name="connsiteX73" fmla="*/ 1816054 w 1881147"/>
              <a:gd name="connsiteY73" fmla="*/ 1453316 h 1691232"/>
              <a:gd name="connsiteX74" fmla="*/ 1874221 w 1881147"/>
              <a:gd name="connsiteY74" fmla="*/ 1476637 h 1691232"/>
              <a:gd name="connsiteX75" fmla="*/ 1875829 w 1881147"/>
              <a:gd name="connsiteY75" fmla="*/ 1454003 h 1691232"/>
              <a:gd name="connsiteX76" fmla="*/ 1875051 w 1881147"/>
              <a:gd name="connsiteY76" fmla="*/ 1393269 h 1691232"/>
              <a:gd name="connsiteX77" fmla="*/ 1853086 w 1881147"/>
              <a:gd name="connsiteY77" fmla="*/ 1303126 h 1691232"/>
              <a:gd name="connsiteX78" fmla="*/ 1853086 w 1881147"/>
              <a:gd name="connsiteY78" fmla="*/ 1245976 h 1691232"/>
              <a:gd name="connsiteX79" fmla="*/ 1810224 w 1881147"/>
              <a:gd name="connsiteY79" fmla="*/ 1236451 h 1691232"/>
              <a:gd name="connsiteX80" fmla="*/ 1734024 w 1881147"/>
              <a:gd name="connsiteY80" fmla="*/ 1155488 h 1691232"/>
              <a:gd name="connsiteX81" fmla="*/ 1695924 w 1881147"/>
              <a:gd name="connsiteY81" fmla="*/ 974513 h 1691232"/>
              <a:gd name="connsiteX82" fmla="*/ 1643536 w 1881147"/>
              <a:gd name="connsiteY82" fmla="*/ 941176 h 1691232"/>
              <a:gd name="connsiteX83" fmla="*/ 1605436 w 1881147"/>
              <a:gd name="connsiteY83" fmla="*/ 884026 h 1691232"/>
              <a:gd name="connsiteX84" fmla="*/ 1557811 w 1881147"/>
              <a:gd name="connsiteY84" fmla="*/ 836401 h 1691232"/>
              <a:gd name="connsiteX85" fmla="*/ 1505424 w 1881147"/>
              <a:gd name="connsiteY85" fmla="*/ 817351 h 1691232"/>
              <a:gd name="connsiteX86" fmla="*/ 1453036 w 1881147"/>
              <a:gd name="connsiteY86" fmla="*/ 812588 h 1691232"/>
              <a:gd name="connsiteX87" fmla="*/ 1510186 w 1881147"/>
              <a:gd name="connsiteY87" fmla="*/ 779251 h 1691232"/>
              <a:gd name="connsiteX88" fmla="*/ 1476849 w 1881147"/>
              <a:gd name="connsiteY88" fmla="*/ 745913 h 1691232"/>
              <a:gd name="connsiteX89" fmla="*/ 1481611 w 1881147"/>
              <a:gd name="connsiteY89" fmla="*/ 722101 h 1691232"/>
              <a:gd name="connsiteX90" fmla="*/ 1572099 w 1881147"/>
              <a:gd name="connsiteY90" fmla="*/ 760201 h 1691232"/>
              <a:gd name="connsiteX91" fmla="*/ 1624486 w 1881147"/>
              <a:gd name="connsiteY91" fmla="*/ 693526 h 1691232"/>
              <a:gd name="connsiteX92" fmla="*/ 1622283 w 1881147"/>
              <a:gd name="connsiteY92" fmla="*/ 550651 h 1691232"/>
              <a:gd name="connsiteX93" fmla="*/ 1639486 w 1881147"/>
              <a:gd name="connsiteY93" fmla="*/ 402325 h 1691232"/>
              <a:gd name="connsiteX0" fmla="*/ 1639486 w 1881147"/>
              <a:gd name="connsiteY0" fmla="*/ 402325 h 1691232"/>
              <a:gd name="connsiteX1" fmla="*/ 1567336 w 1881147"/>
              <a:gd name="connsiteY1" fmla="*/ 369676 h 1691232"/>
              <a:gd name="connsiteX2" fmla="*/ 1467324 w 1881147"/>
              <a:gd name="connsiteY2" fmla="*/ 345863 h 1691232"/>
              <a:gd name="connsiteX3" fmla="*/ 1427021 w 1881147"/>
              <a:gd name="connsiteY3" fmla="*/ 289204 h 1691232"/>
              <a:gd name="connsiteX4" fmla="*/ 1367311 w 1881147"/>
              <a:gd name="connsiteY4" fmla="*/ 160126 h 1691232"/>
              <a:gd name="connsiteX5" fmla="*/ 1338736 w 1881147"/>
              <a:gd name="connsiteY5" fmla="*/ 12488 h 1691232"/>
              <a:gd name="connsiteX6" fmla="*/ 1267299 w 1881147"/>
              <a:gd name="connsiteY6" fmla="*/ 12488 h 1691232"/>
              <a:gd name="connsiteX7" fmla="*/ 1214911 w 1881147"/>
              <a:gd name="connsiteY7" fmla="*/ 50588 h 1691232"/>
              <a:gd name="connsiteX8" fmla="*/ 1214911 w 1881147"/>
              <a:gd name="connsiteY8" fmla="*/ 155363 h 1691232"/>
              <a:gd name="connsiteX9" fmla="*/ 1186336 w 1881147"/>
              <a:gd name="connsiteY9" fmla="*/ 183938 h 1691232"/>
              <a:gd name="connsiteX10" fmla="*/ 1176811 w 1881147"/>
              <a:gd name="connsiteY10" fmla="*/ 255376 h 1691232"/>
              <a:gd name="connsiteX11" fmla="*/ 1114899 w 1881147"/>
              <a:gd name="connsiteY11" fmla="*/ 298238 h 1691232"/>
              <a:gd name="connsiteX12" fmla="*/ 1005361 w 1881147"/>
              <a:gd name="connsiteY12" fmla="*/ 312526 h 1691232"/>
              <a:gd name="connsiteX13" fmla="*/ 962499 w 1881147"/>
              <a:gd name="connsiteY13" fmla="*/ 355388 h 1691232"/>
              <a:gd name="connsiteX14" fmla="*/ 838674 w 1881147"/>
              <a:gd name="connsiteY14" fmla="*/ 355388 h 1691232"/>
              <a:gd name="connsiteX15" fmla="*/ 781524 w 1881147"/>
              <a:gd name="connsiteY15" fmla="*/ 426826 h 1691232"/>
              <a:gd name="connsiteX16" fmla="*/ 781524 w 1881147"/>
              <a:gd name="connsiteY16" fmla="*/ 460163 h 1691232"/>
              <a:gd name="connsiteX17" fmla="*/ 743424 w 1881147"/>
              <a:gd name="connsiteY17" fmla="*/ 483976 h 1691232"/>
              <a:gd name="connsiteX18" fmla="*/ 671986 w 1881147"/>
              <a:gd name="connsiteY18" fmla="*/ 417301 h 1691232"/>
              <a:gd name="connsiteX19" fmla="*/ 519586 w 1881147"/>
              <a:gd name="connsiteY19" fmla="*/ 412538 h 1691232"/>
              <a:gd name="connsiteX20" fmla="*/ 457674 w 1881147"/>
              <a:gd name="connsiteY20" fmla="*/ 431588 h 1691232"/>
              <a:gd name="connsiteX21" fmla="*/ 419574 w 1881147"/>
              <a:gd name="connsiteY21" fmla="*/ 417301 h 1691232"/>
              <a:gd name="connsiteX22" fmla="*/ 400524 w 1881147"/>
              <a:gd name="connsiteY22" fmla="*/ 355388 h 1691232"/>
              <a:gd name="connsiteX23" fmla="*/ 333849 w 1881147"/>
              <a:gd name="connsiteY23" fmla="*/ 303001 h 1691232"/>
              <a:gd name="connsiteX24" fmla="*/ 286224 w 1881147"/>
              <a:gd name="connsiteY24" fmla="*/ 236326 h 1691232"/>
              <a:gd name="connsiteX25" fmla="*/ 143349 w 1881147"/>
              <a:gd name="connsiteY25" fmla="*/ 255376 h 1691232"/>
              <a:gd name="connsiteX26" fmla="*/ 124299 w 1881147"/>
              <a:gd name="connsiteY26" fmla="*/ 331576 h 1691232"/>
              <a:gd name="connsiteX27" fmla="*/ 110011 w 1881147"/>
              <a:gd name="connsiteY27" fmla="*/ 364913 h 1691232"/>
              <a:gd name="connsiteX28" fmla="*/ 133824 w 1881147"/>
              <a:gd name="connsiteY28" fmla="*/ 412538 h 1691232"/>
              <a:gd name="connsiteX29" fmla="*/ 81436 w 1881147"/>
              <a:gd name="connsiteY29" fmla="*/ 450638 h 1691232"/>
              <a:gd name="connsiteX30" fmla="*/ 33811 w 1881147"/>
              <a:gd name="connsiteY30" fmla="*/ 445876 h 1691232"/>
              <a:gd name="connsiteX31" fmla="*/ 33811 w 1881147"/>
              <a:gd name="connsiteY31" fmla="*/ 517313 h 1691232"/>
              <a:gd name="connsiteX32" fmla="*/ 474 w 1881147"/>
              <a:gd name="connsiteY32" fmla="*/ 622088 h 1691232"/>
              <a:gd name="connsiteX33" fmla="*/ 62386 w 1881147"/>
              <a:gd name="connsiteY33" fmla="*/ 698288 h 1691232"/>
              <a:gd name="connsiteX34" fmla="*/ 111977 w 1881147"/>
              <a:gd name="connsiteY34" fmla="*/ 678550 h 1691232"/>
              <a:gd name="connsiteX35" fmla="*/ 112334 w 1881147"/>
              <a:gd name="connsiteY35" fmla="*/ 748809 h 1691232"/>
              <a:gd name="connsiteX36" fmla="*/ 167161 w 1881147"/>
              <a:gd name="connsiteY36" fmla="*/ 779251 h 1691232"/>
              <a:gd name="connsiteX37" fmla="*/ 236159 w 1881147"/>
              <a:gd name="connsiteY37" fmla="*/ 789463 h 1691232"/>
              <a:gd name="connsiteX38" fmla="*/ 271462 w 1881147"/>
              <a:gd name="connsiteY38" fmla="*/ 845434 h 1691232"/>
              <a:gd name="connsiteX39" fmla="*/ 270869 w 1881147"/>
              <a:gd name="connsiteY39" fmla="*/ 890506 h 1691232"/>
              <a:gd name="connsiteX40" fmla="*/ 295393 w 1881147"/>
              <a:gd name="connsiteY40" fmla="*/ 929981 h 1691232"/>
              <a:gd name="connsiteX41" fmla="*/ 341051 w 1881147"/>
              <a:gd name="connsiteY41" fmla="*/ 968573 h 1691232"/>
              <a:gd name="connsiteX42" fmla="*/ 426184 w 1881147"/>
              <a:gd name="connsiteY42" fmla="*/ 1022825 h 1691232"/>
              <a:gd name="connsiteX43" fmla="*/ 461961 w 1881147"/>
              <a:gd name="connsiteY43" fmla="*/ 1093918 h 1691232"/>
              <a:gd name="connsiteX44" fmla="*/ 441064 w 1881147"/>
              <a:gd name="connsiteY44" fmla="*/ 1163491 h 1691232"/>
              <a:gd name="connsiteX45" fmla="*/ 519111 w 1881147"/>
              <a:gd name="connsiteY45" fmla="*/ 1219954 h 1691232"/>
              <a:gd name="connsiteX46" fmla="*/ 591143 w 1881147"/>
              <a:gd name="connsiteY46" fmla="*/ 1252948 h 1691232"/>
              <a:gd name="connsiteX47" fmla="*/ 571974 w 1881147"/>
              <a:gd name="connsiteY47" fmla="*/ 1312651 h 1691232"/>
              <a:gd name="connsiteX48" fmla="*/ 662461 w 1881147"/>
              <a:gd name="connsiteY48" fmla="*/ 1465051 h 1691232"/>
              <a:gd name="connsiteX49" fmla="*/ 755271 w 1881147"/>
              <a:gd name="connsiteY49" fmla="*/ 1538205 h 1691232"/>
              <a:gd name="connsiteX50" fmla="*/ 805336 w 1881147"/>
              <a:gd name="connsiteY50" fmla="*/ 1488863 h 1691232"/>
              <a:gd name="connsiteX51" fmla="*/ 869926 w 1881147"/>
              <a:gd name="connsiteY51" fmla="*/ 1516260 h 1691232"/>
              <a:gd name="connsiteX52" fmla="*/ 924399 w 1881147"/>
              <a:gd name="connsiteY52" fmla="*/ 1484101 h 1691232"/>
              <a:gd name="connsiteX53" fmla="*/ 941246 w 1881147"/>
              <a:gd name="connsiteY53" fmla="*/ 1441925 h 1691232"/>
              <a:gd name="connsiteX54" fmla="*/ 1005123 w 1881147"/>
              <a:gd name="connsiteY54" fmla="*/ 1528337 h 1691232"/>
              <a:gd name="connsiteX55" fmla="*/ 1050190 w 1881147"/>
              <a:gd name="connsiteY55" fmla="*/ 1599431 h 1691232"/>
              <a:gd name="connsiteX56" fmla="*/ 1120136 w 1881147"/>
              <a:gd name="connsiteY56" fmla="*/ 1690950 h 1691232"/>
              <a:gd name="connsiteX57" fmla="*/ 1151034 w 1881147"/>
              <a:gd name="connsiteY57" fmla="*/ 1627859 h 1691232"/>
              <a:gd name="connsiteX58" fmla="*/ 1181693 w 1881147"/>
              <a:gd name="connsiteY58" fmla="*/ 1621379 h 1691232"/>
              <a:gd name="connsiteX59" fmla="*/ 1224792 w 1881147"/>
              <a:gd name="connsiteY59" fmla="*/ 1650642 h 1691232"/>
              <a:gd name="connsiteX60" fmla="*/ 1258367 w 1881147"/>
              <a:gd name="connsiteY60" fmla="*/ 1609988 h 1691232"/>
              <a:gd name="connsiteX61" fmla="*/ 1277188 w 1881147"/>
              <a:gd name="connsiteY61" fmla="*/ 1614605 h 1691232"/>
              <a:gd name="connsiteX62" fmla="*/ 1311230 w 1881147"/>
              <a:gd name="connsiteY62" fmla="*/ 1681082 h 1691232"/>
              <a:gd name="connsiteX63" fmla="*/ 1367786 w 1881147"/>
              <a:gd name="connsiteY63" fmla="*/ 1657613 h 1691232"/>
              <a:gd name="connsiteX64" fmla="*/ 1419818 w 1881147"/>
              <a:gd name="connsiteY64" fmla="*/ 1601492 h 1691232"/>
              <a:gd name="connsiteX65" fmla="*/ 1470595 w 1881147"/>
              <a:gd name="connsiteY65" fmla="*/ 1584949 h 1691232"/>
              <a:gd name="connsiteX66" fmla="*/ 1488274 w 1881147"/>
              <a:gd name="connsiteY66" fmla="*/ 1640771 h 1691232"/>
              <a:gd name="connsiteX67" fmla="*/ 1558169 w 1881147"/>
              <a:gd name="connsiteY67" fmla="*/ 1615093 h 1691232"/>
              <a:gd name="connsiteX68" fmla="*/ 1588947 w 1881147"/>
              <a:gd name="connsiteY68" fmla="*/ 1528337 h 1691232"/>
              <a:gd name="connsiteX69" fmla="*/ 1670383 w 1881147"/>
              <a:gd name="connsiteY69" fmla="*/ 1438195 h 1691232"/>
              <a:gd name="connsiteX70" fmla="*/ 1714974 w 1881147"/>
              <a:gd name="connsiteY70" fmla="*/ 1407065 h 1691232"/>
              <a:gd name="connsiteX71" fmla="*/ 1743343 w 1881147"/>
              <a:gd name="connsiteY71" fmla="*/ 1410360 h 1691232"/>
              <a:gd name="connsiteX72" fmla="*/ 1820935 w 1881147"/>
              <a:gd name="connsiteY72" fmla="*/ 1399752 h 1691232"/>
              <a:gd name="connsiteX73" fmla="*/ 1816054 w 1881147"/>
              <a:gd name="connsiteY73" fmla="*/ 1453316 h 1691232"/>
              <a:gd name="connsiteX74" fmla="*/ 1874221 w 1881147"/>
              <a:gd name="connsiteY74" fmla="*/ 1476637 h 1691232"/>
              <a:gd name="connsiteX75" fmla="*/ 1875829 w 1881147"/>
              <a:gd name="connsiteY75" fmla="*/ 1454003 h 1691232"/>
              <a:gd name="connsiteX76" fmla="*/ 1875051 w 1881147"/>
              <a:gd name="connsiteY76" fmla="*/ 1393269 h 1691232"/>
              <a:gd name="connsiteX77" fmla="*/ 1853086 w 1881147"/>
              <a:gd name="connsiteY77" fmla="*/ 1303126 h 1691232"/>
              <a:gd name="connsiteX78" fmla="*/ 1853086 w 1881147"/>
              <a:gd name="connsiteY78" fmla="*/ 1245976 h 1691232"/>
              <a:gd name="connsiteX79" fmla="*/ 1810224 w 1881147"/>
              <a:gd name="connsiteY79" fmla="*/ 1236451 h 1691232"/>
              <a:gd name="connsiteX80" fmla="*/ 1734024 w 1881147"/>
              <a:gd name="connsiteY80" fmla="*/ 1155488 h 1691232"/>
              <a:gd name="connsiteX81" fmla="*/ 1695924 w 1881147"/>
              <a:gd name="connsiteY81" fmla="*/ 974513 h 1691232"/>
              <a:gd name="connsiteX82" fmla="*/ 1643536 w 1881147"/>
              <a:gd name="connsiteY82" fmla="*/ 941176 h 1691232"/>
              <a:gd name="connsiteX83" fmla="*/ 1605436 w 1881147"/>
              <a:gd name="connsiteY83" fmla="*/ 884026 h 1691232"/>
              <a:gd name="connsiteX84" fmla="*/ 1557811 w 1881147"/>
              <a:gd name="connsiteY84" fmla="*/ 836401 h 1691232"/>
              <a:gd name="connsiteX85" fmla="*/ 1505424 w 1881147"/>
              <a:gd name="connsiteY85" fmla="*/ 817351 h 1691232"/>
              <a:gd name="connsiteX86" fmla="*/ 1453036 w 1881147"/>
              <a:gd name="connsiteY86" fmla="*/ 812588 h 1691232"/>
              <a:gd name="connsiteX87" fmla="*/ 1510186 w 1881147"/>
              <a:gd name="connsiteY87" fmla="*/ 779251 h 1691232"/>
              <a:gd name="connsiteX88" fmla="*/ 1476849 w 1881147"/>
              <a:gd name="connsiteY88" fmla="*/ 745913 h 1691232"/>
              <a:gd name="connsiteX89" fmla="*/ 1481611 w 1881147"/>
              <a:gd name="connsiteY89" fmla="*/ 722101 h 1691232"/>
              <a:gd name="connsiteX90" fmla="*/ 1572099 w 1881147"/>
              <a:gd name="connsiteY90" fmla="*/ 760201 h 1691232"/>
              <a:gd name="connsiteX91" fmla="*/ 1624486 w 1881147"/>
              <a:gd name="connsiteY91" fmla="*/ 693526 h 1691232"/>
              <a:gd name="connsiteX92" fmla="*/ 1622283 w 1881147"/>
              <a:gd name="connsiteY92" fmla="*/ 550651 h 1691232"/>
              <a:gd name="connsiteX93" fmla="*/ 1639486 w 1881147"/>
              <a:gd name="connsiteY93" fmla="*/ 402325 h 1691232"/>
              <a:gd name="connsiteX0" fmla="*/ 1639486 w 1881147"/>
              <a:gd name="connsiteY0" fmla="*/ 402325 h 1691232"/>
              <a:gd name="connsiteX1" fmla="*/ 1567336 w 1881147"/>
              <a:gd name="connsiteY1" fmla="*/ 369676 h 1691232"/>
              <a:gd name="connsiteX2" fmla="*/ 1467324 w 1881147"/>
              <a:gd name="connsiteY2" fmla="*/ 345863 h 1691232"/>
              <a:gd name="connsiteX3" fmla="*/ 1427021 w 1881147"/>
              <a:gd name="connsiteY3" fmla="*/ 289204 h 1691232"/>
              <a:gd name="connsiteX4" fmla="*/ 1379514 w 1881147"/>
              <a:gd name="connsiteY4" fmla="*/ 160126 h 1691232"/>
              <a:gd name="connsiteX5" fmla="*/ 1338736 w 1881147"/>
              <a:gd name="connsiteY5" fmla="*/ 12488 h 1691232"/>
              <a:gd name="connsiteX6" fmla="*/ 1267299 w 1881147"/>
              <a:gd name="connsiteY6" fmla="*/ 12488 h 1691232"/>
              <a:gd name="connsiteX7" fmla="*/ 1214911 w 1881147"/>
              <a:gd name="connsiteY7" fmla="*/ 50588 h 1691232"/>
              <a:gd name="connsiteX8" fmla="*/ 1214911 w 1881147"/>
              <a:gd name="connsiteY8" fmla="*/ 155363 h 1691232"/>
              <a:gd name="connsiteX9" fmla="*/ 1186336 w 1881147"/>
              <a:gd name="connsiteY9" fmla="*/ 183938 h 1691232"/>
              <a:gd name="connsiteX10" fmla="*/ 1176811 w 1881147"/>
              <a:gd name="connsiteY10" fmla="*/ 255376 h 1691232"/>
              <a:gd name="connsiteX11" fmla="*/ 1114899 w 1881147"/>
              <a:gd name="connsiteY11" fmla="*/ 298238 h 1691232"/>
              <a:gd name="connsiteX12" fmla="*/ 1005361 w 1881147"/>
              <a:gd name="connsiteY12" fmla="*/ 312526 h 1691232"/>
              <a:gd name="connsiteX13" fmla="*/ 962499 w 1881147"/>
              <a:gd name="connsiteY13" fmla="*/ 355388 h 1691232"/>
              <a:gd name="connsiteX14" fmla="*/ 838674 w 1881147"/>
              <a:gd name="connsiteY14" fmla="*/ 355388 h 1691232"/>
              <a:gd name="connsiteX15" fmla="*/ 781524 w 1881147"/>
              <a:gd name="connsiteY15" fmla="*/ 426826 h 1691232"/>
              <a:gd name="connsiteX16" fmla="*/ 781524 w 1881147"/>
              <a:gd name="connsiteY16" fmla="*/ 460163 h 1691232"/>
              <a:gd name="connsiteX17" fmla="*/ 743424 w 1881147"/>
              <a:gd name="connsiteY17" fmla="*/ 483976 h 1691232"/>
              <a:gd name="connsiteX18" fmla="*/ 671986 w 1881147"/>
              <a:gd name="connsiteY18" fmla="*/ 417301 h 1691232"/>
              <a:gd name="connsiteX19" fmla="*/ 519586 w 1881147"/>
              <a:gd name="connsiteY19" fmla="*/ 412538 h 1691232"/>
              <a:gd name="connsiteX20" fmla="*/ 457674 w 1881147"/>
              <a:gd name="connsiteY20" fmla="*/ 431588 h 1691232"/>
              <a:gd name="connsiteX21" fmla="*/ 419574 w 1881147"/>
              <a:gd name="connsiteY21" fmla="*/ 417301 h 1691232"/>
              <a:gd name="connsiteX22" fmla="*/ 400524 w 1881147"/>
              <a:gd name="connsiteY22" fmla="*/ 355388 h 1691232"/>
              <a:gd name="connsiteX23" fmla="*/ 333849 w 1881147"/>
              <a:gd name="connsiteY23" fmla="*/ 303001 h 1691232"/>
              <a:gd name="connsiteX24" fmla="*/ 286224 w 1881147"/>
              <a:gd name="connsiteY24" fmla="*/ 236326 h 1691232"/>
              <a:gd name="connsiteX25" fmla="*/ 143349 w 1881147"/>
              <a:gd name="connsiteY25" fmla="*/ 255376 h 1691232"/>
              <a:gd name="connsiteX26" fmla="*/ 124299 w 1881147"/>
              <a:gd name="connsiteY26" fmla="*/ 331576 h 1691232"/>
              <a:gd name="connsiteX27" fmla="*/ 110011 w 1881147"/>
              <a:gd name="connsiteY27" fmla="*/ 364913 h 1691232"/>
              <a:gd name="connsiteX28" fmla="*/ 133824 w 1881147"/>
              <a:gd name="connsiteY28" fmla="*/ 412538 h 1691232"/>
              <a:gd name="connsiteX29" fmla="*/ 81436 w 1881147"/>
              <a:gd name="connsiteY29" fmla="*/ 450638 h 1691232"/>
              <a:gd name="connsiteX30" fmla="*/ 33811 w 1881147"/>
              <a:gd name="connsiteY30" fmla="*/ 445876 h 1691232"/>
              <a:gd name="connsiteX31" fmla="*/ 33811 w 1881147"/>
              <a:gd name="connsiteY31" fmla="*/ 517313 h 1691232"/>
              <a:gd name="connsiteX32" fmla="*/ 474 w 1881147"/>
              <a:gd name="connsiteY32" fmla="*/ 622088 h 1691232"/>
              <a:gd name="connsiteX33" fmla="*/ 62386 w 1881147"/>
              <a:gd name="connsiteY33" fmla="*/ 698288 h 1691232"/>
              <a:gd name="connsiteX34" fmla="*/ 111977 w 1881147"/>
              <a:gd name="connsiteY34" fmla="*/ 678550 h 1691232"/>
              <a:gd name="connsiteX35" fmla="*/ 112334 w 1881147"/>
              <a:gd name="connsiteY35" fmla="*/ 748809 h 1691232"/>
              <a:gd name="connsiteX36" fmla="*/ 167161 w 1881147"/>
              <a:gd name="connsiteY36" fmla="*/ 779251 h 1691232"/>
              <a:gd name="connsiteX37" fmla="*/ 236159 w 1881147"/>
              <a:gd name="connsiteY37" fmla="*/ 789463 h 1691232"/>
              <a:gd name="connsiteX38" fmla="*/ 271462 w 1881147"/>
              <a:gd name="connsiteY38" fmla="*/ 845434 h 1691232"/>
              <a:gd name="connsiteX39" fmla="*/ 270869 w 1881147"/>
              <a:gd name="connsiteY39" fmla="*/ 890506 h 1691232"/>
              <a:gd name="connsiteX40" fmla="*/ 295393 w 1881147"/>
              <a:gd name="connsiteY40" fmla="*/ 929981 h 1691232"/>
              <a:gd name="connsiteX41" fmla="*/ 341051 w 1881147"/>
              <a:gd name="connsiteY41" fmla="*/ 968573 h 1691232"/>
              <a:gd name="connsiteX42" fmla="*/ 426184 w 1881147"/>
              <a:gd name="connsiteY42" fmla="*/ 1022825 h 1691232"/>
              <a:gd name="connsiteX43" fmla="*/ 461961 w 1881147"/>
              <a:gd name="connsiteY43" fmla="*/ 1093918 h 1691232"/>
              <a:gd name="connsiteX44" fmla="*/ 441064 w 1881147"/>
              <a:gd name="connsiteY44" fmla="*/ 1163491 h 1691232"/>
              <a:gd name="connsiteX45" fmla="*/ 519111 w 1881147"/>
              <a:gd name="connsiteY45" fmla="*/ 1219954 h 1691232"/>
              <a:gd name="connsiteX46" fmla="*/ 591143 w 1881147"/>
              <a:gd name="connsiteY46" fmla="*/ 1252948 h 1691232"/>
              <a:gd name="connsiteX47" fmla="*/ 571974 w 1881147"/>
              <a:gd name="connsiteY47" fmla="*/ 1312651 h 1691232"/>
              <a:gd name="connsiteX48" fmla="*/ 662461 w 1881147"/>
              <a:gd name="connsiteY48" fmla="*/ 1465051 h 1691232"/>
              <a:gd name="connsiteX49" fmla="*/ 755271 w 1881147"/>
              <a:gd name="connsiteY49" fmla="*/ 1538205 h 1691232"/>
              <a:gd name="connsiteX50" fmla="*/ 805336 w 1881147"/>
              <a:gd name="connsiteY50" fmla="*/ 1488863 h 1691232"/>
              <a:gd name="connsiteX51" fmla="*/ 869926 w 1881147"/>
              <a:gd name="connsiteY51" fmla="*/ 1516260 h 1691232"/>
              <a:gd name="connsiteX52" fmla="*/ 924399 w 1881147"/>
              <a:gd name="connsiteY52" fmla="*/ 1484101 h 1691232"/>
              <a:gd name="connsiteX53" fmla="*/ 941246 w 1881147"/>
              <a:gd name="connsiteY53" fmla="*/ 1441925 h 1691232"/>
              <a:gd name="connsiteX54" fmla="*/ 1005123 w 1881147"/>
              <a:gd name="connsiteY54" fmla="*/ 1528337 h 1691232"/>
              <a:gd name="connsiteX55" fmla="*/ 1050190 w 1881147"/>
              <a:gd name="connsiteY55" fmla="*/ 1599431 h 1691232"/>
              <a:gd name="connsiteX56" fmla="*/ 1120136 w 1881147"/>
              <a:gd name="connsiteY56" fmla="*/ 1690950 h 1691232"/>
              <a:gd name="connsiteX57" fmla="*/ 1151034 w 1881147"/>
              <a:gd name="connsiteY57" fmla="*/ 1627859 h 1691232"/>
              <a:gd name="connsiteX58" fmla="*/ 1181693 w 1881147"/>
              <a:gd name="connsiteY58" fmla="*/ 1621379 h 1691232"/>
              <a:gd name="connsiteX59" fmla="*/ 1224792 w 1881147"/>
              <a:gd name="connsiteY59" fmla="*/ 1650642 h 1691232"/>
              <a:gd name="connsiteX60" fmla="*/ 1258367 w 1881147"/>
              <a:gd name="connsiteY60" fmla="*/ 1609988 h 1691232"/>
              <a:gd name="connsiteX61" fmla="*/ 1277188 w 1881147"/>
              <a:gd name="connsiteY61" fmla="*/ 1614605 h 1691232"/>
              <a:gd name="connsiteX62" fmla="*/ 1311230 w 1881147"/>
              <a:gd name="connsiteY62" fmla="*/ 1681082 h 1691232"/>
              <a:gd name="connsiteX63" fmla="*/ 1367786 w 1881147"/>
              <a:gd name="connsiteY63" fmla="*/ 1657613 h 1691232"/>
              <a:gd name="connsiteX64" fmla="*/ 1419818 w 1881147"/>
              <a:gd name="connsiteY64" fmla="*/ 1601492 h 1691232"/>
              <a:gd name="connsiteX65" fmla="*/ 1470595 w 1881147"/>
              <a:gd name="connsiteY65" fmla="*/ 1584949 h 1691232"/>
              <a:gd name="connsiteX66" fmla="*/ 1488274 w 1881147"/>
              <a:gd name="connsiteY66" fmla="*/ 1640771 h 1691232"/>
              <a:gd name="connsiteX67" fmla="*/ 1558169 w 1881147"/>
              <a:gd name="connsiteY67" fmla="*/ 1615093 h 1691232"/>
              <a:gd name="connsiteX68" fmla="*/ 1588947 w 1881147"/>
              <a:gd name="connsiteY68" fmla="*/ 1528337 h 1691232"/>
              <a:gd name="connsiteX69" fmla="*/ 1670383 w 1881147"/>
              <a:gd name="connsiteY69" fmla="*/ 1438195 h 1691232"/>
              <a:gd name="connsiteX70" fmla="*/ 1714974 w 1881147"/>
              <a:gd name="connsiteY70" fmla="*/ 1407065 h 1691232"/>
              <a:gd name="connsiteX71" fmla="*/ 1743343 w 1881147"/>
              <a:gd name="connsiteY71" fmla="*/ 1410360 h 1691232"/>
              <a:gd name="connsiteX72" fmla="*/ 1820935 w 1881147"/>
              <a:gd name="connsiteY72" fmla="*/ 1399752 h 1691232"/>
              <a:gd name="connsiteX73" fmla="*/ 1816054 w 1881147"/>
              <a:gd name="connsiteY73" fmla="*/ 1453316 h 1691232"/>
              <a:gd name="connsiteX74" fmla="*/ 1874221 w 1881147"/>
              <a:gd name="connsiteY74" fmla="*/ 1476637 h 1691232"/>
              <a:gd name="connsiteX75" fmla="*/ 1875829 w 1881147"/>
              <a:gd name="connsiteY75" fmla="*/ 1454003 h 1691232"/>
              <a:gd name="connsiteX76" fmla="*/ 1875051 w 1881147"/>
              <a:gd name="connsiteY76" fmla="*/ 1393269 h 1691232"/>
              <a:gd name="connsiteX77" fmla="*/ 1853086 w 1881147"/>
              <a:gd name="connsiteY77" fmla="*/ 1303126 h 1691232"/>
              <a:gd name="connsiteX78" fmla="*/ 1853086 w 1881147"/>
              <a:gd name="connsiteY78" fmla="*/ 1245976 h 1691232"/>
              <a:gd name="connsiteX79" fmla="*/ 1810224 w 1881147"/>
              <a:gd name="connsiteY79" fmla="*/ 1236451 h 1691232"/>
              <a:gd name="connsiteX80" fmla="*/ 1734024 w 1881147"/>
              <a:gd name="connsiteY80" fmla="*/ 1155488 h 1691232"/>
              <a:gd name="connsiteX81" fmla="*/ 1695924 w 1881147"/>
              <a:gd name="connsiteY81" fmla="*/ 974513 h 1691232"/>
              <a:gd name="connsiteX82" fmla="*/ 1643536 w 1881147"/>
              <a:gd name="connsiteY82" fmla="*/ 941176 h 1691232"/>
              <a:gd name="connsiteX83" fmla="*/ 1605436 w 1881147"/>
              <a:gd name="connsiteY83" fmla="*/ 884026 h 1691232"/>
              <a:gd name="connsiteX84" fmla="*/ 1557811 w 1881147"/>
              <a:gd name="connsiteY84" fmla="*/ 836401 h 1691232"/>
              <a:gd name="connsiteX85" fmla="*/ 1505424 w 1881147"/>
              <a:gd name="connsiteY85" fmla="*/ 817351 h 1691232"/>
              <a:gd name="connsiteX86" fmla="*/ 1453036 w 1881147"/>
              <a:gd name="connsiteY86" fmla="*/ 812588 h 1691232"/>
              <a:gd name="connsiteX87" fmla="*/ 1510186 w 1881147"/>
              <a:gd name="connsiteY87" fmla="*/ 779251 h 1691232"/>
              <a:gd name="connsiteX88" fmla="*/ 1476849 w 1881147"/>
              <a:gd name="connsiteY88" fmla="*/ 745913 h 1691232"/>
              <a:gd name="connsiteX89" fmla="*/ 1481611 w 1881147"/>
              <a:gd name="connsiteY89" fmla="*/ 722101 h 1691232"/>
              <a:gd name="connsiteX90" fmla="*/ 1572099 w 1881147"/>
              <a:gd name="connsiteY90" fmla="*/ 760201 h 1691232"/>
              <a:gd name="connsiteX91" fmla="*/ 1624486 w 1881147"/>
              <a:gd name="connsiteY91" fmla="*/ 693526 h 1691232"/>
              <a:gd name="connsiteX92" fmla="*/ 1622283 w 1881147"/>
              <a:gd name="connsiteY92" fmla="*/ 550651 h 1691232"/>
              <a:gd name="connsiteX93" fmla="*/ 1639486 w 1881147"/>
              <a:gd name="connsiteY93" fmla="*/ 402325 h 1691232"/>
              <a:gd name="connsiteX0" fmla="*/ 1639486 w 1881147"/>
              <a:gd name="connsiteY0" fmla="*/ 402325 h 1691232"/>
              <a:gd name="connsiteX1" fmla="*/ 1567336 w 1881147"/>
              <a:gd name="connsiteY1" fmla="*/ 369676 h 1691232"/>
              <a:gd name="connsiteX2" fmla="*/ 1467324 w 1881147"/>
              <a:gd name="connsiteY2" fmla="*/ 345863 h 1691232"/>
              <a:gd name="connsiteX3" fmla="*/ 1427021 w 1881147"/>
              <a:gd name="connsiteY3" fmla="*/ 289204 h 1691232"/>
              <a:gd name="connsiteX4" fmla="*/ 1379514 w 1881147"/>
              <a:gd name="connsiteY4" fmla="*/ 160126 h 1691232"/>
              <a:gd name="connsiteX5" fmla="*/ 1351753 w 1881147"/>
              <a:gd name="connsiteY5" fmla="*/ 12488 h 1691232"/>
              <a:gd name="connsiteX6" fmla="*/ 1267299 w 1881147"/>
              <a:gd name="connsiteY6" fmla="*/ 12488 h 1691232"/>
              <a:gd name="connsiteX7" fmla="*/ 1214911 w 1881147"/>
              <a:gd name="connsiteY7" fmla="*/ 50588 h 1691232"/>
              <a:gd name="connsiteX8" fmla="*/ 1214911 w 1881147"/>
              <a:gd name="connsiteY8" fmla="*/ 155363 h 1691232"/>
              <a:gd name="connsiteX9" fmla="*/ 1186336 w 1881147"/>
              <a:gd name="connsiteY9" fmla="*/ 183938 h 1691232"/>
              <a:gd name="connsiteX10" fmla="*/ 1176811 w 1881147"/>
              <a:gd name="connsiteY10" fmla="*/ 255376 h 1691232"/>
              <a:gd name="connsiteX11" fmla="*/ 1114899 w 1881147"/>
              <a:gd name="connsiteY11" fmla="*/ 298238 h 1691232"/>
              <a:gd name="connsiteX12" fmla="*/ 1005361 w 1881147"/>
              <a:gd name="connsiteY12" fmla="*/ 312526 h 1691232"/>
              <a:gd name="connsiteX13" fmla="*/ 962499 w 1881147"/>
              <a:gd name="connsiteY13" fmla="*/ 355388 h 1691232"/>
              <a:gd name="connsiteX14" fmla="*/ 838674 w 1881147"/>
              <a:gd name="connsiteY14" fmla="*/ 355388 h 1691232"/>
              <a:gd name="connsiteX15" fmla="*/ 781524 w 1881147"/>
              <a:gd name="connsiteY15" fmla="*/ 426826 h 1691232"/>
              <a:gd name="connsiteX16" fmla="*/ 781524 w 1881147"/>
              <a:gd name="connsiteY16" fmla="*/ 460163 h 1691232"/>
              <a:gd name="connsiteX17" fmla="*/ 743424 w 1881147"/>
              <a:gd name="connsiteY17" fmla="*/ 483976 h 1691232"/>
              <a:gd name="connsiteX18" fmla="*/ 671986 w 1881147"/>
              <a:gd name="connsiteY18" fmla="*/ 417301 h 1691232"/>
              <a:gd name="connsiteX19" fmla="*/ 519586 w 1881147"/>
              <a:gd name="connsiteY19" fmla="*/ 412538 h 1691232"/>
              <a:gd name="connsiteX20" fmla="*/ 457674 w 1881147"/>
              <a:gd name="connsiteY20" fmla="*/ 431588 h 1691232"/>
              <a:gd name="connsiteX21" fmla="*/ 419574 w 1881147"/>
              <a:gd name="connsiteY21" fmla="*/ 417301 h 1691232"/>
              <a:gd name="connsiteX22" fmla="*/ 400524 w 1881147"/>
              <a:gd name="connsiteY22" fmla="*/ 355388 h 1691232"/>
              <a:gd name="connsiteX23" fmla="*/ 333849 w 1881147"/>
              <a:gd name="connsiteY23" fmla="*/ 303001 h 1691232"/>
              <a:gd name="connsiteX24" fmla="*/ 286224 w 1881147"/>
              <a:gd name="connsiteY24" fmla="*/ 236326 h 1691232"/>
              <a:gd name="connsiteX25" fmla="*/ 143349 w 1881147"/>
              <a:gd name="connsiteY25" fmla="*/ 255376 h 1691232"/>
              <a:gd name="connsiteX26" fmla="*/ 124299 w 1881147"/>
              <a:gd name="connsiteY26" fmla="*/ 331576 h 1691232"/>
              <a:gd name="connsiteX27" fmla="*/ 110011 w 1881147"/>
              <a:gd name="connsiteY27" fmla="*/ 364913 h 1691232"/>
              <a:gd name="connsiteX28" fmla="*/ 133824 w 1881147"/>
              <a:gd name="connsiteY28" fmla="*/ 412538 h 1691232"/>
              <a:gd name="connsiteX29" fmla="*/ 81436 w 1881147"/>
              <a:gd name="connsiteY29" fmla="*/ 450638 h 1691232"/>
              <a:gd name="connsiteX30" fmla="*/ 33811 w 1881147"/>
              <a:gd name="connsiteY30" fmla="*/ 445876 h 1691232"/>
              <a:gd name="connsiteX31" fmla="*/ 33811 w 1881147"/>
              <a:gd name="connsiteY31" fmla="*/ 517313 h 1691232"/>
              <a:gd name="connsiteX32" fmla="*/ 474 w 1881147"/>
              <a:gd name="connsiteY32" fmla="*/ 622088 h 1691232"/>
              <a:gd name="connsiteX33" fmla="*/ 62386 w 1881147"/>
              <a:gd name="connsiteY33" fmla="*/ 698288 h 1691232"/>
              <a:gd name="connsiteX34" fmla="*/ 111977 w 1881147"/>
              <a:gd name="connsiteY34" fmla="*/ 678550 h 1691232"/>
              <a:gd name="connsiteX35" fmla="*/ 112334 w 1881147"/>
              <a:gd name="connsiteY35" fmla="*/ 748809 h 1691232"/>
              <a:gd name="connsiteX36" fmla="*/ 167161 w 1881147"/>
              <a:gd name="connsiteY36" fmla="*/ 779251 h 1691232"/>
              <a:gd name="connsiteX37" fmla="*/ 236159 w 1881147"/>
              <a:gd name="connsiteY37" fmla="*/ 789463 h 1691232"/>
              <a:gd name="connsiteX38" fmla="*/ 271462 w 1881147"/>
              <a:gd name="connsiteY38" fmla="*/ 845434 h 1691232"/>
              <a:gd name="connsiteX39" fmla="*/ 270869 w 1881147"/>
              <a:gd name="connsiteY39" fmla="*/ 890506 h 1691232"/>
              <a:gd name="connsiteX40" fmla="*/ 295393 w 1881147"/>
              <a:gd name="connsiteY40" fmla="*/ 929981 h 1691232"/>
              <a:gd name="connsiteX41" fmla="*/ 341051 w 1881147"/>
              <a:gd name="connsiteY41" fmla="*/ 968573 h 1691232"/>
              <a:gd name="connsiteX42" fmla="*/ 426184 w 1881147"/>
              <a:gd name="connsiteY42" fmla="*/ 1022825 h 1691232"/>
              <a:gd name="connsiteX43" fmla="*/ 461961 w 1881147"/>
              <a:gd name="connsiteY43" fmla="*/ 1093918 h 1691232"/>
              <a:gd name="connsiteX44" fmla="*/ 441064 w 1881147"/>
              <a:gd name="connsiteY44" fmla="*/ 1163491 h 1691232"/>
              <a:gd name="connsiteX45" fmla="*/ 519111 w 1881147"/>
              <a:gd name="connsiteY45" fmla="*/ 1219954 h 1691232"/>
              <a:gd name="connsiteX46" fmla="*/ 591143 w 1881147"/>
              <a:gd name="connsiteY46" fmla="*/ 1252948 h 1691232"/>
              <a:gd name="connsiteX47" fmla="*/ 571974 w 1881147"/>
              <a:gd name="connsiteY47" fmla="*/ 1312651 h 1691232"/>
              <a:gd name="connsiteX48" fmla="*/ 662461 w 1881147"/>
              <a:gd name="connsiteY48" fmla="*/ 1465051 h 1691232"/>
              <a:gd name="connsiteX49" fmla="*/ 755271 w 1881147"/>
              <a:gd name="connsiteY49" fmla="*/ 1538205 h 1691232"/>
              <a:gd name="connsiteX50" fmla="*/ 805336 w 1881147"/>
              <a:gd name="connsiteY50" fmla="*/ 1488863 h 1691232"/>
              <a:gd name="connsiteX51" fmla="*/ 869926 w 1881147"/>
              <a:gd name="connsiteY51" fmla="*/ 1516260 h 1691232"/>
              <a:gd name="connsiteX52" fmla="*/ 924399 w 1881147"/>
              <a:gd name="connsiteY52" fmla="*/ 1484101 h 1691232"/>
              <a:gd name="connsiteX53" fmla="*/ 941246 w 1881147"/>
              <a:gd name="connsiteY53" fmla="*/ 1441925 h 1691232"/>
              <a:gd name="connsiteX54" fmla="*/ 1005123 w 1881147"/>
              <a:gd name="connsiteY54" fmla="*/ 1528337 h 1691232"/>
              <a:gd name="connsiteX55" fmla="*/ 1050190 w 1881147"/>
              <a:gd name="connsiteY55" fmla="*/ 1599431 h 1691232"/>
              <a:gd name="connsiteX56" fmla="*/ 1120136 w 1881147"/>
              <a:gd name="connsiteY56" fmla="*/ 1690950 h 1691232"/>
              <a:gd name="connsiteX57" fmla="*/ 1151034 w 1881147"/>
              <a:gd name="connsiteY57" fmla="*/ 1627859 h 1691232"/>
              <a:gd name="connsiteX58" fmla="*/ 1181693 w 1881147"/>
              <a:gd name="connsiteY58" fmla="*/ 1621379 h 1691232"/>
              <a:gd name="connsiteX59" fmla="*/ 1224792 w 1881147"/>
              <a:gd name="connsiteY59" fmla="*/ 1650642 h 1691232"/>
              <a:gd name="connsiteX60" fmla="*/ 1258367 w 1881147"/>
              <a:gd name="connsiteY60" fmla="*/ 1609988 h 1691232"/>
              <a:gd name="connsiteX61" fmla="*/ 1277188 w 1881147"/>
              <a:gd name="connsiteY61" fmla="*/ 1614605 h 1691232"/>
              <a:gd name="connsiteX62" fmla="*/ 1311230 w 1881147"/>
              <a:gd name="connsiteY62" fmla="*/ 1681082 h 1691232"/>
              <a:gd name="connsiteX63" fmla="*/ 1367786 w 1881147"/>
              <a:gd name="connsiteY63" fmla="*/ 1657613 h 1691232"/>
              <a:gd name="connsiteX64" fmla="*/ 1419818 w 1881147"/>
              <a:gd name="connsiteY64" fmla="*/ 1601492 h 1691232"/>
              <a:gd name="connsiteX65" fmla="*/ 1470595 w 1881147"/>
              <a:gd name="connsiteY65" fmla="*/ 1584949 h 1691232"/>
              <a:gd name="connsiteX66" fmla="*/ 1488274 w 1881147"/>
              <a:gd name="connsiteY66" fmla="*/ 1640771 h 1691232"/>
              <a:gd name="connsiteX67" fmla="*/ 1558169 w 1881147"/>
              <a:gd name="connsiteY67" fmla="*/ 1615093 h 1691232"/>
              <a:gd name="connsiteX68" fmla="*/ 1588947 w 1881147"/>
              <a:gd name="connsiteY68" fmla="*/ 1528337 h 1691232"/>
              <a:gd name="connsiteX69" fmla="*/ 1670383 w 1881147"/>
              <a:gd name="connsiteY69" fmla="*/ 1438195 h 1691232"/>
              <a:gd name="connsiteX70" fmla="*/ 1714974 w 1881147"/>
              <a:gd name="connsiteY70" fmla="*/ 1407065 h 1691232"/>
              <a:gd name="connsiteX71" fmla="*/ 1743343 w 1881147"/>
              <a:gd name="connsiteY71" fmla="*/ 1410360 h 1691232"/>
              <a:gd name="connsiteX72" fmla="*/ 1820935 w 1881147"/>
              <a:gd name="connsiteY72" fmla="*/ 1399752 h 1691232"/>
              <a:gd name="connsiteX73" fmla="*/ 1816054 w 1881147"/>
              <a:gd name="connsiteY73" fmla="*/ 1453316 h 1691232"/>
              <a:gd name="connsiteX74" fmla="*/ 1874221 w 1881147"/>
              <a:gd name="connsiteY74" fmla="*/ 1476637 h 1691232"/>
              <a:gd name="connsiteX75" fmla="*/ 1875829 w 1881147"/>
              <a:gd name="connsiteY75" fmla="*/ 1454003 h 1691232"/>
              <a:gd name="connsiteX76" fmla="*/ 1875051 w 1881147"/>
              <a:gd name="connsiteY76" fmla="*/ 1393269 h 1691232"/>
              <a:gd name="connsiteX77" fmla="*/ 1853086 w 1881147"/>
              <a:gd name="connsiteY77" fmla="*/ 1303126 h 1691232"/>
              <a:gd name="connsiteX78" fmla="*/ 1853086 w 1881147"/>
              <a:gd name="connsiteY78" fmla="*/ 1245976 h 1691232"/>
              <a:gd name="connsiteX79" fmla="*/ 1810224 w 1881147"/>
              <a:gd name="connsiteY79" fmla="*/ 1236451 h 1691232"/>
              <a:gd name="connsiteX80" fmla="*/ 1734024 w 1881147"/>
              <a:gd name="connsiteY80" fmla="*/ 1155488 h 1691232"/>
              <a:gd name="connsiteX81" fmla="*/ 1695924 w 1881147"/>
              <a:gd name="connsiteY81" fmla="*/ 974513 h 1691232"/>
              <a:gd name="connsiteX82" fmla="*/ 1643536 w 1881147"/>
              <a:gd name="connsiteY82" fmla="*/ 941176 h 1691232"/>
              <a:gd name="connsiteX83" fmla="*/ 1605436 w 1881147"/>
              <a:gd name="connsiteY83" fmla="*/ 884026 h 1691232"/>
              <a:gd name="connsiteX84" fmla="*/ 1557811 w 1881147"/>
              <a:gd name="connsiteY84" fmla="*/ 836401 h 1691232"/>
              <a:gd name="connsiteX85" fmla="*/ 1505424 w 1881147"/>
              <a:gd name="connsiteY85" fmla="*/ 817351 h 1691232"/>
              <a:gd name="connsiteX86" fmla="*/ 1453036 w 1881147"/>
              <a:gd name="connsiteY86" fmla="*/ 812588 h 1691232"/>
              <a:gd name="connsiteX87" fmla="*/ 1510186 w 1881147"/>
              <a:gd name="connsiteY87" fmla="*/ 779251 h 1691232"/>
              <a:gd name="connsiteX88" fmla="*/ 1476849 w 1881147"/>
              <a:gd name="connsiteY88" fmla="*/ 745913 h 1691232"/>
              <a:gd name="connsiteX89" fmla="*/ 1481611 w 1881147"/>
              <a:gd name="connsiteY89" fmla="*/ 722101 h 1691232"/>
              <a:gd name="connsiteX90" fmla="*/ 1572099 w 1881147"/>
              <a:gd name="connsiteY90" fmla="*/ 760201 h 1691232"/>
              <a:gd name="connsiteX91" fmla="*/ 1624486 w 1881147"/>
              <a:gd name="connsiteY91" fmla="*/ 693526 h 1691232"/>
              <a:gd name="connsiteX92" fmla="*/ 1622283 w 1881147"/>
              <a:gd name="connsiteY92" fmla="*/ 550651 h 1691232"/>
              <a:gd name="connsiteX93" fmla="*/ 1639486 w 1881147"/>
              <a:gd name="connsiteY93" fmla="*/ 402325 h 1691232"/>
              <a:gd name="connsiteX0" fmla="*/ 1639486 w 1881147"/>
              <a:gd name="connsiteY0" fmla="*/ 402822 h 1691729"/>
              <a:gd name="connsiteX1" fmla="*/ 1567336 w 1881147"/>
              <a:gd name="connsiteY1" fmla="*/ 370173 h 1691729"/>
              <a:gd name="connsiteX2" fmla="*/ 1467324 w 1881147"/>
              <a:gd name="connsiteY2" fmla="*/ 346360 h 1691729"/>
              <a:gd name="connsiteX3" fmla="*/ 1427021 w 1881147"/>
              <a:gd name="connsiteY3" fmla="*/ 289701 h 1691729"/>
              <a:gd name="connsiteX4" fmla="*/ 1395785 w 1881147"/>
              <a:gd name="connsiteY4" fmla="*/ 167431 h 1691729"/>
              <a:gd name="connsiteX5" fmla="*/ 1351753 w 1881147"/>
              <a:gd name="connsiteY5" fmla="*/ 12985 h 1691729"/>
              <a:gd name="connsiteX6" fmla="*/ 1267299 w 1881147"/>
              <a:gd name="connsiteY6" fmla="*/ 12985 h 1691729"/>
              <a:gd name="connsiteX7" fmla="*/ 1214911 w 1881147"/>
              <a:gd name="connsiteY7" fmla="*/ 51085 h 1691729"/>
              <a:gd name="connsiteX8" fmla="*/ 1214911 w 1881147"/>
              <a:gd name="connsiteY8" fmla="*/ 155860 h 1691729"/>
              <a:gd name="connsiteX9" fmla="*/ 1186336 w 1881147"/>
              <a:gd name="connsiteY9" fmla="*/ 184435 h 1691729"/>
              <a:gd name="connsiteX10" fmla="*/ 1176811 w 1881147"/>
              <a:gd name="connsiteY10" fmla="*/ 255873 h 1691729"/>
              <a:gd name="connsiteX11" fmla="*/ 1114899 w 1881147"/>
              <a:gd name="connsiteY11" fmla="*/ 298735 h 1691729"/>
              <a:gd name="connsiteX12" fmla="*/ 1005361 w 1881147"/>
              <a:gd name="connsiteY12" fmla="*/ 313023 h 1691729"/>
              <a:gd name="connsiteX13" fmla="*/ 962499 w 1881147"/>
              <a:gd name="connsiteY13" fmla="*/ 355885 h 1691729"/>
              <a:gd name="connsiteX14" fmla="*/ 838674 w 1881147"/>
              <a:gd name="connsiteY14" fmla="*/ 355885 h 1691729"/>
              <a:gd name="connsiteX15" fmla="*/ 781524 w 1881147"/>
              <a:gd name="connsiteY15" fmla="*/ 427323 h 1691729"/>
              <a:gd name="connsiteX16" fmla="*/ 781524 w 1881147"/>
              <a:gd name="connsiteY16" fmla="*/ 460660 h 1691729"/>
              <a:gd name="connsiteX17" fmla="*/ 743424 w 1881147"/>
              <a:gd name="connsiteY17" fmla="*/ 484473 h 1691729"/>
              <a:gd name="connsiteX18" fmla="*/ 671986 w 1881147"/>
              <a:gd name="connsiteY18" fmla="*/ 417798 h 1691729"/>
              <a:gd name="connsiteX19" fmla="*/ 519586 w 1881147"/>
              <a:gd name="connsiteY19" fmla="*/ 413035 h 1691729"/>
              <a:gd name="connsiteX20" fmla="*/ 457674 w 1881147"/>
              <a:gd name="connsiteY20" fmla="*/ 432085 h 1691729"/>
              <a:gd name="connsiteX21" fmla="*/ 419574 w 1881147"/>
              <a:gd name="connsiteY21" fmla="*/ 417798 h 1691729"/>
              <a:gd name="connsiteX22" fmla="*/ 400524 w 1881147"/>
              <a:gd name="connsiteY22" fmla="*/ 355885 h 1691729"/>
              <a:gd name="connsiteX23" fmla="*/ 333849 w 1881147"/>
              <a:gd name="connsiteY23" fmla="*/ 303498 h 1691729"/>
              <a:gd name="connsiteX24" fmla="*/ 286224 w 1881147"/>
              <a:gd name="connsiteY24" fmla="*/ 236823 h 1691729"/>
              <a:gd name="connsiteX25" fmla="*/ 143349 w 1881147"/>
              <a:gd name="connsiteY25" fmla="*/ 255873 h 1691729"/>
              <a:gd name="connsiteX26" fmla="*/ 124299 w 1881147"/>
              <a:gd name="connsiteY26" fmla="*/ 332073 h 1691729"/>
              <a:gd name="connsiteX27" fmla="*/ 110011 w 1881147"/>
              <a:gd name="connsiteY27" fmla="*/ 365410 h 1691729"/>
              <a:gd name="connsiteX28" fmla="*/ 133824 w 1881147"/>
              <a:gd name="connsiteY28" fmla="*/ 413035 h 1691729"/>
              <a:gd name="connsiteX29" fmla="*/ 81436 w 1881147"/>
              <a:gd name="connsiteY29" fmla="*/ 451135 h 1691729"/>
              <a:gd name="connsiteX30" fmla="*/ 33811 w 1881147"/>
              <a:gd name="connsiteY30" fmla="*/ 446373 h 1691729"/>
              <a:gd name="connsiteX31" fmla="*/ 33811 w 1881147"/>
              <a:gd name="connsiteY31" fmla="*/ 517810 h 1691729"/>
              <a:gd name="connsiteX32" fmla="*/ 474 w 1881147"/>
              <a:gd name="connsiteY32" fmla="*/ 622585 h 1691729"/>
              <a:gd name="connsiteX33" fmla="*/ 62386 w 1881147"/>
              <a:gd name="connsiteY33" fmla="*/ 698785 h 1691729"/>
              <a:gd name="connsiteX34" fmla="*/ 111977 w 1881147"/>
              <a:gd name="connsiteY34" fmla="*/ 679047 h 1691729"/>
              <a:gd name="connsiteX35" fmla="*/ 112334 w 1881147"/>
              <a:gd name="connsiteY35" fmla="*/ 749306 h 1691729"/>
              <a:gd name="connsiteX36" fmla="*/ 167161 w 1881147"/>
              <a:gd name="connsiteY36" fmla="*/ 779748 h 1691729"/>
              <a:gd name="connsiteX37" fmla="*/ 236159 w 1881147"/>
              <a:gd name="connsiteY37" fmla="*/ 789960 h 1691729"/>
              <a:gd name="connsiteX38" fmla="*/ 271462 w 1881147"/>
              <a:gd name="connsiteY38" fmla="*/ 845931 h 1691729"/>
              <a:gd name="connsiteX39" fmla="*/ 270869 w 1881147"/>
              <a:gd name="connsiteY39" fmla="*/ 891003 h 1691729"/>
              <a:gd name="connsiteX40" fmla="*/ 295393 w 1881147"/>
              <a:gd name="connsiteY40" fmla="*/ 930478 h 1691729"/>
              <a:gd name="connsiteX41" fmla="*/ 341051 w 1881147"/>
              <a:gd name="connsiteY41" fmla="*/ 969070 h 1691729"/>
              <a:gd name="connsiteX42" fmla="*/ 426184 w 1881147"/>
              <a:gd name="connsiteY42" fmla="*/ 1023322 h 1691729"/>
              <a:gd name="connsiteX43" fmla="*/ 461961 w 1881147"/>
              <a:gd name="connsiteY43" fmla="*/ 1094415 h 1691729"/>
              <a:gd name="connsiteX44" fmla="*/ 441064 w 1881147"/>
              <a:gd name="connsiteY44" fmla="*/ 1163988 h 1691729"/>
              <a:gd name="connsiteX45" fmla="*/ 519111 w 1881147"/>
              <a:gd name="connsiteY45" fmla="*/ 1220451 h 1691729"/>
              <a:gd name="connsiteX46" fmla="*/ 591143 w 1881147"/>
              <a:gd name="connsiteY46" fmla="*/ 1253445 h 1691729"/>
              <a:gd name="connsiteX47" fmla="*/ 571974 w 1881147"/>
              <a:gd name="connsiteY47" fmla="*/ 1313148 h 1691729"/>
              <a:gd name="connsiteX48" fmla="*/ 662461 w 1881147"/>
              <a:gd name="connsiteY48" fmla="*/ 1465548 h 1691729"/>
              <a:gd name="connsiteX49" fmla="*/ 755271 w 1881147"/>
              <a:gd name="connsiteY49" fmla="*/ 1538702 h 1691729"/>
              <a:gd name="connsiteX50" fmla="*/ 805336 w 1881147"/>
              <a:gd name="connsiteY50" fmla="*/ 1489360 h 1691729"/>
              <a:gd name="connsiteX51" fmla="*/ 869926 w 1881147"/>
              <a:gd name="connsiteY51" fmla="*/ 1516757 h 1691729"/>
              <a:gd name="connsiteX52" fmla="*/ 924399 w 1881147"/>
              <a:gd name="connsiteY52" fmla="*/ 1484598 h 1691729"/>
              <a:gd name="connsiteX53" fmla="*/ 941246 w 1881147"/>
              <a:gd name="connsiteY53" fmla="*/ 1442422 h 1691729"/>
              <a:gd name="connsiteX54" fmla="*/ 1005123 w 1881147"/>
              <a:gd name="connsiteY54" fmla="*/ 1528834 h 1691729"/>
              <a:gd name="connsiteX55" fmla="*/ 1050190 w 1881147"/>
              <a:gd name="connsiteY55" fmla="*/ 1599928 h 1691729"/>
              <a:gd name="connsiteX56" fmla="*/ 1120136 w 1881147"/>
              <a:gd name="connsiteY56" fmla="*/ 1691447 h 1691729"/>
              <a:gd name="connsiteX57" fmla="*/ 1151034 w 1881147"/>
              <a:gd name="connsiteY57" fmla="*/ 1628356 h 1691729"/>
              <a:gd name="connsiteX58" fmla="*/ 1181693 w 1881147"/>
              <a:gd name="connsiteY58" fmla="*/ 1621876 h 1691729"/>
              <a:gd name="connsiteX59" fmla="*/ 1224792 w 1881147"/>
              <a:gd name="connsiteY59" fmla="*/ 1651139 h 1691729"/>
              <a:gd name="connsiteX60" fmla="*/ 1258367 w 1881147"/>
              <a:gd name="connsiteY60" fmla="*/ 1610485 h 1691729"/>
              <a:gd name="connsiteX61" fmla="*/ 1277188 w 1881147"/>
              <a:gd name="connsiteY61" fmla="*/ 1615102 h 1691729"/>
              <a:gd name="connsiteX62" fmla="*/ 1311230 w 1881147"/>
              <a:gd name="connsiteY62" fmla="*/ 1681579 h 1691729"/>
              <a:gd name="connsiteX63" fmla="*/ 1367786 w 1881147"/>
              <a:gd name="connsiteY63" fmla="*/ 1658110 h 1691729"/>
              <a:gd name="connsiteX64" fmla="*/ 1419818 w 1881147"/>
              <a:gd name="connsiteY64" fmla="*/ 1601989 h 1691729"/>
              <a:gd name="connsiteX65" fmla="*/ 1470595 w 1881147"/>
              <a:gd name="connsiteY65" fmla="*/ 1585446 h 1691729"/>
              <a:gd name="connsiteX66" fmla="*/ 1488274 w 1881147"/>
              <a:gd name="connsiteY66" fmla="*/ 1641268 h 1691729"/>
              <a:gd name="connsiteX67" fmla="*/ 1558169 w 1881147"/>
              <a:gd name="connsiteY67" fmla="*/ 1615590 h 1691729"/>
              <a:gd name="connsiteX68" fmla="*/ 1588947 w 1881147"/>
              <a:gd name="connsiteY68" fmla="*/ 1528834 h 1691729"/>
              <a:gd name="connsiteX69" fmla="*/ 1670383 w 1881147"/>
              <a:gd name="connsiteY69" fmla="*/ 1438692 h 1691729"/>
              <a:gd name="connsiteX70" fmla="*/ 1714974 w 1881147"/>
              <a:gd name="connsiteY70" fmla="*/ 1407562 h 1691729"/>
              <a:gd name="connsiteX71" fmla="*/ 1743343 w 1881147"/>
              <a:gd name="connsiteY71" fmla="*/ 1410857 h 1691729"/>
              <a:gd name="connsiteX72" fmla="*/ 1820935 w 1881147"/>
              <a:gd name="connsiteY72" fmla="*/ 1400249 h 1691729"/>
              <a:gd name="connsiteX73" fmla="*/ 1816054 w 1881147"/>
              <a:gd name="connsiteY73" fmla="*/ 1453813 h 1691729"/>
              <a:gd name="connsiteX74" fmla="*/ 1874221 w 1881147"/>
              <a:gd name="connsiteY74" fmla="*/ 1477134 h 1691729"/>
              <a:gd name="connsiteX75" fmla="*/ 1875829 w 1881147"/>
              <a:gd name="connsiteY75" fmla="*/ 1454500 h 1691729"/>
              <a:gd name="connsiteX76" fmla="*/ 1875051 w 1881147"/>
              <a:gd name="connsiteY76" fmla="*/ 1393766 h 1691729"/>
              <a:gd name="connsiteX77" fmla="*/ 1853086 w 1881147"/>
              <a:gd name="connsiteY77" fmla="*/ 1303623 h 1691729"/>
              <a:gd name="connsiteX78" fmla="*/ 1853086 w 1881147"/>
              <a:gd name="connsiteY78" fmla="*/ 1246473 h 1691729"/>
              <a:gd name="connsiteX79" fmla="*/ 1810224 w 1881147"/>
              <a:gd name="connsiteY79" fmla="*/ 1236948 h 1691729"/>
              <a:gd name="connsiteX80" fmla="*/ 1734024 w 1881147"/>
              <a:gd name="connsiteY80" fmla="*/ 1155985 h 1691729"/>
              <a:gd name="connsiteX81" fmla="*/ 1695924 w 1881147"/>
              <a:gd name="connsiteY81" fmla="*/ 975010 h 1691729"/>
              <a:gd name="connsiteX82" fmla="*/ 1643536 w 1881147"/>
              <a:gd name="connsiteY82" fmla="*/ 941673 h 1691729"/>
              <a:gd name="connsiteX83" fmla="*/ 1605436 w 1881147"/>
              <a:gd name="connsiteY83" fmla="*/ 884523 h 1691729"/>
              <a:gd name="connsiteX84" fmla="*/ 1557811 w 1881147"/>
              <a:gd name="connsiteY84" fmla="*/ 836898 h 1691729"/>
              <a:gd name="connsiteX85" fmla="*/ 1505424 w 1881147"/>
              <a:gd name="connsiteY85" fmla="*/ 817848 h 1691729"/>
              <a:gd name="connsiteX86" fmla="*/ 1453036 w 1881147"/>
              <a:gd name="connsiteY86" fmla="*/ 813085 h 1691729"/>
              <a:gd name="connsiteX87" fmla="*/ 1510186 w 1881147"/>
              <a:gd name="connsiteY87" fmla="*/ 779748 h 1691729"/>
              <a:gd name="connsiteX88" fmla="*/ 1476849 w 1881147"/>
              <a:gd name="connsiteY88" fmla="*/ 746410 h 1691729"/>
              <a:gd name="connsiteX89" fmla="*/ 1481611 w 1881147"/>
              <a:gd name="connsiteY89" fmla="*/ 722598 h 1691729"/>
              <a:gd name="connsiteX90" fmla="*/ 1572099 w 1881147"/>
              <a:gd name="connsiteY90" fmla="*/ 760698 h 1691729"/>
              <a:gd name="connsiteX91" fmla="*/ 1624486 w 1881147"/>
              <a:gd name="connsiteY91" fmla="*/ 694023 h 1691729"/>
              <a:gd name="connsiteX92" fmla="*/ 1622283 w 1881147"/>
              <a:gd name="connsiteY92" fmla="*/ 551148 h 1691729"/>
              <a:gd name="connsiteX93" fmla="*/ 1639486 w 1881147"/>
              <a:gd name="connsiteY93" fmla="*/ 402822 h 1691729"/>
              <a:gd name="connsiteX0" fmla="*/ 1639486 w 1881147"/>
              <a:gd name="connsiteY0" fmla="*/ 402823 h 1691730"/>
              <a:gd name="connsiteX1" fmla="*/ 1567336 w 1881147"/>
              <a:gd name="connsiteY1" fmla="*/ 370174 h 1691730"/>
              <a:gd name="connsiteX2" fmla="*/ 1467324 w 1881147"/>
              <a:gd name="connsiteY2" fmla="*/ 346361 h 1691730"/>
              <a:gd name="connsiteX3" fmla="*/ 1436784 w 1881147"/>
              <a:gd name="connsiteY3" fmla="*/ 279489 h 1691730"/>
              <a:gd name="connsiteX4" fmla="*/ 1395785 w 1881147"/>
              <a:gd name="connsiteY4" fmla="*/ 167432 h 1691730"/>
              <a:gd name="connsiteX5" fmla="*/ 1351753 w 1881147"/>
              <a:gd name="connsiteY5" fmla="*/ 12986 h 1691730"/>
              <a:gd name="connsiteX6" fmla="*/ 1267299 w 1881147"/>
              <a:gd name="connsiteY6" fmla="*/ 12986 h 1691730"/>
              <a:gd name="connsiteX7" fmla="*/ 1214911 w 1881147"/>
              <a:gd name="connsiteY7" fmla="*/ 51086 h 1691730"/>
              <a:gd name="connsiteX8" fmla="*/ 1214911 w 1881147"/>
              <a:gd name="connsiteY8" fmla="*/ 155861 h 1691730"/>
              <a:gd name="connsiteX9" fmla="*/ 1186336 w 1881147"/>
              <a:gd name="connsiteY9" fmla="*/ 184436 h 1691730"/>
              <a:gd name="connsiteX10" fmla="*/ 1176811 w 1881147"/>
              <a:gd name="connsiteY10" fmla="*/ 255874 h 1691730"/>
              <a:gd name="connsiteX11" fmla="*/ 1114899 w 1881147"/>
              <a:gd name="connsiteY11" fmla="*/ 298736 h 1691730"/>
              <a:gd name="connsiteX12" fmla="*/ 1005361 w 1881147"/>
              <a:gd name="connsiteY12" fmla="*/ 313024 h 1691730"/>
              <a:gd name="connsiteX13" fmla="*/ 962499 w 1881147"/>
              <a:gd name="connsiteY13" fmla="*/ 355886 h 1691730"/>
              <a:gd name="connsiteX14" fmla="*/ 838674 w 1881147"/>
              <a:gd name="connsiteY14" fmla="*/ 355886 h 1691730"/>
              <a:gd name="connsiteX15" fmla="*/ 781524 w 1881147"/>
              <a:gd name="connsiteY15" fmla="*/ 427324 h 1691730"/>
              <a:gd name="connsiteX16" fmla="*/ 781524 w 1881147"/>
              <a:gd name="connsiteY16" fmla="*/ 460661 h 1691730"/>
              <a:gd name="connsiteX17" fmla="*/ 743424 w 1881147"/>
              <a:gd name="connsiteY17" fmla="*/ 484474 h 1691730"/>
              <a:gd name="connsiteX18" fmla="*/ 671986 w 1881147"/>
              <a:gd name="connsiteY18" fmla="*/ 417799 h 1691730"/>
              <a:gd name="connsiteX19" fmla="*/ 519586 w 1881147"/>
              <a:gd name="connsiteY19" fmla="*/ 413036 h 1691730"/>
              <a:gd name="connsiteX20" fmla="*/ 457674 w 1881147"/>
              <a:gd name="connsiteY20" fmla="*/ 432086 h 1691730"/>
              <a:gd name="connsiteX21" fmla="*/ 419574 w 1881147"/>
              <a:gd name="connsiteY21" fmla="*/ 417799 h 1691730"/>
              <a:gd name="connsiteX22" fmla="*/ 400524 w 1881147"/>
              <a:gd name="connsiteY22" fmla="*/ 355886 h 1691730"/>
              <a:gd name="connsiteX23" fmla="*/ 333849 w 1881147"/>
              <a:gd name="connsiteY23" fmla="*/ 303499 h 1691730"/>
              <a:gd name="connsiteX24" fmla="*/ 286224 w 1881147"/>
              <a:gd name="connsiteY24" fmla="*/ 236824 h 1691730"/>
              <a:gd name="connsiteX25" fmla="*/ 143349 w 1881147"/>
              <a:gd name="connsiteY25" fmla="*/ 255874 h 1691730"/>
              <a:gd name="connsiteX26" fmla="*/ 124299 w 1881147"/>
              <a:gd name="connsiteY26" fmla="*/ 332074 h 1691730"/>
              <a:gd name="connsiteX27" fmla="*/ 110011 w 1881147"/>
              <a:gd name="connsiteY27" fmla="*/ 365411 h 1691730"/>
              <a:gd name="connsiteX28" fmla="*/ 133824 w 1881147"/>
              <a:gd name="connsiteY28" fmla="*/ 413036 h 1691730"/>
              <a:gd name="connsiteX29" fmla="*/ 81436 w 1881147"/>
              <a:gd name="connsiteY29" fmla="*/ 451136 h 1691730"/>
              <a:gd name="connsiteX30" fmla="*/ 33811 w 1881147"/>
              <a:gd name="connsiteY30" fmla="*/ 446374 h 1691730"/>
              <a:gd name="connsiteX31" fmla="*/ 33811 w 1881147"/>
              <a:gd name="connsiteY31" fmla="*/ 517811 h 1691730"/>
              <a:gd name="connsiteX32" fmla="*/ 474 w 1881147"/>
              <a:gd name="connsiteY32" fmla="*/ 622586 h 1691730"/>
              <a:gd name="connsiteX33" fmla="*/ 62386 w 1881147"/>
              <a:gd name="connsiteY33" fmla="*/ 698786 h 1691730"/>
              <a:gd name="connsiteX34" fmla="*/ 111977 w 1881147"/>
              <a:gd name="connsiteY34" fmla="*/ 679048 h 1691730"/>
              <a:gd name="connsiteX35" fmla="*/ 112334 w 1881147"/>
              <a:gd name="connsiteY35" fmla="*/ 749307 h 1691730"/>
              <a:gd name="connsiteX36" fmla="*/ 167161 w 1881147"/>
              <a:gd name="connsiteY36" fmla="*/ 779749 h 1691730"/>
              <a:gd name="connsiteX37" fmla="*/ 236159 w 1881147"/>
              <a:gd name="connsiteY37" fmla="*/ 789961 h 1691730"/>
              <a:gd name="connsiteX38" fmla="*/ 271462 w 1881147"/>
              <a:gd name="connsiteY38" fmla="*/ 845932 h 1691730"/>
              <a:gd name="connsiteX39" fmla="*/ 270869 w 1881147"/>
              <a:gd name="connsiteY39" fmla="*/ 891004 h 1691730"/>
              <a:gd name="connsiteX40" fmla="*/ 295393 w 1881147"/>
              <a:gd name="connsiteY40" fmla="*/ 930479 h 1691730"/>
              <a:gd name="connsiteX41" fmla="*/ 341051 w 1881147"/>
              <a:gd name="connsiteY41" fmla="*/ 969071 h 1691730"/>
              <a:gd name="connsiteX42" fmla="*/ 426184 w 1881147"/>
              <a:gd name="connsiteY42" fmla="*/ 1023323 h 1691730"/>
              <a:gd name="connsiteX43" fmla="*/ 461961 w 1881147"/>
              <a:gd name="connsiteY43" fmla="*/ 1094416 h 1691730"/>
              <a:gd name="connsiteX44" fmla="*/ 441064 w 1881147"/>
              <a:gd name="connsiteY44" fmla="*/ 1163989 h 1691730"/>
              <a:gd name="connsiteX45" fmla="*/ 519111 w 1881147"/>
              <a:gd name="connsiteY45" fmla="*/ 1220452 h 1691730"/>
              <a:gd name="connsiteX46" fmla="*/ 591143 w 1881147"/>
              <a:gd name="connsiteY46" fmla="*/ 1253446 h 1691730"/>
              <a:gd name="connsiteX47" fmla="*/ 571974 w 1881147"/>
              <a:gd name="connsiteY47" fmla="*/ 1313149 h 1691730"/>
              <a:gd name="connsiteX48" fmla="*/ 662461 w 1881147"/>
              <a:gd name="connsiteY48" fmla="*/ 1465549 h 1691730"/>
              <a:gd name="connsiteX49" fmla="*/ 755271 w 1881147"/>
              <a:gd name="connsiteY49" fmla="*/ 1538703 h 1691730"/>
              <a:gd name="connsiteX50" fmla="*/ 805336 w 1881147"/>
              <a:gd name="connsiteY50" fmla="*/ 1489361 h 1691730"/>
              <a:gd name="connsiteX51" fmla="*/ 869926 w 1881147"/>
              <a:gd name="connsiteY51" fmla="*/ 1516758 h 1691730"/>
              <a:gd name="connsiteX52" fmla="*/ 924399 w 1881147"/>
              <a:gd name="connsiteY52" fmla="*/ 1484599 h 1691730"/>
              <a:gd name="connsiteX53" fmla="*/ 941246 w 1881147"/>
              <a:gd name="connsiteY53" fmla="*/ 1442423 h 1691730"/>
              <a:gd name="connsiteX54" fmla="*/ 1005123 w 1881147"/>
              <a:gd name="connsiteY54" fmla="*/ 1528835 h 1691730"/>
              <a:gd name="connsiteX55" fmla="*/ 1050190 w 1881147"/>
              <a:gd name="connsiteY55" fmla="*/ 1599929 h 1691730"/>
              <a:gd name="connsiteX56" fmla="*/ 1120136 w 1881147"/>
              <a:gd name="connsiteY56" fmla="*/ 1691448 h 1691730"/>
              <a:gd name="connsiteX57" fmla="*/ 1151034 w 1881147"/>
              <a:gd name="connsiteY57" fmla="*/ 1628357 h 1691730"/>
              <a:gd name="connsiteX58" fmla="*/ 1181693 w 1881147"/>
              <a:gd name="connsiteY58" fmla="*/ 1621877 h 1691730"/>
              <a:gd name="connsiteX59" fmla="*/ 1224792 w 1881147"/>
              <a:gd name="connsiteY59" fmla="*/ 1651140 h 1691730"/>
              <a:gd name="connsiteX60" fmla="*/ 1258367 w 1881147"/>
              <a:gd name="connsiteY60" fmla="*/ 1610486 h 1691730"/>
              <a:gd name="connsiteX61" fmla="*/ 1277188 w 1881147"/>
              <a:gd name="connsiteY61" fmla="*/ 1615103 h 1691730"/>
              <a:gd name="connsiteX62" fmla="*/ 1311230 w 1881147"/>
              <a:gd name="connsiteY62" fmla="*/ 1681580 h 1691730"/>
              <a:gd name="connsiteX63" fmla="*/ 1367786 w 1881147"/>
              <a:gd name="connsiteY63" fmla="*/ 1658111 h 1691730"/>
              <a:gd name="connsiteX64" fmla="*/ 1419818 w 1881147"/>
              <a:gd name="connsiteY64" fmla="*/ 1601990 h 1691730"/>
              <a:gd name="connsiteX65" fmla="*/ 1470595 w 1881147"/>
              <a:gd name="connsiteY65" fmla="*/ 1585447 h 1691730"/>
              <a:gd name="connsiteX66" fmla="*/ 1488274 w 1881147"/>
              <a:gd name="connsiteY66" fmla="*/ 1641269 h 1691730"/>
              <a:gd name="connsiteX67" fmla="*/ 1558169 w 1881147"/>
              <a:gd name="connsiteY67" fmla="*/ 1615591 h 1691730"/>
              <a:gd name="connsiteX68" fmla="*/ 1588947 w 1881147"/>
              <a:gd name="connsiteY68" fmla="*/ 1528835 h 1691730"/>
              <a:gd name="connsiteX69" fmla="*/ 1670383 w 1881147"/>
              <a:gd name="connsiteY69" fmla="*/ 1438693 h 1691730"/>
              <a:gd name="connsiteX70" fmla="*/ 1714974 w 1881147"/>
              <a:gd name="connsiteY70" fmla="*/ 1407563 h 1691730"/>
              <a:gd name="connsiteX71" fmla="*/ 1743343 w 1881147"/>
              <a:gd name="connsiteY71" fmla="*/ 1410858 h 1691730"/>
              <a:gd name="connsiteX72" fmla="*/ 1820935 w 1881147"/>
              <a:gd name="connsiteY72" fmla="*/ 1400250 h 1691730"/>
              <a:gd name="connsiteX73" fmla="*/ 1816054 w 1881147"/>
              <a:gd name="connsiteY73" fmla="*/ 1453814 h 1691730"/>
              <a:gd name="connsiteX74" fmla="*/ 1874221 w 1881147"/>
              <a:gd name="connsiteY74" fmla="*/ 1477135 h 1691730"/>
              <a:gd name="connsiteX75" fmla="*/ 1875829 w 1881147"/>
              <a:gd name="connsiteY75" fmla="*/ 1454501 h 1691730"/>
              <a:gd name="connsiteX76" fmla="*/ 1875051 w 1881147"/>
              <a:gd name="connsiteY76" fmla="*/ 1393767 h 1691730"/>
              <a:gd name="connsiteX77" fmla="*/ 1853086 w 1881147"/>
              <a:gd name="connsiteY77" fmla="*/ 1303624 h 1691730"/>
              <a:gd name="connsiteX78" fmla="*/ 1853086 w 1881147"/>
              <a:gd name="connsiteY78" fmla="*/ 1246474 h 1691730"/>
              <a:gd name="connsiteX79" fmla="*/ 1810224 w 1881147"/>
              <a:gd name="connsiteY79" fmla="*/ 1236949 h 1691730"/>
              <a:gd name="connsiteX80" fmla="*/ 1734024 w 1881147"/>
              <a:gd name="connsiteY80" fmla="*/ 1155986 h 1691730"/>
              <a:gd name="connsiteX81" fmla="*/ 1695924 w 1881147"/>
              <a:gd name="connsiteY81" fmla="*/ 975011 h 1691730"/>
              <a:gd name="connsiteX82" fmla="*/ 1643536 w 1881147"/>
              <a:gd name="connsiteY82" fmla="*/ 941674 h 1691730"/>
              <a:gd name="connsiteX83" fmla="*/ 1605436 w 1881147"/>
              <a:gd name="connsiteY83" fmla="*/ 884524 h 1691730"/>
              <a:gd name="connsiteX84" fmla="*/ 1557811 w 1881147"/>
              <a:gd name="connsiteY84" fmla="*/ 836899 h 1691730"/>
              <a:gd name="connsiteX85" fmla="*/ 1505424 w 1881147"/>
              <a:gd name="connsiteY85" fmla="*/ 817849 h 1691730"/>
              <a:gd name="connsiteX86" fmla="*/ 1453036 w 1881147"/>
              <a:gd name="connsiteY86" fmla="*/ 813086 h 1691730"/>
              <a:gd name="connsiteX87" fmla="*/ 1510186 w 1881147"/>
              <a:gd name="connsiteY87" fmla="*/ 779749 h 1691730"/>
              <a:gd name="connsiteX88" fmla="*/ 1476849 w 1881147"/>
              <a:gd name="connsiteY88" fmla="*/ 746411 h 1691730"/>
              <a:gd name="connsiteX89" fmla="*/ 1481611 w 1881147"/>
              <a:gd name="connsiteY89" fmla="*/ 722599 h 1691730"/>
              <a:gd name="connsiteX90" fmla="*/ 1572099 w 1881147"/>
              <a:gd name="connsiteY90" fmla="*/ 760699 h 1691730"/>
              <a:gd name="connsiteX91" fmla="*/ 1624486 w 1881147"/>
              <a:gd name="connsiteY91" fmla="*/ 694024 h 1691730"/>
              <a:gd name="connsiteX92" fmla="*/ 1622283 w 1881147"/>
              <a:gd name="connsiteY92" fmla="*/ 551149 h 1691730"/>
              <a:gd name="connsiteX93" fmla="*/ 1639486 w 1881147"/>
              <a:gd name="connsiteY93" fmla="*/ 402823 h 1691730"/>
              <a:gd name="connsiteX0" fmla="*/ 1639486 w 1881147"/>
              <a:gd name="connsiteY0" fmla="*/ 402823 h 1691730"/>
              <a:gd name="connsiteX1" fmla="*/ 1567336 w 1881147"/>
              <a:gd name="connsiteY1" fmla="*/ 370174 h 1691730"/>
              <a:gd name="connsiteX2" fmla="*/ 1477087 w 1881147"/>
              <a:gd name="connsiteY2" fmla="*/ 346361 h 1691730"/>
              <a:gd name="connsiteX3" fmla="*/ 1436784 w 1881147"/>
              <a:gd name="connsiteY3" fmla="*/ 279489 h 1691730"/>
              <a:gd name="connsiteX4" fmla="*/ 1395785 w 1881147"/>
              <a:gd name="connsiteY4" fmla="*/ 167432 h 1691730"/>
              <a:gd name="connsiteX5" fmla="*/ 1351753 w 1881147"/>
              <a:gd name="connsiteY5" fmla="*/ 12986 h 1691730"/>
              <a:gd name="connsiteX6" fmla="*/ 1267299 w 1881147"/>
              <a:gd name="connsiteY6" fmla="*/ 12986 h 1691730"/>
              <a:gd name="connsiteX7" fmla="*/ 1214911 w 1881147"/>
              <a:gd name="connsiteY7" fmla="*/ 51086 h 1691730"/>
              <a:gd name="connsiteX8" fmla="*/ 1214911 w 1881147"/>
              <a:gd name="connsiteY8" fmla="*/ 155861 h 1691730"/>
              <a:gd name="connsiteX9" fmla="*/ 1186336 w 1881147"/>
              <a:gd name="connsiteY9" fmla="*/ 184436 h 1691730"/>
              <a:gd name="connsiteX10" fmla="*/ 1176811 w 1881147"/>
              <a:gd name="connsiteY10" fmla="*/ 255874 h 1691730"/>
              <a:gd name="connsiteX11" fmla="*/ 1114899 w 1881147"/>
              <a:gd name="connsiteY11" fmla="*/ 298736 h 1691730"/>
              <a:gd name="connsiteX12" fmla="*/ 1005361 w 1881147"/>
              <a:gd name="connsiteY12" fmla="*/ 313024 h 1691730"/>
              <a:gd name="connsiteX13" fmla="*/ 962499 w 1881147"/>
              <a:gd name="connsiteY13" fmla="*/ 355886 h 1691730"/>
              <a:gd name="connsiteX14" fmla="*/ 838674 w 1881147"/>
              <a:gd name="connsiteY14" fmla="*/ 355886 h 1691730"/>
              <a:gd name="connsiteX15" fmla="*/ 781524 w 1881147"/>
              <a:gd name="connsiteY15" fmla="*/ 427324 h 1691730"/>
              <a:gd name="connsiteX16" fmla="*/ 781524 w 1881147"/>
              <a:gd name="connsiteY16" fmla="*/ 460661 h 1691730"/>
              <a:gd name="connsiteX17" fmla="*/ 743424 w 1881147"/>
              <a:gd name="connsiteY17" fmla="*/ 484474 h 1691730"/>
              <a:gd name="connsiteX18" fmla="*/ 671986 w 1881147"/>
              <a:gd name="connsiteY18" fmla="*/ 417799 h 1691730"/>
              <a:gd name="connsiteX19" fmla="*/ 519586 w 1881147"/>
              <a:gd name="connsiteY19" fmla="*/ 413036 h 1691730"/>
              <a:gd name="connsiteX20" fmla="*/ 457674 w 1881147"/>
              <a:gd name="connsiteY20" fmla="*/ 432086 h 1691730"/>
              <a:gd name="connsiteX21" fmla="*/ 419574 w 1881147"/>
              <a:gd name="connsiteY21" fmla="*/ 417799 h 1691730"/>
              <a:gd name="connsiteX22" fmla="*/ 400524 w 1881147"/>
              <a:gd name="connsiteY22" fmla="*/ 355886 h 1691730"/>
              <a:gd name="connsiteX23" fmla="*/ 333849 w 1881147"/>
              <a:gd name="connsiteY23" fmla="*/ 303499 h 1691730"/>
              <a:gd name="connsiteX24" fmla="*/ 286224 w 1881147"/>
              <a:gd name="connsiteY24" fmla="*/ 236824 h 1691730"/>
              <a:gd name="connsiteX25" fmla="*/ 143349 w 1881147"/>
              <a:gd name="connsiteY25" fmla="*/ 255874 h 1691730"/>
              <a:gd name="connsiteX26" fmla="*/ 124299 w 1881147"/>
              <a:gd name="connsiteY26" fmla="*/ 332074 h 1691730"/>
              <a:gd name="connsiteX27" fmla="*/ 110011 w 1881147"/>
              <a:gd name="connsiteY27" fmla="*/ 365411 h 1691730"/>
              <a:gd name="connsiteX28" fmla="*/ 133824 w 1881147"/>
              <a:gd name="connsiteY28" fmla="*/ 413036 h 1691730"/>
              <a:gd name="connsiteX29" fmla="*/ 81436 w 1881147"/>
              <a:gd name="connsiteY29" fmla="*/ 451136 h 1691730"/>
              <a:gd name="connsiteX30" fmla="*/ 33811 w 1881147"/>
              <a:gd name="connsiteY30" fmla="*/ 446374 h 1691730"/>
              <a:gd name="connsiteX31" fmla="*/ 33811 w 1881147"/>
              <a:gd name="connsiteY31" fmla="*/ 517811 h 1691730"/>
              <a:gd name="connsiteX32" fmla="*/ 474 w 1881147"/>
              <a:gd name="connsiteY32" fmla="*/ 622586 h 1691730"/>
              <a:gd name="connsiteX33" fmla="*/ 62386 w 1881147"/>
              <a:gd name="connsiteY33" fmla="*/ 698786 h 1691730"/>
              <a:gd name="connsiteX34" fmla="*/ 111977 w 1881147"/>
              <a:gd name="connsiteY34" fmla="*/ 679048 h 1691730"/>
              <a:gd name="connsiteX35" fmla="*/ 112334 w 1881147"/>
              <a:gd name="connsiteY35" fmla="*/ 749307 h 1691730"/>
              <a:gd name="connsiteX36" fmla="*/ 167161 w 1881147"/>
              <a:gd name="connsiteY36" fmla="*/ 779749 h 1691730"/>
              <a:gd name="connsiteX37" fmla="*/ 236159 w 1881147"/>
              <a:gd name="connsiteY37" fmla="*/ 789961 h 1691730"/>
              <a:gd name="connsiteX38" fmla="*/ 271462 w 1881147"/>
              <a:gd name="connsiteY38" fmla="*/ 845932 h 1691730"/>
              <a:gd name="connsiteX39" fmla="*/ 270869 w 1881147"/>
              <a:gd name="connsiteY39" fmla="*/ 891004 h 1691730"/>
              <a:gd name="connsiteX40" fmla="*/ 295393 w 1881147"/>
              <a:gd name="connsiteY40" fmla="*/ 930479 h 1691730"/>
              <a:gd name="connsiteX41" fmla="*/ 341051 w 1881147"/>
              <a:gd name="connsiteY41" fmla="*/ 969071 h 1691730"/>
              <a:gd name="connsiteX42" fmla="*/ 426184 w 1881147"/>
              <a:gd name="connsiteY42" fmla="*/ 1023323 h 1691730"/>
              <a:gd name="connsiteX43" fmla="*/ 461961 w 1881147"/>
              <a:gd name="connsiteY43" fmla="*/ 1094416 h 1691730"/>
              <a:gd name="connsiteX44" fmla="*/ 441064 w 1881147"/>
              <a:gd name="connsiteY44" fmla="*/ 1163989 h 1691730"/>
              <a:gd name="connsiteX45" fmla="*/ 519111 w 1881147"/>
              <a:gd name="connsiteY45" fmla="*/ 1220452 h 1691730"/>
              <a:gd name="connsiteX46" fmla="*/ 591143 w 1881147"/>
              <a:gd name="connsiteY46" fmla="*/ 1253446 h 1691730"/>
              <a:gd name="connsiteX47" fmla="*/ 571974 w 1881147"/>
              <a:gd name="connsiteY47" fmla="*/ 1313149 h 1691730"/>
              <a:gd name="connsiteX48" fmla="*/ 662461 w 1881147"/>
              <a:gd name="connsiteY48" fmla="*/ 1465549 h 1691730"/>
              <a:gd name="connsiteX49" fmla="*/ 755271 w 1881147"/>
              <a:gd name="connsiteY49" fmla="*/ 1538703 h 1691730"/>
              <a:gd name="connsiteX50" fmla="*/ 805336 w 1881147"/>
              <a:gd name="connsiteY50" fmla="*/ 1489361 h 1691730"/>
              <a:gd name="connsiteX51" fmla="*/ 869926 w 1881147"/>
              <a:gd name="connsiteY51" fmla="*/ 1516758 h 1691730"/>
              <a:gd name="connsiteX52" fmla="*/ 924399 w 1881147"/>
              <a:gd name="connsiteY52" fmla="*/ 1484599 h 1691730"/>
              <a:gd name="connsiteX53" fmla="*/ 941246 w 1881147"/>
              <a:gd name="connsiteY53" fmla="*/ 1442423 h 1691730"/>
              <a:gd name="connsiteX54" fmla="*/ 1005123 w 1881147"/>
              <a:gd name="connsiteY54" fmla="*/ 1528835 h 1691730"/>
              <a:gd name="connsiteX55" fmla="*/ 1050190 w 1881147"/>
              <a:gd name="connsiteY55" fmla="*/ 1599929 h 1691730"/>
              <a:gd name="connsiteX56" fmla="*/ 1120136 w 1881147"/>
              <a:gd name="connsiteY56" fmla="*/ 1691448 h 1691730"/>
              <a:gd name="connsiteX57" fmla="*/ 1151034 w 1881147"/>
              <a:gd name="connsiteY57" fmla="*/ 1628357 h 1691730"/>
              <a:gd name="connsiteX58" fmla="*/ 1181693 w 1881147"/>
              <a:gd name="connsiteY58" fmla="*/ 1621877 h 1691730"/>
              <a:gd name="connsiteX59" fmla="*/ 1224792 w 1881147"/>
              <a:gd name="connsiteY59" fmla="*/ 1651140 h 1691730"/>
              <a:gd name="connsiteX60" fmla="*/ 1258367 w 1881147"/>
              <a:gd name="connsiteY60" fmla="*/ 1610486 h 1691730"/>
              <a:gd name="connsiteX61" fmla="*/ 1277188 w 1881147"/>
              <a:gd name="connsiteY61" fmla="*/ 1615103 h 1691730"/>
              <a:gd name="connsiteX62" fmla="*/ 1311230 w 1881147"/>
              <a:gd name="connsiteY62" fmla="*/ 1681580 h 1691730"/>
              <a:gd name="connsiteX63" fmla="*/ 1367786 w 1881147"/>
              <a:gd name="connsiteY63" fmla="*/ 1658111 h 1691730"/>
              <a:gd name="connsiteX64" fmla="*/ 1419818 w 1881147"/>
              <a:gd name="connsiteY64" fmla="*/ 1601990 h 1691730"/>
              <a:gd name="connsiteX65" fmla="*/ 1470595 w 1881147"/>
              <a:gd name="connsiteY65" fmla="*/ 1585447 h 1691730"/>
              <a:gd name="connsiteX66" fmla="*/ 1488274 w 1881147"/>
              <a:gd name="connsiteY66" fmla="*/ 1641269 h 1691730"/>
              <a:gd name="connsiteX67" fmla="*/ 1558169 w 1881147"/>
              <a:gd name="connsiteY67" fmla="*/ 1615591 h 1691730"/>
              <a:gd name="connsiteX68" fmla="*/ 1588947 w 1881147"/>
              <a:gd name="connsiteY68" fmla="*/ 1528835 h 1691730"/>
              <a:gd name="connsiteX69" fmla="*/ 1670383 w 1881147"/>
              <a:gd name="connsiteY69" fmla="*/ 1438693 h 1691730"/>
              <a:gd name="connsiteX70" fmla="*/ 1714974 w 1881147"/>
              <a:gd name="connsiteY70" fmla="*/ 1407563 h 1691730"/>
              <a:gd name="connsiteX71" fmla="*/ 1743343 w 1881147"/>
              <a:gd name="connsiteY71" fmla="*/ 1410858 h 1691730"/>
              <a:gd name="connsiteX72" fmla="*/ 1820935 w 1881147"/>
              <a:gd name="connsiteY72" fmla="*/ 1400250 h 1691730"/>
              <a:gd name="connsiteX73" fmla="*/ 1816054 w 1881147"/>
              <a:gd name="connsiteY73" fmla="*/ 1453814 h 1691730"/>
              <a:gd name="connsiteX74" fmla="*/ 1874221 w 1881147"/>
              <a:gd name="connsiteY74" fmla="*/ 1477135 h 1691730"/>
              <a:gd name="connsiteX75" fmla="*/ 1875829 w 1881147"/>
              <a:gd name="connsiteY75" fmla="*/ 1454501 h 1691730"/>
              <a:gd name="connsiteX76" fmla="*/ 1875051 w 1881147"/>
              <a:gd name="connsiteY76" fmla="*/ 1393767 h 1691730"/>
              <a:gd name="connsiteX77" fmla="*/ 1853086 w 1881147"/>
              <a:gd name="connsiteY77" fmla="*/ 1303624 h 1691730"/>
              <a:gd name="connsiteX78" fmla="*/ 1853086 w 1881147"/>
              <a:gd name="connsiteY78" fmla="*/ 1246474 h 1691730"/>
              <a:gd name="connsiteX79" fmla="*/ 1810224 w 1881147"/>
              <a:gd name="connsiteY79" fmla="*/ 1236949 h 1691730"/>
              <a:gd name="connsiteX80" fmla="*/ 1734024 w 1881147"/>
              <a:gd name="connsiteY80" fmla="*/ 1155986 h 1691730"/>
              <a:gd name="connsiteX81" fmla="*/ 1695924 w 1881147"/>
              <a:gd name="connsiteY81" fmla="*/ 975011 h 1691730"/>
              <a:gd name="connsiteX82" fmla="*/ 1643536 w 1881147"/>
              <a:gd name="connsiteY82" fmla="*/ 941674 h 1691730"/>
              <a:gd name="connsiteX83" fmla="*/ 1605436 w 1881147"/>
              <a:gd name="connsiteY83" fmla="*/ 884524 h 1691730"/>
              <a:gd name="connsiteX84" fmla="*/ 1557811 w 1881147"/>
              <a:gd name="connsiteY84" fmla="*/ 836899 h 1691730"/>
              <a:gd name="connsiteX85" fmla="*/ 1505424 w 1881147"/>
              <a:gd name="connsiteY85" fmla="*/ 817849 h 1691730"/>
              <a:gd name="connsiteX86" fmla="*/ 1453036 w 1881147"/>
              <a:gd name="connsiteY86" fmla="*/ 813086 h 1691730"/>
              <a:gd name="connsiteX87" fmla="*/ 1510186 w 1881147"/>
              <a:gd name="connsiteY87" fmla="*/ 779749 h 1691730"/>
              <a:gd name="connsiteX88" fmla="*/ 1476849 w 1881147"/>
              <a:gd name="connsiteY88" fmla="*/ 746411 h 1691730"/>
              <a:gd name="connsiteX89" fmla="*/ 1481611 w 1881147"/>
              <a:gd name="connsiteY89" fmla="*/ 722599 h 1691730"/>
              <a:gd name="connsiteX90" fmla="*/ 1572099 w 1881147"/>
              <a:gd name="connsiteY90" fmla="*/ 760699 h 1691730"/>
              <a:gd name="connsiteX91" fmla="*/ 1624486 w 1881147"/>
              <a:gd name="connsiteY91" fmla="*/ 694024 h 1691730"/>
              <a:gd name="connsiteX92" fmla="*/ 1622283 w 1881147"/>
              <a:gd name="connsiteY92" fmla="*/ 551149 h 1691730"/>
              <a:gd name="connsiteX93" fmla="*/ 1639486 w 1881147"/>
              <a:gd name="connsiteY93" fmla="*/ 402823 h 1691730"/>
              <a:gd name="connsiteX0" fmla="*/ 1639486 w 1881147"/>
              <a:gd name="connsiteY0" fmla="*/ 402823 h 1691730"/>
              <a:gd name="connsiteX1" fmla="*/ 1567336 w 1881147"/>
              <a:gd name="connsiteY1" fmla="*/ 370174 h 1691730"/>
              <a:gd name="connsiteX2" fmla="*/ 1477087 w 1881147"/>
              <a:gd name="connsiteY2" fmla="*/ 346361 h 1691730"/>
              <a:gd name="connsiteX3" fmla="*/ 1423767 w 1881147"/>
              <a:gd name="connsiteY3" fmla="*/ 269277 h 1691730"/>
              <a:gd name="connsiteX4" fmla="*/ 1395785 w 1881147"/>
              <a:gd name="connsiteY4" fmla="*/ 167432 h 1691730"/>
              <a:gd name="connsiteX5" fmla="*/ 1351753 w 1881147"/>
              <a:gd name="connsiteY5" fmla="*/ 12986 h 1691730"/>
              <a:gd name="connsiteX6" fmla="*/ 1267299 w 1881147"/>
              <a:gd name="connsiteY6" fmla="*/ 12986 h 1691730"/>
              <a:gd name="connsiteX7" fmla="*/ 1214911 w 1881147"/>
              <a:gd name="connsiteY7" fmla="*/ 51086 h 1691730"/>
              <a:gd name="connsiteX8" fmla="*/ 1214911 w 1881147"/>
              <a:gd name="connsiteY8" fmla="*/ 155861 h 1691730"/>
              <a:gd name="connsiteX9" fmla="*/ 1186336 w 1881147"/>
              <a:gd name="connsiteY9" fmla="*/ 184436 h 1691730"/>
              <a:gd name="connsiteX10" fmla="*/ 1176811 w 1881147"/>
              <a:gd name="connsiteY10" fmla="*/ 255874 h 1691730"/>
              <a:gd name="connsiteX11" fmla="*/ 1114899 w 1881147"/>
              <a:gd name="connsiteY11" fmla="*/ 298736 h 1691730"/>
              <a:gd name="connsiteX12" fmla="*/ 1005361 w 1881147"/>
              <a:gd name="connsiteY12" fmla="*/ 313024 h 1691730"/>
              <a:gd name="connsiteX13" fmla="*/ 962499 w 1881147"/>
              <a:gd name="connsiteY13" fmla="*/ 355886 h 1691730"/>
              <a:gd name="connsiteX14" fmla="*/ 838674 w 1881147"/>
              <a:gd name="connsiteY14" fmla="*/ 355886 h 1691730"/>
              <a:gd name="connsiteX15" fmla="*/ 781524 w 1881147"/>
              <a:gd name="connsiteY15" fmla="*/ 427324 h 1691730"/>
              <a:gd name="connsiteX16" fmla="*/ 781524 w 1881147"/>
              <a:gd name="connsiteY16" fmla="*/ 460661 h 1691730"/>
              <a:gd name="connsiteX17" fmla="*/ 743424 w 1881147"/>
              <a:gd name="connsiteY17" fmla="*/ 484474 h 1691730"/>
              <a:gd name="connsiteX18" fmla="*/ 671986 w 1881147"/>
              <a:gd name="connsiteY18" fmla="*/ 417799 h 1691730"/>
              <a:gd name="connsiteX19" fmla="*/ 519586 w 1881147"/>
              <a:gd name="connsiteY19" fmla="*/ 413036 h 1691730"/>
              <a:gd name="connsiteX20" fmla="*/ 457674 w 1881147"/>
              <a:gd name="connsiteY20" fmla="*/ 432086 h 1691730"/>
              <a:gd name="connsiteX21" fmla="*/ 419574 w 1881147"/>
              <a:gd name="connsiteY21" fmla="*/ 417799 h 1691730"/>
              <a:gd name="connsiteX22" fmla="*/ 400524 w 1881147"/>
              <a:gd name="connsiteY22" fmla="*/ 355886 h 1691730"/>
              <a:gd name="connsiteX23" fmla="*/ 333849 w 1881147"/>
              <a:gd name="connsiteY23" fmla="*/ 303499 h 1691730"/>
              <a:gd name="connsiteX24" fmla="*/ 286224 w 1881147"/>
              <a:gd name="connsiteY24" fmla="*/ 236824 h 1691730"/>
              <a:gd name="connsiteX25" fmla="*/ 143349 w 1881147"/>
              <a:gd name="connsiteY25" fmla="*/ 255874 h 1691730"/>
              <a:gd name="connsiteX26" fmla="*/ 124299 w 1881147"/>
              <a:gd name="connsiteY26" fmla="*/ 332074 h 1691730"/>
              <a:gd name="connsiteX27" fmla="*/ 110011 w 1881147"/>
              <a:gd name="connsiteY27" fmla="*/ 365411 h 1691730"/>
              <a:gd name="connsiteX28" fmla="*/ 133824 w 1881147"/>
              <a:gd name="connsiteY28" fmla="*/ 413036 h 1691730"/>
              <a:gd name="connsiteX29" fmla="*/ 81436 w 1881147"/>
              <a:gd name="connsiteY29" fmla="*/ 451136 h 1691730"/>
              <a:gd name="connsiteX30" fmla="*/ 33811 w 1881147"/>
              <a:gd name="connsiteY30" fmla="*/ 446374 h 1691730"/>
              <a:gd name="connsiteX31" fmla="*/ 33811 w 1881147"/>
              <a:gd name="connsiteY31" fmla="*/ 517811 h 1691730"/>
              <a:gd name="connsiteX32" fmla="*/ 474 w 1881147"/>
              <a:gd name="connsiteY32" fmla="*/ 622586 h 1691730"/>
              <a:gd name="connsiteX33" fmla="*/ 62386 w 1881147"/>
              <a:gd name="connsiteY33" fmla="*/ 698786 h 1691730"/>
              <a:gd name="connsiteX34" fmla="*/ 111977 w 1881147"/>
              <a:gd name="connsiteY34" fmla="*/ 679048 h 1691730"/>
              <a:gd name="connsiteX35" fmla="*/ 112334 w 1881147"/>
              <a:gd name="connsiteY35" fmla="*/ 749307 h 1691730"/>
              <a:gd name="connsiteX36" fmla="*/ 167161 w 1881147"/>
              <a:gd name="connsiteY36" fmla="*/ 779749 h 1691730"/>
              <a:gd name="connsiteX37" fmla="*/ 236159 w 1881147"/>
              <a:gd name="connsiteY37" fmla="*/ 789961 h 1691730"/>
              <a:gd name="connsiteX38" fmla="*/ 271462 w 1881147"/>
              <a:gd name="connsiteY38" fmla="*/ 845932 h 1691730"/>
              <a:gd name="connsiteX39" fmla="*/ 270869 w 1881147"/>
              <a:gd name="connsiteY39" fmla="*/ 891004 h 1691730"/>
              <a:gd name="connsiteX40" fmla="*/ 295393 w 1881147"/>
              <a:gd name="connsiteY40" fmla="*/ 930479 h 1691730"/>
              <a:gd name="connsiteX41" fmla="*/ 341051 w 1881147"/>
              <a:gd name="connsiteY41" fmla="*/ 969071 h 1691730"/>
              <a:gd name="connsiteX42" fmla="*/ 426184 w 1881147"/>
              <a:gd name="connsiteY42" fmla="*/ 1023323 h 1691730"/>
              <a:gd name="connsiteX43" fmla="*/ 461961 w 1881147"/>
              <a:gd name="connsiteY43" fmla="*/ 1094416 h 1691730"/>
              <a:gd name="connsiteX44" fmla="*/ 441064 w 1881147"/>
              <a:gd name="connsiteY44" fmla="*/ 1163989 h 1691730"/>
              <a:gd name="connsiteX45" fmla="*/ 519111 w 1881147"/>
              <a:gd name="connsiteY45" fmla="*/ 1220452 h 1691730"/>
              <a:gd name="connsiteX46" fmla="*/ 591143 w 1881147"/>
              <a:gd name="connsiteY46" fmla="*/ 1253446 h 1691730"/>
              <a:gd name="connsiteX47" fmla="*/ 571974 w 1881147"/>
              <a:gd name="connsiteY47" fmla="*/ 1313149 h 1691730"/>
              <a:gd name="connsiteX48" fmla="*/ 662461 w 1881147"/>
              <a:gd name="connsiteY48" fmla="*/ 1465549 h 1691730"/>
              <a:gd name="connsiteX49" fmla="*/ 755271 w 1881147"/>
              <a:gd name="connsiteY49" fmla="*/ 1538703 h 1691730"/>
              <a:gd name="connsiteX50" fmla="*/ 805336 w 1881147"/>
              <a:gd name="connsiteY50" fmla="*/ 1489361 h 1691730"/>
              <a:gd name="connsiteX51" fmla="*/ 869926 w 1881147"/>
              <a:gd name="connsiteY51" fmla="*/ 1516758 h 1691730"/>
              <a:gd name="connsiteX52" fmla="*/ 924399 w 1881147"/>
              <a:gd name="connsiteY52" fmla="*/ 1484599 h 1691730"/>
              <a:gd name="connsiteX53" fmla="*/ 941246 w 1881147"/>
              <a:gd name="connsiteY53" fmla="*/ 1442423 h 1691730"/>
              <a:gd name="connsiteX54" fmla="*/ 1005123 w 1881147"/>
              <a:gd name="connsiteY54" fmla="*/ 1528835 h 1691730"/>
              <a:gd name="connsiteX55" fmla="*/ 1050190 w 1881147"/>
              <a:gd name="connsiteY55" fmla="*/ 1599929 h 1691730"/>
              <a:gd name="connsiteX56" fmla="*/ 1120136 w 1881147"/>
              <a:gd name="connsiteY56" fmla="*/ 1691448 h 1691730"/>
              <a:gd name="connsiteX57" fmla="*/ 1151034 w 1881147"/>
              <a:gd name="connsiteY57" fmla="*/ 1628357 h 1691730"/>
              <a:gd name="connsiteX58" fmla="*/ 1181693 w 1881147"/>
              <a:gd name="connsiteY58" fmla="*/ 1621877 h 1691730"/>
              <a:gd name="connsiteX59" fmla="*/ 1224792 w 1881147"/>
              <a:gd name="connsiteY59" fmla="*/ 1651140 h 1691730"/>
              <a:gd name="connsiteX60" fmla="*/ 1258367 w 1881147"/>
              <a:gd name="connsiteY60" fmla="*/ 1610486 h 1691730"/>
              <a:gd name="connsiteX61" fmla="*/ 1277188 w 1881147"/>
              <a:gd name="connsiteY61" fmla="*/ 1615103 h 1691730"/>
              <a:gd name="connsiteX62" fmla="*/ 1311230 w 1881147"/>
              <a:gd name="connsiteY62" fmla="*/ 1681580 h 1691730"/>
              <a:gd name="connsiteX63" fmla="*/ 1367786 w 1881147"/>
              <a:gd name="connsiteY63" fmla="*/ 1658111 h 1691730"/>
              <a:gd name="connsiteX64" fmla="*/ 1419818 w 1881147"/>
              <a:gd name="connsiteY64" fmla="*/ 1601990 h 1691730"/>
              <a:gd name="connsiteX65" fmla="*/ 1470595 w 1881147"/>
              <a:gd name="connsiteY65" fmla="*/ 1585447 h 1691730"/>
              <a:gd name="connsiteX66" fmla="*/ 1488274 w 1881147"/>
              <a:gd name="connsiteY66" fmla="*/ 1641269 h 1691730"/>
              <a:gd name="connsiteX67" fmla="*/ 1558169 w 1881147"/>
              <a:gd name="connsiteY67" fmla="*/ 1615591 h 1691730"/>
              <a:gd name="connsiteX68" fmla="*/ 1588947 w 1881147"/>
              <a:gd name="connsiteY68" fmla="*/ 1528835 h 1691730"/>
              <a:gd name="connsiteX69" fmla="*/ 1670383 w 1881147"/>
              <a:gd name="connsiteY69" fmla="*/ 1438693 h 1691730"/>
              <a:gd name="connsiteX70" fmla="*/ 1714974 w 1881147"/>
              <a:gd name="connsiteY70" fmla="*/ 1407563 h 1691730"/>
              <a:gd name="connsiteX71" fmla="*/ 1743343 w 1881147"/>
              <a:gd name="connsiteY71" fmla="*/ 1410858 h 1691730"/>
              <a:gd name="connsiteX72" fmla="*/ 1820935 w 1881147"/>
              <a:gd name="connsiteY72" fmla="*/ 1400250 h 1691730"/>
              <a:gd name="connsiteX73" fmla="*/ 1816054 w 1881147"/>
              <a:gd name="connsiteY73" fmla="*/ 1453814 h 1691730"/>
              <a:gd name="connsiteX74" fmla="*/ 1874221 w 1881147"/>
              <a:gd name="connsiteY74" fmla="*/ 1477135 h 1691730"/>
              <a:gd name="connsiteX75" fmla="*/ 1875829 w 1881147"/>
              <a:gd name="connsiteY75" fmla="*/ 1454501 h 1691730"/>
              <a:gd name="connsiteX76" fmla="*/ 1875051 w 1881147"/>
              <a:gd name="connsiteY76" fmla="*/ 1393767 h 1691730"/>
              <a:gd name="connsiteX77" fmla="*/ 1853086 w 1881147"/>
              <a:gd name="connsiteY77" fmla="*/ 1303624 h 1691730"/>
              <a:gd name="connsiteX78" fmla="*/ 1853086 w 1881147"/>
              <a:gd name="connsiteY78" fmla="*/ 1246474 h 1691730"/>
              <a:gd name="connsiteX79" fmla="*/ 1810224 w 1881147"/>
              <a:gd name="connsiteY79" fmla="*/ 1236949 h 1691730"/>
              <a:gd name="connsiteX80" fmla="*/ 1734024 w 1881147"/>
              <a:gd name="connsiteY80" fmla="*/ 1155986 h 1691730"/>
              <a:gd name="connsiteX81" fmla="*/ 1695924 w 1881147"/>
              <a:gd name="connsiteY81" fmla="*/ 975011 h 1691730"/>
              <a:gd name="connsiteX82" fmla="*/ 1643536 w 1881147"/>
              <a:gd name="connsiteY82" fmla="*/ 941674 h 1691730"/>
              <a:gd name="connsiteX83" fmla="*/ 1605436 w 1881147"/>
              <a:gd name="connsiteY83" fmla="*/ 884524 h 1691730"/>
              <a:gd name="connsiteX84" fmla="*/ 1557811 w 1881147"/>
              <a:gd name="connsiteY84" fmla="*/ 836899 h 1691730"/>
              <a:gd name="connsiteX85" fmla="*/ 1505424 w 1881147"/>
              <a:gd name="connsiteY85" fmla="*/ 817849 h 1691730"/>
              <a:gd name="connsiteX86" fmla="*/ 1453036 w 1881147"/>
              <a:gd name="connsiteY86" fmla="*/ 813086 h 1691730"/>
              <a:gd name="connsiteX87" fmla="*/ 1510186 w 1881147"/>
              <a:gd name="connsiteY87" fmla="*/ 779749 h 1691730"/>
              <a:gd name="connsiteX88" fmla="*/ 1476849 w 1881147"/>
              <a:gd name="connsiteY88" fmla="*/ 746411 h 1691730"/>
              <a:gd name="connsiteX89" fmla="*/ 1481611 w 1881147"/>
              <a:gd name="connsiteY89" fmla="*/ 722599 h 1691730"/>
              <a:gd name="connsiteX90" fmla="*/ 1572099 w 1881147"/>
              <a:gd name="connsiteY90" fmla="*/ 760699 h 1691730"/>
              <a:gd name="connsiteX91" fmla="*/ 1624486 w 1881147"/>
              <a:gd name="connsiteY91" fmla="*/ 694024 h 1691730"/>
              <a:gd name="connsiteX92" fmla="*/ 1622283 w 1881147"/>
              <a:gd name="connsiteY92" fmla="*/ 551149 h 1691730"/>
              <a:gd name="connsiteX93" fmla="*/ 1639486 w 1881147"/>
              <a:gd name="connsiteY93" fmla="*/ 402823 h 1691730"/>
              <a:gd name="connsiteX0" fmla="*/ 1639486 w 1881147"/>
              <a:gd name="connsiteY0" fmla="*/ 405145 h 1694052"/>
              <a:gd name="connsiteX1" fmla="*/ 1567336 w 1881147"/>
              <a:gd name="connsiteY1" fmla="*/ 372496 h 1694052"/>
              <a:gd name="connsiteX2" fmla="*/ 1477087 w 1881147"/>
              <a:gd name="connsiteY2" fmla="*/ 348683 h 1694052"/>
              <a:gd name="connsiteX3" fmla="*/ 1423767 w 1881147"/>
              <a:gd name="connsiteY3" fmla="*/ 271599 h 1694052"/>
              <a:gd name="connsiteX4" fmla="*/ 1395785 w 1881147"/>
              <a:gd name="connsiteY4" fmla="*/ 169754 h 1694052"/>
              <a:gd name="connsiteX5" fmla="*/ 1351753 w 1881147"/>
              <a:gd name="connsiteY5" fmla="*/ 15308 h 1694052"/>
              <a:gd name="connsiteX6" fmla="*/ 1267299 w 1881147"/>
              <a:gd name="connsiteY6" fmla="*/ 15308 h 1694052"/>
              <a:gd name="connsiteX7" fmla="*/ 1247452 w 1881147"/>
              <a:gd name="connsiteY7" fmla="*/ 101065 h 1694052"/>
              <a:gd name="connsiteX8" fmla="*/ 1214911 w 1881147"/>
              <a:gd name="connsiteY8" fmla="*/ 158183 h 1694052"/>
              <a:gd name="connsiteX9" fmla="*/ 1186336 w 1881147"/>
              <a:gd name="connsiteY9" fmla="*/ 186758 h 1694052"/>
              <a:gd name="connsiteX10" fmla="*/ 1176811 w 1881147"/>
              <a:gd name="connsiteY10" fmla="*/ 258196 h 1694052"/>
              <a:gd name="connsiteX11" fmla="*/ 1114899 w 1881147"/>
              <a:gd name="connsiteY11" fmla="*/ 301058 h 1694052"/>
              <a:gd name="connsiteX12" fmla="*/ 1005361 w 1881147"/>
              <a:gd name="connsiteY12" fmla="*/ 315346 h 1694052"/>
              <a:gd name="connsiteX13" fmla="*/ 962499 w 1881147"/>
              <a:gd name="connsiteY13" fmla="*/ 358208 h 1694052"/>
              <a:gd name="connsiteX14" fmla="*/ 838674 w 1881147"/>
              <a:gd name="connsiteY14" fmla="*/ 358208 h 1694052"/>
              <a:gd name="connsiteX15" fmla="*/ 781524 w 1881147"/>
              <a:gd name="connsiteY15" fmla="*/ 429646 h 1694052"/>
              <a:gd name="connsiteX16" fmla="*/ 781524 w 1881147"/>
              <a:gd name="connsiteY16" fmla="*/ 462983 h 1694052"/>
              <a:gd name="connsiteX17" fmla="*/ 743424 w 1881147"/>
              <a:gd name="connsiteY17" fmla="*/ 486796 h 1694052"/>
              <a:gd name="connsiteX18" fmla="*/ 671986 w 1881147"/>
              <a:gd name="connsiteY18" fmla="*/ 420121 h 1694052"/>
              <a:gd name="connsiteX19" fmla="*/ 519586 w 1881147"/>
              <a:gd name="connsiteY19" fmla="*/ 415358 h 1694052"/>
              <a:gd name="connsiteX20" fmla="*/ 457674 w 1881147"/>
              <a:gd name="connsiteY20" fmla="*/ 434408 h 1694052"/>
              <a:gd name="connsiteX21" fmla="*/ 419574 w 1881147"/>
              <a:gd name="connsiteY21" fmla="*/ 420121 h 1694052"/>
              <a:gd name="connsiteX22" fmla="*/ 400524 w 1881147"/>
              <a:gd name="connsiteY22" fmla="*/ 358208 h 1694052"/>
              <a:gd name="connsiteX23" fmla="*/ 333849 w 1881147"/>
              <a:gd name="connsiteY23" fmla="*/ 305821 h 1694052"/>
              <a:gd name="connsiteX24" fmla="*/ 286224 w 1881147"/>
              <a:gd name="connsiteY24" fmla="*/ 239146 h 1694052"/>
              <a:gd name="connsiteX25" fmla="*/ 143349 w 1881147"/>
              <a:gd name="connsiteY25" fmla="*/ 258196 h 1694052"/>
              <a:gd name="connsiteX26" fmla="*/ 124299 w 1881147"/>
              <a:gd name="connsiteY26" fmla="*/ 334396 h 1694052"/>
              <a:gd name="connsiteX27" fmla="*/ 110011 w 1881147"/>
              <a:gd name="connsiteY27" fmla="*/ 367733 h 1694052"/>
              <a:gd name="connsiteX28" fmla="*/ 133824 w 1881147"/>
              <a:gd name="connsiteY28" fmla="*/ 415358 h 1694052"/>
              <a:gd name="connsiteX29" fmla="*/ 81436 w 1881147"/>
              <a:gd name="connsiteY29" fmla="*/ 453458 h 1694052"/>
              <a:gd name="connsiteX30" fmla="*/ 33811 w 1881147"/>
              <a:gd name="connsiteY30" fmla="*/ 448696 h 1694052"/>
              <a:gd name="connsiteX31" fmla="*/ 33811 w 1881147"/>
              <a:gd name="connsiteY31" fmla="*/ 520133 h 1694052"/>
              <a:gd name="connsiteX32" fmla="*/ 474 w 1881147"/>
              <a:gd name="connsiteY32" fmla="*/ 624908 h 1694052"/>
              <a:gd name="connsiteX33" fmla="*/ 62386 w 1881147"/>
              <a:gd name="connsiteY33" fmla="*/ 701108 h 1694052"/>
              <a:gd name="connsiteX34" fmla="*/ 111977 w 1881147"/>
              <a:gd name="connsiteY34" fmla="*/ 681370 h 1694052"/>
              <a:gd name="connsiteX35" fmla="*/ 112334 w 1881147"/>
              <a:gd name="connsiteY35" fmla="*/ 751629 h 1694052"/>
              <a:gd name="connsiteX36" fmla="*/ 167161 w 1881147"/>
              <a:gd name="connsiteY36" fmla="*/ 782071 h 1694052"/>
              <a:gd name="connsiteX37" fmla="*/ 236159 w 1881147"/>
              <a:gd name="connsiteY37" fmla="*/ 792283 h 1694052"/>
              <a:gd name="connsiteX38" fmla="*/ 271462 w 1881147"/>
              <a:gd name="connsiteY38" fmla="*/ 848254 h 1694052"/>
              <a:gd name="connsiteX39" fmla="*/ 270869 w 1881147"/>
              <a:gd name="connsiteY39" fmla="*/ 893326 h 1694052"/>
              <a:gd name="connsiteX40" fmla="*/ 295393 w 1881147"/>
              <a:gd name="connsiteY40" fmla="*/ 932801 h 1694052"/>
              <a:gd name="connsiteX41" fmla="*/ 341051 w 1881147"/>
              <a:gd name="connsiteY41" fmla="*/ 971393 h 1694052"/>
              <a:gd name="connsiteX42" fmla="*/ 426184 w 1881147"/>
              <a:gd name="connsiteY42" fmla="*/ 1025645 h 1694052"/>
              <a:gd name="connsiteX43" fmla="*/ 461961 w 1881147"/>
              <a:gd name="connsiteY43" fmla="*/ 1096738 h 1694052"/>
              <a:gd name="connsiteX44" fmla="*/ 441064 w 1881147"/>
              <a:gd name="connsiteY44" fmla="*/ 1166311 h 1694052"/>
              <a:gd name="connsiteX45" fmla="*/ 519111 w 1881147"/>
              <a:gd name="connsiteY45" fmla="*/ 1222774 h 1694052"/>
              <a:gd name="connsiteX46" fmla="*/ 591143 w 1881147"/>
              <a:gd name="connsiteY46" fmla="*/ 1255768 h 1694052"/>
              <a:gd name="connsiteX47" fmla="*/ 571974 w 1881147"/>
              <a:gd name="connsiteY47" fmla="*/ 1315471 h 1694052"/>
              <a:gd name="connsiteX48" fmla="*/ 662461 w 1881147"/>
              <a:gd name="connsiteY48" fmla="*/ 1467871 h 1694052"/>
              <a:gd name="connsiteX49" fmla="*/ 755271 w 1881147"/>
              <a:gd name="connsiteY49" fmla="*/ 1541025 h 1694052"/>
              <a:gd name="connsiteX50" fmla="*/ 805336 w 1881147"/>
              <a:gd name="connsiteY50" fmla="*/ 1491683 h 1694052"/>
              <a:gd name="connsiteX51" fmla="*/ 869926 w 1881147"/>
              <a:gd name="connsiteY51" fmla="*/ 1519080 h 1694052"/>
              <a:gd name="connsiteX52" fmla="*/ 924399 w 1881147"/>
              <a:gd name="connsiteY52" fmla="*/ 1486921 h 1694052"/>
              <a:gd name="connsiteX53" fmla="*/ 941246 w 1881147"/>
              <a:gd name="connsiteY53" fmla="*/ 1444745 h 1694052"/>
              <a:gd name="connsiteX54" fmla="*/ 1005123 w 1881147"/>
              <a:gd name="connsiteY54" fmla="*/ 1531157 h 1694052"/>
              <a:gd name="connsiteX55" fmla="*/ 1050190 w 1881147"/>
              <a:gd name="connsiteY55" fmla="*/ 1602251 h 1694052"/>
              <a:gd name="connsiteX56" fmla="*/ 1120136 w 1881147"/>
              <a:gd name="connsiteY56" fmla="*/ 1693770 h 1694052"/>
              <a:gd name="connsiteX57" fmla="*/ 1151034 w 1881147"/>
              <a:gd name="connsiteY57" fmla="*/ 1630679 h 1694052"/>
              <a:gd name="connsiteX58" fmla="*/ 1181693 w 1881147"/>
              <a:gd name="connsiteY58" fmla="*/ 1624199 h 1694052"/>
              <a:gd name="connsiteX59" fmla="*/ 1224792 w 1881147"/>
              <a:gd name="connsiteY59" fmla="*/ 1653462 h 1694052"/>
              <a:gd name="connsiteX60" fmla="*/ 1258367 w 1881147"/>
              <a:gd name="connsiteY60" fmla="*/ 1612808 h 1694052"/>
              <a:gd name="connsiteX61" fmla="*/ 1277188 w 1881147"/>
              <a:gd name="connsiteY61" fmla="*/ 1617425 h 1694052"/>
              <a:gd name="connsiteX62" fmla="*/ 1311230 w 1881147"/>
              <a:gd name="connsiteY62" fmla="*/ 1683902 h 1694052"/>
              <a:gd name="connsiteX63" fmla="*/ 1367786 w 1881147"/>
              <a:gd name="connsiteY63" fmla="*/ 1660433 h 1694052"/>
              <a:gd name="connsiteX64" fmla="*/ 1419818 w 1881147"/>
              <a:gd name="connsiteY64" fmla="*/ 1604312 h 1694052"/>
              <a:gd name="connsiteX65" fmla="*/ 1470595 w 1881147"/>
              <a:gd name="connsiteY65" fmla="*/ 1587769 h 1694052"/>
              <a:gd name="connsiteX66" fmla="*/ 1488274 w 1881147"/>
              <a:gd name="connsiteY66" fmla="*/ 1643591 h 1694052"/>
              <a:gd name="connsiteX67" fmla="*/ 1558169 w 1881147"/>
              <a:gd name="connsiteY67" fmla="*/ 1617913 h 1694052"/>
              <a:gd name="connsiteX68" fmla="*/ 1588947 w 1881147"/>
              <a:gd name="connsiteY68" fmla="*/ 1531157 h 1694052"/>
              <a:gd name="connsiteX69" fmla="*/ 1670383 w 1881147"/>
              <a:gd name="connsiteY69" fmla="*/ 1441015 h 1694052"/>
              <a:gd name="connsiteX70" fmla="*/ 1714974 w 1881147"/>
              <a:gd name="connsiteY70" fmla="*/ 1409885 h 1694052"/>
              <a:gd name="connsiteX71" fmla="*/ 1743343 w 1881147"/>
              <a:gd name="connsiteY71" fmla="*/ 1413180 h 1694052"/>
              <a:gd name="connsiteX72" fmla="*/ 1820935 w 1881147"/>
              <a:gd name="connsiteY72" fmla="*/ 1402572 h 1694052"/>
              <a:gd name="connsiteX73" fmla="*/ 1816054 w 1881147"/>
              <a:gd name="connsiteY73" fmla="*/ 1456136 h 1694052"/>
              <a:gd name="connsiteX74" fmla="*/ 1874221 w 1881147"/>
              <a:gd name="connsiteY74" fmla="*/ 1479457 h 1694052"/>
              <a:gd name="connsiteX75" fmla="*/ 1875829 w 1881147"/>
              <a:gd name="connsiteY75" fmla="*/ 1456823 h 1694052"/>
              <a:gd name="connsiteX76" fmla="*/ 1875051 w 1881147"/>
              <a:gd name="connsiteY76" fmla="*/ 1396089 h 1694052"/>
              <a:gd name="connsiteX77" fmla="*/ 1853086 w 1881147"/>
              <a:gd name="connsiteY77" fmla="*/ 1305946 h 1694052"/>
              <a:gd name="connsiteX78" fmla="*/ 1853086 w 1881147"/>
              <a:gd name="connsiteY78" fmla="*/ 1248796 h 1694052"/>
              <a:gd name="connsiteX79" fmla="*/ 1810224 w 1881147"/>
              <a:gd name="connsiteY79" fmla="*/ 1239271 h 1694052"/>
              <a:gd name="connsiteX80" fmla="*/ 1734024 w 1881147"/>
              <a:gd name="connsiteY80" fmla="*/ 1158308 h 1694052"/>
              <a:gd name="connsiteX81" fmla="*/ 1695924 w 1881147"/>
              <a:gd name="connsiteY81" fmla="*/ 977333 h 1694052"/>
              <a:gd name="connsiteX82" fmla="*/ 1643536 w 1881147"/>
              <a:gd name="connsiteY82" fmla="*/ 943996 h 1694052"/>
              <a:gd name="connsiteX83" fmla="*/ 1605436 w 1881147"/>
              <a:gd name="connsiteY83" fmla="*/ 886846 h 1694052"/>
              <a:gd name="connsiteX84" fmla="*/ 1557811 w 1881147"/>
              <a:gd name="connsiteY84" fmla="*/ 839221 h 1694052"/>
              <a:gd name="connsiteX85" fmla="*/ 1505424 w 1881147"/>
              <a:gd name="connsiteY85" fmla="*/ 820171 h 1694052"/>
              <a:gd name="connsiteX86" fmla="*/ 1453036 w 1881147"/>
              <a:gd name="connsiteY86" fmla="*/ 815408 h 1694052"/>
              <a:gd name="connsiteX87" fmla="*/ 1510186 w 1881147"/>
              <a:gd name="connsiteY87" fmla="*/ 782071 h 1694052"/>
              <a:gd name="connsiteX88" fmla="*/ 1476849 w 1881147"/>
              <a:gd name="connsiteY88" fmla="*/ 748733 h 1694052"/>
              <a:gd name="connsiteX89" fmla="*/ 1481611 w 1881147"/>
              <a:gd name="connsiteY89" fmla="*/ 724921 h 1694052"/>
              <a:gd name="connsiteX90" fmla="*/ 1572099 w 1881147"/>
              <a:gd name="connsiteY90" fmla="*/ 763021 h 1694052"/>
              <a:gd name="connsiteX91" fmla="*/ 1624486 w 1881147"/>
              <a:gd name="connsiteY91" fmla="*/ 696346 h 1694052"/>
              <a:gd name="connsiteX92" fmla="*/ 1622283 w 1881147"/>
              <a:gd name="connsiteY92" fmla="*/ 553471 h 1694052"/>
              <a:gd name="connsiteX93" fmla="*/ 1639486 w 1881147"/>
              <a:gd name="connsiteY93" fmla="*/ 405145 h 1694052"/>
              <a:gd name="connsiteX0" fmla="*/ 1639486 w 1881147"/>
              <a:gd name="connsiteY0" fmla="*/ 415049 h 1703956"/>
              <a:gd name="connsiteX1" fmla="*/ 1567336 w 1881147"/>
              <a:gd name="connsiteY1" fmla="*/ 382400 h 1703956"/>
              <a:gd name="connsiteX2" fmla="*/ 1477087 w 1881147"/>
              <a:gd name="connsiteY2" fmla="*/ 358587 h 1703956"/>
              <a:gd name="connsiteX3" fmla="*/ 1423767 w 1881147"/>
              <a:gd name="connsiteY3" fmla="*/ 281503 h 1703956"/>
              <a:gd name="connsiteX4" fmla="*/ 1395785 w 1881147"/>
              <a:gd name="connsiteY4" fmla="*/ 179658 h 1703956"/>
              <a:gd name="connsiteX5" fmla="*/ 1364769 w 1881147"/>
              <a:gd name="connsiteY5" fmla="*/ 11596 h 1703956"/>
              <a:gd name="connsiteX6" fmla="*/ 1267299 w 1881147"/>
              <a:gd name="connsiteY6" fmla="*/ 25212 h 1703956"/>
              <a:gd name="connsiteX7" fmla="*/ 1247452 w 1881147"/>
              <a:gd name="connsiteY7" fmla="*/ 110969 h 1703956"/>
              <a:gd name="connsiteX8" fmla="*/ 1214911 w 1881147"/>
              <a:gd name="connsiteY8" fmla="*/ 168087 h 1703956"/>
              <a:gd name="connsiteX9" fmla="*/ 1186336 w 1881147"/>
              <a:gd name="connsiteY9" fmla="*/ 196662 h 1703956"/>
              <a:gd name="connsiteX10" fmla="*/ 1176811 w 1881147"/>
              <a:gd name="connsiteY10" fmla="*/ 268100 h 1703956"/>
              <a:gd name="connsiteX11" fmla="*/ 1114899 w 1881147"/>
              <a:gd name="connsiteY11" fmla="*/ 310962 h 1703956"/>
              <a:gd name="connsiteX12" fmla="*/ 1005361 w 1881147"/>
              <a:gd name="connsiteY12" fmla="*/ 325250 h 1703956"/>
              <a:gd name="connsiteX13" fmla="*/ 962499 w 1881147"/>
              <a:gd name="connsiteY13" fmla="*/ 368112 h 1703956"/>
              <a:gd name="connsiteX14" fmla="*/ 838674 w 1881147"/>
              <a:gd name="connsiteY14" fmla="*/ 368112 h 1703956"/>
              <a:gd name="connsiteX15" fmla="*/ 781524 w 1881147"/>
              <a:gd name="connsiteY15" fmla="*/ 439550 h 1703956"/>
              <a:gd name="connsiteX16" fmla="*/ 781524 w 1881147"/>
              <a:gd name="connsiteY16" fmla="*/ 472887 h 1703956"/>
              <a:gd name="connsiteX17" fmla="*/ 743424 w 1881147"/>
              <a:gd name="connsiteY17" fmla="*/ 496700 h 1703956"/>
              <a:gd name="connsiteX18" fmla="*/ 671986 w 1881147"/>
              <a:gd name="connsiteY18" fmla="*/ 430025 h 1703956"/>
              <a:gd name="connsiteX19" fmla="*/ 519586 w 1881147"/>
              <a:gd name="connsiteY19" fmla="*/ 425262 h 1703956"/>
              <a:gd name="connsiteX20" fmla="*/ 457674 w 1881147"/>
              <a:gd name="connsiteY20" fmla="*/ 444312 h 1703956"/>
              <a:gd name="connsiteX21" fmla="*/ 419574 w 1881147"/>
              <a:gd name="connsiteY21" fmla="*/ 430025 h 1703956"/>
              <a:gd name="connsiteX22" fmla="*/ 400524 w 1881147"/>
              <a:gd name="connsiteY22" fmla="*/ 368112 h 1703956"/>
              <a:gd name="connsiteX23" fmla="*/ 333849 w 1881147"/>
              <a:gd name="connsiteY23" fmla="*/ 315725 h 1703956"/>
              <a:gd name="connsiteX24" fmla="*/ 286224 w 1881147"/>
              <a:gd name="connsiteY24" fmla="*/ 249050 h 1703956"/>
              <a:gd name="connsiteX25" fmla="*/ 143349 w 1881147"/>
              <a:gd name="connsiteY25" fmla="*/ 268100 h 1703956"/>
              <a:gd name="connsiteX26" fmla="*/ 124299 w 1881147"/>
              <a:gd name="connsiteY26" fmla="*/ 344300 h 1703956"/>
              <a:gd name="connsiteX27" fmla="*/ 110011 w 1881147"/>
              <a:gd name="connsiteY27" fmla="*/ 377637 h 1703956"/>
              <a:gd name="connsiteX28" fmla="*/ 133824 w 1881147"/>
              <a:gd name="connsiteY28" fmla="*/ 425262 h 1703956"/>
              <a:gd name="connsiteX29" fmla="*/ 81436 w 1881147"/>
              <a:gd name="connsiteY29" fmla="*/ 463362 h 1703956"/>
              <a:gd name="connsiteX30" fmla="*/ 33811 w 1881147"/>
              <a:gd name="connsiteY30" fmla="*/ 458600 h 1703956"/>
              <a:gd name="connsiteX31" fmla="*/ 33811 w 1881147"/>
              <a:gd name="connsiteY31" fmla="*/ 530037 h 1703956"/>
              <a:gd name="connsiteX32" fmla="*/ 474 w 1881147"/>
              <a:gd name="connsiteY32" fmla="*/ 634812 h 1703956"/>
              <a:gd name="connsiteX33" fmla="*/ 62386 w 1881147"/>
              <a:gd name="connsiteY33" fmla="*/ 711012 h 1703956"/>
              <a:gd name="connsiteX34" fmla="*/ 111977 w 1881147"/>
              <a:gd name="connsiteY34" fmla="*/ 691274 h 1703956"/>
              <a:gd name="connsiteX35" fmla="*/ 112334 w 1881147"/>
              <a:gd name="connsiteY35" fmla="*/ 761533 h 1703956"/>
              <a:gd name="connsiteX36" fmla="*/ 167161 w 1881147"/>
              <a:gd name="connsiteY36" fmla="*/ 791975 h 1703956"/>
              <a:gd name="connsiteX37" fmla="*/ 236159 w 1881147"/>
              <a:gd name="connsiteY37" fmla="*/ 802187 h 1703956"/>
              <a:gd name="connsiteX38" fmla="*/ 271462 w 1881147"/>
              <a:gd name="connsiteY38" fmla="*/ 858158 h 1703956"/>
              <a:gd name="connsiteX39" fmla="*/ 270869 w 1881147"/>
              <a:gd name="connsiteY39" fmla="*/ 903230 h 1703956"/>
              <a:gd name="connsiteX40" fmla="*/ 295393 w 1881147"/>
              <a:gd name="connsiteY40" fmla="*/ 942705 h 1703956"/>
              <a:gd name="connsiteX41" fmla="*/ 341051 w 1881147"/>
              <a:gd name="connsiteY41" fmla="*/ 981297 h 1703956"/>
              <a:gd name="connsiteX42" fmla="*/ 426184 w 1881147"/>
              <a:gd name="connsiteY42" fmla="*/ 1035549 h 1703956"/>
              <a:gd name="connsiteX43" fmla="*/ 461961 w 1881147"/>
              <a:gd name="connsiteY43" fmla="*/ 1106642 h 1703956"/>
              <a:gd name="connsiteX44" fmla="*/ 441064 w 1881147"/>
              <a:gd name="connsiteY44" fmla="*/ 1176215 h 1703956"/>
              <a:gd name="connsiteX45" fmla="*/ 519111 w 1881147"/>
              <a:gd name="connsiteY45" fmla="*/ 1232678 h 1703956"/>
              <a:gd name="connsiteX46" fmla="*/ 591143 w 1881147"/>
              <a:gd name="connsiteY46" fmla="*/ 1265672 h 1703956"/>
              <a:gd name="connsiteX47" fmla="*/ 571974 w 1881147"/>
              <a:gd name="connsiteY47" fmla="*/ 1325375 h 1703956"/>
              <a:gd name="connsiteX48" fmla="*/ 662461 w 1881147"/>
              <a:gd name="connsiteY48" fmla="*/ 1477775 h 1703956"/>
              <a:gd name="connsiteX49" fmla="*/ 755271 w 1881147"/>
              <a:gd name="connsiteY49" fmla="*/ 1550929 h 1703956"/>
              <a:gd name="connsiteX50" fmla="*/ 805336 w 1881147"/>
              <a:gd name="connsiteY50" fmla="*/ 1501587 h 1703956"/>
              <a:gd name="connsiteX51" fmla="*/ 869926 w 1881147"/>
              <a:gd name="connsiteY51" fmla="*/ 1528984 h 1703956"/>
              <a:gd name="connsiteX52" fmla="*/ 924399 w 1881147"/>
              <a:gd name="connsiteY52" fmla="*/ 1496825 h 1703956"/>
              <a:gd name="connsiteX53" fmla="*/ 941246 w 1881147"/>
              <a:gd name="connsiteY53" fmla="*/ 1454649 h 1703956"/>
              <a:gd name="connsiteX54" fmla="*/ 1005123 w 1881147"/>
              <a:gd name="connsiteY54" fmla="*/ 1541061 h 1703956"/>
              <a:gd name="connsiteX55" fmla="*/ 1050190 w 1881147"/>
              <a:gd name="connsiteY55" fmla="*/ 1612155 h 1703956"/>
              <a:gd name="connsiteX56" fmla="*/ 1120136 w 1881147"/>
              <a:gd name="connsiteY56" fmla="*/ 1703674 h 1703956"/>
              <a:gd name="connsiteX57" fmla="*/ 1151034 w 1881147"/>
              <a:gd name="connsiteY57" fmla="*/ 1640583 h 1703956"/>
              <a:gd name="connsiteX58" fmla="*/ 1181693 w 1881147"/>
              <a:gd name="connsiteY58" fmla="*/ 1634103 h 1703956"/>
              <a:gd name="connsiteX59" fmla="*/ 1224792 w 1881147"/>
              <a:gd name="connsiteY59" fmla="*/ 1663366 h 1703956"/>
              <a:gd name="connsiteX60" fmla="*/ 1258367 w 1881147"/>
              <a:gd name="connsiteY60" fmla="*/ 1622712 h 1703956"/>
              <a:gd name="connsiteX61" fmla="*/ 1277188 w 1881147"/>
              <a:gd name="connsiteY61" fmla="*/ 1627329 h 1703956"/>
              <a:gd name="connsiteX62" fmla="*/ 1311230 w 1881147"/>
              <a:gd name="connsiteY62" fmla="*/ 1693806 h 1703956"/>
              <a:gd name="connsiteX63" fmla="*/ 1367786 w 1881147"/>
              <a:gd name="connsiteY63" fmla="*/ 1670337 h 1703956"/>
              <a:gd name="connsiteX64" fmla="*/ 1419818 w 1881147"/>
              <a:gd name="connsiteY64" fmla="*/ 1614216 h 1703956"/>
              <a:gd name="connsiteX65" fmla="*/ 1470595 w 1881147"/>
              <a:gd name="connsiteY65" fmla="*/ 1597673 h 1703956"/>
              <a:gd name="connsiteX66" fmla="*/ 1488274 w 1881147"/>
              <a:gd name="connsiteY66" fmla="*/ 1653495 h 1703956"/>
              <a:gd name="connsiteX67" fmla="*/ 1558169 w 1881147"/>
              <a:gd name="connsiteY67" fmla="*/ 1627817 h 1703956"/>
              <a:gd name="connsiteX68" fmla="*/ 1588947 w 1881147"/>
              <a:gd name="connsiteY68" fmla="*/ 1541061 h 1703956"/>
              <a:gd name="connsiteX69" fmla="*/ 1670383 w 1881147"/>
              <a:gd name="connsiteY69" fmla="*/ 1450919 h 1703956"/>
              <a:gd name="connsiteX70" fmla="*/ 1714974 w 1881147"/>
              <a:gd name="connsiteY70" fmla="*/ 1419789 h 1703956"/>
              <a:gd name="connsiteX71" fmla="*/ 1743343 w 1881147"/>
              <a:gd name="connsiteY71" fmla="*/ 1423084 h 1703956"/>
              <a:gd name="connsiteX72" fmla="*/ 1820935 w 1881147"/>
              <a:gd name="connsiteY72" fmla="*/ 1412476 h 1703956"/>
              <a:gd name="connsiteX73" fmla="*/ 1816054 w 1881147"/>
              <a:gd name="connsiteY73" fmla="*/ 1466040 h 1703956"/>
              <a:gd name="connsiteX74" fmla="*/ 1874221 w 1881147"/>
              <a:gd name="connsiteY74" fmla="*/ 1489361 h 1703956"/>
              <a:gd name="connsiteX75" fmla="*/ 1875829 w 1881147"/>
              <a:gd name="connsiteY75" fmla="*/ 1466727 h 1703956"/>
              <a:gd name="connsiteX76" fmla="*/ 1875051 w 1881147"/>
              <a:gd name="connsiteY76" fmla="*/ 1405993 h 1703956"/>
              <a:gd name="connsiteX77" fmla="*/ 1853086 w 1881147"/>
              <a:gd name="connsiteY77" fmla="*/ 1315850 h 1703956"/>
              <a:gd name="connsiteX78" fmla="*/ 1853086 w 1881147"/>
              <a:gd name="connsiteY78" fmla="*/ 1258700 h 1703956"/>
              <a:gd name="connsiteX79" fmla="*/ 1810224 w 1881147"/>
              <a:gd name="connsiteY79" fmla="*/ 1249175 h 1703956"/>
              <a:gd name="connsiteX80" fmla="*/ 1734024 w 1881147"/>
              <a:gd name="connsiteY80" fmla="*/ 1168212 h 1703956"/>
              <a:gd name="connsiteX81" fmla="*/ 1695924 w 1881147"/>
              <a:gd name="connsiteY81" fmla="*/ 987237 h 1703956"/>
              <a:gd name="connsiteX82" fmla="*/ 1643536 w 1881147"/>
              <a:gd name="connsiteY82" fmla="*/ 953900 h 1703956"/>
              <a:gd name="connsiteX83" fmla="*/ 1605436 w 1881147"/>
              <a:gd name="connsiteY83" fmla="*/ 896750 h 1703956"/>
              <a:gd name="connsiteX84" fmla="*/ 1557811 w 1881147"/>
              <a:gd name="connsiteY84" fmla="*/ 849125 h 1703956"/>
              <a:gd name="connsiteX85" fmla="*/ 1505424 w 1881147"/>
              <a:gd name="connsiteY85" fmla="*/ 830075 h 1703956"/>
              <a:gd name="connsiteX86" fmla="*/ 1453036 w 1881147"/>
              <a:gd name="connsiteY86" fmla="*/ 825312 h 1703956"/>
              <a:gd name="connsiteX87" fmla="*/ 1510186 w 1881147"/>
              <a:gd name="connsiteY87" fmla="*/ 791975 h 1703956"/>
              <a:gd name="connsiteX88" fmla="*/ 1476849 w 1881147"/>
              <a:gd name="connsiteY88" fmla="*/ 758637 h 1703956"/>
              <a:gd name="connsiteX89" fmla="*/ 1481611 w 1881147"/>
              <a:gd name="connsiteY89" fmla="*/ 734825 h 1703956"/>
              <a:gd name="connsiteX90" fmla="*/ 1572099 w 1881147"/>
              <a:gd name="connsiteY90" fmla="*/ 772925 h 1703956"/>
              <a:gd name="connsiteX91" fmla="*/ 1624486 w 1881147"/>
              <a:gd name="connsiteY91" fmla="*/ 706250 h 1703956"/>
              <a:gd name="connsiteX92" fmla="*/ 1622283 w 1881147"/>
              <a:gd name="connsiteY92" fmla="*/ 563375 h 1703956"/>
              <a:gd name="connsiteX93" fmla="*/ 1639486 w 1881147"/>
              <a:gd name="connsiteY93" fmla="*/ 415049 h 1703956"/>
              <a:gd name="connsiteX0" fmla="*/ 1639486 w 1881147"/>
              <a:gd name="connsiteY0" fmla="*/ 410094 h 1699001"/>
              <a:gd name="connsiteX1" fmla="*/ 1567336 w 1881147"/>
              <a:gd name="connsiteY1" fmla="*/ 377445 h 1699001"/>
              <a:gd name="connsiteX2" fmla="*/ 1477087 w 1881147"/>
              <a:gd name="connsiteY2" fmla="*/ 353632 h 1699001"/>
              <a:gd name="connsiteX3" fmla="*/ 1423767 w 1881147"/>
              <a:gd name="connsiteY3" fmla="*/ 276548 h 1699001"/>
              <a:gd name="connsiteX4" fmla="*/ 1395785 w 1881147"/>
              <a:gd name="connsiteY4" fmla="*/ 174703 h 1699001"/>
              <a:gd name="connsiteX5" fmla="*/ 1364769 w 1881147"/>
              <a:gd name="connsiteY5" fmla="*/ 6641 h 1699001"/>
              <a:gd name="connsiteX6" fmla="*/ 1270553 w 1881147"/>
              <a:gd name="connsiteY6" fmla="*/ 40681 h 1699001"/>
              <a:gd name="connsiteX7" fmla="*/ 1247452 w 1881147"/>
              <a:gd name="connsiteY7" fmla="*/ 106014 h 1699001"/>
              <a:gd name="connsiteX8" fmla="*/ 1214911 w 1881147"/>
              <a:gd name="connsiteY8" fmla="*/ 163132 h 1699001"/>
              <a:gd name="connsiteX9" fmla="*/ 1186336 w 1881147"/>
              <a:gd name="connsiteY9" fmla="*/ 191707 h 1699001"/>
              <a:gd name="connsiteX10" fmla="*/ 1176811 w 1881147"/>
              <a:gd name="connsiteY10" fmla="*/ 263145 h 1699001"/>
              <a:gd name="connsiteX11" fmla="*/ 1114899 w 1881147"/>
              <a:gd name="connsiteY11" fmla="*/ 306007 h 1699001"/>
              <a:gd name="connsiteX12" fmla="*/ 1005361 w 1881147"/>
              <a:gd name="connsiteY12" fmla="*/ 320295 h 1699001"/>
              <a:gd name="connsiteX13" fmla="*/ 962499 w 1881147"/>
              <a:gd name="connsiteY13" fmla="*/ 363157 h 1699001"/>
              <a:gd name="connsiteX14" fmla="*/ 838674 w 1881147"/>
              <a:gd name="connsiteY14" fmla="*/ 363157 h 1699001"/>
              <a:gd name="connsiteX15" fmla="*/ 781524 w 1881147"/>
              <a:gd name="connsiteY15" fmla="*/ 434595 h 1699001"/>
              <a:gd name="connsiteX16" fmla="*/ 781524 w 1881147"/>
              <a:gd name="connsiteY16" fmla="*/ 467932 h 1699001"/>
              <a:gd name="connsiteX17" fmla="*/ 743424 w 1881147"/>
              <a:gd name="connsiteY17" fmla="*/ 491745 h 1699001"/>
              <a:gd name="connsiteX18" fmla="*/ 671986 w 1881147"/>
              <a:gd name="connsiteY18" fmla="*/ 425070 h 1699001"/>
              <a:gd name="connsiteX19" fmla="*/ 519586 w 1881147"/>
              <a:gd name="connsiteY19" fmla="*/ 420307 h 1699001"/>
              <a:gd name="connsiteX20" fmla="*/ 457674 w 1881147"/>
              <a:gd name="connsiteY20" fmla="*/ 439357 h 1699001"/>
              <a:gd name="connsiteX21" fmla="*/ 419574 w 1881147"/>
              <a:gd name="connsiteY21" fmla="*/ 425070 h 1699001"/>
              <a:gd name="connsiteX22" fmla="*/ 400524 w 1881147"/>
              <a:gd name="connsiteY22" fmla="*/ 363157 h 1699001"/>
              <a:gd name="connsiteX23" fmla="*/ 333849 w 1881147"/>
              <a:gd name="connsiteY23" fmla="*/ 310770 h 1699001"/>
              <a:gd name="connsiteX24" fmla="*/ 286224 w 1881147"/>
              <a:gd name="connsiteY24" fmla="*/ 244095 h 1699001"/>
              <a:gd name="connsiteX25" fmla="*/ 143349 w 1881147"/>
              <a:gd name="connsiteY25" fmla="*/ 263145 h 1699001"/>
              <a:gd name="connsiteX26" fmla="*/ 124299 w 1881147"/>
              <a:gd name="connsiteY26" fmla="*/ 339345 h 1699001"/>
              <a:gd name="connsiteX27" fmla="*/ 110011 w 1881147"/>
              <a:gd name="connsiteY27" fmla="*/ 372682 h 1699001"/>
              <a:gd name="connsiteX28" fmla="*/ 133824 w 1881147"/>
              <a:gd name="connsiteY28" fmla="*/ 420307 h 1699001"/>
              <a:gd name="connsiteX29" fmla="*/ 81436 w 1881147"/>
              <a:gd name="connsiteY29" fmla="*/ 458407 h 1699001"/>
              <a:gd name="connsiteX30" fmla="*/ 33811 w 1881147"/>
              <a:gd name="connsiteY30" fmla="*/ 453645 h 1699001"/>
              <a:gd name="connsiteX31" fmla="*/ 33811 w 1881147"/>
              <a:gd name="connsiteY31" fmla="*/ 525082 h 1699001"/>
              <a:gd name="connsiteX32" fmla="*/ 474 w 1881147"/>
              <a:gd name="connsiteY32" fmla="*/ 629857 h 1699001"/>
              <a:gd name="connsiteX33" fmla="*/ 62386 w 1881147"/>
              <a:gd name="connsiteY33" fmla="*/ 706057 h 1699001"/>
              <a:gd name="connsiteX34" fmla="*/ 111977 w 1881147"/>
              <a:gd name="connsiteY34" fmla="*/ 686319 h 1699001"/>
              <a:gd name="connsiteX35" fmla="*/ 112334 w 1881147"/>
              <a:gd name="connsiteY35" fmla="*/ 756578 h 1699001"/>
              <a:gd name="connsiteX36" fmla="*/ 167161 w 1881147"/>
              <a:gd name="connsiteY36" fmla="*/ 787020 h 1699001"/>
              <a:gd name="connsiteX37" fmla="*/ 236159 w 1881147"/>
              <a:gd name="connsiteY37" fmla="*/ 797232 h 1699001"/>
              <a:gd name="connsiteX38" fmla="*/ 271462 w 1881147"/>
              <a:gd name="connsiteY38" fmla="*/ 853203 h 1699001"/>
              <a:gd name="connsiteX39" fmla="*/ 270869 w 1881147"/>
              <a:gd name="connsiteY39" fmla="*/ 898275 h 1699001"/>
              <a:gd name="connsiteX40" fmla="*/ 295393 w 1881147"/>
              <a:gd name="connsiteY40" fmla="*/ 937750 h 1699001"/>
              <a:gd name="connsiteX41" fmla="*/ 341051 w 1881147"/>
              <a:gd name="connsiteY41" fmla="*/ 976342 h 1699001"/>
              <a:gd name="connsiteX42" fmla="*/ 426184 w 1881147"/>
              <a:gd name="connsiteY42" fmla="*/ 1030594 h 1699001"/>
              <a:gd name="connsiteX43" fmla="*/ 461961 w 1881147"/>
              <a:gd name="connsiteY43" fmla="*/ 1101687 h 1699001"/>
              <a:gd name="connsiteX44" fmla="*/ 441064 w 1881147"/>
              <a:gd name="connsiteY44" fmla="*/ 1171260 h 1699001"/>
              <a:gd name="connsiteX45" fmla="*/ 519111 w 1881147"/>
              <a:gd name="connsiteY45" fmla="*/ 1227723 h 1699001"/>
              <a:gd name="connsiteX46" fmla="*/ 591143 w 1881147"/>
              <a:gd name="connsiteY46" fmla="*/ 1260717 h 1699001"/>
              <a:gd name="connsiteX47" fmla="*/ 571974 w 1881147"/>
              <a:gd name="connsiteY47" fmla="*/ 1320420 h 1699001"/>
              <a:gd name="connsiteX48" fmla="*/ 662461 w 1881147"/>
              <a:gd name="connsiteY48" fmla="*/ 1472820 h 1699001"/>
              <a:gd name="connsiteX49" fmla="*/ 755271 w 1881147"/>
              <a:gd name="connsiteY49" fmla="*/ 1545974 h 1699001"/>
              <a:gd name="connsiteX50" fmla="*/ 805336 w 1881147"/>
              <a:gd name="connsiteY50" fmla="*/ 1496632 h 1699001"/>
              <a:gd name="connsiteX51" fmla="*/ 869926 w 1881147"/>
              <a:gd name="connsiteY51" fmla="*/ 1524029 h 1699001"/>
              <a:gd name="connsiteX52" fmla="*/ 924399 w 1881147"/>
              <a:gd name="connsiteY52" fmla="*/ 1491870 h 1699001"/>
              <a:gd name="connsiteX53" fmla="*/ 941246 w 1881147"/>
              <a:gd name="connsiteY53" fmla="*/ 1449694 h 1699001"/>
              <a:gd name="connsiteX54" fmla="*/ 1005123 w 1881147"/>
              <a:gd name="connsiteY54" fmla="*/ 1536106 h 1699001"/>
              <a:gd name="connsiteX55" fmla="*/ 1050190 w 1881147"/>
              <a:gd name="connsiteY55" fmla="*/ 1607200 h 1699001"/>
              <a:gd name="connsiteX56" fmla="*/ 1120136 w 1881147"/>
              <a:gd name="connsiteY56" fmla="*/ 1698719 h 1699001"/>
              <a:gd name="connsiteX57" fmla="*/ 1151034 w 1881147"/>
              <a:gd name="connsiteY57" fmla="*/ 1635628 h 1699001"/>
              <a:gd name="connsiteX58" fmla="*/ 1181693 w 1881147"/>
              <a:gd name="connsiteY58" fmla="*/ 1629148 h 1699001"/>
              <a:gd name="connsiteX59" fmla="*/ 1224792 w 1881147"/>
              <a:gd name="connsiteY59" fmla="*/ 1658411 h 1699001"/>
              <a:gd name="connsiteX60" fmla="*/ 1258367 w 1881147"/>
              <a:gd name="connsiteY60" fmla="*/ 1617757 h 1699001"/>
              <a:gd name="connsiteX61" fmla="*/ 1277188 w 1881147"/>
              <a:gd name="connsiteY61" fmla="*/ 1622374 h 1699001"/>
              <a:gd name="connsiteX62" fmla="*/ 1311230 w 1881147"/>
              <a:gd name="connsiteY62" fmla="*/ 1688851 h 1699001"/>
              <a:gd name="connsiteX63" fmla="*/ 1367786 w 1881147"/>
              <a:gd name="connsiteY63" fmla="*/ 1665382 h 1699001"/>
              <a:gd name="connsiteX64" fmla="*/ 1419818 w 1881147"/>
              <a:gd name="connsiteY64" fmla="*/ 1609261 h 1699001"/>
              <a:gd name="connsiteX65" fmla="*/ 1470595 w 1881147"/>
              <a:gd name="connsiteY65" fmla="*/ 1592718 h 1699001"/>
              <a:gd name="connsiteX66" fmla="*/ 1488274 w 1881147"/>
              <a:gd name="connsiteY66" fmla="*/ 1648540 h 1699001"/>
              <a:gd name="connsiteX67" fmla="*/ 1558169 w 1881147"/>
              <a:gd name="connsiteY67" fmla="*/ 1622862 h 1699001"/>
              <a:gd name="connsiteX68" fmla="*/ 1588947 w 1881147"/>
              <a:gd name="connsiteY68" fmla="*/ 1536106 h 1699001"/>
              <a:gd name="connsiteX69" fmla="*/ 1670383 w 1881147"/>
              <a:gd name="connsiteY69" fmla="*/ 1445964 h 1699001"/>
              <a:gd name="connsiteX70" fmla="*/ 1714974 w 1881147"/>
              <a:gd name="connsiteY70" fmla="*/ 1414834 h 1699001"/>
              <a:gd name="connsiteX71" fmla="*/ 1743343 w 1881147"/>
              <a:gd name="connsiteY71" fmla="*/ 1418129 h 1699001"/>
              <a:gd name="connsiteX72" fmla="*/ 1820935 w 1881147"/>
              <a:gd name="connsiteY72" fmla="*/ 1407521 h 1699001"/>
              <a:gd name="connsiteX73" fmla="*/ 1816054 w 1881147"/>
              <a:gd name="connsiteY73" fmla="*/ 1461085 h 1699001"/>
              <a:gd name="connsiteX74" fmla="*/ 1874221 w 1881147"/>
              <a:gd name="connsiteY74" fmla="*/ 1484406 h 1699001"/>
              <a:gd name="connsiteX75" fmla="*/ 1875829 w 1881147"/>
              <a:gd name="connsiteY75" fmla="*/ 1461772 h 1699001"/>
              <a:gd name="connsiteX76" fmla="*/ 1875051 w 1881147"/>
              <a:gd name="connsiteY76" fmla="*/ 1401038 h 1699001"/>
              <a:gd name="connsiteX77" fmla="*/ 1853086 w 1881147"/>
              <a:gd name="connsiteY77" fmla="*/ 1310895 h 1699001"/>
              <a:gd name="connsiteX78" fmla="*/ 1853086 w 1881147"/>
              <a:gd name="connsiteY78" fmla="*/ 1253745 h 1699001"/>
              <a:gd name="connsiteX79" fmla="*/ 1810224 w 1881147"/>
              <a:gd name="connsiteY79" fmla="*/ 1244220 h 1699001"/>
              <a:gd name="connsiteX80" fmla="*/ 1734024 w 1881147"/>
              <a:gd name="connsiteY80" fmla="*/ 1163257 h 1699001"/>
              <a:gd name="connsiteX81" fmla="*/ 1695924 w 1881147"/>
              <a:gd name="connsiteY81" fmla="*/ 982282 h 1699001"/>
              <a:gd name="connsiteX82" fmla="*/ 1643536 w 1881147"/>
              <a:gd name="connsiteY82" fmla="*/ 948945 h 1699001"/>
              <a:gd name="connsiteX83" fmla="*/ 1605436 w 1881147"/>
              <a:gd name="connsiteY83" fmla="*/ 891795 h 1699001"/>
              <a:gd name="connsiteX84" fmla="*/ 1557811 w 1881147"/>
              <a:gd name="connsiteY84" fmla="*/ 844170 h 1699001"/>
              <a:gd name="connsiteX85" fmla="*/ 1505424 w 1881147"/>
              <a:gd name="connsiteY85" fmla="*/ 825120 h 1699001"/>
              <a:gd name="connsiteX86" fmla="*/ 1453036 w 1881147"/>
              <a:gd name="connsiteY86" fmla="*/ 820357 h 1699001"/>
              <a:gd name="connsiteX87" fmla="*/ 1510186 w 1881147"/>
              <a:gd name="connsiteY87" fmla="*/ 787020 h 1699001"/>
              <a:gd name="connsiteX88" fmla="*/ 1476849 w 1881147"/>
              <a:gd name="connsiteY88" fmla="*/ 753682 h 1699001"/>
              <a:gd name="connsiteX89" fmla="*/ 1481611 w 1881147"/>
              <a:gd name="connsiteY89" fmla="*/ 729870 h 1699001"/>
              <a:gd name="connsiteX90" fmla="*/ 1572099 w 1881147"/>
              <a:gd name="connsiteY90" fmla="*/ 767970 h 1699001"/>
              <a:gd name="connsiteX91" fmla="*/ 1624486 w 1881147"/>
              <a:gd name="connsiteY91" fmla="*/ 701295 h 1699001"/>
              <a:gd name="connsiteX92" fmla="*/ 1622283 w 1881147"/>
              <a:gd name="connsiteY92" fmla="*/ 558420 h 1699001"/>
              <a:gd name="connsiteX93" fmla="*/ 1639486 w 1881147"/>
              <a:gd name="connsiteY93" fmla="*/ 410094 h 1699001"/>
              <a:gd name="connsiteX0" fmla="*/ 1639486 w 1881147"/>
              <a:gd name="connsiteY0" fmla="*/ 410466 h 1699373"/>
              <a:gd name="connsiteX1" fmla="*/ 1567336 w 1881147"/>
              <a:gd name="connsiteY1" fmla="*/ 377817 h 1699373"/>
              <a:gd name="connsiteX2" fmla="*/ 1477087 w 1881147"/>
              <a:gd name="connsiteY2" fmla="*/ 354004 h 1699373"/>
              <a:gd name="connsiteX3" fmla="*/ 1423767 w 1881147"/>
              <a:gd name="connsiteY3" fmla="*/ 276920 h 1699373"/>
              <a:gd name="connsiteX4" fmla="*/ 1395785 w 1881147"/>
              <a:gd name="connsiteY4" fmla="*/ 175075 h 1699373"/>
              <a:gd name="connsiteX5" fmla="*/ 1364769 w 1881147"/>
              <a:gd name="connsiteY5" fmla="*/ 7013 h 1699373"/>
              <a:gd name="connsiteX6" fmla="*/ 1270553 w 1881147"/>
              <a:gd name="connsiteY6" fmla="*/ 41053 h 1699373"/>
              <a:gd name="connsiteX7" fmla="*/ 1244198 w 1881147"/>
              <a:gd name="connsiteY7" fmla="*/ 126810 h 1699373"/>
              <a:gd name="connsiteX8" fmla="*/ 1214911 w 1881147"/>
              <a:gd name="connsiteY8" fmla="*/ 163504 h 1699373"/>
              <a:gd name="connsiteX9" fmla="*/ 1186336 w 1881147"/>
              <a:gd name="connsiteY9" fmla="*/ 192079 h 1699373"/>
              <a:gd name="connsiteX10" fmla="*/ 1176811 w 1881147"/>
              <a:gd name="connsiteY10" fmla="*/ 263517 h 1699373"/>
              <a:gd name="connsiteX11" fmla="*/ 1114899 w 1881147"/>
              <a:gd name="connsiteY11" fmla="*/ 306379 h 1699373"/>
              <a:gd name="connsiteX12" fmla="*/ 1005361 w 1881147"/>
              <a:gd name="connsiteY12" fmla="*/ 320667 h 1699373"/>
              <a:gd name="connsiteX13" fmla="*/ 962499 w 1881147"/>
              <a:gd name="connsiteY13" fmla="*/ 363529 h 1699373"/>
              <a:gd name="connsiteX14" fmla="*/ 838674 w 1881147"/>
              <a:gd name="connsiteY14" fmla="*/ 363529 h 1699373"/>
              <a:gd name="connsiteX15" fmla="*/ 781524 w 1881147"/>
              <a:gd name="connsiteY15" fmla="*/ 434967 h 1699373"/>
              <a:gd name="connsiteX16" fmla="*/ 781524 w 1881147"/>
              <a:gd name="connsiteY16" fmla="*/ 468304 h 1699373"/>
              <a:gd name="connsiteX17" fmla="*/ 743424 w 1881147"/>
              <a:gd name="connsiteY17" fmla="*/ 492117 h 1699373"/>
              <a:gd name="connsiteX18" fmla="*/ 671986 w 1881147"/>
              <a:gd name="connsiteY18" fmla="*/ 425442 h 1699373"/>
              <a:gd name="connsiteX19" fmla="*/ 519586 w 1881147"/>
              <a:gd name="connsiteY19" fmla="*/ 420679 h 1699373"/>
              <a:gd name="connsiteX20" fmla="*/ 457674 w 1881147"/>
              <a:gd name="connsiteY20" fmla="*/ 439729 h 1699373"/>
              <a:gd name="connsiteX21" fmla="*/ 419574 w 1881147"/>
              <a:gd name="connsiteY21" fmla="*/ 425442 h 1699373"/>
              <a:gd name="connsiteX22" fmla="*/ 400524 w 1881147"/>
              <a:gd name="connsiteY22" fmla="*/ 363529 h 1699373"/>
              <a:gd name="connsiteX23" fmla="*/ 333849 w 1881147"/>
              <a:gd name="connsiteY23" fmla="*/ 311142 h 1699373"/>
              <a:gd name="connsiteX24" fmla="*/ 286224 w 1881147"/>
              <a:gd name="connsiteY24" fmla="*/ 244467 h 1699373"/>
              <a:gd name="connsiteX25" fmla="*/ 143349 w 1881147"/>
              <a:gd name="connsiteY25" fmla="*/ 263517 h 1699373"/>
              <a:gd name="connsiteX26" fmla="*/ 124299 w 1881147"/>
              <a:gd name="connsiteY26" fmla="*/ 339717 h 1699373"/>
              <a:gd name="connsiteX27" fmla="*/ 110011 w 1881147"/>
              <a:gd name="connsiteY27" fmla="*/ 373054 h 1699373"/>
              <a:gd name="connsiteX28" fmla="*/ 133824 w 1881147"/>
              <a:gd name="connsiteY28" fmla="*/ 420679 h 1699373"/>
              <a:gd name="connsiteX29" fmla="*/ 81436 w 1881147"/>
              <a:gd name="connsiteY29" fmla="*/ 458779 h 1699373"/>
              <a:gd name="connsiteX30" fmla="*/ 33811 w 1881147"/>
              <a:gd name="connsiteY30" fmla="*/ 454017 h 1699373"/>
              <a:gd name="connsiteX31" fmla="*/ 33811 w 1881147"/>
              <a:gd name="connsiteY31" fmla="*/ 525454 h 1699373"/>
              <a:gd name="connsiteX32" fmla="*/ 474 w 1881147"/>
              <a:gd name="connsiteY32" fmla="*/ 630229 h 1699373"/>
              <a:gd name="connsiteX33" fmla="*/ 62386 w 1881147"/>
              <a:gd name="connsiteY33" fmla="*/ 706429 h 1699373"/>
              <a:gd name="connsiteX34" fmla="*/ 111977 w 1881147"/>
              <a:gd name="connsiteY34" fmla="*/ 686691 h 1699373"/>
              <a:gd name="connsiteX35" fmla="*/ 112334 w 1881147"/>
              <a:gd name="connsiteY35" fmla="*/ 756950 h 1699373"/>
              <a:gd name="connsiteX36" fmla="*/ 167161 w 1881147"/>
              <a:gd name="connsiteY36" fmla="*/ 787392 h 1699373"/>
              <a:gd name="connsiteX37" fmla="*/ 236159 w 1881147"/>
              <a:gd name="connsiteY37" fmla="*/ 797604 h 1699373"/>
              <a:gd name="connsiteX38" fmla="*/ 271462 w 1881147"/>
              <a:gd name="connsiteY38" fmla="*/ 853575 h 1699373"/>
              <a:gd name="connsiteX39" fmla="*/ 270869 w 1881147"/>
              <a:gd name="connsiteY39" fmla="*/ 898647 h 1699373"/>
              <a:gd name="connsiteX40" fmla="*/ 295393 w 1881147"/>
              <a:gd name="connsiteY40" fmla="*/ 938122 h 1699373"/>
              <a:gd name="connsiteX41" fmla="*/ 341051 w 1881147"/>
              <a:gd name="connsiteY41" fmla="*/ 976714 h 1699373"/>
              <a:gd name="connsiteX42" fmla="*/ 426184 w 1881147"/>
              <a:gd name="connsiteY42" fmla="*/ 1030966 h 1699373"/>
              <a:gd name="connsiteX43" fmla="*/ 461961 w 1881147"/>
              <a:gd name="connsiteY43" fmla="*/ 1102059 h 1699373"/>
              <a:gd name="connsiteX44" fmla="*/ 441064 w 1881147"/>
              <a:gd name="connsiteY44" fmla="*/ 1171632 h 1699373"/>
              <a:gd name="connsiteX45" fmla="*/ 519111 w 1881147"/>
              <a:gd name="connsiteY45" fmla="*/ 1228095 h 1699373"/>
              <a:gd name="connsiteX46" fmla="*/ 591143 w 1881147"/>
              <a:gd name="connsiteY46" fmla="*/ 1261089 h 1699373"/>
              <a:gd name="connsiteX47" fmla="*/ 571974 w 1881147"/>
              <a:gd name="connsiteY47" fmla="*/ 1320792 h 1699373"/>
              <a:gd name="connsiteX48" fmla="*/ 662461 w 1881147"/>
              <a:gd name="connsiteY48" fmla="*/ 1473192 h 1699373"/>
              <a:gd name="connsiteX49" fmla="*/ 755271 w 1881147"/>
              <a:gd name="connsiteY49" fmla="*/ 1546346 h 1699373"/>
              <a:gd name="connsiteX50" fmla="*/ 805336 w 1881147"/>
              <a:gd name="connsiteY50" fmla="*/ 1497004 h 1699373"/>
              <a:gd name="connsiteX51" fmla="*/ 869926 w 1881147"/>
              <a:gd name="connsiteY51" fmla="*/ 1524401 h 1699373"/>
              <a:gd name="connsiteX52" fmla="*/ 924399 w 1881147"/>
              <a:gd name="connsiteY52" fmla="*/ 1492242 h 1699373"/>
              <a:gd name="connsiteX53" fmla="*/ 941246 w 1881147"/>
              <a:gd name="connsiteY53" fmla="*/ 1450066 h 1699373"/>
              <a:gd name="connsiteX54" fmla="*/ 1005123 w 1881147"/>
              <a:gd name="connsiteY54" fmla="*/ 1536478 h 1699373"/>
              <a:gd name="connsiteX55" fmla="*/ 1050190 w 1881147"/>
              <a:gd name="connsiteY55" fmla="*/ 1607572 h 1699373"/>
              <a:gd name="connsiteX56" fmla="*/ 1120136 w 1881147"/>
              <a:gd name="connsiteY56" fmla="*/ 1699091 h 1699373"/>
              <a:gd name="connsiteX57" fmla="*/ 1151034 w 1881147"/>
              <a:gd name="connsiteY57" fmla="*/ 1636000 h 1699373"/>
              <a:gd name="connsiteX58" fmla="*/ 1181693 w 1881147"/>
              <a:gd name="connsiteY58" fmla="*/ 1629520 h 1699373"/>
              <a:gd name="connsiteX59" fmla="*/ 1224792 w 1881147"/>
              <a:gd name="connsiteY59" fmla="*/ 1658783 h 1699373"/>
              <a:gd name="connsiteX60" fmla="*/ 1258367 w 1881147"/>
              <a:gd name="connsiteY60" fmla="*/ 1618129 h 1699373"/>
              <a:gd name="connsiteX61" fmla="*/ 1277188 w 1881147"/>
              <a:gd name="connsiteY61" fmla="*/ 1622746 h 1699373"/>
              <a:gd name="connsiteX62" fmla="*/ 1311230 w 1881147"/>
              <a:gd name="connsiteY62" fmla="*/ 1689223 h 1699373"/>
              <a:gd name="connsiteX63" fmla="*/ 1367786 w 1881147"/>
              <a:gd name="connsiteY63" fmla="*/ 1665754 h 1699373"/>
              <a:gd name="connsiteX64" fmla="*/ 1419818 w 1881147"/>
              <a:gd name="connsiteY64" fmla="*/ 1609633 h 1699373"/>
              <a:gd name="connsiteX65" fmla="*/ 1470595 w 1881147"/>
              <a:gd name="connsiteY65" fmla="*/ 1593090 h 1699373"/>
              <a:gd name="connsiteX66" fmla="*/ 1488274 w 1881147"/>
              <a:gd name="connsiteY66" fmla="*/ 1648912 h 1699373"/>
              <a:gd name="connsiteX67" fmla="*/ 1558169 w 1881147"/>
              <a:gd name="connsiteY67" fmla="*/ 1623234 h 1699373"/>
              <a:gd name="connsiteX68" fmla="*/ 1588947 w 1881147"/>
              <a:gd name="connsiteY68" fmla="*/ 1536478 h 1699373"/>
              <a:gd name="connsiteX69" fmla="*/ 1670383 w 1881147"/>
              <a:gd name="connsiteY69" fmla="*/ 1446336 h 1699373"/>
              <a:gd name="connsiteX70" fmla="*/ 1714974 w 1881147"/>
              <a:gd name="connsiteY70" fmla="*/ 1415206 h 1699373"/>
              <a:gd name="connsiteX71" fmla="*/ 1743343 w 1881147"/>
              <a:gd name="connsiteY71" fmla="*/ 1418501 h 1699373"/>
              <a:gd name="connsiteX72" fmla="*/ 1820935 w 1881147"/>
              <a:gd name="connsiteY72" fmla="*/ 1407893 h 1699373"/>
              <a:gd name="connsiteX73" fmla="*/ 1816054 w 1881147"/>
              <a:gd name="connsiteY73" fmla="*/ 1461457 h 1699373"/>
              <a:gd name="connsiteX74" fmla="*/ 1874221 w 1881147"/>
              <a:gd name="connsiteY74" fmla="*/ 1484778 h 1699373"/>
              <a:gd name="connsiteX75" fmla="*/ 1875829 w 1881147"/>
              <a:gd name="connsiteY75" fmla="*/ 1462144 h 1699373"/>
              <a:gd name="connsiteX76" fmla="*/ 1875051 w 1881147"/>
              <a:gd name="connsiteY76" fmla="*/ 1401410 h 1699373"/>
              <a:gd name="connsiteX77" fmla="*/ 1853086 w 1881147"/>
              <a:gd name="connsiteY77" fmla="*/ 1311267 h 1699373"/>
              <a:gd name="connsiteX78" fmla="*/ 1853086 w 1881147"/>
              <a:gd name="connsiteY78" fmla="*/ 1254117 h 1699373"/>
              <a:gd name="connsiteX79" fmla="*/ 1810224 w 1881147"/>
              <a:gd name="connsiteY79" fmla="*/ 1244592 h 1699373"/>
              <a:gd name="connsiteX80" fmla="*/ 1734024 w 1881147"/>
              <a:gd name="connsiteY80" fmla="*/ 1163629 h 1699373"/>
              <a:gd name="connsiteX81" fmla="*/ 1695924 w 1881147"/>
              <a:gd name="connsiteY81" fmla="*/ 982654 h 1699373"/>
              <a:gd name="connsiteX82" fmla="*/ 1643536 w 1881147"/>
              <a:gd name="connsiteY82" fmla="*/ 949317 h 1699373"/>
              <a:gd name="connsiteX83" fmla="*/ 1605436 w 1881147"/>
              <a:gd name="connsiteY83" fmla="*/ 892167 h 1699373"/>
              <a:gd name="connsiteX84" fmla="*/ 1557811 w 1881147"/>
              <a:gd name="connsiteY84" fmla="*/ 844542 h 1699373"/>
              <a:gd name="connsiteX85" fmla="*/ 1505424 w 1881147"/>
              <a:gd name="connsiteY85" fmla="*/ 825492 h 1699373"/>
              <a:gd name="connsiteX86" fmla="*/ 1453036 w 1881147"/>
              <a:gd name="connsiteY86" fmla="*/ 820729 h 1699373"/>
              <a:gd name="connsiteX87" fmla="*/ 1510186 w 1881147"/>
              <a:gd name="connsiteY87" fmla="*/ 787392 h 1699373"/>
              <a:gd name="connsiteX88" fmla="*/ 1476849 w 1881147"/>
              <a:gd name="connsiteY88" fmla="*/ 754054 h 1699373"/>
              <a:gd name="connsiteX89" fmla="*/ 1481611 w 1881147"/>
              <a:gd name="connsiteY89" fmla="*/ 730242 h 1699373"/>
              <a:gd name="connsiteX90" fmla="*/ 1572099 w 1881147"/>
              <a:gd name="connsiteY90" fmla="*/ 768342 h 1699373"/>
              <a:gd name="connsiteX91" fmla="*/ 1624486 w 1881147"/>
              <a:gd name="connsiteY91" fmla="*/ 701667 h 1699373"/>
              <a:gd name="connsiteX92" fmla="*/ 1622283 w 1881147"/>
              <a:gd name="connsiteY92" fmla="*/ 558792 h 1699373"/>
              <a:gd name="connsiteX93" fmla="*/ 1639486 w 1881147"/>
              <a:gd name="connsiteY93" fmla="*/ 410466 h 1699373"/>
              <a:gd name="connsiteX0" fmla="*/ 1639486 w 1881147"/>
              <a:gd name="connsiteY0" fmla="*/ 409992 h 1698899"/>
              <a:gd name="connsiteX1" fmla="*/ 1567336 w 1881147"/>
              <a:gd name="connsiteY1" fmla="*/ 377343 h 1698899"/>
              <a:gd name="connsiteX2" fmla="*/ 1477087 w 1881147"/>
              <a:gd name="connsiteY2" fmla="*/ 353530 h 1698899"/>
              <a:gd name="connsiteX3" fmla="*/ 1423767 w 1881147"/>
              <a:gd name="connsiteY3" fmla="*/ 276446 h 1698899"/>
              <a:gd name="connsiteX4" fmla="*/ 1395785 w 1881147"/>
              <a:gd name="connsiteY4" fmla="*/ 174601 h 1698899"/>
              <a:gd name="connsiteX5" fmla="*/ 1364769 w 1881147"/>
              <a:gd name="connsiteY5" fmla="*/ 6539 h 1698899"/>
              <a:gd name="connsiteX6" fmla="*/ 1282757 w 1881147"/>
              <a:gd name="connsiteY6" fmla="*/ 43131 h 1698899"/>
              <a:gd name="connsiteX7" fmla="*/ 1244198 w 1881147"/>
              <a:gd name="connsiteY7" fmla="*/ 126336 h 1698899"/>
              <a:gd name="connsiteX8" fmla="*/ 1214911 w 1881147"/>
              <a:gd name="connsiteY8" fmla="*/ 163030 h 1698899"/>
              <a:gd name="connsiteX9" fmla="*/ 1186336 w 1881147"/>
              <a:gd name="connsiteY9" fmla="*/ 191605 h 1698899"/>
              <a:gd name="connsiteX10" fmla="*/ 1176811 w 1881147"/>
              <a:gd name="connsiteY10" fmla="*/ 263043 h 1698899"/>
              <a:gd name="connsiteX11" fmla="*/ 1114899 w 1881147"/>
              <a:gd name="connsiteY11" fmla="*/ 305905 h 1698899"/>
              <a:gd name="connsiteX12" fmla="*/ 1005361 w 1881147"/>
              <a:gd name="connsiteY12" fmla="*/ 320193 h 1698899"/>
              <a:gd name="connsiteX13" fmla="*/ 962499 w 1881147"/>
              <a:gd name="connsiteY13" fmla="*/ 363055 h 1698899"/>
              <a:gd name="connsiteX14" fmla="*/ 838674 w 1881147"/>
              <a:gd name="connsiteY14" fmla="*/ 363055 h 1698899"/>
              <a:gd name="connsiteX15" fmla="*/ 781524 w 1881147"/>
              <a:gd name="connsiteY15" fmla="*/ 434493 h 1698899"/>
              <a:gd name="connsiteX16" fmla="*/ 781524 w 1881147"/>
              <a:gd name="connsiteY16" fmla="*/ 467830 h 1698899"/>
              <a:gd name="connsiteX17" fmla="*/ 743424 w 1881147"/>
              <a:gd name="connsiteY17" fmla="*/ 491643 h 1698899"/>
              <a:gd name="connsiteX18" fmla="*/ 671986 w 1881147"/>
              <a:gd name="connsiteY18" fmla="*/ 424968 h 1698899"/>
              <a:gd name="connsiteX19" fmla="*/ 519586 w 1881147"/>
              <a:gd name="connsiteY19" fmla="*/ 420205 h 1698899"/>
              <a:gd name="connsiteX20" fmla="*/ 457674 w 1881147"/>
              <a:gd name="connsiteY20" fmla="*/ 439255 h 1698899"/>
              <a:gd name="connsiteX21" fmla="*/ 419574 w 1881147"/>
              <a:gd name="connsiteY21" fmla="*/ 424968 h 1698899"/>
              <a:gd name="connsiteX22" fmla="*/ 400524 w 1881147"/>
              <a:gd name="connsiteY22" fmla="*/ 363055 h 1698899"/>
              <a:gd name="connsiteX23" fmla="*/ 333849 w 1881147"/>
              <a:gd name="connsiteY23" fmla="*/ 310668 h 1698899"/>
              <a:gd name="connsiteX24" fmla="*/ 286224 w 1881147"/>
              <a:gd name="connsiteY24" fmla="*/ 243993 h 1698899"/>
              <a:gd name="connsiteX25" fmla="*/ 143349 w 1881147"/>
              <a:gd name="connsiteY25" fmla="*/ 263043 h 1698899"/>
              <a:gd name="connsiteX26" fmla="*/ 124299 w 1881147"/>
              <a:gd name="connsiteY26" fmla="*/ 339243 h 1698899"/>
              <a:gd name="connsiteX27" fmla="*/ 110011 w 1881147"/>
              <a:gd name="connsiteY27" fmla="*/ 372580 h 1698899"/>
              <a:gd name="connsiteX28" fmla="*/ 133824 w 1881147"/>
              <a:gd name="connsiteY28" fmla="*/ 420205 h 1698899"/>
              <a:gd name="connsiteX29" fmla="*/ 81436 w 1881147"/>
              <a:gd name="connsiteY29" fmla="*/ 458305 h 1698899"/>
              <a:gd name="connsiteX30" fmla="*/ 33811 w 1881147"/>
              <a:gd name="connsiteY30" fmla="*/ 453543 h 1698899"/>
              <a:gd name="connsiteX31" fmla="*/ 33811 w 1881147"/>
              <a:gd name="connsiteY31" fmla="*/ 524980 h 1698899"/>
              <a:gd name="connsiteX32" fmla="*/ 474 w 1881147"/>
              <a:gd name="connsiteY32" fmla="*/ 629755 h 1698899"/>
              <a:gd name="connsiteX33" fmla="*/ 62386 w 1881147"/>
              <a:gd name="connsiteY33" fmla="*/ 705955 h 1698899"/>
              <a:gd name="connsiteX34" fmla="*/ 111977 w 1881147"/>
              <a:gd name="connsiteY34" fmla="*/ 686217 h 1698899"/>
              <a:gd name="connsiteX35" fmla="*/ 112334 w 1881147"/>
              <a:gd name="connsiteY35" fmla="*/ 756476 h 1698899"/>
              <a:gd name="connsiteX36" fmla="*/ 167161 w 1881147"/>
              <a:gd name="connsiteY36" fmla="*/ 786918 h 1698899"/>
              <a:gd name="connsiteX37" fmla="*/ 236159 w 1881147"/>
              <a:gd name="connsiteY37" fmla="*/ 797130 h 1698899"/>
              <a:gd name="connsiteX38" fmla="*/ 271462 w 1881147"/>
              <a:gd name="connsiteY38" fmla="*/ 853101 h 1698899"/>
              <a:gd name="connsiteX39" fmla="*/ 270869 w 1881147"/>
              <a:gd name="connsiteY39" fmla="*/ 898173 h 1698899"/>
              <a:gd name="connsiteX40" fmla="*/ 295393 w 1881147"/>
              <a:gd name="connsiteY40" fmla="*/ 937648 h 1698899"/>
              <a:gd name="connsiteX41" fmla="*/ 341051 w 1881147"/>
              <a:gd name="connsiteY41" fmla="*/ 976240 h 1698899"/>
              <a:gd name="connsiteX42" fmla="*/ 426184 w 1881147"/>
              <a:gd name="connsiteY42" fmla="*/ 1030492 h 1698899"/>
              <a:gd name="connsiteX43" fmla="*/ 461961 w 1881147"/>
              <a:gd name="connsiteY43" fmla="*/ 1101585 h 1698899"/>
              <a:gd name="connsiteX44" fmla="*/ 441064 w 1881147"/>
              <a:gd name="connsiteY44" fmla="*/ 1171158 h 1698899"/>
              <a:gd name="connsiteX45" fmla="*/ 519111 w 1881147"/>
              <a:gd name="connsiteY45" fmla="*/ 1227621 h 1698899"/>
              <a:gd name="connsiteX46" fmla="*/ 591143 w 1881147"/>
              <a:gd name="connsiteY46" fmla="*/ 1260615 h 1698899"/>
              <a:gd name="connsiteX47" fmla="*/ 571974 w 1881147"/>
              <a:gd name="connsiteY47" fmla="*/ 1320318 h 1698899"/>
              <a:gd name="connsiteX48" fmla="*/ 662461 w 1881147"/>
              <a:gd name="connsiteY48" fmla="*/ 1472718 h 1698899"/>
              <a:gd name="connsiteX49" fmla="*/ 755271 w 1881147"/>
              <a:gd name="connsiteY49" fmla="*/ 1545872 h 1698899"/>
              <a:gd name="connsiteX50" fmla="*/ 805336 w 1881147"/>
              <a:gd name="connsiteY50" fmla="*/ 1496530 h 1698899"/>
              <a:gd name="connsiteX51" fmla="*/ 869926 w 1881147"/>
              <a:gd name="connsiteY51" fmla="*/ 1523927 h 1698899"/>
              <a:gd name="connsiteX52" fmla="*/ 924399 w 1881147"/>
              <a:gd name="connsiteY52" fmla="*/ 1491768 h 1698899"/>
              <a:gd name="connsiteX53" fmla="*/ 941246 w 1881147"/>
              <a:gd name="connsiteY53" fmla="*/ 1449592 h 1698899"/>
              <a:gd name="connsiteX54" fmla="*/ 1005123 w 1881147"/>
              <a:gd name="connsiteY54" fmla="*/ 1536004 h 1698899"/>
              <a:gd name="connsiteX55" fmla="*/ 1050190 w 1881147"/>
              <a:gd name="connsiteY55" fmla="*/ 1607098 h 1698899"/>
              <a:gd name="connsiteX56" fmla="*/ 1120136 w 1881147"/>
              <a:gd name="connsiteY56" fmla="*/ 1698617 h 1698899"/>
              <a:gd name="connsiteX57" fmla="*/ 1151034 w 1881147"/>
              <a:gd name="connsiteY57" fmla="*/ 1635526 h 1698899"/>
              <a:gd name="connsiteX58" fmla="*/ 1181693 w 1881147"/>
              <a:gd name="connsiteY58" fmla="*/ 1629046 h 1698899"/>
              <a:gd name="connsiteX59" fmla="*/ 1224792 w 1881147"/>
              <a:gd name="connsiteY59" fmla="*/ 1658309 h 1698899"/>
              <a:gd name="connsiteX60" fmla="*/ 1258367 w 1881147"/>
              <a:gd name="connsiteY60" fmla="*/ 1617655 h 1698899"/>
              <a:gd name="connsiteX61" fmla="*/ 1277188 w 1881147"/>
              <a:gd name="connsiteY61" fmla="*/ 1622272 h 1698899"/>
              <a:gd name="connsiteX62" fmla="*/ 1311230 w 1881147"/>
              <a:gd name="connsiteY62" fmla="*/ 1688749 h 1698899"/>
              <a:gd name="connsiteX63" fmla="*/ 1367786 w 1881147"/>
              <a:gd name="connsiteY63" fmla="*/ 1665280 h 1698899"/>
              <a:gd name="connsiteX64" fmla="*/ 1419818 w 1881147"/>
              <a:gd name="connsiteY64" fmla="*/ 1609159 h 1698899"/>
              <a:gd name="connsiteX65" fmla="*/ 1470595 w 1881147"/>
              <a:gd name="connsiteY65" fmla="*/ 1592616 h 1698899"/>
              <a:gd name="connsiteX66" fmla="*/ 1488274 w 1881147"/>
              <a:gd name="connsiteY66" fmla="*/ 1648438 h 1698899"/>
              <a:gd name="connsiteX67" fmla="*/ 1558169 w 1881147"/>
              <a:gd name="connsiteY67" fmla="*/ 1622760 h 1698899"/>
              <a:gd name="connsiteX68" fmla="*/ 1588947 w 1881147"/>
              <a:gd name="connsiteY68" fmla="*/ 1536004 h 1698899"/>
              <a:gd name="connsiteX69" fmla="*/ 1670383 w 1881147"/>
              <a:gd name="connsiteY69" fmla="*/ 1445862 h 1698899"/>
              <a:gd name="connsiteX70" fmla="*/ 1714974 w 1881147"/>
              <a:gd name="connsiteY70" fmla="*/ 1414732 h 1698899"/>
              <a:gd name="connsiteX71" fmla="*/ 1743343 w 1881147"/>
              <a:gd name="connsiteY71" fmla="*/ 1418027 h 1698899"/>
              <a:gd name="connsiteX72" fmla="*/ 1820935 w 1881147"/>
              <a:gd name="connsiteY72" fmla="*/ 1407419 h 1698899"/>
              <a:gd name="connsiteX73" fmla="*/ 1816054 w 1881147"/>
              <a:gd name="connsiteY73" fmla="*/ 1460983 h 1698899"/>
              <a:gd name="connsiteX74" fmla="*/ 1874221 w 1881147"/>
              <a:gd name="connsiteY74" fmla="*/ 1484304 h 1698899"/>
              <a:gd name="connsiteX75" fmla="*/ 1875829 w 1881147"/>
              <a:gd name="connsiteY75" fmla="*/ 1461670 h 1698899"/>
              <a:gd name="connsiteX76" fmla="*/ 1875051 w 1881147"/>
              <a:gd name="connsiteY76" fmla="*/ 1400936 h 1698899"/>
              <a:gd name="connsiteX77" fmla="*/ 1853086 w 1881147"/>
              <a:gd name="connsiteY77" fmla="*/ 1310793 h 1698899"/>
              <a:gd name="connsiteX78" fmla="*/ 1853086 w 1881147"/>
              <a:gd name="connsiteY78" fmla="*/ 1253643 h 1698899"/>
              <a:gd name="connsiteX79" fmla="*/ 1810224 w 1881147"/>
              <a:gd name="connsiteY79" fmla="*/ 1244118 h 1698899"/>
              <a:gd name="connsiteX80" fmla="*/ 1734024 w 1881147"/>
              <a:gd name="connsiteY80" fmla="*/ 1163155 h 1698899"/>
              <a:gd name="connsiteX81" fmla="*/ 1695924 w 1881147"/>
              <a:gd name="connsiteY81" fmla="*/ 982180 h 1698899"/>
              <a:gd name="connsiteX82" fmla="*/ 1643536 w 1881147"/>
              <a:gd name="connsiteY82" fmla="*/ 948843 h 1698899"/>
              <a:gd name="connsiteX83" fmla="*/ 1605436 w 1881147"/>
              <a:gd name="connsiteY83" fmla="*/ 891693 h 1698899"/>
              <a:gd name="connsiteX84" fmla="*/ 1557811 w 1881147"/>
              <a:gd name="connsiteY84" fmla="*/ 844068 h 1698899"/>
              <a:gd name="connsiteX85" fmla="*/ 1505424 w 1881147"/>
              <a:gd name="connsiteY85" fmla="*/ 825018 h 1698899"/>
              <a:gd name="connsiteX86" fmla="*/ 1453036 w 1881147"/>
              <a:gd name="connsiteY86" fmla="*/ 820255 h 1698899"/>
              <a:gd name="connsiteX87" fmla="*/ 1510186 w 1881147"/>
              <a:gd name="connsiteY87" fmla="*/ 786918 h 1698899"/>
              <a:gd name="connsiteX88" fmla="*/ 1476849 w 1881147"/>
              <a:gd name="connsiteY88" fmla="*/ 753580 h 1698899"/>
              <a:gd name="connsiteX89" fmla="*/ 1481611 w 1881147"/>
              <a:gd name="connsiteY89" fmla="*/ 729768 h 1698899"/>
              <a:gd name="connsiteX90" fmla="*/ 1572099 w 1881147"/>
              <a:gd name="connsiteY90" fmla="*/ 767868 h 1698899"/>
              <a:gd name="connsiteX91" fmla="*/ 1624486 w 1881147"/>
              <a:gd name="connsiteY91" fmla="*/ 701193 h 1698899"/>
              <a:gd name="connsiteX92" fmla="*/ 1622283 w 1881147"/>
              <a:gd name="connsiteY92" fmla="*/ 558318 h 1698899"/>
              <a:gd name="connsiteX93" fmla="*/ 1639486 w 1881147"/>
              <a:gd name="connsiteY93" fmla="*/ 409992 h 1698899"/>
              <a:gd name="connsiteX0" fmla="*/ 1639486 w 1881147"/>
              <a:gd name="connsiteY0" fmla="*/ 410565 h 1699472"/>
              <a:gd name="connsiteX1" fmla="*/ 1567336 w 1881147"/>
              <a:gd name="connsiteY1" fmla="*/ 377916 h 1699472"/>
              <a:gd name="connsiteX2" fmla="*/ 1477087 w 1881147"/>
              <a:gd name="connsiteY2" fmla="*/ 354103 h 1699472"/>
              <a:gd name="connsiteX3" fmla="*/ 1423767 w 1881147"/>
              <a:gd name="connsiteY3" fmla="*/ 277019 h 1699472"/>
              <a:gd name="connsiteX4" fmla="*/ 1395785 w 1881147"/>
              <a:gd name="connsiteY4" fmla="*/ 175174 h 1699472"/>
              <a:gd name="connsiteX5" fmla="*/ 1364769 w 1881147"/>
              <a:gd name="connsiteY5" fmla="*/ 7112 h 1699472"/>
              <a:gd name="connsiteX6" fmla="*/ 1282757 w 1881147"/>
              <a:gd name="connsiteY6" fmla="*/ 43704 h 1699472"/>
              <a:gd name="connsiteX7" fmla="*/ 1275927 w 1881147"/>
              <a:gd name="connsiteY7" fmla="*/ 157546 h 1699472"/>
              <a:gd name="connsiteX8" fmla="*/ 1214911 w 1881147"/>
              <a:gd name="connsiteY8" fmla="*/ 163603 h 1699472"/>
              <a:gd name="connsiteX9" fmla="*/ 1186336 w 1881147"/>
              <a:gd name="connsiteY9" fmla="*/ 192178 h 1699472"/>
              <a:gd name="connsiteX10" fmla="*/ 1176811 w 1881147"/>
              <a:gd name="connsiteY10" fmla="*/ 263616 h 1699472"/>
              <a:gd name="connsiteX11" fmla="*/ 1114899 w 1881147"/>
              <a:gd name="connsiteY11" fmla="*/ 306478 h 1699472"/>
              <a:gd name="connsiteX12" fmla="*/ 1005361 w 1881147"/>
              <a:gd name="connsiteY12" fmla="*/ 320766 h 1699472"/>
              <a:gd name="connsiteX13" fmla="*/ 962499 w 1881147"/>
              <a:gd name="connsiteY13" fmla="*/ 363628 h 1699472"/>
              <a:gd name="connsiteX14" fmla="*/ 838674 w 1881147"/>
              <a:gd name="connsiteY14" fmla="*/ 363628 h 1699472"/>
              <a:gd name="connsiteX15" fmla="*/ 781524 w 1881147"/>
              <a:gd name="connsiteY15" fmla="*/ 435066 h 1699472"/>
              <a:gd name="connsiteX16" fmla="*/ 781524 w 1881147"/>
              <a:gd name="connsiteY16" fmla="*/ 468403 h 1699472"/>
              <a:gd name="connsiteX17" fmla="*/ 743424 w 1881147"/>
              <a:gd name="connsiteY17" fmla="*/ 492216 h 1699472"/>
              <a:gd name="connsiteX18" fmla="*/ 671986 w 1881147"/>
              <a:gd name="connsiteY18" fmla="*/ 425541 h 1699472"/>
              <a:gd name="connsiteX19" fmla="*/ 519586 w 1881147"/>
              <a:gd name="connsiteY19" fmla="*/ 420778 h 1699472"/>
              <a:gd name="connsiteX20" fmla="*/ 457674 w 1881147"/>
              <a:gd name="connsiteY20" fmla="*/ 439828 h 1699472"/>
              <a:gd name="connsiteX21" fmla="*/ 419574 w 1881147"/>
              <a:gd name="connsiteY21" fmla="*/ 425541 h 1699472"/>
              <a:gd name="connsiteX22" fmla="*/ 400524 w 1881147"/>
              <a:gd name="connsiteY22" fmla="*/ 363628 h 1699472"/>
              <a:gd name="connsiteX23" fmla="*/ 333849 w 1881147"/>
              <a:gd name="connsiteY23" fmla="*/ 311241 h 1699472"/>
              <a:gd name="connsiteX24" fmla="*/ 286224 w 1881147"/>
              <a:gd name="connsiteY24" fmla="*/ 244566 h 1699472"/>
              <a:gd name="connsiteX25" fmla="*/ 143349 w 1881147"/>
              <a:gd name="connsiteY25" fmla="*/ 263616 h 1699472"/>
              <a:gd name="connsiteX26" fmla="*/ 124299 w 1881147"/>
              <a:gd name="connsiteY26" fmla="*/ 339816 h 1699472"/>
              <a:gd name="connsiteX27" fmla="*/ 110011 w 1881147"/>
              <a:gd name="connsiteY27" fmla="*/ 373153 h 1699472"/>
              <a:gd name="connsiteX28" fmla="*/ 133824 w 1881147"/>
              <a:gd name="connsiteY28" fmla="*/ 420778 h 1699472"/>
              <a:gd name="connsiteX29" fmla="*/ 81436 w 1881147"/>
              <a:gd name="connsiteY29" fmla="*/ 458878 h 1699472"/>
              <a:gd name="connsiteX30" fmla="*/ 33811 w 1881147"/>
              <a:gd name="connsiteY30" fmla="*/ 454116 h 1699472"/>
              <a:gd name="connsiteX31" fmla="*/ 33811 w 1881147"/>
              <a:gd name="connsiteY31" fmla="*/ 525553 h 1699472"/>
              <a:gd name="connsiteX32" fmla="*/ 474 w 1881147"/>
              <a:gd name="connsiteY32" fmla="*/ 630328 h 1699472"/>
              <a:gd name="connsiteX33" fmla="*/ 62386 w 1881147"/>
              <a:gd name="connsiteY33" fmla="*/ 706528 h 1699472"/>
              <a:gd name="connsiteX34" fmla="*/ 111977 w 1881147"/>
              <a:gd name="connsiteY34" fmla="*/ 686790 h 1699472"/>
              <a:gd name="connsiteX35" fmla="*/ 112334 w 1881147"/>
              <a:gd name="connsiteY35" fmla="*/ 757049 h 1699472"/>
              <a:gd name="connsiteX36" fmla="*/ 167161 w 1881147"/>
              <a:gd name="connsiteY36" fmla="*/ 787491 h 1699472"/>
              <a:gd name="connsiteX37" fmla="*/ 236159 w 1881147"/>
              <a:gd name="connsiteY37" fmla="*/ 797703 h 1699472"/>
              <a:gd name="connsiteX38" fmla="*/ 271462 w 1881147"/>
              <a:gd name="connsiteY38" fmla="*/ 853674 h 1699472"/>
              <a:gd name="connsiteX39" fmla="*/ 270869 w 1881147"/>
              <a:gd name="connsiteY39" fmla="*/ 898746 h 1699472"/>
              <a:gd name="connsiteX40" fmla="*/ 295393 w 1881147"/>
              <a:gd name="connsiteY40" fmla="*/ 938221 h 1699472"/>
              <a:gd name="connsiteX41" fmla="*/ 341051 w 1881147"/>
              <a:gd name="connsiteY41" fmla="*/ 976813 h 1699472"/>
              <a:gd name="connsiteX42" fmla="*/ 426184 w 1881147"/>
              <a:gd name="connsiteY42" fmla="*/ 1031065 h 1699472"/>
              <a:gd name="connsiteX43" fmla="*/ 461961 w 1881147"/>
              <a:gd name="connsiteY43" fmla="*/ 1102158 h 1699472"/>
              <a:gd name="connsiteX44" fmla="*/ 441064 w 1881147"/>
              <a:gd name="connsiteY44" fmla="*/ 1171731 h 1699472"/>
              <a:gd name="connsiteX45" fmla="*/ 519111 w 1881147"/>
              <a:gd name="connsiteY45" fmla="*/ 1228194 h 1699472"/>
              <a:gd name="connsiteX46" fmla="*/ 591143 w 1881147"/>
              <a:gd name="connsiteY46" fmla="*/ 1261188 h 1699472"/>
              <a:gd name="connsiteX47" fmla="*/ 571974 w 1881147"/>
              <a:gd name="connsiteY47" fmla="*/ 1320891 h 1699472"/>
              <a:gd name="connsiteX48" fmla="*/ 662461 w 1881147"/>
              <a:gd name="connsiteY48" fmla="*/ 1473291 h 1699472"/>
              <a:gd name="connsiteX49" fmla="*/ 755271 w 1881147"/>
              <a:gd name="connsiteY49" fmla="*/ 1546445 h 1699472"/>
              <a:gd name="connsiteX50" fmla="*/ 805336 w 1881147"/>
              <a:gd name="connsiteY50" fmla="*/ 1497103 h 1699472"/>
              <a:gd name="connsiteX51" fmla="*/ 869926 w 1881147"/>
              <a:gd name="connsiteY51" fmla="*/ 1524500 h 1699472"/>
              <a:gd name="connsiteX52" fmla="*/ 924399 w 1881147"/>
              <a:gd name="connsiteY52" fmla="*/ 1492341 h 1699472"/>
              <a:gd name="connsiteX53" fmla="*/ 941246 w 1881147"/>
              <a:gd name="connsiteY53" fmla="*/ 1450165 h 1699472"/>
              <a:gd name="connsiteX54" fmla="*/ 1005123 w 1881147"/>
              <a:gd name="connsiteY54" fmla="*/ 1536577 h 1699472"/>
              <a:gd name="connsiteX55" fmla="*/ 1050190 w 1881147"/>
              <a:gd name="connsiteY55" fmla="*/ 1607671 h 1699472"/>
              <a:gd name="connsiteX56" fmla="*/ 1120136 w 1881147"/>
              <a:gd name="connsiteY56" fmla="*/ 1699190 h 1699472"/>
              <a:gd name="connsiteX57" fmla="*/ 1151034 w 1881147"/>
              <a:gd name="connsiteY57" fmla="*/ 1636099 h 1699472"/>
              <a:gd name="connsiteX58" fmla="*/ 1181693 w 1881147"/>
              <a:gd name="connsiteY58" fmla="*/ 1629619 h 1699472"/>
              <a:gd name="connsiteX59" fmla="*/ 1224792 w 1881147"/>
              <a:gd name="connsiteY59" fmla="*/ 1658882 h 1699472"/>
              <a:gd name="connsiteX60" fmla="*/ 1258367 w 1881147"/>
              <a:gd name="connsiteY60" fmla="*/ 1618228 h 1699472"/>
              <a:gd name="connsiteX61" fmla="*/ 1277188 w 1881147"/>
              <a:gd name="connsiteY61" fmla="*/ 1622845 h 1699472"/>
              <a:gd name="connsiteX62" fmla="*/ 1311230 w 1881147"/>
              <a:gd name="connsiteY62" fmla="*/ 1689322 h 1699472"/>
              <a:gd name="connsiteX63" fmla="*/ 1367786 w 1881147"/>
              <a:gd name="connsiteY63" fmla="*/ 1665853 h 1699472"/>
              <a:gd name="connsiteX64" fmla="*/ 1419818 w 1881147"/>
              <a:gd name="connsiteY64" fmla="*/ 1609732 h 1699472"/>
              <a:gd name="connsiteX65" fmla="*/ 1470595 w 1881147"/>
              <a:gd name="connsiteY65" fmla="*/ 1593189 h 1699472"/>
              <a:gd name="connsiteX66" fmla="*/ 1488274 w 1881147"/>
              <a:gd name="connsiteY66" fmla="*/ 1649011 h 1699472"/>
              <a:gd name="connsiteX67" fmla="*/ 1558169 w 1881147"/>
              <a:gd name="connsiteY67" fmla="*/ 1623333 h 1699472"/>
              <a:gd name="connsiteX68" fmla="*/ 1588947 w 1881147"/>
              <a:gd name="connsiteY68" fmla="*/ 1536577 h 1699472"/>
              <a:gd name="connsiteX69" fmla="*/ 1670383 w 1881147"/>
              <a:gd name="connsiteY69" fmla="*/ 1446435 h 1699472"/>
              <a:gd name="connsiteX70" fmla="*/ 1714974 w 1881147"/>
              <a:gd name="connsiteY70" fmla="*/ 1415305 h 1699472"/>
              <a:gd name="connsiteX71" fmla="*/ 1743343 w 1881147"/>
              <a:gd name="connsiteY71" fmla="*/ 1418600 h 1699472"/>
              <a:gd name="connsiteX72" fmla="*/ 1820935 w 1881147"/>
              <a:gd name="connsiteY72" fmla="*/ 1407992 h 1699472"/>
              <a:gd name="connsiteX73" fmla="*/ 1816054 w 1881147"/>
              <a:gd name="connsiteY73" fmla="*/ 1461556 h 1699472"/>
              <a:gd name="connsiteX74" fmla="*/ 1874221 w 1881147"/>
              <a:gd name="connsiteY74" fmla="*/ 1484877 h 1699472"/>
              <a:gd name="connsiteX75" fmla="*/ 1875829 w 1881147"/>
              <a:gd name="connsiteY75" fmla="*/ 1462243 h 1699472"/>
              <a:gd name="connsiteX76" fmla="*/ 1875051 w 1881147"/>
              <a:gd name="connsiteY76" fmla="*/ 1401509 h 1699472"/>
              <a:gd name="connsiteX77" fmla="*/ 1853086 w 1881147"/>
              <a:gd name="connsiteY77" fmla="*/ 1311366 h 1699472"/>
              <a:gd name="connsiteX78" fmla="*/ 1853086 w 1881147"/>
              <a:gd name="connsiteY78" fmla="*/ 1254216 h 1699472"/>
              <a:gd name="connsiteX79" fmla="*/ 1810224 w 1881147"/>
              <a:gd name="connsiteY79" fmla="*/ 1244691 h 1699472"/>
              <a:gd name="connsiteX80" fmla="*/ 1734024 w 1881147"/>
              <a:gd name="connsiteY80" fmla="*/ 1163728 h 1699472"/>
              <a:gd name="connsiteX81" fmla="*/ 1695924 w 1881147"/>
              <a:gd name="connsiteY81" fmla="*/ 982753 h 1699472"/>
              <a:gd name="connsiteX82" fmla="*/ 1643536 w 1881147"/>
              <a:gd name="connsiteY82" fmla="*/ 949416 h 1699472"/>
              <a:gd name="connsiteX83" fmla="*/ 1605436 w 1881147"/>
              <a:gd name="connsiteY83" fmla="*/ 892266 h 1699472"/>
              <a:gd name="connsiteX84" fmla="*/ 1557811 w 1881147"/>
              <a:gd name="connsiteY84" fmla="*/ 844641 h 1699472"/>
              <a:gd name="connsiteX85" fmla="*/ 1505424 w 1881147"/>
              <a:gd name="connsiteY85" fmla="*/ 825591 h 1699472"/>
              <a:gd name="connsiteX86" fmla="*/ 1453036 w 1881147"/>
              <a:gd name="connsiteY86" fmla="*/ 820828 h 1699472"/>
              <a:gd name="connsiteX87" fmla="*/ 1510186 w 1881147"/>
              <a:gd name="connsiteY87" fmla="*/ 787491 h 1699472"/>
              <a:gd name="connsiteX88" fmla="*/ 1476849 w 1881147"/>
              <a:gd name="connsiteY88" fmla="*/ 754153 h 1699472"/>
              <a:gd name="connsiteX89" fmla="*/ 1481611 w 1881147"/>
              <a:gd name="connsiteY89" fmla="*/ 730341 h 1699472"/>
              <a:gd name="connsiteX90" fmla="*/ 1572099 w 1881147"/>
              <a:gd name="connsiteY90" fmla="*/ 768441 h 1699472"/>
              <a:gd name="connsiteX91" fmla="*/ 1624486 w 1881147"/>
              <a:gd name="connsiteY91" fmla="*/ 701766 h 1699472"/>
              <a:gd name="connsiteX92" fmla="*/ 1622283 w 1881147"/>
              <a:gd name="connsiteY92" fmla="*/ 558891 h 1699472"/>
              <a:gd name="connsiteX93" fmla="*/ 1639486 w 1881147"/>
              <a:gd name="connsiteY93" fmla="*/ 410565 h 1699472"/>
              <a:gd name="connsiteX0" fmla="*/ 1639486 w 1881147"/>
              <a:gd name="connsiteY0" fmla="*/ 408922 h 1697829"/>
              <a:gd name="connsiteX1" fmla="*/ 1567336 w 1881147"/>
              <a:gd name="connsiteY1" fmla="*/ 376273 h 1697829"/>
              <a:gd name="connsiteX2" fmla="*/ 1477087 w 1881147"/>
              <a:gd name="connsiteY2" fmla="*/ 352460 h 1697829"/>
              <a:gd name="connsiteX3" fmla="*/ 1423767 w 1881147"/>
              <a:gd name="connsiteY3" fmla="*/ 275376 h 1697829"/>
              <a:gd name="connsiteX4" fmla="*/ 1395785 w 1881147"/>
              <a:gd name="connsiteY4" fmla="*/ 173531 h 1697829"/>
              <a:gd name="connsiteX5" fmla="*/ 1364769 w 1881147"/>
              <a:gd name="connsiteY5" fmla="*/ 5469 h 1697829"/>
              <a:gd name="connsiteX6" fmla="*/ 1282757 w 1881147"/>
              <a:gd name="connsiteY6" fmla="*/ 42061 h 1697829"/>
              <a:gd name="connsiteX7" fmla="*/ 1294272 w 1881147"/>
              <a:gd name="connsiteY7" fmla="*/ 53629 h 1697829"/>
              <a:gd name="connsiteX8" fmla="*/ 1275927 w 1881147"/>
              <a:gd name="connsiteY8" fmla="*/ 155903 h 1697829"/>
              <a:gd name="connsiteX9" fmla="*/ 1214911 w 1881147"/>
              <a:gd name="connsiteY9" fmla="*/ 161960 h 1697829"/>
              <a:gd name="connsiteX10" fmla="*/ 1186336 w 1881147"/>
              <a:gd name="connsiteY10" fmla="*/ 190535 h 1697829"/>
              <a:gd name="connsiteX11" fmla="*/ 1176811 w 1881147"/>
              <a:gd name="connsiteY11" fmla="*/ 261973 h 1697829"/>
              <a:gd name="connsiteX12" fmla="*/ 1114899 w 1881147"/>
              <a:gd name="connsiteY12" fmla="*/ 304835 h 1697829"/>
              <a:gd name="connsiteX13" fmla="*/ 1005361 w 1881147"/>
              <a:gd name="connsiteY13" fmla="*/ 319123 h 1697829"/>
              <a:gd name="connsiteX14" fmla="*/ 962499 w 1881147"/>
              <a:gd name="connsiteY14" fmla="*/ 361985 h 1697829"/>
              <a:gd name="connsiteX15" fmla="*/ 838674 w 1881147"/>
              <a:gd name="connsiteY15" fmla="*/ 361985 h 1697829"/>
              <a:gd name="connsiteX16" fmla="*/ 781524 w 1881147"/>
              <a:gd name="connsiteY16" fmla="*/ 433423 h 1697829"/>
              <a:gd name="connsiteX17" fmla="*/ 781524 w 1881147"/>
              <a:gd name="connsiteY17" fmla="*/ 466760 h 1697829"/>
              <a:gd name="connsiteX18" fmla="*/ 743424 w 1881147"/>
              <a:gd name="connsiteY18" fmla="*/ 490573 h 1697829"/>
              <a:gd name="connsiteX19" fmla="*/ 671986 w 1881147"/>
              <a:gd name="connsiteY19" fmla="*/ 423898 h 1697829"/>
              <a:gd name="connsiteX20" fmla="*/ 519586 w 1881147"/>
              <a:gd name="connsiteY20" fmla="*/ 419135 h 1697829"/>
              <a:gd name="connsiteX21" fmla="*/ 457674 w 1881147"/>
              <a:gd name="connsiteY21" fmla="*/ 438185 h 1697829"/>
              <a:gd name="connsiteX22" fmla="*/ 419574 w 1881147"/>
              <a:gd name="connsiteY22" fmla="*/ 423898 h 1697829"/>
              <a:gd name="connsiteX23" fmla="*/ 400524 w 1881147"/>
              <a:gd name="connsiteY23" fmla="*/ 361985 h 1697829"/>
              <a:gd name="connsiteX24" fmla="*/ 333849 w 1881147"/>
              <a:gd name="connsiteY24" fmla="*/ 309598 h 1697829"/>
              <a:gd name="connsiteX25" fmla="*/ 286224 w 1881147"/>
              <a:gd name="connsiteY25" fmla="*/ 242923 h 1697829"/>
              <a:gd name="connsiteX26" fmla="*/ 143349 w 1881147"/>
              <a:gd name="connsiteY26" fmla="*/ 261973 h 1697829"/>
              <a:gd name="connsiteX27" fmla="*/ 124299 w 1881147"/>
              <a:gd name="connsiteY27" fmla="*/ 338173 h 1697829"/>
              <a:gd name="connsiteX28" fmla="*/ 110011 w 1881147"/>
              <a:gd name="connsiteY28" fmla="*/ 371510 h 1697829"/>
              <a:gd name="connsiteX29" fmla="*/ 133824 w 1881147"/>
              <a:gd name="connsiteY29" fmla="*/ 419135 h 1697829"/>
              <a:gd name="connsiteX30" fmla="*/ 81436 w 1881147"/>
              <a:gd name="connsiteY30" fmla="*/ 457235 h 1697829"/>
              <a:gd name="connsiteX31" fmla="*/ 33811 w 1881147"/>
              <a:gd name="connsiteY31" fmla="*/ 452473 h 1697829"/>
              <a:gd name="connsiteX32" fmla="*/ 33811 w 1881147"/>
              <a:gd name="connsiteY32" fmla="*/ 523910 h 1697829"/>
              <a:gd name="connsiteX33" fmla="*/ 474 w 1881147"/>
              <a:gd name="connsiteY33" fmla="*/ 628685 h 1697829"/>
              <a:gd name="connsiteX34" fmla="*/ 62386 w 1881147"/>
              <a:gd name="connsiteY34" fmla="*/ 704885 h 1697829"/>
              <a:gd name="connsiteX35" fmla="*/ 111977 w 1881147"/>
              <a:gd name="connsiteY35" fmla="*/ 685147 h 1697829"/>
              <a:gd name="connsiteX36" fmla="*/ 112334 w 1881147"/>
              <a:gd name="connsiteY36" fmla="*/ 755406 h 1697829"/>
              <a:gd name="connsiteX37" fmla="*/ 167161 w 1881147"/>
              <a:gd name="connsiteY37" fmla="*/ 785848 h 1697829"/>
              <a:gd name="connsiteX38" fmla="*/ 236159 w 1881147"/>
              <a:gd name="connsiteY38" fmla="*/ 796060 h 1697829"/>
              <a:gd name="connsiteX39" fmla="*/ 271462 w 1881147"/>
              <a:gd name="connsiteY39" fmla="*/ 852031 h 1697829"/>
              <a:gd name="connsiteX40" fmla="*/ 270869 w 1881147"/>
              <a:gd name="connsiteY40" fmla="*/ 897103 h 1697829"/>
              <a:gd name="connsiteX41" fmla="*/ 295393 w 1881147"/>
              <a:gd name="connsiteY41" fmla="*/ 936578 h 1697829"/>
              <a:gd name="connsiteX42" fmla="*/ 341051 w 1881147"/>
              <a:gd name="connsiteY42" fmla="*/ 975170 h 1697829"/>
              <a:gd name="connsiteX43" fmla="*/ 426184 w 1881147"/>
              <a:gd name="connsiteY43" fmla="*/ 1029422 h 1697829"/>
              <a:gd name="connsiteX44" fmla="*/ 461961 w 1881147"/>
              <a:gd name="connsiteY44" fmla="*/ 1100515 h 1697829"/>
              <a:gd name="connsiteX45" fmla="*/ 441064 w 1881147"/>
              <a:gd name="connsiteY45" fmla="*/ 1170088 h 1697829"/>
              <a:gd name="connsiteX46" fmla="*/ 519111 w 1881147"/>
              <a:gd name="connsiteY46" fmla="*/ 1226551 h 1697829"/>
              <a:gd name="connsiteX47" fmla="*/ 591143 w 1881147"/>
              <a:gd name="connsiteY47" fmla="*/ 1259545 h 1697829"/>
              <a:gd name="connsiteX48" fmla="*/ 571974 w 1881147"/>
              <a:gd name="connsiteY48" fmla="*/ 1319248 h 1697829"/>
              <a:gd name="connsiteX49" fmla="*/ 662461 w 1881147"/>
              <a:gd name="connsiteY49" fmla="*/ 1471648 h 1697829"/>
              <a:gd name="connsiteX50" fmla="*/ 755271 w 1881147"/>
              <a:gd name="connsiteY50" fmla="*/ 1544802 h 1697829"/>
              <a:gd name="connsiteX51" fmla="*/ 805336 w 1881147"/>
              <a:gd name="connsiteY51" fmla="*/ 1495460 h 1697829"/>
              <a:gd name="connsiteX52" fmla="*/ 869926 w 1881147"/>
              <a:gd name="connsiteY52" fmla="*/ 1522857 h 1697829"/>
              <a:gd name="connsiteX53" fmla="*/ 924399 w 1881147"/>
              <a:gd name="connsiteY53" fmla="*/ 1490698 h 1697829"/>
              <a:gd name="connsiteX54" fmla="*/ 941246 w 1881147"/>
              <a:gd name="connsiteY54" fmla="*/ 1448522 h 1697829"/>
              <a:gd name="connsiteX55" fmla="*/ 1005123 w 1881147"/>
              <a:gd name="connsiteY55" fmla="*/ 1534934 h 1697829"/>
              <a:gd name="connsiteX56" fmla="*/ 1050190 w 1881147"/>
              <a:gd name="connsiteY56" fmla="*/ 1606028 h 1697829"/>
              <a:gd name="connsiteX57" fmla="*/ 1120136 w 1881147"/>
              <a:gd name="connsiteY57" fmla="*/ 1697547 h 1697829"/>
              <a:gd name="connsiteX58" fmla="*/ 1151034 w 1881147"/>
              <a:gd name="connsiteY58" fmla="*/ 1634456 h 1697829"/>
              <a:gd name="connsiteX59" fmla="*/ 1181693 w 1881147"/>
              <a:gd name="connsiteY59" fmla="*/ 1627976 h 1697829"/>
              <a:gd name="connsiteX60" fmla="*/ 1224792 w 1881147"/>
              <a:gd name="connsiteY60" fmla="*/ 1657239 h 1697829"/>
              <a:gd name="connsiteX61" fmla="*/ 1258367 w 1881147"/>
              <a:gd name="connsiteY61" fmla="*/ 1616585 h 1697829"/>
              <a:gd name="connsiteX62" fmla="*/ 1277188 w 1881147"/>
              <a:gd name="connsiteY62" fmla="*/ 1621202 h 1697829"/>
              <a:gd name="connsiteX63" fmla="*/ 1311230 w 1881147"/>
              <a:gd name="connsiteY63" fmla="*/ 1687679 h 1697829"/>
              <a:gd name="connsiteX64" fmla="*/ 1367786 w 1881147"/>
              <a:gd name="connsiteY64" fmla="*/ 1664210 h 1697829"/>
              <a:gd name="connsiteX65" fmla="*/ 1419818 w 1881147"/>
              <a:gd name="connsiteY65" fmla="*/ 1608089 h 1697829"/>
              <a:gd name="connsiteX66" fmla="*/ 1470595 w 1881147"/>
              <a:gd name="connsiteY66" fmla="*/ 1591546 h 1697829"/>
              <a:gd name="connsiteX67" fmla="*/ 1488274 w 1881147"/>
              <a:gd name="connsiteY67" fmla="*/ 1647368 h 1697829"/>
              <a:gd name="connsiteX68" fmla="*/ 1558169 w 1881147"/>
              <a:gd name="connsiteY68" fmla="*/ 1621690 h 1697829"/>
              <a:gd name="connsiteX69" fmla="*/ 1588947 w 1881147"/>
              <a:gd name="connsiteY69" fmla="*/ 1534934 h 1697829"/>
              <a:gd name="connsiteX70" fmla="*/ 1670383 w 1881147"/>
              <a:gd name="connsiteY70" fmla="*/ 1444792 h 1697829"/>
              <a:gd name="connsiteX71" fmla="*/ 1714974 w 1881147"/>
              <a:gd name="connsiteY71" fmla="*/ 1413662 h 1697829"/>
              <a:gd name="connsiteX72" fmla="*/ 1743343 w 1881147"/>
              <a:gd name="connsiteY72" fmla="*/ 1416957 h 1697829"/>
              <a:gd name="connsiteX73" fmla="*/ 1820935 w 1881147"/>
              <a:gd name="connsiteY73" fmla="*/ 1406349 h 1697829"/>
              <a:gd name="connsiteX74" fmla="*/ 1816054 w 1881147"/>
              <a:gd name="connsiteY74" fmla="*/ 1459913 h 1697829"/>
              <a:gd name="connsiteX75" fmla="*/ 1874221 w 1881147"/>
              <a:gd name="connsiteY75" fmla="*/ 1483234 h 1697829"/>
              <a:gd name="connsiteX76" fmla="*/ 1875829 w 1881147"/>
              <a:gd name="connsiteY76" fmla="*/ 1460600 h 1697829"/>
              <a:gd name="connsiteX77" fmla="*/ 1875051 w 1881147"/>
              <a:gd name="connsiteY77" fmla="*/ 1399866 h 1697829"/>
              <a:gd name="connsiteX78" fmla="*/ 1853086 w 1881147"/>
              <a:gd name="connsiteY78" fmla="*/ 1309723 h 1697829"/>
              <a:gd name="connsiteX79" fmla="*/ 1853086 w 1881147"/>
              <a:gd name="connsiteY79" fmla="*/ 1252573 h 1697829"/>
              <a:gd name="connsiteX80" fmla="*/ 1810224 w 1881147"/>
              <a:gd name="connsiteY80" fmla="*/ 1243048 h 1697829"/>
              <a:gd name="connsiteX81" fmla="*/ 1734024 w 1881147"/>
              <a:gd name="connsiteY81" fmla="*/ 1162085 h 1697829"/>
              <a:gd name="connsiteX82" fmla="*/ 1695924 w 1881147"/>
              <a:gd name="connsiteY82" fmla="*/ 981110 h 1697829"/>
              <a:gd name="connsiteX83" fmla="*/ 1643536 w 1881147"/>
              <a:gd name="connsiteY83" fmla="*/ 947773 h 1697829"/>
              <a:gd name="connsiteX84" fmla="*/ 1605436 w 1881147"/>
              <a:gd name="connsiteY84" fmla="*/ 890623 h 1697829"/>
              <a:gd name="connsiteX85" fmla="*/ 1557811 w 1881147"/>
              <a:gd name="connsiteY85" fmla="*/ 842998 h 1697829"/>
              <a:gd name="connsiteX86" fmla="*/ 1505424 w 1881147"/>
              <a:gd name="connsiteY86" fmla="*/ 823948 h 1697829"/>
              <a:gd name="connsiteX87" fmla="*/ 1453036 w 1881147"/>
              <a:gd name="connsiteY87" fmla="*/ 819185 h 1697829"/>
              <a:gd name="connsiteX88" fmla="*/ 1510186 w 1881147"/>
              <a:gd name="connsiteY88" fmla="*/ 785848 h 1697829"/>
              <a:gd name="connsiteX89" fmla="*/ 1476849 w 1881147"/>
              <a:gd name="connsiteY89" fmla="*/ 752510 h 1697829"/>
              <a:gd name="connsiteX90" fmla="*/ 1481611 w 1881147"/>
              <a:gd name="connsiteY90" fmla="*/ 728698 h 1697829"/>
              <a:gd name="connsiteX91" fmla="*/ 1572099 w 1881147"/>
              <a:gd name="connsiteY91" fmla="*/ 766798 h 1697829"/>
              <a:gd name="connsiteX92" fmla="*/ 1624486 w 1881147"/>
              <a:gd name="connsiteY92" fmla="*/ 700123 h 1697829"/>
              <a:gd name="connsiteX93" fmla="*/ 1622283 w 1881147"/>
              <a:gd name="connsiteY93" fmla="*/ 557248 h 1697829"/>
              <a:gd name="connsiteX94" fmla="*/ 1639486 w 1881147"/>
              <a:gd name="connsiteY94" fmla="*/ 408922 h 1697829"/>
              <a:gd name="connsiteX0" fmla="*/ 1639486 w 1881147"/>
              <a:gd name="connsiteY0" fmla="*/ 408922 h 1697829"/>
              <a:gd name="connsiteX1" fmla="*/ 1567336 w 1881147"/>
              <a:gd name="connsiteY1" fmla="*/ 376273 h 1697829"/>
              <a:gd name="connsiteX2" fmla="*/ 1477087 w 1881147"/>
              <a:gd name="connsiteY2" fmla="*/ 352460 h 1697829"/>
              <a:gd name="connsiteX3" fmla="*/ 1423767 w 1881147"/>
              <a:gd name="connsiteY3" fmla="*/ 275376 h 1697829"/>
              <a:gd name="connsiteX4" fmla="*/ 1395785 w 1881147"/>
              <a:gd name="connsiteY4" fmla="*/ 173531 h 1697829"/>
              <a:gd name="connsiteX5" fmla="*/ 1364769 w 1881147"/>
              <a:gd name="connsiteY5" fmla="*/ 5469 h 1697829"/>
              <a:gd name="connsiteX6" fmla="*/ 1282757 w 1881147"/>
              <a:gd name="connsiteY6" fmla="*/ 42061 h 1697829"/>
              <a:gd name="connsiteX7" fmla="*/ 1294272 w 1881147"/>
              <a:gd name="connsiteY7" fmla="*/ 53629 h 1697829"/>
              <a:gd name="connsiteX8" fmla="*/ 1275927 w 1881147"/>
              <a:gd name="connsiteY8" fmla="*/ 155903 h 1697829"/>
              <a:gd name="connsiteX9" fmla="*/ 1214911 w 1881147"/>
              <a:gd name="connsiteY9" fmla="*/ 161960 h 1697829"/>
              <a:gd name="connsiteX10" fmla="*/ 1186336 w 1881147"/>
              <a:gd name="connsiteY10" fmla="*/ 190535 h 1697829"/>
              <a:gd name="connsiteX11" fmla="*/ 1176811 w 1881147"/>
              <a:gd name="connsiteY11" fmla="*/ 261973 h 1697829"/>
              <a:gd name="connsiteX12" fmla="*/ 1114899 w 1881147"/>
              <a:gd name="connsiteY12" fmla="*/ 304835 h 1697829"/>
              <a:gd name="connsiteX13" fmla="*/ 1005361 w 1881147"/>
              <a:gd name="connsiteY13" fmla="*/ 319123 h 1697829"/>
              <a:gd name="connsiteX14" fmla="*/ 962499 w 1881147"/>
              <a:gd name="connsiteY14" fmla="*/ 361985 h 1697829"/>
              <a:gd name="connsiteX15" fmla="*/ 838674 w 1881147"/>
              <a:gd name="connsiteY15" fmla="*/ 361985 h 1697829"/>
              <a:gd name="connsiteX16" fmla="*/ 781524 w 1881147"/>
              <a:gd name="connsiteY16" fmla="*/ 433423 h 1697829"/>
              <a:gd name="connsiteX17" fmla="*/ 781524 w 1881147"/>
              <a:gd name="connsiteY17" fmla="*/ 466760 h 1697829"/>
              <a:gd name="connsiteX18" fmla="*/ 743424 w 1881147"/>
              <a:gd name="connsiteY18" fmla="*/ 490573 h 1697829"/>
              <a:gd name="connsiteX19" fmla="*/ 671986 w 1881147"/>
              <a:gd name="connsiteY19" fmla="*/ 423898 h 1697829"/>
              <a:gd name="connsiteX20" fmla="*/ 519586 w 1881147"/>
              <a:gd name="connsiteY20" fmla="*/ 419135 h 1697829"/>
              <a:gd name="connsiteX21" fmla="*/ 457674 w 1881147"/>
              <a:gd name="connsiteY21" fmla="*/ 438185 h 1697829"/>
              <a:gd name="connsiteX22" fmla="*/ 419574 w 1881147"/>
              <a:gd name="connsiteY22" fmla="*/ 423898 h 1697829"/>
              <a:gd name="connsiteX23" fmla="*/ 400524 w 1881147"/>
              <a:gd name="connsiteY23" fmla="*/ 361985 h 1697829"/>
              <a:gd name="connsiteX24" fmla="*/ 333849 w 1881147"/>
              <a:gd name="connsiteY24" fmla="*/ 309598 h 1697829"/>
              <a:gd name="connsiteX25" fmla="*/ 286224 w 1881147"/>
              <a:gd name="connsiteY25" fmla="*/ 242923 h 1697829"/>
              <a:gd name="connsiteX26" fmla="*/ 143349 w 1881147"/>
              <a:gd name="connsiteY26" fmla="*/ 261973 h 1697829"/>
              <a:gd name="connsiteX27" fmla="*/ 124299 w 1881147"/>
              <a:gd name="connsiteY27" fmla="*/ 338173 h 1697829"/>
              <a:gd name="connsiteX28" fmla="*/ 110011 w 1881147"/>
              <a:gd name="connsiteY28" fmla="*/ 371510 h 1697829"/>
              <a:gd name="connsiteX29" fmla="*/ 133824 w 1881147"/>
              <a:gd name="connsiteY29" fmla="*/ 419135 h 1697829"/>
              <a:gd name="connsiteX30" fmla="*/ 81436 w 1881147"/>
              <a:gd name="connsiteY30" fmla="*/ 457235 h 1697829"/>
              <a:gd name="connsiteX31" fmla="*/ 33811 w 1881147"/>
              <a:gd name="connsiteY31" fmla="*/ 452473 h 1697829"/>
              <a:gd name="connsiteX32" fmla="*/ 33811 w 1881147"/>
              <a:gd name="connsiteY32" fmla="*/ 523910 h 1697829"/>
              <a:gd name="connsiteX33" fmla="*/ 474 w 1881147"/>
              <a:gd name="connsiteY33" fmla="*/ 628685 h 1697829"/>
              <a:gd name="connsiteX34" fmla="*/ 62386 w 1881147"/>
              <a:gd name="connsiteY34" fmla="*/ 704885 h 1697829"/>
              <a:gd name="connsiteX35" fmla="*/ 111977 w 1881147"/>
              <a:gd name="connsiteY35" fmla="*/ 685147 h 1697829"/>
              <a:gd name="connsiteX36" fmla="*/ 112334 w 1881147"/>
              <a:gd name="connsiteY36" fmla="*/ 755406 h 1697829"/>
              <a:gd name="connsiteX37" fmla="*/ 167161 w 1881147"/>
              <a:gd name="connsiteY37" fmla="*/ 785848 h 1697829"/>
              <a:gd name="connsiteX38" fmla="*/ 236159 w 1881147"/>
              <a:gd name="connsiteY38" fmla="*/ 796060 h 1697829"/>
              <a:gd name="connsiteX39" fmla="*/ 271462 w 1881147"/>
              <a:gd name="connsiteY39" fmla="*/ 852031 h 1697829"/>
              <a:gd name="connsiteX40" fmla="*/ 270869 w 1881147"/>
              <a:gd name="connsiteY40" fmla="*/ 897103 h 1697829"/>
              <a:gd name="connsiteX41" fmla="*/ 295393 w 1881147"/>
              <a:gd name="connsiteY41" fmla="*/ 936578 h 1697829"/>
              <a:gd name="connsiteX42" fmla="*/ 341051 w 1881147"/>
              <a:gd name="connsiteY42" fmla="*/ 975170 h 1697829"/>
              <a:gd name="connsiteX43" fmla="*/ 426184 w 1881147"/>
              <a:gd name="connsiteY43" fmla="*/ 1029422 h 1697829"/>
              <a:gd name="connsiteX44" fmla="*/ 461961 w 1881147"/>
              <a:gd name="connsiteY44" fmla="*/ 1100515 h 1697829"/>
              <a:gd name="connsiteX45" fmla="*/ 441064 w 1881147"/>
              <a:gd name="connsiteY45" fmla="*/ 1170088 h 1697829"/>
              <a:gd name="connsiteX46" fmla="*/ 519111 w 1881147"/>
              <a:gd name="connsiteY46" fmla="*/ 1226551 h 1697829"/>
              <a:gd name="connsiteX47" fmla="*/ 591143 w 1881147"/>
              <a:gd name="connsiteY47" fmla="*/ 1259545 h 1697829"/>
              <a:gd name="connsiteX48" fmla="*/ 571974 w 1881147"/>
              <a:gd name="connsiteY48" fmla="*/ 1319248 h 1697829"/>
              <a:gd name="connsiteX49" fmla="*/ 662461 w 1881147"/>
              <a:gd name="connsiteY49" fmla="*/ 1471648 h 1697829"/>
              <a:gd name="connsiteX50" fmla="*/ 755271 w 1881147"/>
              <a:gd name="connsiteY50" fmla="*/ 1544802 h 1697829"/>
              <a:gd name="connsiteX51" fmla="*/ 805336 w 1881147"/>
              <a:gd name="connsiteY51" fmla="*/ 1495460 h 1697829"/>
              <a:gd name="connsiteX52" fmla="*/ 869926 w 1881147"/>
              <a:gd name="connsiteY52" fmla="*/ 1522857 h 1697829"/>
              <a:gd name="connsiteX53" fmla="*/ 924399 w 1881147"/>
              <a:gd name="connsiteY53" fmla="*/ 1490698 h 1697829"/>
              <a:gd name="connsiteX54" fmla="*/ 941246 w 1881147"/>
              <a:gd name="connsiteY54" fmla="*/ 1448522 h 1697829"/>
              <a:gd name="connsiteX55" fmla="*/ 1005123 w 1881147"/>
              <a:gd name="connsiteY55" fmla="*/ 1534934 h 1697829"/>
              <a:gd name="connsiteX56" fmla="*/ 1050190 w 1881147"/>
              <a:gd name="connsiteY56" fmla="*/ 1606028 h 1697829"/>
              <a:gd name="connsiteX57" fmla="*/ 1120136 w 1881147"/>
              <a:gd name="connsiteY57" fmla="*/ 1697547 h 1697829"/>
              <a:gd name="connsiteX58" fmla="*/ 1151034 w 1881147"/>
              <a:gd name="connsiteY58" fmla="*/ 1634456 h 1697829"/>
              <a:gd name="connsiteX59" fmla="*/ 1181693 w 1881147"/>
              <a:gd name="connsiteY59" fmla="*/ 1627976 h 1697829"/>
              <a:gd name="connsiteX60" fmla="*/ 1224792 w 1881147"/>
              <a:gd name="connsiteY60" fmla="*/ 1657239 h 1697829"/>
              <a:gd name="connsiteX61" fmla="*/ 1258367 w 1881147"/>
              <a:gd name="connsiteY61" fmla="*/ 1616585 h 1697829"/>
              <a:gd name="connsiteX62" fmla="*/ 1277188 w 1881147"/>
              <a:gd name="connsiteY62" fmla="*/ 1621202 h 1697829"/>
              <a:gd name="connsiteX63" fmla="*/ 1311230 w 1881147"/>
              <a:gd name="connsiteY63" fmla="*/ 1687679 h 1697829"/>
              <a:gd name="connsiteX64" fmla="*/ 1367786 w 1881147"/>
              <a:gd name="connsiteY64" fmla="*/ 1664210 h 1697829"/>
              <a:gd name="connsiteX65" fmla="*/ 1419818 w 1881147"/>
              <a:gd name="connsiteY65" fmla="*/ 1608089 h 1697829"/>
              <a:gd name="connsiteX66" fmla="*/ 1470595 w 1881147"/>
              <a:gd name="connsiteY66" fmla="*/ 1591546 h 1697829"/>
              <a:gd name="connsiteX67" fmla="*/ 1488274 w 1881147"/>
              <a:gd name="connsiteY67" fmla="*/ 1647368 h 1697829"/>
              <a:gd name="connsiteX68" fmla="*/ 1558169 w 1881147"/>
              <a:gd name="connsiteY68" fmla="*/ 1621690 h 1697829"/>
              <a:gd name="connsiteX69" fmla="*/ 1588947 w 1881147"/>
              <a:gd name="connsiteY69" fmla="*/ 1534934 h 1697829"/>
              <a:gd name="connsiteX70" fmla="*/ 1670383 w 1881147"/>
              <a:gd name="connsiteY70" fmla="*/ 1444792 h 1697829"/>
              <a:gd name="connsiteX71" fmla="*/ 1714974 w 1881147"/>
              <a:gd name="connsiteY71" fmla="*/ 1413662 h 1697829"/>
              <a:gd name="connsiteX72" fmla="*/ 1743343 w 1881147"/>
              <a:gd name="connsiteY72" fmla="*/ 1416957 h 1697829"/>
              <a:gd name="connsiteX73" fmla="*/ 1820935 w 1881147"/>
              <a:gd name="connsiteY73" fmla="*/ 1406349 h 1697829"/>
              <a:gd name="connsiteX74" fmla="*/ 1816054 w 1881147"/>
              <a:gd name="connsiteY74" fmla="*/ 1459913 h 1697829"/>
              <a:gd name="connsiteX75" fmla="*/ 1874221 w 1881147"/>
              <a:gd name="connsiteY75" fmla="*/ 1483234 h 1697829"/>
              <a:gd name="connsiteX76" fmla="*/ 1875829 w 1881147"/>
              <a:gd name="connsiteY76" fmla="*/ 1460600 h 1697829"/>
              <a:gd name="connsiteX77" fmla="*/ 1875051 w 1881147"/>
              <a:gd name="connsiteY77" fmla="*/ 1399866 h 1697829"/>
              <a:gd name="connsiteX78" fmla="*/ 1853086 w 1881147"/>
              <a:gd name="connsiteY78" fmla="*/ 1309723 h 1697829"/>
              <a:gd name="connsiteX79" fmla="*/ 1853086 w 1881147"/>
              <a:gd name="connsiteY79" fmla="*/ 1252573 h 1697829"/>
              <a:gd name="connsiteX80" fmla="*/ 1810224 w 1881147"/>
              <a:gd name="connsiteY80" fmla="*/ 1243048 h 1697829"/>
              <a:gd name="connsiteX81" fmla="*/ 1734024 w 1881147"/>
              <a:gd name="connsiteY81" fmla="*/ 1162085 h 1697829"/>
              <a:gd name="connsiteX82" fmla="*/ 1695924 w 1881147"/>
              <a:gd name="connsiteY82" fmla="*/ 981110 h 1697829"/>
              <a:gd name="connsiteX83" fmla="*/ 1643536 w 1881147"/>
              <a:gd name="connsiteY83" fmla="*/ 947773 h 1697829"/>
              <a:gd name="connsiteX84" fmla="*/ 1605436 w 1881147"/>
              <a:gd name="connsiteY84" fmla="*/ 890623 h 1697829"/>
              <a:gd name="connsiteX85" fmla="*/ 1557811 w 1881147"/>
              <a:gd name="connsiteY85" fmla="*/ 842998 h 1697829"/>
              <a:gd name="connsiteX86" fmla="*/ 1505424 w 1881147"/>
              <a:gd name="connsiteY86" fmla="*/ 823948 h 1697829"/>
              <a:gd name="connsiteX87" fmla="*/ 1453036 w 1881147"/>
              <a:gd name="connsiteY87" fmla="*/ 819185 h 1697829"/>
              <a:gd name="connsiteX88" fmla="*/ 1510186 w 1881147"/>
              <a:gd name="connsiteY88" fmla="*/ 785848 h 1697829"/>
              <a:gd name="connsiteX89" fmla="*/ 1476849 w 1881147"/>
              <a:gd name="connsiteY89" fmla="*/ 752510 h 1697829"/>
              <a:gd name="connsiteX90" fmla="*/ 1481611 w 1881147"/>
              <a:gd name="connsiteY90" fmla="*/ 728698 h 1697829"/>
              <a:gd name="connsiteX91" fmla="*/ 1572099 w 1881147"/>
              <a:gd name="connsiteY91" fmla="*/ 766798 h 1697829"/>
              <a:gd name="connsiteX92" fmla="*/ 1624486 w 1881147"/>
              <a:gd name="connsiteY92" fmla="*/ 700123 h 1697829"/>
              <a:gd name="connsiteX93" fmla="*/ 1622283 w 1881147"/>
              <a:gd name="connsiteY93" fmla="*/ 557248 h 1697829"/>
              <a:gd name="connsiteX94" fmla="*/ 1639486 w 1881147"/>
              <a:gd name="connsiteY94" fmla="*/ 408922 h 1697829"/>
              <a:gd name="connsiteX0" fmla="*/ 1639486 w 1881147"/>
              <a:gd name="connsiteY0" fmla="*/ 409649 h 1698556"/>
              <a:gd name="connsiteX1" fmla="*/ 1567336 w 1881147"/>
              <a:gd name="connsiteY1" fmla="*/ 377000 h 1698556"/>
              <a:gd name="connsiteX2" fmla="*/ 1477087 w 1881147"/>
              <a:gd name="connsiteY2" fmla="*/ 353187 h 1698556"/>
              <a:gd name="connsiteX3" fmla="*/ 1423767 w 1881147"/>
              <a:gd name="connsiteY3" fmla="*/ 276103 h 1698556"/>
              <a:gd name="connsiteX4" fmla="*/ 1395785 w 1881147"/>
              <a:gd name="connsiteY4" fmla="*/ 174258 h 1698556"/>
              <a:gd name="connsiteX5" fmla="*/ 1364769 w 1881147"/>
              <a:gd name="connsiteY5" fmla="*/ 6196 h 1698556"/>
              <a:gd name="connsiteX6" fmla="*/ 1282757 w 1881147"/>
              <a:gd name="connsiteY6" fmla="*/ 42788 h 1698556"/>
              <a:gd name="connsiteX7" fmla="*/ 1291832 w 1881147"/>
              <a:gd name="connsiteY7" fmla="*/ 105417 h 1698556"/>
              <a:gd name="connsiteX8" fmla="*/ 1275927 w 1881147"/>
              <a:gd name="connsiteY8" fmla="*/ 156630 h 1698556"/>
              <a:gd name="connsiteX9" fmla="*/ 1214911 w 1881147"/>
              <a:gd name="connsiteY9" fmla="*/ 162687 h 1698556"/>
              <a:gd name="connsiteX10" fmla="*/ 1186336 w 1881147"/>
              <a:gd name="connsiteY10" fmla="*/ 191262 h 1698556"/>
              <a:gd name="connsiteX11" fmla="*/ 1176811 w 1881147"/>
              <a:gd name="connsiteY11" fmla="*/ 262700 h 1698556"/>
              <a:gd name="connsiteX12" fmla="*/ 1114899 w 1881147"/>
              <a:gd name="connsiteY12" fmla="*/ 305562 h 1698556"/>
              <a:gd name="connsiteX13" fmla="*/ 1005361 w 1881147"/>
              <a:gd name="connsiteY13" fmla="*/ 319850 h 1698556"/>
              <a:gd name="connsiteX14" fmla="*/ 962499 w 1881147"/>
              <a:gd name="connsiteY14" fmla="*/ 362712 h 1698556"/>
              <a:gd name="connsiteX15" fmla="*/ 838674 w 1881147"/>
              <a:gd name="connsiteY15" fmla="*/ 362712 h 1698556"/>
              <a:gd name="connsiteX16" fmla="*/ 781524 w 1881147"/>
              <a:gd name="connsiteY16" fmla="*/ 434150 h 1698556"/>
              <a:gd name="connsiteX17" fmla="*/ 781524 w 1881147"/>
              <a:gd name="connsiteY17" fmla="*/ 467487 h 1698556"/>
              <a:gd name="connsiteX18" fmla="*/ 743424 w 1881147"/>
              <a:gd name="connsiteY18" fmla="*/ 491300 h 1698556"/>
              <a:gd name="connsiteX19" fmla="*/ 671986 w 1881147"/>
              <a:gd name="connsiteY19" fmla="*/ 424625 h 1698556"/>
              <a:gd name="connsiteX20" fmla="*/ 519586 w 1881147"/>
              <a:gd name="connsiteY20" fmla="*/ 419862 h 1698556"/>
              <a:gd name="connsiteX21" fmla="*/ 457674 w 1881147"/>
              <a:gd name="connsiteY21" fmla="*/ 438912 h 1698556"/>
              <a:gd name="connsiteX22" fmla="*/ 419574 w 1881147"/>
              <a:gd name="connsiteY22" fmla="*/ 424625 h 1698556"/>
              <a:gd name="connsiteX23" fmla="*/ 400524 w 1881147"/>
              <a:gd name="connsiteY23" fmla="*/ 362712 h 1698556"/>
              <a:gd name="connsiteX24" fmla="*/ 333849 w 1881147"/>
              <a:gd name="connsiteY24" fmla="*/ 310325 h 1698556"/>
              <a:gd name="connsiteX25" fmla="*/ 286224 w 1881147"/>
              <a:gd name="connsiteY25" fmla="*/ 243650 h 1698556"/>
              <a:gd name="connsiteX26" fmla="*/ 143349 w 1881147"/>
              <a:gd name="connsiteY26" fmla="*/ 262700 h 1698556"/>
              <a:gd name="connsiteX27" fmla="*/ 124299 w 1881147"/>
              <a:gd name="connsiteY27" fmla="*/ 338900 h 1698556"/>
              <a:gd name="connsiteX28" fmla="*/ 110011 w 1881147"/>
              <a:gd name="connsiteY28" fmla="*/ 372237 h 1698556"/>
              <a:gd name="connsiteX29" fmla="*/ 133824 w 1881147"/>
              <a:gd name="connsiteY29" fmla="*/ 419862 h 1698556"/>
              <a:gd name="connsiteX30" fmla="*/ 81436 w 1881147"/>
              <a:gd name="connsiteY30" fmla="*/ 457962 h 1698556"/>
              <a:gd name="connsiteX31" fmla="*/ 33811 w 1881147"/>
              <a:gd name="connsiteY31" fmla="*/ 453200 h 1698556"/>
              <a:gd name="connsiteX32" fmla="*/ 33811 w 1881147"/>
              <a:gd name="connsiteY32" fmla="*/ 524637 h 1698556"/>
              <a:gd name="connsiteX33" fmla="*/ 474 w 1881147"/>
              <a:gd name="connsiteY33" fmla="*/ 629412 h 1698556"/>
              <a:gd name="connsiteX34" fmla="*/ 62386 w 1881147"/>
              <a:gd name="connsiteY34" fmla="*/ 705612 h 1698556"/>
              <a:gd name="connsiteX35" fmla="*/ 111977 w 1881147"/>
              <a:gd name="connsiteY35" fmla="*/ 685874 h 1698556"/>
              <a:gd name="connsiteX36" fmla="*/ 112334 w 1881147"/>
              <a:gd name="connsiteY36" fmla="*/ 756133 h 1698556"/>
              <a:gd name="connsiteX37" fmla="*/ 167161 w 1881147"/>
              <a:gd name="connsiteY37" fmla="*/ 786575 h 1698556"/>
              <a:gd name="connsiteX38" fmla="*/ 236159 w 1881147"/>
              <a:gd name="connsiteY38" fmla="*/ 796787 h 1698556"/>
              <a:gd name="connsiteX39" fmla="*/ 271462 w 1881147"/>
              <a:gd name="connsiteY39" fmla="*/ 852758 h 1698556"/>
              <a:gd name="connsiteX40" fmla="*/ 270869 w 1881147"/>
              <a:gd name="connsiteY40" fmla="*/ 897830 h 1698556"/>
              <a:gd name="connsiteX41" fmla="*/ 295393 w 1881147"/>
              <a:gd name="connsiteY41" fmla="*/ 937305 h 1698556"/>
              <a:gd name="connsiteX42" fmla="*/ 341051 w 1881147"/>
              <a:gd name="connsiteY42" fmla="*/ 975897 h 1698556"/>
              <a:gd name="connsiteX43" fmla="*/ 426184 w 1881147"/>
              <a:gd name="connsiteY43" fmla="*/ 1030149 h 1698556"/>
              <a:gd name="connsiteX44" fmla="*/ 461961 w 1881147"/>
              <a:gd name="connsiteY44" fmla="*/ 1101242 h 1698556"/>
              <a:gd name="connsiteX45" fmla="*/ 441064 w 1881147"/>
              <a:gd name="connsiteY45" fmla="*/ 1170815 h 1698556"/>
              <a:gd name="connsiteX46" fmla="*/ 519111 w 1881147"/>
              <a:gd name="connsiteY46" fmla="*/ 1227278 h 1698556"/>
              <a:gd name="connsiteX47" fmla="*/ 591143 w 1881147"/>
              <a:gd name="connsiteY47" fmla="*/ 1260272 h 1698556"/>
              <a:gd name="connsiteX48" fmla="*/ 571974 w 1881147"/>
              <a:gd name="connsiteY48" fmla="*/ 1319975 h 1698556"/>
              <a:gd name="connsiteX49" fmla="*/ 662461 w 1881147"/>
              <a:gd name="connsiteY49" fmla="*/ 1472375 h 1698556"/>
              <a:gd name="connsiteX50" fmla="*/ 755271 w 1881147"/>
              <a:gd name="connsiteY50" fmla="*/ 1545529 h 1698556"/>
              <a:gd name="connsiteX51" fmla="*/ 805336 w 1881147"/>
              <a:gd name="connsiteY51" fmla="*/ 1496187 h 1698556"/>
              <a:gd name="connsiteX52" fmla="*/ 869926 w 1881147"/>
              <a:gd name="connsiteY52" fmla="*/ 1523584 h 1698556"/>
              <a:gd name="connsiteX53" fmla="*/ 924399 w 1881147"/>
              <a:gd name="connsiteY53" fmla="*/ 1491425 h 1698556"/>
              <a:gd name="connsiteX54" fmla="*/ 941246 w 1881147"/>
              <a:gd name="connsiteY54" fmla="*/ 1449249 h 1698556"/>
              <a:gd name="connsiteX55" fmla="*/ 1005123 w 1881147"/>
              <a:gd name="connsiteY55" fmla="*/ 1535661 h 1698556"/>
              <a:gd name="connsiteX56" fmla="*/ 1050190 w 1881147"/>
              <a:gd name="connsiteY56" fmla="*/ 1606755 h 1698556"/>
              <a:gd name="connsiteX57" fmla="*/ 1120136 w 1881147"/>
              <a:gd name="connsiteY57" fmla="*/ 1698274 h 1698556"/>
              <a:gd name="connsiteX58" fmla="*/ 1151034 w 1881147"/>
              <a:gd name="connsiteY58" fmla="*/ 1635183 h 1698556"/>
              <a:gd name="connsiteX59" fmla="*/ 1181693 w 1881147"/>
              <a:gd name="connsiteY59" fmla="*/ 1628703 h 1698556"/>
              <a:gd name="connsiteX60" fmla="*/ 1224792 w 1881147"/>
              <a:gd name="connsiteY60" fmla="*/ 1657966 h 1698556"/>
              <a:gd name="connsiteX61" fmla="*/ 1258367 w 1881147"/>
              <a:gd name="connsiteY61" fmla="*/ 1617312 h 1698556"/>
              <a:gd name="connsiteX62" fmla="*/ 1277188 w 1881147"/>
              <a:gd name="connsiteY62" fmla="*/ 1621929 h 1698556"/>
              <a:gd name="connsiteX63" fmla="*/ 1311230 w 1881147"/>
              <a:gd name="connsiteY63" fmla="*/ 1688406 h 1698556"/>
              <a:gd name="connsiteX64" fmla="*/ 1367786 w 1881147"/>
              <a:gd name="connsiteY64" fmla="*/ 1664937 h 1698556"/>
              <a:gd name="connsiteX65" fmla="*/ 1419818 w 1881147"/>
              <a:gd name="connsiteY65" fmla="*/ 1608816 h 1698556"/>
              <a:gd name="connsiteX66" fmla="*/ 1470595 w 1881147"/>
              <a:gd name="connsiteY66" fmla="*/ 1592273 h 1698556"/>
              <a:gd name="connsiteX67" fmla="*/ 1488274 w 1881147"/>
              <a:gd name="connsiteY67" fmla="*/ 1648095 h 1698556"/>
              <a:gd name="connsiteX68" fmla="*/ 1558169 w 1881147"/>
              <a:gd name="connsiteY68" fmla="*/ 1622417 h 1698556"/>
              <a:gd name="connsiteX69" fmla="*/ 1588947 w 1881147"/>
              <a:gd name="connsiteY69" fmla="*/ 1535661 h 1698556"/>
              <a:gd name="connsiteX70" fmla="*/ 1670383 w 1881147"/>
              <a:gd name="connsiteY70" fmla="*/ 1445519 h 1698556"/>
              <a:gd name="connsiteX71" fmla="*/ 1714974 w 1881147"/>
              <a:gd name="connsiteY71" fmla="*/ 1414389 h 1698556"/>
              <a:gd name="connsiteX72" fmla="*/ 1743343 w 1881147"/>
              <a:gd name="connsiteY72" fmla="*/ 1417684 h 1698556"/>
              <a:gd name="connsiteX73" fmla="*/ 1820935 w 1881147"/>
              <a:gd name="connsiteY73" fmla="*/ 1407076 h 1698556"/>
              <a:gd name="connsiteX74" fmla="*/ 1816054 w 1881147"/>
              <a:gd name="connsiteY74" fmla="*/ 1460640 h 1698556"/>
              <a:gd name="connsiteX75" fmla="*/ 1874221 w 1881147"/>
              <a:gd name="connsiteY75" fmla="*/ 1483961 h 1698556"/>
              <a:gd name="connsiteX76" fmla="*/ 1875829 w 1881147"/>
              <a:gd name="connsiteY76" fmla="*/ 1461327 h 1698556"/>
              <a:gd name="connsiteX77" fmla="*/ 1875051 w 1881147"/>
              <a:gd name="connsiteY77" fmla="*/ 1400593 h 1698556"/>
              <a:gd name="connsiteX78" fmla="*/ 1853086 w 1881147"/>
              <a:gd name="connsiteY78" fmla="*/ 1310450 h 1698556"/>
              <a:gd name="connsiteX79" fmla="*/ 1853086 w 1881147"/>
              <a:gd name="connsiteY79" fmla="*/ 1253300 h 1698556"/>
              <a:gd name="connsiteX80" fmla="*/ 1810224 w 1881147"/>
              <a:gd name="connsiteY80" fmla="*/ 1243775 h 1698556"/>
              <a:gd name="connsiteX81" fmla="*/ 1734024 w 1881147"/>
              <a:gd name="connsiteY81" fmla="*/ 1162812 h 1698556"/>
              <a:gd name="connsiteX82" fmla="*/ 1695924 w 1881147"/>
              <a:gd name="connsiteY82" fmla="*/ 981837 h 1698556"/>
              <a:gd name="connsiteX83" fmla="*/ 1643536 w 1881147"/>
              <a:gd name="connsiteY83" fmla="*/ 948500 h 1698556"/>
              <a:gd name="connsiteX84" fmla="*/ 1605436 w 1881147"/>
              <a:gd name="connsiteY84" fmla="*/ 891350 h 1698556"/>
              <a:gd name="connsiteX85" fmla="*/ 1557811 w 1881147"/>
              <a:gd name="connsiteY85" fmla="*/ 843725 h 1698556"/>
              <a:gd name="connsiteX86" fmla="*/ 1505424 w 1881147"/>
              <a:gd name="connsiteY86" fmla="*/ 824675 h 1698556"/>
              <a:gd name="connsiteX87" fmla="*/ 1453036 w 1881147"/>
              <a:gd name="connsiteY87" fmla="*/ 819912 h 1698556"/>
              <a:gd name="connsiteX88" fmla="*/ 1510186 w 1881147"/>
              <a:gd name="connsiteY88" fmla="*/ 786575 h 1698556"/>
              <a:gd name="connsiteX89" fmla="*/ 1476849 w 1881147"/>
              <a:gd name="connsiteY89" fmla="*/ 753237 h 1698556"/>
              <a:gd name="connsiteX90" fmla="*/ 1481611 w 1881147"/>
              <a:gd name="connsiteY90" fmla="*/ 729425 h 1698556"/>
              <a:gd name="connsiteX91" fmla="*/ 1572099 w 1881147"/>
              <a:gd name="connsiteY91" fmla="*/ 767525 h 1698556"/>
              <a:gd name="connsiteX92" fmla="*/ 1624486 w 1881147"/>
              <a:gd name="connsiteY92" fmla="*/ 700850 h 1698556"/>
              <a:gd name="connsiteX93" fmla="*/ 1622283 w 1881147"/>
              <a:gd name="connsiteY93" fmla="*/ 557975 h 1698556"/>
              <a:gd name="connsiteX94" fmla="*/ 1639486 w 1881147"/>
              <a:gd name="connsiteY94" fmla="*/ 409649 h 1698556"/>
              <a:gd name="connsiteX0" fmla="*/ 1639486 w 1881147"/>
              <a:gd name="connsiteY0" fmla="*/ 411844 h 1700751"/>
              <a:gd name="connsiteX1" fmla="*/ 1567336 w 1881147"/>
              <a:gd name="connsiteY1" fmla="*/ 379195 h 1700751"/>
              <a:gd name="connsiteX2" fmla="*/ 1477087 w 1881147"/>
              <a:gd name="connsiteY2" fmla="*/ 355382 h 1700751"/>
              <a:gd name="connsiteX3" fmla="*/ 1423767 w 1881147"/>
              <a:gd name="connsiteY3" fmla="*/ 278298 h 1700751"/>
              <a:gd name="connsiteX4" fmla="*/ 1395785 w 1881147"/>
              <a:gd name="connsiteY4" fmla="*/ 176453 h 1700751"/>
              <a:gd name="connsiteX5" fmla="*/ 1364769 w 1881147"/>
              <a:gd name="connsiteY5" fmla="*/ 8391 h 1700751"/>
              <a:gd name="connsiteX6" fmla="*/ 1282757 w 1881147"/>
              <a:gd name="connsiteY6" fmla="*/ 44983 h 1700751"/>
              <a:gd name="connsiteX7" fmla="*/ 1291832 w 1881147"/>
              <a:gd name="connsiteY7" fmla="*/ 107612 h 1700751"/>
              <a:gd name="connsiteX8" fmla="*/ 1275927 w 1881147"/>
              <a:gd name="connsiteY8" fmla="*/ 158825 h 1700751"/>
              <a:gd name="connsiteX9" fmla="*/ 1214911 w 1881147"/>
              <a:gd name="connsiteY9" fmla="*/ 164882 h 1700751"/>
              <a:gd name="connsiteX10" fmla="*/ 1186336 w 1881147"/>
              <a:gd name="connsiteY10" fmla="*/ 193457 h 1700751"/>
              <a:gd name="connsiteX11" fmla="*/ 1176811 w 1881147"/>
              <a:gd name="connsiteY11" fmla="*/ 264895 h 1700751"/>
              <a:gd name="connsiteX12" fmla="*/ 1114899 w 1881147"/>
              <a:gd name="connsiteY12" fmla="*/ 307757 h 1700751"/>
              <a:gd name="connsiteX13" fmla="*/ 1005361 w 1881147"/>
              <a:gd name="connsiteY13" fmla="*/ 322045 h 1700751"/>
              <a:gd name="connsiteX14" fmla="*/ 962499 w 1881147"/>
              <a:gd name="connsiteY14" fmla="*/ 364907 h 1700751"/>
              <a:gd name="connsiteX15" fmla="*/ 838674 w 1881147"/>
              <a:gd name="connsiteY15" fmla="*/ 364907 h 1700751"/>
              <a:gd name="connsiteX16" fmla="*/ 781524 w 1881147"/>
              <a:gd name="connsiteY16" fmla="*/ 436345 h 1700751"/>
              <a:gd name="connsiteX17" fmla="*/ 781524 w 1881147"/>
              <a:gd name="connsiteY17" fmla="*/ 469682 h 1700751"/>
              <a:gd name="connsiteX18" fmla="*/ 743424 w 1881147"/>
              <a:gd name="connsiteY18" fmla="*/ 493495 h 1700751"/>
              <a:gd name="connsiteX19" fmla="*/ 671986 w 1881147"/>
              <a:gd name="connsiteY19" fmla="*/ 426820 h 1700751"/>
              <a:gd name="connsiteX20" fmla="*/ 519586 w 1881147"/>
              <a:gd name="connsiteY20" fmla="*/ 422057 h 1700751"/>
              <a:gd name="connsiteX21" fmla="*/ 457674 w 1881147"/>
              <a:gd name="connsiteY21" fmla="*/ 441107 h 1700751"/>
              <a:gd name="connsiteX22" fmla="*/ 419574 w 1881147"/>
              <a:gd name="connsiteY22" fmla="*/ 426820 h 1700751"/>
              <a:gd name="connsiteX23" fmla="*/ 400524 w 1881147"/>
              <a:gd name="connsiteY23" fmla="*/ 364907 h 1700751"/>
              <a:gd name="connsiteX24" fmla="*/ 333849 w 1881147"/>
              <a:gd name="connsiteY24" fmla="*/ 312520 h 1700751"/>
              <a:gd name="connsiteX25" fmla="*/ 286224 w 1881147"/>
              <a:gd name="connsiteY25" fmla="*/ 245845 h 1700751"/>
              <a:gd name="connsiteX26" fmla="*/ 143349 w 1881147"/>
              <a:gd name="connsiteY26" fmla="*/ 264895 h 1700751"/>
              <a:gd name="connsiteX27" fmla="*/ 124299 w 1881147"/>
              <a:gd name="connsiteY27" fmla="*/ 341095 h 1700751"/>
              <a:gd name="connsiteX28" fmla="*/ 110011 w 1881147"/>
              <a:gd name="connsiteY28" fmla="*/ 374432 h 1700751"/>
              <a:gd name="connsiteX29" fmla="*/ 133824 w 1881147"/>
              <a:gd name="connsiteY29" fmla="*/ 422057 h 1700751"/>
              <a:gd name="connsiteX30" fmla="*/ 81436 w 1881147"/>
              <a:gd name="connsiteY30" fmla="*/ 460157 h 1700751"/>
              <a:gd name="connsiteX31" fmla="*/ 33811 w 1881147"/>
              <a:gd name="connsiteY31" fmla="*/ 455395 h 1700751"/>
              <a:gd name="connsiteX32" fmla="*/ 33811 w 1881147"/>
              <a:gd name="connsiteY32" fmla="*/ 526832 h 1700751"/>
              <a:gd name="connsiteX33" fmla="*/ 474 w 1881147"/>
              <a:gd name="connsiteY33" fmla="*/ 631607 h 1700751"/>
              <a:gd name="connsiteX34" fmla="*/ 62386 w 1881147"/>
              <a:gd name="connsiteY34" fmla="*/ 707807 h 1700751"/>
              <a:gd name="connsiteX35" fmla="*/ 111977 w 1881147"/>
              <a:gd name="connsiteY35" fmla="*/ 688069 h 1700751"/>
              <a:gd name="connsiteX36" fmla="*/ 112334 w 1881147"/>
              <a:gd name="connsiteY36" fmla="*/ 758328 h 1700751"/>
              <a:gd name="connsiteX37" fmla="*/ 167161 w 1881147"/>
              <a:gd name="connsiteY37" fmla="*/ 788770 h 1700751"/>
              <a:gd name="connsiteX38" fmla="*/ 236159 w 1881147"/>
              <a:gd name="connsiteY38" fmla="*/ 798982 h 1700751"/>
              <a:gd name="connsiteX39" fmla="*/ 271462 w 1881147"/>
              <a:gd name="connsiteY39" fmla="*/ 854953 h 1700751"/>
              <a:gd name="connsiteX40" fmla="*/ 270869 w 1881147"/>
              <a:gd name="connsiteY40" fmla="*/ 900025 h 1700751"/>
              <a:gd name="connsiteX41" fmla="*/ 295393 w 1881147"/>
              <a:gd name="connsiteY41" fmla="*/ 939500 h 1700751"/>
              <a:gd name="connsiteX42" fmla="*/ 341051 w 1881147"/>
              <a:gd name="connsiteY42" fmla="*/ 978092 h 1700751"/>
              <a:gd name="connsiteX43" fmla="*/ 426184 w 1881147"/>
              <a:gd name="connsiteY43" fmla="*/ 1032344 h 1700751"/>
              <a:gd name="connsiteX44" fmla="*/ 461961 w 1881147"/>
              <a:gd name="connsiteY44" fmla="*/ 1103437 h 1700751"/>
              <a:gd name="connsiteX45" fmla="*/ 441064 w 1881147"/>
              <a:gd name="connsiteY45" fmla="*/ 1173010 h 1700751"/>
              <a:gd name="connsiteX46" fmla="*/ 519111 w 1881147"/>
              <a:gd name="connsiteY46" fmla="*/ 1229473 h 1700751"/>
              <a:gd name="connsiteX47" fmla="*/ 591143 w 1881147"/>
              <a:gd name="connsiteY47" fmla="*/ 1262467 h 1700751"/>
              <a:gd name="connsiteX48" fmla="*/ 571974 w 1881147"/>
              <a:gd name="connsiteY48" fmla="*/ 1322170 h 1700751"/>
              <a:gd name="connsiteX49" fmla="*/ 662461 w 1881147"/>
              <a:gd name="connsiteY49" fmla="*/ 1474570 h 1700751"/>
              <a:gd name="connsiteX50" fmla="*/ 755271 w 1881147"/>
              <a:gd name="connsiteY50" fmla="*/ 1547724 h 1700751"/>
              <a:gd name="connsiteX51" fmla="*/ 805336 w 1881147"/>
              <a:gd name="connsiteY51" fmla="*/ 1498382 h 1700751"/>
              <a:gd name="connsiteX52" fmla="*/ 869926 w 1881147"/>
              <a:gd name="connsiteY52" fmla="*/ 1525779 h 1700751"/>
              <a:gd name="connsiteX53" fmla="*/ 924399 w 1881147"/>
              <a:gd name="connsiteY53" fmla="*/ 1493620 h 1700751"/>
              <a:gd name="connsiteX54" fmla="*/ 941246 w 1881147"/>
              <a:gd name="connsiteY54" fmla="*/ 1451444 h 1700751"/>
              <a:gd name="connsiteX55" fmla="*/ 1005123 w 1881147"/>
              <a:gd name="connsiteY55" fmla="*/ 1537856 h 1700751"/>
              <a:gd name="connsiteX56" fmla="*/ 1050190 w 1881147"/>
              <a:gd name="connsiteY56" fmla="*/ 1608950 h 1700751"/>
              <a:gd name="connsiteX57" fmla="*/ 1120136 w 1881147"/>
              <a:gd name="connsiteY57" fmla="*/ 1700469 h 1700751"/>
              <a:gd name="connsiteX58" fmla="*/ 1151034 w 1881147"/>
              <a:gd name="connsiteY58" fmla="*/ 1637378 h 1700751"/>
              <a:gd name="connsiteX59" fmla="*/ 1181693 w 1881147"/>
              <a:gd name="connsiteY59" fmla="*/ 1630898 h 1700751"/>
              <a:gd name="connsiteX60" fmla="*/ 1224792 w 1881147"/>
              <a:gd name="connsiteY60" fmla="*/ 1660161 h 1700751"/>
              <a:gd name="connsiteX61" fmla="*/ 1258367 w 1881147"/>
              <a:gd name="connsiteY61" fmla="*/ 1619507 h 1700751"/>
              <a:gd name="connsiteX62" fmla="*/ 1277188 w 1881147"/>
              <a:gd name="connsiteY62" fmla="*/ 1624124 h 1700751"/>
              <a:gd name="connsiteX63" fmla="*/ 1311230 w 1881147"/>
              <a:gd name="connsiteY63" fmla="*/ 1690601 h 1700751"/>
              <a:gd name="connsiteX64" fmla="*/ 1367786 w 1881147"/>
              <a:gd name="connsiteY64" fmla="*/ 1667132 h 1700751"/>
              <a:gd name="connsiteX65" fmla="*/ 1419818 w 1881147"/>
              <a:gd name="connsiteY65" fmla="*/ 1611011 h 1700751"/>
              <a:gd name="connsiteX66" fmla="*/ 1470595 w 1881147"/>
              <a:gd name="connsiteY66" fmla="*/ 1594468 h 1700751"/>
              <a:gd name="connsiteX67" fmla="*/ 1488274 w 1881147"/>
              <a:gd name="connsiteY67" fmla="*/ 1650290 h 1700751"/>
              <a:gd name="connsiteX68" fmla="*/ 1558169 w 1881147"/>
              <a:gd name="connsiteY68" fmla="*/ 1624612 h 1700751"/>
              <a:gd name="connsiteX69" fmla="*/ 1588947 w 1881147"/>
              <a:gd name="connsiteY69" fmla="*/ 1537856 h 1700751"/>
              <a:gd name="connsiteX70" fmla="*/ 1670383 w 1881147"/>
              <a:gd name="connsiteY70" fmla="*/ 1447714 h 1700751"/>
              <a:gd name="connsiteX71" fmla="*/ 1714974 w 1881147"/>
              <a:gd name="connsiteY71" fmla="*/ 1416584 h 1700751"/>
              <a:gd name="connsiteX72" fmla="*/ 1743343 w 1881147"/>
              <a:gd name="connsiteY72" fmla="*/ 1419879 h 1700751"/>
              <a:gd name="connsiteX73" fmla="*/ 1820935 w 1881147"/>
              <a:gd name="connsiteY73" fmla="*/ 1409271 h 1700751"/>
              <a:gd name="connsiteX74" fmla="*/ 1816054 w 1881147"/>
              <a:gd name="connsiteY74" fmla="*/ 1462835 h 1700751"/>
              <a:gd name="connsiteX75" fmla="*/ 1874221 w 1881147"/>
              <a:gd name="connsiteY75" fmla="*/ 1486156 h 1700751"/>
              <a:gd name="connsiteX76" fmla="*/ 1875829 w 1881147"/>
              <a:gd name="connsiteY76" fmla="*/ 1463522 h 1700751"/>
              <a:gd name="connsiteX77" fmla="*/ 1875051 w 1881147"/>
              <a:gd name="connsiteY77" fmla="*/ 1402788 h 1700751"/>
              <a:gd name="connsiteX78" fmla="*/ 1853086 w 1881147"/>
              <a:gd name="connsiteY78" fmla="*/ 1312645 h 1700751"/>
              <a:gd name="connsiteX79" fmla="*/ 1853086 w 1881147"/>
              <a:gd name="connsiteY79" fmla="*/ 1255495 h 1700751"/>
              <a:gd name="connsiteX80" fmla="*/ 1810224 w 1881147"/>
              <a:gd name="connsiteY80" fmla="*/ 1245970 h 1700751"/>
              <a:gd name="connsiteX81" fmla="*/ 1734024 w 1881147"/>
              <a:gd name="connsiteY81" fmla="*/ 1165007 h 1700751"/>
              <a:gd name="connsiteX82" fmla="*/ 1695924 w 1881147"/>
              <a:gd name="connsiteY82" fmla="*/ 984032 h 1700751"/>
              <a:gd name="connsiteX83" fmla="*/ 1643536 w 1881147"/>
              <a:gd name="connsiteY83" fmla="*/ 950695 h 1700751"/>
              <a:gd name="connsiteX84" fmla="*/ 1605436 w 1881147"/>
              <a:gd name="connsiteY84" fmla="*/ 893545 h 1700751"/>
              <a:gd name="connsiteX85" fmla="*/ 1557811 w 1881147"/>
              <a:gd name="connsiteY85" fmla="*/ 845920 h 1700751"/>
              <a:gd name="connsiteX86" fmla="*/ 1505424 w 1881147"/>
              <a:gd name="connsiteY86" fmla="*/ 826870 h 1700751"/>
              <a:gd name="connsiteX87" fmla="*/ 1453036 w 1881147"/>
              <a:gd name="connsiteY87" fmla="*/ 822107 h 1700751"/>
              <a:gd name="connsiteX88" fmla="*/ 1510186 w 1881147"/>
              <a:gd name="connsiteY88" fmla="*/ 788770 h 1700751"/>
              <a:gd name="connsiteX89" fmla="*/ 1476849 w 1881147"/>
              <a:gd name="connsiteY89" fmla="*/ 755432 h 1700751"/>
              <a:gd name="connsiteX90" fmla="*/ 1481611 w 1881147"/>
              <a:gd name="connsiteY90" fmla="*/ 731620 h 1700751"/>
              <a:gd name="connsiteX91" fmla="*/ 1572099 w 1881147"/>
              <a:gd name="connsiteY91" fmla="*/ 769720 h 1700751"/>
              <a:gd name="connsiteX92" fmla="*/ 1624486 w 1881147"/>
              <a:gd name="connsiteY92" fmla="*/ 703045 h 1700751"/>
              <a:gd name="connsiteX93" fmla="*/ 1622283 w 1881147"/>
              <a:gd name="connsiteY93" fmla="*/ 560170 h 1700751"/>
              <a:gd name="connsiteX94" fmla="*/ 1639486 w 1881147"/>
              <a:gd name="connsiteY94" fmla="*/ 411844 h 1700751"/>
              <a:gd name="connsiteX0" fmla="*/ 1639486 w 1881147"/>
              <a:gd name="connsiteY0" fmla="*/ 410679 h 1699586"/>
              <a:gd name="connsiteX1" fmla="*/ 1567336 w 1881147"/>
              <a:gd name="connsiteY1" fmla="*/ 378030 h 1699586"/>
              <a:gd name="connsiteX2" fmla="*/ 1477087 w 1881147"/>
              <a:gd name="connsiteY2" fmla="*/ 354217 h 1699586"/>
              <a:gd name="connsiteX3" fmla="*/ 1423767 w 1881147"/>
              <a:gd name="connsiteY3" fmla="*/ 277133 h 1699586"/>
              <a:gd name="connsiteX4" fmla="*/ 1395785 w 1881147"/>
              <a:gd name="connsiteY4" fmla="*/ 175288 h 1699586"/>
              <a:gd name="connsiteX5" fmla="*/ 1364769 w 1881147"/>
              <a:gd name="connsiteY5" fmla="*/ 7226 h 1699586"/>
              <a:gd name="connsiteX6" fmla="*/ 1297400 w 1881147"/>
              <a:gd name="connsiteY6" fmla="*/ 48924 h 1699586"/>
              <a:gd name="connsiteX7" fmla="*/ 1291832 w 1881147"/>
              <a:gd name="connsiteY7" fmla="*/ 106447 h 1699586"/>
              <a:gd name="connsiteX8" fmla="*/ 1275927 w 1881147"/>
              <a:gd name="connsiteY8" fmla="*/ 157660 h 1699586"/>
              <a:gd name="connsiteX9" fmla="*/ 1214911 w 1881147"/>
              <a:gd name="connsiteY9" fmla="*/ 163717 h 1699586"/>
              <a:gd name="connsiteX10" fmla="*/ 1186336 w 1881147"/>
              <a:gd name="connsiteY10" fmla="*/ 192292 h 1699586"/>
              <a:gd name="connsiteX11" fmla="*/ 1176811 w 1881147"/>
              <a:gd name="connsiteY11" fmla="*/ 263730 h 1699586"/>
              <a:gd name="connsiteX12" fmla="*/ 1114899 w 1881147"/>
              <a:gd name="connsiteY12" fmla="*/ 306592 h 1699586"/>
              <a:gd name="connsiteX13" fmla="*/ 1005361 w 1881147"/>
              <a:gd name="connsiteY13" fmla="*/ 320880 h 1699586"/>
              <a:gd name="connsiteX14" fmla="*/ 962499 w 1881147"/>
              <a:gd name="connsiteY14" fmla="*/ 363742 h 1699586"/>
              <a:gd name="connsiteX15" fmla="*/ 838674 w 1881147"/>
              <a:gd name="connsiteY15" fmla="*/ 363742 h 1699586"/>
              <a:gd name="connsiteX16" fmla="*/ 781524 w 1881147"/>
              <a:gd name="connsiteY16" fmla="*/ 435180 h 1699586"/>
              <a:gd name="connsiteX17" fmla="*/ 781524 w 1881147"/>
              <a:gd name="connsiteY17" fmla="*/ 468517 h 1699586"/>
              <a:gd name="connsiteX18" fmla="*/ 743424 w 1881147"/>
              <a:gd name="connsiteY18" fmla="*/ 492330 h 1699586"/>
              <a:gd name="connsiteX19" fmla="*/ 671986 w 1881147"/>
              <a:gd name="connsiteY19" fmla="*/ 425655 h 1699586"/>
              <a:gd name="connsiteX20" fmla="*/ 519586 w 1881147"/>
              <a:gd name="connsiteY20" fmla="*/ 420892 h 1699586"/>
              <a:gd name="connsiteX21" fmla="*/ 457674 w 1881147"/>
              <a:gd name="connsiteY21" fmla="*/ 439942 h 1699586"/>
              <a:gd name="connsiteX22" fmla="*/ 419574 w 1881147"/>
              <a:gd name="connsiteY22" fmla="*/ 425655 h 1699586"/>
              <a:gd name="connsiteX23" fmla="*/ 400524 w 1881147"/>
              <a:gd name="connsiteY23" fmla="*/ 363742 h 1699586"/>
              <a:gd name="connsiteX24" fmla="*/ 333849 w 1881147"/>
              <a:gd name="connsiteY24" fmla="*/ 311355 h 1699586"/>
              <a:gd name="connsiteX25" fmla="*/ 286224 w 1881147"/>
              <a:gd name="connsiteY25" fmla="*/ 244680 h 1699586"/>
              <a:gd name="connsiteX26" fmla="*/ 143349 w 1881147"/>
              <a:gd name="connsiteY26" fmla="*/ 263730 h 1699586"/>
              <a:gd name="connsiteX27" fmla="*/ 124299 w 1881147"/>
              <a:gd name="connsiteY27" fmla="*/ 339930 h 1699586"/>
              <a:gd name="connsiteX28" fmla="*/ 110011 w 1881147"/>
              <a:gd name="connsiteY28" fmla="*/ 373267 h 1699586"/>
              <a:gd name="connsiteX29" fmla="*/ 133824 w 1881147"/>
              <a:gd name="connsiteY29" fmla="*/ 420892 h 1699586"/>
              <a:gd name="connsiteX30" fmla="*/ 81436 w 1881147"/>
              <a:gd name="connsiteY30" fmla="*/ 458992 h 1699586"/>
              <a:gd name="connsiteX31" fmla="*/ 33811 w 1881147"/>
              <a:gd name="connsiteY31" fmla="*/ 454230 h 1699586"/>
              <a:gd name="connsiteX32" fmla="*/ 33811 w 1881147"/>
              <a:gd name="connsiteY32" fmla="*/ 525667 h 1699586"/>
              <a:gd name="connsiteX33" fmla="*/ 474 w 1881147"/>
              <a:gd name="connsiteY33" fmla="*/ 630442 h 1699586"/>
              <a:gd name="connsiteX34" fmla="*/ 62386 w 1881147"/>
              <a:gd name="connsiteY34" fmla="*/ 706642 h 1699586"/>
              <a:gd name="connsiteX35" fmla="*/ 111977 w 1881147"/>
              <a:gd name="connsiteY35" fmla="*/ 686904 h 1699586"/>
              <a:gd name="connsiteX36" fmla="*/ 112334 w 1881147"/>
              <a:gd name="connsiteY36" fmla="*/ 757163 h 1699586"/>
              <a:gd name="connsiteX37" fmla="*/ 167161 w 1881147"/>
              <a:gd name="connsiteY37" fmla="*/ 787605 h 1699586"/>
              <a:gd name="connsiteX38" fmla="*/ 236159 w 1881147"/>
              <a:gd name="connsiteY38" fmla="*/ 797817 h 1699586"/>
              <a:gd name="connsiteX39" fmla="*/ 271462 w 1881147"/>
              <a:gd name="connsiteY39" fmla="*/ 853788 h 1699586"/>
              <a:gd name="connsiteX40" fmla="*/ 270869 w 1881147"/>
              <a:gd name="connsiteY40" fmla="*/ 898860 h 1699586"/>
              <a:gd name="connsiteX41" fmla="*/ 295393 w 1881147"/>
              <a:gd name="connsiteY41" fmla="*/ 938335 h 1699586"/>
              <a:gd name="connsiteX42" fmla="*/ 341051 w 1881147"/>
              <a:gd name="connsiteY42" fmla="*/ 976927 h 1699586"/>
              <a:gd name="connsiteX43" fmla="*/ 426184 w 1881147"/>
              <a:gd name="connsiteY43" fmla="*/ 1031179 h 1699586"/>
              <a:gd name="connsiteX44" fmla="*/ 461961 w 1881147"/>
              <a:gd name="connsiteY44" fmla="*/ 1102272 h 1699586"/>
              <a:gd name="connsiteX45" fmla="*/ 441064 w 1881147"/>
              <a:gd name="connsiteY45" fmla="*/ 1171845 h 1699586"/>
              <a:gd name="connsiteX46" fmla="*/ 519111 w 1881147"/>
              <a:gd name="connsiteY46" fmla="*/ 1228308 h 1699586"/>
              <a:gd name="connsiteX47" fmla="*/ 591143 w 1881147"/>
              <a:gd name="connsiteY47" fmla="*/ 1261302 h 1699586"/>
              <a:gd name="connsiteX48" fmla="*/ 571974 w 1881147"/>
              <a:gd name="connsiteY48" fmla="*/ 1321005 h 1699586"/>
              <a:gd name="connsiteX49" fmla="*/ 662461 w 1881147"/>
              <a:gd name="connsiteY49" fmla="*/ 1473405 h 1699586"/>
              <a:gd name="connsiteX50" fmla="*/ 755271 w 1881147"/>
              <a:gd name="connsiteY50" fmla="*/ 1546559 h 1699586"/>
              <a:gd name="connsiteX51" fmla="*/ 805336 w 1881147"/>
              <a:gd name="connsiteY51" fmla="*/ 1497217 h 1699586"/>
              <a:gd name="connsiteX52" fmla="*/ 869926 w 1881147"/>
              <a:gd name="connsiteY52" fmla="*/ 1524614 h 1699586"/>
              <a:gd name="connsiteX53" fmla="*/ 924399 w 1881147"/>
              <a:gd name="connsiteY53" fmla="*/ 1492455 h 1699586"/>
              <a:gd name="connsiteX54" fmla="*/ 941246 w 1881147"/>
              <a:gd name="connsiteY54" fmla="*/ 1450279 h 1699586"/>
              <a:gd name="connsiteX55" fmla="*/ 1005123 w 1881147"/>
              <a:gd name="connsiteY55" fmla="*/ 1536691 h 1699586"/>
              <a:gd name="connsiteX56" fmla="*/ 1050190 w 1881147"/>
              <a:gd name="connsiteY56" fmla="*/ 1607785 h 1699586"/>
              <a:gd name="connsiteX57" fmla="*/ 1120136 w 1881147"/>
              <a:gd name="connsiteY57" fmla="*/ 1699304 h 1699586"/>
              <a:gd name="connsiteX58" fmla="*/ 1151034 w 1881147"/>
              <a:gd name="connsiteY58" fmla="*/ 1636213 h 1699586"/>
              <a:gd name="connsiteX59" fmla="*/ 1181693 w 1881147"/>
              <a:gd name="connsiteY59" fmla="*/ 1629733 h 1699586"/>
              <a:gd name="connsiteX60" fmla="*/ 1224792 w 1881147"/>
              <a:gd name="connsiteY60" fmla="*/ 1658996 h 1699586"/>
              <a:gd name="connsiteX61" fmla="*/ 1258367 w 1881147"/>
              <a:gd name="connsiteY61" fmla="*/ 1618342 h 1699586"/>
              <a:gd name="connsiteX62" fmla="*/ 1277188 w 1881147"/>
              <a:gd name="connsiteY62" fmla="*/ 1622959 h 1699586"/>
              <a:gd name="connsiteX63" fmla="*/ 1311230 w 1881147"/>
              <a:gd name="connsiteY63" fmla="*/ 1689436 h 1699586"/>
              <a:gd name="connsiteX64" fmla="*/ 1367786 w 1881147"/>
              <a:gd name="connsiteY64" fmla="*/ 1665967 h 1699586"/>
              <a:gd name="connsiteX65" fmla="*/ 1419818 w 1881147"/>
              <a:gd name="connsiteY65" fmla="*/ 1609846 h 1699586"/>
              <a:gd name="connsiteX66" fmla="*/ 1470595 w 1881147"/>
              <a:gd name="connsiteY66" fmla="*/ 1593303 h 1699586"/>
              <a:gd name="connsiteX67" fmla="*/ 1488274 w 1881147"/>
              <a:gd name="connsiteY67" fmla="*/ 1649125 h 1699586"/>
              <a:gd name="connsiteX68" fmla="*/ 1558169 w 1881147"/>
              <a:gd name="connsiteY68" fmla="*/ 1623447 h 1699586"/>
              <a:gd name="connsiteX69" fmla="*/ 1588947 w 1881147"/>
              <a:gd name="connsiteY69" fmla="*/ 1536691 h 1699586"/>
              <a:gd name="connsiteX70" fmla="*/ 1670383 w 1881147"/>
              <a:gd name="connsiteY70" fmla="*/ 1446549 h 1699586"/>
              <a:gd name="connsiteX71" fmla="*/ 1714974 w 1881147"/>
              <a:gd name="connsiteY71" fmla="*/ 1415419 h 1699586"/>
              <a:gd name="connsiteX72" fmla="*/ 1743343 w 1881147"/>
              <a:gd name="connsiteY72" fmla="*/ 1418714 h 1699586"/>
              <a:gd name="connsiteX73" fmla="*/ 1820935 w 1881147"/>
              <a:gd name="connsiteY73" fmla="*/ 1408106 h 1699586"/>
              <a:gd name="connsiteX74" fmla="*/ 1816054 w 1881147"/>
              <a:gd name="connsiteY74" fmla="*/ 1461670 h 1699586"/>
              <a:gd name="connsiteX75" fmla="*/ 1874221 w 1881147"/>
              <a:gd name="connsiteY75" fmla="*/ 1484991 h 1699586"/>
              <a:gd name="connsiteX76" fmla="*/ 1875829 w 1881147"/>
              <a:gd name="connsiteY76" fmla="*/ 1462357 h 1699586"/>
              <a:gd name="connsiteX77" fmla="*/ 1875051 w 1881147"/>
              <a:gd name="connsiteY77" fmla="*/ 1401623 h 1699586"/>
              <a:gd name="connsiteX78" fmla="*/ 1853086 w 1881147"/>
              <a:gd name="connsiteY78" fmla="*/ 1311480 h 1699586"/>
              <a:gd name="connsiteX79" fmla="*/ 1853086 w 1881147"/>
              <a:gd name="connsiteY79" fmla="*/ 1254330 h 1699586"/>
              <a:gd name="connsiteX80" fmla="*/ 1810224 w 1881147"/>
              <a:gd name="connsiteY80" fmla="*/ 1244805 h 1699586"/>
              <a:gd name="connsiteX81" fmla="*/ 1734024 w 1881147"/>
              <a:gd name="connsiteY81" fmla="*/ 1163842 h 1699586"/>
              <a:gd name="connsiteX82" fmla="*/ 1695924 w 1881147"/>
              <a:gd name="connsiteY82" fmla="*/ 982867 h 1699586"/>
              <a:gd name="connsiteX83" fmla="*/ 1643536 w 1881147"/>
              <a:gd name="connsiteY83" fmla="*/ 949530 h 1699586"/>
              <a:gd name="connsiteX84" fmla="*/ 1605436 w 1881147"/>
              <a:gd name="connsiteY84" fmla="*/ 892380 h 1699586"/>
              <a:gd name="connsiteX85" fmla="*/ 1557811 w 1881147"/>
              <a:gd name="connsiteY85" fmla="*/ 844755 h 1699586"/>
              <a:gd name="connsiteX86" fmla="*/ 1505424 w 1881147"/>
              <a:gd name="connsiteY86" fmla="*/ 825705 h 1699586"/>
              <a:gd name="connsiteX87" fmla="*/ 1453036 w 1881147"/>
              <a:gd name="connsiteY87" fmla="*/ 820942 h 1699586"/>
              <a:gd name="connsiteX88" fmla="*/ 1510186 w 1881147"/>
              <a:gd name="connsiteY88" fmla="*/ 787605 h 1699586"/>
              <a:gd name="connsiteX89" fmla="*/ 1476849 w 1881147"/>
              <a:gd name="connsiteY89" fmla="*/ 754267 h 1699586"/>
              <a:gd name="connsiteX90" fmla="*/ 1481611 w 1881147"/>
              <a:gd name="connsiteY90" fmla="*/ 730455 h 1699586"/>
              <a:gd name="connsiteX91" fmla="*/ 1572099 w 1881147"/>
              <a:gd name="connsiteY91" fmla="*/ 768555 h 1699586"/>
              <a:gd name="connsiteX92" fmla="*/ 1624486 w 1881147"/>
              <a:gd name="connsiteY92" fmla="*/ 701880 h 1699586"/>
              <a:gd name="connsiteX93" fmla="*/ 1622283 w 1881147"/>
              <a:gd name="connsiteY93" fmla="*/ 559005 h 1699586"/>
              <a:gd name="connsiteX94" fmla="*/ 1639486 w 1881147"/>
              <a:gd name="connsiteY94" fmla="*/ 410679 h 1699586"/>
              <a:gd name="connsiteX0" fmla="*/ 1639486 w 1881147"/>
              <a:gd name="connsiteY0" fmla="*/ 403727 h 1692634"/>
              <a:gd name="connsiteX1" fmla="*/ 1567336 w 1881147"/>
              <a:gd name="connsiteY1" fmla="*/ 371078 h 1692634"/>
              <a:gd name="connsiteX2" fmla="*/ 1477087 w 1881147"/>
              <a:gd name="connsiteY2" fmla="*/ 347265 h 1692634"/>
              <a:gd name="connsiteX3" fmla="*/ 1423767 w 1881147"/>
              <a:gd name="connsiteY3" fmla="*/ 270181 h 1692634"/>
              <a:gd name="connsiteX4" fmla="*/ 1395785 w 1881147"/>
              <a:gd name="connsiteY4" fmla="*/ 168336 h 1692634"/>
              <a:gd name="connsiteX5" fmla="*/ 1364769 w 1881147"/>
              <a:gd name="connsiteY5" fmla="*/ 274 h 1692634"/>
              <a:gd name="connsiteX6" fmla="*/ 1297400 w 1881147"/>
              <a:gd name="connsiteY6" fmla="*/ 41972 h 1692634"/>
              <a:gd name="connsiteX7" fmla="*/ 1291832 w 1881147"/>
              <a:gd name="connsiteY7" fmla="*/ 99495 h 1692634"/>
              <a:gd name="connsiteX8" fmla="*/ 1275927 w 1881147"/>
              <a:gd name="connsiteY8" fmla="*/ 150708 h 1692634"/>
              <a:gd name="connsiteX9" fmla="*/ 1214911 w 1881147"/>
              <a:gd name="connsiteY9" fmla="*/ 156765 h 1692634"/>
              <a:gd name="connsiteX10" fmla="*/ 1186336 w 1881147"/>
              <a:gd name="connsiteY10" fmla="*/ 185340 h 1692634"/>
              <a:gd name="connsiteX11" fmla="*/ 1176811 w 1881147"/>
              <a:gd name="connsiteY11" fmla="*/ 256778 h 1692634"/>
              <a:gd name="connsiteX12" fmla="*/ 1114899 w 1881147"/>
              <a:gd name="connsiteY12" fmla="*/ 299640 h 1692634"/>
              <a:gd name="connsiteX13" fmla="*/ 1005361 w 1881147"/>
              <a:gd name="connsiteY13" fmla="*/ 313928 h 1692634"/>
              <a:gd name="connsiteX14" fmla="*/ 962499 w 1881147"/>
              <a:gd name="connsiteY14" fmla="*/ 356790 h 1692634"/>
              <a:gd name="connsiteX15" fmla="*/ 838674 w 1881147"/>
              <a:gd name="connsiteY15" fmla="*/ 356790 h 1692634"/>
              <a:gd name="connsiteX16" fmla="*/ 781524 w 1881147"/>
              <a:gd name="connsiteY16" fmla="*/ 428228 h 1692634"/>
              <a:gd name="connsiteX17" fmla="*/ 781524 w 1881147"/>
              <a:gd name="connsiteY17" fmla="*/ 461565 h 1692634"/>
              <a:gd name="connsiteX18" fmla="*/ 743424 w 1881147"/>
              <a:gd name="connsiteY18" fmla="*/ 485378 h 1692634"/>
              <a:gd name="connsiteX19" fmla="*/ 671986 w 1881147"/>
              <a:gd name="connsiteY19" fmla="*/ 418703 h 1692634"/>
              <a:gd name="connsiteX20" fmla="*/ 519586 w 1881147"/>
              <a:gd name="connsiteY20" fmla="*/ 413940 h 1692634"/>
              <a:gd name="connsiteX21" fmla="*/ 457674 w 1881147"/>
              <a:gd name="connsiteY21" fmla="*/ 432990 h 1692634"/>
              <a:gd name="connsiteX22" fmla="*/ 419574 w 1881147"/>
              <a:gd name="connsiteY22" fmla="*/ 418703 h 1692634"/>
              <a:gd name="connsiteX23" fmla="*/ 400524 w 1881147"/>
              <a:gd name="connsiteY23" fmla="*/ 356790 h 1692634"/>
              <a:gd name="connsiteX24" fmla="*/ 333849 w 1881147"/>
              <a:gd name="connsiteY24" fmla="*/ 304403 h 1692634"/>
              <a:gd name="connsiteX25" fmla="*/ 286224 w 1881147"/>
              <a:gd name="connsiteY25" fmla="*/ 237728 h 1692634"/>
              <a:gd name="connsiteX26" fmla="*/ 143349 w 1881147"/>
              <a:gd name="connsiteY26" fmla="*/ 256778 h 1692634"/>
              <a:gd name="connsiteX27" fmla="*/ 124299 w 1881147"/>
              <a:gd name="connsiteY27" fmla="*/ 332978 h 1692634"/>
              <a:gd name="connsiteX28" fmla="*/ 110011 w 1881147"/>
              <a:gd name="connsiteY28" fmla="*/ 366315 h 1692634"/>
              <a:gd name="connsiteX29" fmla="*/ 133824 w 1881147"/>
              <a:gd name="connsiteY29" fmla="*/ 413940 h 1692634"/>
              <a:gd name="connsiteX30" fmla="*/ 81436 w 1881147"/>
              <a:gd name="connsiteY30" fmla="*/ 452040 h 1692634"/>
              <a:gd name="connsiteX31" fmla="*/ 33811 w 1881147"/>
              <a:gd name="connsiteY31" fmla="*/ 447278 h 1692634"/>
              <a:gd name="connsiteX32" fmla="*/ 33811 w 1881147"/>
              <a:gd name="connsiteY32" fmla="*/ 518715 h 1692634"/>
              <a:gd name="connsiteX33" fmla="*/ 474 w 1881147"/>
              <a:gd name="connsiteY33" fmla="*/ 623490 h 1692634"/>
              <a:gd name="connsiteX34" fmla="*/ 62386 w 1881147"/>
              <a:gd name="connsiteY34" fmla="*/ 699690 h 1692634"/>
              <a:gd name="connsiteX35" fmla="*/ 111977 w 1881147"/>
              <a:gd name="connsiteY35" fmla="*/ 679952 h 1692634"/>
              <a:gd name="connsiteX36" fmla="*/ 112334 w 1881147"/>
              <a:gd name="connsiteY36" fmla="*/ 750211 h 1692634"/>
              <a:gd name="connsiteX37" fmla="*/ 167161 w 1881147"/>
              <a:gd name="connsiteY37" fmla="*/ 780653 h 1692634"/>
              <a:gd name="connsiteX38" fmla="*/ 236159 w 1881147"/>
              <a:gd name="connsiteY38" fmla="*/ 790865 h 1692634"/>
              <a:gd name="connsiteX39" fmla="*/ 271462 w 1881147"/>
              <a:gd name="connsiteY39" fmla="*/ 846836 h 1692634"/>
              <a:gd name="connsiteX40" fmla="*/ 270869 w 1881147"/>
              <a:gd name="connsiteY40" fmla="*/ 891908 h 1692634"/>
              <a:gd name="connsiteX41" fmla="*/ 295393 w 1881147"/>
              <a:gd name="connsiteY41" fmla="*/ 931383 h 1692634"/>
              <a:gd name="connsiteX42" fmla="*/ 341051 w 1881147"/>
              <a:gd name="connsiteY42" fmla="*/ 969975 h 1692634"/>
              <a:gd name="connsiteX43" fmla="*/ 426184 w 1881147"/>
              <a:gd name="connsiteY43" fmla="*/ 1024227 h 1692634"/>
              <a:gd name="connsiteX44" fmla="*/ 461961 w 1881147"/>
              <a:gd name="connsiteY44" fmla="*/ 1095320 h 1692634"/>
              <a:gd name="connsiteX45" fmla="*/ 441064 w 1881147"/>
              <a:gd name="connsiteY45" fmla="*/ 1164893 h 1692634"/>
              <a:gd name="connsiteX46" fmla="*/ 519111 w 1881147"/>
              <a:gd name="connsiteY46" fmla="*/ 1221356 h 1692634"/>
              <a:gd name="connsiteX47" fmla="*/ 591143 w 1881147"/>
              <a:gd name="connsiteY47" fmla="*/ 1254350 h 1692634"/>
              <a:gd name="connsiteX48" fmla="*/ 571974 w 1881147"/>
              <a:gd name="connsiteY48" fmla="*/ 1314053 h 1692634"/>
              <a:gd name="connsiteX49" fmla="*/ 662461 w 1881147"/>
              <a:gd name="connsiteY49" fmla="*/ 1466453 h 1692634"/>
              <a:gd name="connsiteX50" fmla="*/ 755271 w 1881147"/>
              <a:gd name="connsiteY50" fmla="*/ 1539607 h 1692634"/>
              <a:gd name="connsiteX51" fmla="*/ 805336 w 1881147"/>
              <a:gd name="connsiteY51" fmla="*/ 1490265 h 1692634"/>
              <a:gd name="connsiteX52" fmla="*/ 869926 w 1881147"/>
              <a:gd name="connsiteY52" fmla="*/ 1517662 h 1692634"/>
              <a:gd name="connsiteX53" fmla="*/ 924399 w 1881147"/>
              <a:gd name="connsiteY53" fmla="*/ 1485503 h 1692634"/>
              <a:gd name="connsiteX54" fmla="*/ 941246 w 1881147"/>
              <a:gd name="connsiteY54" fmla="*/ 1443327 h 1692634"/>
              <a:gd name="connsiteX55" fmla="*/ 1005123 w 1881147"/>
              <a:gd name="connsiteY55" fmla="*/ 1529739 h 1692634"/>
              <a:gd name="connsiteX56" fmla="*/ 1050190 w 1881147"/>
              <a:gd name="connsiteY56" fmla="*/ 1600833 h 1692634"/>
              <a:gd name="connsiteX57" fmla="*/ 1120136 w 1881147"/>
              <a:gd name="connsiteY57" fmla="*/ 1692352 h 1692634"/>
              <a:gd name="connsiteX58" fmla="*/ 1151034 w 1881147"/>
              <a:gd name="connsiteY58" fmla="*/ 1629261 h 1692634"/>
              <a:gd name="connsiteX59" fmla="*/ 1181693 w 1881147"/>
              <a:gd name="connsiteY59" fmla="*/ 1622781 h 1692634"/>
              <a:gd name="connsiteX60" fmla="*/ 1224792 w 1881147"/>
              <a:gd name="connsiteY60" fmla="*/ 1652044 h 1692634"/>
              <a:gd name="connsiteX61" fmla="*/ 1258367 w 1881147"/>
              <a:gd name="connsiteY61" fmla="*/ 1611390 h 1692634"/>
              <a:gd name="connsiteX62" fmla="*/ 1277188 w 1881147"/>
              <a:gd name="connsiteY62" fmla="*/ 1616007 h 1692634"/>
              <a:gd name="connsiteX63" fmla="*/ 1311230 w 1881147"/>
              <a:gd name="connsiteY63" fmla="*/ 1682484 h 1692634"/>
              <a:gd name="connsiteX64" fmla="*/ 1367786 w 1881147"/>
              <a:gd name="connsiteY64" fmla="*/ 1659015 h 1692634"/>
              <a:gd name="connsiteX65" fmla="*/ 1419818 w 1881147"/>
              <a:gd name="connsiteY65" fmla="*/ 1602894 h 1692634"/>
              <a:gd name="connsiteX66" fmla="*/ 1470595 w 1881147"/>
              <a:gd name="connsiteY66" fmla="*/ 1586351 h 1692634"/>
              <a:gd name="connsiteX67" fmla="*/ 1488274 w 1881147"/>
              <a:gd name="connsiteY67" fmla="*/ 1642173 h 1692634"/>
              <a:gd name="connsiteX68" fmla="*/ 1558169 w 1881147"/>
              <a:gd name="connsiteY68" fmla="*/ 1616495 h 1692634"/>
              <a:gd name="connsiteX69" fmla="*/ 1588947 w 1881147"/>
              <a:gd name="connsiteY69" fmla="*/ 1529739 h 1692634"/>
              <a:gd name="connsiteX70" fmla="*/ 1670383 w 1881147"/>
              <a:gd name="connsiteY70" fmla="*/ 1439597 h 1692634"/>
              <a:gd name="connsiteX71" fmla="*/ 1714974 w 1881147"/>
              <a:gd name="connsiteY71" fmla="*/ 1408467 h 1692634"/>
              <a:gd name="connsiteX72" fmla="*/ 1743343 w 1881147"/>
              <a:gd name="connsiteY72" fmla="*/ 1411762 h 1692634"/>
              <a:gd name="connsiteX73" fmla="*/ 1820935 w 1881147"/>
              <a:gd name="connsiteY73" fmla="*/ 1401154 h 1692634"/>
              <a:gd name="connsiteX74" fmla="*/ 1816054 w 1881147"/>
              <a:gd name="connsiteY74" fmla="*/ 1454718 h 1692634"/>
              <a:gd name="connsiteX75" fmla="*/ 1874221 w 1881147"/>
              <a:gd name="connsiteY75" fmla="*/ 1478039 h 1692634"/>
              <a:gd name="connsiteX76" fmla="*/ 1875829 w 1881147"/>
              <a:gd name="connsiteY76" fmla="*/ 1455405 h 1692634"/>
              <a:gd name="connsiteX77" fmla="*/ 1875051 w 1881147"/>
              <a:gd name="connsiteY77" fmla="*/ 1394671 h 1692634"/>
              <a:gd name="connsiteX78" fmla="*/ 1853086 w 1881147"/>
              <a:gd name="connsiteY78" fmla="*/ 1304528 h 1692634"/>
              <a:gd name="connsiteX79" fmla="*/ 1853086 w 1881147"/>
              <a:gd name="connsiteY79" fmla="*/ 1247378 h 1692634"/>
              <a:gd name="connsiteX80" fmla="*/ 1810224 w 1881147"/>
              <a:gd name="connsiteY80" fmla="*/ 1237853 h 1692634"/>
              <a:gd name="connsiteX81" fmla="*/ 1734024 w 1881147"/>
              <a:gd name="connsiteY81" fmla="*/ 1156890 h 1692634"/>
              <a:gd name="connsiteX82" fmla="*/ 1695924 w 1881147"/>
              <a:gd name="connsiteY82" fmla="*/ 975915 h 1692634"/>
              <a:gd name="connsiteX83" fmla="*/ 1643536 w 1881147"/>
              <a:gd name="connsiteY83" fmla="*/ 942578 h 1692634"/>
              <a:gd name="connsiteX84" fmla="*/ 1605436 w 1881147"/>
              <a:gd name="connsiteY84" fmla="*/ 885428 h 1692634"/>
              <a:gd name="connsiteX85" fmla="*/ 1557811 w 1881147"/>
              <a:gd name="connsiteY85" fmla="*/ 837803 h 1692634"/>
              <a:gd name="connsiteX86" fmla="*/ 1505424 w 1881147"/>
              <a:gd name="connsiteY86" fmla="*/ 818753 h 1692634"/>
              <a:gd name="connsiteX87" fmla="*/ 1453036 w 1881147"/>
              <a:gd name="connsiteY87" fmla="*/ 813990 h 1692634"/>
              <a:gd name="connsiteX88" fmla="*/ 1510186 w 1881147"/>
              <a:gd name="connsiteY88" fmla="*/ 780653 h 1692634"/>
              <a:gd name="connsiteX89" fmla="*/ 1476849 w 1881147"/>
              <a:gd name="connsiteY89" fmla="*/ 747315 h 1692634"/>
              <a:gd name="connsiteX90" fmla="*/ 1481611 w 1881147"/>
              <a:gd name="connsiteY90" fmla="*/ 723503 h 1692634"/>
              <a:gd name="connsiteX91" fmla="*/ 1572099 w 1881147"/>
              <a:gd name="connsiteY91" fmla="*/ 761603 h 1692634"/>
              <a:gd name="connsiteX92" fmla="*/ 1624486 w 1881147"/>
              <a:gd name="connsiteY92" fmla="*/ 694928 h 1692634"/>
              <a:gd name="connsiteX93" fmla="*/ 1622283 w 1881147"/>
              <a:gd name="connsiteY93" fmla="*/ 552053 h 1692634"/>
              <a:gd name="connsiteX94" fmla="*/ 1639486 w 1881147"/>
              <a:gd name="connsiteY94" fmla="*/ 403727 h 1692634"/>
              <a:gd name="connsiteX0" fmla="*/ 1639486 w 1881147"/>
              <a:gd name="connsiteY0" fmla="*/ 403995 h 1692902"/>
              <a:gd name="connsiteX1" fmla="*/ 1567336 w 1881147"/>
              <a:gd name="connsiteY1" fmla="*/ 371346 h 1692902"/>
              <a:gd name="connsiteX2" fmla="*/ 1477087 w 1881147"/>
              <a:gd name="connsiteY2" fmla="*/ 347533 h 1692902"/>
              <a:gd name="connsiteX3" fmla="*/ 1423767 w 1881147"/>
              <a:gd name="connsiteY3" fmla="*/ 270449 h 1692902"/>
              <a:gd name="connsiteX4" fmla="*/ 1395785 w 1881147"/>
              <a:gd name="connsiteY4" fmla="*/ 168604 h 1692902"/>
              <a:gd name="connsiteX5" fmla="*/ 1364769 w 1881147"/>
              <a:gd name="connsiteY5" fmla="*/ 542 h 1692902"/>
              <a:gd name="connsiteX6" fmla="*/ 1297400 w 1881147"/>
              <a:gd name="connsiteY6" fmla="*/ 42240 h 1692902"/>
              <a:gd name="connsiteX7" fmla="*/ 1291832 w 1881147"/>
              <a:gd name="connsiteY7" fmla="*/ 99763 h 1692902"/>
              <a:gd name="connsiteX8" fmla="*/ 1275927 w 1881147"/>
              <a:gd name="connsiteY8" fmla="*/ 150976 h 1692902"/>
              <a:gd name="connsiteX9" fmla="*/ 1214911 w 1881147"/>
              <a:gd name="connsiteY9" fmla="*/ 157033 h 1692902"/>
              <a:gd name="connsiteX10" fmla="*/ 1186336 w 1881147"/>
              <a:gd name="connsiteY10" fmla="*/ 185608 h 1692902"/>
              <a:gd name="connsiteX11" fmla="*/ 1176811 w 1881147"/>
              <a:gd name="connsiteY11" fmla="*/ 257046 h 1692902"/>
              <a:gd name="connsiteX12" fmla="*/ 1114899 w 1881147"/>
              <a:gd name="connsiteY12" fmla="*/ 299908 h 1692902"/>
              <a:gd name="connsiteX13" fmla="*/ 1005361 w 1881147"/>
              <a:gd name="connsiteY13" fmla="*/ 314196 h 1692902"/>
              <a:gd name="connsiteX14" fmla="*/ 962499 w 1881147"/>
              <a:gd name="connsiteY14" fmla="*/ 357058 h 1692902"/>
              <a:gd name="connsiteX15" fmla="*/ 838674 w 1881147"/>
              <a:gd name="connsiteY15" fmla="*/ 357058 h 1692902"/>
              <a:gd name="connsiteX16" fmla="*/ 781524 w 1881147"/>
              <a:gd name="connsiteY16" fmla="*/ 428496 h 1692902"/>
              <a:gd name="connsiteX17" fmla="*/ 781524 w 1881147"/>
              <a:gd name="connsiteY17" fmla="*/ 461833 h 1692902"/>
              <a:gd name="connsiteX18" fmla="*/ 743424 w 1881147"/>
              <a:gd name="connsiteY18" fmla="*/ 485646 h 1692902"/>
              <a:gd name="connsiteX19" fmla="*/ 671986 w 1881147"/>
              <a:gd name="connsiteY19" fmla="*/ 418971 h 1692902"/>
              <a:gd name="connsiteX20" fmla="*/ 519586 w 1881147"/>
              <a:gd name="connsiteY20" fmla="*/ 414208 h 1692902"/>
              <a:gd name="connsiteX21" fmla="*/ 457674 w 1881147"/>
              <a:gd name="connsiteY21" fmla="*/ 433258 h 1692902"/>
              <a:gd name="connsiteX22" fmla="*/ 419574 w 1881147"/>
              <a:gd name="connsiteY22" fmla="*/ 418971 h 1692902"/>
              <a:gd name="connsiteX23" fmla="*/ 400524 w 1881147"/>
              <a:gd name="connsiteY23" fmla="*/ 357058 h 1692902"/>
              <a:gd name="connsiteX24" fmla="*/ 333849 w 1881147"/>
              <a:gd name="connsiteY24" fmla="*/ 304671 h 1692902"/>
              <a:gd name="connsiteX25" fmla="*/ 286224 w 1881147"/>
              <a:gd name="connsiteY25" fmla="*/ 237996 h 1692902"/>
              <a:gd name="connsiteX26" fmla="*/ 143349 w 1881147"/>
              <a:gd name="connsiteY26" fmla="*/ 257046 h 1692902"/>
              <a:gd name="connsiteX27" fmla="*/ 124299 w 1881147"/>
              <a:gd name="connsiteY27" fmla="*/ 333246 h 1692902"/>
              <a:gd name="connsiteX28" fmla="*/ 110011 w 1881147"/>
              <a:gd name="connsiteY28" fmla="*/ 366583 h 1692902"/>
              <a:gd name="connsiteX29" fmla="*/ 133824 w 1881147"/>
              <a:gd name="connsiteY29" fmla="*/ 414208 h 1692902"/>
              <a:gd name="connsiteX30" fmla="*/ 81436 w 1881147"/>
              <a:gd name="connsiteY30" fmla="*/ 452308 h 1692902"/>
              <a:gd name="connsiteX31" fmla="*/ 33811 w 1881147"/>
              <a:gd name="connsiteY31" fmla="*/ 447546 h 1692902"/>
              <a:gd name="connsiteX32" fmla="*/ 33811 w 1881147"/>
              <a:gd name="connsiteY32" fmla="*/ 518983 h 1692902"/>
              <a:gd name="connsiteX33" fmla="*/ 474 w 1881147"/>
              <a:gd name="connsiteY33" fmla="*/ 623758 h 1692902"/>
              <a:gd name="connsiteX34" fmla="*/ 62386 w 1881147"/>
              <a:gd name="connsiteY34" fmla="*/ 699958 h 1692902"/>
              <a:gd name="connsiteX35" fmla="*/ 111977 w 1881147"/>
              <a:gd name="connsiteY35" fmla="*/ 680220 h 1692902"/>
              <a:gd name="connsiteX36" fmla="*/ 112334 w 1881147"/>
              <a:gd name="connsiteY36" fmla="*/ 750479 h 1692902"/>
              <a:gd name="connsiteX37" fmla="*/ 167161 w 1881147"/>
              <a:gd name="connsiteY37" fmla="*/ 780921 h 1692902"/>
              <a:gd name="connsiteX38" fmla="*/ 236159 w 1881147"/>
              <a:gd name="connsiteY38" fmla="*/ 791133 h 1692902"/>
              <a:gd name="connsiteX39" fmla="*/ 271462 w 1881147"/>
              <a:gd name="connsiteY39" fmla="*/ 847104 h 1692902"/>
              <a:gd name="connsiteX40" fmla="*/ 270869 w 1881147"/>
              <a:gd name="connsiteY40" fmla="*/ 892176 h 1692902"/>
              <a:gd name="connsiteX41" fmla="*/ 295393 w 1881147"/>
              <a:gd name="connsiteY41" fmla="*/ 931651 h 1692902"/>
              <a:gd name="connsiteX42" fmla="*/ 341051 w 1881147"/>
              <a:gd name="connsiteY42" fmla="*/ 970243 h 1692902"/>
              <a:gd name="connsiteX43" fmla="*/ 426184 w 1881147"/>
              <a:gd name="connsiteY43" fmla="*/ 1024495 h 1692902"/>
              <a:gd name="connsiteX44" fmla="*/ 461961 w 1881147"/>
              <a:gd name="connsiteY44" fmla="*/ 1095588 h 1692902"/>
              <a:gd name="connsiteX45" fmla="*/ 441064 w 1881147"/>
              <a:gd name="connsiteY45" fmla="*/ 1165161 h 1692902"/>
              <a:gd name="connsiteX46" fmla="*/ 519111 w 1881147"/>
              <a:gd name="connsiteY46" fmla="*/ 1221624 h 1692902"/>
              <a:gd name="connsiteX47" fmla="*/ 591143 w 1881147"/>
              <a:gd name="connsiteY47" fmla="*/ 1254618 h 1692902"/>
              <a:gd name="connsiteX48" fmla="*/ 571974 w 1881147"/>
              <a:gd name="connsiteY48" fmla="*/ 1314321 h 1692902"/>
              <a:gd name="connsiteX49" fmla="*/ 662461 w 1881147"/>
              <a:gd name="connsiteY49" fmla="*/ 1466721 h 1692902"/>
              <a:gd name="connsiteX50" fmla="*/ 755271 w 1881147"/>
              <a:gd name="connsiteY50" fmla="*/ 1539875 h 1692902"/>
              <a:gd name="connsiteX51" fmla="*/ 805336 w 1881147"/>
              <a:gd name="connsiteY51" fmla="*/ 1490533 h 1692902"/>
              <a:gd name="connsiteX52" fmla="*/ 869926 w 1881147"/>
              <a:gd name="connsiteY52" fmla="*/ 1517930 h 1692902"/>
              <a:gd name="connsiteX53" fmla="*/ 924399 w 1881147"/>
              <a:gd name="connsiteY53" fmla="*/ 1485771 h 1692902"/>
              <a:gd name="connsiteX54" fmla="*/ 941246 w 1881147"/>
              <a:gd name="connsiteY54" fmla="*/ 1443595 h 1692902"/>
              <a:gd name="connsiteX55" fmla="*/ 1005123 w 1881147"/>
              <a:gd name="connsiteY55" fmla="*/ 1530007 h 1692902"/>
              <a:gd name="connsiteX56" fmla="*/ 1050190 w 1881147"/>
              <a:gd name="connsiteY56" fmla="*/ 1601101 h 1692902"/>
              <a:gd name="connsiteX57" fmla="*/ 1120136 w 1881147"/>
              <a:gd name="connsiteY57" fmla="*/ 1692620 h 1692902"/>
              <a:gd name="connsiteX58" fmla="*/ 1151034 w 1881147"/>
              <a:gd name="connsiteY58" fmla="*/ 1629529 h 1692902"/>
              <a:gd name="connsiteX59" fmla="*/ 1181693 w 1881147"/>
              <a:gd name="connsiteY59" fmla="*/ 1623049 h 1692902"/>
              <a:gd name="connsiteX60" fmla="*/ 1224792 w 1881147"/>
              <a:gd name="connsiteY60" fmla="*/ 1652312 h 1692902"/>
              <a:gd name="connsiteX61" fmla="*/ 1258367 w 1881147"/>
              <a:gd name="connsiteY61" fmla="*/ 1611658 h 1692902"/>
              <a:gd name="connsiteX62" fmla="*/ 1277188 w 1881147"/>
              <a:gd name="connsiteY62" fmla="*/ 1616275 h 1692902"/>
              <a:gd name="connsiteX63" fmla="*/ 1311230 w 1881147"/>
              <a:gd name="connsiteY63" fmla="*/ 1682752 h 1692902"/>
              <a:gd name="connsiteX64" fmla="*/ 1367786 w 1881147"/>
              <a:gd name="connsiteY64" fmla="*/ 1659283 h 1692902"/>
              <a:gd name="connsiteX65" fmla="*/ 1419818 w 1881147"/>
              <a:gd name="connsiteY65" fmla="*/ 1603162 h 1692902"/>
              <a:gd name="connsiteX66" fmla="*/ 1470595 w 1881147"/>
              <a:gd name="connsiteY66" fmla="*/ 1586619 h 1692902"/>
              <a:gd name="connsiteX67" fmla="*/ 1488274 w 1881147"/>
              <a:gd name="connsiteY67" fmla="*/ 1642441 h 1692902"/>
              <a:gd name="connsiteX68" fmla="*/ 1558169 w 1881147"/>
              <a:gd name="connsiteY68" fmla="*/ 1616763 h 1692902"/>
              <a:gd name="connsiteX69" fmla="*/ 1588947 w 1881147"/>
              <a:gd name="connsiteY69" fmla="*/ 1530007 h 1692902"/>
              <a:gd name="connsiteX70" fmla="*/ 1670383 w 1881147"/>
              <a:gd name="connsiteY70" fmla="*/ 1439865 h 1692902"/>
              <a:gd name="connsiteX71" fmla="*/ 1714974 w 1881147"/>
              <a:gd name="connsiteY71" fmla="*/ 1408735 h 1692902"/>
              <a:gd name="connsiteX72" fmla="*/ 1743343 w 1881147"/>
              <a:gd name="connsiteY72" fmla="*/ 1412030 h 1692902"/>
              <a:gd name="connsiteX73" fmla="*/ 1820935 w 1881147"/>
              <a:gd name="connsiteY73" fmla="*/ 1401422 h 1692902"/>
              <a:gd name="connsiteX74" fmla="*/ 1816054 w 1881147"/>
              <a:gd name="connsiteY74" fmla="*/ 1454986 h 1692902"/>
              <a:gd name="connsiteX75" fmla="*/ 1874221 w 1881147"/>
              <a:gd name="connsiteY75" fmla="*/ 1478307 h 1692902"/>
              <a:gd name="connsiteX76" fmla="*/ 1875829 w 1881147"/>
              <a:gd name="connsiteY76" fmla="*/ 1455673 h 1692902"/>
              <a:gd name="connsiteX77" fmla="*/ 1875051 w 1881147"/>
              <a:gd name="connsiteY77" fmla="*/ 1394939 h 1692902"/>
              <a:gd name="connsiteX78" fmla="*/ 1853086 w 1881147"/>
              <a:gd name="connsiteY78" fmla="*/ 1304796 h 1692902"/>
              <a:gd name="connsiteX79" fmla="*/ 1853086 w 1881147"/>
              <a:gd name="connsiteY79" fmla="*/ 1247646 h 1692902"/>
              <a:gd name="connsiteX80" fmla="*/ 1810224 w 1881147"/>
              <a:gd name="connsiteY80" fmla="*/ 1238121 h 1692902"/>
              <a:gd name="connsiteX81" fmla="*/ 1734024 w 1881147"/>
              <a:gd name="connsiteY81" fmla="*/ 1157158 h 1692902"/>
              <a:gd name="connsiteX82" fmla="*/ 1695924 w 1881147"/>
              <a:gd name="connsiteY82" fmla="*/ 976183 h 1692902"/>
              <a:gd name="connsiteX83" fmla="*/ 1643536 w 1881147"/>
              <a:gd name="connsiteY83" fmla="*/ 942846 h 1692902"/>
              <a:gd name="connsiteX84" fmla="*/ 1605436 w 1881147"/>
              <a:gd name="connsiteY84" fmla="*/ 885696 h 1692902"/>
              <a:gd name="connsiteX85" fmla="*/ 1557811 w 1881147"/>
              <a:gd name="connsiteY85" fmla="*/ 838071 h 1692902"/>
              <a:gd name="connsiteX86" fmla="*/ 1505424 w 1881147"/>
              <a:gd name="connsiteY86" fmla="*/ 819021 h 1692902"/>
              <a:gd name="connsiteX87" fmla="*/ 1453036 w 1881147"/>
              <a:gd name="connsiteY87" fmla="*/ 814258 h 1692902"/>
              <a:gd name="connsiteX88" fmla="*/ 1510186 w 1881147"/>
              <a:gd name="connsiteY88" fmla="*/ 780921 h 1692902"/>
              <a:gd name="connsiteX89" fmla="*/ 1476849 w 1881147"/>
              <a:gd name="connsiteY89" fmla="*/ 747583 h 1692902"/>
              <a:gd name="connsiteX90" fmla="*/ 1481611 w 1881147"/>
              <a:gd name="connsiteY90" fmla="*/ 723771 h 1692902"/>
              <a:gd name="connsiteX91" fmla="*/ 1572099 w 1881147"/>
              <a:gd name="connsiteY91" fmla="*/ 761871 h 1692902"/>
              <a:gd name="connsiteX92" fmla="*/ 1624486 w 1881147"/>
              <a:gd name="connsiteY92" fmla="*/ 695196 h 1692902"/>
              <a:gd name="connsiteX93" fmla="*/ 1622283 w 1881147"/>
              <a:gd name="connsiteY93" fmla="*/ 552321 h 1692902"/>
              <a:gd name="connsiteX94" fmla="*/ 1639486 w 1881147"/>
              <a:gd name="connsiteY94" fmla="*/ 403995 h 1692902"/>
              <a:gd name="connsiteX0" fmla="*/ 1639486 w 1881147"/>
              <a:gd name="connsiteY0" fmla="*/ 410678 h 1699585"/>
              <a:gd name="connsiteX1" fmla="*/ 1567336 w 1881147"/>
              <a:gd name="connsiteY1" fmla="*/ 378029 h 1699585"/>
              <a:gd name="connsiteX2" fmla="*/ 1477087 w 1881147"/>
              <a:gd name="connsiteY2" fmla="*/ 354216 h 1699585"/>
              <a:gd name="connsiteX3" fmla="*/ 1423767 w 1881147"/>
              <a:gd name="connsiteY3" fmla="*/ 277132 h 1699585"/>
              <a:gd name="connsiteX4" fmla="*/ 1400666 w 1881147"/>
              <a:gd name="connsiteY4" fmla="*/ 175287 h 1699585"/>
              <a:gd name="connsiteX5" fmla="*/ 1364769 w 1881147"/>
              <a:gd name="connsiteY5" fmla="*/ 7225 h 1699585"/>
              <a:gd name="connsiteX6" fmla="*/ 1297400 w 1881147"/>
              <a:gd name="connsiteY6" fmla="*/ 48923 h 1699585"/>
              <a:gd name="connsiteX7" fmla="*/ 1291832 w 1881147"/>
              <a:gd name="connsiteY7" fmla="*/ 106446 h 1699585"/>
              <a:gd name="connsiteX8" fmla="*/ 1275927 w 1881147"/>
              <a:gd name="connsiteY8" fmla="*/ 157659 h 1699585"/>
              <a:gd name="connsiteX9" fmla="*/ 1214911 w 1881147"/>
              <a:gd name="connsiteY9" fmla="*/ 163716 h 1699585"/>
              <a:gd name="connsiteX10" fmla="*/ 1186336 w 1881147"/>
              <a:gd name="connsiteY10" fmla="*/ 192291 h 1699585"/>
              <a:gd name="connsiteX11" fmla="*/ 1176811 w 1881147"/>
              <a:gd name="connsiteY11" fmla="*/ 263729 h 1699585"/>
              <a:gd name="connsiteX12" fmla="*/ 1114899 w 1881147"/>
              <a:gd name="connsiteY12" fmla="*/ 306591 h 1699585"/>
              <a:gd name="connsiteX13" fmla="*/ 1005361 w 1881147"/>
              <a:gd name="connsiteY13" fmla="*/ 320879 h 1699585"/>
              <a:gd name="connsiteX14" fmla="*/ 962499 w 1881147"/>
              <a:gd name="connsiteY14" fmla="*/ 363741 h 1699585"/>
              <a:gd name="connsiteX15" fmla="*/ 838674 w 1881147"/>
              <a:gd name="connsiteY15" fmla="*/ 363741 h 1699585"/>
              <a:gd name="connsiteX16" fmla="*/ 781524 w 1881147"/>
              <a:gd name="connsiteY16" fmla="*/ 435179 h 1699585"/>
              <a:gd name="connsiteX17" fmla="*/ 781524 w 1881147"/>
              <a:gd name="connsiteY17" fmla="*/ 468516 h 1699585"/>
              <a:gd name="connsiteX18" fmla="*/ 743424 w 1881147"/>
              <a:gd name="connsiteY18" fmla="*/ 492329 h 1699585"/>
              <a:gd name="connsiteX19" fmla="*/ 671986 w 1881147"/>
              <a:gd name="connsiteY19" fmla="*/ 425654 h 1699585"/>
              <a:gd name="connsiteX20" fmla="*/ 519586 w 1881147"/>
              <a:gd name="connsiteY20" fmla="*/ 420891 h 1699585"/>
              <a:gd name="connsiteX21" fmla="*/ 457674 w 1881147"/>
              <a:gd name="connsiteY21" fmla="*/ 439941 h 1699585"/>
              <a:gd name="connsiteX22" fmla="*/ 419574 w 1881147"/>
              <a:gd name="connsiteY22" fmla="*/ 425654 h 1699585"/>
              <a:gd name="connsiteX23" fmla="*/ 400524 w 1881147"/>
              <a:gd name="connsiteY23" fmla="*/ 363741 h 1699585"/>
              <a:gd name="connsiteX24" fmla="*/ 333849 w 1881147"/>
              <a:gd name="connsiteY24" fmla="*/ 311354 h 1699585"/>
              <a:gd name="connsiteX25" fmla="*/ 286224 w 1881147"/>
              <a:gd name="connsiteY25" fmla="*/ 244679 h 1699585"/>
              <a:gd name="connsiteX26" fmla="*/ 143349 w 1881147"/>
              <a:gd name="connsiteY26" fmla="*/ 263729 h 1699585"/>
              <a:gd name="connsiteX27" fmla="*/ 124299 w 1881147"/>
              <a:gd name="connsiteY27" fmla="*/ 339929 h 1699585"/>
              <a:gd name="connsiteX28" fmla="*/ 110011 w 1881147"/>
              <a:gd name="connsiteY28" fmla="*/ 373266 h 1699585"/>
              <a:gd name="connsiteX29" fmla="*/ 133824 w 1881147"/>
              <a:gd name="connsiteY29" fmla="*/ 420891 h 1699585"/>
              <a:gd name="connsiteX30" fmla="*/ 81436 w 1881147"/>
              <a:gd name="connsiteY30" fmla="*/ 458991 h 1699585"/>
              <a:gd name="connsiteX31" fmla="*/ 33811 w 1881147"/>
              <a:gd name="connsiteY31" fmla="*/ 454229 h 1699585"/>
              <a:gd name="connsiteX32" fmla="*/ 33811 w 1881147"/>
              <a:gd name="connsiteY32" fmla="*/ 525666 h 1699585"/>
              <a:gd name="connsiteX33" fmla="*/ 474 w 1881147"/>
              <a:gd name="connsiteY33" fmla="*/ 630441 h 1699585"/>
              <a:gd name="connsiteX34" fmla="*/ 62386 w 1881147"/>
              <a:gd name="connsiteY34" fmla="*/ 706641 h 1699585"/>
              <a:gd name="connsiteX35" fmla="*/ 111977 w 1881147"/>
              <a:gd name="connsiteY35" fmla="*/ 686903 h 1699585"/>
              <a:gd name="connsiteX36" fmla="*/ 112334 w 1881147"/>
              <a:gd name="connsiteY36" fmla="*/ 757162 h 1699585"/>
              <a:gd name="connsiteX37" fmla="*/ 167161 w 1881147"/>
              <a:gd name="connsiteY37" fmla="*/ 787604 h 1699585"/>
              <a:gd name="connsiteX38" fmla="*/ 236159 w 1881147"/>
              <a:gd name="connsiteY38" fmla="*/ 797816 h 1699585"/>
              <a:gd name="connsiteX39" fmla="*/ 271462 w 1881147"/>
              <a:gd name="connsiteY39" fmla="*/ 853787 h 1699585"/>
              <a:gd name="connsiteX40" fmla="*/ 270869 w 1881147"/>
              <a:gd name="connsiteY40" fmla="*/ 898859 h 1699585"/>
              <a:gd name="connsiteX41" fmla="*/ 295393 w 1881147"/>
              <a:gd name="connsiteY41" fmla="*/ 938334 h 1699585"/>
              <a:gd name="connsiteX42" fmla="*/ 341051 w 1881147"/>
              <a:gd name="connsiteY42" fmla="*/ 976926 h 1699585"/>
              <a:gd name="connsiteX43" fmla="*/ 426184 w 1881147"/>
              <a:gd name="connsiteY43" fmla="*/ 1031178 h 1699585"/>
              <a:gd name="connsiteX44" fmla="*/ 461961 w 1881147"/>
              <a:gd name="connsiteY44" fmla="*/ 1102271 h 1699585"/>
              <a:gd name="connsiteX45" fmla="*/ 441064 w 1881147"/>
              <a:gd name="connsiteY45" fmla="*/ 1171844 h 1699585"/>
              <a:gd name="connsiteX46" fmla="*/ 519111 w 1881147"/>
              <a:gd name="connsiteY46" fmla="*/ 1228307 h 1699585"/>
              <a:gd name="connsiteX47" fmla="*/ 591143 w 1881147"/>
              <a:gd name="connsiteY47" fmla="*/ 1261301 h 1699585"/>
              <a:gd name="connsiteX48" fmla="*/ 571974 w 1881147"/>
              <a:gd name="connsiteY48" fmla="*/ 1321004 h 1699585"/>
              <a:gd name="connsiteX49" fmla="*/ 662461 w 1881147"/>
              <a:gd name="connsiteY49" fmla="*/ 1473404 h 1699585"/>
              <a:gd name="connsiteX50" fmla="*/ 755271 w 1881147"/>
              <a:gd name="connsiteY50" fmla="*/ 1546558 h 1699585"/>
              <a:gd name="connsiteX51" fmla="*/ 805336 w 1881147"/>
              <a:gd name="connsiteY51" fmla="*/ 1497216 h 1699585"/>
              <a:gd name="connsiteX52" fmla="*/ 869926 w 1881147"/>
              <a:gd name="connsiteY52" fmla="*/ 1524613 h 1699585"/>
              <a:gd name="connsiteX53" fmla="*/ 924399 w 1881147"/>
              <a:gd name="connsiteY53" fmla="*/ 1492454 h 1699585"/>
              <a:gd name="connsiteX54" fmla="*/ 941246 w 1881147"/>
              <a:gd name="connsiteY54" fmla="*/ 1450278 h 1699585"/>
              <a:gd name="connsiteX55" fmla="*/ 1005123 w 1881147"/>
              <a:gd name="connsiteY55" fmla="*/ 1536690 h 1699585"/>
              <a:gd name="connsiteX56" fmla="*/ 1050190 w 1881147"/>
              <a:gd name="connsiteY56" fmla="*/ 1607784 h 1699585"/>
              <a:gd name="connsiteX57" fmla="*/ 1120136 w 1881147"/>
              <a:gd name="connsiteY57" fmla="*/ 1699303 h 1699585"/>
              <a:gd name="connsiteX58" fmla="*/ 1151034 w 1881147"/>
              <a:gd name="connsiteY58" fmla="*/ 1636212 h 1699585"/>
              <a:gd name="connsiteX59" fmla="*/ 1181693 w 1881147"/>
              <a:gd name="connsiteY59" fmla="*/ 1629732 h 1699585"/>
              <a:gd name="connsiteX60" fmla="*/ 1224792 w 1881147"/>
              <a:gd name="connsiteY60" fmla="*/ 1658995 h 1699585"/>
              <a:gd name="connsiteX61" fmla="*/ 1258367 w 1881147"/>
              <a:gd name="connsiteY61" fmla="*/ 1618341 h 1699585"/>
              <a:gd name="connsiteX62" fmla="*/ 1277188 w 1881147"/>
              <a:gd name="connsiteY62" fmla="*/ 1622958 h 1699585"/>
              <a:gd name="connsiteX63" fmla="*/ 1311230 w 1881147"/>
              <a:gd name="connsiteY63" fmla="*/ 1689435 h 1699585"/>
              <a:gd name="connsiteX64" fmla="*/ 1367786 w 1881147"/>
              <a:gd name="connsiteY64" fmla="*/ 1665966 h 1699585"/>
              <a:gd name="connsiteX65" fmla="*/ 1419818 w 1881147"/>
              <a:gd name="connsiteY65" fmla="*/ 1609845 h 1699585"/>
              <a:gd name="connsiteX66" fmla="*/ 1470595 w 1881147"/>
              <a:gd name="connsiteY66" fmla="*/ 1593302 h 1699585"/>
              <a:gd name="connsiteX67" fmla="*/ 1488274 w 1881147"/>
              <a:gd name="connsiteY67" fmla="*/ 1649124 h 1699585"/>
              <a:gd name="connsiteX68" fmla="*/ 1558169 w 1881147"/>
              <a:gd name="connsiteY68" fmla="*/ 1623446 h 1699585"/>
              <a:gd name="connsiteX69" fmla="*/ 1588947 w 1881147"/>
              <a:gd name="connsiteY69" fmla="*/ 1536690 h 1699585"/>
              <a:gd name="connsiteX70" fmla="*/ 1670383 w 1881147"/>
              <a:gd name="connsiteY70" fmla="*/ 1446548 h 1699585"/>
              <a:gd name="connsiteX71" fmla="*/ 1714974 w 1881147"/>
              <a:gd name="connsiteY71" fmla="*/ 1415418 h 1699585"/>
              <a:gd name="connsiteX72" fmla="*/ 1743343 w 1881147"/>
              <a:gd name="connsiteY72" fmla="*/ 1418713 h 1699585"/>
              <a:gd name="connsiteX73" fmla="*/ 1820935 w 1881147"/>
              <a:gd name="connsiteY73" fmla="*/ 1408105 h 1699585"/>
              <a:gd name="connsiteX74" fmla="*/ 1816054 w 1881147"/>
              <a:gd name="connsiteY74" fmla="*/ 1461669 h 1699585"/>
              <a:gd name="connsiteX75" fmla="*/ 1874221 w 1881147"/>
              <a:gd name="connsiteY75" fmla="*/ 1484990 h 1699585"/>
              <a:gd name="connsiteX76" fmla="*/ 1875829 w 1881147"/>
              <a:gd name="connsiteY76" fmla="*/ 1462356 h 1699585"/>
              <a:gd name="connsiteX77" fmla="*/ 1875051 w 1881147"/>
              <a:gd name="connsiteY77" fmla="*/ 1401622 h 1699585"/>
              <a:gd name="connsiteX78" fmla="*/ 1853086 w 1881147"/>
              <a:gd name="connsiteY78" fmla="*/ 1311479 h 1699585"/>
              <a:gd name="connsiteX79" fmla="*/ 1853086 w 1881147"/>
              <a:gd name="connsiteY79" fmla="*/ 1254329 h 1699585"/>
              <a:gd name="connsiteX80" fmla="*/ 1810224 w 1881147"/>
              <a:gd name="connsiteY80" fmla="*/ 1244804 h 1699585"/>
              <a:gd name="connsiteX81" fmla="*/ 1734024 w 1881147"/>
              <a:gd name="connsiteY81" fmla="*/ 1163841 h 1699585"/>
              <a:gd name="connsiteX82" fmla="*/ 1695924 w 1881147"/>
              <a:gd name="connsiteY82" fmla="*/ 982866 h 1699585"/>
              <a:gd name="connsiteX83" fmla="*/ 1643536 w 1881147"/>
              <a:gd name="connsiteY83" fmla="*/ 949529 h 1699585"/>
              <a:gd name="connsiteX84" fmla="*/ 1605436 w 1881147"/>
              <a:gd name="connsiteY84" fmla="*/ 892379 h 1699585"/>
              <a:gd name="connsiteX85" fmla="*/ 1557811 w 1881147"/>
              <a:gd name="connsiteY85" fmla="*/ 844754 h 1699585"/>
              <a:gd name="connsiteX86" fmla="*/ 1505424 w 1881147"/>
              <a:gd name="connsiteY86" fmla="*/ 825704 h 1699585"/>
              <a:gd name="connsiteX87" fmla="*/ 1453036 w 1881147"/>
              <a:gd name="connsiteY87" fmla="*/ 820941 h 1699585"/>
              <a:gd name="connsiteX88" fmla="*/ 1510186 w 1881147"/>
              <a:gd name="connsiteY88" fmla="*/ 787604 h 1699585"/>
              <a:gd name="connsiteX89" fmla="*/ 1476849 w 1881147"/>
              <a:gd name="connsiteY89" fmla="*/ 754266 h 1699585"/>
              <a:gd name="connsiteX90" fmla="*/ 1481611 w 1881147"/>
              <a:gd name="connsiteY90" fmla="*/ 730454 h 1699585"/>
              <a:gd name="connsiteX91" fmla="*/ 1572099 w 1881147"/>
              <a:gd name="connsiteY91" fmla="*/ 768554 h 1699585"/>
              <a:gd name="connsiteX92" fmla="*/ 1624486 w 1881147"/>
              <a:gd name="connsiteY92" fmla="*/ 701879 h 1699585"/>
              <a:gd name="connsiteX93" fmla="*/ 1622283 w 1881147"/>
              <a:gd name="connsiteY93" fmla="*/ 559004 h 1699585"/>
              <a:gd name="connsiteX94" fmla="*/ 1639486 w 1881147"/>
              <a:gd name="connsiteY94" fmla="*/ 410678 h 1699585"/>
              <a:gd name="connsiteX0" fmla="*/ 1639486 w 1881147"/>
              <a:gd name="connsiteY0" fmla="*/ 419377 h 1708284"/>
              <a:gd name="connsiteX1" fmla="*/ 1567336 w 1881147"/>
              <a:gd name="connsiteY1" fmla="*/ 386728 h 1708284"/>
              <a:gd name="connsiteX2" fmla="*/ 1477087 w 1881147"/>
              <a:gd name="connsiteY2" fmla="*/ 362915 h 1708284"/>
              <a:gd name="connsiteX3" fmla="*/ 1423767 w 1881147"/>
              <a:gd name="connsiteY3" fmla="*/ 285831 h 1708284"/>
              <a:gd name="connsiteX4" fmla="*/ 1400666 w 1881147"/>
              <a:gd name="connsiteY4" fmla="*/ 183986 h 1708284"/>
              <a:gd name="connsiteX5" fmla="*/ 1364769 w 1881147"/>
              <a:gd name="connsiteY5" fmla="*/ 15924 h 1708284"/>
              <a:gd name="connsiteX6" fmla="*/ 1297400 w 1881147"/>
              <a:gd name="connsiteY6" fmla="*/ 57622 h 1708284"/>
              <a:gd name="connsiteX7" fmla="*/ 1291832 w 1881147"/>
              <a:gd name="connsiteY7" fmla="*/ 115145 h 1708284"/>
              <a:gd name="connsiteX8" fmla="*/ 1275927 w 1881147"/>
              <a:gd name="connsiteY8" fmla="*/ 166358 h 1708284"/>
              <a:gd name="connsiteX9" fmla="*/ 1214911 w 1881147"/>
              <a:gd name="connsiteY9" fmla="*/ 172415 h 1708284"/>
              <a:gd name="connsiteX10" fmla="*/ 1186336 w 1881147"/>
              <a:gd name="connsiteY10" fmla="*/ 200990 h 1708284"/>
              <a:gd name="connsiteX11" fmla="*/ 1176811 w 1881147"/>
              <a:gd name="connsiteY11" fmla="*/ 272428 h 1708284"/>
              <a:gd name="connsiteX12" fmla="*/ 1114899 w 1881147"/>
              <a:gd name="connsiteY12" fmla="*/ 315290 h 1708284"/>
              <a:gd name="connsiteX13" fmla="*/ 1005361 w 1881147"/>
              <a:gd name="connsiteY13" fmla="*/ 329578 h 1708284"/>
              <a:gd name="connsiteX14" fmla="*/ 962499 w 1881147"/>
              <a:gd name="connsiteY14" fmla="*/ 372440 h 1708284"/>
              <a:gd name="connsiteX15" fmla="*/ 838674 w 1881147"/>
              <a:gd name="connsiteY15" fmla="*/ 372440 h 1708284"/>
              <a:gd name="connsiteX16" fmla="*/ 781524 w 1881147"/>
              <a:gd name="connsiteY16" fmla="*/ 443878 h 1708284"/>
              <a:gd name="connsiteX17" fmla="*/ 781524 w 1881147"/>
              <a:gd name="connsiteY17" fmla="*/ 477215 h 1708284"/>
              <a:gd name="connsiteX18" fmla="*/ 743424 w 1881147"/>
              <a:gd name="connsiteY18" fmla="*/ 501028 h 1708284"/>
              <a:gd name="connsiteX19" fmla="*/ 671986 w 1881147"/>
              <a:gd name="connsiteY19" fmla="*/ 434353 h 1708284"/>
              <a:gd name="connsiteX20" fmla="*/ 519586 w 1881147"/>
              <a:gd name="connsiteY20" fmla="*/ 429590 h 1708284"/>
              <a:gd name="connsiteX21" fmla="*/ 457674 w 1881147"/>
              <a:gd name="connsiteY21" fmla="*/ 448640 h 1708284"/>
              <a:gd name="connsiteX22" fmla="*/ 419574 w 1881147"/>
              <a:gd name="connsiteY22" fmla="*/ 434353 h 1708284"/>
              <a:gd name="connsiteX23" fmla="*/ 400524 w 1881147"/>
              <a:gd name="connsiteY23" fmla="*/ 372440 h 1708284"/>
              <a:gd name="connsiteX24" fmla="*/ 333849 w 1881147"/>
              <a:gd name="connsiteY24" fmla="*/ 320053 h 1708284"/>
              <a:gd name="connsiteX25" fmla="*/ 286224 w 1881147"/>
              <a:gd name="connsiteY25" fmla="*/ 253378 h 1708284"/>
              <a:gd name="connsiteX26" fmla="*/ 143349 w 1881147"/>
              <a:gd name="connsiteY26" fmla="*/ 272428 h 1708284"/>
              <a:gd name="connsiteX27" fmla="*/ 124299 w 1881147"/>
              <a:gd name="connsiteY27" fmla="*/ 348628 h 1708284"/>
              <a:gd name="connsiteX28" fmla="*/ 110011 w 1881147"/>
              <a:gd name="connsiteY28" fmla="*/ 381965 h 1708284"/>
              <a:gd name="connsiteX29" fmla="*/ 133824 w 1881147"/>
              <a:gd name="connsiteY29" fmla="*/ 429590 h 1708284"/>
              <a:gd name="connsiteX30" fmla="*/ 81436 w 1881147"/>
              <a:gd name="connsiteY30" fmla="*/ 467690 h 1708284"/>
              <a:gd name="connsiteX31" fmla="*/ 33811 w 1881147"/>
              <a:gd name="connsiteY31" fmla="*/ 462928 h 1708284"/>
              <a:gd name="connsiteX32" fmla="*/ 33811 w 1881147"/>
              <a:gd name="connsiteY32" fmla="*/ 534365 h 1708284"/>
              <a:gd name="connsiteX33" fmla="*/ 474 w 1881147"/>
              <a:gd name="connsiteY33" fmla="*/ 639140 h 1708284"/>
              <a:gd name="connsiteX34" fmla="*/ 62386 w 1881147"/>
              <a:gd name="connsiteY34" fmla="*/ 715340 h 1708284"/>
              <a:gd name="connsiteX35" fmla="*/ 111977 w 1881147"/>
              <a:gd name="connsiteY35" fmla="*/ 695602 h 1708284"/>
              <a:gd name="connsiteX36" fmla="*/ 112334 w 1881147"/>
              <a:gd name="connsiteY36" fmla="*/ 765861 h 1708284"/>
              <a:gd name="connsiteX37" fmla="*/ 167161 w 1881147"/>
              <a:gd name="connsiteY37" fmla="*/ 796303 h 1708284"/>
              <a:gd name="connsiteX38" fmla="*/ 236159 w 1881147"/>
              <a:gd name="connsiteY38" fmla="*/ 806515 h 1708284"/>
              <a:gd name="connsiteX39" fmla="*/ 271462 w 1881147"/>
              <a:gd name="connsiteY39" fmla="*/ 862486 h 1708284"/>
              <a:gd name="connsiteX40" fmla="*/ 270869 w 1881147"/>
              <a:gd name="connsiteY40" fmla="*/ 907558 h 1708284"/>
              <a:gd name="connsiteX41" fmla="*/ 295393 w 1881147"/>
              <a:gd name="connsiteY41" fmla="*/ 947033 h 1708284"/>
              <a:gd name="connsiteX42" fmla="*/ 341051 w 1881147"/>
              <a:gd name="connsiteY42" fmla="*/ 985625 h 1708284"/>
              <a:gd name="connsiteX43" fmla="*/ 426184 w 1881147"/>
              <a:gd name="connsiteY43" fmla="*/ 1039877 h 1708284"/>
              <a:gd name="connsiteX44" fmla="*/ 461961 w 1881147"/>
              <a:gd name="connsiteY44" fmla="*/ 1110970 h 1708284"/>
              <a:gd name="connsiteX45" fmla="*/ 441064 w 1881147"/>
              <a:gd name="connsiteY45" fmla="*/ 1180543 h 1708284"/>
              <a:gd name="connsiteX46" fmla="*/ 519111 w 1881147"/>
              <a:gd name="connsiteY46" fmla="*/ 1237006 h 1708284"/>
              <a:gd name="connsiteX47" fmla="*/ 591143 w 1881147"/>
              <a:gd name="connsiteY47" fmla="*/ 1270000 h 1708284"/>
              <a:gd name="connsiteX48" fmla="*/ 571974 w 1881147"/>
              <a:gd name="connsiteY48" fmla="*/ 1329703 h 1708284"/>
              <a:gd name="connsiteX49" fmla="*/ 662461 w 1881147"/>
              <a:gd name="connsiteY49" fmla="*/ 1482103 h 1708284"/>
              <a:gd name="connsiteX50" fmla="*/ 755271 w 1881147"/>
              <a:gd name="connsiteY50" fmla="*/ 1555257 h 1708284"/>
              <a:gd name="connsiteX51" fmla="*/ 805336 w 1881147"/>
              <a:gd name="connsiteY51" fmla="*/ 1505915 h 1708284"/>
              <a:gd name="connsiteX52" fmla="*/ 869926 w 1881147"/>
              <a:gd name="connsiteY52" fmla="*/ 1533312 h 1708284"/>
              <a:gd name="connsiteX53" fmla="*/ 924399 w 1881147"/>
              <a:gd name="connsiteY53" fmla="*/ 1501153 h 1708284"/>
              <a:gd name="connsiteX54" fmla="*/ 941246 w 1881147"/>
              <a:gd name="connsiteY54" fmla="*/ 1458977 h 1708284"/>
              <a:gd name="connsiteX55" fmla="*/ 1005123 w 1881147"/>
              <a:gd name="connsiteY55" fmla="*/ 1545389 h 1708284"/>
              <a:gd name="connsiteX56" fmla="*/ 1050190 w 1881147"/>
              <a:gd name="connsiteY56" fmla="*/ 1616483 h 1708284"/>
              <a:gd name="connsiteX57" fmla="*/ 1120136 w 1881147"/>
              <a:gd name="connsiteY57" fmla="*/ 1708002 h 1708284"/>
              <a:gd name="connsiteX58" fmla="*/ 1151034 w 1881147"/>
              <a:gd name="connsiteY58" fmla="*/ 1644911 h 1708284"/>
              <a:gd name="connsiteX59" fmla="*/ 1181693 w 1881147"/>
              <a:gd name="connsiteY59" fmla="*/ 1638431 h 1708284"/>
              <a:gd name="connsiteX60" fmla="*/ 1224792 w 1881147"/>
              <a:gd name="connsiteY60" fmla="*/ 1667694 h 1708284"/>
              <a:gd name="connsiteX61" fmla="*/ 1258367 w 1881147"/>
              <a:gd name="connsiteY61" fmla="*/ 1627040 h 1708284"/>
              <a:gd name="connsiteX62" fmla="*/ 1277188 w 1881147"/>
              <a:gd name="connsiteY62" fmla="*/ 1631657 h 1708284"/>
              <a:gd name="connsiteX63" fmla="*/ 1311230 w 1881147"/>
              <a:gd name="connsiteY63" fmla="*/ 1698134 h 1708284"/>
              <a:gd name="connsiteX64" fmla="*/ 1367786 w 1881147"/>
              <a:gd name="connsiteY64" fmla="*/ 1674665 h 1708284"/>
              <a:gd name="connsiteX65" fmla="*/ 1419818 w 1881147"/>
              <a:gd name="connsiteY65" fmla="*/ 1618544 h 1708284"/>
              <a:gd name="connsiteX66" fmla="*/ 1470595 w 1881147"/>
              <a:gd name="connsiteY66" fmla="*/ 1602001 h 1708284"/>
              <a:gd name="connsiteX67" fmla="*/ 1488274 w 1881147"/>
              <a:gd name="connsiteY67" fmla="*/ 1657823 h 1708284"/>
              <a:gd name="connsiteX68" fmla="*/ 1558169 w 1881147"/>
              <a:gd name="connsiteY68" fmla="*/ 1632145 h 1708284"/>
              <a:gd name="connsiteX69" fmla="*/ 1588947 w 1881147"/>
              <a:gd name="connsiteY69" fmla="*/ 1545389 h 1708284"/>
              <a:gd name="connsiteX70" fmla="*/ 1670383 w 1881147"/>
              <a:gd name="connsiteY70" fmla="*/ 1455247 h 1708284"/>
              <a:gd name="connsiteX71" fmla="*/ 1714974 w 1881147"/>
              <a:gd name="connsiteY71" fmla="*/ 1424117 h 1708284"/>
              <a:gd name="connsiteX72" fmla="*/ 1743343 w 1881147"/>
              <a:gd name="connsiteY72" fmla="*/ 1427412 h 1708284"/>
              <a:gd name="connsiteX73" fmla="*/ 1820935 w 1881147"/>
              <a:gd name="connsiteY73" fmla="*/ 1416804 h 1708284"/>
              <a:gd name="connsiteX74" fmla="*/ 1816054 w 1881147"/>
              <a:gd name="connsiteY74" fmla="*/ 1470368 h 1708284"/>
              <a:gd name="connsiteX75" fmla="*/ 1874221 w 1881147"/>
              <a:gd name="connsiteY75" fmla="*/ 1493689 h 1708284"/>
              <a:gd name="connsiteX76" fmla="*/ 1875829 w 1881147"/>
              <a:gd name="connsiteY76" fmla="*/ 1471055 h 1708284"/>
              <a:gd name="connsiteX77" fmla="*/ 1875051 w 1881147"/>
              <a:gd name="connsiteY77" fmla="*/ 1410321 h 1708284"/>
              <a:gd name="connsiteX78" fmla="*/ 1853086 w 1881147"/>
              <a:gd name="connsiteY78" fmla="*/ 1320178 h 1708284"/>
              <a:gd name="connsiteX79" fmla="*/ 1853086 w 1881147"/>
              <a:gd name="connsiteY79" fmla="*/ 1263028 h 1708284"/>
              <a:gd name="connsiteX80" fmla="*/ 1810224 w 1881147"/>
              <a:gd name="connsiteY80" fmla="*/ 1253503 h 1708284"/>
              <a:gd name="connsiteX81" fmla="*/ 1734024 w 1881147"/>
              <a:gd name="connsiteY81" fmla="*/ 1172540 h 1708284"/>
              <a:gd name="connsiteX82" fmla="*/ 1695924 w 1881147"/>
              <a:gd name="connsiteY82" fmla="*/ 991565 h 1708284"/>
              <a:gd name="connsiteX83" fmla="*/ 1643536 w 1881147"/>
              <a:gd name="connsiteY83" fmla="*/ 958228 h 1708284"/>
              <a:gd name="connsiteX84" fmla="*/ 1605436 w 1881147"/>
              <a:gd name="connsiteY84" fmla="*/ 901078 h 1708284"/>
              <a:gd name="connsiteX85" fmla="*/ 1557811 w 1881147"/>
              <a:gd name="connsiteY85" fmla="*/ 853453 h 1708284"/>
              <a:gd name="connsiteX86" fmla="*/ 1505424 w 1881147"/>
              <a:gd name="connsiteY86" fmla="*/ 834403 h 1708284"/>
              <a:gd name="connsiteX87" fmla="*/ 1453036 w 1881147"/>
              <a:gd name="connsiteY87" fmla="*/ 829640 h 1708284"/>
              <a:gd name="connsiteX88" fmla="*/ 1510186 w 1881147"/>
              <a:gd name="connsiteY88" fmla="*/ 796303 h 1708284"/>
              <a:gd name="connsiteX89" fmla="*/ 1476849 w 1881147"/>
              <a:gd name="connsiteY89" fmla="*/ 762965 h 1708284"/>
              <a:gd name="connsiteX90" fmla="*/ 1481611 w 1881147"/>
              <a:gd name="connsiteY90" fmla="*/ 739153 h 1708284"/>
              <a:gd name="connsiteX91" fmla="*/ 1572099 w 1881147"/>
              <a:gd name="connsiteY91" fmla="*/ 777253 h 1708284"/>
              <a:gd name="connsiteX92" fmla="*/ 1624486 w 1881147"/>
              <a:gd name="connsiteY92" fmla="*/ 710578 h 1708284"/>
              <a:gd name="connsiteX93" fmla="*/ 1622283 w 1881147"/>
              <a:gd name="connsiteY93" fmla="*/ 567703 h 1708284"/>
              <a:gd name="connsiteX94" fmla="*/ 1639486 w 1881147"/>
              <a:gd name="connsiteY94" fmla="*/ 419377 h 1708284"/>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14911 w 1881147"/>
              <a:gd name="connsiteY9" fmla="*/ 158360 h 1694229"/>
              <a:gd name="connsiteX10" fmla="*/ 1186336 w 1881147"/>
              <a:gd name="connsiteY10" fmla="*/ 186935 h 1694229"/>
              <a:gd name="connsiteX11" fmla="*/ 1176811 w 1881147"/>
              <a:gd name="connsiteY11" fmla="*/ 258373 h 1694229"/>
              <a:gd name="connsiteX12" fmla="*/ 1114899 w 1881147"/>
              <a:gd name="connsiteY12" fmla="*/ 301235 h 1694229"/>
              <a:gd name="connsiteX13" fmla="*/ 1005361 w 1881147"/>
              <a:gd name="connsiteY13" fmla="*/ 315523 h 1694229"/>
              <a:gd name="connsiteX14" fmla="*/ 962499 w 1881147"/>
              <a:gd name="connsiteY14" fmla="*/ 358385 h 1694229"/>
              <a:gd name="connsiteX15" fmla="*/ 838674 w 1881147"/>
              <a:gd name="connsiteY15" fmla="*/ 358385 h 1694229"/>
              <a:gd name="connsiteX16" fmla="*/ 781524 w 1881147"/>
              <a:gd name="connsiteY16" fmla="*/ 429823 h 1694229"/>
              <a:gd name="connsiteX17" fmla="*/ 781524 w 1881147"/>
              <a:gd name="connsiteY17" fmla="*/ 463160 h 1694229"/>
              <a:gd name="connsiteX18" fmla="*/ 743424 w 1881147"/>
              <a:gd name="connsiteY18" fmla="*/ 486973 h 1694229"/>
              <a:gd name="connsiteX19" fmla="*/ 671986 w 1881147"/>
              <a:gd name="connsiteY19" fmla="*/ 420298 h 1694229"/>
              <a:gd name="connsiteX20" fmla="*/ 519586 w 1881147"/>
              <a:gd name="connsiteY20" fmla="*/ 415535 h 1694229"/>
              <a:gd name="connsiteX21" fmla="*/ 457674 w 1881147"/>
              <a:gd name="connsiteY21" fmla="*/ 434585 h 1694229"/>
              <a:gd name="connsiteX22" fmla="*/ 419574 w 1881147"/>
              <a:gd name="connsiteY22" fmla="*/ 420298 h 1694229"/>
              <a:gd name="connsiteX23" fmla="*/ 400524 w 1881147"/>
              <a:gd name="connsiteY23" fmla="*/ 358385 h 1694229"/>
              <a:gd name="connsiteX24" fmla="*/ 333849 w 1881147"/>
              <a:gd name="connsiteY24" fmla="*/ 305998 h 1694229"/>
              <a:gd name="connsiteX25" fmla="*/ 286224 w 1881147"/>
              <a:gd name="connsiteY25" fmla="*/ 239323 h 1694229"/>
              <a:gd name="connsiteX26" fmla="*/ 143349 w 1881147"/>
              <a:gd name="connsiteY26" fmla="*/ 258373 h 1694229"/>
              <a:gd name="connsiteX27" fmla="*/ 124299 w 1881147"/>
              <a:gd name="connsiteY27" fmla="*/ 334573 h 1694229"/>
              <a:gd name="connsiteX28" fmla="*/ 110011 w 1881147"/>
              <a:gd name="connsiteY28" fmla="*/ 367910 h 1694229"/>
              <a:gd name="connsiteX29" fmla="*/ 133824 w 1881147"/>
              <a:gd name="connsiteY29" fmla="*/ 415535 h 1694229"/>
              <a:gd name="connsiteX30" fmla="*/ 81436 w 1881147"/>
              <a:gd name="connsiteY30" fmla="*/ 453635 h 1694229"/>
              <a:gd name="connsiteX31" fmla="*/ 33811 w 1881147"/>
              <a:gd name="connsiteY31" fmla="*/ 448873 h 1694229"/>
              <a:gd name="connsiteX32" fmla="*/ 33811 w 1881147"/>
              <a:gd name="connsiteY32" fmla="*/ 520310 h 1694229"/>
              <a:gd name="connsiteX33" fmla="*/ 474 w 1881147"/>
              <a:gd name="connsiteY33" fmla="*/ 625085 h 1694229"/>
              <a:gd name="connsiteX34" fmla="*/ 62386 w 1881147"/>
              <a:gd name="connsiteY34" fmla="*/ 701285 h 1694229"/>
              <a:gd name="connsiteX35" fmla="*/ 111977 w 1881147"/>
              <a:gd name="connsiteY35" fmla="*/ 681547 h 1694229"/>
              <a:gd name="connsiteX36" fmla="*/ 112334 w 1881147"/>
              <a:gd name="connsiteY36" fmla="*/ 751806 h 1694229"/>
              <a:gd name="connsiteX37" fmla="*/ 167161 w 1881147"/>
              <a:gd name="connsiteY37" fmla="*/ 782248 h 1694229"/>
              <a:gd name="connsiteX38" fmla="*/ 236159 w 1881147"/>
              <a:gd name="connsiteY38" fmla="*/ 792460 h 1694229"/>
              <a:gd name="connsiteX39" fmla="*/ 271462 w 1881147"/>
              <a:gd name="connsiteY39" fmla="*/ 848431 h 1694229"/>
              <a:gd name="connsiteX40" fmla="*/ 270869 w 1881147"/>
              <a:gd name="connsiteY40" fmla="*/ 893503 h 1694229"/>
              <a:gd name="connsiteX41" fmla="*/ 295393 w 1881147"/>
              <a:gd name="connsiteY41" fmla="*/ 932978 h 1694229"/>
              <a:gd name="connsiteX42" fmla="*/ 341051 w 1881147"/>
              <a:gd name="connsiteY42" fmla="*/ 971570 h 1694229"/>
              <a:gd name="connsiteX43" fmla="*/ 426184 w 1881147"/>
              <a:gd name="connsiteY43" fmla="*/ 1025822 h 1694229"/>
              <a:gd name="connsiteX44" fmla="*/ 461961 w 1881147"/>
              <a:gd name="connsiteY44" fmla="*/ 1096915 h 1694229"/>
              <a:gd name="connsiteX45" fmla="*/ 441064 w 1881147"/>
              <a:gd name="connsiteY45" fmla="*/ 1166488 h 1694229"/>
              <a:gd name="connsiteX46" fmla="*/ 519111 w 1881147"/>
              <a:gd name="connsiteY46" fmla="*/ 1222951 h 1694229"/>
              <a:gd name="connsiteX47" fmla="*/ 591143 w 1881147"/>
              <a:gd name="connsiteY47" fmla="*/ 1255945 h 1694229"/>
              <a:gd name="connsiteX48" fmla="*/ 571974 w 1881147"/>
              <a:gd name="connsiteY48" fmla="*/ 1315648 h 1694229"/>
              <a:gd name="connsiteX49" fmla="*/ 662461 w 1881147"/>
              <a:gd name="connsiteY49" fmla="*/ 1468048 h 1694229"/>
              <a:gd name="connsiteX50" fmla="*/ 755271 w 1881147"/>
              <a:gd name="connsiteY50" fmla="*/ 1541202 h 1694229"/>
              <a:gd name="connsiteX51" fmla="*/ 805336 w 1881147"/>
              <a:gd name="connsiteY51" fmla="*/ 1491860 h 1694229"/>
              <a:gd name="connsiteX52" fmla="*/ 869926 w 1881147"/>
              <a:gd name="connsiteY52" fmla="*/ 1519257 h 1694229"/>
              <a:gd name="connsiteX53" fmla="*/ 924399 w 1881147"/>
              <a:gd name="connsiteY53" fmla="*/ 1487098 h 1694229"/>
              <a:gd name="connsiteX54" fmla="*/ 941246 w 1881147"/>
              <a:gd name="connsiteY54" fmla="*/ 1444922 h 1694229"/>
              <a:gd name="connsiteX55" fmla="*/ 1005123 w 1881147"/>
              <a:gd name="connsiteY55" fmla="*/ 1531334 h 1694229"/>
              <a:gd name="connsiteX56" fmla="*/ 1050190 w 1881147"/>
              <a:gd name="connsiteY56" fmla="*/ 1602428 h 1694229"/>
              <a:gd name="connsiteX57" fmla="*/ 1120136 w 1881147"/>
              <a:gd name="connsiteY57" fmla="*/ 1693947 h 1694229"/>
              <a:gd name="connsiteX58" fmla="*/ 1151034 w 1881147"/>
              <a:gd name="connsiteY58" fmla="*/ 1630856 h 1694229"/>
              <a:gd name="connsiteX59" fmla="*/ 1181693 w 1881147"/>
              <a:gd name="connsiteY59" fmla="*/ 1624376 h 1694229"/>
              <a:gd name="connsiteX60" fmla="*/ 1224792 w 1881147"/>
              <a:gd name="connsiteY60" fmla="*/ 1653639 h 1694229"/>
              <a:gd name="connsiteX61" fmla="*/ 1258367 w 1881147"/>
              <a:gd name="connsiteY61" fmla="*/ 1612985 h 1694229"/>
              <a:gd name="connsiteX62" fmla="*/ 1277188 w 1881147"/>
              <a:gd name="connsiteY62" fmla="*/ 1617602 h 1694229"/>
              <a:gd name="connsiteX63" fmla="*/ 1311230 w 1881147"/>
              <a:gd name="connsiteY63" fmla="*/ 1684079 h 1694229"/>
              <a:gd name="connsiteX64" fmla="*/ 1367786 w 1881147"/>
              <a:gd name="connsiteY64" fmla="*/ 1660610 h 1694229"/>
              <a:gd name="connsiteX65" fmla="*/ 1419818 w 1881147"/>
              <a:gd name="connsiteY65" fmla="*/ 1604489 h 1694229"/>
              <a:gd name="connsiteX66" fmla="*/ 1470595 w 1881147"/>
              <a:gd name="connsiteY66" fmla="*/ 1587946 h 1694229"/>
              <a:gd name="connsiteX67" fmla="*/ 1488274 w 1881147"/>
              <a:gd name="connsiteY67" fmla="*/ 1643768 h 1694229"/>
              <a:gd name="connsiteX68" fmla="*/ 1558169 w 1881147"/>
              <a:gd name="connsiteY68" fmla="*/ 1618090 h 1694229"/>
              <a:gd name="connsiteX69" fmla="*/ 1588947 w 1881147"/>
              <a:gd name="connsiteY69" fmla="*/ 1531334 h 1694229"/>
              <a:gd name="connsiteX70" fmla="*/ 1670383 w 1881147"/>
              <a:gd name="connsiteY70" fmla="*/ 1441192 h 1694229"/>
              <a:gd name="connsiteX71" fmla="*/ 1714974 w 1881147"/>
              <a:gd name="connsiteY71" fmla="*/ 1410062 h 1694229"/>
              <a:gd name="connsiteX72" fmla="*/ 1743343 w 1881147"/>
              <a:gd name="connsiteY72" fmla="*/ 1413357 h 1694229"/>
              <a:gd name="connsiteX73" fmla="*/ 1820935 w 1881147"/>
              <a:gd name="connsiteY73" fmla="*/ 1402749 h 1694229"/>
              <a:gd name="connsiteX74" fmla="*/ 1816054 w 1881147"/>
              <a:gd name="connsiteY74" fmla="*/ 1456313 h 1694229"/>
              <a:gd name="connsiteX75" fmla="*/ 1874221 w 1881147"/>
              <a:gd name="connsiteY75" fmla="*/ 1479634 h 1694229"/>
              <a:gd name="connsiteX76" fmla="*/ 1875829 w 1881147"/>
              <a:gd name="connsiteY76" fmla="*/ 1457000 h 1694229"/>
              <a:gd name="connsiteX77" fmla="*/ 1875051 w 1881147"/>
              <a:gd name="connsiteY77" fmla="*/ 1396266 h 1694229"/>
              <a:gd name="connsiteX78" fmla="*/ 1853086 w 1881147"/>
              <a:gd name="connsiteY78" fmla="*/ 1306123 h 1694229"/>
              <a:gd name="connsiteX79" fmla="*/ 1853086 w 1881147"/>
              <a:gd name="connsiteY79" fmla="*/ 1248973 h 1694229"/>
              <a:gd name="connsiteX80" fmla="*/ 1810224 w 1881147"/>
              <a:gd name="connsiteY80" fmla="*/ 1239448 h 1694229"/>
              <a:gd name="connsiteX81" fmla="*/ 1734024 w 1881147"/>
              <a:gd name="connsiteY81" fmla="*/ 1158485 h 1694229"/>
              <a:gd name="connsiteX82" fmla="*/ 1695924 w 1881147"/>
              <a:gd name="connsiteY82" fmla="*/ 977510 h 1694229"/>
              <a:gd name="connsiteX83" fmla="*/ 1643536 w 1881147"/>
              <a:gd name="connsiteY83" fmla="*/ 944173 h 1694229"/>
              <a:gd name="connsiteX84" fmla="*/ 1605436 w 1881147"/>
              <a:gd name="connsiteY84" fmla="*/ 887023 h 1694229"/>
              <a:gd name="connsiteX85" fmla="*/ 1557811 w 1881147"/>
              <a:gd name="connsiteY85" fmla="*/ 839398 h 1694229"/>
              <a:gd name="connsiteX86" fmla="*/ 1505424 w 1881147"/>
              <a:gd name="connsiteY86" fmla="*/ 820348 h 1694229"/>
              <a:gd name="connsiteX87" fmla="*/ 1453036 w 1881147"/>
              <a:gd name="connsiteY87" fmla="*/ 815585 h 1694229"/>
              <a:gd name="connsiteX88" fmla="*/ 1510186 w 1881147"/>
              <a:gd name="connsiteY88" fmla="*/ 782248 h 1694229"/>
              <a:gd name="connsiteX89" fmla="*/ 1476849 w 1881147"/>
              <a:gd name="connsiteY89" fmla="*/ 748910 h 1694229"/>
              <a:gd name="connsiteX90" fmla="*/ 1481611 w 1881147"/>
              <a:gd name="connsiteY90" fmla="*/ 725098 h 1694229"/>
              <a:gd name="connsiteX91" fmla="*/ 1572099 w 1881147"/>
              <a:gd name="connsiteY91" fmla="*/ 763198 h 1694229"/>
              <a:gd name="connsiteX92" fmla="*/ 1624486 w 1881147"/>
              <a:gd name="connsiteY92" fmla="*/ 696523 h 1694229"/>
              <a:gd name="connsiteX93" fmla="*/ 1622283 w 1881147"/>
              <a:gd name="connsiteY93" fmla="*/ 553648 h 1694229"/>
              <a:gd name="connsiteX94" fmla="*/ 1639486 w 1881147"/>
              <a:gd name="connsiteY94"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1520 w 1881147"/>
              <a:gd name="connsiteY9" fmla="*/ 206869 h 1694229"/>
              <a:gd name="connsiteX10" fmla="*/ 1186336 w 1881147"/>
              <a:gd name="connsiteY10" fmla="*/ 186935 h 1694229"/>
              <a:gd name="connsiteX11" fmla="*/ 1176811 w 1881147"/>
              <a:gd name="connsiteY11" fmla="*/ 258373 h 1694229"/>
              <a:gd name="connsiteX12" fmla="*/ 1114899 w 1881147"/>
              <a:gd name="connsiteY12" fmla="*/ 301235 h 1694229"/>
              <a:gd name="connsiteX13" fmla="*/ 1005361 w 1881147"/>
              <a:gd name="connsiteY13" fmla="*/ 315523 h 1694229"/>
              <a:gd name="connsiteX14" fmla="*/ 962499 w 1881147"/>
              <a:gd name="connsiteY14" fmla="*/ 358385 h 1694229"/>
              <a:gd name="connsiteX15" fmla="*/ 838674 w 1881147"/>
              <a:gd name="connsiteY15" fmla="*/ 358385 h 1694229"/>
              <a:gd name="connsiteX16" fmla="*/ 781524 w 1881147"/>
              <a:gd name="connsiteY16" fmla="*/ 429823 h 1694229"/>
              <a:gd name="connsiteX17" fmla="*/ 781524 w 1881147"/>
              <a:gd name="connsiteY17" fmla="*/ 463160 h 1694229"/>
              <a:gd name="connsiteX18" fmla="*/ 743424 w 1881147"/>
              <a:gd name="connsiteY18" fmla="*/ 486973 h 1694229"/>
              <a:gd name="connsiteX19" fmla="*/ 671986 w 1881147"/>
              <a:gd name="connsiteY19" fmla="*/ 420298 h 1694229"/>
              <a:gd name="connsiteX20" fmla="*/ 519586 w 1881147"/>
              <a:gd name="connsiteY20" fmla="*/ 415535 h 1694229"/>
              <a:gd name="connsiteX21" fmla="*/ 457674 w 1881147"/>
              <a:gd name="connsiteY21" fmla="*/ 434585 h 1694229"/>
              <a:gd name="connsiteX22" fmla="*/ 419574 w 1881147"/>
              <a:gd name="connsiteY22" fmla="*/ 420298 h 1694229"/>
              <a:gd name="connsiteX23" fmla="*/ 400524 w 1881147"/>
              <a:gd name="connsiteY23" fmla="*/ 358385 h 1694229"/>
              <a:gd name="connsiteX24" fmla="*/ 333849 w 1881147"/>
              <a:gd name="connsiteY24" fmla="*/ 305998 h 1694229"/>
              <a:gd name="connsiteX25" fmla="*/ 286224 w 1881147"/>
              <a:gd name="connsiteY25" fmla="*/ 239323 h 1694229"/>
              <a:gd name="connsiteX26" fmla="*/ 143349 w 1881147"/>
              <a:gd name="connsiteY26" fmla="*/ 258373 h 1694229"/>
              <a:gd name="connsiteX27" fmla="*/ 124299 w 1881147"/>
              <a:gd name="connsiteY27" fmla="*/ 334573 h 1694229"/>
              <a:gd name="connsiteX28" fmla="*/ 110011 w 1881147"/>
              <a:gd name="connsiteY28" fmla="*/ 367910 h 1694229"/>
              <a:gd name="connsiteX29" fmla="*/ 133824 w 1881147"/>
              <a:gd name="connsiteY29" fmla="*/ 415535 h 1694229"/>
              <a:gd name="connsiteX30" fmla="*/ 81436 w 1881147"/>
              <a:gd name="connsiteY30" fmla="*/ 453635 h 1694229"/>
              <a:gd name="connsiteX31" fmla="*/ 33811 w 1881147"/>
              <a:gd name="connsiteY31" fmla="*/ 448873 h 1694229"/>
              <a:gd name="connsiteX32" fmla="*/ 33811 w 1881147"/>
              <a:gd name="connsiteY32" fmla="*/ 520310 h 1694229"/>
              <a:gd name="connsiteX33" fmla="*/ 474 w 1881147"/>
              <a:gd name="connsiteY33" fmla="*/ 625085 h 1694229"/>
              <a:gd name="connsiteX34" fmla="*/ 62386 w 1881147"/>
              <a:gd name="connsiteY34" fmla="*/ 701285 h 1694229"/>
              <a:gd name="connsiteX35" fmla="*/ 111977 w 1881147"/>
              <a:gd name="connsiteY35" fmla="*/ 681547 h 1694229"/>
              <a:gd name="connsiteX36" fmla="*/ 112334 w 1881147"/>
              <a:gd name="connsiteY36" fmla="*/ 751806 h 1694229"/>
              <a:gd name="connsiteX37" fmla="*/ 167161 w 1881147"/>
              <a:gd name="connsiteY37" fmla="*/ 782248 h 1694229"/>
              <a:gd name="connsiteX38" fmla="*/ 236159 w 1881147"/>
              <a:gd name="connsiteY38" fmla="*/ 792460 h 1694229"/>
              <a:gd name="connsiteX39" fmla="*/ 271462 w 1881147"/>
              <a:gd name="connsiteY39" fmla="*/ 848431 h 1694229"/>
              <a:gd name="connsiteX40" fmla="*/ 270869 w 1881147"/>
              <a:gd name="connsiteY40" fmla="*/ 893503 h 1694229"/>
              <a:gd name="connsiteX41" fmla="*/ 295393 w 1881147"/>
              <a:gd name="connsiteY41" fmla="*/ 932978 h 1694229"/>
              <a:gd name="connsiteX42" fmla="*/ 341051 w 1881147"/>
              <a:gd name="connsiteY42" fmla="*/ 971570 h 1694229"/>
              <a:gd name="connsiteX43" fmla="*/ 426184 w 1881147"/>
              <a:gd name="connsiteY43" fmla="*/ 1025822 h 1694229"/>
              <a:gd name="connsiteX44" fmla="*/ 461961 w 1881147"/>
              <a:gd name="connsiteY44" fmla="*/ 1096915 h 1694229"/>
              <a:gd name="connsiteX45" fmla="*/ 441064 w 1881147"/>
              <a:gd name="connsiteY45" fmla="*/ 1166488 h 1694229"/>
              <a:gd name="connsiteX46" fmla="*/ 519111 w 1881147"/>
              <a:gd name="connsiteY46" fmla="*/ 1222951 h 1694229"/>
              <a:gd name="connsiteX47" fmla="*/ 591143 w 1881147"/>
              <a:gd name="connsiteY47" fmla="*/ 1255945 h 1694229"/>
              <a:gd name="connsiteX48" fmla="*/ 571974 w 1881147"/>
              <a:gd name="connsiteY48" fmla="*/ 1315648 h 1694229"/>
              <a:gd name="connsiteX49" fmla="*/ 662461 w 1881147"/>
              <a:gd name="connsiteY49" fmla="*/ 1468048 h 1694229"/>
              <a:gd name="connsiteX50" fmla="*/ 755271 w 1881147"/>
              <a:gd name="connsiteY50" fmla="*/ 1541202 h 1694229"/>
              <a:gd name="connsiteX51" fmla="*/ 805336 w 1881147"/>
              <a:gd name="connsiteY51" fmla="*/ 1491860 h 1694229"/>
              <a:gd name="connsiteX52" fmla="*/ 869926 w 1881147"/>
              <a:gd name="connsiteY52" fmla="*/ 1519257 h 1694229"/>
              <a:gd name="connsiteX53" fmla="*/ 924399 w 1881147"/>
              <a:gd name="connsiteY53" fmla="*/ 1487098 h 1694229"/>
              <a:gd name="connsiteX54" fmla="*/ 941246 w 1881147"/>
              <a:gd name="connsiteY54" fmla="*/ 1444922 h 1694229"/>
              <a:gd name="connsiteX55" fmla="*/ 1005123 w 1881147"/>
              <a:gd name="connsiteY55" fmla="*/ 1531334 h 1694229"/>
              <a:gd name="connsiteX56" fmla="*/ 1050190 w 1881147"/>
              <a:gd name="connsiteY56" fmla="*/ 1602428 h 1694229"/>
              <a:gd name="connsiteX57" fmla="*/ 1120136 w 1881147"/>
              <a:gd name="connsiteY57" fmla="*/ 1693947 h 1694229"/>
              <a:gd name="connsiteX58" fmla="*/ 1151034 w 1881147"/>
              <a:gd name="connsiteY58" fmla="*/ 1630856 h 1694229"/>
              <a:gd name="connsiteX59" fmla="*/ 1181693 w 1881147"/>
              <a:gd name="connsiteY59" fmla="*/ 1624376 h 1694229"/>
              <a:gd name="connsiteX60" fmla="*/ 1224792 w 1881147"/>
              <a:gd name="connsiteY60" fmla="*/ 1653639 h 1694229"/>
              <a:gd name="connsiteX61" fmla="*/ 1258367 w 1881147"/>
              <a:gd name="connsiteY61" fmla="*/ 1612985 h 1694229"/>
              <a:gd name="connsiteX62" fmla="*/ 1277188 w 1881147"/>
              <a:gd name="connsiteY62" fmla="*/ 1617602 h 1694229"/>
              <a:gd name="connsiteX63" fmla="*/ 1311230 w 1881147"/>
              <a:gd name="connsiteY63" fmla="*/ 1684079 h 1694229"/>
              <a:gd name="connsiteX64" fmla="*/ 1367786 w 1881147"/>
              <a:gd name="connsiteY64" fmla="*/ 1660610 h 1694229"/>
              <a:gd name="connsiteX65" fmla="*/ 1419818 w 1881147"/>
              <a:gd name="connsiteY65" fmla="*/ 1604489 h 1694229"/>
              <a:gd name="connsiteX66" fmla="*/ 1470595 w 1881147"/>
              <a:gd name="connsiteY66" fmla="*/ 1587946 h 1694229"/>
              <a:gd name="connsiteX67" fmla="*/ 1488274 w 1881147"/>
              <a:gd name="connsiteY67" fmla="*/ 1643768 h 1694229"/>
              <a:gd name="connsiteX68" fmla="*/ 1558169 w 1881147"/>
              <a:gd name="connsiteY68" fmla="*/ 1618090 h 1694229"/>
              <a:gd name="connsiteX69" fmla="*/ 1588947 w 1881147"/>
              <a:gd name="connsiteY69" fmla="*/ 1531334 h 1694229"/>
              <a:gd name="connsiteX70" fmla="*/ 1670383 w 1881147"/>
              <a:gd name="connsiteY70" fmla="*/ 1441192 h 1694229"/>
              <a:gd name="connsiteX71" fmla="*/ 1714974 w 1881147"/>
              <a:gd name="connsiteY71" fmla="*/ 1410062 h 1694229"/>
              <a:gd name="connsiteX72" fmla="*/ 1743343 w 1881147"/>
              <a:gd name="connsiteY72" fmla="*/ 1413357 h 1694229"/>
              <a:gd name="connsiteX73" fmla="*/ 1820935 w 1881147"/>
              <a:gd name="connsiteY73" fmla="*/ 1402749 h 1694229"/>
              <a:gd name="connsiteX74" fmla="*/ 1816054 w 1881147"/>
              <a:gd name="connsiteY74" fmla="*/ 1456313 h 1694229"/>
              <a:gd name="connsiteX75" fmla="*/ 1874221 w 1881147"/>
              <a:gd name="connsiteY75" fmla="*/ 1479634 h 1694229"/>
              <a:gd name="connsiteX76" fmla="*/ 1875829 w 1881147"/>
              <a:gd name="connsiteY76" fmla="*/ 1457000 h 1694229"/>
              <a:gd name="connsiteX77" fmla="*/ 1875051 w 1881147"/>
              <a:gd name="connsiteY77" fmla="*/ 1396266 h 1694229"/>
              <a:gd name="connsiteX78" fmla="*/ 1853086 w 1881147"/>
              <a:gd name="connsiteY78" fmla="*/ 1306123 h 1694229"/>
              <a:gd name="connsiteX79" fmla="*/ 1853086 w 1881147"/>
              <a:gd name="connsiteY79" fmla="*/ 1248973 h 1694229"/>
              <a:gd name="connsiteX80" fmla="*/ 1810224 w 1881147"/>
              <a:gd name="connsiteY80" fmla="*/ 1239448 h 1694229"/>
              <a:gd name="connsiteX81" fmla="*/ 1734024 w 1881147"/>
              <a:gd name="connsiteY81" fmla="*/ 1158485 h 1694229"/>
              <a:gd name="connsiteX82" fmla="*/ 1695924 w 1881147"/>
              <a:gd name="connsiteY82" fmla="*/ 977510 h 1694229"/>
              <a:gd name="connsiteX83" fmla="*/ 1643536 w 1881147"/>
              <a:gd name="connsiteY83" fmla="*/ 944173 h 1694229"/>
              <a:gd name="connsiteX84" fmla="*/ 1605436 w 1881147"/>
              <a:gd name="connsiteY84" fmla="*/ 887023 h 1694229"/>
              <a:gd name="connsiteX85" fmla="*/ 1557811 w 1881147"/>
              <a:gd name="connsiteY85" fmla="*/ 839398 h 1694229"/>
              <a:gd name="connsiteX86" fmla="*/ 1505424 w 1881147"/>
              <a:gd name="connsiteY86" fmla="*/ 820348 h 1694229"/>
              <a:gd name="connsiteX87" fmla="*/ 1453036 w 1881147"/>
              <a:gd name="connsiteY87" fmla="*/ 815585 h 1694229"/>
              <a:gd name="connsiteX88" fmla="*/ 1510186 w 1881147"/>
              <a:gd name="connsiteY88" fmla="*/ 782248 h 1694229"/>
              <a:gd name="connsiteX89" fmla="*/ 1476849 w 1881147"/>
              <a:gd name="connsiteY89" fmla="*/ 748910 h 1694229"/>
              <a:gd name="connsiteX90" fmla="*/ 1481611 w 1881147"/>
              <a:gd name="connsiteY90" fmla="*/ 725098 h 1694229"/>
              <a:gd name="connsiteX91" fmla="*/ 1572099 w 1881147"/>
              <a:gd name="connsiteY91" fmla="*/ 763198 h 1694229"/>
              <a:gd name="connsiteX92" fmla="*/ 1624486 w 1881147"/>
              <a:gd name="connsiteY92" fmla="*/ 696523 h 1694229"/>
              <a:gd name="connsiteX93" fmla="*/ 1622283 w 1881147"/>
              <a:gd name="connsiteY93" fmla="*/ 553648 h 1694229"/>
              <a:gd name="connsiteX94" fmla="*/ 1639486 w 1881147"/>
              <a:gd name="connsiteY94"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1520 w 1881147"/>
              <a:gd name="connsiteY9" fmla="*/ 206869 h 1694229"/>
              <a:gd name="connsiteX10" fmla="*/ 1254673 w 1881147"/>
              <a:gd name="connsiteY10" fmla="*/ 273739 h 1694229"/>
              <a:gd name="connsiteX11" fmla="*/ 1176811 w 1881147"/>
              <a:gd name="connsiteY11" fmla="*/ 258373 h 1694229"/>
              <a:gd name="connsiteX12" fmla="*/ 1114899 w 1881147"/>
              <a:gd name="connsiteY12" fmla="*/ 301235 h 1694229"/>
              <a:gd name="connsiteX13" fmla="*/ 1005361 w 1881147"/>
              <a:gd name="connsiteY13" fmla="*/ 315523 h 1694229"/>
              <a:gd name="connsiteX14" fmla="*/ 962499 w 1881147"/>
              <a:gd name="connsiteY14" fmla="*/ 358385 h 1694229"/>
              <a:gd name="connsiteX15" fmla="*/ 838674 w 1881147"/>
              <a:gd name="connsiteY15" fmla="*/ 358385 h 1694229"/>
              <a:gd name="connsiteX16" fmla="*/ 781524 w 1881147"/>
              <a:gd name="connsiteY16" fmla="*/ 429823 h 1694229"/>
              <a:gd name="connsiteX17" fmla="*/ 781524 w 1881147"/>
              <a:gd name="connsiteY17" fmla="*/ 463160 h 1694229"/>
              <a:gd name="connsiteX18" fmla="*/ 743424 w 1881147"/>
              <a:gd name="connsiteY18" fmla="*/ 486973 h 1694229"/>
              <a:gd name="connsiteX19" fmla="*/ 671986 w 1881147"/>
              <a:gd name="connsiteY19" fmla="*/ 420298 h 1694229"/>
              <a:gd name="connsiteX20" fmla="*/ 519586 w 1881147"/>
              <a:gd name="connsiteY20" fmla="*/ 415535 h 1694229"/>
              <a:gd name="connsiteX21" fmla="*/ 457674 w 1881147"/>
              <a:gd name="connsiteY21" fmla="*/ 434585 h 1694229"/>
              <a:gd name="connsiteX22" fmla="*/ 419574 w 1881147"/>
              <a:gd name="connsiteY22" fmla="*/ 420298 h 1694229"/>
              <a:gd name="connsiteX23" fmla="*/ 400524 w 1881147"/>
              <a:gd name="connsiteY23" fmla="*/ 358385 h 1694229"/>
              <a:gd name="connsiteX24" fmla="*/ 333849 w 1881147"/>
              <a:gd name="connsiteY24" fmla="*/ 305998 h 1694229"/>
              <a:gd name="connsiteX25" fmla="*/ 286224 w 1881147"/>
              <a:gd name="connsiteY25" fmla="*/ 239323 h 1694229"/>
              <a:gd name="connsiteX26" fmla="*/ 143349 w 1881147"/>
              <a:gd name="connsiteY26" fmla="*/ 258373 h 1694229"/>
              <a:gd name="connsiteX27" fmla="*/ 124299 w 1881147"/>
              <a:gd name="connsiteY27" fmla="*/ 334573 h 1694229"/>
              <a:gd name="connsiteX28" fmla="*/ 110011 w 1881147"/>
              <a:gd name="connsiteY28" fmla="*/ 367910 h 1694229"/>
              <a:gd name="connsiteX29" fmla="*/ 133824 w 1881147"/>
              <a:gd name="connsiteY29" fmla="*/ 415535 h 1694229"/>
              <a:gd name="connsiteX30" fmla="*/ 81436 w 1881147"/>
              <a:gd name="connsiteY30" fmla="*/ 453635 h 1694229"/>
              <a:gd name="connsiteX31" fmla="*/ 33811 w 1881147"/>
              <a:gd name="connsiteY31" fmla="*/ 448873 h 1694229"/>
              <a:gd name="connsiteX32" fmla="*/ 33811 w 1881147"/>
              <a:gd name="connsiteY32" fmla="*/ 520310 h 1694229"/>
              <a:gd name="connsiteX33" fmla="*/ 474 w 1881147"/>
              <a:gd name="connsiteY33" fmla="*/ 625085 h 1694229"/>
              <a:gd name="connsiteX34" fmla="*/ 62386 w 1881147"/>
              <a:gd name="connsiteY34" fmla="*/ 701285 h 1694229"/>
              <a:gd name="connsiteX35" fmla="*/ 111977 w 1881147"/>
              <a:gd name="connsiteY35" fmla="*/ 681547 h 1694229"/>
              <a:gd name="connsiteX36" fmla="*/ 112334 w 1881147"/>
              <a:gd name="connsiteY36" fmla="*/ 751806 h 1694229"/>
              <a:gd name="connsiteX37" fmla="*/ 167161 w 1881147"/>
              <a:gd name="connsiteY37" fmla="*/ 782248 h 1694229"/>
              <a:gd name="connsiteX38" fmla="*/ 236159 w 1881147"/>
              <a:gd name="connsiteY38" fmla="*/ 792460 h 1694229"/>
              <a:gd name="connsiteX39" fmla="*/ 271462 w 1881147"/>
              <a:gd name="connsiteY39" fmla="*/ 848431 h 1694229"/>
              <a:gd name="connsiteX40" fmla="*/ 270869 w 1881147"/>
              <a:gd name="connsiteY40" fmla="*/ 893503 h 1694229"/>
              <a:gd name="connsiteX41" fmla="*/ 295393 w 1881147"/>
              <a:gd name="connsiteY41" fmla="*/ 932978 h 1694229"/>
              <a:gd name="connsiteX42" fmla="*/ 341051 w 1881147"/>
              <a:gd name="connsiteY42" fmla="*/ 971570 h 1694229"/>
              <a:gd name="connsiteX43" fmla="*/ 426184 w 1881147"/>
              <a:gd name="connsiteY43" fmla="*/ 1025822 h 1694229"/>
              <a:gd name="connsiteX44" fmla="*/ 461961 w 1881147"/>
              <a:gd name="connsiteY44" fmla="*/ 1096915 h 1694229"/>
              <a:gd name="connsiteX45" fmla="*/ 441064 w 1881147"/>
              <a:gd name="connsiteY45" fmla="*/ 1166488 h 1694229"/>
              <a:gd name="connsiteX46" fmla="*/ 519111 w 1881147"/>
              <a:gd name="connsiteY46" fmla="*/ 1222951 h 1694229"/>
              <a:gd name="connsiteX47" fmla="*/ 591143 w 1881147"/>
              <a:gd name="connsiteY47" fmla="*/ 1255945 h 1694229"/>
              <a:gd name="connsiteX48" fmla="*/ 571974 w 1881147"/>
              <a:gd name="connsiteY48" fmla="*/ 1315648 h 1694229"/>
              <a:gd name="connsiteX49" fmla="*/ 662461 w 1881147"/>
              <a:gd name="connsiteY49" fmla="*/ 1468048 h 1694229"/>
              <a:gd name="connsiteX50" fmla="*/ 755271 w 1881147"/>
              <a:gd name="connsiteY50" fmla="*/ 1541202 h 1694229"/>
              <a:gd name="connsiteX51" fmla="*/ 805336 w 1881147"/>
              <a:gd name="connsiteY51" fmla="*/ 1491860 h 1694229"/>
              <a:gd name="connsiteX52" fmla="*/ 869926 w 1881147"/>
              <a:gd name="connsiteY52" fmla="*/ 1519257 h 1694229"/>
              <a:gd name="connsiteX53" fmla="*/ 924399 w 1881147"/>
              <a:gd name="connsiteY53" fmla="*/ 1487098 h 1694229"/>
              <a:gd name="connsiteX54" fmla="*/ 941246 w 1881147"/>
              <a:gd name="connsiteY54" fmla="*/ 1444922 h 1694229"/>
              <a:gd name="connsiteX55" fmla="*/ 1005123 w 1881147"/>
              <a:gd name="connsiteY55" fmla="*/ 1531334 h 1694229"/>
              <a:gd name="connsiteX56" fmla="*/ 1050190 w 1881147"/>
              <a:gd name="connsiteY56" fmla="*/ 1602428 h 1694229"/>
              <a:gd name="connsiteX57" fmla="*/ 1120136 w 1881147"/>
              <a:gd name="connsiteY57" fmla="*/ 1693947 h 1694229"/>
              <a:gd name="connsiteX58" fmla="*/ 1151034 w 1881147"/>
              <a:gd name="connsiteY58" fmla="*/ 1630856 h 1694229"/>
              <a:gd name="connsiteX59" fmla="*/ 1181693 w 1881147"/>
              <a:gd name="connsiteY59" fmla="*/ 1624376 h 1694229"/>
              <a:gd name="connsiteX60" fmla="*/ 1224792 w 1881147"/>
              <a:gd name="connsiteY60" fmla="*/ 1653639 h 1694229"/>
              <a:gd name="connsiteX61" fmla="*/ 1258367 w 1881147"/>
              <a:gd name="connsiteY61" fmla="*/ 1612985 h 1694229"/>
              <a:gd name="connsiteX62" fmla="*/ 1277188 w 1881147"/>
              <a:gd name="connsiteY62" fmla="*/ 1617602 h 1694229"/>
              <a:gd name="connsiteX63" fmla="*/ 1311230 w 1881147"/>
              <a:gd name="connsiteY63" fmla="*/ 1684079 h 1694229"/>
              <a:gd name="connsiteX64" fmla="*/ 1367786 w 1881147"/>
              <a:gd name="connsiteY64" fmla="*/ 1660610 h 1694229"/>
              <a:gd name="connsiteX65" fmla="*/ 1419818 w 1881147"/>
              <a:gd name="connsiteY65" fmla="*/ 1604489 h 1694229"/>
              <a:gd name="connsiteX66" fmla="*/ 1470595 w 1881147"/>
              <a:gd name="connsiteY66" fmla="*/ 1587946 h 1694229"/>
              <a:gd name="connsiteX67" fmla="*/ 1488274 w 1881147"/>
              <a:gd name="connsiteY67" fmla="*/ 1643768 h 1694229"/>
              <a:gd name="connsiteX68" fmla="*/ 1558169 w 1881147"/>
              <a:gd name="connsiteY68" fmla="*/ 1618090 h 1694229"/>
              <a:gd name="connsiteX69" fmla="*/ 1588947 w 1881147"/>
              <a:gd name="connsiteY69" fmla="*/ 1531334 h 1694229"/>
              <a:gd name="connsiteX70" fmla="*/ 1670383 w 1881147"/>
              <a:gd name="connsiteY70" fmla="*/ 1441192 h 1694229"/>
              <a:gd name="connsiteX71" fmla="*/ 1714974 w 1881147"/>
              <a:gd name="connsiteY71" fmla="*/ 1410062 h 1694229"/>
              <a:gd name="connsiteX72" fmla="*/ 1743343 w 1881147"/>
              <a:gd name="connsiteY72" fmla="*/ 1413357 h 1694229"/>
              <a:gd name="connsiteX73" fmla="*/ 1820935 w 1881147"/>
              <a:gd name="connsiteY73" fmla="*/ 1402749 h 1694229"/>
              <a:gd name="connsiteX74" fmla="*/ 1816054 w 1881147"/>
              <a:gd name="connsiteY74" fmla="*/ 1456313 h 1694229"/>
              <a:gd name="connsiteX75" fmla="*/ 1874221 w 1881147"/>
              <a:gd name="connsiteY75" fmla="*/ 1479634 h 1694229"/>
              <a:gd name="connsiteX76" fmla="*/ 1875829 w 1881147"/>
              <a:gd name="connsiteY76" fmla="*/ 1457000 h 1694229"/>
              <a:gd name="connsiteX77" fmla="*/ 1875051 w 1881147"/>
              <a:gd name="connsiteY77" fmla="*/ 1396266 h 1694229"/>
              <a:gd name="connsiteX78" fmla="*/ 1853086 w 1881147"/>
              <a:gd name="connsiteY78" fmla="*/ 1306123 h 1694229"/>
              <a:gd name="connsiteX79" fmla="*/ 1853086 w 1881147"/>
              <a:gd name="connsiteY79" fmla="*/ 1248973 h 1694229"/>
              <a:gd name="connsiteX80" fmla="*/ 1810224 w 1881147"/>
              <a:gd name="connsiteY80" fmla="*/ 1239448 h 1694229"/>
              <a:gd name="connsiteX81" fmla="*/ 1734024 w 1881147"/>
              <a:gd name="connsiteY81" fmla="*/ 1158485 h 1694229"/>
              <a:gd name="connsiteX82" fmla="*/ 1695924 w 1881147"/>
              <a:gd name="connsiteY82" fmla="*/ 977510 h 1694229"/>
              <a:gd name="connsiteX83" fmla="*/ 1643536 w 1881147"/>
              <a:gd name="connsiteY83" fmla="*/ 944173 h 1694229"/>
              <a:gd name="connsiteX84" fmla="*/ 1605436 w 1881147"/>
              <a:gd name="connsiteY84" fmla="*/ 887023 h 1694229"/>
              <a:gd name="connsiteX85" fmla="*/ 1557811 w 1881147"/>
              <a:gd name="connsiteY85" fmla="*/ 839398 h 1694229"/>
              <a:gd name="connsiteX86" fmla="*/ 1505424 w 1881147"/>
              <a:gd name="connsiteY86" fmla="*/ 820348 h 1694229"/>
              <a:gd name="connsiteX87" fmla="*/ 1453036 w 1881147"/>
              <a:gd name="connsiteY87" fmla="*/ 815585 h 1694229"/>
              <a:gd name="connsiteX88" fmla="*/ 1510186 w 1881147"/>
              <a:gd name="connsiteY88" fmla="*/ 782248 h 1694229"/>
              <a:gd name="connsiteX89" fmla="*/ 1476849 w 1881147"/>
              <a:gd name="connsiteY89" fmla="*/ 748910 h 1694229"/>
              <a:gd name="connsiteX90" fmla="*/ 1481611 w 1881147"/>
              <a:gd name="connsiteY90" fmla="*/ 725098 h 1694229"/>
              <a:gd name="connsiteX91" fmla="*/ 1572099 w 1881147"/>
              <a:gd name="connsiteY91" fmla="*/ 763198 h 1694229"/>
              <a:gd name="connsiteX92" fmla="*/ 1624486 w 1881147"/>
              <a:gd name="connsiteY92" fmla="*/ 696523 h 1694229"/>
              <a:gd name="connsiteX93" fmla="*/ 1622283 w 1881147"/>
              <a:gd name="connsiteY93" fmla="*/ 553648 h 1694229"/>
              <a:gd name="connsiteX94" fmla="*/ 1639486 w 1881147"/>
              <a:gd name="connsiteY94"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76811 w 1881147"/>
              <a:gd name="connsiteY11" fmla="*/ 258373 h 1694229"/>
              <a:gd name="connsiteX12" fmla="*/ 1114899 w 1881147"/>
              <a:gd name="connsiteY12" fmla="*/ 301235 h 1694229"/>
              <a:gd name="connsiteX13" fmla="*/ 1005361 w 1881147"/>
              <a:gd name="connsiteY13" fmla="*/ 315523 h 1694229"/>
              <a:gd name="connsiteX14" fmla="*/ 962499 w 1881147"/>
              <a:gd name="connsiteY14" fmla="*/ 358385 h 1694229"/>
              <a:gd name="connsiteX15" fmla="*/ 838674 w 1881147"/>
              <a:gd name="connsiteY15" fmla="*/ 358385 h 1694229"/>
              <a:gd name="connsiteX16" fmla="*/ 781524 w 1881147"/>
              <a:gd name="connsiteY16" fmla="*/ 429823 h 1694229"/>
              <a:gd name="connsiteX17" fmla="*/ 781524 w 1881147"/>
              <a:gd name="connsiteY17" fmla="*/ 463160 h 1694229"/>
              <a:gd name="connsiteX18" fmla="*/ 743424 w 1881147"/>
              <a:gd name="connsiteY18" fmla="*/ 486973 h 1694229"/>
              <a:gd name="connsiteX19" fmla="*/ 671986 w 1881147"/>
              <a:gd name="connsiteY19" fmla="*/ 420298 h 1694229"/>
              <a:gd name="connsiteX20" fmla="*/ 519586 w 1881147"/>
              <a:gd name="connsiteY20" fmla="*/ 415535 h 1694229"/>
              <a:gd name="connsiteX21" fmla="*/ 457674 w 1881147"/>
              <a:gd name="connsiteY21" fmla="*/ 434585 h 1694229"/>
              <a:gd name="connsiteX22" fmla="*/ 419574 w 1881147"/>
              <a:gd name="connsiteY22" fmla="*/ 420298 h 1694229"/>
              <a:gd name="connsiteX23" fmla="*/ 400524 w 1881147"/>
              <a:gd name="connsiteY23" fmla="*/ 358385 h 1694229"/>
              <a:gd name="connsiteX24" fmla="*/ 333849 w 1881147"/>
              <a:gd name="connsiteY24" fmla="*/ 305998 h 1694229"/>
              <a:gd name="connsiteX25" fmla="*/ 286224 w 1881147"/>
              <a:gd name="connsiteY25" fmla="*/ 239323 h 1694229"/>
              <a:gd name="connsiteX26" fmla="*/ 143349 w 1881147"/>
              <a:gd name="connsiteY26" fmla="*/ 258373 h 1694229"/>
              <a:gd name="connsiteX27" fmla="*/ 124299 w 1881147"/>
              <a:gd name="connsiteY27" fmla="*/ 334573 h 1694229"/>
              <a:gd name="connsiteX28" fmla="*/ 110011 w 1881147"/>
              <a:gd name="connsiteY28" fmla="*/ 367910 h 1694229"/>
              <a:gd name="connsiteX29" fmla="*/ 133824 w 1881147"/>
              <a:gd name="connsiteY29" fmla="*/ 415535 h 1694229"/>
              <a:gd name="connsiteX30" fmla="*/ 81436 w 1881147"/>
              <a:gd name="connsiteY30" fmla="*/ 453635 h 1694229"/>
              <a:gd name="connsiteX31" fmla="*/ 33811 w 1881147"/>
              <a:gd name="connsiteY31" fmla="*/ 448873 h 1694229"/>
              <a:gd name="connsiteX32" fmla="*/ 33811 w 1881147"/>
              <a:gd name="connsiteY32" fmla="*/ 520310 h 1694229"/>
              <a:gd name="connsiteX33" fmla="*/ 474 w 1881147"/>
              <a:gd name="connsiteY33" fmla="*/ 625085 h 1694229"/>
              <a:gd name="connsiteX34" fmla="*/ 62386 w 1881147"/>
              <a:gd name="connsiteY34" fmla="*/ 701285 h 1694229"/>
              <a:gd name="connsiteX35" fmla="*/ 111977 w 1881147"/>
              <a:gd name="connsiteY35" fmla="*/ 681547 h 1694229"/>
              <a:gd name="connsiteX36" fmla="*/ 112334 w 1881147"/>
              <a:gd name="connsiteY36" fmla="*/ 751806 h 1694229"/>
              <a:gd name="connsiteX37" fmla="*/ 167161 w 1881147"/>
              <a:gd name="connsiteY37" fmla="*/ 782248 h 1694229"/>
              <a:gd name="connsiteX38" fmla="*/ 236159 w 1881147"/>
              <a:gd name="connsiteY38" fmla="*/ 792460 h 1694229"/>
              <a:gd name="connsiteX39" fmla="*/ 271462 w 1881147"/>
              <a:gd name="connsiteY39" fmla="*/ 848431 h 1694229"/>
              <a:gd name="connsiteX40" fmla="*/ 270869 w 1881147"/>
              <a:gd name="connsiteY40" fmla="*/ 893503 h 1694229"/>
              <a:gd name="connsiteX41" fmla="*/ 295393 w 1881147"/>
              <a:gd name="connsiteY41" fmla="*/ 932978 h 1694229"/>
              <a:gd name="connsiteX42" fmla="*/ 341051 w 1881147"/>
              <a:gd name="connsiteY42" fmla="*/ 971570 h 1694229"/>
              <a:gd name="connsiteX43" fmla="*/ 426184 w 1881147"/>
              <a:gd name="connsiteY43" fmla="*/ 1025822 h 1694229"/>
              <a:gd name="connsiteX44" fmla="*/ 461961 w 1881147"/>
              <a:gd name="connsiteY44" fmla="*/ 1096915 h 1694229"/>
              <a:gd name="connsiteX45" fmla="*/ 441064 w 1881147"/>
              <a:gd name="connsiteY45" fmla="*/ 1166488 h 1694229"/>
              <a:gd name="connsiteX46" fmla="*/ 519111 w 1881147"/>
              <a:gd name="connsiteY46" fmla="*/ 1222951 h 1694229"/>
              <a:gd name="connsiteX47" fmla="*/ 591143 w 1881147"/>
              <a:gd name="connsiteY47" fmla="*/ 1255945 h 1694229"/>
              <a:gd name="connsiteX48" fmla="*/ 571974 w 1881147"/>
              <a:gd name="connsiteY48" fmla="*/ 1315648 h 1694229"/>
              <a:gd name="connsiteX49" fmla="*/ 662461 w 1881147"/>
              <a:gd name="connsiteY49" fmla="*/ 1468048 h 1694229"/>
              <a:gd name="connsiteX50" fmla="*/ 755271 w 1881147"/>
              <a:gd name="connsiteY50" fmla="*/ 1541202 h 1694229"/>
              <a:gd name="connsiteX51" fmla="*/ 805336 w 1881147"/>
              <a:gd name="connsiteY51" fmla="*/ 1491860 h 1694229"/>
              <a:gd name="connsiteX52" fmla="*/ 869926 w 1881147"/>
              <a:gd name="connsiteY52" fmla="*/ 1519257 h 1694229"/>
              <a:gd name="connsiteX53" fmla="*/ 924399 w 1881147"/>
              <a:gd name="connsiteY53" fmla="*/ 1487098 h 1694229"/>
              <a:gd name="connsiteX54" fmla="*/ 941246 w 1881147"/>
              <a:gd name="connsiteY54" fmla="*/ 1444922 h 1694229"/>
              <a:gd name="connsiteX55" fmla="*/ 1005123 w 1881147"/>
              <a:gd name="connsiteY55" fmla="*/ 1531334 h 1694229"/>
              <a:gd name="connsiteX56" fmla="*/ 1050190 w 1881147"/>
              <a:gd name="connsiteY56" fmla="*/ 1602428 h 1694229"/>
              <a:gd name="connsiteX57" fmla="*/ 1120136 w 1881147"/>
              <a:gd name="connsiteY57" fmla="*/ 1693947 h 1694229"/>
              <a:gd name="connsiteX58" fmla="*/ 1151034 w 1881147"/>
              <a:gd name="connsiteY58" fmla="*/ 1630856 h 1694229"/>
              <a:gd name="connsiteX59" fmla="*/ 1181693 w 1881147"/>
              <a:gd name="connsiteY59" fmla="*/ 1624376 h 1694229"/>
              <a:gd name="connsiteX60" fmla="*/ 1224792 w 1881147"/>
              <a:gd name="connsiteY60" fmla="*/ 1653639 h 1694229"/>
              <a:gd name="connsiteX61" fmla="*/ 1258367 w 1881147"/>
              <a:gd name="connsiteY61" fmla="*/ 1612985 h 1694229"/>
              <a:gd name="connsiteX62" fmla="*/ 1277188 w 1881147"/>
              <a:gd name="connsiteY62" fmla="*/ 1617602 h 1694229"/>
              <a:gd name="connsiteX63" fmla="*/ 1311230 w 1881147"/>
              <a:gd name="connsiteY63" fmla="*/ 1684079 h 1694229"/>
              <a:gd name="connsiteX64" fmla="*/ 1367786 w 1881147"/>
              <a:gd name="connsiteY64" fmla="*/ 1660610 h 1694229"/>
              <a:gd name="connsiteX65" fmla="*/ 1419818 w 1881147"/>
              <a:gd name="connsiteY65" fmla="*/ 1604489 h 1694229"/>
              <a:gd name="connsiteX66" fmla="*/ 1470595 w 1881147"/>
              <a:gd name="connsiteY66" fmla="*/ 1587946 h 1694229"/>
              <a:gd name="connsiteX67" fmla="*/ 1488274 w 1881147"/>
              <a:gd name="connsiteY67" fmla="*/ 1643768 h 1694229"/>
              <a:gd name="connsiteX68" fmla="*/ 1558169 w 1881147"/>
              <a:gd name="connsiteY68" fmla="*/ 1618090 h 1694229"/>
              <a:gd name="connsiteX69" fmla="*/ 1588947 w 1881147"/>
              <a:gd name="connsiteY69" fmla="*/ 1531334 h 1694229"/>
              <a:gd name="connsiteX70" fmla="*/ 1670383 w 1881147"/>
              <a:gd name="connsiteY70" fmla="*/ 1441192 h 1694229"/>
              <a:gd name="connsiteX71" fmla="*/ 1714974 w 1881147"/>
              <a:gd name="connsiteY71" fmla="*/ 1410062 h 1694229"/>
              <a:gd name="connsiteX72" fmla="*/ 1743343 w 1881147"/>
              <a:gd name="connsiteY72" fmla="*/ 1413357 h 1694229"/>
              <a:gd name="connsiteX73" fmla="*/ 1820935 w 1881147"/>
              <a:gd name="connsiteY73" fmla="*/ 1402749 h 1694229"/>
              <a:gd name="connsiteX74" fmla="*/ 1816054 w 1881147"/>
              <a:gd name="connsiteY74" fmla="*/ 1456313 h 1694229"/>
              <a:gd name="connsiteX75" fmla="*/ 1874221 w 1881147"/>
              <a:gd name="connsiteY75" fmla="*/ 1479634 h 1694229"/>
              <a:gd name="connsiteX76" fmla="*/ 1875829 w 1881147"/>
              <a:gd name="connsiteY76" fmla="*/ 1457000 h 1694229"/>
              <a:gd name="connsiteX77" fmla="*/ 1875051 w 1881147"/>
              <a:gd name="connsiteY77" fmla="*/ 1396266 h 1694229"/>
              <a:gd name="connsiteX78" fmla="*/ 1853086 w 1881147"/>
              <a:gd name="connsiteY78" fmla="*/ 1306123 h 1694229"/>
              <a:gd name="connsiteX79" fmla="*/ 1853086 w 1881147"/>
              <a:gd name="connsiteY79" fmla="*/ 1248973 h 1694229"/>
              <a:gd name="connsiteX80" fmla="*/ 1810224 w 1881147"/>
              <a:gd name="connsiteY80" fmla="*/ 1239448 h 1694229"/>
              <a:gd name="connsiteX81" fmla="*/ 1734024 w 1881147"/>
              <a:gd name="connsiteY81" fmla="*/ 1158485 h 1694229"/>
              <a:gd name="connsiteX82" fmla="*/ 1695924 w 1881147"/>
              <a:gd name="connsiteY82" fmla="*/ 977510 h 1694229"/>
              <a:gd name="connsiteX83" fmla="*/ 1643536 w 1881147"/>
              <a:gd name="connsiteY83" fmla="*/ 944173 h 1694229"/>
              <a:gd name="connsiteX84" fmla="*/ 1605436 w 1881147"/>
              <a:gd name="connsiteY84" fmla="*/ 887023 h 1694229"/>
              <a:gd name="connsiteX85" fmla="*/ 1557811 w 1881147"/>
              <a:gd name="connsiteY85" fmla="*/ 839398 h 1694229"/>
              <a:gd name="connsiteX86" fmla="*/ 1505424 w 1881147"/>
              <a:gd name="connsiteY86" fmla="*/ 820348 h 1694229"/>
              <a:gd name="connsiteX87" fmla="*/ 1453036 w 1881147"/>
              <a:gd name="connsiteY87" fmla="*/ 815585 h 1694229"/>
              <a:gd name="connsiteX88" fmla="*/ 1510186 w 1881147"/>
              <a:gd name="connsiteY88" fmla="*/ 782248 h 1694229"/>
              <a:gd name="connsiteX89" fmla="*/ 1476849 w 1881147"/>
              <a:gd name="connsiteY89" fmla="*/ 748910 h 1694229"/>
              <a:gd name="connsiteX90" fmla="*/ 1481611 w 1881147"/>
              <a:gd name="connsiteY90" fmla="*/ 725098 h 1694229"/>
              <a:gd name="connsiteX91" fmla="*/ 1572099 w 1881147"/>
              <a:gd name="connsiteY91" fmla="*/ 763198 h 1694229"/>
              <a:gd name="connsiteX92" fmla="*/ 1624486 w 1881147"/>
              <a:gd name="connsiteY92" fmla="*/ 696523 h 1694229"/>
              <a:gd name="connsiteX93" fmla="*/ 1622283 w 1881147"/>
              <a:gd name="connsiteY93" fmla="*/ 553648 h 1694229"/>
              <a:gd name="connsiteX94" fmla="*/ 1639486 w 1881147"/>
              <a:gd name="connsiteY94"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74371 w 1881147"/>
              <a:gd name="connsiteY11" fmla="*/ 291563 h 1694229"/>
              <a:gd name="connsiteX12" fmla="*/ 1114899 w 1881147"/>
              <a:gd name="connsiteY12" fmla="*/ 301235 h 1694229"/>
              <a:gd name="connsiteX13" fmla="*/ 1005361 w 1881147"/>
              <a:gd name="connsiteY13" fmla="*/ 315523 h 1694229"/>
              <a:gd name="connsiteX14" fmla="*/ 962499 w 1881147"/>
              <a:gd name="connsiteY14" fmla="*/ 358385 h 1694229"/>
              <a:gd name="connsiteX15" fmla="*/ 838674 w 1881147"/>
              <a:gd name="connsiteY15" fmla="*/ 358385 h 1694229"/>
              <a:gd name="connsiteX16" fmla="*/ 781524 w 1881147"/>
              <a:gd name="connsiteY16" fmla="*/ 429823 h 1694229"/>
              <a:gd name="connsiteX17" fmla="*/ 781524 w 1881147"/>
              <a:gd name="connsiteY17" fmla="*/ 463160 h 1694229"/>
              <a:gd name="connsiteX18" fmla="*/ 743424 w 1881147"/>
              <a:gd name="connsiteY18" fmla="*/ 486973 h 1694229"/>
              <a:gd name="connsiteX19" fmla="*/ 671986 w 1881147"/>
              <a:gd name="connsiteY19" fmla="*/ 420298 h 1694229"/>
              <a:gd name="connsiteX20" fmla="*/ 519586 w 1881147"/>
              <a:gd name="connsiteY20" fmla="*/ 415535 h 1694229"/>
              <a:gd name="connsiteX21" fmla="*/ 457674 w 1881147"/>
              <a:gd name="connsiteY21" fmla="*/ 434585 h 1694229"/>
              <a:gd name="connsiteX22" fmla="*/ 419574 w 1881147"/>
              <a:gd name="connsiteY22" fmla="*/ 420298 h 1694229"/>
              <a:gd name="connsiteX23" fmla="*/ 400524 w 1881147"/>
              <a:gd name="connsiteY23" fmla="*/ 358385 h 1694229"/>
              <a:gd name="connsiteX24" fmla="*/ 333849 w 1881147"/>
              <a:gd name="connsiteY24" fmla="*/ 305998 h 1694229"/>
              <a:gd name="connsiteX25" fmla="*/ 286224 w 1881147"/>
              <a:gd name="connsiteY25" fmla="*/ 239323 h 1694229"/>
              <a:gd name="connsiteX26" fmla="*/ 143349 w 1881147"/>
              <a:gd name="connsiteY26" fmla="*/ 258373 h 1694229"/>
              <a:gd name="connsiteX27" fmla="*/ 124299 w 1881147"/>
              <a:gd name="connsiteY27" fmla="*/ 334573 h 1694229"/>
              <a:gd name="connsiteX28" fmla="*/ 110011 w 1881147"/>
              <a:gd name="connsiteY28" fmla="*/ 367910 h 1694229"/>
              <a:gd name="connsiteX29" fmla="*/ 133824 w 1881147"/>
              <a:gd name="connsiteY29" fmla="*/ 415535 h 1694229"/>
              <a:gd name="connsiteX30" fmla="*/ 81436 w 1881147"/>
              <a:gd name="connsiteY30" fmla="*/ 453635 h 1694229"/>
              <a:gd name="connsiteX31" fmla="*/ 33811 w 1881147"/>
              <a:gd name="connsiteY31" fmla="*/ 448873 h 1694229"/>
              <a:gd name="connsiteX32" fmla="*/ 33811 w 1881147"/>
              <a:gd name="connsiteY32" fmla="*/ 520310 h 1694229"/>
              <a:gd name="connsiteX33" fmla="*/ 474 w 1881147"/>
              <a:gd name="connsiteY33" fmla="*/ 625085 h 1694229"/>
              <a:gd name="connsiteX34" fmla="*/ 62386 w 1881147"/>
              <a:gd name="connsiteY34" fmla="*/ 701285 h 1694229"/>
              <a:gd name="connsiteX35" fmla="*/ 111977 w 1881147"/>
              <a:gd name="connsiteY35" fmla="*/ 681547 h 1694229"/>
              <a:gd name="connsiteX36" fmla="*/ 112334 w 1881147"/>
              <a:gd name="connsiteY36" fmla="*/ 751806 h 1694229"/>
              <a:gd name="connsiteX37" fmla="*/ 167161 w 1881147"/>
              <a:gd name="connsiteY37" fmla="*/ 782248 h 1694229"/>
              <a:gd name="connsiteX38" fmla="*/ 236159 w 1881147"/>
              <a:gd name="connsiteY38" fmla="*/ 792460 h 1694229"/>
              <a:gd name="connsiteX39" fmla="*/ 271462 w 1881147"/>
              <a:gd name="connsiteY39" fmla="*/ 848431 h 1694229"/>
              <a:gd name="connsiteX40" fmla="*/ 270869 w 1881147"/>
              <a:gd name="connsiteY40" fmla="*/ 893503 h 1694229"/>
              <a:gd name="connsiteX41" fmla="*/ 295393 w 1881147"/>
              <a:gd name="connsiteY41" fmla="*/ 932978 h 1694229"/>
              <a:gd name="connsiteX42" fmla="*/ 341051 w 1881147"/>
              <a:gd name="connsiteY42" fmla="*/ 971570 h 1694229"/>
              <a:gd name="connsiteX43" fmla="*/ 426184 w 1881147"/>
              <a:gd name="connsiteY43" fmla="*/ 1025822 h 1694229"/>
              <a:gd name="connsiteX44" fmla="*/ 461961 w 1881147"/>
              <a:gd name="connsiteY44" fmla="*/ 1096915 h 1694229"/>
              <a:gd name="connsiteX45" fmla="*/ 441064 w 1881147"/>
              <a:gd name="connsiteY45" fmla="*/ 1166488 h 1694229"/>
              <a:gd name="connsiteX46" fmla="*/ 519111 w 1881147"/>
              <a:gd name="connsiteY46" fmla="*/ 1222951 h 1694229"/>
              <a:gd name="connsiteX47" fmla="*/ 591143 w 1881147"/>
              <a:gd name="connsiteY47" fmla="*/ 1255945 h 1694229"/>
              <a:gd name="connsiteX48" fmla="*/ 571974 w 1881147"/>
              <a:gd name="connsiteY48" fmla="*/ 1315648 h 1694229"/>
              <a:gd name="connsiteX49" fmla="*/ 662461 w 1881147"/>
              <a:gd name="connsiteY49" fmla="*/ 1468048 h 1694229"/>
              <a:gd name="connsiteX50" fmla="*/ 755271 w 1881147"/>
              <a:gd name="connsiteY50" fmla="*/ 1541202 h 1694229"/>
              <a:gd name="connsiteX51" fmla="*/ 805336 w 1881147"/>
              <a:gd name="connsiteY51" fmla="*/ 1491860 h 1694229"/>
              <a:gd name="connsiteX52" fmla="*/ 869926 w 1881147"/>
              <a:gd name="connsiteY52" fmla="*/ 1519257 h 1694229"/>
              <a:gd name="connsiteX53" fmla="*/ 924399 w 1881147"/>
              <a:gd name="connsiteY53" fmla="*/ 1487098 h 1694229"/>
              <a:gd name="connsiteX54" fmla="*/ 941246 w 1881147"/>
              <a:gd name="connsiteY54" fmla="*/ 1444922 h 1694229"/>
              <a:gd name="connsiteX55" fmla="*/ 1005123 w 1881147"/>
              <a:gd name="connsiteY55" fmla="*/ 1531334 h 1694229"/>
              <a:gd name="connsiteX56" fmla="*/ 1050190 w 1881147"/>
              <a:gd name="connsiteY56" fmla="*/ 1602428 h 1694229"/>
              <a:gd name="connsiteX57" fmla="*/ 1120136 w 1881147"/>
              <a:gd name="connsiteY57" fmla="*/ 1693947 h 1694229"/>
              <a:gd name="connsiteX58" fmla="*/ 1151034 w 1881147"/>
              <a:gd name="connsiteY58" fmla="*/ 1630856 h 1694229"/>
              <a:gd name="connsiteX59" fmla="*/ 1181693 w 1881147"/>
              <a:gd name="connsiteY59" fmla="*/ 1624376 h 1694229"/>
              <a:gd name="connsiteX60" fmla="*/ 1224792 w 1881147"/>
              <a:gd name="connsiteY60" fmla="*/ 1653639 h 1694229"/>
              <a:gd name="connsiteX61" fmla="*/ 1258367 w 1881147"/>
              <a:gd name="connsiteY61" fmla="*/ 1612985 h 1694229"/>
              <a:gd name="connsiteX62" fmla="*/ 1277188 w 1881147"/>
              <a:gd name="connsiteY62" fmla="*/ 1617602 h 1694229"/>
              <a:gd name="connsiteX63" fmla="*/ 1311230 w 1881147"/>
              <a:gd name="connsiteY63" fmla="*/ 1684079 h 1694229"/>
              <a:gd name="connsiteX64" fmla="*/ 1367786 w 1881147"/>
              <a:gd name="connsiteY64" fmla="*/ 1660610 h 1694229"/>
              <a:gd name="connsiteX65" fmla="*/ 1419818 w 1881147"/>
              <a:gd name="connsiteY65" fmla="*/ 1604489 h 1694229"/>
              <a:gd name="connsiteX66" fmla="*/ 1470595 w 1881147"/>
              <a:gd name="connsiteY66" fmla="*/ 1587946 h 1694229"/>
              <a:gd name="connsiteX67" fmla="*/ 1488274 w 1881147"/>
              <a:gd name="connsiteY67" fmla="*/ 1643768 h 1694229"/>
              <a:gd name="connsiteX68" fmla="*/ 1558169 w 1881147"/>
              <a:gd name="connsiteY68" fmla="*/ 1618090 h 1694229"/>
              <a:gd name="connsiteX69" fmla="*/ 1588947 w 1881147"/>
              <a:gd name="connsiteY69" fmla="*/ 1531334 h 1694229"/>
              <a:gd name="connsiteX70" fmla="*/ 1670383 w 1881147"/>
              <a:gd name="connsiteY70" fmla="*/ 1441192 h 1694229"/>
              <a:gd name="connsiteX71" fmla="*/ 1714974 w 1881147"/>
              <a:gd name="connsiteY71" fmla="*/ 1410062 h 1694229"/>
              <a:gd name="connsiteX72" fmla="*/ 1743343 w 1881147"/>
              <a:gd name="connsiteY72" fmla="*/ 1413357 h 1694229"/>
              <a:gd name="connsiteX73" fmla="*/ 1820935 w 1881147"/>
              <a:gd name="connsiteY73" fmla="*/ 1402749 h 1694229"/>
              <a:gd name="connsiteX74" fmla="*/ 1816054 w 1881147"/>
              <a:gd name="connsiteY74" fmla="*/ 1456313 h 1694229"/>
              <a:gd name="connsiteX75" fmla="*/ 1874221 w 1881147"/>
              <a:gd name="connsiteY75" fmla="*/ 1479634 h 1694229"/>
              <a:gd name="connsiteX76" fmla="*/ 1875829 w 1881147"/>
              <a:gd name="connsiteY76" fmla="*/ 1457000 h 1694229"/>
              <a:gd name="connsiteX77" fmla="*/ 1875051 w 1881147"/>
              <a:gd name="connsiteY77" fmla="*/ 1396266 h 1694229"/>
              <a:gd name="connsiteX78" fmla="*/ 1853086 w 1881147"/>
              <a:gd name="connsiteY78" fmla="*/ 1306123 h 1694229"/>
              <a:gd name="connsiteX79" fmla="*/ 1853086 w 1881147"/>
              <a:gd name="connsiteY79" fmla="*/ 1248973 h 1694229"/>
              <a:gd name="connsiteX80" fmla="*/ 1810224 w 1881147"/>
              <a:gd name="connsiteY80" fmla="*/ 1239448 h 1694229"/>
              <a:gd name="connsiteX81" fmla="*/ 1734024 w 1881147"/>
              <a:gd name="connsiteY81" fmla="*/ 1158485 h 1694229"/>
              <a:gd name="connsiteX82" fmla="*/ 1695924 w 1881147"/>
              <a:gd name="connsiteY82" fmla="*/ 977510 h 1694229"/>
              <a:gd name="connsiteX83" fmla="*/ 1643536 w 1881147"/>
              <a:gd name="connsiteY83" fmla="*/ 944173 h 1694229"/>
              <a:gd name="connsiteX84" fmla="*/ 1605436 w 1881147"/>
              <a:gd name="connsiteY84" fmla="*/ 887023 h 1694229"/>
              <a:gd name="connsiteX85" fmla="*/ 1557811 w 1881147"/>
              <a:gd name="connsiteY85" fmla="*/ 839398 h 1694229"/>
              <a:gd name="connsiteX86" fmla="*/ 1505424 w 1881147"/>
              <a:gd name="connsiteY86" fmla="*/ 820348 h 1694229"/>
              <a:gd name="connsiteX87" fmla="*/ 1453036 w 1881147"/>
              <a:gd name="connsiteY87" fmla="*/ 815585 h 1694229"/>
              <a:gd name="connsiteX88" fmla="*/ 1510186 w 1881147"/>
              <a:gd name="connsiteY88" fmla="*/ 782248 h 1694229"/>
              <a:gd name="connsiteX89" fmla="*/ 1476849 w 1881147"/>
              <a:gd name="connsiteY89" fmla="*/ 748910 h 1694229"/>
              <a:gd name="connsiteX90" fmla="*/ 1481611 w 1881147"/>
              <a:gd name="connsiteY90" fmla="*/ 725098 h 1694229"/>
              <a:gd name="connsiteX91" fmla="*/ 1572099 w 1881147"/>
              <a:gd name="connsiteY91" fmla="*/ 763198 h 1694229"/>
              <a:gd name="connsiteX92" fmla="*/ 1624486 w 1881147"/>
              <a:gd name="connsiteY92" fmla="*/ 696523 h 1694229"/>
              <a:gd name="connsiteX93" fmla="*/ 1622283 w 1881147"/>
              <a:gd name="connsiteY93" fmla="*/ 553648 h 1694229"/>
              <a:gd name="connsiteX94" fmla="*/ 1639486 w 1881147"/>
              <a:gd name="connsiteY94"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74371 w 1881147"/>
              <a:gd name="connsiteY11" fmla="*/ 291563 h 1694229"/>
              <a:gd name="connsiteX12" fmla="*/ 1117339 w 1881147"/>
              <a:gd name="connsiteY12" fmla="*/ 285917 h 1694229"/>
              <a:gd name="connsiteX13" fmla="*/ 1005361 w 1881147"/>
              <a:gd name="connsiteY13" fmla="*/ 315523 h 1694229"/>
              <a:gd name="connsiteX14" fmla="*/ 962499 w 1881147"/>
              <a:gd name="connsiteY14" fmla="*/ 358385 h 1694229"/>
              <a:gd name="connsiteX15" fmla="*/ 838674 w 1881147"/>
              <a:gd name="connsiteY15" fmla="*/ 358385 h 1694229"/>
              <a:gd name="connsiteX16" fmla="*/ 781524 w 1881147"/>
              <a:gd name="connsiteY16" fmla="*/ 429823 h 1694229"/>
              <a:gd name="connsiteX17" fmla="*/ 781524 w 1881147"/>
              <a:gd name="connsiteY17" fmla="*/ 463160 h 1694229"/>
              <a:gd name="connsiteX18" fmla="*/ 743424 w 1881147"/>
              <a:gd name="connsiteY18" fmla="*/ 486973 h 1694229"/>
              <a:gd name="connsiteX19" fmla="*/ 671986 w 1881147"/>
              <a:gd name="connsiteY19" fmla="*/ 420298 h 1694229"/>
              <a:gd name="connsiteX20" fmla="*/ 519586 w 1881147"/>
              <a:gd name="connsiteY20" fmla="*/ 415535 h 1694229"/>
              <a:gd name="connsiteX21" fmla="*/ 457674 w 1881147"/>
              <a:gd name="connsiteY21" fmla="*/ 434585 h 1694229"/>
              <a:gd name="connsiteX22" fmla="*/ 419574 w 1881147"/>
              <a:gd name="connsiteY22" fmla="*/ 420298 h 1694229"/>
              <a:gd name="connsiteX23" fmla="*/ 400524 w 1881147"/>
              <a:gd name="connsiteY23" fmla="*/ 358385 h 1694229"/>
              <a:gd name="connsiteX24" fmla="*/ 333849 w 1881147"/>
              <a:gd name="connsiteY24" fmla="*/ 305998 h 1694229"/>
              <a:gd name="connsiteX25" fmla="*/ 286224 w 1881147"/>
              <a:gd name="connsiteY25" fmla="*/ 239323 h 1694229"/>
              <a:gd name="connsiteX26" fmla="*/ 143349 w 1881147"/>
              <a:gd name="connsiteY26" fmla="*/ 258373 h 1694229"/>
              <a:gd name="connsiteX27" fmla="*/ 124299 w 1881147"/>
              <a:gd name="connsiteY27" fmla="*/ 334573 h 1694229"/>
              <a:gd name="connsiteX28" fmla="*/ 110011 w 1881147"/>
              <a:gd name="connsiteY28" fmla="*/ 367910 h 1694229"/>
              <a:gd name="connsiteX29" fmla="*/ 133824 w 1881147"/>
              <a:gd name="connsiteY29" fmla="*/ 415535 h 1694229"/>
              <a:gd name="connsiteX30" fmla="*/ 81436 w 1881147"/>
              <a:gd name="connsiteY30" fmla="*/ 453635 h 1694229"/>
              <a:gd name="connsiteX31" fmla="*/ 33811 w 1881147"/>
              <a:gd name="connsiteY31" fmla="*/ 448873 h 1694229"/>
              <a:gd name="connsiteX32" fmla="*/ 33811 w 1881147"/>
              <a:gd name="connsiteY32" fmla="*/ 520310 h 1694229"/>
              <a:gd name="connsiteX33" fmla="*/ 474 w 1881147"/>
              <a:gd name="connsiteY33" fmla="*/ 625085 h 1694229"/>
              <a:gd name="connsiteX34" fmla="*/ 62386 w 1881147"/>
              <a:gd name="connsiteY34" fmla="*/ 701285 h 1694229"/>
              <a:gd name="connsiteX35" fmla="*/ 111977 w 1881147"/>
              <a:gd name="connsiteY35" fmla="*/ 681547 h 1694229"/>
              <a:gd name="connsiteX36" fmla="*/ 112334 w 1881147"/>
              <a:gd name="connsiteY36" fmla="*/ 751806 h 1694229"/>
              <a:gd name="connsiteX37" fmla="*/ 167161 w 1881147"/>
              <a:gd name="connsiteY37" fmla="*/ 782248 h 1694229"/>
              <a:gd name="connsiteX38" fmla="*/ 236159 w 1881147"/>
              <a:gd name="connsiteY38" fmla="*/ 792460 h 1694229"/>
              <a:gd name="connsiteX39" fmla="*/ 271462 w 1881147"/>
              <a:gd name="connsiteY39" fmla="*/ 848431 h 1694229"/>
              <a:gd name="connsiteX40" fmla="*/ 270869 w 1881147"/>
              <a:gd name="connsiteY40" fmla="*/ 893503 h 1694229"/>
              <a:gd name="connsiteX41" fmla="*/ 295393 w 1881147"/>
              <a:gd name="connsiteY41" fmla="*/ 932978 h 1694229"/>
              <a:gd name="connsiteX42" fmla="*/ 341051 w 1881147"/>
              <a:gd name="connsiteY42" fmla="*/ 971570 h 1694229"/>
              <a:gd name="connsiteX43" fmla="*/ 426184 w 1881147"/>
              <a:gd name="connsiteY43" fmla="*/ 1025822 h 1694229"/>
              <a:gd name="connsiteX44" fmla="*/ 461961 w 1881147"/>
              <a:gd name="connsiteY44" fmla="*/ 1096915 h 1694229"/>
              <a:gd name="connsiteX45" fmla="*/ 441064 w 1881147"/>
              <a:gd name="connsiteY45" fmla="*/ 1166488 h 1694229"/>
              <a:gd name="connsiteX46" fmla="*/ 519111 w 1881147"/>
              <a:gd name="connsiteY46" fmla="*/ 1222951 h 1694229"/>
              <a:gd name="connsiteX47" fmla="*/ 591143 w 1881147"/>
              <a:gd name="connsiteY47" fmla="*/ 1255945 h 1694229"/>
              <a:gd name="connsiteX48" fmla="*/ 571974 w 1881147"/>
              <a:gd name="connsiteY48" fmla="*/ 1315648 h 1694229"/>
              <a:gd name="connsiteX49" fmla="*/ 662461 w 1881147"/>
              <a:gd name="connsiteY49" fmla="*/ 1468048 h 1694229"/>
              <a:gd name="connsiteX50" fmla="*/ 755271 w 1881147"/>
              <a:gd name="connsiteY50" fmla="*/ 1541202 h 1694229"/>
              <a:gd name="connsiteX51" fmla="*/ 805336 w 1881147"/>
              <a:gd name="connsiteY51" fmla="*/ 1491860 h 1694229"/>
              <a:gd name="connsiteX52" fmla="*/ 869926 w 1881147"/>
              <a:gd name="connsiteY52" fmla="*/ 1519257 h 1694229"/>
              <a:gd name="connsiteX53" fmla="*/ 924399 w 1881147"/>
              <a:gd name="connsiteY53" fmla="*/ 1487098 h 1694229"/>
              <a:gd name="connsiteX54" fmla="*/ 941246 w 1881147"/>
              <a:gd name="connsiteY54" fmla="*/ 1444922 h 1694229"/>
              <a:gd name="connsiteX55" fmla="*/ 1005123 w 1881147"/>
              <a:gd name="connsiteY55" fmla="*/ 1531334 h 1694229"/>
              <a:gd name="connsiteX56" fmla="*/ 1050190 w 1881147"/>
              <a:gd name="connsiteY56" fmla="*/ 1602428 h 1694229"/>
              <a:gd name="connsiteX57" fmla="*/ 1120136 w 1881147"/>
              <a:gd name="connsiteY57" fmla="*/ 1693947 h 1694229"/>
              <a:gd name="connsiteX58" fmla="*/ 1151034 w 1881147"/>
              <a:gd name="connsiteY58" fmla="*/ 1630856 h 1694229"/>
              <a:gd name="connsiteX59" fmla="*/ 1181693 w 1881147"/>
              <a:gd name="connsiteY59" fmla="*/ 1624376 h 1694229"/>
              <a:gd name="connsiteX60" fmla="*/ 1224792 w 1881147"/>
              <a:gd name="connsiteY60" fmla="*/ 1653639 h 1694229"/>
              <a:gd name="connsiteX61" fmla="*/ 1258367 w 1881147"/>
              <a:gd name="connsiteY61" fmla="*/ 1612985 h 1694229"/>
              <a:gd name="connsiteX62" fmla="*/ 1277188 w 1881147"/>
              <a:gd name="connsiteY62" fmla="*/ 1617602 h 1694229"/>
              <a:gd name="connsiteX63" fmla="*/ 1311230 w 1881147"/>
              <a:gd name="connsiteY63" fmla="*/ 1684079 h 1694229"/>
              <a:gd name="connsiteX64" fmla="*/ 1367786 w 1881147"/>
              <a:gd name="connsiteY64" fmla="*/ 1660610 h 1694229"/>
              <a:gd name="connsiteX65" fmla="*/ 1419818 w 1881147"/>
              <a:gd name="connsiteY65" fmla="*/ 1604489 h 1694229"/>
              <a:gd name="connsiteX66" fmla="*/ 1470595 w 1881147"/>
              <a:gd name="connsiteY66" fmla="*/ 1587946 h 1694229"/>
              <a:gd name="connsiteX67" fmla="*/ 1488274 w 1881147"/>
              <a:gd name="connsiteY67" fmla="*/ 1643768 h 1694229"/>
              <a:gd name="connsiteX68" fmla="*/ 1558169 w 1881147"/>
              <a:gd name="connsiteY68" fmla="*/ 1618090 h 1694229"/>
              <a:gd name="connsiteX69" fmla="*/ 1588947 w 1881147"/>
              <a:gd name="connsiteY69" fmla="*/ 1531334 h 1694229"/>
              <a:gd name="connsiteX70" fmla="*/ 1670383 w 1881147"/>
              <a:gd name="connsiteY70" fmla="*/ 1441192 h 1694229"/>
              <a:gd name="connsiteX71" fmla="*/ 1714974 w 1881147"/>
              <a:gd name="connsiteY71" fmla="*/ 1410062 h 1694229"/>
              <a:gd name="connsiteX72" fmla="*/ 1743343 w 1881147"/>
              <a:gd name="connsiteY72" fmla="*/ 1413357 h 1694229"/>
              <a:gd name="connsiteX73" fmla="*/ 1820935 w 1881147"/>
              <a:gd name="connsiteY73" fmla="*/ 1402749 h 1694229"/>
              <a:gd name="connsiteX74" fmla="*/ 1816054 w 1881147"/>
              <a:gd name="connsiteY74" fmla="*/ 1456313 h 1694229"/>
              <a:gd name="connsiteX75" fmla="*/ 1874221 w 1881147"/>
              <a:gd name="connsiteY75" fmla="*/ 1479634 h 1694229"/>
              <a:gd name="connsiteX76" fmla="*/ 1875829 w 1881147"/>
              <a:gd name="connsiteY76" fmla="*/ 1457000 h 1694229"/>
              <a:gd name="connsiteX77" fmla="*/ 1875051 w 1881147"/>
              <a:gd name="connsiteY77" fmla="*/ 1396266 h 1694229"/>
              <a:gd name="connsiteX78" fmla="*/ 1853086 w 1881147"/>
              <a:gd name="connsiteY78" fmla="*/ 1306123 h 1694229"/>
              <a:gd name="connsiteX79" fmla="*/ 1853086 w 1881147"/>
              <a:gd name="connsiteY79" fmla="*/ 1248973 h 1694229"/>
              <a:gd name="connsiteX80" fmla="*/ 1810224 w 1881147"/>
              <a:gd name="connsiteY80" fmla="*/ 1239448 h 1694229"/>
              <a:gd name="connsiteX81" fmla="*/ 1734024 w 1881147"/>
              <a:gd name="connsiteY81" fmla="*/ 1158485 h 1694229"/>
              <a:gd name="connsiteX82" fmla="*/ 1695924 w 1881147"/>
              <a:gd name="connsiteY82" fmla="*/ 977510 h 1694229"/>
              <a:gd name="connsiteX83" fmla="*/ 1643536 w 1881147"/>
              <a:gd name="connsiteY83" fmla="*/ 944173 h 1694229"/>
              <a:gd name="connsiteX84" fmla="*/ 1605436 w 1881147"/>
              <a:gd name="connsiteY84" fmla="*/ 887023 h 1694229"/>
              <a:gd name="connsiteX85" fmla="*/ 1557811 w 1881147"/>
              <a:gd name="connsiteY85" fmla="*/ 839398 h 1694229"/>
              <a:gd name="connsiteX86" fmla="*/ 1505424 w 1881147"/>
              <a:gd name="connsiteY86" fmla="*/ 820348 h 1694229"/>
              <a:gd name="connsiteX87" fmla="*/ 1453036 w 1881147"/>
              <a:gd name="connsiteY87" fmla="*/ 815585 h 1694229"/>
              <a:gd name="connsiteX88" fmla="*/ 1510186 w 1881147"/>
              <a:gd name="connsiteY88" fmla="*/ 782248 h 1694229"/>
              <a:gd name="connsiteX89" fmla="*/ 1476849 w 1881147"/>
              <a:gd name="connsiteY89" fmla="*/ 748910 h 1694229"/>
              <a:gd name="connsiteX90" fmla="*/ 1481611 w 1881147"/>
              <a:gd name="connsiteY90" fmla="*/ 725098 h 1694229"/>
              <a:gd name="connsiteX91" fmla="*/ 1572099 w 1881147"/>
              <a:gd name="connsiteY91" fmla="*/ 763198 h 1694229"/>
              <a:gd name="connsiteX92" fmla="*/ 1624486 w 1881147"/>
              <a:gd name="connsiteY92" fmla="*/ 696523 h 1694229"/>
              <a:gd name="connsiteX93" fmla="*/ 1622283 w 1881147"/>
              <a:gd name="connsiteY93" fmla="*/ 553648 h 1694229"/>
              <a:gd name="connsiteX94" fmla="*/ 1639486 w 1881147"/>
              <a:gd name="connsiteY94"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05361 w 1881147"/>
              <a:gd name="connsiteY13" fmla="*/ 315523 h 1694229"/>
              <a:gd name="connsiteX14" fmla="*/ 962499 w 1881147"/>
              <a:gd name="connsiteY14" fmla="*/ 358385 h 1694229"/>
              <a:gd name="connsiteX15" fmla="*/ 838674 w 1881147"/>
              <a:gd name="connsiteY15" fmla="*/ 358385 h 1694229"/>
              <a:gd name="connsiteX16" fmla="*/ 781524 w 1881147"/>
              <a:gd name="connsiteY16" fmla="*/ 429823 h 1694229"/>
              <a:gd name="connsiteX17" fmla="*/ 781524 w 1881147"/>
              <a:gd name="connsiteY17" fmla="*/ 463160 h 1694229"/>
              <a:gd name="connsiteX18" fmla="*/ 743424 w 1881147"/>
              <a:gd name="connsiteY18" fmla="*/ 486973 h 1694229"/>
              <a:gd name="connsiteX19" fmla="*/ 671986 w 1881147"/>
              <a:gd name="connsiteY19" fmla="*/ 420298 h 1694229"/>
              <a:gd name="connsiteX20" fmla="*/ 519586 w 1881147"/>
              <a:gd name="connsiteY20" fmla="*/ 415535 h 1694229"/>
              <a:gd name="connsiteX21" fmla="*/ 457674 w 1881147"/>
              <a:gd name="connsiteY21" fmla="*/ 434585 h 1694229"/>
              <a:gd name="connsiteX22" fmla="*/ 419574 w 1881147"/>
              <a:gd name="connsiteY22" fmla="*/ 420298 h 1694229"/>
              <a:gd name="connsiteX23" fmla="*/ 400524 w 1881147"/>
              <a:gd name="connsiteY23" fmla="*/ 358385 h 1694229"/>
              <a:gd name="connsiteX24" fmla="*/ 333849 w 1881147"/>
              <a:gd name="connsiteY24" fmla="*/ 305998 h 1694229"/>
              <a:gd name="connsiteX25" fmla="*/ 286224 w 1881147"/>
              <a:gd name="connsiteY25" fmla="*/ 239323 h 1694229"/>
              <a:gd name="connsiteX26" fmla="*/ 143349 w 1881147"/>
              <a:gd name="connsiteY26" fmla="*/ 258373 h 1694229"/>
              <a:gd name="connsiteX27" fmla="*/ 124299 w 1881147"/>
              <a:gd name="connsiteY27" fmla="*/ 334573 h 1694229"/>
              <a:gd name="connsiteX28" fmla="*/ 110011 w 1881147"/>
              <a:gd name="connsiteY28" fmla="*/ 367910 h 1694229"/>
              <a:gd name="connsiteX29" fmla="*/ 133824 w 1881147"/>
              <a:gd name="connsiteY29" fmla="*/ 415535 h 1694229"/>
              <a:gd name="connsiteX30" fmla="*/ 81436 w 1881147"/>
              <a:gd name="connsiteY30" fmla="*/ 453635 h 1694229"/>
              <a:gd name="connsiteX31" fmla="*/ 33811 w 1881147"/>
              <a:gd name="connsiteY31" fmla="*/ 448873 h 1694229"/>
              <a:gd name="connsiteX32" fmla="*/ 33811 w 1881147"/>
              <a:gd name="connsiteY32" fmla="*/ 520310 h 1694229"/>
              <a:gd name="connsiteX33" fmla="*/ 474 w 1881147"/>
              <a:gd name="connsiteY33" fmla="*/ 625085 h 1694229"/>
              <a:gd name="connsiteX34" fmla="*/ 62386 w 1881147"/>
              <a:gd name="connsiteY34" fmla="*/ 701285 h 1694229"/>
              <a:gd name="connsiteX35" fmla="*/ 111977 w 1881147"/>
              <a:gd name="connsiteY35" fmla="*/ 681547 h 1694229"/>
              <a:gd name="connsiteX36" fmla="*/ 112334 w 1881147"/>
              <a:gd name="connsiteY36" fmla="*/ 751806 h 1694229"/>
              <a:gd name="connsiteX37" fmla="*/ 167161 w 1881147"/>
              <a:gd name="connsiteY37" fmla="*/ 782248 h 1694229"/>
              <a:gd name="connsiteX38" fmla="*/ 236159 w 1881147"/>
              <a:gd name="connsiteY38" fmla="*/ 792460 h 1694229"/>
              <a:gd name="connsiteX39" fmla="*/ 271462 w 1881147"/>
              <a:gd name="connsiteY39" fmla="*/ 848431 h 1694229"/>
              <a:gd name="connsiteX40" fmla="*/ 270869 w 1881147"/>
              <a:gd name="connsiteY40" fmla="*/ 893503 h 1694229"/>
              <a:gd name="connsiteX41" fmla="*/ 295393 w 1881147"/>
              <a:gd name="connsiteY41" fmla="*/ 932978 h 1694229"/>
              <a:gd name="connsiteX42" fmla="*/ 341051 w 1881147"/>
              <a:gd name="connsiteY42" fmla="*/ 971570 h 1694229"/>
              <a:gd name="connsiteX43" fmla="*/ 426184 w 1881147"/>
              <a:gd name="connsiteY43" fmla="*/ 1025822 h 1694229"/>
              <a:gd name="connsiteX44" fmla="*/ 461961 w 1881147"/>
              <a:gd name="connsiteY44" fmla="*/ 1096915 h 1694229"/>
              <a:gd name="connsiteX45" fmla="*/ 441064 w 1881147"/>
              <a:gd name="connsiteY45" fmla="*/ 1166488 h 1694229"/>
              <a:gd name="connsiteX46" fmla="*/ 519111 w 1881147"/>
              <a:gd name="connsiteY46" fmla="*/ 1222951 h 1694229"/>
              <a:gd name="connsiteX47" fmla="*/ 591143 w 1881147"/>
              <a:gd name="connsiteY47" fmla="*/ 1255945 h 1694229"/>
              <a:gd name="connsiteX48" fmla="*/ 571974 w 1881147"/>
              <a:gd name="connsiteY48" fmla="*/ 1315648 h 1694229"/>
              <a:gd name="connsiteX49" fmla="*/ 662461 w 1881147"/>
              <a:gd name="connsiteY49" fmla="*/ 1468048 h 1694229"/>
              <a:gd name="connsiteX50" fmla="*/ 755271 w 1881147"/>
              <a:gd name="connsiteY50" fmla="*/ 1541202 h 1694229"/>
              <a:gd name="connsiteX51" fmla="*/ 805336 w 1881147"/>
              <a:gd name="connsiteY51" fmla="*/ 1491860 h 1694229"/>
              <a:gd name="connsiteX52" fmla="*/ 869926 w 1881147"/>
              <a:gd name="connsiteY52" fmla="*/ 1519257 h 1694229"/>
              <a:gd name="connsiteX53" fmla="*/ 924399 w 1881147"/>
              <a:gd name="connsiteY53" fmla="*/ 1487098 h 1694229"/>
              <a:gd name="connsiteX54" fmla="*/ 941246 w 1881147"/>
              <a:gd name="connsiteY54" fmla="*/ 1444922 h 1694229"/>
              <a:gd name="connsiteX55" fmla="*/ 1005123 w 1881147"/>
              <a:gd name="connsiteY55" fmla="*/ 1531334 h 1694229"/>
              <a:gd name="connsiteX56" fmla="*/ 1050190 w 1881147"/>
              <a:gd name="connsiteY56" fmla="*/ 1602428 h 1694229"/>
              <a:gd name="connsiteX57" fmla="*/ 1120136 w 1881147"/>
              <a:gd name="connsiteY57" fmla="*/ 1693947 h 1694229"/>
              <a:gd name="connsiteX58" fmla="*/ 1151034 w 1881147"/>
              <a:gd name="connsiteY58" fmla="*/ 1630856 h 1694229"/>
              <a:gd name="connsiteX59" fmla="*/ 1181693 w 1881147"/>
              <a:gd name="connsiteY59" fmla="*/ 1624376 h 1694229"/>
              <a:gd name="connsiteX60" fmla="*/ 1224792 w 1881147"/>
              <a:gd name="connsiteY60" fmla="*/ 1653639 h 1694229"/>
              <a:gd name="connsiteX61" fmla="*/ 1258367 w 1881147"/>
              <a:gd name="connsiteY61" fmla="*/ 1612985 h 1694229"/>
              <a:gd name="connsiteX62" fmla="*/ 1277188 w 1881147"/>
              <a:gd name="connsiteY62" fmla="*/ 1617602 h 1694229"/>
              <a:gd name="connsiteX63" fmla="*/ 1311230 w 1881147"/>
              <a:gd name="connsiteY63" fmla="*/ 1684079 h 1694229"/>
              <a:gd name="connsiteX64" fmla="*/ 1367786 w 1881147"/>
              <a:gd name="connsiteY64" fmla="*/ 1660610 h 1694229"/>
              <a:gd name="connsiteX65" fmla="*/ 1419818 w 1881147"/>
              <a:gd name="connsiteY65" fmla="*/ 1604489 h 1694229"/>
              <a:gd name="connsiteX66" fmla="*/ 1470595 w 1881147"/>
              <a:gd name="connsiteY66" fmla="*/ 1587946 h 1694229"/>
              <a:gd name="connsiteX67" fmla="*/ 1488274 w 1881147"/>
              <a:gd name="connsiteY67" fmla="*/ 1643768 h 1694229"/>
              <a:gd name="connsiteX68" fmla="*/ 1558169 w 1881147"/>
              <a:gd name="connsiteY68" fmla="*/ 1618090 h 1694229"/>
              <a:gd name="connsiteX69" fmla="*/ 1588947 w 1881147"/>
              <a:gd name="connsiteY69" fmla="*/ 1531334 h 1694229"/>
              <a:gd name="connsiteX70" fmla="*/ 1670383 w 1881147"/>
              <a:gd name="connsiteY70" fmla="*/ 1441192 h 1694229"/>
              <a:gd name="connsiteX71" fmla="*/ 1714974 w 1881147"/>
              <a:gd name="connsiteY71" fmla="*/ 1410062 h 1694229"/>
              <a:gd name="connsiteX72" fmla="*/ 1743343 w 1881147"/>
              <a:gd name="connsiteY72" fmla="*/ 1413357 h 1694229"/>
              <a:gd name="connsiteX73" fmla="*/ 1820935 w 1881147"/>
              <a:gd name="connsiteY73" fmla="*/ 1402749 h 1694229"/>
              <a:gd name="connsiteX74" fmla="*/ 1816054 w 1881147"/>
              <a:gd name="connsiteY74" fmla="*/ 1456313 h 1694229"/>
              <a:gd name="connsiteX75" fmla="*/ 1874221 w 1881147"/>
              <a:gd name="connsiteY75" fmla="*/ 1479634 h 1694229"/>
              <a:gd name="connsiteX76" fmla="*/ 1875829 w 1881147"/>
              <a:gd name="connsiteY76" fmla="*/ 1457000 h 1694229"/>
              <a:gd name="connsiteX77" fmla="*/ 1875051 w 1881147"/>
              <a:gd name="connsiteY77" fmla="*/ 1396266 h 1694229"/>
              <a:gd name="connsiteX78" fmla="*/ 1853086 w 1881147"/>
              <a:gd name="connsiteY78" fmla="*/ 1306123 h 1694229"/>
              <a:gd name="connsiteX79" fmla="*/ 1853086 w 1881147"/>
              <a:gd name="connsiteY79" fmla="*/ 1248973 h 1694229"/>
              <a:gd name="connsiteX80" fmla="*/ 1810224 w 1881147"/>
              <a:gd name="connsiteY80" fmla="*/ 1239448 h 1694229"/>
              <a:gd name="connsiteX81" fmla="*/ 1734024 w 1881147"/>
              <a:gd name="connsiteY81" fmla="*/ 1158485 h 1694229"/>
              <a:gd name="connsiteX82" fmla="*/ 1695924 w 1881147"/>
              <a:gd name="connsiteY82" fmla="*/ 977510 h 1694229"/>
              <a:gd name="connsiteX83" fmla="*/ 1643536 w 1881147"/>
              <a:gd name="connsiteY83" fmla="*/ 944173 h 1694229"/>
              <a:gd name="connsiteX84" fmla="*/ 1605436 w 1881147"/>
              <a:gd name="connsiteY84" fmla="*/ 887023 h 1694229"/>
              <a:gd name="connsiteX85" fmla="*/ 1557811 w 1881147"/>
              <a:gd name="connsiteY85" fmla="*/ 839398 h 1694229"/>
              <a:gd name="connsiteX86" fmla="*/ 1505424 w 1881147"/>
              <a:gd name="connsiteY86" fmla="*/ 820348 h 1694229"/>
              <a:gd name="connsiteX87" fmla="*/ 1453036 w 1881147"/>
              <a:gd name="connsiteY87" fmla="*/ 815585 h 1694229"/>
              <a:gd name="connsiteX88" fmla="*/ 1510186 w 1881147"/>
              <a:gd name="connsiteY88" fmla="*/ 782248 h 1694229"/>
              <a:gd name="connsiteX89" fmla="*/ 1476849 w 1881147"/>
              <a:gd name="connsiteY89" fmla="*/ 748910 h 1694229"/>
              <a:gd name="connsiteX90" fmla="*/ 1481611 w 1881147"/>
              <a:gd name="connsiteY90" fmla="*/ 725098 h 1694229"/>
              <a:gd name="connsiteX91" fmla="*/ 1572099 w 1881147"/>
              <a:gd name="connsiteY91" fmla="*/ 763198 h 1694229"/>
              <a:gd name="connsiteX92" fmla="*/ 1624486 w 1881147"/>
              <a:gd name="connsiteY92" fmla="*/ 696523 h 1694229"/>
              <a:gd name="connsiteX93" fmla="*/ 1622283 w 1881147"/>
              <a:gd name="connsiteY93" fmla="*/ 553648 h 1694229"/>
              <a:gd name="connsiteX94" fmla="*/ 1639486 w 1881147"/>
              <a:gd name="connsiteY94"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05361 w 1881147"/>
              <a:gd name="connsiteY13" fmla="*/ 315523 h 1694229"/>
              <a:gd name="connsiteX14" fmla="*/ 962499 w 1881147"/>
              <a:gd name="connsiteY14" fmla="*/ 358385 h 1694229"/>
              <a:gd name="connsiteX15" fmla="*/ 838674 w 1881147"/>
              <a:gd name="connsiteY15" fmla="*/ 358385 h 1694229"/>
              <a:gd name="connsiteX16" fmla="*/ 781524 w 1881147"/>
              <a:gd name="connsiteY16" fmla="*/ 429823 h 1694229"/>
              <a:gd name="connsiteX17" fmla="*/ 781524 w 1881147"/>
              <a:gd name="connsiteY17" fmla="*/ 463160 h 1694229"/>
              <a:gd name="connsiteX18" fmla="*/ 743424 w 1881147"/>
              <a:gd name="connsiteY18" fmla="*/ 486973 h 1694229"/>
              <a:gd name="connsiteX19" fmla="*/ 671986 w 1881147"/>
              <a:gd name="connsiteY19" fmla="*/ 420298 h 1694229"/>
              <a:gd name="connsiteX20" fmla="*/ 519586 w 1881147"/>
              <a:gd name="connsiteY20" fmla="*/ 415535 h 1694229"/>
              <a:gd name="connsiteX21" fmla="*/ 457674 w 1881147"/>
              <a:gd name="connsiteY21" fmla="*/ 434585 h 1694229"/>
              <a:gd name="connsiteX22" fmla="*/ 419574 w 1881147"/>
              <a:gd name="connsiteY22" fmla="*/ 420298 h 1694229"/>
              <a:gd name="connsiteX23" fmla="*/ 400524 w 1881147"/>
              <a:gd name="connsiteY23" fmla="*/ 358385 h 1694229"/>
              <a:gd name="connsiteX24" fmla="*/ 333849 w 1881147"/>
              <a:gd name="connsiteY24" fmla="*/ 305998 h 1694229"/>
              <a:gd name="connsiteX25" fmla="*/ 286224 w 1881147"/>
              <a:gd name="connsiteY25" fmla="*/ 239323 h 1694229"/>
              <a:gd name="connsiteX26" fmla="*/ 143349 w 1881147"/>
              <a:gd name="connsiteY26" fmla="*/ 258373 h 1694229"/>
              <a:gd name="connsiteX27" fmla="*/ 124299 w 1881147"/>
              <a:gd name="connsiteY27" fmla="*/ 334573 h 1694229"/>
              <a:gd name="connsiteX28" fmla="*/ 110011 w 1881147"/>
              <a:gd name="connsiteY28" fmla="*/ 367910 h 1694229"/>
              <a:gd name="connsiteX29" fmla="*/ 133824 w 1881147"/>
              <a:gd name="connsiteY29" fmla="*/ 415535 h 1694229"/>
              <a:gd name="connsiteX30" fmla="*/ 81436 w 1881147"/>
              <a:gd name="connsiteY30" fmla="*/ 453635 h 1694229"/>
              <a:gd name="connsiteX31" fmla="*/ 33811 w 1881147"/>
              <a:gd name="connsiteY31" fmla="*/ 448873 h 1694229"/>
              <a:gd name="connsiteX32" fmla="*/ 33811 w 1881147"/>
              <a:gd name="connsiteY32" fmla="*/ 520310 h 1694229"/>
              <a:gd name="connsiteX33" fmla="*/ 474 w 1881147"/>
              <a:gd name="connsiteY33" fmla="*/ 625085 h 1694229"/>
              <a:gd name="connsiteX34" fmla="*/ 62386 w 1881147"/>
              <a:gd name="connsiteY34" fmla="*/ 701285 h 1694229"/>
              <a:gd name="connsiteX35" fmla="*/ 111977 w 1881147"/>
              <a:gd name="connsiteY35" fmla="*/ 681547 h 1694229"/>
              <a:gd name="connsiteX36" fmla="*/ 112334 w 1881147"/>
              <a:gd name="connsiteY36" fmla="*/ 751806 h 1694229"/>
              <a:gd name="connsiteX37" fmla="*/ 167161 w 1881147"/>
              <a:gd name="connsiteY37" fmla="*/ 782248 h 1694229"/>
              <a:gd name="connsiteX38" fmla="*/ 236159 w 1881147"/>
              <a:gd name="connsiteY38" fmla="*/ 792460 h 1694229"/>
              <a:gd name="connsiteX39" fmla="*/ 271462 w 1881147"/>
              <a:gd name="connsiteY39" fmla="*/ 848431 h 1694229"/>
              <a:gd name="connsiteX40" fmla="*/ 270869 w 1881147"/>
              <a:gd name="connsiteY40" fmla="*/ 893503 h 1694229"/>
              <a:gd name="connsiteX41" fmla="*/ 295393 w 1881147"/>
              <a:gd name="connsiteY41" fmla="*/ 932978 h 1694229"/>
              <a:gd name="connsiteX42" fmla="*/ 341051 w 1881147"/>
              <a:gd name="connsiteY42" fmla="*/ 971570 h 1694229"/>
              <a:gd name="connsiteX43" fmla="*/ 426184 w 1881147"/>
              <a:gd name="connsiteY43" fmla="*/ 1025822 h 1694229"/>
              <a:gd name="connsiteX44" fmla="*/ 461961 w 1881147"/>
              <a:gd name="connsiteY44" fmla="*/ 1096915 h 1694229"/>
              <a:gd name="connsiteX45" fmla="*/ 441064 w 1881147"/>
              <a:gd name="connsiteY45" fmla="*/ 1166488 h 1694229"/>
              <a:gd name="connsiteX46" fmla="*/ 519111 w 1881147"/>
              <a:gd name="connsiteY46" fmla="*/ 1222951 h 1694229"/>
              <a:gd name="connsiteX47" fmla="*/ 591143 w 1881147"/>
              <a:gd name="connsiteY47" fmla="*/ 1255945 h 1694229"/>
              <a:gd name="connsiteX48" fmla="*/ 571974 w 1881147"/>
              <a:gd name="connsiteY48" fmla="*/ 1315648 h 1694229"/>
              <a:gd name="connsiteX49" fmla="*/ 662461 w 1881147"/>
              <a:gd name="connsiteY49" fmla="*/ 1468048 h 1694229"/>
              <a:gd name="connsiteX50" fmla="*/ 755271 w 1881147"/>
              <a:gd name="connsiteY50" fmla="*/ 1541202 h 1694229"/>
              <a:gd name="connsiteX51" fmla="*/ 805336 w 1881147"/>
              <a:gd name="connsiteY51" fmla="*/ 1491860 h 1694229"/>
              <a:gd name="connsiteX52" fmla="*/ 869926 w 1881147"/>
              <a:gd name="connsiteY52" fmla="*/ 1519257 h 1694229"/>
              <a:gd name="connsiteX53" fmla="*/ 924399 w 1881147"/>
              <a:gd name="connsiteY53" fmla="*/ 1487098 h 1694229"/>
              <a:gd name="connsiteX54" fmla="*/ 941246 w 1881147"/>
              <a:gd name="connsiteY54" fmla="*/ 1444922 h 1694229"/>
              <a:gd name="connsiteX55" fmla="*/ 1005123 w 1881147"/>
              <a:gd name="connsiteY55" fmla="*/ 1531334 h 1694229"/>
              <a:gd name="connsiteX56" fmla="*/ 1050190 w 1881147"/>
              <a:gd name="connsiteY56" fmla="*/ 1602428 h 1694229"/>
              <a:gd name="connsiteX57" fmla="*/ 1120136 w 1881147"/>
              <a:gd name="connsiteY57" fmla="*/ 1693947 h 1694229"/>
              <a:gd name="connsiteX58" fmla="*/ 1151034 w 1881147"/>
              <a:gd name="connsiteY58" fmla="*/ 1630856 h 1694229"/>
              <a:gd name="connsiteX59" fmla="*/ 1181693 w 1881147"/>
              <a:gd name="connsiteY59" fmla="*/ 1624376 h 1694229"/>
              <a:gd name="connsiteX60" fmla="*/ 1224792 w 1881147"/>
              <a:gd name="connsiteY60" fmla="*/ 1653639 h 1694229"/>
              <a:gd name="connsiteX61" fmla="*/ 1258367 w 1881147"/>
              <a:gd name="connsiteY61" fmla="*/ 1612985 h 1694229"/>
              <a:gd name="connsiteX62" fmla="*/ 1277188 w 1881147"/>
              <a:gd name="connsiteY62" fmla="*/ 1617602 h 1694229"/>
              <a:gd name="connsiteX63" fmla="*/ 1311230 w 1881147"/>
              <a:gd name="connsiteY63" fmla="*/ 1684079 h 1694229"/>
              <a:gd name="connsiteX64" fmla="*/ 1367786 w 1881147"/>
              <a:gd name="connsiteY64" fmla="*/ 1660610 h 1694229"/>
              <a:gd name="connsiteX65" fmla="*/ 1419818 w 1881147"/>
              <a:gd name="connsiteY65" fmla="*/ 1604489 h 1694229"/>
              <a:gd name="connsiteX66" fmla="*/ 1470595 w 1881147"/>
              <a:gd name="connsiteY66" fmla="*/ 1587946 h 1694229"/>
              <a:gd name="connsiteX67" fmla="*/ 1488274 w 1881147"/>
              <a:gd name="connsiteY67" fmla="*/ 1643768 h 1694229"/>
              <a:gd name="connsiteX68" fmla="*/ 1558169 w 1881147"/>
              <a:gd name="connsiteY68" fmla="*/ 1618090 h 1694229"/>
              <a:gd name="connsiteX69" fmla="*/ 1588947 w 1881147"/>
              <a:gd name="connsiteY69" fmla="*/ 1531334 h 1694229"/>
              <a:gd name="connsiteX70" fmla="*/ 1670383 w 1881147"/>
              <a:gd name="connsiteY70" fmla="*/ 1441192 h 1694229"/>
              <a:gd name="connsiteX71" fmla="*/ 1714974 w 1881147"/>
              <a:gd name="connsiteY71" fmla="*/ 1410062 h 1694229"/>
              <a:gd name="connsiteX72" fmla="*/ 1743343 w 1881147"/>
              <a:gd name="connsiteY72" fmla="*/ 1413357 h 1694229"/>
              <a:gd name="connsiteX73" fmla="*/ 1820935 w 1881147"/>
              <a:gd name="connsiteY73" fmla="*/ 1402749 h 1694229"/>
              <a:gd name="connsiteX74" fmla="*/ 1816054 w 1881147"/>
              <a:gd name="connsiteY74" fmla="*/ 1456313 h 1694229"/>
              <a:gd name="connsiteX75" fmla="*/ 1874221 w 1881147"/>
              <a:gd name="connsiteY75" fmla="*/ 1479634 h 1694229"/>
              <a:gd name="connsiteX76" fmla="*/ 1875829 w 1881147"/>
              <a:gd name="connsiteY76" fmla="*/ 1457000 h 1694229"/>
              <a:gd name="connsiteX77" fmla="*/ 1875051 w 1881147"/>
              <a:gd name="connsiteY77" fmla="*/ 1396266 h 1694229"/>
              <a:gd name="connsiteX78" fmla="*/ 1853086 w 1881147"/>
              <a:gd name="connsiteY78" fmla="*/ 1306123 h 1694229"/>
              <a:gd name="connsiteX79" fmla="*/ 1853086 w 1881147"/>
              <a:gd name="connsiteY79" fmla="*/ 1248973 h 1694229"/>
              <a:gd name="connsiteX80" fmla="*/ 1810224 w 1881147"/>
              <a:gd name="connsiteY80" fmla="*/ 1239448 h 1694229"/>
              <a:gd name="connsiteX81" fmla="*/ 1734024 w 1881147"/>
              <a:gd name="connsiteY81" fmla="*/ 1158485 h 1694229"/>
              <a:gd name="connsiteX82" fmla="*/ 1695924 w 1881147"/>
              <a:gd name="connsiteY82" fmla="*/ 977510 h 1694229"/>
              <a:gd name="connsiteX83" fmla="*/ 1643536 w 1881147"/>
              <a:gd name="connsiteY83" fmla="*/ 944173 h 1694229"/>
              <a:gd name="connsiteX84" fmla="*/ 1605436 w 1881147"/>
              <a:gd name="connsiteY84" fmla="*/ 887023 h 1694229"/>
              <a:gd name="connsiteX85" fmla="*/ 1557811 w 1881147"/>
              <a:gd name="connsiteY85" fmla="*/ 839398 h 1694229"/>
              <a:gd name="connsiteX86" fmla="*/ 1505424 w 1881147"/>
              <a:gd name="connsiteY86" fmla="*/ 820348 h 1694229"/>
              <a:gd name="connsiteX87" fmla="*/ 1453036 w 1881147"/>
              <a:gd name="connsiteY87" fmla="*/ 815585 h 1694229"/>
              <a:gd name="connsiteX88" fmla="*/ 1510186 w 1881147"/>
              <a:gd name="connsiteY88" fmla="*/ 782248 h 1694229"/>
              <a:gd name="connsiteX89" fmla="*/ 1476849 w 1881147"/>
              <a:gd name="connsiteY89" fmla="*/ 748910 h 1694229"/>
              <a:gd name="connsiteX90" fmla="*/ 1481611 w 1881147"/>
              <a:gd name="connsiteY90" fmla="*/ 725098 h 1694229"/>
              <a:gd name="connsiteX91" fmla="*/ 1572099 w 1881147"/>
              <a:gd name="connsiteY91" fmla="*/ 763198 h 1694229"/>
              <a:gd name="connsiteX92" fmla="*/ 1624486 w 1881147"/>
              <a:gd name="connsiteY92" fmla="*/ 696523 h 1694229"/>
              <a:gd name="connsiteX93" fmla="*/ 1622283 w 1881147"/>
              <a:gd name="connsiteY93" fmla="*/ 553648 h 1694229"/>
              <a:gd name="connsiteX94" fmla="*/ 1639486 w 1881147"/>
              <a:gd name="connsiteY94"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4856 w 1881147"/>
              <a:gd name="connsiteY13" fmla="*/ 323206 h 1694229"/>
              <a:gd name="connsiteX14" fmla="*/ 1005361 w 1881147"/>
              <a:gd name="connsiteY14" fmla="*/ 315523 h 1694229"/>
              <a:gd name="connsiteX15" fmla="*/ 962499 w 1881147"/>
              <a:gd name="connsiteY15" fmla="*/ 358385 h 1694229"/>
              <a:gd name="connsiteX16" fmla="*/ 838674 w 1881147"/>
              <a:gd name="connsiteY16" fmla="*/ 358385 h 1694229"/>
              <a:gd name="connsiteX17" fmla="*/ 781524 w 1881147"/>
              <a:gd name="connsiteY17" fmla="*/ 429823 h 1694229"/>
              <a:gd name="connsiteX18" fmla="*/ 781524 w 1881147"/>
              <a:gd name="connsiteY18" fmla="*/ 463160 h 1694229"/>
              <a:gd name="connsiteX19" fmla="*/ 743424 w 1881147"/>
              <a:gd name="connsiteY19" fmla="*/ 486973 h 1694229"/>
              <a:gd name="connsiteX20" fmla="*/ 671986 w 1881147"/>
              <a:gd name="connsiteY20" fmla="*/ 420298 h 1694229"/>
              <a:gd name="connsiteX21" fmla="*/ 519586 w 1881147"/>
              <a:gd name="connsiteY21" fmla="*/ 415535 h 1694229"/>
              <a:gd name="connsiteX22" fmla="*/ 457674 w 1881147"/>
              <a:gd name="connsiteY22" fmla="*/ 434585 h 1694229"/>
              <a:gd name="connsiteX23" fmla="*/ 419574 w 1881147"/>
              <a:gd name="connsiteY23" fmla="*/ 420298 h 1694229"/>
              <a:gd name="connsiteX24" fmla="*/ 400524 w 1881147"/>
              <a:gd name="connsiteY24" fmla="*/ 358385 h 1694229"/>
              <a:gd name="connsiteX25" fmla="*/ 333849 w 1881147"/>
              <a:gd name="connsiteY25" fmla="*/ 305998 h 1694229"/>
              <a:gd name="connsiteX26" fmla="*/ 286224 w 1881147"/>
              <a:gd name="connsiteY26" fmla="*/ 239323 h 1694229"/>
              <a:gd name="connsiteX27" fmla="*/ 143349 w 1881147"/>
              <a:gd name="connsiteY27" fmla="*/ 258373 h 1694229"/>
              <a:gd name="connsiteX28" fmla="*/ 124299 w 1881147"/>
              <a:gd name="connsiteY28" fmla="*/ 334573 h 1694229"/>
              <a:gd name="connsiteX29" fmla="*/ 110011 w 1881147"/>
              <a:gd name="connsiteY29" fmla="*/ 367910 h 1694229"/>
              <a:gd name="connsiteX30" fmla="*/ 133824 w 1881147"/>
              <a:gd name="connsiteY30" fmla="*/ 415535 h 1694229"/>
              <a:gd name="connsiteX31" fmla="*/ 81436 w 1881147"/>
              <a:gd name="connsiteY31" fmla="*/ 453635 h 1694229"/>
              <a:gd name="connsiteX32" fmla="*/ 33811 w 1881147"/>
              <a:gd name="connsiteY32" fmla="*/ 448873 h 1694229"/>
              <a:gd name="connsiteX33" fmla="*/ 33811 w 1881147"/>
              <a:gd name="connsiteY33" fmla="*/ 520310 h 1694229"/>
              <a:gd name="connsiteX34" fmla="*/ 474 w 1881147"/>
              <a:gd name="connsiteY34" fmla="*/ 625085 h 1694229"/>
              <a:gd name="connsiteX35" fmla="*/ 62386 w 1881147"/>
              <a:gd name="connsiteY35" fmla="*/ 701285 h 1694229"/>
              <a:gd name="connsiteX36" fmla="*/ 111977 w 1881147"/>
              <a:gd name="connsiteY36" fmla="*/ 681547 h 1694229"/>
              <a:gd name="connsiteX37" fmla="*/ 112334 w 1881147"/>
              <a:gd name="connsiteY37" fmla="*/ 751806 h 1694229"/>
              <a:gd name="connsiteX38" fmla="*/ 167161 w 1881147"/>
              <a:gd name="connsiteY38" fmla="*/ 782248 h 1694229"/>
              <a:gd name="connsiteX39" fmla="*/ 236159 w 1881147"/>
              <a:gd name="connsiteY39" fmla="*/ 792460 h 1694229"/>
              <a:gd name="connsiteX40" fmla="*/ 271462 w 1881147"/>
              <a:gd name="connsiteY40" fmla="*/ 848431 h 1694229"/>
              <a:gd name="connsiteX41" fmla="*/ 270869 w 1881147"/>
              <a:gd name="connsiteY41" fmla="*/ 893503 h 1694229"/>
              <a:gd name="connsiteX42" fmla="*/ 295393 w 1881147"/>
              <a:gd name="connsiteY42" fmla="*/ 932978 h 1694229"/>
              <a:gd name="connsiteX43" fmla="*/ 341051 w 1881147"/>
              <a:gd name="connsiteY43" fmla="*/ 971570 h 1694229"/>
              <a:gd name="connsiteX44" fmla="*/ 426184 w 1881147"/>
              <a:gd name="connsiteY44" fmla="*/ 1025822 h 1694229"/>
              <a:gd name="connsiteX45" fmla="*/ 461961 w 1881147"/>
              <a:gd name="connsiteY45" fmla="*/ 1096915 h 1694229"/>
              <a:gd name="connsiteX46" fmla="*/ 441064 w 1881147"/>
              <a:gd name="connsiteY46" fmla="*/ 1166488 h 1694229"/>
              <a:gd name="connsiteX47" fmla="*/ 519111 w 1881147"/>
              <a:gd name="connsiteY47" fmla="*/ 1222951 h 1694229"/>
              <a:gd name="connsiteX48" fmla="*/ 591143 w 1881147"/>
              <a:gd name="connsiteY48" fmla="*/ 1255945 h 1694229"/>
              <a:gd name="connsiteX49" fmla="*/ 571974 w 1881147"/>
              <a:gd name="connsiteY49" fmla="*/ 1315648 h 1694229"/>
              <a:gd name="connsiteX50" fmla="*/ 662461 w 1881147"/>
              <a:gd name="connsiteY50" fmla="*/ 1468048 h 1694229"/>
              <a:gd name="connsiteX51" fmla="*/ 755271 w 1881147"/>
              <a:gd name="connsiteY51" fmla="*/ 1541202 h 1694229"/>
              <a:gd name="connsiteX52" fmla="*/ 805336 w 1881147"/>
              <a:gd name="connsiteY52" fmla="*/ 1491860 h 1694229"/>
              <a:gd name="connsiteX53" fmla="*/ 869926 w 1881147"/>
              <a:gd name="connsiteY53" fmla="*/ 1519257 h 1694229"/>
              <a:gd name="connsiteX54" fmla="*/ 924399 w 1881147"/>
              <a:gd name="connsiteY54" fmla="*/ 1487098 h 1694229"/>
              <a:gd name="connsiteX55" fmla="*/ 941246 w 1881147"/>
              <a:gd name="connsiteY55" fmla="*/ 1444922 h 1694229"/>
              <a:gd name="connsiteX56" fmla="*/ 1005123 w 1881147"/>
              <a:gd name="connsiteY56" fmla="*/ 1531334 h 1694229"/>
              <a:gd name="connsiteX57" fmla="*/ 1050190 w 1881147"/>
              <a:gd name="connsiteY57" fmla="*/ 1602428 h 1694229"/>
              <a:gd name="connsiteX58" fmla="*/ 1120136 w 1881147"/>
              <a:gd name="connsiteY58" fmla="*/ 1693947 h 1694229"/>
              <a:gd name="connsiteX59" fmla="*/ 1151034 w 1881147"/>
              <a:gd name="connsiteY59" fmla="*/ 1630856 h 1694229"/>
              <a:gd name="connsiteX60" fmla="*/ 1181693 w 1881147"/>
              <a:gd name="connsiteY60" fmla="*/ 1624376 h 1694229"/>
              <a:gd name="connsiteX61" fmla="*/ 1224792 w 1881147"/>
              <a:gd name="connsiteY61" fmla="*/ 1653639 h 1694229"/>
              <a:gd name="connsiteX62" fmla="*/ 1258367 w 1881147"/>
              <a:gd name="connsiteY62" fmla="*/ 1612985 h 1694229"/>
              <a:gd name="connsiteX63" fmla="*/ 1277188 w 1881147"/>
              <a:gd name="connsiteY63" fmla="*/ 1617602 h 1694229"/>
              <a:gd name="connsiteX64" fmla="*/ 1311230 w 1881147"/>
              <a:gd name="connsiteY64" fmla="*/ 1684079 h 1694229"/>
              <a:gd name="connsiteX65" fmla="*/ 1367786 w 1881147"/>
              <a:gd name="connsiteY65" fmla="*/ 1660610 h 1694229"/>
              <a:gd name="connsiteX66" fmla="*/ 1419818 w 1881147"/>
              <a:gd name="connsiteY66" fmla="*/ 1604489 h 1694229"/>
              <a:gd name="connsiteX67" fmla="*/ 1470595 w 1881147"/>
              <a:gd name="connsiteY67" fmla="*/ 1587946 h 1694229"/>
              <a:gd name="connsiteX68" fmla="*/ 1488274 w 1881147"/>
              <a:gd name="connsiteY68" fmla="*/ 1643768 h 1694229"/>
              <a:gd name="connsiteX69" fmla="*/ 1558169 w 1881147"/>
              <a:gd name="connsiteY69" fmla="*/ 1618090 h 1694229"/>
              <a:gd name="connsiteX70" fmla="*/ 1588947 w 1881147"/>
              <a:gd name="connsiteY70" fmla="*/ 1531334 h 1694229"/>
              <a:gd name="connsiteX71" fmla="*/ 1670383 w 1881147"/>
              <a:gd name="connsiteY71" fmla="*/ 1441192 h 1694229"/>
              <a:gd name="connsiteX72" fmla="*/ 1714974 w 1881147"/>
              <a:gd name="connsiteY72" fmla="*/ 1410062 h 1694229"/>
              <a:gd name="connsiteX73" fmla="*/ 1743343 w 1881147"/>
              <a:gd name="connsiteY73" fmla="*/ 1413357 h 1694229"/>
              <a:gd name="connsiteX74" fmla="*/ 1820935 w 1881147"/>
              <a:gd name="connsiteY74" fmla="*/ 1402749 h 1694229"/>
              <a:gd name="connsiteX75" fmla="*/ 1816054 w 1881147"/>
              <a:gd name="connsiteY75" fmla="*/ 1456313 h 1694229"/>
              <a:gd name="connsiteX76" fmla="*/ 1874221 w 1881147"/>
              <a:gd name="connsiteY76" fmla="*/ 1479634 h 1694229"/>
              <a:gd name="connsiteX77" fmla="*/ 1875829 w 1881147"/>
              <a:gd name="connsiteY77" fmla="*/ 1457000 h 1694229"/>
              <a:gd name="connsiteX78" fmla="*/ 1875051 w 1881147"/>
              <a:gd name="connsiteY78" fmla="*/ 1396266 h 1694229"/>
              <a:gd name="connsiteX79" fmla="*/ 1853086 w 1881147"/>
              <a:gd name="connsiteY79" fmla="*/ 1306123 h 1694229"/>
              <a:gd name="connsiteX80" fmla="*/ 1853086 w 1881147"/>
              <a:gd name="connsiteY80" fmla="*/ 1248973 h 1694229"/>
              <a:gd name="connsiteX81" fmla="*/ 1810224 w 1881147"/>
              <a:gd name="connsiteY81" fmla="*/ 1239448 h 1694229"/>
              <a:gd name="connsiteX82" fmla="*/ 1734024 w 1881147"/>
              <a:gd name="connsiteY82" fmla="*/ 1158485 h 1694229"/>
              <a:gd name="connsiteX83" fmla="*/ 1695924 w 1881147"/>
              <a:gd name="connsiteY83" fmla="*/ 977510 h 1694229"/>
              <a:gd name="connsiteX84" fmla="*/ 1643536 w 1881147"/>
              <a:gd name="connsiteY84" fmla="*/ 944173 h 1694229"/>
              <a:gd name="connsiteX85" fmla="*/ 1605436 w 1881147"/>
              <a:gd name="connsiteY85" fmla="*/ 887023 h 1694229"/>
              <a:gd name="connsiteX86" fmla="*/ 1557811 w 1881147"/>
              <a:gd name="connsiteY86" fmla="*/ 839398 h 1694229"/>
              <a:gd name="connsiteX87" fmla="*/ 1505424 w 1881147"/>
              <a:gd name="connsiteY87" fmla="*/ 820348 h 1694229"/>
              <a:gd name="connsiteX88" fmla="*/ 1453036 w 1881147"/>
              <a:gd name="connsiteY88" fmla="*/ 815585 h 1694229"/>
              <a:gd name="connsiteX89" fmla="*/ 1510186 w 1881147"/>
              <a:gd name="connsiteY89" fmla="*/ 782248 h 1694229"/>
              <a:gd name="connsiteX90" fmla="*/ 1476849 w 1881147"/>
              <a:gd name="connsiteY90" fmla="*/ 748910 h 1694229"/>
              <a:gd name="connsiteX91" fmla="*/ 1481611 w 1881147"/>
              <a:gd name="connsiteY91" fmla="*/ 725098 h 1694229"/>
              <a:gd name="connsiteX92" fmla="*/ 1572099 w 1881147"/>
              <a:gd name="connsiteY92" fmla="*/ 763198 h 1694229"/>
              <a:gd name="connsiteX93" fmla="*/ 1624486 w 1881147"/>
              <a:gd name="connsiteY93" fmla="*/ 696523 h 1694229"/>
              <a:gd name="connsiteX94" fmla="*/ 1622283 w 1881147"/>
              <a:gd name="connsiteY94" fmla="*/ 553648 h 1694229"/>
              <a:gd name="connsiteX95" fmla="*/ 1639486 w 1881147"/>
              <a:gd name="connsiteY95"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4856 w 1881147"/>
              <a:gd name="connsiteY13" fmla="*/ 323206 h 1694229"/>
              <a:gd name="connsiteX14" fmla="*/ 1005361 w 1881147"/>
              <a:gd name="connsiteY14" fmla="*/ 315523 h 1694229"/>
              <a:gd name="connsiteX15" fmla="*/ 962499 w 1881147"/>
              <a:gd name="connsiteY15" fmla="*/ 358385 h 1694229"/>
              <a:gd name="connsiteX16" fmla="*/ 838674 w 1881147"/>
              <a:gd name="connsiteY16" fmla="*/ 358385 h 1694229"/>
              <a:gd name="connsiteX17" fmla="*/ 781524 w 1881147"/>
              <a:gd name="connsiteY17" fmla="*/ 429823 h 1694229"/>
              <a:gd name="connsiteX18" fmla="*/ 781524 w 1881147"/>
              <a:gd name="connsiteY18" fmla="*/ 463160 h 1694229"/>
              <a:gd name="connsiteX19" fmla="*/ 743424 w 1881147"/>
              <a:gd name="connsiteY19" fmla="*/ 486973 h 1694229"/>
              <a:gd name="connsiteX20" fmla="*/ 671986 w 1881147"/>
              <a:gd name="connsiteY20" fmla="*/ 420298 h 1694229"/>
              <a:gd name="connsiteX21" fmla="*/ 519586 w 1881147"/>
              <a:gd name="connsiteY21" fmla="*/ 415535 h 1694229"/>
              <a:gd name="connsiteX22" fmla="*/ 457674 w 1881147"/>
              <a:gd name="connsiteY22" fmla="*/ 434585 h 1694229"/>
              <a:gd name="connsiteX23" fmla="*/ 419574 w 1881147"/>
              <a:gd name="connsiteY23" fmla="*/ 420298 h 1694229"/>
              <a:gd name="connsiteX24" fmla="*/ 400524 w 1881147"/>
              <a:gd name="connsiteY24" fmla="*/ 358385 h 1694229"/>
              <a:gd name="connsiteX25" fmla="*/ 333849 w 1881147"/>
              <a:gd name="connsiteY25" fmla="*/ 305998 h 1694229"/>
              <a:gd name="connsiteX26" fmla="*/ 286224 w 1881147"/>
              <a:gd name="connsiteY26" fmla="*/ 239323 h 1694229"/>
              <a:gd name="connsiteX27" fmla="*/ 143349 w 1881147"/>
              <a:gd name="connsiteY27" fmla="*/ 258373 h 1694229"/>
              <a:gd name="connsiteX28" fmla="*/ 124299 w 1881147"/>
              <a:gd name="connsiteY28" fmla="*/ 334573 h 1694229"/>
              <a:gd name="connsiteX29" fmla="*/ 110011 w 1881147"/>
              <a:gd name="connsiteY29" fmla="*/ 367910 h 1694229"/>
              <a:gd name="connsiteX30" fmla="*/ 133824 w 1881147"/>
              <a:gd name="connsiteY30" fmla="*/ 415535 h 1694229"/>
              <a:gd name="connsiteX31" fmla="*/ 81436 w 1881147"/>
              <a:gd name="connsiteY31" fmla="*/ 453635 h 1694229"/>
              <a:gd name="connsiteX32" fmla="*/ 33811 w 1881147"/>
              <a:gd name="connsiteY32" fmla="*/ 448873 h 1694229"/>
              <a:gd name="connsiteX33" fmla="*/ 33811 w 1881147"/>
              <a:gd name="connsiteY33" fmla="*/ 520310 h 1694229"/>
              <a:gd name="connsiteX34" fmla="*/ 474 w 1881147"/>
              <a:gd name="connsiteY34" fmla="*/ 625085 h 1694229"/>
              <a:gd name="connsiteX35" fmla="*/ 62386 w 1881147"/>
              <a:gd name="connsiteY35" fmla="*/ 701285 h 1694229"/>
              <a:gd name="connsiteX36" fmla="*/ 111977 w 1881147"/>
              <a:gd name="connsiteY36" fmla="*/ 681547 h 1694229"/>
              <a:gd name="connsiteX37" fmla="*/ 112334 w 1881147"/>
              <a:gd name="connsiteY37" fmla="*/ 751806 h 1694229"/>
              <a:gd name="connsiteX38" fmla="*/ 167161 w 1881147"/>
              <a:gd name="connsiteY38" fmla="*/ 782248 h 1694229"/>
              <a:gd name="connsiteX39" fmla="*/ 236159 w 1881147"/>
              <a:gd name="connsiteY39" fmla="*/ 792460 h 1694229"/>
              <a:gd name="connsiteX40" fmla="*/ 271462 w 1881147"/>
              <a:gd name="connsiteY40" fmla="*/ 848431 h 1694229"/>
              <a:gd name="connsiteX41" fmla="*/ 270869 w 1881147"/>
              <a:gd name="connsiteY41" fmla="*/ 893503 h 1694229"/>
              <a:gd name="connsiteX42" fmla="*/ 295393 w 1881147"/>
              <a:gd name="connsiteY42" fmla="*/ 932978 h 1694229"/>
              <a:gd name="connsiteX43" fmla="*/ 341051 w 1881147"/>
              <a:gd name="connsiteY43" fmla="*/ 971570 h 1694229"/>
              <a:gd name="connsiteX44" fmla="*/ 426184 w 1881147"/>
              <a:gd name="connsiteY44" fmla="*/ 1025822 h 1694229"/>
              <a:gd name="connsiteX45" fmla="*/ 461961 w 1881147"/>
              <a:gd name="connsiteY45" fmla="*/ 1096915 h 1694229"/>
              <a:gd name="connsiteX46" fmla="*/ 441064 w 1881147"/>
              <a:gd name="connsiteY46" fmla="*/ 1166488 h 1694229"/>
              <a:gd name="connsiteX47" fmla="*/ 519111 w 1881147"/>
              <a:gd name="connsiteY47" fmla="*/ 1222951 h 1694229"/>
              <a:gd name="connsiteX48" fmla="*/ 591143 w 1881147"/>
              <a:gd name="connsiteY48" fmla="*/ 1255945 h 1694229"/>
              <a:gd name="connsiteX49" fmla="*/ 571974 w 1881147"/>
              <a:gd name="connsiteY49" fmla="*/ 1315648 h 1694229"/>
              <a:gd name="connsiteX50" fmla="*/ 662461 w 1881147"/>
              <a:gd name="connsiteY50" fmla="*/ 1468048 h 1694229"/>
              <a:gd name="connsiteX51" fmla="*/ 755271 w 1881147"/>
              <a:gd name="connsiteY51" fmla="*/ 1541202 h 1694229"/>
              <a:gd name="connsiteX52" fmla="*/ 805336 w 1881147"/>
              <a:gd name="connsiteY52" fmla="*/ 1491860 h 1694229"/>
              <a:gd name="connsiteX53" fmla="*/ 869926 w 1881147"/>
              <a:gd name="connsiteY53" fmla="*/ 1519257 h 1694229"/>
              <a:gd name="connsiteX54" fmla="*/ 924399 w 1881147"/>
              <a:gd name="connsiteY54" fmla="*/ 1487098 h 1694229"/>
              <a:gd name="connsiteX55" fmla="*/ 941246 w 1881147"/>
              <a:gd name="connsiteY55" fmla="*/ 1444922 h 1694229"/>
              <a:gd name="connsiteX56" fmla="*/ 1005123 w 1881147"/>
              <a:gd name="connsiteY56" fmla="*/ 1531334 h 1694229"/>
              <a:gd name="connsiteX57" fmla="*/ 1050190 w 1881147"/>
              <a:gd name="connsiteY57" fmla="*/ 1602428 h 1694229"/>
              <a:gd name="connsiteX58" fmla="*/ 1120136 w 1881147"/>
              <a:gd name="connsiteY58" fmla="*/ 1693947 h 1694229"/>
              <a:gd name="connsiteX59" fmla="*/ 1151034 w 1881147"/>
              <a:gd name="connsiteY59" fmla="*/ 1630856 h 1694229"/>
              <a:gd name="connsiteX60" fmla="*/ 1181693 w 1881147"/>
              <a:gd name="connsiteY60" fmla="*/ 1624376 h 1694229"/>
              <a:gd name="connsiteX61" fmla="*/ 1224792 w 1881147"/>
              <a:gd name="connsiteY61" fmla="*/ 1653639 h 1694229"/>
              <a:gd name="connsiteX62" fmla="*/ 1258367 w 1881147"/>
              <a:gd name="connsiteY62" fmla="*/ 1612985 h 1694229"/>
              <a:gd name="connsiteX63" fmla="*/ 1277188 w 1881147"/>
              <a:gd name="connsiteY63" fmla="*/ 1617602 h 1694229"/>
              <a:gd name="connsiteX64" fmla="*/ 1311230 w 1881147"/>
              <a:gd name="connsiteY64" fmla="*/ 1684079 h 1694229"/>
              <a:gd name="connsiteX65" fmla="*/ 1367786 w 1881147"/>
              <a:gd name="connsiteY65" fmla="*/ 1660610 h 1694229"/>
              <a:gd name="connsiteX66" fmla="*/ 1419818 w 1881147"/>
              <a:gd name="connsiteY66" fmla="*/ 1604489 h 1694229"/>
              <a:gd name="connsiteX67" fmla="*/ 1470595 w 1881147"/>
              <a:gd name="connsiteY67" fmla="*/ 1587946 h 1694229"/>
              <a:gd name="connsiteX68" fmla="*/ 1488274 w 1881147"/>
              <a:gd name="connsiteY68" fmla="*/ 1643768 h 1694229"/>
              <a:gd name="connsiteX69" fmla="*/ 1558169 w 1881147"/>
              <a:gd name="connsiteY69" fmla="*/ 1618090 h 1694229"/>
              <a:gd name="connsiteX70" fmla="*/ 1588947 w 1881147"/>
              <a:gd name="connsiteY70" fmla="*/ 1531334 h 1694229"/>
              <a:gd name="connsiteX71" fmla="*/ 1670383 w 1881147"/>
              <a:gd name="connsiteY71" fmla="*/ 1441192 h 1694229"/>
              <a:gd name="connsiteX72" fmla="*/ 1714974 w 1881147"/>
              <a:gd name="connsiteY72" fmla="*/ 1410062 h 1694229"/>
              <a:gd name="connsiteX73" fmla="*/ 1743343 w 1881147"/>
              <a:gd name="connsiteY73" fmla="*/ 1413357 h 1694229"/>
              <a:gd name="connsiteX74" fmla="*/ 1820935 w 1881147"/>
              <a:gd name="connsiteY74" fmla="*/ 1402749 h 1694229"/>
              <a:gd name="connsiteX75" fmla="*/ 1816054 w 1881147"/>
              <a:gd name="connsiteY75" fmla="*/ 1456313 h 1694229"/>
              <a:gd name="connsiteX76" fmla="*/ 1874221 w 1881147"/>
              <a:gd name="connsiteY76" fmla="*/ 1479634 h 1694229"/>
              <a:gd name="connsiteX77" fmla="*/ 1875829 w 1881147"/>
              <a:gd name="connsiteY77" fmla="*/ 1457000 h 1694229"/>
              <a:gd name="connsiteX78" fmla="*/ 1875051 w 1881147"/>
              <a:gd name="connsiteY78" fmla="*/ 1396266 h 1694229"/>
              <a:gd name="connsiteX79" fmla="*/ 1853086 w 1881147"/>
              <a:gd name="connsiteY79" fmla="*/ 1306123 h 1694229"/>
              <a:gd name="connsiteX80" fmla="*/ 1853086 w 1881147"/>
              <a:gd name="connsiteY80" fmla="*/ 1248973 h 1694229"/>
              <a:gd name="connsiteX81" fmla="*/ 1810224 w 1881147"/>
              <a:gd name="connsiteY81" fmla="*/ 1239448 h 1694229"/>
              <a:gd name="connsiteX82" fmla="*/ 1734024 w 1881147"/>
              <a:gd name="connsiteY82" fmla="*/ 1158485 h 1694229"/>
              <a:gd name="connsiteX83" fmla="*/ 1695924 w 1881147"/>
              <a:gd name="connsiteY83" fmla="*/ 977510 h 1694229"/>
              <a:gd name="connsiteX84" fmla="*/ 1643536 w 1881147"/>
              <a:gd name="connsiteY84" fmla="*/ 944173 h 1694229"/>
              <a:gd name="connsiteX85" fmla="*/ 1605436 w 1881147"/>
              <a:gd name="connsiteY85" fmla="*/ 887023 h 1694229"/>
              <a:gd name="connsiteX86" fmla="*/ 1557811 w 1881147"/>
              <a:gd name="connsiteY86" fmla="*/ 839398 h 1694229"/>
              <a:gd name="connsiteX87" fmla="*/ 1505424 w 1881147"/>
              <a:gd name="connsiteY87" fmla="*/ 820348 h 1694229"/>
              <a:gd name="connsiteX88" fmla="*/ 1453036 w 1881147"/>
              <a:gd name="connsiteY88" fmla="*/ 815585 h 1694229"/>
              <a:gd name="connsiteX89" fmla="*/ 1510186 w 1881147"/>
              <a:gd name="connsiteY89" fmla="*/ 782248 h 1694229"/>
              <a:gd name="connsiteX90" fmla="*/ 1476849 w 1881147"/>
              <a:gd name="connsiteY90" fmla="*/ 748910 h 1694229"/>
              <a:gd name="connsiteX91" fmla="*/ 1481611 w 1881147"/>
              <a:gd name="connsiteY91" fmla="*/ 725098 h 1694229"/>
              <a:gd name="connsiteX92" fmla="*/ 1572099 w 1881147"/>
              <a:gd name="connsiteY92" fmla="*/ 763198 h 1694229"/>
              <a:gd name="connsiteX93" fmla="*/ 1624486 w 1881147"/>
              <a:gd name="connsiteY93" fmla="*/ 696523 h 1694229"/>
              <a:gd name="connsiteX94" fmla="*/ 1622283 w 1881147"/>
              <a:gd name="connsiteY94" fmla="*/ 553648 h 1694229"/>
              <a:gd name="connsiteX95" fmla="*/ 1639486 w 1881147"/>
              <a:gd name="connsiteY95"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4856 w 1881147"/>
              <a:gd name="connsiteY13" fmla="*/ 323206 h 1694229"/>
              <a:gd name="connsiteX14" fmla="*/ 1015123 w 1881147"/>
              <a:gd name="connsiteY14" fmla="*/ 371690 h 1694229"/>
              <a:gd name="connsiteX15" fmla="*/ 962499 w 1881147"/>
              <a:gd name="connsiteY15" fmla="*/ 358385 h 1694229"/>
              <a:gd name="connsiteX16" fmla="*/ 838674 w 1881147"/>
              <a:gd name="connsiteY16" fmla="*/ 358385 h 1694229"/>
              <a:gd name="connsiteX17" fmla="*/ 781524 w 1881147"/>
              <a:gd name="connsiteY17" fmla="*/ 429823 h 1694229"/>
              <a:gd name="connsiteX18" fmla="*/ 781524 w 1881147"/>
              <a:gd name="connsiteY18" fmla="*/ 463160 h 1694229"/>
              <a:gd name="connsiteX19" fmla="*/ 743424 w 1881147"/>
              <a:gd name="connsiteY19" fmla="*/ 486973 h 1694229"/>
              <a:gd name="connsiteX20" fmla="*/ 671986 w 1881147"/>
              <a:gd name="connsiteY20" fmla="*/ 420298 h 1694229"/>
              <a:gd name="connsiteX21" fmla="*/ 519586 w 1881147"/>
              <a:gd name="connsiteY21" fmla="*/ 415535 h 1694229"/>
              <a:gd name="connsiteX22" fmla="*/ 457674 w 1881147"/>
              <a:gd name="connsiteY22" fmla="*/ 434585 h 1694229"/>
              <a:gd name="connsiteX23" fmla="*/ 419574 w 1881147"/>
              <a:gd name="connsiteY23" fmla="*/ 420298 h 1694229"/>
              <a:gd name="connsiteX24" fmla="*/ 400524 w 1881147"/>
              <a:gd name="connsiteY24" fmla="*/ 358385 h 1694229"/>
              <a:gd name="connsiteX25" fmla="*/ 333849 w 1881147"/>
              <a:gd name="connsiteY25" fmla="*/ 305998 h 1694229"/>
              <a:gd name="connsiteX26" fmla="*/ 286224 w 1881147"/>
              <a:gd name="connsiteY26" fmla="*/ 239323 h 1694229"/>
              <a:gd name="connsiteX27" fmla="*/ 143349 w 1881147"/>
              <a:gd name="connsiteY27" fmla="*/ 258373 h 1694229"/>
              <a:gd name="connsiteX28" fmla="*/ 124299 w 1881147"/>
              <a:gd name="connsiteY28" fmla="*/ 334573 h 1694229"/>
              <a:gd name="connsiteX29" fmla="*/ 110011 w 1881147"/>
              <a:gd name="connsiteY29" fmla="*/ 367910 h 1694229"/>
              <a:gd name="connsiteX30" fmla="*/ 133824 w 1881147"/>
              <a:gd name="connsiteY30" fmla="*/ 415535 h 1694229"/>
              <a:gd name="connsiteX31" fmla="*/ 81436 w 1881147"/>
              <a:gd name="connsiteY31" fmla="*/ 453635 h 1694229"/>
              <a:gd name="connsiteX32" fmla="*/ 33811 w 1881147"/>
              <a:gd name="connsiteY32" fmla="*/ 448873 h 1694229"/>
              <a:gd name="connsiteX33" fmla="*/ 33811 w 1881147"/>
              <a:gd name="connsiteY33" fmla="*/ 520310 h 1694229"/>
              <a:gd name="connsiteX34" fmla="*/ 474 w 1881147"/>
              <a:gd name="connsiteY34" fmla="*/ 625085 h 1694229"/>
              <a:gd name="connsiteX35" fmla="*/ 62386 w 1881147"/>
              <a:gd name="connsiteY35" fmla="*/ 701285 h 1694229"/>
              <a:gd name="connsiteX36" fmla="*/ 111977 w 1881147"/>
              <a:gd name="connsiteY36" fmla="*/ 681547 h 1694229"/>
              <a:gd name="connsiteX37" fmla="*/ 112334 w 1881147"/>
              <a:gd name="connsiteY37" fmla="*/ 751806 h 1694229"/>
              <a:gd name="connsiteX38" fmla="*/ 167161 w 1881147"/>
              <a:gd name="connsiteY38" fmla="*/ 782248 h 1694229"/>
              <a:gd name="connsiteX39" fmla="*/ 236159 w 1881147"/>
              <a:gd name="connsiteY39" fmla="*/ 792460 h 1694229"/>
              <a:gd name="connsiteX40" fmla="*/ 271462 w 1881147"/>
              <a:gd name="connsiteY40" fmla="*/ 848431 h 1694229"/>
              <a:gd name="connsiteX41" fmla="*/ 270869 w 1881147"/>
              <a:gd name="connsiteY41" fmla="*/ 893503 h 1694229"/>
              <a:gd name="connsiteX42" fmla="*/ 295393 w 1881147"/>
              <a:gd name="connsiteY42" fmla="*/ 932978 h 1694229"/>
              <a:gd name="connsiteX43" fmla="*/ 341051 w 1881147"/>
              <a:gd name="connsiteY43" fmla="*/ 971570 h 1694229"/>
              <a:gd name="connsiteX44" fmla="*/ 426184 w 1881147"/>
              <a:gd name="connsiteY44" fmla="*/ 1025822 h 1694229"/>
              <a:gd name="connsiteX45" fmla="*/ 461961 w 1881147"/>
              <a:gd name="connsiteY45" fmla="*/ 1096915 h 1694229"/>
              <a:gd name="connsiteX46" fmla="*/ 441064 w 1881147"/>
              <a:gd name="connsiteY46" fmla="*/ 1166488 h 1694229"/>
              <a:gd name="connsiteX47" fmla="*/ 519111 w 1881147"/>
              <a:gd name="connsiteY47" fmla="*/ 1222951 h 1694229"/>
              <a:gd name="connsiteX48" fmla="*/ 591143 w 1881147"/>
              <a:gd name="connsiteY48" fmla="*/ 1255945 h 1694229"/>
              <a:gd name="connsiteX49" fmla="*/ 571974 w 1881147"/>
              <a:gd name="connsiteY49" fmla="*/ 1315648 h 1694229"/>
              <a:gd name="connsiteX50" fmla="*/ 662461 w 1881147"/>
              <a:gd name="connsiteY50" fmla="*/ 1468048 h 1694229"/>
              <a:gd name="connsiteX51" fmla="*/ 755271 w 1881147"/>
              <a:gd name="connsiteY51" fmla="*/ 1541202 h 1694229"/>
              <a:gd name="connsiteX52" fmla="*/ 805336 w 1881147"/>
              <a:gd name="connsiteY52" fmla="*/ 1491860 h 1694229"/>
              <a:gd name="connsiteX53" fmla="*/ 869926 w 1881147"/>
              <a:gd name="connsiteY53" fmla="*/ 1519257 h 1694229"/>
              <a:gd name="connsiteX54" fmla="*/ 924399 w 1881147"/>
              <a:gd name="connsiteY54" fmla="*/ 1487098 h 1694229"/>
              <a:gd name="connsiteX55" fmla="*/ 941246 w 1881147"/>
              <a:gd name="connsiteY55" fmla="*/ 1444922 h 1694229"/>
              <a:gd name="connsiteX56" fmla="*/ 1005123 w 1881147"/>
              <a:gd name="connsiteY56" fmla="*/ 1531334 h 1694229"/>
              <a:gd name="connsiteX57" fmla="*/ 1050190 w 1881147"/>
              <a:gd name="connsiteY57" fmla="*/ 1602428 h 1694229"/>
              <a:gd name="connsiteX58" fmla="*/ 1120136 w 1881147"/>
              <a:gd name="connsiteY58" fmla="*/ 1693947 h 1694229"/>
              <a:gd name="connsiteX59" fmla="*/ 1151034 w 1881147"/>
              <a:gd name="connsiteY59" fmla="*/ 1630856 h 1694229"/>
              <a:gd name="connsiteX60" fmla="*/ 1181693 w 1881147"/>
              <a:gd name="connsiteY60" fmla="*/ 1624376 h 1694229"/>
              <a:gd name="connsiteX61" fmla="*/ 1224792 w 1881147"/>
              <a:gd name="connsiteY61" fmla="*/ 1653639 h 1694229"/>
              <a:gd name="connsiteX62" fmla="*/ 1258367 w 1881147"/>
              <a:gd name="connsiteY62" fmla="*/ 1612985 h 1694229"/>
              <a:gd name="connsiteX63" fmla="*/ 1277188 w 1881147"/>
              <a:gd name="connsiteY63" fmla="*/ 1617602 h 1694229"/>
              <a:gd name="connsiteX64" fmla="*/ 1311230 w 1881147"/>
              <a:gd name="connsiteY64" fmla="*/ 1684079 h 1694229"/>
              <a:gd name="connsiteX65" fmla="*/ 1367786 w 1881147"/>
              <a:gd name="connsiteY65" fmla="*/ 1660610 h 1694229"/>
              <a:gd name="connsiteX66" fmla="*/ 1419818 w 1881147"/>
              <a:gd name="connsiteY66" fmla="*/ 1604489 h 1694229"/>
              <a:gd name="connsiteX67" fmla="*/ 1470595 w 1881147"/>
              <a:gd name="connsiteY67" fmla="*/ 1587946 h 1694229"/>
              <a:gd name="connsiteX68" fmla="*/ 1488274 w 1881147"/>
              <a:gd name="connsiteY68" fmla="*/ 1643768 h 1694229"/>
              <a:gd name="connsiteX69" fmla="*/ 1558169 w 1881147"/>
              <a:gd name="connsiteY69" fmla="*/ 1618090 h 1694229"/>
              <a:gd name="connsiteX70" fmla="*/ 1588947 w 1881147"/>
              <a:gd name="connsiteY70" fmla="*/ 1531334 h 1694229"/>
              <a:gd name="connsiteX71" fmla="*/ 1670383 w 1881147"/>
              <a:gd name="connsiteY71" fmla="*/ 1441192 h 1694229"/>
              <a:gd name="connsiteX72" fmla="*/ 1714974 w 1881147"/>
              <a:gd name="connsiteY72" fmla="*/ 1410062 h 1694229"/>
              <a:gd name="connsiteX73" fmla="*/ 1743343 w 1881147"/>
              <a:gd name="connsiteY73" fmla="*/ 1413357 h 1694229"/>
              <a:gd name="connsiteX74" fmla="*/ 1820935 w 1881147"/>
              <a:gd name="connsiteY74" fmla="*/ 1402749 h 1694229"/>
              <a:gd name="connsiteX75" fmla="*/ 1816054 w 1881147"/>
              <a:gd name="connsiteY75" fmla="*/ 1456313 h 1694229"/>
              <a:gd name="connsiteX76" fmla="*/ 1874221 w 1881147"/>
              <a:gd name="connsiteY76" fmla="*/ 1479634 h 1694229"/>
              <a:gd name="connsiteX77" fmla="*/ 1875829 w 1881147"/>
              <a:gd name="connsiteY77" fmla="*/ 1457000 h 1694229"/>
              <a:gd name="connsiteX78" fmla="*/ 1875051 w 1881147"/>
              <a:gd name="connsiteY78" fmla="*/ 1396266 h 1694229"/>
              <a:gd name="connsiteX79" fmla="*/ 1853086 w 1881147"/>
              <a:gd name="connsiteY79" fmla="*/ 1306123 h 1694229"/>
              <a:gd name="connsiteX80" fmla="*/ 1853086 w 1881147"/>
              <a:gd name="connsiteY80" fmla="*/ 1248973 h 1694229"/>
              <a:gd name="connsiteX81" fmla="*/ 1810224 w 1881147"/>
              <a:gd name="connsiteY81" fmla="*/ 1239448 h 1694229"/>
              <a:gd name="connsiteX82" fmla="*/ 1734024 w 1881147"/>
              <a:gd name="connsiteY82" fmla="*/ 1158485 h 1694229"/>
              <a:gd name="connsiteX83" fmla="*/ 1695924 w 1881147"/>
              <a:gd name="connsiteY83" fmla="*/ 977510 h 1694229"/>
              <a:gd name="connsiteX84" fmla="*/ 1643536 w 1881147"/>
              <a:gd name="connsiteY84" fmla="*/ 944173 h 1694229"/>
              <a:gd name="connsiteX85" fmla="*/ 1605436 w 1881147"/>
              <a:gd name="connsiteY85" fmla="*/ 887023 h 1694229"/>
              <a:gd name="connsiteX86" fmla="*/ 1557811 w 1881147"/>
              <a:gd name="connsiteY86" fmla="*/ 839398 h 1694229"/>
              <a:gd name="connsiteX87" fmla="*/ 1505424 w 1881147"/>
              <a:gd name="connsiteY87" fmla="*/ 820348 h 1694229"/>
              <a:gd name="connsiteX88" fmla="*/ 1453036 w 1881147"/>
              <a:gd name="connsiteY88" fmla="*/ 815585 h 1694229"/>
              <a:gd name="connsiteX89" fmla="*/ 1510186 w 1881147"/>
              <a:gd name="connsiteY89" fmla="*/ 782248 h 1694229"/>
              <a:gd name="connsiteX90" fmla="*/ 1476849 w 1881147"/>
              <a:gd name="connsiteY90" fmla="*/ 748910 h 1694229"/>
              <a:gd name="connsiteX91" fmla="*/ 1481611 w 1881147"/>
              <a:gd name="connsiteY91" fmla="*/ 725098 h 1694229"/>
              <a:gd name="connsiteX92" fmla="*/ 1572099 w 1881147"/>
              <a:gd name="connsiteY92" fmla="*/ 763198 h 1694229"/>
              <a:gd name="connsiteX93" fmla="*/ 1624486 w 1881147"/>
              <a:gd name="connsiteY93" fmla="*/ 696523 h 1694229"/>
              <a:gd name="connsiteX94" fmla="*/ 1622283 w 1881147"/>
              <a:gd name="connsiteY94" fmla="*/ 553648 h 1694229"/>
              <a:gd name="connsiteX95" fmla="*/ 1639486 w 1881147"/>
              <a:gd name="connsiteY95"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38674 w 1881147"/>
              <a:gd name="connsiteY16" fmla="*/ 358385 h 1694229"/>
              <a:gd name="connsiteX17" fmla="*/ 781524 w 1881147"/>
              <a:gd name="connsiteY17" fmla="*/ 429823 h 1694229"/>
              <a:gd name="connsiteX18" fmla="*/ 781524 w 1881147"/>
              <a:gd name="connsiteY18" fmla="*/ 463160 h 1694229"/>
              <a:gd name="connsiteX19" fmla="*/ 743424 w 1881147"/>
              <a:gd name="connsiteY19" fmla="*/ 486973 h 1694229"/>
              <a:gd name="connsiteX20" fmla="*/ 671986 w 1881147"/>
              <a:gd name="connsiteY20" fmla="*/ 420298 h 1694229"/>
              <a:gd name="connsiteX21" fmla="*/ 519586 w 1881147"/>
              <a:gd name="connsiteY21" fmla="*/ 415535 h 1694229"/>
              <a:gd name="connsiteX22" fmla="*/ 457674 w 1881147"/>
              <a:gd name="connsiteY22" fmla="*/ 434585 h 1694229"/>
              <a:gd name="connsiteX23" fmla="*/ 419574 w 1881147"/>
              <a:gd name="connsiteY23" fmla="*/ 420298 h 1694229"/>
              <a:gd name="connsiteX24" fmla="*/ 400524 w 1881147"/>
              <a:gd name="connsiteY24" fmla="*/ 358385 h 1694229"/>
              <a:gd name="connsiteX25" fmla="*/ 333849 w 1881147"/>
              <a:gd name="connsiteY25" fmla="*/ 305998 h 1694229"/>
              <a:gd name="connsiteX26" fmla="*/ 286224 w 1881147"/>
              <a:gd name="connsiteY26" fmla="*/ 239323 h 1694229"/>
              <a:gd name="connsiteX27" fmla="*/ 143349 w 1881147"/>
              <a:gd name="connsiteY27" fmla="*/ 258373 h 1694229"/>
              <a:gd name="connsiteX28" fmla="*/ 124299 w 1881147"/>
              <a:gd name="connsiteY28" fmla="*/ 334573 h 1694229"/>
              <a:gd name="connsiteX29" fmla="*/ 110011 w 1881147"/>
              <a:gd name="connsiteY29" fmla="*/ 367910 h 1694229"/>
              <a:gd name="connsiteX30" fmla="*/ 133824 w 1881147"/>
              <a:gd name="connsiteY30" fmla="*/ 415535 h 1694229"/>
              <a:gd name="connsiteX31" fmla="*/ 81436 w 1881147"/>
              <a:gd name="connsiteY31" fmla="*/ 453635 h 1694229"/>
              <a:gd name="connsiteX32" fmla="*/ 33811 w 1881147"/>
              <a:gd name="connsiteY32" fmla="*/ 448873 h 1694229"/>
              <a:gd name="connsiteX33" fmla="*/ 33811 w 1881147"/>
              <a:gd name="connsiteY33" fmla="*/ 520310 h 1694229"/>
              <a:gd name="connsiteX34" fmla="*/ 474 w 1881147"/>
              <a:gd name="connsiteY34" fmla="*/ 625085 h 1694229"/>
              <a:gd name="connsiteX35" fmla="*/ 62386 w 1881147"/>
              <a:gd name="connsiteY35" fmla="*/ 701285 h 1694229"/>
              <a:gd name="connsiteX36" fmla="*/ 111977 w 1881147"/>
              <a:gd name="connsiteY36" fmla="*/ 681547 h 1694229"/>
              <a:gd name="connsiteX37" fmla="*/ 112334 w 1881147"/>
              <a:gd name="connsiteY37" fmla="*/ 751806 h 1694229"/>
              <a:gd name="connsiteX38" fmla="*/ 167161 w 1881147"/>
              <a:gd name="connsiteY38" fmla="*/ 782248 h 1694229"/>
              <a:gd name="connsiteX39" fmla="*/ 236159 w 1881147"/>
              <a:gd name="connsiteY39" fmla="*/ 792460 h 1694229"/>
              <a:gd name="connsiteX40" fmla="*/ 271462 w 1881147"/>
              <a:gd name="connsiteY40" fmla="*/ 848431 h 1694229"/>
              <a:gd name="connsiteX41" fmla="*/ 270869 w 1881147"/>
              <a:gd name="connsiteY41" fmla="*/ 893503 h 1694229"/>
              <a:gd name="connsiteX42" fmla="*/ 295393 w 1881147"/>
              <a:gd name="connsiteY42" fmla="*/ 932978 h 1694229"/>
              <a:gd name="connsiteX43" fmla="*/ 341051 w 1881147"/>
              <a:gd name="connsiteY43" fmla="*/ 971570 h 1694229"/>
              <a:gd name="connsiteX44" fmla="*/ 426184 w 1881147"/>
              <a:gd name="connsiteY44" fmla="*/ 1025822 h 1694229"/>
              <a:gd name="connsiteX45" fmla="*/ 461961 w 1881147"/>
              <a:gd name="connsiteY45" fmla="*/ 1096915 h 1694229"/>
              <a:gd name="connsiteX46" fmla="*/ 441064 w 1881147"/>
              <a:gd name="connsiteY46" fmla="*/ 1166488 h 1694229"/>
              <a:gd name="connsiteX47" fmla="*/ 519111 w 1881147"/>
              <a:gd name="connsiteY47" fmla="*/ 1222951 h 1694229"/>
              <a:gd name="connsiteX48" fmla="*/ 591143 w 1881147"/>
              <a:gd name="connsiteY48" fmla="*/ 1255945 h 1694229"/>
              <a:gd name="connsiteX49" fmla="*/ 571974 w 1881147"/>
              <a:gd name="connsiteY49" fmla="*/ 1315648 h 1694229"/>
              <a:gd name="connsiteX50" fmla="*/ 662461 w 1881147"/>
              <a:gd name="connsiteY50" fmla="*/ 1468048 h 1694229"/>
              <a:gd name="connsiteX51" fmla="*/ 755271 w 1881147"/>
              <a:gd name="connsiteY51" fmla="*/ 1541202 h 1694229"/>
              <a:gd name="connsiteX52" fmla="*/ 805336 w 1881147"/>
              <a:gd name="connsiteY52" fmla="*/ 1491860 h 1694229"/>
              <a:gd name="connsiteX53" fmla="*/ 869926 w 1881147"/>
              <a:gd name="connsiteY53" fmla="*/ 1519257 h 1694229"/>
              <a:gd name="connsiteX54" fmla="*/ 924399 w 1881147"/>
              <a:gd name="connsiteY54" fmla="*/ 1487098 h 1694229"/>
              <a:gd name="connsiteX55" fmla="*/ 941246 w 1881147"/>
              <a:gd name="connsiteY55" fmla="*/ 1444922 h 1694229"/>
              <a:gd name="connsiteX56" fmla="*/ 1005123 w 1881147"/>
              <a:gd name="connsiteY56" fmla="*/ 1531334 h 1694229"/>
              <a:gd name="connsiteX57" fmla="*/ 1050190 w 1881147"/>
              <a:gd name="connsiteY57" fmla="*/ 1602428 h 1694229"/>
              <a:gd name="connsiteX58" fmla="*/ 1120136 w 1881147"/>
              <a:gd name="connsiteY58" fmla="*/ 1693947 h 1694229"/>
              <a:gd name="connsiteX59" fmla="*/ 1151034 w 1881147"/>
              <a:gd name="connsiteY59" fmla="*/ 1630856 h 1694229"/>
              <a:gd name="connsiteX60" fmla="*/ 1181693 w 1881147"/>
              <a:gd name="connsiteY60" fmla="*/ 1624376 h 1694229"/>
              <a:gd name="connsiteX61" fmla="*/ 1224792 w 1881147"/>
              <a:gd name="connsiteY61" fmla="*/ 1653639 h 1694229"/>
              <a:gd name="connsiteX62" fmla="*/ 1258367 w 1881147"/>
              <a:gd name="connsiteY62" fmla="*/ 1612985 h 1694229"/>
              <a:gd name="connsiteX63" fmla="*/ 1277188 w 1881147"/>
              <a:gd name="connsiteY63" fmla="*/ 1617602 h 1694229"/>
              <a:gd name="connsiteX64" fmla="*/ 1311230 w 1881147"/>
              <a:gd name="connsiteY64" fmla="*/ 1684079 h 1694229"/>
              <a:gd name="connsiteX65" fmla="*/ 1367786 w 1881147"/>
              <a:gd name="connsiteY65" fmla="*/ 1660610 h 1694229"/>
              <a:gd name="connsiteX66" fmla="*/ 1419818 w 1881147"/>
              <a:gd name="connsiteY66" fmla="*/ 1604489 h 1694229"/>
              <a:gd name="connsiteX67" fmla="*/ 1470595 w 1881147"/>
              <a:gd name="connsiteY67" fmla="*/ 1587946 h 1694229"/>
              <a:gd name="connsiteX68" fmla="*/ 1488274 w 1881147"/>
              <a:gd name="connsiteY68" fmla="*/ 1643768 h 1694229"/>
              <a:gd name="connsiteX69" fmla="*/ 1558169 w 1881147"/>
              <a:gd name="connsiteY69" fmla="*/ 1618090 h 1694229"/>
              <a:gd name="connsiteX70" fmla="*/ 1588947 w 1881147"/>
              <a:gd name="connsiteY70" fmla="*/ 1531334 h 1694229"/>
              <a:gd name="connsiteX71" fmla="*/ 1670383 w 1881147"/>
              <a:gd name="connsiteY71" fmla="*/ 1441192 h 1694229"/>
              <a:gd name="connsiteX72" fmla="*/ 1714974 w 1881147"/>
              <a:gd name="connsiteY72" fmla="*/ 1410062 h 1694229"/>
              <a:gd name="connsiteX73" fmla="*/ 1743343 w 1881147"/>
              <a:gd name="connsiteY73" fmla="*/ 1413357 h 1694229"/>
              <a:gd name="connsiteX74" fmla="*/ 1820935 w 1881147"/>
              <a:gd name="connsiteY74" fmla="*/ 1402749 h 1694229"/>
              <a:gd name="connsiteX75" fmla="*/ 1816054 w 1881147"/>
              <a:gd name="connsiteY75" fmla="*/ 1456313 h 1694229"/>
              <a:gd name="connsiteX76" fmla="*/ 1874221 w 1881147"/>
              <a:gd name="connsiteY76" fmla="*/ 1479634 h 1694229"/>
              <a:gd name="connsiteX77" fmla="*/ 1875829 w 1881147"/>
              <a:gd name="connsiteY77" fmla="*/ 1457000 h 1694229"/>
              <a:gd name="connsiteX78" fmla="*/ 1875051 w 1881147"/>
              <a:gd name="connsiteY78" fmla="*/ 1396266 h 1694229"/>
              <a:gd name="connsiteX79" fmla="*/ 1853086 w 1881147"/>
              <a:gd name="connsiteY79" fmla="*/ 1306123 h 1694229"/>
              <a:gd name="connsiteX80" fmla="*/ 1853086 w 1881147"/>
              <a:gd name="connsiteY80" fmla="*/ 1248973 h 1694229"/>
              <a:gd name="connsiteX81" fmla="*/ 1810224 w 1881147"/>
              <a:gd name="connsiteY81" fmla="*/ 1239448 h 1694229"/>
              <a:gd name="connsiteX82" fmla="*/ 1734024 w 1881147"/>
              <a:gd name="connsiteY82" fmla="*/ 1158485 h 1694229"/>
              <a:gd name="connsiteX83" fmla="*/ 1695924 w 1881147"/>
              <a:gd name="connsiteY83" fmla="*/ 977510 h 1694229"/>
              <a:gd name="connsiteX84" fmla="*/ 1643536 w 1881147"/>
              <a:gd name="connsiteY84" fmla="*/ 944173 h 1694229"/>
              <a:gd name="connsiteX85" fmla="*/ 1605436 w 1881147"/>
              <a:gd name="connsiteY85" fmla="*/ 887023 h 1694229"/>
              <a:gd name="connsiteX86" fmla="*/ 1557811 w 1881147"/>
              <a:gd name="connsiteY86" fmla="*/ 839398 h 1694229"/>
              <a:gd name="connsiteX87" fmla="*/ 1505424 w 1881147"/>
              <a:gd name="connsiteY87" fmla="*/ 820348 h 1694229"/>
              <a:gd name="connsiteX88" fmla="*/ 1453036 w 1881147"/>
              <a:gd name="connsiteY88" fmla="*/ 815585 h 1694229"/>
              <a:gd name="connsiteX89" fmla="*/ 1510186 w 1881147"/>
              <a:gd name="connsiteY89" fmla="*/ 782248 h 1694229"/>
              <a:gd name="connsiteX90" fmla="*/ 1476849 w 1881147"/>
              <a:gd name="connsiteY90" fmla="*/ 748910 h 1694229"/>
              <a:gd name="connsiteX91" fmla="*/ 1481611 w 1881147"/>
              <a:gd name="connsiteY91" fmla="*/ 725098 h 1694229"/>
              <a:gd name="connsiteX92" fmla="*/ 1572099 w 1881147"/>
              <a:gd name="connsiteY92" fmla="*/ 763198 h 1694229"/>
              <a:gd name="connsiteX93" fmla="*/ 1624486 w 1881147"/>
              <a:gd name="connsiteY93" fmla="*/ 696523 h 1694229"/>
              <a:gd name="connsiteX94" fmla="*/ 1622283 w 1881147"/>
              <a:gd name="connsiteY94" fmla="*/ 553648 h 1694229"/>
              <a:gd name="connsiteX95" fmla="*/ 1639486 w 1881147"/>
              <a:gd name="connsiteY95"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55759 w 1881147"/>
              <a:gd name="connsiteY16" fmla="*/ 376257 h 1694229"/>
              <a:gd name="connsiteX17" fmla="*/ 781524 w 1881147"/>
              <a:gd name="connsiteY17" fmla="*/ 429823 h 1694229"/>
              <a:gd name="connsiteX18" fmla="*/ 781524 w 1881147"/>
              <a:gd name="connsiteY18" fmla="*/ 463160 h 1694229"/>
              <a:gd name="connsiteX19" fmla="*/ 743424 w 1881147"/>
              <a:gd name="connsiteY19" fmla="*/ 486973 h 1694229"/>
              <a:gd name="connsiteX20" fmla="*/ 671986 w 1881147"/>
              <a:gd name="connsiteY20" fmla="*/ 420298 h 1694229"/>
              <a:gd name="connsiteX21" fmla="*/ 519586 w 1881147"/>
              <a:gd name="connsiteY21" fmla="*/ 415535 h 1694229"/>
              <a:gd name="connsiteX22" fmla="*/ 457674 w 1881147"/>
              <a:gd name="connsiteY22" fmla="*/ 434585 h 1694229"/>
              <a:gd name="connsiteX23" fmla="*/ 419574 w 1881147"/>
              <a:gd name="connsiteY23" fmla="*/ 420298 h 1694229"/>
              <a:gd name="connsiteX24" fmla="*/ 400524 w 1881147"/>
              <a:gd name="connsiteY24" fmla="*/ 358385 h 1694229"/>
              <a:gd name="connsiteX25" fmla="*/ 333849 w 1881147"/>
              <a:gd name="connsiteY25" fmla="*/ 305998 h 1694229"/>
              <a:gd name="connsiteX26" fmla="*/ 286224 w 1881147"/>
              <a:gd name="connsiteY26" fmla="*/ 239323 h 1694229"/>
              <a:gd name="connsiteX27" fmla="*/ 143349 w 1881147"/>
              <a:gd name="connsiteY27" fmla="*/ 258373 h 1694229"/>
              <a:gd name="connsiteX28" fmla="*/ 124299 w 1881147"/>
              <a:gd name="connsiteY28" fmla="*/ 334573 h 1694229"/>
              <a:gd name="connsiteX29" fmla="*/ 110011 w 1881147"/>
              <a:gd name="connsiteY29" fmla="*/ 367910 h 1694229"/>
              <a:gd name="connsiteX30" fmla="*/ 133824 w 1881147"/>
              <a:gd name="connsiteY30" fmla="*/ 415535 h 1694229"/>
              <a:gd name="connsiteX31" fmla="*/ 81436 w 1881147"/>
              <a:gd name="connsiteY31" fmla="*/ 453635 h 1694229"/>
              <a:gd name="connsiteX32" fmla="*/ 33811 w 1881147"/>
              <a:gd name="connsiteY32" fmla="*/ 448873 h 1694229"/>
              <a:gd name="connsiteX33" fmla="*/ 33811 w 1881147"/>
              <a:gd name="connsiteY33" fmla="*/ 520310 h 1694229"/>
              <a:gd name="connsiteX34" fmla="*/ 474 w 1881147"/>
              <a:gd name="connsiteY34" fmla="*/ 625085 h 1694229"/>
              <a:gd name="connsiteX35" fmla="*/ 62386 w 1881147"/>
              <a:gd name="connsiteY35" fmla="*/ 701285 h 1694229"/>
              <a:gd name="connsiteX36" fmla="*/ 111977 w 1881147"/>
              <a:gd name="connsiteY36" fmla="*/ 681547 h 1694229"/>
              <a:gd name="connsiteX37" fmla="*/ 112334 w 1881147"/>
              <a:gd name="connsiteY37" fmla="*/ 751806 h 1694229"/>
              <a:gd name="connsiteX38" fmla="*/ 167161 w 1881147"/>
              <a:gd name="connsiteY38" fmla="*/ 782248 h 1694229"/>
              <a:gd name="connsiteX39" fmla="*/ 236159 w 1881147"/>
              <a:gd name="connsiteY39" fmla="*/ 792460 h 1694229"/>
              <a:gd name="connsiteX40" fmla="*/ 271462 w 1881147"/>
              <a:gd name="connsiteY40" fmla="*/ 848431 h 1694229"/>
              <a:gd name="connsiteX41" fmla="*/ 270869 w 1881147"/>
              <a:gd name="connsiteY41" fmla="*/ 893503 h 1694229"/>
              <a:gd name="connsiteX42" fmla="*/ 295393 w 1881147"/>
              <a:gd name="connsiteY42" fmla="*/ 932978 h 1694229"/>
              <a:gd name="connsiteX43" fmla="*/ 341051 w 1881147"/>
              <a:gd name="connsiteY43" fmla="*/ 971570 h 1694229"/>
              <a:gd name="connsiteX44" fmla="*/ 426184 w 1881147"/>
              <a:gd name="connsiteY44" fmla="*/ 1025822 h 1694229"/>
              <a:gd name="connsiteX45" fmla="*/ 461961 w 1881147"/>
              <a:gd name="connsiteY45" fmla="*/ 1096915 h 1694229"/>
              <a:gd name="connsiteX46" fmla="*/ 441064 w 1881147"/>
              <a:gd name="connsiteY46" fmla="*/ 1166488 h 1694229"/>
              <a:gd name="connsiteX47" fmla="*/ 519111 w 1881147"/>
              <a:gd name="connsiteY47" fmla="*/ 1222951 h 1694229"/>
              <a:gd name="connsiteX48" fmla="*/ 591143 w 1881147"/>
              <a:gd name="connsiteY48" fmla="*/ 1255945 h 1694229"/>
              <a:gd name="connsiteX49" fmla="*/ 571974 w 1881147"/>
              <a:gd name="connsiteY49" fmla="*/ 1315648 h 1694229"/>
              <a:gd name="connsiteX50" fmla="*/ 662461 w 1881147"/>
              <a:gd name="connsiteY50" fmla="*/ 1468048 h 1694229"/>
              <a:gd name="connsiteX51" fmla="*/ 755271 w 1881147"/>
              <a:gd name="connsiteY51" fmla="*/ 1541202 h 1694229"/>
              <a:gd name="connsiteX52" fmla="*/ 805336 w 1881147"/>
              <a:gd name="connsiteY52" fmla="*/ 1491860 h 1694229"/>
              <a:gd name="connsiteX53" fmla="*/ 869926 w 1881147"/>
              <a:gd name="connsiteY53" fmla="*/ 1519257 h 1694229"/>
              <a:gd name="connsiteX54" fmla="*/ 924399 w 1881147"/>
              <a:gd name="connsiteY54" fmla="*/ 1487098 h 1694229"/>
              <a:gd name="connsiteX55" fmla="*/ 941246 w 1881147"/>
              <a:gd name="connsiteY55" fmla="*/ 1444922 h 1694229"/>
              <a:gd name="connsiteX56" fmla="*/ 1005123 w 1881147"/>
              <a:gd name="connsiteY56" fmla="*/ 1531334 h 1694229"/>
              <a:gd name="connsiteX57" fmla="*/ 1050190 w 1881147"/>
              <a:gd name="connsiteY57" fmla="*/ 1602428 h 1694229"/>
              <a:gd name="connsiteX58" fmla="*/ 1120136 w 1881147"/>
              <a:gd name="connsiteY58" fmla="*/ 1693947 h 1694229"/>
              <a:gd name="connsiteX59" fmla="*/ 1151034 w 1881147"/>
              <a:gd name="connsiteY59" fmla="*/ 1630856 h 1694229"/>
              <a:gd name="connsiteX60" fmla="*/ 1181693 w 1881147"/>
              <a:gd name="connsiteY60" fmla="*/ 1624376 h 1694229"/>
              <a:gd name="connsiteX61" fmla="*/ 1224792 w 1881147"/>
              <a:gd name="connsiteY61" fmla="*/ 1653639 h 1694229"/>
              <a:gd name="connsiteX62" fmla="*/ 1258367 w 1881147"/>
              <a:gd name="connsiteY62" fmla="*/ 1612985 h 1694229"/>
              <a:gd name="connsiteX63" fmla="*/ 1277188 w 1881147"/>
              <a:gd name="connsiteY63" fmla="*/ 1617602 h 1694229"/>
              <a:gd name="connsiteX64" fmla="*/ 1311230 w 1881147"/>
              <a:gd name="connsiteY64" fmla="*/ 1684079 h 1694229"/>
              <a:gd name="connsiteX65" fmla="*/ 1367786 w 1881147"/>
              <a:gd name="connsiteY65" fmla="*/ 1660610 h 1694229"/>
              <a:gd name="connsiteX66" fmla="*/ 1419818 w 1881147"/>
              <a:gd name="connsiteY66" fmla="*/ 1604489 h 1694229"/>
              <a:gd name="connsiteX67" fmla="*/ 1470595 w 1881147"/>
              <a:gd name="connsiteY67" fmla="*/ 1587946 h 1694229"/>
              <a:gd name="connsiteX68" fmla="*/ 1488274 w 1881147"/>
              <a:gd name="connsiteY68" fmla="*/ 1643768 h 1694229"/>
              <a:gd name="connsiteX69" fmla="*/ 1558169 w 1881147"/>
              <a:gd name="connsiteY69" fmla="*/ 1618090 h 1694229"/>
              <a:gd name="connsiteX70" fmla="*/ 1588947 w 1881147"/>
              <a:gd name="connsiteY70" fmla="*/ 1531334 h 1694229"/>
              <a:gd name="connsiteX71" fmla="*/ 1670383 w 1881147"/>
              <a:gd name="connsiteY71" fmla="*/ 1441192 h 1694229"/>
              <a:gd name="connsiteX72" fmla="*/ 1714974 w 1881147"/>
              <a:gd name="connsiteY72" fmla="*/ 1410062 h 1694229"/>
              <a:gd name="connsiteX73" fmla="*/ 1743343 w 1881147"/>
              <a:gd name="connsiteY73" fmla="*/ 1413357 h 1694229"/>
              <a:gd name="connsiteX74" fmla="*/ 1820935 w 1881147"/>
              <a:gd name="connsiteY74" fmla="*/ 1402749 h 1694229"/>
              <a:gd name="connsiteX75" fmla="*/ 1816054 w 1881147"/>
              <a:gd name="connsiteY75" fmla="*/ 1456313 h 1694229"/>
              <a:gd name="connsiteX76" fmla="*/ 1874221 w 1881147"/>
              <a:gd name="connsiteY76" fmla="*/ 1479634 h 1694229"/>
              <a:gd name="connsiteX77" fmla="*/ 1875829 w 1881147"/>
              <a:gd name="connsiteY77" fmla="*/ 1457000 h 1694229"/>
              <a:gd name="connsiteX78" fmla="*/ 1875051 w 1881147"/>
              <a:gd name="connsiteY78" fmla="*/ 1396266 h 1694229"/>
              <a:gd name="connsiteX79" fmla="*/ 1853086 w 1881147"/>
              <a:gd name="connsiteY79" fmla="*/ 1306123 h 1694229"/>
              <a:gd name="connsiteX80" fmla="*/ 1853086 w 1881147"/>
              <a:gd name="connsiteY80" fmla="*/ 1248973 h 1694229"/>
              <a:gd name="connsiteX81" fmla="*/ 1810224 w 1881147"/>
              <a:gd name="connsiteY81" fmla="*/ 1239448 h 1694229"/>
              <a:gd name="connsiteX82" fmla="*/ 1734024 w 1881147"/>
              <a:gd name="connsiteY82" fmla="*/ 1158485 h 1694229"/>
              <a:gd name="connsiteX83" fmla="*/ 1695924 w 1881147"/>
              <a:gd name="connsiteY83" fmla="*/ 977510 h 1694229"/>
              <a:gd name="connsiteX84" fmla="*/ 1643536 w 1881147"/>
              <a:gd name="connsiteY84" fmla="*/ 944173 h 1694229"/>
              <a:gd name="connsiteX85" fmla="*/ 1605436 w 1881147"/>
              <a:gd name="connsiteY85" fmla="*/ 887023 h 1694229"/>
              <a:gd name="connsiteX86" fmla="*/ 1557811 w 1881147"/>
              <a:gd name="connsiteY86" fmla="*/ 839398 h 1694229"/>
              <a:gd name="connsiteX87" fmla="*/ 1505424 w 1881147"/>
              <a:gd name="connsiteY87" fmla="*/ 820348 h 1694229"/>
              <a:gd name="connsiteX88" fmla="*/ 1453036 w 1881147"/>
              <a:gd name="connsiteY88" fmla="*/ 815585 h 1694229"/>
              <a:gd name="connsiteX89" fmla="*/ 1510186 w 1881147"/>
              <a:gd name="connsiteY89" fmla="*/ 782248 h 1694229"/>
              <a:gd name="connsiteX90" fmla="*/ 1476849 w 1881147"/>
              <a:gd name="connsiteY90" fmla="*/ 748910 h 1694229"/>
              <a:gd name="connsiteX91" fmla="*/ 1481611 w 1881147"/>
              <a:gd name="connsiteY91" fmla="*/ 725098 h 1694229"/>
              <a:gd name="connsiteX92" fmla="*/ 1572099 w 1881147"/>
              <a:gd name="connsiteY92" fmla="*/ 763198 h 1694229"/>
              <a:gd name="connsiteX93" fmla="*/ 1624486 w 1881147"/>
              <a:gd name="connsiteY93" fmla="*/ 696523 h 1694229"/>
              <a:gd name="connsiteX94" fmla="*/ 1622283 w 1881147"/>
              <a:gd name="connsiteY94" fmla="*/ 553648 h 1694229"/>
              <a:gd name="connsiteX95" fmla="*/ 1639486 w 1881147"/>
              <a:gd name="connsiteY95"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55759 w 1881147"/>
              <a:gd name="connsiteY16" fmla="*/ 376257 h 1694229"/>
              <a:gd name="connsiteX17" fmla="*/ 781524 w 1881147"/>
              <a:gd name="connsiteY17" fmla="*/ 429823 h 1694229"/>
              <a:gd name="connsiteX18" fmla="*/ 781524 w 1881147"/>
              <a:gd name="connsiteY18" fmla="*/ 463160 h 1694229"/>
              <a:gd name="connsiteX19" fmla="*/ 743424 w 1881147"/>
              <a:gd name="connsiteY19" fmla="*/ 486973 h 1694229"/>
              <a:gd name="connsiteX20" fmla="*/ 671986 w 1881147"/>
              <a:gd name="connsiteY20" fmla="*/ 420298 h 1694229"/>
              <a:gd name="connsiteX21" fmla="*/ 519586 w 1881147"/>
              <a:gd name="connsiteY21" fmla="*/ 415535 h 1694229"/>
              <a:gd name="connsiteX22" fmla="*/ 457674 w 1881147"/>
              <a:gd name="connsiteY22" fmla="*/ 434585 h 1694229"/>
              <a:gd name="connsiteX23" fmla="*/ 419574 w 1881147"/>
              <a:gd name="connsiteY23" fmla="*/ 420298 h 1694229"/>
              <a:gd name="connsiteX24" fmla="*/ 400524 w 1881147"/>
              <a:gd name="connsiteY24" fmla="*/ 358385 h 1694229"/>
              <a:gd name="connsiteX25" fmla="*/ 333849 w 1881147"/>
              <a:gd name="connsiteY25" fmla="*/ 305998 h 1694229"/>
              <a:gd name="connsiteX26" fmla="*/ 286224 w 1881147"/>
              <a:gd name="connsiteY26" fmla="*/ 239323 h 1694229"/>
              <a:gd name="connsiteX27" fmla="*/ 143349 w 1881147"/>
              <a:gd name="connsiteY27" fmla="*/ 258373 h 1694229"/>
              <a:gd name="connsiteX28" fmla="*/ 124299 w 1881147"/>
              <a:gd name="connsiteY28" fmla="*/ 334573 h 1694229"/>
              <a:gd name="connsiteX29" fmla="*/ 110011 w 1881147"/>
              <a:gd name="connsiteY29" fmla="*/ 367910 h 1694229"/>
              <a:gd name="connsiteX30" fmla="*/ 133824 w 1881147"/>
              <a:gd name="connsiteY30" fmla="*/ 415535 h 1694229"/>
              <a:gd name="connsiteX31" fmla="*/ 81436 w 1881147"/>
              <a:gd name="connsiteY31" fmla="*/ 453635 h 1694229"/>
              <a:gd name="connsiteX32" fmla="*/ 33811 w 1881147"/>
              <a:gd name="connsiteY32" fmla="*/ 448873 h 1694229"/>
              <a:gd name="connsiteX33" fmla="*/ 33811 w 1881147"/>
              <a:gd name="connsiteY33" fmla="*/ 520310 h 1694229"/>
              <a:gd name="connsiteX34" fmla="*/ 474 w 1881147"/>
              <a:gd name="connsiteY34" fmla="*/ 625085 h 1694229"/>
              <a:gd name="connsiteX35" fmla="*/ 62386 w 1881147"/>
              <a:gd name="connsiteY35" fmla="*/ 701285 h 1694229"/>
              <a:gd name="connsiteX36" fmla="*/ 111977 w 1881147"/>
              <a:gd name="connsiteY36" fmla="*/ 681547 h 1694229"/>
              <a:gd name="connsiteX37" fmla="*/ 112334 w 1881147"/>
              <a:gd name="connsiteY37" fmla="*/ 751806 h 1694229"/>
              <a:gd name="connsiteX38" fmla="*/ 167161 w 1881147"/>
              <a:gd name="connsiteY38" fmla="*/ 782248 h 1694229"/>
              <a:gd name="connsiteX39" fmla="*/ 236159 w 1881147"/>
              <a:gd name="connsiteY39" fmla="*/ 792460 h 1694229"/>
              <a:gd name="connsiteX40" fmla="*/ 271462 w 1881147"/>
              <a:gd name="connsiteY40" fmla="*/ 848431 h 1694229"/>
              <a:gd name="connsiteX41" fmla="*/ 270869 w 1881147"/>
              <a:gd name="connsiteY41" fmla="*/ 893503 h 1694229"/>
              <a:gd name="connsiteX42" fmla="*/ 295393 w 1881147"/>
              <a:gd name="connsiteY42" fmla="*/ 932978 h 1694229"/>
              <a:gd name="connsiteX43" fmla="*/ 341051 w 1881147"/>
              <a:gd name="connsiteY43" fmla="*/ 971570 h 1694229"/>
              <a:gd name="connsiteX44" fmla="*/ 426184 w 1881147"/>
              <a:gd name="connsiteY44" fmla="*/ 1025822 h 1694229"/>
              <a:gd name="connsiteX45" fmla="*/ 461961 w 1881147"/>
              <a:gd name="connsiteY45" fmla="*/ 1096915 h 1694229"/>
              <a:gd name="connsiteX46" fmla="*/ 441064 w 1881147"/>
              <a:gd name="connsiteY46" fmla="*/ 1166488 h 1694229"/>
              <a:gd name="connsiteX47" fmla="*/ 519111 w 1881147"/>
              <a:gd name="connsiteY47" fmla="*/ 1222951 h 1694229"/>
              <a:gd name="connsiteX48" fmla="*/ 591143 w 1881147"/>
              <a:gd name="connsiteY48" fmla="*/ 1255945 h 1694229"/>
              <a:gd name="connsiteX49" fmla="*/ 571974 w 1881147"/>
              <a:gd name="connsiteY49" fmla="*/ 1315648 h 1694229"/>
              <a:gd name="connsiteX50" fmla="*/ 662461 w 1881147"/>
              <a:gd name="connsiteY50" fmla="*/ 1468048 h 1694229"/>
              <a:gd name="connsiteX51" fmla="*/ 755271 w 1881147"/>
              <a:gd name="connsiteY51" fmla="*/ 1541202 h 1694229"/>
              <a:gd name="connsiteX52" fmla="*/ 805336 w 1881147"/>
              <a:gd name="connsiteY52" fmla="*/ 1491860 h 1694229"/>
              <a:gd name="connsiteX53" fmla="*/ 869926 w 1881147"/>
              <a:gd name="connsiteY53" fmla="*/ 1519257 h 1694229"/>
              <a:gd name="connsiteX54" fmla="*/ 924399 w 1881147"/>
              <a:gd name="connsiteY54" fmla="*/ 1487098 h 1694229"/>
              <a:gd name="connsiteX55" fmla="*/ 941246 w 1881147"/>
              <a:gd name="connsiteY55" fmla="*/ 1444922 h 1694229"/>
              <a:gd name="connsiteX56" fmla="*/ 1005123 w 1881147"/>
              <a:gd name="connsiteY56" fmla="*/ 1531334 h 1694229"/>
              <a:gd name="connsiteX57" fmla="*/ 1050190 w 1881147"/>
              <a:gd name="connsiteY57" fmla="*/ 1602428 h 1694229"/>
              <a:gd name="connsiteX58" fmla="*/ 1120136 w 1881147"/>
              <a:gd name="connsiteY58" fmla="*/ 1693947 h 1694229"/>
              <a:gd name="connsiteX59" fmla="*/ 1151034 w 1881147"/>
              <a:gd name="connsiteY59" fmla="*/ 1630856 h 1694229"/>
              <a:gd name="connsiteX60" fmla="*/ 1181693 w 1881147"/>
              <a:gd name="connsiteY60" fmla="*/ 1624376 h 1694229"/>
              <a:gd name="connsiteX61" fmla="*/ 1224792 w 1881147"/>
              <a:gd name="connsiteY61" fmla="*/ 1653639 h 1694229"/>
              <a:gd name="connsiteX62" fmla="*/ 1258367 w 1881147"/>
              <a:gd name="connsiteY62" fmla="*/ 1612985 h 1694229"/>
              <a:gd name="connsiteX63" fmla="*/ 1277188 w 1881147"/>
              <a:gd name="connsiteY63" fmla="*/ 1617602 h 1694229"/>
              <a:gd name="connsiteX64" fmla="*/ 1311230 w 1881147"/>
              <a:gd name="connsiteY64" fmla="*/ 1684079 h 1694229"/>
              <a:gd name="connsiteX65" fmla="*/ 1367786 w 1881147"/>
              <a:gd name="connsiteY65" fmla="*/ 1660610 h 1694229"/>
              <a:gd name="connsiteX66" fmla="*/ 1419818 w 1881147"/>
              <a:gd name="connsiteY66" fmla="*/ 1604489 h 1694229"/>
              <a:gd name="connsiteX67" fmla="*/ 1470595 w 1881147"/>
              <a:gd name="connsiteY67" fmla="*/ 1587946 h 1694229"/>
              <a:gd name="connsiteX68" fmla="*/ 1488274 w 1881147"/>
              <a:gd name="connsiteY68" fmla="*/ 1643768 h 1694229"/>
              <a:gd name="connsiteX69" fmla="*/ 1558169 w 1881147"/>
              <a:gd name="connsiteY69" fmla="*/ 1618090 h 1694229"/>
              <a:gd name="connsiteX70" fmla="*/ 1588947 w 1881147"/>
              <a:gd name="connsiteY70" fmla="*/ 1531334 h 1694229"/>
              <a:gd name="connsiteX71" fmla="*/ 1670383 w 1881147"/>
              <a:gd name="connsiteY71" fmla="*/ 1441192 h 1694229"/>
              <a:gd name="connsiteX72" fmla="*/ 1714974 w 1881147"/>
              <a:gd name="connsiteY72" fmla="*/ 1410062 h 1694229"/>
              <a:gd name="connsiteX73" fmla="*/ 1743343 w 1881147"/>
              <a:gd name="connsiteY73" fmla="*/ 1413357 h 1694229"/>
              <a:gd name="connsiteX74" fmla="*/ 1820935 w 1881147"/>
              <a:gd name="connsiteY74" fmla="*/ 1402749 h 1694229"/>
              <a:gd name="connsiteX75" fmla="*/ 1816054 w 1881147"/>
              <a:gd name="connsiteY75" fmla="*/ 1456313 h 1694229"/>
              <a:gd name="connsiteX76" fmla="*/ 1874221 w 1881147"/>
              <a:gd name="connsiteY76" fmla="*/ 1479634 h 1694229"/>
              <a:gd name="connsiteX77" fmla="*/ 1875829 w 1881147"/>
              <a:gd name="connsiteY77" fmla="*/ 1457000 h 1694229"/>
              <a:gd name="connsiteX78" fmla="*/ 1875051 w 1881147"/>
              <a:gd name="connsiteY78" fmla="*/ 1396266 h 1694229"/>
              <a:gd name="connsiteX79" fmla="*/ 1853086 w 1881147"/>
              <a:gd name="connsiteY79" fmla="*/ 1306123 h 1694229"/>
              <a:gd name="connsiteX80" fmla="*/ 1853086 w 1881147"/>
              <a:gd name="connsiteY80" fmla="*/ 1248973 h 1694229"/>
              <a:gd name="connsiteX81" fmla="*/ 1810224 w 1881147"/>
              <a:gd name="connsiteY81" fmla="*/ 1239448 h 1694229"/>
              <a:gd name="connsiteX82" fmla="*/ 1734024 w 1881147"/>
              <a:gd name="connsiteY82" fmla="*/ 1158485 h 1694229"/>
              <a:gd name="connsiteX83" fmla="*/ 1695924 w 1881147"/>
              <a:gd name="connsiteY83" fmla="*/ 977510 h 1694229"/>
              <a:gd name="connsiteX84" fmla="*/ 1643536 w 1881147"/>
              <a:gd name="connsiteY84" fmla="*/ 944173 h 1694229"/>
              <a:gd name="connsiteX85" fmla="*/ 1605436 w 1881147"/>
              <a:gd name="connsiteY85" fmla="*/ 887023 h 1694229"/>
              <a:gd name="connsiteX86" fmla="*/ 1557811 w 1881147"/>
              <a:gd name="connsiteY86" fmla="*/ 839398 h 1694229"/>
              <a:gd name="connsiteX87" fmla="*/ 1505424 w 1881147"/>
              <a:gd name="connsiteY87" fmla="*/ 820348 h 1694229"/>
              <a:gd name="connsiteX88" fmla="*/ 1453036 w 1881147"/>
              <a:gd name="connsiteY88" fmla="*/ 815585 h 1694229"/>
              <a:gd name="connsiteX89" fmla="*/ 1510186 w 1881147"/>
              <a:gd name="connsiteY89" fmla="*/ 782248 h 1694229"/>
              <a:gd name="connsiteX90" fmla="*/ 1476849 w 1881147"/>
              <a:gd name="connsiteY90" fmla="*/ 748910 h 1694229"/>
              <a:gd name="connsiteX91" fmla="*/ 1481611 w 1881147"/>
              <a:gd name="connsiteY91" fmla="*/ 725098 h 1694229"/>
              <a:gd name="connsiteX92" fmla="*/ 1572099 w 1881147"/>
              <a:gd name="connsiteY92" fmla="*/ 763198 h 1694229"/>
              <a:gd name="connsiteX93" fmla="*/ 1624486 w 1881147"/>
              <a:gd name="connsiteY93" fmla="*/ 696523 h 1694229"/>
              <a:gd name="connsiteX94" fmla="*/ 1622283 w 1881147"/>
              <a:gd name="connsiteY94" fmla="*/ 553648 h 1694229"/>
              <a:gd name="connsiteX95" fmla="*/ 1639486 w 1881147"/>
              <a:gd name="connsiteY95"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55759 w 1881147"/>
              <a:gd name="connsiteY16" fmla="*/ 376257 h 1694229"/>
              <a:gd name="connsiteX17" fmla="*/ 781524 w 1881147"/>
              <a:gd name="connsiteY17" fmla="*/ 429823 h 1694229"/>
              <a:gd name="connsiteX18" fmla="*/ 781524 w 1881147"/>
              <a:gd name="connsiteY18" fmla="*/ 463160 h 1694229"/>
              <a:gd name="connsiteX19" fmla="*/ 743424 w 1881147"/>
              <a:gd name="connsiteY19" fmla="*/ 486973 h 1694229"/>
              <a:gd name="connsiteX20" fmla="*/ 671986 w 1881147"/>
              <a:gd name="connsiteY20" fmla="*/ 420298 h 1694229"/>
              <a:gd name="connsiteX21" fmla="*/ 519586 w 1881147"/>
              <a:gd name="connsiteY21" fmla="*/ 415535 h 1694229"/>
              <a:gd name="connsiteX22" fmla="*/ 457674 w 1881147"/>
              <a:gd name="connsiteY22" fmla="*/ 434585 h 1694229"/>
              <a:gd name="connsiteX23" fmla="*/ 419574 w 1881147"/>
              <a:gd name="connsiteY23" fmla="*/ 420298 h 1694229"/>
              <a:gd name="connsiteX24" fmla="*/ 400524 w 1881147"/>
              <a:gd name="connsiteY24" fmla="*/ 358385 h 1694229"/>
              <a:gd name="connsiteX25" fmla="*/ 333849 w 1881147"/>
              <a:gd name="connsiteY25" fmla="*/ 305998 h 1694229"/>
              <a:gd name="connsiteX26" fmla="*/ 286224 w 1881147"/>
              <a:gd name="connsiteY26" fmla="*/ 239323 h 1694229"/>
              <a:gd name="connsiteX27" fmla="*/ 143349 w 1881147"/>
              <a:gd name="connsiteY27" fmla="*/ 258373 h 1694229"/>
              <a:gd name="connsiteX28" fmla="*/ 124299 w 1881147"/>
              <a:gd name="connsiteY28" fmla="*/ 334573 h 1694229"/>
              <a:gd name="connsiteX29" fmla="*/ 110011 w 1881147"/>
              <a:gd name="connsiteY29" fmla="*/ 367910 h 1694229"/>
              <a:gd name="connsiteX30" fmla="*/ 133824 w 1881147"/>
              <a:gd name="connsiteY30" fmla="*/ 415535 h 1694229"/>
              <a:gd name="connsiteX31" fmla="*/ 81436 w 1881147"/>
              <a:gd name="connsiteY31" fmla="*/ 453635 h 1694229"/>
              <a:gd name="connsiteX32" fmla="*/ 33811 w 1881147"/>
              <a:gd name="connsiteY32" fmla="*/ 448873 h 1694229"/>
              <a:gd name="connsiteX33" fmla="*/ 33811 w 1881147"/>
              <a:gd name="connsiteY33" fmla="*/ 520310 h 1694229"/>
              <a:gd name="connsiteX34" fmla="*/ 474 w 1881147"/>
              <a:gd name="connsiteY34" fmla="*/ 625085 h 1694229"/>
              <a:gd name="connsiteX35" fmla="*/ 62386 w 1881147"/>
              <a:gd name="connsiteY35" fmla="*/ 701285 h 1694229"/>
              <a:gd name="connsiteX36" fmla="*/ 111977 w 1881147"/>
              <a:gd name="connsiteY36" fmla="*/ 681547 h 1694229"/>
              <a:gd name="connsiteX37" fmla="*/ 112334 w 1881147"/>
              <a:gd name="connsiteY37" fmla="*/ 751806 h 1694229"/>
              <a:gd name="connsiteX38" fmla="*/ 167161 w 1881147"/>
              <a:gd name="connsiteY38" fmla="*/ 782248 h 1694229"/>
              <a:gd name="connsiteX39" fmla="*/ 236159 w 1881147"/>
              <a:gd name="connsiteY39" fmla="*/ 792460 h 1694229"/>
              <a:gd name="connsiteX40" fmla="*/ 271462 w 1881147"/>
              <a:gd name="connsiteY40" fmla="*/ 848431 h 1694229"/>
              <a:gd name="connsiteX41" fmla="*/ 270869 w 1881147"/>
              <a:gd name="connsiteY41" fmla="*/ 893503 h 1694229"/>
              <a:gd name="connsiteX42" fmla="*/ 295393 w 1881147"/>
              <a:gd name="connsiteY42" fmla="*/ 932978 h 1694229"/>
              <a:gd name="connsiteX43" fmla="*/ 341051 w 1881147"/>
              <a:gd name="connsiteY43" fmla="*/ 971570 h 1694229"/>
              <a:gd name="connsiteX44" fmla="*/ 426184 w 1881147"/>
              <a:gd name="connsiteY44" fmla="*/ 1025822 h 1694229"/>
              <a:gd name="connsiteX45" fmla="*/ 461961 w 1881147"/>
              <a:gd name="connsiteY45" fmla="*/ 1096915 h 1694229"/>
              <a:gd name="connsiteX46" fmla="*/ 441064 w 1881147"/>
              <a:gd name="connsiteY46" fmla="*/ 1166488 h 1694229"/>
              <a:gd name="connsiteX47" fmla="*/ 519111 w 1881147"/>
              <a:gd name="connsiteY47" fmla="*/ 1222951 h 1694229"/>
              <a:gd name="connsiteX48" fmla="*/ 591143 w 1881147"/>
              <a:gd name="connsiteY48" fmla="*/ 1255945 h 1694229"/>
              <a:gd name="connsiteX49" fmla="*/ 571974 w 1881147"/>
              <a:gd name="connsiteY49" fmla="*/ 1315648 h 1694229"/>
              <a:gd name="connsiteX50" fmla="*/ 662461 w 1881147"/>
              <a:gd name="connsiteY50" fmla="*/ 1468048 h 1694229"/>
              <a:gd name="connsiteX51" fmla="*/ 755271 w 1881147"/>
              <a:gd name="connsiteY51" fmla="*/ 1541202 h 1694229"/>
              <a:gd name="connsiteX52" fmla="*/ 805336 w 1881147"/>
              <a:gd name="connsiteY52" fmla="*/ 1491860 h 1694229"/>
              <a:gd name="connsiteX53" fmla="*/ 869926 w 1881147"/>
              <a:gd name="connsiteY53" fmla="*/ 1519257 h 1694229"/>
              <a:gd name="connsiteX54" fmla="*/ 924399 w 1881147"/>
              <a:gd name="connsiteY54" fmla="*/ 1487098 h 1694229"/>
              <a:gd name="connsiteX55" fmla="*/ 941246 w 1881147"/>
              <a:gd name="connsiteY55" fmla="*/ 1444922 h 1694229"/>
              <a:gd name="connsiteX56" fmla="*/ 1005123 w 1881147"/>
              <a:gd name="connsiteY56" fmla="*/ 1531334 h 1694229"/>
              <a:gd name="connsiteX57" fmla="*/ 1050190 w 1881147"/>
              <a:gd name="connsiteY57" fmla="*/ 1602428 h 1694229"/>
              <a:gd name="connsiteX58" fmla="*/ 1120136 w 1881147"/>
              <a:gd name="connsiteY58" fmla="*/ 1693947 h 1694229"/>
              <a:gd name="connsiteX59" fmla="*/ 1151034 w 1881147"/>
              <a:gd name="connsiteY59" fmla="*/ 1630856 h 1694229"/>
              <a:gd name="connsiteX60" fmla="*/ 1181693 w 1881147"/>
              <a:gd name="connsiteY60" fmla="*/ 1624376 h 1694229"/>
              <a:gd name="connsiteX61" fmla="*/ 1224792 w 1881147"/>
              <a:gd name="connsiteY61" fmla="*/ 1653639 h 1694229"/>
              <a:gd name="connsiteX62" fmla="*/ 1258367 w 1881147"/>
              <a:gd name="connsiteY62" fmla="*/ 1612985 h 1694229"/>
              <a:gd name="connsiteX63" fmla="*/ 1277188 w 1881147"/>
              <a:gd name="connsiteY63" fmla="*/ 1617602 h 1694229"/>
              <a:gd name="connsiteX64" fmla="*/ 1311230 w 1881147"/>
              <a:gd name="connsiteY64" fmla="*/ 1684079 h 1694229"/>
              <a:gd name="connsiteX65" fmla="*/ 1367786 w 1881147"/>
              <a:gd name="connsiteY65" fmla="*/ 1660610 h 1694229"/>
              <a:gd name="connsiteX66" fmla="*/ 1419818 w 1881147"/>
              <a:gd name="connsiteY66" fmla="*/ 1604489 h 1694229"/>
              <a:gd name="connsiteX67" fmla="*/ 1470595 w 1881147"/>
              <a:gd name="connsiteY67" fmla="*/ 1587946 h 1694229"/>
              <a:gd name="connsiteX68" fmla="*/ 1488274 w 1881147"/>
              <a:gd name="connsiteY68" fmla="*/ 1643768 h 1694229"/>
              <a:gd name="connsiteX69" fmla="*/ 1558169 w 1881147"/>
              <a:gd name="connsiteY69" fmla="*/ 1618090 h 1694229"/>
              <a:gd name="connsiteX70" fmla="*/ 1588947 w 1881147"/>
              <a:gd name="connsiteY70" fmla="*/ 1531334 h 1694229"/>
              <a:gd name="connsiteX71" fmla="*/ 1670383 w 1881147"/>
              <a:gd name="connsiteY71" fmla="*/ 1441192 h 1694229"/>
              <a:gd name="connsiteX72" fmla="*/ 1714974 w 1881147"/>
              <a:gd name="connsiteY72" fmla="*/ 1410062 h 1694229"/>
              <a:gd name="connsiteX73" fmla="*/ 1743343 w 1881147"/>
              <a:gd name="connsiteY73" fmla="*/ 1413357 h 1694229"/>
              <a:gd name="connsiteX74" fmla="*/ 1820935 w 1881147"/>
              <a:gd name="connsiteY74" fmla="*/ 1402749 h 1694229"/>
              <a:gd name="connsiteX75" fmla="*/ 1816054 w 1881147"/>
              <a:gd name="connsiteY75" fmla="*/ 1456313 h 1694229"/>
              <a:gd name="connsiteX76" fmla="*/ 1874221 w 1881147"/>
              <a:gd name="connsiteY76" fmla="*/ 1479634 h 1694229"/>
              <a:gd name="connsiteX77" fmla="*/ 1875829 w 1881147"/>
              <a:gd name="connsiteY77" fmla="*/ 1457000 h 1694229"/>
              <a:gd name="connsiteX78" fmla="*/ 1875051 w 1881147"/>
              <a:gd name="connsiteY78" fmla="*/ 1396266 h 1694229"/>
              <a:gd name="connsiteX79" fmla="*/ 1853086 w 1881147"/>
              <a:gd name="connsiteY79" fmla="*/ 1306123 h 1694229"/>
              <a:gd name="connsiteX80" fmla="*/ 1853086 w 1881147"/>
              <a:gd name="connsiteY80" fmla="*/ 1248973 h 1694229"/>
              <a:gd name="connsiteX81" fmla="*/ 1810224 w 1881147"/>
              <a:gd name="connsiteY81" fmla="*/ 1239448 h 1694229"/>
              <a:gd name="connsiteX82" fmla="*/ 1734024 w 1881147"/>
              <a:gd name="connsiteY82" fmla="*/ 1158485 h 1694229"/>
              <a:gd name="connsiteX83" fmla="*/ 1695924 w 1881147"/>
              <a:gd name="connsiteY83" fmla="*/ 977510 h 1694229"/>
              <a:gd name="connsiteX84" fmla="*/ 1643536 w 1881147"/>
              <a:gd name="connsiteY84" fmla="*/ 944173 h 1694229"/>
              <a:gd name="connsiteX85" fmla="*/ 1605436 w 1881147"/>
              <a:gd name="connsiteY85" fmla="*/ 887023 h 1694229"/>
              <a:gd name="connsiteX86" fmla="*/ 1557811 w 1881147"/>
              <a:gd name="connsiteY86" fmla="*/ 839398 h 1694229"/>
              <a:gd name="connsiteX87" fmla="*/ 1505424 w 1881147"/>
              <a:gd name="connsiteY87" fmla="*/ 820348 h 1694229"/>
              <a:gd name="connsiteX88" fmla="*/ 1453036 w 1881147"/>
              <a:gd name="connsiteY88" fmla="*/ 815585 h 1694229"/>
              <a:gd name="connsiteX89" fmla="*/ 1510186 w 1881147"/>
              <a:gd name="connsiteY89" fmla="*/ 782248 h 1694229"/>
              <a:gd name="connsiteX90" fmla="*/ 1476849 w 1881147"/>
              <a:gd name="connsiteY90" fmla="*/ 748910 h 1694229"/>
              <a:gd name="connsiteX91" fmla="*/ 1481611 w 1881147"/>
              <a:gd name="connsiteY91" fmla="*/ 725098 h 1694229"/>
              <a:gd name="connsiteX92" fmla="*/ 1572099 w 1881147"/>
              <a:gd name="connsiteY92" fmla="*/ 763198 h 1694229"/>
              <a:gd name="connsiteX93" fmla="*/ 1624486 w 1881147"/>
              <a:gd name="connsiteY93" fmla="*/ 696523 h 1694229"/>
              <a:gd name="connsiteX94" fmla="*/ 1622283 w 1881147"/>
              <a:gd name="connsiteY94" fmla="*/ 553648 h 1694229"/>
              <a:gd name="connsiteX95" fmla="*/ 1639486 w 1881147"/>
              <a:gd name="connsiteY95"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55759 w 1881147"/>
              <a:gd name="connsiteY16" fmla="*/ 376257 h 1694229"/>
              <a:gd name="connsiteX17" fmla="*/ 832776 w 1881147"/>
              <a:gd name="connsiteY17" fmla="*/ 440035 h 1694229"/>
              <a:gd name="connsiteX18" fmla="*/ 781524 w 1881147"/>
              <a:gd name="connsiteY18" fmla="*/ 463160 h 1694229"/>
              <a:gd name="connsiteX19" fmla="*/ 743424 w 1881147"/>
              <a:gd name="connsiteY19" fmla="*/ 486973 h 1694229"/>
              <a:gd name="connsiteX20" fmla="*/ 671986 w 1881147"/>
              <a:gd name="connsiteY20" fmla="*/ 420298 h 1694229"/>
              <a:gd name="connsiteX21" fmla="*/ 519586 w 1881147"/>
              <a:gd name="connsiteY21" fmla="*/ 415535 h 1694229"/>
              <a:gd name="connsiteX22" fmla="*/ 457674 w 1881147"/>
              <a:gd name="connsiteY22" fmla="*/ 434585 h 1694229"/>
              <a:gd name="connsiteX23" fmla="*/ 419574 w 1881147"/>
              <a:gd name="connsiteY23" fmla="*/ 420298 h 1694229"/>
              <a:gd name="connsiteX24" fmla="*/ 400524 w 1881147"/>
              <a:gd name="connsiteY24" fmla="*/ 358385 h 1694229"/>
              <a:gd name="connsiteX25" fmla="*/ 333849 w 1881147"/>
              <a:gd name="connsiteY25" fmla="*/ 305998 h 1694229"/>
              <a:gd name="connsiteX26" fmla="*/ 286224 w 1881147"/>
              <a:gd name="connsiteY26" fmla="*/ 239323 h 1694229"/>
              <a:gd name="connsiteX27" fmla="*/ 143349 w 1881147"/>
              <a:gd name="connsiteY27" fmla="*/ 258373 h 1694229"/>
              <a:gd name="connsiteX28" fmla="*/ 124299 w 1881147"/>
              <a:gd name="connsiteY28" fmla="*/ 334573 h 1694229"/>
              <a:gd name="connsiteX29" fmla="*/ 110011 w 1881147"/>
              <a:gd name="connsiteY29" fmla="*/ 367910 h 1694229"/>
              <a:gd name="connsiteX30" fmla="*/ 133824 w 1881147"/>
              <a:gd name="connsiteY30" fmla="*/ 415535 h 1694229"/>
              <a:gd name="connsiteX31" fmla="*/ 81436 w 1881147"/>
              <a:gd name="connsiteY31" fmla="*/ 453635 h 1694229"/>
              <a:gd name="connsiteX32" fmla="*/ 33811 w 1881147"/>
              <a:gd name="connsiteY32" fmla="*/ 448873 h 1694229"/>
              <a:gd name="connsiteX33" fmla="*/ 33811 w 1881147"/>
              <a:gd name="connsiteY33" fmla="*/ 520310 h 1694229"/>
              <a:gd name="connsiteX34" fmla="*/ 474 w 1881147"/>
              <a:gd name="connsiteY34" fmla="*/ 625085 h 1694229"/>
              <a:gd name="connsiteX35" fmla="*/ 62386 w 1881147"/>
              <a:gd name="connsiteY35" fmla="*/ 701285 h 1694229"/>
              <a:gd name="connsiteX36" fmla="*/ 111977 w 1881147"/>
              <a:gd name="connsiteY36" fmla="*/ 681547 h 1694229"/>
              <a:gd name="connsiteX37" fmla="*/ 112334 w 1881147"/>
              <a:gd name="connsiteY37" fmla="*/ 751806 h 1694229"/>
              <a:gd name="connsiteX38" fmla="*/ 167161 w 1881147"/>
              <a:gd name="connsiteY38" fmla="*/ 782248 h 1694229"/>
              <a:gd name="connsiteX39" fmla="*/ 236159 w 1881147"/>
              <a:gd name="connsiteY39" fmla="*/ 792460 h 1694229"/>
              <a:gd name="connsiteX40" fmla="*/ 271462 w 1881147"/>
              <a:gd name="connsiteY40" fmla="*/ 848431 h 1694229"/>
              <a:gd name="connsiteX41" fmla="*/ 270869 w 1881147"/>
              <a:gd name="connsiteY41" fmla="*/ 893503 h 1694229"/>
              <a:gd name="connsiteX42" fmla="*/ 295393 w 1881147"/>
              <a:gd name="connsiteY42" fmla="*/ 932978 h 1694229"/>
              <a:gd name="connsiteX43" fmla="*/ 341051 w 1881147"/>
              <a:gd name="connsiteY43" fmla="*/ 971570 h 1694229"/>
              <a:gd name="connsiteX44" fmla="*/ 426184 w 1881147"/>
              <a:gd name="connsiteY44" fmla="*/ 1025822 h 1694229"/>
              <a:gd name="connsiteX45" fmla="*/ 461961 w 1881147"/>
              <a:gd name="connsiteY45" fmla="*/ 1096915 h 1694229"/>
              <a:gd name="connsiteX46" fmla="*/ 441064 w 1881147"/>
              <a:gd name="connsiteY46" fmla="*/ 1166488 h 1694229"/>
              <a:gd name="connsiteX47" fmla="*/ 519111 w 1881147"/>
              <a:gd name="connsiteY47" fmla="*/ 1222951 h 1694229"/>
              <a:gd name="connsiteX48" fmla="*/ 591143 w 1881147"/>
              <a:gd name="connsiteY48" fmla="*/ 1255945 h 1694229"/>
              <a:gd name="connsiteX49" fmla="*/ 571974 w 1881147"/>
              <a:gd name="connsiteY49" fmla="*/ 1315648 h 1694229"/>
              <a:gd name="connsiteX50" fmla="*/ 662461 w 1881147"/>
              <a:gd name="connsiteY50" fmla="*/ 1468048 h 1694229"/>
              <a:gd name="connsiteX51" fmla="*/ 755271 w 1881147"/>
              <a:gd name="connsiteY51" fmla="*/ 1541202 h 1694229"/>
              <a:gd name="connsiteX52" fmla="*/ 805336 w 1881147"/>
              <a:gd name="connsiteY52" fmla="*/ 1491860 h 1694229"/>
              <a:gd name="connsiteX53" fmla="*/ 869926 w 1881147"/>
              <a:gd name="connsiteY53" fmla="*/ 1519257 h 1694229"/>
              <a:gd name="connsiteX54" fmla="*/ 924399 w 1881147"/>
              <a:gd name="connsiteY54" fmla="*/ 1487098 h 1694229"/>
              <a:gd name="connsiteX55" fmla="*/ 941246 w 1881147"/>
              <a:gd name="connsiteY55" fmla="*/ 1444922 h 1694229"/>
              <a:gd name="connsiteX56" fmla="*/ 1005123 w 1881147"/>
              <a:gd name="connsiteY56" fmla="*/ 1531334 h 1694229"/>
              <a:gd name="connsiteX57" fmla="*/ 1050190 w 1881147"/>
              <a:gd name="connsiteY57" fmla="*/ 1602428 h 1694229"/>
              <a:gd name="connsiteX58" fmla="*/ 1120136 w 1881147"/>
              <a:gd name="connsiteY58" fmla="*/ 1693947 h 1694229"/>
              <a:gd name="connsiteX59" fmla="*/ 1151034 w 1881147"/>
              <a:gd name="connsiteY59" fmla="*/ 1630856 h 1694229"/>
              <a:gd name="connsiteX60" fmla="*/ 1181693 w 1881147"/>
              <a:gd name="connsiteY60" fmla="*/ 1624376 h 1694229"/>
              <a:gd name="connsiteX61" fmla="*/ 1224792 w 1881147"/>
              <a:gd name="connsiteY61" fmla="*/ 1653639 h 1694229"/>
              <a:gd name="connsiteX62" fmla="*/ 1258367 w 1881147"/>
              <a:gd name="connsiteY62" fmla="*/ 1612985 h 1694229"/>
              <a:gd name="connsiteX63" fmla="*/ 1277188 w 1881147"/>
              <a:gd name="connsiteY63" fmla="*/ 1617602 h 1694229"/>
              <a:gd name="connsiteX64" fmla="*/ 1311230 w 1881147"/>
              <a:gd name="connsiteY64" fmla="*/ 1684079 h 1694229"/>
              <a:gd name="connsiteX65" fmla="*/ 1367786 w 1881147"/>
              <a:gd name="connsiteY65" fmla="*/ 1660610 h 1694229"/>
              <a:gd name="connsiteX66" fmla="*/ 1419818 w 1881147"/>
              <a:gd name="connsiteY66" fmla="*/ 1604489 h 1694229"/>
              <a:gd name="connsiteX67" fmla="*/ 1470595 w 1881147"/>
              <a:gd name="connsiteY67" fmla="*/ 1587946 h 1694229"/>
              <a:gd name="connsiteX68" fmla="*/ 1488274 w 1881147"/>
              <a:gd name="connsiteY68" fmla="*/ 1643768 h 1694229"/>
              <a:gd name="connsiteX69" fmla="*/ 1558169 w 1881147"/>
              <a:gd name="connsiteY69" fmla="*/ 1618090 h 1694229"/>
              <a:gd name="connsiteX70" fmla="*/ 1588947 w 1881147"/>
              <a:gd name="connsiteY70" fmla="*/ 1531334 h 1694229"/>
              <a:gd name="connsiteX71" fmla="*/ 1670383 w 1881147"/>
              <a:gd name="connsiteY71" fmla="*/ 1441192 h 1694229"/>
              <a:gd name="connsiteX72" fmla="*/ 1714974 w 1881147"/>
              <a:gd name="connsiteY72" fmla="*/ 1410062 h 1694229"/>
              <a:gd name="connsiteX73" fmla="*/ 1743343 w 1881147"/>
              <a:gd name="connsiteY73" fmla="*/ 1413357 h 1694229"/>
              <a:gd name="connsiteX74" fmla="*/ 1820935 w 1881147"/>
              <a:gd name="connsiteY74" fmla="*/ 1402749 h 1694229"/>
              <a:gd name="connsiteX75" fmla="*/ 1816054 w 1881147"/>
              <a:gd name="connsiteY75" fmla="*/ 1456313 h 1694229"/>
              <a:gd name="connsiteX76" fmla="*/ 1874221 w 1881147"/>
              <a:gd name="connsiteY76" fmla="*/ 1479634 h 1694229"/>
              <a:gd name="connsiteX77" fmla="*/ 1875829 w 1881147"/>
              <a:gd name="connsiteY77" fmla="*/ 1457000 h 1694229"/>
              <a:gd name="connsiteX78" fmla="*/ 1875051 w 1881147"/>
              <a:gd name="connsiteY78" fmla="*/ 1396266 h 1694229"/>
              <a:gd name="connsiteX79" fmla="*/ 1853086 w 1881147"/>
              <a:gd name="connsiteY79" fmla="*/ 1306123 h 1694229"/>
              <a:gd name="connsiteX80" fmla="*/ 1853086 w 1881147"/>
              <a:gd name="connsiteY80" fmla="*/ 1248973 h 1694229"/>
              <a:gd name="connsiteX81" fmla="*/ 1810224 w 1881147"/>
              <a:gd name="connsiteY81" fmla="*/ 1239448 h 1694229"/>
              <a:gd name="connsiteX82" fmla="*/ 1734024 w 1881147"/>
              <a:gd name="connsiteY82" fmla="*/ 1158485 h 1694229"/>
              <a:gd name="connsiteX83" fmla="*/ 1695924 w 1881147"/>
              <a:gd name="connsiteY83" fmla="*/ 977510 h 1694229"/>
              <a:gd name="connsiteX84" fmla="*/ 1643536 w 1881147"/>
              <a:gd name="connsiteY84" fmla="*/ 944173 h 1694229"/>
              <a:gd name="connsiteX85" fmla="*/ 1605436 w 1881147"/>
              <a:gd name="connsiteY85" fmla="*/ 887023 h 1694229"/>
              <a:gd name="connsiteX86" fmla="*/ 1557811 w 1881147"/>
              <a:gd name="connsiteY86" fmla="*/ 839398 h 1694229"/>
              <a:gd name="connsiteX87" fmla="*/ 1505424 w 1881147"/>
              <a:gd name="connsiteY87" fmla="*/ 820348 h 1694229"/>
              <a:gd name="connsiteX88" fmla="*/ 1453036 w 1881147"/>
              <a:gd name="connsiteY88" fmla="*/ 815585 h 1694229"/>
              <a:gd name="connsiteX89" fmla="*/ 1510186 w 1881147"/>
              <a:gd name="connsiteY89" fmla="*/ 782248 h 1694229"/>
              <a:gd name="connsiteX90" fmla="*/ 1476849 w 1881147"/>
              <a:gd name="connsiteY90" fmla="*/ 748910 h 1694229"/>
              <a:gd name="connsiteX91" fmla="*/ 1481611 w 1881147"/>
              <a:gd name="connsiteY91" fmla="*/ 725098 h 1694229"/>
              <a:gd name="connsiteX92" fmla="*/ 1572099 w 1881147"/>
              <a:gd name="connsiteY92" fmla="*/ 763198 h 1694229"/>
              <a:gd name="connsiteX93" fmla="*/ 1624486 w 1881147"/>
              <a:gd name="connsiteY93" fmla="*/ 696523 h 1694229"/>
              <a:gd name="connsiteX94" fmla="*/ 1622283 w 1881147"/>
              <a:gd name="connsiteY94" fmla="*/ 553648 h 1694229"/>
              <a:gd name="connsiteX95" fmla="*/ 1639486 w 1881147"/>
              <a:gd name="connsiteY95"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55759 w 1881147"/>
              <a:gd name="connsiteY16" fmla="*/ 376257 h 1694229"/>
              <a:gd name="connsiteX17" fmla="*/ 832776 w 1881147"/>
              <a:gd name="connsiteY17" fmla="*/ 440035 h 1694229"/>
              <a:gd name="connsiteX18" fmla="*/ 815693 w 1881147"/>
              <a:gd name="connsiteY18" fmla="*/ 475926 h 1694229"/>
              <a:gd name="connsiteX19" fmla="*/ 743424 w 1881147"/>
              <a:gd name="connsiteY19" fmla="*/ 486973 h 1694229"/>
              <a:gd name="connsiteX20" fmla="*/ 671986 w 1881147"/>
              <a:gd name="connsiteY20" fmla="*/ 420298 h 1694229"/>
              <a:gd name="connsiteX21" fmla="*/ 519586 w 1881147"/>
              <a:gd name="connsiteY21" fmla="*/ 415535 h 1694229"/>
              <a:gd name="connsiteX22" fmla="*/ 457674 w 1881147"/>
              <a:gd name="connsiteY22" fmla="*/ 434585 h 1694229"/>
              <a:gd name="connsiteX23" fmla="*/ 419574 w 1881147"/>
              <a:gd name="connsiteY23" fmla="*/ 420298 h 1694229"/>
              <a:gd name="connsiteX24" fmla="*/ 400524 w 1881147"/>
              <a:gd name="connsiteY24" fmla="*/ 358385 h 1694229"/>
              <a:gd name="connsiteX25" fmla="*/ 333849 w 1881147"/>
              <a:gd name="connsiteY25" fmla="*/ 305998 h 1694229"/>
              <a:gd name="connsiteX26" fmla="*/ 286224 w 1881147"/>
              <a:gd name="connsiteY26" fmla="*/ 239323 h 1694229"/>
              <a:gd name="connsiteX27" fmla="*/ 143349 w 1881147"/>
              <a:gd name="connsiteY27" fmla="*/ 258373 h 1694229"/>
              <a:gd name="connsiteX28" fmla="*/ 124299 w 1881147"/>
              <a:gd name="connsiteY28" fmla="*/ 334573 h 1694229"/>
              <a:gd name="connsiteX29" fmla="*/ 110011 w 1881147"/>
              <a:gd name="connsiteY29" fmla="*/ 367910 h 1694229"/>
              <a:gd name="connsiteX30" fmla="*/ 133824 w 1881147"/>
              <a:gd name="connsiteY30" fmla="*/ 415535 h 1694229"/>
              <a:gd name="connsiteX31" fmla="*/ 81436 w 1881147"/>
              <a:gd name="connsiteY31" fmla="*/ 453635 h 1694229"/>
              <a:gd name="connsiteX32" fmla="*/ 33811 w 1881147"/>
              <a:gd name="connsiteY32" fmla="*/ 448873 h 1694229"/>
              <a:gd name="connsiteX33" fmla="*/ 33811 w 1881147"/>
              <a:gd name="connsiteY33" fmla="*/ 520310 h 1694229"/>
              <a:gd name="connsiteX34" fmla="*/ 474 w 1881147"/>
              <a:gd name="connsiteY34" fmla="*/ 625085 h 1694229"/>
              <a:gd name="connsiteX35" fmla="*/ 62386 w 1881147"/>
              <a:gd name="connsiteY35" fmla="*/ 701285 h 1694229"/>
              <a:gd name="connsiteX36" fmla="*/ 111977 w 1881147"/>
              <a:gd name="connsiteY36" fmla="*/ 681547 h 1694229"/>
              <a:gd name="connsiteX37" fmla="*/ 112334 w 1881147"/>
              <a:gd name="connsiteY37" fmla="*/ 751806 h 1694229"/>
              <a:gd name="connsiteX38" fmla="*/ 167161 w 1881147"/>
              <a:gd name="connsiteY38" fmla="*/ 782248 h 1694229"/>
              <a:gd name="connsiteX39" fmla="*/ 236159 w 1881147"/>
              <a:gd name="connsiteY39" fmla="*/ 792460 h 1694229"/>
              <a:gd name="connsiteX40" fmla="*/ 271462 w 1881147"/>
              <a:gd name="connsiteY40" fmla="*/ 848431 h 1694229"/>
              <a:gd name="connsiteX41" fmla="*/ 270869 w 1881147"/>
              <a:gd name="connsiteY41" fmla="*/ 893503 h 1694229"/>
              <a:gd name="connsiteX42" fmla="*/ 295393 w 1881147"/>
              <a:gd name="connsiteY42" fmla="*/ 932978 h 1694229"/>
              <a:gd name="connsiteX43" fmla="*/ 341051 w 1881147"/>
              <a:gd name="connsiteY43" fmla="*/ 971570 h 1694229"/>
              <a:gd name="connsiteX44" fmla="*/ 426184 w 1881147"/>
              <a:gd name="connsiteY44" fmla="*/ 1025822 h 1694229"/>
              <a:gd name="connsiteX45" fmla="*/ 461961 w 1881147"/>
              <a:gd name="connsiteY45" fmla="*/ 1096915 h 1694229"/>
              <a:gd name="connsiteX46" fmla="*/ 441064 w 1881147"/>
              <a:gd name="connsiteY46" fmla="*/ 1166488 h 1694229"/>
              <a:gd name="connsiteX47" fmla="*/ 519111 w 1881147"/>
              <a:gd name="connsiteY47" fmla="*/ 1222951 h 1694229"/>
              <a:gd name="connsiteX48" fmla="*/ 591143 w 1881147"/>
              <a:gd name="connsiteY48" fmla="*/ 1255945 h 1694229"/>
              <a:gd name="connsiteX49" fmla="*/ 571974 w 1881147"/>
              <a:gd name="connsiteY49" fmla="*/ 1315648 h 1694229"/>
              <a:gd name="connsiteX50" fmla="*/ 662461 w 1881147"/>
              <a:gd name="connsiteY50" fmla="*/ 1468048 h 1694229"/>
              <a:gd name="connsiteX51" fmla="*/ 755271 w 1881147"/>
              <a:gd name="connsiteY51" fmla="*/ 1541202 h 1694229"/>
              <a:gd name="connsiteX52" fmla="*/ 805336 w 1881147"/>
              <a:gd name="connsiteY52" fmla="*/ 1491860 h 1694229"/>
              <a:gd name="connsiteX53" fmla="*/ 869926 w 1881147"/>
              <a:gd name="connsiteY53" fmla="*/ 1519257 h 1694229"/>
              <a:gd name="connsiteX54" fmla="*/ 924399 w 1881147"/>
              <a:gd name="connsiteY54" fmla="*/ 1487098 h 1694229"/>
              <a:gd name="connsiteX55" fmla="*/ 941246 w 1881147"/>
              <a:gd name="connsiteY55" fmla="*/ 1444922 h 1694229"/>
              <a:gd name="connsiteX56" fmla="*/ 1005123 w 1881147"/>
              <a:gd name="connsiteY56" fmla="*/ 1531334 h 1694229"/>
              <a:gd name="connsiteX57" fmla="*/ 1050190 w 1881147"/>
              <a:gd name="connsiteY57" fmla="*/ 1602428 h 1694229"/>
              <a:gd name="connsiteX58" fmla="*/ 1120136 w 1881147"/>
              <a:gd name="connsiteY58" fmla="*/ 1693947 h 1694229"/>
              <a:gd name="connsiteX59" fmla="*/ 1151034 w 1881147"/>
              <a:gd name="connsiteY59" fmla="*/ 1630856 h 1694229"/>
              <a:gd name="connsiteX60" fmla="*/ 1181693 w 1881147"/>
              <a:gd name="connsiteY60" fmla="*/ 1624376 h 1694229"/>
              <a:gd name="connsiteX61" fmla="*/ 1224792 w 1881147"/>
              <a:gd name="connsiteY61" fmla="*/ 1653639 h 1694229"/>
              <a:gd name="connsiteX62" fmla="*/ 1258367 w 1881147"/>
              <a:gd name="connsiteY62" fmla="*/ 1612985 h 1694229"/>
              <a:gd name="connsiteX63" fmla="*/ 1277188 w 1881147"/>
              <a:gd name="connsiteY63" fmla="*/ 1617602 h 1694229"/>
              <a:gd name="connsiteX64" fmla="*/ 1311230 w 1881147"/>
              <a:gd name="connsiteY64" fmla="*/ 1684079 h 1694229"/>
              <a:gd name="connsiteX65" fmla="*/ 1367786 w 1881147"/>
              <a:gd name="connsiteY65" fmla="*/ 1660610 h 1694229"/>
              <a:gd name="connsiteX66" fmla="*/ 1419818 w 1881147"/>
              <a:gd name="connsiteY66" fmla="*/ 1604489 h 1694229"/>
              <a:gd name="connsiteX67" fmla="*/ 1470595 w 1881147"/>
              <a:gd name="connsiteY67" fmla="*/ 1587946 h 1694229"/>
              <a:gd name="connsiteX68" fmla="*/ 1488274 w 1881147"/>
              <a:gd name="connsiteY68" fmla="*/ 1643768 h 1694229"/>
              <a:gd name="connsiteX69" fmla="*/ 1558169 w 1881147"/>
              <a:gd name="connsiteY69" fmla="*/ 1618090 h 1694229"/>
              <a:gd name="connsiteX70" fmla="*/ 1588947 w 1881147"/>
              <a:gd name="connsiteY70" fmla="*/ 1531334 h 1694229"/>
              <a:gd name="connsiteX71" fmla="*/ 1670383 w 1881147"/>
              <a:gd name="connsiteY71" fmla="*/ 1441192 h 1694229"/>
              <a:gd name="connsiteX72" fmla="*/ 1714974 w 1881147"/>
              <a:gd name="connsiteY72" fmla="*/ 1410062 h 1694229"/>
              <a:gd name="connsiteX73" fmla="*/ 1743343 w 1881147"/>
              <a:gd name="connsiteY73" fmla="*/ 1413357 h 1694229"/>
              <a:gd name="connsiteX74" fmla="*/ 1820935 w 1881147"/>
              <a:gd name="connsiteY74" fmla="*/ 1402749 h 1694229"/>
              <a:gd name="connsiteX75" fmla="*/ 1816054 w 1881147"/>
              <a:gd name="connsiteY75" fmla="*/ 1456313 h 1694229"/>
              <a:gd name="connsiteX76" fmla="*/ 1874221 w 1881147"/>
              <a:gd name="connsiteY76" fmla="*/ 1479634 h 1694229"/>
              <a:gd name="connsiteX77" fmla="*/ 1875829 w 1881147"/>
              <a:gd name="connsiteY77" fmla="*/ 1457000 h 1694229"/>
              <a:gd name="connsiteX78" fmla="*/ 1875051 w 1881147"/>
              <a:gd name="connsiteY78" fmla="*/ 1396266 h 1694229"/>
              <a:gd name="connsiteX79" fmla="*/ 1853086 w 1881147"/>
              <a:gd name="connsiteY79" fmla="*/ 1306123 h 1694229"/>
              <a:gd name="connsiteX80" fmla="*/ 1853086 w 1881147"/>
              <a:gd name="connsiteY80" fmla="*/ 1248973 h 1694229"/>
              <a:gd name="connsiteX81" fmla="*/ 1810224 w 1881147"/>
              <a:gd name="connsiteY81" fmla="*/ 1239448 h 1694229"/>
              <a:gd name="connsiteX82" fmla="*/ 1734024 w 1881147"/>
              <a:gd name="connsiteY82" fmla="*/ 1158485 h 1694229"/>
              <a:gd name="connsiteX83" fmla="*/ 1695924 w 1881147"/>
              <a:gd name="connsiteY83" fmla="*/ 977510 h 1694229"/>
              <a:gd name="connsiteX84" fmla="*/ 1643536 w 1881147"/>
              <a:gd name="connsiteY84" fmla="*/ 944173 h 1694229"/>
              <a:gd name="connsiteX85" fmla="*/ 1605436 w 1881147"/>
              <a:gd name="connsiteY85" fmla="*/ 887023 h 1694229"/>
              <a:gd name="connsiteX86" fmla="*/ 1557811 w 1881147"/>
              <a:gd name="connsiteY86" fmla="*/ 839398 h 1694229"/>
              <a:gd name="connsiteX87" fmla="*/ 1505424 w 1881147"/>
              <a:gd name="connsiteY87" fmla="*/ 820348 h 1694229"/>
              <a:gd name="connsiteX88" fmla="*/ 1453036 w 1881147"/>
              <a:gd name="connsiteY88" fmla="*/ 815585 h 1694229"/>
              <a:gd name="connsiteX89" fmla="*/ 1510186 w 1881147"/>
              <a:gd name="connsiteY89" fmla="*/ 782248 h 1694229"/>
              <a:gd name="connsiteX90" fmla="*/ 1476849 w 1881147"/>
              <a:gd name="connsiteY90" fmla="*/ 748910 h 1694229"/>
              <a:gd name="connsiteX91" fmla="*/ 1481611 w 1881147"/>
              <a:gd name="connsiteY91" fmla="*/ 725098 h 1694229"/>
              <a:gd name="connsiteX92" fmla="*/ 1572099 w 1881147"/>
              <a:gd name="connsiteY92" fmla="*/ 763198 h 1694229"/>
              <a:gd name="connsiteX93" fmla="*/ 1624486 w 1881147"/>
              <a:gd name="connsiteY93" fmla="*/ 696523 h 1694229"/>
              <a:gd name="connsiteX94" fmla="*/ 1622283 w 1881147"/>
              <a:gd name="connsiteY94" fmla="*/ 553648 h 1694229"/>
              <a:gd name="connsiteX95" fmla="*/ 1639486 w 1881147"/>
              <a:gd name="connsiteY95"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55759 w 1881147"/>
              <a:gd name="connsiteY16" fmla="*/ 376257 h 1694229"/>
              <a:gd name="connsiteX17" fmla="*/ 832776 w 1881147"/>
              <a:gd name="connsiteY17" fmla="*/ 440035 h 1694229"/>
              <a:gd name="connsiteX18" fmla="*/ 815693 w 1881147"/>
              <a:gd name="connsiteY18" fmla="*/ 475926 h 1694229"/>
              <a:gd name="connsiteX19" fmla="*/ 733662 w 1881147"/>
              <a:gd name="connsiteY19" fmla="*/ 494632 h 1694229"/>
              <a:gd name="connsiteX20" fmla="*/ 671986 w 1881147"/>
              <a:gd name="connsiteY20" fmla="*/ 420298 h 1694229"/>
              <a:gd name="connsiteX21" fmla="*/ 519586 w 1881147"/>
              <a:gd name="connsiteY21" fmla="*/ 415535 h 1694229"/>
              <a:gd name="connsiteX22" fmla="*/ 457674 w 1881147"/>
              <a:gd name="connsiteY22" fmla="*/ 434585 h 1694229"/>
              <a:gd name="connsiteX23" fmla="*/ 419574 w 1881147"/>
              <a:gd name="connsiteY23" fmla="*/ 420298 h 1694229"/>
              <a:gd name="connsiteX24" fmla="*/ 400524 w 1881147"/>
              <a:gd name="connsiteY24" fmla="*/ 358385 h 1694229"/>
              <a:gd name="connsiteX25" fmla="*/ 333849 w 1881147"/>
              <a:gd name="connsiteY25" fmla="*/ 305998 h 1694229"/>
              <a:gd name="connsiteX26" fmla="*/ 286224 w 1881147"/>
              <a:gd name="connsiteY26" fmla="*/ 239323 h 1694229"/>
              <a:gd name="connsiteX27" fmla="*/ 143349 w 1881147"/>
              <a:gd name="connsiteY27" fmla="*/ 258373 h 1694229"/>
              <a:gd name="connsiteX28" fmla="*/ 124299 w 1881147"/>
              <a:gd name="connsiteY28" fmla="*/ 334573 h 1694229"/>
              <a:gd name="connsiteX29" fmla="*/ 110011 w 1881147"/>
              <a:gd name="connsiteY29" fmla="*/ 367910 h 1694229"/>
              <a:gd name="connsiteX30" fmla="*/ 133824 w 1881147"/>
              <a:gd name="connsiteY30" fmla="*/ 415535 h 1694229"/>
              <a:gd name="connsiteX31" fmla="*/ 81436 w 1881147"/>
              <a:gd name="connsiteY31" fmla="*/ 453635 h 1694229"/>
              <a:gd name="connsiteX32" fmla="*/ 33811 w 1881147"/>
              <a:gd name="connsiteY32" fmla="*/ 448873 h 1694229"/>
              <a:gd name="connsiteX33" fmla="*/ 33811 w 1881147"/>
              <a:gd name="connsiteY33" fmla="*/ 520310 h 1694229"/>
              <a:gd name="connsiteX34" fmla="*/ 474 w 1881147"/>
              <a:gd name="connsiteY34" fmla="*/ 625085 h 1694229"/>
              <a:gd name="connsiteX35" fmla="*/ 62386 w 1881147"/>
              <a:gd name="connsiteY35" fmla="*/ 701285 h 1694229"/>
              <a:gd name="connsiteX36" fmla="*/ 111977 w 1881147"/>
              <a:gd name="connsiteY36" fmla="*/ 681547 h 1694229"/>
              <a:gd name="connsiteX37" fmla="*/ 112334 w 1881147"/>
              <a:gd name="connsiteY37" fmla="*/ 751806 h 1694229"/>
              <a:gd name="connsiteX38" fmla="*/ 167161 w 1881147"/>
              <a:gd name="connsiteY38" fmla="*/ 782248 h 1694229"/>
              <a:gd name="connsiteX39" fmla="*/ 236159 w 1881147"/>
              <a:gd name="connsiteY39" fmla="*/ 792460 h 1694229"/>
              <a:gd name="connsiteX40" fmla="*/ 271462 w 1881147"/>
              <a:gd name="connsiteY40" fmla="*/ 848431 h 1694229"/>
              <a:gd name="connsiteX41" fmla="*/ 270869 w 1881147"/>
              <a:gd name="connsiteY41" fmla="*/ 893503 h 1694229"/>
              <a:gd name="connsiteX42" fmla="*/ 295393 w 1881147"/>
              <a:gd name="connsiteY42" fmla="*/ 932978 h 1694229"/>
              <a:gd name="connsiteX43" fmla="*/ 341051 w 1881147"/>
              <a:gd name="connsiteY43" fmla="*/ 971570 h 1694229"/>
              <a:gd name="connsiteX44" fmla="*/ 426184 w 1881147"/>
              <a:gd name="connsiteY44" fmla="*/ 1025822 h 1694229"/>
              <a:gd name="connsiteX45" fmla="*/ 461961 w 1881147"/>
              <a:gd name="connsiteY45" fmla="*/ 1096915 h 1694229"/>
              <a:gd name="connsiteX46" fmla="*/ 441064 w 1881147"/>
              <a:gd name="connsiteY46" fmla="*/ 1166488 h 1694229"/>
              <a:gd name="connsiteX47" fmla="*/ 519111 w 1881147"/>
              <a:gd name="connsiteY47" fmla="*/ 1222951 h 1694229"/>
              <a:gd name="connsiteX48" fmla="*/ 591143 w 1881147"/>
              <a:gd name="connsiteY48" fmla="*/ 1255945 h 1694229"/>
              <a:gd name="connsiteX49" fmla="*/ 571974 w 1881147"/>
              <a:gd name="connsiteY49" fmla="*/ 1315648 h 1694229"/>
              <a:gd name="connsiteX50" fmla="*/ 662461 w 1881147"/>
              <a:gd name="connsiteY50" fmla="*/ 1468048 h 1694229"/>
              <a:gd name="connsiteX51" fmla="*/ 755271 w 1881147"/>
              <a:gd name="connsiteY51" fmla="*/ 1541202 h 1694229"/>
              <a:gd name="connsiteX52" fmla="*/ 805336 w 1881147"/>
              <a:gd name="connsiteY52" fmla="*/ 1491860 h 1694229"/>
              <a:gd name="connsiteX53" fmla="*/ 869926 w 1881147"/>
              <a:gd name="connsiteY53" fmla="*/ 1519257 h 1694229"/>
              <a:gd name="connsiteX54" fmla="*/ 924399 w 1881147"/>
              <a:gd name="connsiteY54" fmla="*/ 1487098 h 1694229"/>
              <a:gd name="connsiteX55" fmla="*/ 941246 w 1881147"/>
              <a:gd name="connsiteY55" fmla="*/ 1444922 h 1694229"/>
              <a:gd name="connsiteX56" fmla="*/ 1005123 w 1881147"/>
              <a:gd name="connsiteY56" fmla="*/ 1531334 h 1694229"/>
              <a:gd name="connsiteX57" fmla="*/ 1050190 w 1881147"/>
              <a:gd name="connsiteY57" fmla="*/ 1602428 h 1694229"/>
              <a:gd name="connsiteX58" fmla="*/ 1120136 w 1881147"/>
              <a:gd name="connsiteY58" fmla="*/ 1693947 h 1694229"/>
              <a:gd name="connsiteX59" fmla="*/ 1151034 w 1881147"/>
              <a:gd name="connsiteY59" fmla="*/ 1630856 h 1694229"/>
              <a:gd name="connsiteX60" fmla="*/ 1181693 w 1881147"/>
              <a:gd name="connsiteY60" fmla="*/ 1624376 h 1694229"/>
              <a:gd name="connsiteX61" fmla="*/ 1224792 w 1881147"/>
              <a:gd name="connsiteY61" fmla="*/ 1653639 h 1694229"/>
              <a:gd name="connsiteX62" fmla="*/ 1258367 w 1881147"/>
              <a:gd name="connsiteY62" fmla="*/ 1612985 h 1694229"/>
              <a:gd name="connsiteX63" fmla="*/ 1277188 w 1881147"/>
              <a:gd name="connsiteY63" fmla="*/ 1617602 h 1694229"/>
              <a:gd name="connsiteX64" fmla="*/ 1311230 w 1881147"/>
              <a:gd name="connsiteY64" fmla="*/ 1684079 h 1694229"/>
              <a:gd name="connsiteX65" fmla="*/ 1367786 w 1881147"/>
              <a:gd name="connsiteY65" fmla="*/ 1660610 h 1694229"/>
              <a:gd name="connsiteX66" fmla="*/ 1419818 w 1881147"/>
              <a:gd name="connsiteY66" fmla="*/ 1604489 h 1694229"/>
              <a:gd name="connsiteX67" fmla="*/ 1470595 w 1881147"/>
              <a:gd name="connsiteY67" fmla="*/ 1587946 h 1694229"/>
              <a:gd name="connsiteX68" fmla="*/ 1488274 w 1881147"/>
              <a:gd name="connsiteY68" fmla="*/ 1643768 h 1694229"/>
              <a:gd name="connsiteX69" fmla="*/ 1558169 w 1881147"/>
              <a:gd name="connsiteY69" fmla="*/ 1618090 h 1694229"/>
              <a:gd name="connsiteX70" fmla="*/ 1588947 w 1881147"/>
              <a:gd name="connsiteY70" fmla="*/ 1531334 h 1694229"/>
              <a:gd name="connsiteX71" fmla="*/ 1670383 w 1881147"/>
              <a:gd name="connsiteY71" fmla="*/ 1441192 h 1694229"/>
              <a:gd name="connsiteX72" fmla="*/ 1714974 w 1881147"/>
              <a:gd name="connsiteY72" fmla="*/ 1410062 h 1694229"/>
              <a:gd name="connsiteX73" fmla="*/ 1743343 w 1881147"/>
              <a:gd name="connsiteY73" fmla="*/ 1413357 h 1694229"/>
              <a:gd name="connsiteX74" fmla="*/ 1820935 w 1881147"/>
              <a:gd name="connsiteY74" fmla="*/ 1402749 h 1694229"/>
              <a:gd name="connsiteX75" fmla="*/ 1816054 w 1881147"/>
              <a:gd name="connsiteY75" fmla="*/ 1456313 h 1694229"/>
              <a:gd name="connsiteX76" fmla="*/ 1874221 w 1881147"/>
              <a:gd name="connsiteY76" fmla="*/ 1479634 h 1694229"/>
              <a:gd name="connsiteX77" fmla="*/ 1875829 w 1881147"/>
              <a:gd name="connsiteY77" fmla="*/ 1457000 h 1694229"/>
              <a:gd name="connsiteX78" fmla="*/ 1875051 w 1881147"/>
              <a:gd name="connsiteY78" fmla="*/ 1396266 h 1694229"/>
              <a:gd name="connsiteX79" fmla="*/ 1853086 w 1881147"/>
              <a:gd name="connsiteY79" fmla="*/ 1306123 h 1694229"/>
              <a:gd name="connsiteX80" fmla="*/ 1853086 w 1881147"/>
              <a:gd name="connsiteY80" fmla="*/ 1248973 h 1694229"/>
              <a:gd name="connsiteX81" fmla="*/ 1810224 w 1881147"/>
              <a:gd name="connsiteY81" fmla="*/ 1239448 h 1694229"/>
              <a:gd name="connsiteX82" fmla="*/ 1734024 w 1881147"/>
              <a:gd name="connsiteY82" fmla="*/ 1158485 h 1694229"/>
              <a:gd name="connsiteX83" fmla="*/ 1695924 w 1881147"/>
              <a:gd name="connsiteY83" fmla="*/ 977510 h 1694229"/>
              <a:gd name="connsiteX84" fmla="*/ 1643536 w 1881147"/>
              <a:gd name="connsiteY84" fmla="*/ 944173 h 1694229"/>
              <a:gd name="connsiteX85" fmla="*/ 1605436 w 1881147"/>
              <a:gd name="connsiteY85" fmla="*/ 887023 h 1694229"/>
              <a:gd name="connsiteX86" fmla="*/ 1557811 w 1881147"/>
              <a:gd name="connsiteY86" fmla="*/ 839398 h 1694229"/>
              <a:gd name="connsiteX87" fmla="*/ 1505424 w 1881147"/>
              <a:gd name="connsiteY87" fmla="*/ 820348 h 1694229"/>
              <a:gd name="connsiteX88" fmla="*/ 1453036 w 1881147"/>
              <a:gd name="connsiteY88" fmla="*/ 815585 h 1694229"/>
              <a:gd name="connsiteX89" fmla="*/ 1510186 w 1881147"/>
              <a:gd name="connsiteY89" fmla="*/ 782248 h 1694229"/>
              <a:gd name="connsiteX90" fmla="*/ 1476849 w 1881147"/>
              <a:gd name="connsiteY90" fmla="*/ 748910 h 1694229"/>
              <a:gd name="connsiteX91" fmla="*/ 1481611 w 1881147"/>
              <a:gd name="connsiteY91" fmla="*/ 725098 h 1694229"/>
              <a:gd name="connsiteX92" fmla="*/ 1572099 w 1881147"/>
              <a:gd name="connsiteY92" fmla="*/ 763198 h 1694229"/>
              <a:gd name="connsiteX93" fmla="*/ 1624486 w 1881147"/>
              <a:gd name="connsiteY93" fmla="*/ 696523 h 1694229"/>
              <a:gd name="connsiteX94" fmla="*/ 1622283 w 1881147"/>
              <a:gd name="connsiteY94" fmla="*/ 553648 h 1694229"/>
              <a:gd name="connsiteX95" fmla="*/ 1639486 w 1881147"/>
              <a:gd name="connsiteY95"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55759 w 1881147"/>
              <a:gd name="connsiteY16" fmla="*/ 376257 h 1694229"/>
              <a:gd name="connsiteX17" fmla="*/ 832776 w 1881147"/>
              <a:gd name="connsiteY17" fmla="*/ 440035 h 1694229"/>
              <a:gd name="connsiteX18" fmla="*/ 815693 w 1881147"/>
              <a:gd name="connsiteY18" fmla="*/ 475926 h 1694229"/>
              <a:gd name="connsiteX19" fmla="*/ 733662 w 1881147"/>
              <a:gd name="connsiteY19" fmla="*/ 494632 h 1694229"/>
              <a:gd name="connsiteX20" fmla="*/ 715850 w 1881147"/>
              <a:gd name="connsiteY20" fmla="*/ 440647 h 1694229"/>
              <a:gd name="connsiteX21" fmla="*/ 671986 w 1881147"/>
              <a:gd name="connsiteY21" fmla="*/ 420298 h 1694229"/>
              <a:gd name="connsiteX22" fmla="*/ 519586 w 1881147"/>
              <a:gd name="connsiteY22" fmla="*/ 415535 h 1694229"/>
              <a:gd name="connsiteX23" fmla="*/ 457674 w 1881147"/>
              <a:gd name="connsiteY23" fmla="*/ 434585 h 1694229"/>
              <a:gd name="connsiteX24" fmla="*/ 419574 w 1881147"/>
              <a:gd name="connsiteY24" fmla="*/ 420298 h 1694229"/>
              <a:gd name="connsiteX25" fmla="*/ 400524 w 1881147"/>
              <a:gd name="connsiteY25" fmla="*/ 358385 h 1694229"/>
              <a:gd name="connsiteX26" fmla="*/ 333849 w 1881147"/>
              <a:gd name="connsiteY26" fmla="*/ 305998 h 1694229"/>
              <a:gd name="connsiteX27" fmla="*/ 286224 w 1881147"/>
              <a:gd name="connsiteY27" fmla="*/ 239323 h 1694229"/>
              <a:gd name="connsiteX28" fmla="*/ 143349 w 1881147"/>
              <a:gd name="connsiteY28" fmla="*/ 258373 h 1694229"/>
              <a:gd name="connsiteX29" fmla="*/ 124299 w 1881147"/>
              <a:gd name="connsiteY29" fmla="*/ 334573 h 1694229"/>
              <a:gd name="connsiteX30" fmla="*/ 110011 w 1881147"/>
              <a:gd name="connsiteY30" fmla="*/ 367910 h 1694229"/>
              <a:gd name="connsiteX31" fmla="*/ 133824 w 1881147"/>
              <a:gd name="connsiteY31" fmla="*/ 415535 h 1694229"/>
              <a:gd name="connsiteX32" fmla="*/ 81436 w 1881147"/>
              <a:gd name="connsiteY32" fmla="*/ 453635 h 1694229"/>
              <a:gd name="connsiteX33" fmla="*/ 33811 w 1881147"/>
              <a:gd name="connsiteY33" fmla="*/ 448873 h 1694229"/>
              <a:gd name="connsiteX34" fmla="*/ 33811 w 1881147"/>
              <a:gd name="connsiteY34" fmla="*/ 520310 h 1694229"/>
              <a:gd name="connsiteX35" fmla="*/ 474 w 1881147"/>
              <a:gd name="connsiteY35" fmla="*/ 625085 h 1694229"/>
              <a:gd name="connsiteX36" fmla="*/ 62386 w 1881147"/>
              <a:gd name="connsiteY36" fmla="*/ 701285 h 1694229"/>
              <a:gd name="connsiteX37" fmla="*/ 111977 w 1881147"/>
              <a:gd name="connsiteY37" fmla="*/ 681547 h 1694229"/>
              <a:gd name="connsiteX38" fmla="*/ 112334 w 1881147"/>
              <a:gd name="connsiteY38" fmla="*/ 751806 h 1694229"/>
              <a:gd name="connsiteX39" fmla="*/ 167161 w 1881147"/>
              <a:gd name="connsiteY39" fmla="*/ 782248 h 1694229"/>
              <a:gd name="connsiteX40" fmla="*/ 236159 w 1881147"/>
              <a:gd name="connsiteY40" fmla="*/ 792460 h 1694229"/>
              <a:gd name="connsiteX41" fmla="*/ 271462 w 1881147"/>
              <a:gd name="connsiteY41" fmla="*/ 848431 h 1694229"/>
              <a:gd name="connsiteX42" fmla="*/ 270869 w 1881147"/>
              <a:gd name="connsiteY42" fmla="*/ 893503 h 1694229"/>
              <a:gd name="connsiteX43" fmla="*/ 295393 w 1881147"/>
              <a:gd name="connsiteY43" fmla="*/ 932978 h 1694229"/>
              <a:gd name="connsiteX44" fmla="*/ 341051 w 1881147"/>
              <a:gd name="connsiteY44" fmla="*/ 971570 h 1694229"/>
              <a:gd name="connsiteX45" fmla="*/ 426184 w 1881147"/>
              <a:gd name="connsiteY45" fmla="*/ 1025822 h 1694229"/>
              <a:gd name="connsiteX46" fmla="*/ 461961 w 1881147"/>
              <a:gd name="connsiteY46" fmla="*/ 1096915 h 1694229"/>
              <a:gd name="connsiteX47" fmla="*/ 441064 w 1881147"/>
              <a:gd name="connsiteY47" fmla="*/ 1166488 h 1694229"/>
              <a:gd name="connsiteX48" fmla="*/ 519111 w 1881147"/>
              <a:gd name="connsiteY48" fmla="*/ 1222951 h 1694229"/>
              <a:gd name="connsiteX49" fmla="*/ 591143 w 1881147"/>
              <a:gd name="connsiteY49" fmla="*/ 1255945 h 1694229"/>
              <a:gd name="connsiteX50" fmla="*/ 571974 w 1881147"/>
              <a:gd name="connsiteY50" fmla="*/ 1315648 h 1694229"/>
              <a:gd name="connsiteX51" fmla="*/ 662461 w 1881147"/>
              <a:gd name="connsiteY51" fmla="*/ 1468048 h 1694229"/>
              <a:gd name="connsiteX52" fmla="*/ 755271 w 1881147"/>
              <a:gd name="connsiteY52" fmla="*/ 1541202 h 1694229"/>
              <a:gd name="connsiteX53" fmla="*/ 805336 w 1881147"/>
              <a:gd name="connsiteY53" fmla="*/ 1491860 h 1694229"/>
              <a:gd name="connsiteX54" fmla="*/ 869926 w 1881147"/>
              <a:gd name="connsiteY54" fmla="*/ 1519257 h 1694229"/>
              <a:gd name="connsiteX55" fmla="*/ 924399 w 1881147"/>
              <a:gd name="connsiteY55" fmla="*/ 1487098 h 1694229"/>
              <a:gd name="connsiteX56" fmla="*/ 941246 w 1881147"/>
              <a:gd name="connsiteY56" fmla="*/ 1444922 h 1694229"/>
              <a:gd name="connsiteX57" fmla="*/ 1005123 w 1881147"/>
              <a:gd name="connsiteY57" fmla="*/ 1531334 h 1694229"/>
              <a:gd name="connsiteX58" fmla="*/ 1050190 w 1881147"/>
              <a:gd name="connsiteY58" fmla="*/ 1602428 h 1694229"/>
              <a:gd name="connsiteX59" fmla="*/ 1120136 w 1881147"/>
              <a:gd name="connsiteY59" fmla="*/ 1693947 h 1694229"/>
              <a:gd name="connsiteX60" fmla="*/ 1151034 w 1881147"/>
              <a:gd name="connsiteY60" fmla="*/ 1630856 h 1694229"/>
              <a:gd name="connsiteX61" fmla="*/ 1181693 w 1881147"/>
              <a:gd name="connsiteY61" fmla="*/ 1624376 h 1694229"/>
              <a:gd name="connsiteX62" fmla="*/ 1224792 w 1881147"/>
              <a:gd name="connsiteY62" fmla="*/ 1653639 h 1694229"/>
              <a:gd name="connsiteX63" fmla="*/ 1258367 w 1881147"/>
              <a:gd name="connsiteY63" fmla="*/ 1612985 h 1694229"/>
              <a:gd name="connsiteX64" fmla="*/ 1277188 w 1881147"/>
              <a:gd name="connsiteY64" fmla="*/ 1617602 h 1694229"/>
              <a:gd name="connsiteX65" fmla="*/ 1311230 w 1881147"/>
              <a:gd name="connsiteY65" fmla="*/ 1684079 h 1694229"/>
              <a:gd name="connsiteX66" fmla="*/ 1367786 w 1881147"/>
              <a:gd name="connsiteY66" fmla="*/ 1660610 h 1694229"/>
              <a:gd name="connsiteX67" fmla="*/ 1419818 w 1881147"/>
              <a:gd name="connsiteY67" fmla="*/ 1604489 h 1694229"/>
              <a:gd name="connsiteX68" fmla="*/ 1470595 w 1881147"/>
              <a:gd name="connsiteY68" fmla="*/ 1587946 h 1694229"/>
              <a:gd name="connsiteX69" fmla="*/ 1488274 w 1881147"/>
              <a:gd name="connsiteY69" fmla="*/ 1643768 h 1694229"/>
              <a:gd name="connsiteX70" fmla="*/ 1558169 w 1881147"/>
              <a:gd name="connsiteY70" fmla="*/ 1618090 h 1694229"/>
              <a:gd name="connsiteX71" fmla="*/ 1588947 w 1881147"/>
              <a:gd name="connsiteY71" fmla="*/ 1531334 h 1694229"/>
              <a:gd name="connsiteX72" fmla="*/ 1670383 w 1881147"/>
              <a:gd name="connsiteY72" fmla="*/ 1441192 h 1694229"/>
              <a:gd name="connsiteX73" fmla="*/ 1714974 w 1881147"/>
              <a:gd name="connsiteY73" fmla="*/ 1410062 h 1694229"/>
              <a:gd name="connsiteX74" fmla="*/ 1743343 w 1881147"/>
              <a:gd name="connsiteY74" fmla="*/ 1413357 h 1694229"/>
              <a:gd name="connsiteX75" fmla="*/ 1820935 w 1881147"/>
              <a:gd name="connsiteY75" fmla="*/ 1402749 h 1694229"/>
              <a:gd name="connsiteX76" fmla="*/ 1816054 w 1881147"/>
              <a:gd name="connsiteY76" fmla="*/ 1456313 h 1694229"/>
              <a:gd name="connsiteX77" fmla="*/ 1874221 w 1881147"/>
              <a:gd name="connsiteY77" fmla="*/ 1479634 h 1694229"/>
              <a:gd name="connsiteX78" fmla="*/ 1875829 w 1881147"/>
              <a:gd name="connsiteY78" fmla="*/ 1457000 h 1694229"/>
              <a:gd name="connsiteX79" fmla="*/ 1875051 w 1881147"/>
              <a:gd name="connsiteY79" fmla="*/ 1396266 h 1694229"/>
              <a:gd name="connsiteX80" fmla="*/ 1853086 w 1881147"/>
              <a:gd name="connsiteY80" fmla="*/ 1306123 h 1694229"/>
              <a:gd name="connsiteX81" fmla="*/ 1853086 w 1881147"/>
              <a:gd name="connsiteY81" fmla="*/ 1248973 h 1694229"/>
              <a:gd name="connsiteX82" fmla="*/ 1810224 w 1881147"/>
              <a:gd name="connsiteY82" fmla="*/ 1239448 h 1694229"/>
              <a:gd name="connsiteX83" fmla="*/ 1734024 w 1881147"/>
              <a:gd name="connsiteY83" fmla="*/ 1158485 h 1694229"/>
              <a:gd name="connsiteX84" fmla="*/ 1695924 w 1881147"/>
              <a:gd name="connsiteY84" fmla="*/ 977510 h 1694229"/>
              <a:gd name="connsiteX85" fmla="*/ 1643536 w 1881147"/>
              <a:gd name="connsiteY85" fmla="*/ 944173 h 1694229"/>
              <a:gd name="connsiteX86" fmla="*/ 1605436 w 1881147"/>
              <a:gd name="connsiteY86" fmla="*/ 887023 h 1694229"/>
              <a:gd name="connsiteX87" fmla="*/ 1557811 w 1881147"/>
              <a:gd name="connsiteY87" fmla="*/ 839398 h 1694229"/>
              <a:gd name="connsiteX88" fmla="*/ 1505424 w 1881147"/>
              <a:gd name="connsiteY88" fmla="*/ 820348 h 1694229"/>
              <a:gd name="connsiteX89" fmla="*/ 1453036 w 1881147"/>
              <a:gd name="connsiteY89" fmla="*/ 815585 h 1694229"/>
              <a:gd name="connsiteX90" fmla="*/ 1510186 w 1881147"/>
              <a:gd name="connsiteY90" fmla="*/ 782248 h 1694229"/>
              <a:gd name="connsiteX91" fmla="*/ 1476849 w 1881147"/>
              <a:gd name="connsiteY91" fmla="*/ 748910 h 1694229"/>
              <a:gd name="connsiteX92" fmla="*/ 1481611 w 1881147"/>
              <a:gd name="connsiteY92" fmla="*/ 725098 h 1694229"/>
              <a:gd name="connsiteX93" fmla="*/ 1572099 w 1881147"/>
              <a:gd name="connsiteY93" fmla="*/ 763198 h 1694229"/>
              <a:gd name="connsiteX94" fmla="*/ 1624486 w 1881147"/>
              <a:gd name="connsiteY94" fmla="*/ 696523 h 1694229"/>
              <a:gd name="connsiteX95" fmla="*/ 1622283 w 1881147"/>
              <a:gd name="connsiteY95" fmla="*/ 553648 h 1694229"/>
              <a:gd name="connsiteX96" fmla="*/ 1639486 w 1881147"/>
              <a:gd name="connsiteY96"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55759 w 1881147"/>
              <a:gd name="connsiteY16" fmla="*/ 376257 h 1694229"/>
              <a:gd name="connsiteX17" fmla="*/ 832776 w 1881147"/>
              <a:gd name="connsiteY17" fmla="*/ 440035 h 1694229"/>
              <a:gd name="connsiteX18" fmla="*/ 815693 w 1881147"/>
              <a:gd name="connsiteY18" fmla="*/ 475926 h 1694229"/>
              <a:gd name="connsiteX19" fmla="*/ 733662 w 1881147"/>
              <a:gd name="connsiteY19" fmla="*/ 494632 h 1694229"/>
              <a:gd name="connsiteX20" fmla="*/ 715850 w 1881147"/>
              <a:gd name="connsiteY20" fmla="*/ 440647 h 1694229"/>
              <a:gd name="connsiteX21" fmla="*/ 671986 w 1881147"/>
              <a:gd name="connsiteY21" fmla="*/ 420298 h 1694229"/>
              <a:gd name="connsiteX22" fmla="*/ 536670 w 1881147"/>
              <a:gd name="connsiteY22" fmla="*/ 420641 h 1694229"/>
              <a:gd name="connsiteX23" fmla="*/ 457674 w 1881147"/>
              <a:gd name="connsiteY23" fmla="*/ 434585 h 1694229"/>
              <a:gd name="connsiteX24" fmla="*/ 419574 w 1881147"/>
              <a:gd name="connsiteY24" fmla="*/ 420298 h 1694229"/>
              <a:gd name="connsiteX25" fmla="*/ 400524 w 1881147"/>
              <a:gd name="connsiteY25" fmla="*/ 358385 h 1694229"/>
              <a:gd name="connsiteX26" fmla="*/ 333849 w 1881147"/>
              <a:gd name="connsiteY26" fmla="*/ 305998 h 1694229"/>
              <a:gd name="connsiteX27" fmla="*/ 286224 w 1881147"/>
              <a:gd name="connsiteY27" fmla="*/ 239323 h 1694229"/>
              <a:gd name="connsiteX28" fmla="*/ 143349 w 1881147"/>
              <a:gd name="connsiteY28" fmla="*/ 258373 h 1694229"/>
              <a:gd name="connsiteX29" fmla="*/ 124299 w 1881147"/>
              <a:gd name="connsiteY29" fmla="*/ 334573 h 1694229"/>
              <a:gd name="connsiteX30" fmla="*/ 110011 w 1881147"/>
              <a:gd name="connsiteY30" fmla="*/ 367910 h 1694229"/>
              <a:gd name="connsiteX31" fmla="*/ 133824 w 1881147"/>
              <a:gd name="connsiteY31" fmla="*/ 415535 h 1694229"/>
              <a:gd name="connsiteX32" fmla="*/ 81436 w 1881147"/>
              <a:gd name="connsiteY32" fmla="*/ 453635 h 1694229"/>
              <a:gd name="connsiteX33" fmla="*/ 33811 w 1881147"/>
              <a:gd name="connsiteY33" fmla="*/ 448873 h 1694229"/>
              <a:gd name="connsiteX34" fmla="*/ 33811 w 1881147"/>
              <a:gd name="connsiteY34" fmla="*/ 520310 h 1694229"/>
              <a:gd name="connsiteX35" fmla="*/ 474 w 1881147"/>
              <a:gd name="connsiteY35" fmla="*/ 625085 h 1694229"/>
              <a:gd name="connsiteX36" fmla="*/ 62386 w 1881147"/>
              <a:gd name="connsiteY36" fmla="*/ 701285 h 1694229"/>
              <a:gd name="connsiteX37" fmla="*/ 111977 w 1881147"/>
              <a:gd name="connsiteY37" fmla="*/ 681547 h 1694229"/>
              <a:gd name="connsiteX38" fmla="*/ 112334 w 1881147"/>
              <a:gd name="connsiteY38" fmla="*/ 751806 h 1694229"/>
              <a:gd name="connsiteX39" fmla="*/ 167161 w 1881147"/>
              <a:gd name="connsiteY39" fmla="*/ 782248 h 1694229"/>
              <a:gd name="connsiteX40" fmla="*/ 236159 w 1881147"/>
              <a:gd name="connsiteY40" fmla="*/ 792460 h 1694229"/>
              <a:gd name="connsiteX41" fmla="*/ 271462 w 1881147"/>
              <a:gd name="connsiteY41" fmla="*/ 848431 h 1694229"/>
              <a:gd name="connsiteX42" fmla="*/ 270869 w 1881147"/>
              <a:gd name="connsiteY42" fmla="*/ 893503 h 1694229"/>
              <a:gd name="connsiteX43" fmla="*/ 295393 w 1881147"/>
              <a:gd name="connsiteY43" fmla="*/ 932978 h 1694229"/>
              <a:gd name="connsiteX44" fmla="*/ 341051 w 1881147"/>
              <a:gd name="connsiteY44" fmla="*/ 971570 h 1694229"/>
              <a:gd name="connsiteX45" fmla="*/ 426184 w 1881147"/>
              <a:gd name="connsiteY45" fmla="*/ 1025822 h 1694229"/>
              <a:gd name="connsiteX46" fmla="*/ 461961 w 1881147"/>
              <a:gd name="connsiteY46" fmla="*/ 1096915 h 1694229"/>
              <a:gd name="connsiteX47" fmla="*/ 441064 w 1881147"/>
              <a:gd name="connsiteY47" fmla="*/ 1166488 h 1694229"/>
              <a:gd name="connsiteX48" fmla="*/ 519111 w 1881147"/>
              <a:gd name="connsiteY48" fmla="*/ 1222951 h 1694229"/>
              <a:gd name="connsiteX49" fmla="*/ 591143 w 1881147"/>
              <a:gd name="connsiteY49" fmla="*/ 1255945 h 1694229"/>
              <a:gd name="connsiteX50" fmla="*/ 571974 w 1881147"/>
              <a:gd name="connsiteY50" fmla="*/ 1315648 h 1694229"/>
              <a:gd name="connsiteX51" fmla="*/ 662461 w 1881147"/>
              <a:gd name="connsiteY51" fmla="*/ 1468048 h 1694229"/>
              <a:gd name="connsiteX52" fmla="*/ 755271 w 1881147"/>
              <a:gd name="connsiteY52" fmla="*/ 1541202 h 1694229"/>
              <a:gd name="connsiteX53" fmla="*/ 805336 w 1881147"/>
              <a:gd name="connsiteY53" fmla="*/ 1491860 h 1694229"/>
              <a:gd name="connsiteX54" fmla="*/ 869926 w 1881147"/>
              <a:gd name="connsiteY54" fmla="*/ 1519257 h 1694229"/>
              <a:gd name="connsiteX55" fmla="*/ 924399 w 1881147"/>
              <a:gd name="connsiteY55" fmla="*/ 1487098 h 1694229"/>
              <a:gd name="connsiteX56" fmla="*/ 941246 w 1881147"/>
              <a:gd name="connsiteY56" fmla="*/ 1444922 h 1694229"/>
              <a:gd name="connsiteX57" fmla="*/ 1005123 w 1881147"/>
              <a:gd name="connsiteY57" fmla="*/ 1531334 h 1694229"/>
              <a:gd name="connsiteX58" fmla="*/ 1050190 w 1881147"/>
              <a:gd name="connsiteY58" fmla="*/ 1602428 h 1694229"/>
              <a:gd name="connsiteX59" fmla="*/ 1120136 w 1881147"/>
              <a:gd name="connsiteY59" fmla="*/ 1693947 h 1694229"/>
              <a:gd name="connsiteX60" fmla="*/ 1151034 w 1881147"/>
              <a:gd name="connsiteY60" fmla="*/ 1630856 h 1694229"/>
              <a:gd name="connsiteX61" fmla="*/ 1181693 w 1881147"/>
              <a:gd name="connsiteY61" fmla="*/ 1624376 h 1694229"/>
              <a:gd name="connsiteX62" fmla="*/ 1224792 w 1881147"/>
              <a:gd name="connsiteY62" fmla="*/ 1653639 h 1694229"/>
              <a:gd name="connsiteX63" fmla="*/ 1258367 w 1881147"/>
              <a:gd name="connsiteY63" fmla="*/ 1612985 h 1694229"/>
              <a:gd name="connsiteX64" fmla="*/ 1277188 w 1881147"/>
              <a:gd name="connsiteY64" fmla="*/ 1617602 h 1694229"/>
              <a:gd name="connsiteX65" fmla="*/ 1311230 w 1881147"/>
              <a:gd name="connsiteY65" fmla="*/ 1684079 h 1694229"/>
              <a:gd name="connsiteX66" fmla="*/ 1367786 w 1881147"/>
              <a:gd name="connsiteY66" fmla="*/ 1660610 h 1694229"/>
              <a:gd name="connsiteX67" fmla="*/ 1419818 w 1881147"/>
              <a:gd name="connsiteY67" fmla="*/ 1604489 h 1694229"/>
              <a:gd name="connsiteX68" fmla="*/ 1470595 w 1881147"/>
              <a:gd name="connsiteY68" fmla="*/ 1587946 h 1694229"/>
              <a:gd name="connsiteX69" fmla="*/ 1488274 w 1881147"/>
              <a:gd name="connsiteY69" fmla="*/ 1643768 h 1694229"/>
              <a:gd name="connsiteX70" fmla="*/ 1558169 w 1881147"/>
              <a:gd name="connsiteY70" fmla="*/ 1618090 h 1694229"/>
              <a:gd name="connsiteX71" fmla="*/ 1588947 w 1881147"/>
              <a:gd name="connsiteY71" fmla="*/ 1531334 h 1694229"/>
              <a:gd name="connsiteX72" fmla="*/ 1670383 w 1881147"/>
              <a:gd name="connsiteY72" fmla="*/ 1441192 h 1694229"/>
              <a:gd name="connsiteX73" fmla="*/ 1714974 w 1881147"/>
              <a:gd name="connsiteY73" fmla="*/ 1410062 h 1694229"/>
              <a:gd name="connsiteX74" fmla="*/ 1743343 w 1881147"/>
              <a:gd name="connsiteY74" fmla="*/ 1413357 h 1694229"/>
              <a:gd name="connsiteX75" fmla="*/ 1820935 w 1881147"/>
              <a:gd name="connsiteY75" fmla="*/ 1402749 h 1694229"/>
              <a:gd name="connsiteX76" fmla="*/ 1816054 w 1881147"/>
              <a:gd name="connsiteY76" fmla="*/ 1456313 h 1694229"/>
              <a:gd name="connsiteX77" fmla="*/ 1874221 w 1881147"/>
              <a:gd name="connsiteY77" fmla="*/ 1479634 h 1694229"/>
              <a:gd name="connsiteX78" fmla="*/ 1875829 w 1881147"/>
              <a:gd name="connsiteY78" fmla="*/ 1457000 h 1694229"/>
              <a:gd name="connsiteX79" fmla="*/ 1875051 w 1881147"/>
              <a:gd name="connsiteY79" fmla="*/ 1396266 h 1694229"/>
              <a:gd name="connsiteX80" fmla="*/ 1853086 w 1881147"/>
              <a:gd name="connsiteY80" fmla="*/ 1306123 h 1694229"/>
              <a:gd name="connsiteX81" fmla="*/ 1853086 w 1881147"/>
              <a:gd name="connsiteY81" fmla="*/ 1248973 h 1694229"/>
              <a:gd name="connsiteX82" fmla="*/ 1810224 w 1881147"/>
              <a:gd name="connsiteY82" fmla="*/ 1239448 h 1694229"/>
              <a:gd name="connsiteX83" fmla="*/ 1734024 w 1881147"/>
              <a:gd name="connsiteY83" fmla="*/ 1158485 h 1694229"/>
              <a:gd name="connsiteX84" fmla="*/ 1695924 w 1881147"/>
              <a:gd name="connsiteY84" fmla="*/ 977510 h 1694229"/>
              <a:gd name="connsiteX85" fmla="*/ 1643536 w 1881147"/>
              <a:gd name="connsiteY85" fmla="*/ 944173 h 1694229"/>
              <a:gd name="connsiteX86" fmla="*/ 1605436 w 1881147"/>
              <a:gd name="connsiteY86" fmla="*/ 887023 h 1694229"/>
              <a:gd name="connsiteX87" fmla="*/ 1557811 w 1881147"/>
              <a:gd name="connsiteY87" fmla="*/ 839398 h 1694229"/>
              <a:gd name="connsiteX88" fmla="*/ 1505424 w 1881147"/>
              <a:gd name="connsiteY88" fmla="*/ 820348 h 1694229"/>
              <a:gd name="connsiteX89" fmla="*/ 1453036 w 1881147"/>
              <a:gd name="connsiteY89" fmla="*/ 815585 h 1694229"/>
              <a:gd name="connsiteX90" fmla="*/ 1510186 w 1881147"/>
              <a:gd name="connsiteY90" fmla="*/ 782248 h 1694229"/>
              <a:gd name="connsiteX91" fmla="*/ 1476849 w 1881147"/>
              <a:gd name="connsiteY91" fmla="*/ 748910 h 1694229"/>
              <a:gd name="connsiteX92" fmla="*/ 1481611 w 1881147"/>
              <a:gd name="connsiteY92" fmla="*/ 725098 h 1694229"/>
              <a:gd name="connsiteX93" fmla="*/ 1572099 w 1881147"/>
              <a:gd name="connsiteY93" fmla="*/ 763198 h 1694229"/>
              <a:gd name="connsiteX94" fmla="*/ 1624486 w 1881147"/>
              <a:gd name="connsiteY94" fmla="*/ 696523 h 1694229"/>
              <a:gd name="connsiteX95" fmla="*/ 1622283 w 1881147"/>
              <a:gd name="connsiteY95" fmla="*/ 553648 h 1694229"/>
              <a:gd name="connsiteX96" fmla="*/ 1639486 w 1881147"/>
              <a:gd name="connsiteY96"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55759 w 1881147"/>
              <a:gd name="connsiteY16" fmla="*/ 376257 h 1694229"/>
              <a:gd name="connsiteX17" fmla="*/ 832776 w 1881147"/>
              <a:gd name="connsiteY17" fmla="*/ 440035 h 1694229"/>
              <a:gd name="connsiteX18" fmla="*/ 815693 w 1881147"/>
              <a:gd name="connsiteY18" fmla="*/ 475926 h 1694229"/>
              <a:gd name="connsiteX19" fmla="*/ 733662 w 1881147"/>
              <a:gd name="connsiteY19" fmla="*/ 494632 h 1694229"/>
              <a:gd name="connsiteX20" fmla="*/ 715850 w 1881147"/>
              <a:gd name="connsiteY20" fmla="*/ 440647 h 1694229"/>
              <a:gd name="connsiteX21" fmla="*/ 671986 w 1881147"/>
              <a:gd name="connsiteY21" fmla="*/ 420298 h 1694229"/>
              <a:gd name="connsiteX22" fmla="*/ 536670 w 1881147"/>
              <a:gd name="connsiteY22" fmla="*/ 420641 h 1694229"/>
              <a:gd name="connsiteX23" fmla="*/ 452793 w 1881147"/>
              <a:gd name="connsiteY23" fmla="*/ 447350 h 1694229"/>
              <a:gd name="connsiteX24" fmla="*/ 419574 w 1881147"/>
              <a:gd name="connsiteY24" fmla="*/ 420298 h 1694229"/>
              <a:gd name="connsiteX25" fmla="*/ 400524 w 1881147"/>
              <a:gd name="connsiteY25" fmla="*/ 358385 h 1694229"/>
              <a:gd name="connsiteX26" fmla="*/ 333849 w 1881147"/>
              <a:gd name="connsiteY26" fmla="*/ 305998 h 1694229"/>
              <a:gd name="connsiteX27" fmla="*/ 286224 w 1881147"/>
              <a:gd name="connsiteY27" fmla="*/ 239323 h 1694229"/>
              <a:gd name="connsiteX28" fmla="*/ 143349 w 1881147"/>
              <a:gd name="connsiteY28" fmla="*/ 258373 h 1694229"/>
              <a:gd name="connsiteX29" fmla="*/ 124299 w 1881147"/>
              <a:gd name="connsiteY29" fmla="*/ 334573 h 1694229"/>
              <a:gd name="connsiteX30" fmla="*/ 110011 w 1881147"/>
              <a:gd name="connsiteY30" fmla="*/ 367910 h 1694229"/>
              <a:gd name="connsiteX31" fmla="*/ 133824 w 1881147"/>
              <a:gd name="connsiteY31" fmla="*/ 415535 h 1694229"/>
              <a:gd name="connsiteX32" fmla="*/ 81436 w 1881147"/>
              <a:gd name="connsiteY32" fmla="*/ 453635 h 1694229"/>
              <a:gd name="connsiteX33" fmla="*/ 33811 w 1881147"/>
              <a:gd name="connsiteY33" fmla="*/ 448873 h 1694229"/>
              <a:gd name="connsiteX34" fmla="*/ 33811 w 1881147"/>
              <a:gd name="connsiteY34" fmla="*/ 520310 h 1694229"/>
              <a:gd name="connsiteX35" fmla="*/ 474 w 1881147"/>
              <a:gd name="connsiteY35" fmla="*/ 625085 h 1694229"/>
              <a:gd name="connsiteX36" fmla="*/ 62386 w 1881147"/>
              <a:gd name="connsiteY36" fmla="*/ 701285 h 1694229"/>
              <a:gd name="connsiteX37" fmla="*/ 111977 w 1881147"/>
              <a:gd name="connsiteY37" fmla="*/ 681547 h 1694229"/>
              <a:gd name="connsiteX38" fmla="*/ 112334 w 1881147"/>
              <a:gd name="connsiteY38" fmla="*/ 751806 h 1694229"/>
              <a:gd name="connsiteX39" fmla="*/ 167161 w 1881147"/>
              <a:gd name="connsiteY39" fmla="*/ 782248 h 1694229"/>
              <a:gd name="connsiteX40" fmla="*/ 236159 w 1881147"/>
              <a:gd name="connsiteY40" fmla="*/ 792460 h 1694229"/>
              <a:gd name="connsiteX41" fmla="*/ 271462 w 1881147"/>
              <a:gd name="connsiteY41" fmla="*/ 848431 h 1694229"/>
              <a:gd name="connsiteX42" fmla="*/ 270869 w 1881147"/>
              <a:gd name="connsiteY42" fmla="*/ 893503 h 1694229"/>
              <a:gd name="connsiteX43" fmla="*/ 295393 w 1881147"/>
              <a:gd name="connsiteY43" fmla="*/ 932978 h 1694229"/>
              <a:gd name="connsiteX44" fmla="*/ 341051 w 1881147"/>
              <a:gd name="connsiteY44" fmla="*/ 971570 h 1694229"/>
              <a:gd name="connsiteX45" fmla="*/ 426184 w 1881147"/>
              <a:gd name="connsiteY45" fmla="*/ 1025822 h 1694229"/>
              <a:gd name="connsiteX46" fmla="*/ 461961 w 1881147"/>
              <a:gd name="connsiteY46" fmla="*/ 1096915 h 1694229"/>
              <a:gd name="connsiteX47" fmla="*/ 441064 w 1881147"/>
              <a:gd name="connsiteY47" fmla="*/ 1166488 h 1694229"/>
              <a:gd name="connsiteX48" fmla="*/ 519111 w 1881147"/>
              <a:gd name="connsiteY48" fmla="*/ 1222951 h 1694229"/>
              <a:gd name="connsiteX49" fmla="*/ 591143 w 1881147"/>
              <a:gd name="connsiteY49" fmla="*/ 1255945 h 1694229"/>
              <a:gd name="connsiteX50" fmla="*/ 571974 w 1881147"/>
              <a:gd name="connsiteY50" fmla="*/ 1315648 h 1694229"/>
              <a:gd name="connsiteX51" fmla="*/ 662461 w 1881147"/>
              <a:gd name="connsiteY51" fmla="*/ 1468048 h 1694229"/>
              <a:gd name="connsiteX52" fmla="*/ 755271 w 1881147"/>
              <a:gd name="connsiteY52" fmla="*/ 1541202 h 1694229"/>
              <a:gd name="connsiteX53" fmla="*/ 805336 w 1881147"/>
              <a:gd name="connsiteY53" fmla="*/ 1491860 h 1694229"/>
              <a:gd name="connsiteX54" fmla="*/ 869926 w 1881147"/>
              <a:gd name="connsiteY54" fmla="*/ 1519257 h 1694229"/>
              <a:gd name="connsiteX55" fmla="*/ 924399 w 1881147"/>
              <a:gd name="connsiteY55" fmla="*/ 1487098 h 1694229"/>
              <a:gd name="connsiteX56" fmla="*/ 941246 w 1881147"/>
              <a:gd name="connsiteY56" fmla="*/ 1444922 h 1694229"/>
              <a:gd name="connsiteX57" fmla="*/ 1005123 w 1881147"/>
              <a:gd name="connsiteY57" fmla="*/ 1531334 h 1694229"/>
              <a:gd name="connsiteX58" fmla="*/ 1050190 w 1881147"/>
              <a:gd name="connsiteY58" fmla="*/ 1602428 h 1694229"/>
              <a:gd name="connsiteX59" fmla="*/ 1120136 w 1881147"/>
              <a:gd name="connsiteY59" fmla="*/ 1693947 h 1694229"/>
              <a:gd name="connsiteX60" fmla="*/ 1151034 w 1881147"/>
              <a:gd name="connsiteY60" fmla="*/ 1630856 h 1694229"/>
              <a:gd name="connsiteX61" fmla="*/ 1181693 w 1881147"/>
              <a:gd name="connsiteY61" fmla="*/ 1624376 h 1694229"/>
              <a:gd name="connsiteX62" fmla="*/ 1224792 w 1881147"/>
              <a:gd name="connsiteY62" fmla="*/ 1653639 h 1694229"/>
              <a:gd name="connsiteX63" fmla="*/ 1258367 w 1881147"/>
              <a:gd name="connsiteY63" fmla="*/ 1612985 h 1694229"/>
              <a:gd name="connsiteX64" fmla="*/ 1277188 w 1881147"/>
              <a:gd name="connsiteY64" fmla="*/ 1617602 h 1694229"/>
              <a:gd name="connsiteX65" fmla="*/ 1311230 w 1881147"/>
              <a:gd name="connsiteY65" fmla="*/ 1684079 h 1694229"/>
              <a:gd name="connsiteX66" fmla="*/ 1367786 w 1881147"/>
              <a:gd name="connsiteY66" fmla="*/ 1660610 h 1694229"/>
              <a:gd name="connsiteX67" fmla="*/ 1419818 w 1881147"/>
              <a:gd name="connsiteY67" fmla="*/ 1604489 h 1694229"/>
              <a:gd name="connsiteX68" fmla="*/ 1470595 w 1881147"/>
              <a:gd name="connsiteY68" fmla="*/ 1587946 h 1694229"/>
              <a:gd name="connsiteX69" fmla="*/ 1488274 w 1881147"/>
              <a:gd name="connsiteY69" fmla="*/ 1643768 h 1694229"/>
              <a:gd name="connsiteX70" fmla="*/ 1558169 w 1881147"/>
              <a:gd name="connsiteY70" fmla="*/ 1618090 h 1694229"/>
              <a:gd name="connsiteX71" fmla="*/ 1588947 w 1881147"/>
              <a:gd name="connsiteY71" fmla="*/ 1531334 h 1694229"/>
              <a:gd name="connsiteX72" fmla="*/ 1670383 w 1881147"/>
              <a:gd name="connsiteY72" fmla="*/ 1441192 h 1694229"/>
              <a:gd name="connsiteX73" fmla="*/ 1714974 w 1881147"/>
              <a:gd name="connsiteY73" fmla="*/ 1410062 h 1694229"/>
              <a:gd name="connsiteX74" fmla="*/ 1743343 w 1881147"/>
              <a:gd name="connsiteY74" fmla="*/ 1413357 h 1694229"/>
              <a:gd name="connsiteX75" fmla="*/ 1820935 w 1881147"/>
              <a:gd name="connsiteY75" fmla="*/ 1402749 h 1694229"/>
              <a:gd name="connsiteX76" fmla="*/ 1816054 w 1881147"/>
              <a:gd name="connsiteY76" fmla="*/ 1456313 h 1694229"/>
              <a:gd name="connsiteX77" fmla="*/ 1874221 w 1881147"/>
              <a:gd name="connsiteY77" fmla="*/ 1479634 h 1694229"/>
              <a:gd name="connsiteX78" fmla="*/ 1875829 w 1881147"/>
              <a:gd name="connsiteY78" fmla="*/ 1457000 h 1694229"/>
              <a:gd name="connsiteX79" fmla="*/ 1875051 w 1881147"/>
              <a:gd name="connsiteY79" fmla="*/ 1396266 h 1694229"/>
              <a:gd name="connsiteX80" fmla="*/ 1853086 w 1881147"/>
              <a:gd name="connsiteY80" fmla="*/ 1306123 h 1694229"/>
              <a:gd name="connsiteX81" fmla="*/ 1853086 w 1881147"/>
              <a:gd name="connsiteY81" fmla="*/ 1248973 h 1694229"/>
              <a:gd name="connsiteX82" fmla="*/ 1810224 w 1881147"/>
              <a:gd name="connsiteY82" fmla="*/ 1239448 h 1694229"/>
              <a:gd name="connsiteX83" fmla="*/ 1734024 w 1881147"/>
              <a:gd name="connsiteY83" fmla="*/ 1158485 h 1694229"/>
              <a:gd name="connsiteX84" fmla="*/ 1695924 w 1881147"/>
              <a:gd name="connsiteY84" fmla="*/ 977510 h 1694229"/>
              <a:gd name="connsiteX85" fmla="*/ 1643536 w 1881147"/>
              <a:gd name="connsiteY85" fmla="*/ 944173 h 1694229"/>
              <a:gd name="connsiteX86" fmla="*/ 1605436 w 1881147"/>
              <a:gd name="connsiteY86" fmla="*/ 887023 h 1694229"/>
              <a:gd name="connsiteX87" fmla="*/ 1557811 w 1881147"/>
              <a:gd name="connsiteY87" fmla="*/ 839398 h 1694229"/>
              <a:gd name="connsiteX88" fmla="*/ 1505424 w 1881147"/>
              <a:gd name="connsiteY88" fmla="*/ 820348 h 1694229"/>
              <a:gd name="connsiteX89" fmla="*/ 1453036 w 1881147"/>
              <a:gd name="connsiteY89" fmla="*/ 815585 h 1694229"/>
              <a:gd name="connsiteX90" fmla="*/ 1510186 w 1881147"/>
              <a:gd name="connsiteY90" fmla="*/ 782248 h 1694229"/>
              <a:gd name="connsiteX91" fmla="*/ 1476849 w 1881147"/>
              <a:gd name="connsiteY91" fmla="*/ 748910 h 1694229"/>
              <a:gd name="connsiteX92" fmla="*/ 1481611 w 1881147"/>
              <a:gd name="connsiteY92" fmla="*/ 725098 h 1694229"/>
              <a:gd name="connsiteX93" fmla="*/ 1572099 w 1881147"/>
              <a:gd name="connsiteY93" fmla="*/ 763198 h 1694229"/>
              <a:gd name="connsiteX94" fmla="*/ 1624486 w 1881147"/>
              <a:gd name="connsiteY94" fmla="*/ 696523 h 1694229"/>
              <a:gd name="connsiteX95" fmla="*/ 1622283 w 1881147"/>
              <a:gd name="connsiteY95" fmla="*/ 553648 h 1694229"/>
              <a:gd name="connsiteX96" fmla="*/ 1639486 w 1881147"/>
              <a:gd name="connsiteY96"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55759 w 1881147"/>
              <a:gd name="connsiteY16" fmla="*/ 376257 h 1694229"/>
              <a:gd name="connsiteX17" fmla="*/ 832776 w 1881147"/>
              <a:gd name="connsiteY17" fmla="*/ 440035 h 1694229"/>
              <a:gd name="connsiteX18" fmla="*/ 815693 w 1881147"/>
              <a:gd name="connsiteY18" fmla="*/ 475926 h 1694229"/>
              <a:gd name="connsiteX19" fmla="*/ 733662 w 1881147"/>
              <a:gd name="connsiteY19" fmla="*/ 494632 h 1694229"/>
              <a:gd name="connsiteX20" fmla="*/ 715850 w 1881147"/>
              <a:gd name="connsiteY20" fmla="*/ 440647 h 1694229"/>
              <a:gd name="connsiteX21" fmla="*/ 671986 w 1881147"/>
              <a:gd name="connsiteY21" fmla="*/ 420298 h 1694229"/>
              <a:gd name="connsiteX22" fmla="*/ 536670 w 1881147"/>
              <a:gd name="connsiteY22" fmla="*/ 420641 h 1694229"/>
              <a:gd name="connsiteX23" fmla="*/ 452793 w 1881147"/>
              <a:gd name="connsiteY23" fmla="*/ 447350 h 1694229"/>
              <a:gd name="connsiteX24" fmla="*/ 419574 w 1881147"/>
              <a:gd name="connsiteY24" fmla="*/ 420298 h 1694229"/>
              <a:gd name="connsiteX25" fmla="*/ 400524 w 1881147"/>
              <a:gd name="connsiteY25" fmla="*/ 358385 h 1694229"/>
              <a:gd name="connsiteX26" fmla="*/ 333849 w 1881147"/>
              <a:gd name="connsiteY26" fmla="*/ 305998 h 1694229"/>
              <a:gd name="connsiteX27" fmla="*/ 286224 w 1881147"/>
              <a:gd name="connsiteY27" fmla="*/ 239323 h 1694229"/>
              <a:gd name="connsiteX28" fmla="*/ 165314 w 1881147"/>
              <a:gd name="connsiteY28" fmla="*/ 258373 h 1694229"/>
              <a:gd name="connsiteX29" fmla="*/ 124299 w 1881147"/>
              <a:gd name="connsiteY29" fmla="*/ 334573 h 1694229"/>
              <a:gd name="connsiteX30" fmla="*/ 110011 w 1881147"/>
              <a:gd name="connsiteY30" fmla="*/ 367910 h 1694229"/>
              <a:gd name="connsiteX31" fmla="*/ 133824 w 1881147"/>
              <a:gd name="connsiteY31" fmla="*/ 415535 h 1694229"/>
              <a:gd name="connsiteX32" fmla="*/ 81436 w 1881147"/>
              <a:gd name="connsiteY32" fmla="*/ 453635 h 1694229"/>
              <a:gd name="connsiteX33" fmla="*/ 33811 w 1881147"/>
              <a:gd name="connsiteY33" fmla="*/ 448873 h 1694229"/>
              <a:gd name="connsiteX34" fmla="*/ 33811 w 1881147"/>
              <a:gd name="connsiteY34" fmla="*/ 520310 h 1694229"/>
              <a:gd name="connsiteX35" fmla="*/ 474 w 1881147"/>
              <a:gd name="connsiteY35" fmla="*/ 625085 h 1694229"/>
              <a:gd name="connsiteX36" fmla="*/ 62386 w 1881147"/>
              <a:gd name="connsiteY36" fmla="*/ 701285 h 1694229"/>
              <a:gd name="connsiteX37" fmla="*/ 111977 w 1881147"/>
              <a:gd name="connsiteY37" fmla="*/ 681547 h 1694229"/>
              <a:gd name="connsiteX38" fmla="*/ 112334 w 1881147"/>
              <a:gd name="connsiteY38" fmla="*/ 751806 h 1694229"/>
              <a:gd name="connsiteX39" fmla="*/ 167161 w 1881147"/>
              <a:gd name="connsiteY39" fmla="*/ 782248 h 1694229"/>
              <a:gd name="connsiteX40" fmla="*/ 236159 w 1881147"/>
              <a:gd name="connsiteY40" fmla="*/ 792460 h 1694229"/>
              <a:gd name="connsiteX41" fmla="*/ 271462 w 1881147"/>
              <a:gd name="connsiteY41" fmla="*/ 848431 h 1694229"/>
              <a:gd name="connsiteX42" fmla="*/ 270869 w 1881147"/>
              <a:gd name="connsiteY42" fmla="*/ 893503 h 1694229"/>
              <a:gd name="connsiteX43" fmla="*/ 295393 w 1881147"/>
              <a:gd name="connsiteY43" fmla="*/ 932978 h 1694229"/>
              <a:gd name="connsiteX44" fmla="*/ 341051 w 1881147"/>
              <a:gd name="connsiteY44" fmla="*/ 971570 h 1694229"/>
              <a:gd name="connsiteX45" fmla="*/ 426184 w 1881147"/>
              <a:gd name="connsiteY45" fmla="*/ 1025822 h 1694229"/>
              <a:gd name="connsiteX46" fmla="*/ 461961 w 1881147"/>
              <a:gd name="connsiteY46" fmla="*/ 1096915 h 1694229"/>
              <a:gd name="connsiteX47" fmla="*/ 441064 w 1881147"/>
              <a:gd name="connsiteY47" fmla="*/ 1166488 h 1694229"/>
              <a:gd name="connsiteX48" fmla="*/ 519111 w 1881147"/>
              <a:gd name="connsiteY48" fmla="*/ 1222951 h 1694229"/>
              <a:gd name="connsiteX49" fmla="*/ 591143 w 1881147"/>
              <a:gd name="connsiteY49" fmla="*/ 1255945 h 1694229"/>
              <a:gd name="connsiteX50" fmla="*/ 571974 w 1881147"/>
              <a:gd name="connsiteY50" fmla="*/ 1315648 h 1694229"/>
              <a:gd name="connsiteX51" fmla="*/ 662461 w 1881147"/>
              <a:gd name="connsiteY51" fmla="*/ 1468048 h 1694229"/>
              <a:gd name="connsiteX52" fmla="*/ 755271 w 1881147"/>
              <a:gd name="connsiteY52" fmla="*/ 1541202 h 1694229"/>
              <a:gd name="connsiteX53" fmla="*/ 805336 w 1881147"/>
              <a:gd name="connsiteY53" fmla="*/ 1491860 h 1694229"/>
              <a:gd name="connsiteX54" fmla="*/ 869926 w 1881147"/>
              <a:gd name="connsiteY54" fmla="*/ 1519257 h 1694229"/>
              <a:gd name="connsiteX55" fmla="*/ 924399 w 1881147"/>
              <a:gd name="connsiteY55" fmla="*/ 1487098 h 1694229"/>
              <a:gd name="connsiteX56" fmla="*/ 941246 w 1881147"/>
              <a:gd name="connsiteY56" fmla="*/ 1444922 h 1694229"/>
              <a:gd name="connsiteX57" fmla="*/ 1005123 w 1881147"/>
              <a:gd name="connsiteY57" fmla="*/ 1531334 h 1694229"/>
              <a:gd name="connsiteX58" fmla="*/ 1050190 w 1881147"/>
              <a:gd name="connsiteY58" fmla="*/ 1602428 h 1694229"/>
              <a:gd name="connsiteX59" fmla="*/ 1120136 w 1881147"/>
              <a:gd name="connsiteY59" fmla="*/ 1693947 h 1694229"/>
              <a:gd name="connsiteX60" fmla="*/ 1151034 w 1881147"/>
              <a:gd name="connsiteY60" fmla="*/ 1630856 h 1694229"/>
              <a:gd name="connsiteX61" fmla="*/ 1181693 w 1881147"/>
              <a:gd name="connsiteY61" fmla="*/ 1624376 h 1694229"/>
              <a:gd name="connsiteX62" fmla="*/ 1224792 w 1881147"/>
              <a:gd name="connsiteY62" fmla="*/ 1653639 h 1694229"/>
              <a:gd name="connsiteX63" fmla="*/ 1258367 w 1881147"/>
              <a:gd name="connsiteY63" fmla="*/ 1612985 h 1694229"/>
              <a:gd name="connsiteX64" fmla="*/ 1277188 w 1881147"/>
              <a:gd name="connsiteY64" fmla="*/ 1617602 h 1694229"/>
              <a:gd name="connsiteX65" fmla="*/ 1311230 w 1881147"/>
              <a:gd name="connsiteY65" fmla="*/ 1684079 h 1694229"/>
              <a:gd name="connsiteX66" fmla="*/ 1367786 w 1881147"/>
              <a:gd name="connsiteY66" fmla="*/ 1660610 h 1694229"/>
              <a:gd name="connsiteX67" fmla="*/ 1419818 w 1881147"/>
              <a:gd name="connsiteY67" fmla="*/ 1604489 h 1694229"/>
              <a:gd name="connsiteX68" fmla="*/ 1470595 w 1881147"/>
              <a:gd name="connsiteY68" fmla="*/ 1587946 h 1694229"/>
              <a:gd name="connsiteX69" fmla="*/ 1488274 w 1881147"/>
              <a:gd name="connsiteY69" fmla="*/ 1643768 h 1694229"/>
              <a:gd name="connsiteX70" fmla="*/ 1558169 w 1881147"/>
              <a:gd name="connsiteY70" fmla="*/ 1618090 h 1694229"/>
              <a:gd name="connsiteX71" fmla="*/ 1588947 w 1881147"/>
              <a:gd name="connsiteY71" fmla="*/ 1531334 h 1694229"/>
              <a:gd name="connsiteX72" fmla="*/ 1670383 w 1881147"/>
              <a:gd name="connsiteY72" fmla="*/ 1441192 h 1694229"/>
              <a:gd name="connsiteX73" fmla="*/ 1714974 w 1881147"/>
              <a:gd name="connsiteY73" fmla="*/ 1410062 h 1694229"/>
              <a:gd name="connsiteX74" fmla="*/ 1743343 w 1881147"/>
              <a:gd name="connsiteY74" fmla="*/ 1413357 h 1694229"/>
              <a:gd name="connsiteX75" fmla="*/ 1820935 w 1881147"/>
              <a:gd name="connsiteY75" fmla="*/ 1402749 h 1694229"/>
              <a:gd name="connsiteX76" fmla="*/ 1816054 w 1881147"/>
              <a:gd name="connsiteY76" fmla="*/ 1456313 h 1694229"/>
              <a:gd name="connsiteX77" fmla="*/ 1874221 w 1881147"/>
              <a:gd name="connsiteY77" fmla="*/ 1479634 h 1694229"/>
              <a:gd name="connsiteX78" fmla="*/ 1875829 w 1881147"/>
              <a:gd name="connsiteY78" fmla="*/ 1457000 h 1694229"/>
              <a:gd name="connsiteX79" fmla="*/ 1875051 w 1881147"/>
              <a:gd name="connsiteY79" fmla="*/ 1396266 h 1694229"/>
              <a:gd name="connsiteX80" fmla="*/ 1853086 w 1881147"/>
              <a:gd name="connsiteY80" fmla="*/ 1306123 h 1694229"/>
              <a:gd name="connsiteX81" fmla="*/ 1853086 w 1881147"/>
              <a:gd name="connsiteY81" fmla="*/ 1248973 h 1694229"/>
              <a:gd name="connsiteX82" fmla="*/ 1810224 w 1881147"/>
              <a:gd name="connsiteY82" fmla="*/ 1239448 h 1694229"/>
              <a:gd name="connsiteX83" fmla="*/ 1734024 w 1881147"/>
              <a:gd name="connsiteY83" fmla="*/ 1158485 h 1694229"/>
              <a:gd name="connsiteX84" fmla="*/ 1695924 w 1881147"/>
              <a:gd name="connsiteY84" fmla="*/ 977510 h 1694229"/>
              <a:gd name="connsiteX85" fmla="*/ 1643536 w 1881147"/>
              <a:gd name="connsiteY85" fmla="*/ 944173 h 1694229"/>
              <a:gd name="connsiteX86" fmla="*/ 1605436 w 1881147"/>
              <a:gd name="connsiteY86" fmla="*/ 887023 h 1694229"/>
              <a:gd name="connsiteX87" fmla="*/ 1557811 w 1881147"/>
              <a:gd name="connsiteY87" fmla="*/ 839398 h 1694229"/>
              <a:gd name="connsiteX88" fmla="*/ 1505424 w 1881147"/>
              <a:gd name="connsiteY88" fmla="*/ 820348 h 1694229"/>
              <a:gd name="connsiteX89" fmla="*/ 1453036 w 1881147"/>
              <a:gd name="connsiteY89" fmla="*/ 815585 h 1694229"/>
              <a:gd name="connsiteX90" fmla="*/ 1510186 w 1881147"/>
              <a:gd name="connsiteY90" fmla="*/ 782248 h 1694229"/>
              <a:gd name="connsiteX91" fmla="*/ 1476849 w 1881147"/>
              <a:gd name="connsiteY91" fmla="*/ 748910 h 1694229"/>
              <a:gd name="connsiteX92" fmla="*/ 1481611 w 1881147"/>
              <a:gd name="connsiteY92" fmla="*/ 725098 h 1694229"/>
              <a:gd name="connsiteX93" fmla="*/ 1572099 w 1881147"/>
              <a:gd name="connsiteY93" fmla="*/ 763198 h 1694229"/>
              <a:gd name="connsiteX94" fmla="*/ 1624486 w 1881147"/>
              <a:gd name="connsiteY94" fmla="*/ 696523 h 1694229"/>
              <a:gd name="connsiteX95" fmla="*/ 1622283 w 1881147"/>
              <a:gd name="connsiteY95" fmla="*/ 553648 h 1694229"/>
              <a:gd name="connsiteX96" fmla="*/ 1639486 w 1881147"/>
              <a:gd name="connsiteY96"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55759 w 1881147"/>
              <a:gd name="connsiteY16" fmla="*/ 376257 h 1694229"/>
              <a:gd name="connsiteX17" fmla="*/ 832776 w 1881147"/>
              <a:gd name="connsiteY17" fmla="*/ 440035 h 1694229"/>
              <a:gd name="connsiteX18" fmla="*/ 815693 w 1881147"/>
              <a:gd name="connsiteY18" fmla="*/ 475926 h 1694229"/>
              <a:gd name="connsiteX19" fmla="*/ 733662 w 1881147"/>
              <a:gd name="connsiteY19" fmla="*/ 494632 h 1694229"/>
              <a:gd name="connsiteX20" fmla="*/ 715850 w 1881147"/>
              <a:gd name="connsiteY20" fmla="*/ 440647 h 1694229"/>
              <a:gd name="connsiteX21" fmla="*/ 671986 w 1881147"/>
              <a:gd name="connsiteY21" fmla="*/ 420298 h 1694229"/>
              <a:gd name="connsiteX22" fmla="*/ 536670 w 1881147"/>
              <a:gd name="connsiteY22" fmla="*/ 420641 h 1694229"/>
              <a:gd name="connsiteX23" fmla="*/ 452793 w 1881147"/>
              <a:gd name="connsiteY23" fmla="*/ 447350 h 1694229"/>
              <a:gd name="connsiteX24" fmla="*/ 419574 w 1881147"/>
              <a:gd name="connsiteY24" fmla="*/ 420298 h 1694229"/>
              <a:gd name="connsiteX25" fmla="*/ 400524 w 1881147"/>
              <a:gd name="connsiteY25" fmla="*/ 358385 h 1694229"/>
              <a:gd name="connsiteX26" fmla="*/ 333849 w 1881147"/>
              <a:gd name="connsiteY26" fmla="*/ 305998 h 1694229"/>
              <a:gd name="connsiteX27" fmla="*/ 288664 w 1881147"/>
              <a:gd name="connsiteY27" fmla="*/ 229110 h 1694229"/>
              <a:gd name="connsiteX28" fmla="*/ 165314 w 1881147"/>
              <a:gd name="connsiteY28" fmla="*/ 258373 h 1694229"/>
              <a:gd name="connsiteX29" fmla="*/ 124299 w 1881147"/>
              <a:gd name="connsiteY29" fmla="*/ 334573 h 1694229"/>
              <a:gd name="connsiteX30" fmla="*/ 110011 w 1881147"/>
              <a:gd name="connsiteY30" fmla="*/ 367910 h 1694229"/>
              <a:gd name="connsiteX31" fmla="*/ 133824 w 1881147"/>
              <a:gd name="connsiteY31" fmla="*/ 415535 h 1694229"/>
              <a:gd name="connsiteX32" fmla="*/ 81436 w 1881147"/>
              <a:gd name="connsiteY32" fmla="*/ 453635 h 1694229"/>
              <a:gd name="connsiteX33" fmla="*/ 33811 w 1881147"/>
              <a:gd name="connsiteY33" fmla="*/ 448873 h 1694229"/>
              <a:gd name="connsiteX34" fmla="*/ 33811 w 1881147"/>
              <a:gd name="connsiteY34" fmla="*/ 520310 h 1694229"/>
              <a:gd name="connsiteX35" fmla="*/ 474 w 1881147"/>
              <a:gd name="connsiteY35" fmla="*/ 625085 h 1694229"/>
              <a:gd name="connsiteX36" fmla="*/ 62386 w 1881147"/>
              <a:gd name="connsiteY36" fmla="*/ 701285 h 1694229"/>
              <a:gd name="connsiteX37" fmla="*/ 111977 w 1881147"/>
              <a:gd name="connsiteY37" fmla="*/ 681547 h 1694229"/>
              <a:gd name="connsiteX38" fmla="*/ 112334 w 1881147"/>
              <a:gd name="connsiteY38" fmla="*/ 751806 h 1694229"/>
              <a:gd name="connsiteX39" fmla="*/ 167161 w 1881147"/>
              <a:gd name="connsiteY39" fmla="*/ 782248 h 1694229"/>
              <a:gd name="connsiteX40" fmla="*/ 236159 w 1881147"/>
              <a:gd name="connsiteY40" fmla="*/ 792460 h 1694229"/>
              <a:gd name="connsiteX41" fmla="*/ 271462 w 1881147"/>
              <a:gd name="connsiteY41" fmla="*/ 848431 h 1694229"/>
              <a:gd name="connsiteX42" fmla="*/ 270869 w 1881147"/>
              <a:gd name="connsiteY42" fmla="*/ 893503 h 1694229"/>
              <a:gd name="connsiteX43" fmla="*/ 295393 w 1881147"/>
              <a:gd name="connsiteY43" fmla="*/ 932978 h 1694229"/>
              <a:gd name="connsiteX44" fmla="*/ 341051 w 1881147"/>
              <a:gd name="connsiteY44" fmla="*/ 971570 h 1694229"/>
              <a:gd name="connsiteX45" fmla="*/ 426184 w 1881147"/>
              <a:gd name="connsiteY45" fmla="*/ 1025822 h 1694229"/>
              <a:gd name="connsiteX46" fmla="*/ 461961 w 1881147"/>
              <a:gd name="connsiteY46" fmla="*/ 1096915 h 1694229"/>
              <a:gd name="connsiteX47" fmla="*/ 441064 w 1881147"/>
              <a:gd name="connsiteY47" fmla="*/ 1166488 h 1694229"/>
              <a:gd name="connsiteX48" fmla="*/ 519111 w 1881147"/>
              <a:gd name="connsiteY48" fmla="*/ 1222951 h 1694229"/>
              <a:gd name="connsiteX49" fmla="*/ 591143 w 1881147"/>
              <a:gd name="connsiteY49" fmla="*/ 1255945 h 1694229"/>
              <a:gd name="connsiteX50" fmla="*/ 571974 w 1881147"/>
              <a:gd name="connsiteY50" fmla="*/ 1315648 h 1694229"/>
              <a:gd name="connsiteX51" fmla="*/ 662461 w 1881147"/>
              <a:gd name="connsiteY51" fmla="*/ 1468048 h 1694229"/>
              <a:gd name="connsiteX52" fmla="*/ 755271 w 1881147"/>
              <a:gd name="connsiteY52" fmla="*/ 1541202 h 1694229"/>
              <a:gd name="connsiteX53" fmla="*/ 805336 w 1881147"/>
              <a:gd name="connsiteY53" fmla="*/ 1491860 h 1694229"/>
              <a:gd name="connsiteX54" fmla="*/ 869926 w 1881147"/>
              <a:gd name="connsiteY54" fmla="*/ 1519257 h 1694229"/>
              <a:gd name="connsiteX55" fmla="*/ 924399 w 1881147"/>
              <a:gd name="connsiteY55" fmla="*/ 1487098 h 1694229"/>
              <a:gd name="connsiteX56" fmla="*/ 941246 w 1881147"/>
              <a:gd name="connsiteY56" fmla="*/ 1444922 h 1694229"/>
              <a:gd name="connsiteX57" fmla="*/ 1005123 w 1881147"/>
              <a:gd name="connsiteY57" fmla="*/ 1531334 h 1694229"/>
              <a:gd name="connsiteX58" fmla="*/ 1050190 w 1881147"/>
              <a:gd name="connsiteY58" fmla="*/ 1602428 h 1694229"/>
              <a:gd name="connsiteX59" fmla="*/ 1120136 w 1881147"/>
              <a:gd name="connsiteY59" fmla="*/ 1693947 h 1694229"/>
              <a:gd name="connsiteX60" fmla="*/ 1151034 w 1881147"/>
              <a:gd name="connsiteY60" fmla="*/ 1630856 h 1694229"/>
              <a:gd name="connsiteX61" fmla="*/ 1181693 w 1881147"/>
              <a:gd name="connsiteY61" fmla="*/ 1624376 h 1694229"/>
              <a:gd name="connsiteX62" fmla="*/ 1224792 w 1881147"/>
              <a:gd name="connsiteY62" fmla="*/ 1653639 h 1694229"/>
              <a:gd name="connsiteX63" fmla="*/ 1258367 w 1881147"/>
              <a:gd name="connsiteY63" fmla="*/ 1612985 h 1694229"/>
              <a:gd name="connsiteX64" fmla="*/ 1277188 w 1881147"/>
              <a:gd name="connsiteY64" fmla="*/ 1617602 h 1694229"/>
              <a:gd name="connsiteX65" fmla="*/ 1311230 w 1881147"/>
              <a:gd name="connsiteY65" fmla="*/ 1684079 h 1694229"/>
              <a:gd name="connsiteX66" fmla="*/ 1367786 w 1881147"/>
              <a:gd name="connsiteY66" fmla="*/ 1660610 h 1694229"/>
              <a:gd name="connsiteX67" fmla="*/ 1419818 w 1881147"/>
              <a:gd name="connsiteY67" fmla="*/ 1604489 h 1694229"/>
              <a:gd name="connsiteX68" fmla="*/ 1470595 w 1881147"/>
              <a:gd name="connsiteY68" fmla="*/ 1587946 h 1694229"/>
              <a:gd name="connsiteX69" fmla="*/ 1488274 w 1881147"/>
              <a:gd name="connsiteY69" fmla="*/ 1643768 h 1694229"/>
              <a:gd name="connsiteX70" fmla="*/ 1558169 w 1881147"/>
              <a:gd name="connsiteY70" fmla="*/ 1618090 h 1694229"/>
              <a:gd name="connsiteX71" fmla="*/ 1588947 w 1881147"/>
              <a:gd name="connsiteY71" fmla="*/ 1531334 h 1694229"/>
              <a:gd name="connsiteX72" fmla="*/ 1670383 w 1881147"/>
              <a:gd name="connsiteY72" fmla="*/ 1441192 h 1694229"/>
              <a:gd name="connsiteX73" fmla="*/ 1714974 w 1881147"/>
              <a:gd name="connsiteY73" fmla="*/ 1410062 h 1694229"/>
              <a:gd name="connsiteX74" fmla="*/ 1743343 w 1881147"/>
              <a:gd name="connsiteY74" fmla="*/ 1413357 h 1694229"/>
              <a:gd name="connsiteX75" fmla="*/ 1820935 w 1881147"/>
              <a:gd name="connsiteY75" fmla="*/ 1402749 h 1694229"/>
              <a:gd name="connsiteX76" fmla="*/ 1816054 w 1881147"/>
              <a:gd name="connsiteY76" fmla="*/ 1456313 h 1694229"/>
              <a:gd name="connsiteX77" fmla="*/ 1874221 w 1881147"/>
              <a:gd name="connsiteY77" fmla="*/ 1479634 h 1694229"/>
              <a:gd name="connsiteX78" fmla="*/ 1875829 w 1881147"/>
              <a:gd name="connsiteY78" fmla="*/ 1457000 h 1694229"/>
              <a:gd name="connsiteX79" fmla="*/ 1875051 w 1881147"/>
              <a:gd name="connsiteY79" fmla="*/ 1396266 h 1694229"/>
              <a:gd name="connsiteX80" fmla="*/ 1853086 w 1881147"/>
              <a:gd name="connsiteY80" fmla="*/ 1306123 h 1694229"/>
              <a:gd name="connsiteX81" fmla="*/ 1853086 w 1881147"/>
              <a:gd name="connsiteY81" fmla="*/ 1248973 h 1694229"/>
              <a:gd name="connsiteX82" fmla="*/ 1810224 w 1881147"/>
              <a:gd name="connsiteY82" fmla="*/ 1239448 h 1694229"/>
              <a:gd name="connsiteX83" fmla="*/ 1734024 w 1881147"/>
              <a:gd name="connsiteY83" fmla="*/ 1158485 h 1694229"/>
              <a:gd name="connsiteX84" fmla="*/ 1695924 w 1881147"/>
              <a:gd name="connsiteY84" fmla="*/ 977510 h 1694229"/>
              <a:gd name="connsiteX85" fmla="*/ 1643536 w 1881147"/>
              <a:gd name="connsiteY85" fmla="*/ 944173 h 1694229"/>
              <a:gd name="connsiteX86" fmla="*/ 1605436 w 1881147"/>
              <a:gd name="connsiteY86" fmla="*/ 887023 h 1694229"/>
              <a:gd name="connsiteX87" fmla="*/ 1557811 w 1881147"/>
              <a:gd name="connsiteY87" fmla="*/ 839398 h 1694229"/>
              <a:gd name="connsiteX88" fmla="*/ 1505424 w 1881147"/>
              <a:gd name="connsiteY88" fmla="*/ 820348 h 1694229"/>
              <a:gd name="connsiteX89" fmla="*/ 1453036 w 1881147"/>
              <a:gd name="connsiteY89" fmla="*/ 815585 h 1694229"/>
              <a:gd name="connsiteX90" fmla="*/ 1510186 w 1881147"/>
              <a:gd name="connsiteY90" fmla="*/ 782248 h 1694229"/>
              <a:gd name="connsiteX91" fmla="*/ 1476849 w 1881147"/>
              <a:gd name="connsiteY91" fmla="*/ 748910 h 1694229"/>
              <a:gd name="connsiteX92" fmla="*/ 1481611 w 1881147"/>
              <a:gd name="connsiteY92" fmla="*/ 725098 h 1694229"/>
              <a:gd name="connsiteX93" fmla="*/ 1572099 w 1881147"/>
              <a:gd name="connsiteY93" fmla="*/ 763198 h 1694229"/>
              <a:gd name="connsiteX94" fmla="*/ 1624486 w 1881147"/>
              <a:gd name="connsiteY94" fmla="*/ 696523 h 1694229"/>
              <a:gd name="connsiteX95" fmla="*/ 1622283 w 1881147"/>
              <a:gd name="connsiteY95" fmla="*/ 553648 h 1694229"/>
              <a:gd name="connsiteX96" fmla="*/ 1639486 w 1881147"/>
              <a:gd name="connsiteY96"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55759 w 1881147"/>
              <a:gd name="connsiteY16" fmla="*/ 376257 h 1694229"/>
              <a:gd name="connsiteX17" fmla="*/ 832776 w 1881147"/>
              <a:gd name="connsiteY17" fmla="*/ 440035 h 1694229"/>
              <a:gd name="connsiteX18" fmla="*/ 815693 w 1881147"/>
              <a:gd name="connsiteY18" fmla="*/ 475926 h 1694229"/>
              <a:gd name="connsiteX19" fmla="*/ 733662 w 1881147"/>
              <a:gd name="connsiteY19" fmla="*/ 494632 h 1694229"/>
              <a:gd name="connsiteX20" fmla="*/ 715850 w 1881147"/>
              <a:gd name="connsiteY20" fmla="*/ 440647 h 1694229"/>
              <a:gd name="connsiteX21" fmla="*/ 671986 w 1881147"/>
              <a:gd name="connsiteY21" fmla="*/ 420298 h 1694229"/>
              <a:gd name="connsiteX22" fmla="*/ 536670 w 1881147"/>
              <a:gd name="connsiteY22" fmla="*/ 420641 h 1694229"/>
              <a:gd name="connsiteX23" fmla="*/ 452793 w 1881147"/>
              <a:gd name="connsiteY23" fmla="*/ 447350 h 1694229"/>
              <a:gd name="connsiteX24" fmla="*/ 419574 w 1881147"/>
              <a:gd name="connsiteY24" fmla="*/ 420298 h 1694229"/>
              <a:gd name="connsiteX25" fmla="*/ 400524 w 1881147"/>
              <a:gd name="connsiteY25" fmla="*/ 358385 h 1694229"/>
              <a:gd name="connsiteX26" fmla="*/ 333849 w 1881147"/>
              <a:gd name="connsiteY26" fmla="*/ 305998 h 1694229"/>
              <a:gd name="connsiteX27" fmla="*/ 288664 w 1881147"/>
              <a:gd name="connsiteY27" fmla="*/ 229110 h 1694229"/>
              <a:gd name="connsiteX28" fmla="*/ 165314 w 1881147"/>
              <a:gd name="connsiteY28" fmla="*/ 258373 h 1694229"/>
              <a:gd name="connsiteX29" fmla="*/ 146264 w 1881147"/>
              <a:gd name="connsiteY29" fmla="*/ 344785 h 1694229"/>
              <a:gd name="connsiteX30" fmla="*/ 110011 w 1881147"/>
              <a:gd name="connsiteY30" fmla="*/ 367910 h 1694229"/>
              <a:gd name="connsiteX31" fmla="*/ 133824 w 1881147"/>
              <a:gd name="connsiteY31" fmla="*/ 415535 h 1694229"/>
              <a:gd name="connsiteX32" fmla="*/ 81436 w 1881147"/>
              <a:gd name="connsiteY32" fmla="*/ 453635 h 1694229"/>
              <a:gd name="connsiteX33" fmla="*/ 33811 w 1881147"/>
              <a:gd name="connsiteY33" fmla="*/ 448873 h 1694229"/>
              <a:gd name="connsiteX34" fmla="*/ 33811 w 1881147"/>
              <a:gd name="connsiteY34" fmla="*/ 520310 h 1694229"/>
              <a:gd name="connsiteX35" fmla="*/ 474 w 1881147"/>
              <a:gd name="connsiteY35" fmla="*/ 625085 h 1694229"/>
              <a:gd name="connsiteX36" fmla="*/ 62386 w 1881147"/>
              <a:gd name="connsiteY36" fmla="*/ 701285 h 1694229"/>
              <a:gd name="connsiteX37" fmla="*/ 111977 w 1881147"/>
              <a:gd name="connsiteY37" fmla="*/ 681547 h 1694229"/>
              <a:gd name="connsiteX38" fmla="*/ 112334 w 1881147"/>
              <a:gd name="connsiteY38" fmla="*/ 751806 h 1694229"/>
              <a:gd name="connsiteX39" fmla="*/ 167161 w 1881147"/>
              <a:gd name="connsiteY39" fmla="*/ 782248 h 1694229"/>
              <a:gd name="connsiteX40" fmla="*/ 236159 w 1881147"/>
              <a:gd name="connsiteY40" fmla="*/ 792460 h 1694229"/>
              <a:gd name="connsiteX41" fmla="*/ 271462 w 1881147"/>
              <a:gd name="connsiteY41" fmla="*/ 848431 h 1694229"/>
              <a:gd name="connsiteX42" fmla="*/ 270869 w 1881147"/>
              <a:gd name="connsiteY42" fmla="*/ 893503 h 1694229"/>
              <a:gd name="connsiteX43" fmla="*/ 295393 w 1881147"/>
              <a:gd name="connsiteY43" fmla="*/ 932978 h 1694229"/>
              <a:gd name="connsiteX44" fmla="*/ 341051 w 1881147"/>
              <a:gd name="connsiteY44" fmla="*/ 971570 h 1694229"/>
              <a:gd name="connsiteX45" fmla="*/ 426184 w 1881147"/>
              <a:gd name="connsiteY45" fmla="*/ 1025822 h 1694229"/>
              <a:gd name="connsiteX46" fmla="*/ 461961 w 1881147"/>
              <a:gd name="connsiteY46" fmla="*/ 1096915 h 1694229"/>
              <a:gd name="connsiteX47" fmla="*/ 441064 w 1881147"/>
              <a:gd name="connsiteY47" fmla="*/ 1166488 h 1694229"/>
              <a:gd name="connsiteX48" fmla="*/ 519111 w 1881147"/>
              <a:gd name="connsiteY48" fmla="*/ 1222951 h 1694229"/>
              <a:gd name="connsiteX49" fmla="*/ 591143 w 1881147"/>
              <a:gd name="connsiteY49" fmla="*/ 1255945 h 1694229"/>
              <a:gd name="connsiteX50" fmla="*/ 571974 w 1881147"/>
              <a:gd name="connsiteY50" fmla="*/ 1315648 h 1694229"/>
              <a:gd name="connsiteX51" fmla="*/ 662461 w 1881147"/>
              <a:gd name="connsiteY51" fmla="*/ 1468048 h 1694229"/>
              <a:gd name="connsiteX52" fmla="*/ 755271 w 1881147"/>
              <a:gd name="connsiteY52" fmla="*/ 1541202 h 1694229"/>
              <a:gd name="connsiteX53" fmla="*/ 805336 w 1881147"/>
              <a:gd name="connsiteY53" fmla="*/ 1491860 h 1694229"/>
              <a:gd name="connsiteX54" fmla="*/ 869926 w 1881147"/>
              <a:gd name="connsiteY54" fmla="*/ 1519257 h 1694229"/>
              <a:gd name="connsiteX55" fmla="*/ 924399 w 1881147"/>
              <a:gd name="connsiteY55" fmla="*/ 1487098 h 1694229"/>
              <a:gd name="connsiteX56" fmla="*/ 941246 w 1881147"/>
              <a:gd name="connsiteY56" fmla="*/ 1444922 h 1694229"/>
              <a:gd name="connsiteX57" fmla="*/ 1005123 w 1881147"/>
              <a:gd name="connsiteY57" fmla="*/ 1531334 h 1694229"/>
              <a:gd name="connsiteX58" fmla="*/ 1050190 w 1881147"/>
              <a:gd name="connsiteY58" fmla="*/ 1602428 h 1694229"/>
              <a:gd name="connsiteX59" fmla="*/ 1120136 w 1881147"/>
              <a:gd name="connsiteY59" fmla="*/ 1693947 h 1694229"/>
              <a:gd name="connsiteX60" fmla="*/ 1151034 w 1881147"/>
              <a:gd name="connsiteY60" fmla="*/ 1630856 h 1694229"/>
              <a:gd name="connsiteX61" fmla="*/ 1181693 w 1881147"/>
              <a:gd name="connsiteY61" fmla="*/ 1624376 h 1694229"/>
              <a:gd name="connsiteX62" fmla="*/ 1224792 w 1881147"/>
              <a:gd name="connsiteY62" fmla="*/ 1653639 h 1694229"/>
              <a:gd name="connsiteX63" fmla="*/ 1258367 w 1881147"/>
              <a:gd name="connsiteY63" fmla="*/ 1612985 h 1694229"/>
              <a:gd name="connsiteX64" fmla="*/ 1277188 w 1881147"/>
              <a:gd name="connsiteY64" fmla="*/ 1617602 h 1694229"/>
              <a:gd name="connsiteX65" fmla="*/ 1311230 w 1881147"/>
              <a:gd name="connsiteY65" fmla="*/ 1684079 h 1694229"/>
              <a:gd name="connsiteX66" fmla="*/ 1367786 w 1881147"/>
              <a:gd name="connsiteY66" fmla="*/ 1660610 h 1694229"/>
              <a:gd name="connsiteX67" fmla="*/ 1419818 w 1881147"/>
              <a:gd name="connsiteY67" fmla="*/ 1604489 h 1694229"/>
              <a:gd name="connsiteX68" fmla="*/ 1470595 w 1881147"/>
              <a:gd name="connsiteY68" fmla="*/ 1587946 h 1694229"/>
              <a:gd name="connsiteX69" fmla="*/ 1488274 w 1881147"/>
              <a:gd name="connsiteY69" fmla="*/ 1643768 h 1694229"/>
              <a:gd name="connsiteX70" fmla="*/ 1558169 w 1881147"/>
              <a:gd name="connsiteY70" fmla="*/ 1618090 h 1694229"/>
              <a:gd name="connsiteX71" fmla="*/ 1588947 w 1881147"/>
              <a:gd name="connsiteY71" fmla="*/ 1531334 h 1694229"/>
              <a:gd name="connsiteX72" fmla="*/ 1670383 w 1881147"/>
              <a:gd name="connsiteY72" fmla="*/ 1441192 h 1694229"/>
              <a:gd name="connsiteX73" fmla="*/ 1714974 w 1881147"/>
              <a:gd name="connsiteY73" fmla="*/ 1410062 h 1694229"/>
              <a:gd name="connsiteX74" fmla="*/ 1743343 w 1881147"/>
              <a:gd name="connsiteY74" fmla="*/ 1413357 h 1694229"/>
              <a:gd name="connsiteX75" fmla="*/ 1820935 w 1881147"/>
              <a:gd name="connsiteY75" fmla="*/ 1402749 h 1694229"/>
              <a:gd name="connsiteX76" fmla="*/ 1816054 w 1881147"/>
              <a:gd name="connsiteY76" fmla="*/ 1456313 h 1694229"/>
              <a:gd name="connsiteX77" fmla="*/ 1874221 w 1881147"/>
              <a:gd name="connsiteY77" fmla="*/ 1479634 h 1694229"/>
              <a:gd name="connsiteX78" fmla="*/ 1875829 w 1881147"/>
              <a:gd name="connsiteY78" fmla="*/ 1457000 h 1694229"/>
              <a:gd name="connsiteX79" fmla="*/ 1875051 w 1881147"/>
              <a:gd name="connsiteY79" fmla="*/ 1396266 h 1694229"/>
              <a:gd name="connsiteX80" fmla="*/ 1853086 w 1881147"/>
              <a:gd name="connsiteY80" fmla="*/ 1306123 h 1694229"/>
              <a:gd name="connsiteX81" fmla="*/ 1853086 w 1881147"/>
              <a:gd name="connsiteY81" fmla="*/ 1248973 h 1694229"/>
              <a:gd name="connsiteX82" fmla="*/ 1810224 w 1881147"/>
              <a:gd name="connsiteY82" fmla="*/ 1239448 h 1694229"/>
              <a:gd name="connsiteX83" fmla="*/ 1734024 w 1881147"/>
              <a:gd name="connsiteY83" fmla="*/ 1158485 h 1694229"/>
              <a:gd name="connsiteX84" fmla="*/ 1695924 w 1881147"/>
              <a:gd name="connsiteY84" fmla="*/ 977510 h 1694229"/>
              <a:gd name="connsiteX85" fmla="*/ 1643536 w 1881147"/>
              <a:gd name="connsiteY85" fmla="*/ 944173 h 1694229"/>
              <a:gd name="connsiteX86" fmla="*/ 1605436 w 1881147"/>
              <a:gd name="connsiteY86" fmla="*/ 887023 h 1694229"/>
              <a:gd name="connsiteX87" fmla="*/ 1557811 w 1881147"/>
              <a:gd name="connsiteY87" fmla="*/ 839398 h 1694229"/>
              <a:gd name="connsiteX88" fmla="*/ 1505424 w 1881147"/>
              <a:gd name="connsiteY88" fmla="*/ 820348 h 1694229"/>
              <a:gd name="connsiteX89" fmla="*/ 1453036 w 1881147"/>
              <a:gd name="connsiteY89" fmla="*/ 815585 h 1694229"/>
              <a:gd name="connsiteX90" fmla="*/ 1510186 w 1881147"/>
              <a:gd name="connsiteY90" fmla="*/ 782248 h 1694229"/>
              <a:gd name="connsiteX91" fmla="*/ 1476849 w 1881147"/>
              <a:gd name="connsiteY91" fmla="*/ 748910 h 1694229"/>
              <a:gd name="connsiteX92" fmla="*/ 1481611 w 1881147"/>
              <a:gd name="connsiteY92" fmla="*/ 725098 h 1694229"/>
              <a:gd name="connsiteX93" fmla="*/ 1572099 w 1881147"/>
              <a:gd name="connsiteY93" fmla="*/ 763198 h 1694229"/>
              <a:gd name="connsiteX94" fmla="*/ 1624486 w 1881147"/>
              <a:gd name="connsiteY94" fmla="*/ 696523 h 1694229"/>
              <a:gd name="connsiteX95" fmla="*/ 1622283 w 1881147"/>
              <a:gd name="connsiteY95" fmla="*/ 553648 h 1694229"/>
              <a:gd name="connsiteX96" fmla="*/ 1639486 w 1881147"/>
              <a:gd name="connsiteY96"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55759 w 1881147"/>
              <a:gd name="connsiteY16" fmla="*/ 376257 h 1694229"/>
              <a:gd name="connsiteX17" fmla="*/ 832776 w 1881147"/>
              <a:gd name="connsiteY17" fmla="*/ 440035 h 1694229"/>
              <a:gd name="connsiteX18" fmla="*/ 815693 w 1881147"/>
              <a:gd name="connsiteY18" fmla="*/ 475926 h 1694229"/>
              <a:gd name="connsiteX19" fmla="*/ 733662 w 1881147"/>
              <a:gd name="connsiteY19" fmla="*/ 494632 h 1694229"/>
              <a:gd name="connsiteX20" fmla="*/ 715850 w 1881147"/>
              <a:gd name="connsiteY20" fmla="*/ 440647 h 1694229"/>
              <a:gd name="connsiteX21" fmla="*/ 671986 w 1881147"/>
              <a:gd name="connsiteY21" fmla="*/ 420298 h 1694229"/>
              <a:gd name="connsiteX22" fmla="*/ 536670 w 1881147"/>
              <a:gd name="connsiteY22" fmla="*/ 420641 h 1694229"/>
              <a:gd name="connsiteX23" fmla="*/ 452793 w 1881147"/>
              <a:gd name="connsiteY23" fmla="*/ 447350 h 1694229"/>
              <a:gd name="connsiteX24" fmla="*/ 419574 w 1881147"/>
              <a:gd name="connsiteY24" fmla="*/ 420298 h 1694229"/>
              <a:gd name="connsiteX25" fmla="*/ 400524 w 1881147"/>
              <a:gd name="connsiteY25" fmla="*/ 358385 h 1694229"/>
              <a:gd name="connsiteX26" fmla="*/ 333849 w 1881147"/>
              <a:gd name="connsiteY26" fmla="*/ 305998 h 1694229"/>
              <a:gd name="connsiteX27" fmla="*/ 288664 w 1881147"/>
              <a:gd name="connsiteY27" fmla="*/ 229110 h 1694229"/>
              <a:gd name="connsiteX28" fmla="*/ 165314 w 1881147"/>
              <a:gd name="connsiteY28" fmla="*/ 258373 h 1694229"/>
              <a:gd name="connsiteX29" fmla="*/ 146264 w 1881147"/>
              <a:gd name="connsiteY29" fmla="*/ 344785 h 1694229"/>
              <a:gd name="connsiteX30" fmla="*/ 146620 w 1881147"/>
              <a:gd name="connsiteY30" fmla="*/ 390888 h 1694229"/>
              <a:gd name="connsiteX31" fmla="*/ 133824 w 1881147"/>
              <a:gd name="connsiteY31" fmla="*/ 415535 h 1694229"/>
              <a:gd name="connsiteX32" fmla="*/ 81436 w 1881147"/>
              <a:gd name="connsiteY32" fmla="*/ 453635 h 1694229"/>
              <a:gd name="connsiteX33" fmla="*/ 33811 w 1881147"/>
              <a:gd name="connsiteY33" fmla="*/ 448873 h 1694229"/>
              <a:gd name="connsiteX34" fmla="*/ 33811 w 1881147"/>
              <a:gd name="connsiteY34" fmla="*/ 520310 h 1694229"/>
              <a:gd name="connsiteX35" fmla="*/ 474 w 1881147"/>
              <a:gd name="connsiteY35" fmla="*/ 625085 h 1694229"/>
              <a:gd name="connsiteX36" fmla="*/ 62386 w 1881147"/>
              <a:gd name="connsiteY36" fmla="*/ 701285 h 1694229"/>
              <a:gd name="connsiteX37" fmla="*/ 111977 w 1881147"/>
              <a:gd name="connsiteY37" fmla="*/ 681547 h 1694229"/>
              <a:gd name="connsiteX38" fmla="*/ 112334 w 1881147"/>
              <a:gd name="connsiteY38" fmla="*/ 751806 h 1694229"/>
              <a:gd name="connsiteX39" fmla="*/ 167161 w 1881147"/>
              <a:gd name="connsiteY39" fmla="*/ 782248 h 1694229"/>
              <a:gd name="connsiteX40" fmla="*/ 236159 w 1881147"/>
              <a:gd name="connsiteY40" fmla="*/ 792460 h 1694229"/>
              <a:gd name="connsiteX41" fmla="*/ 271462 w 1881147"/>
              <a:gd name="connsiteY41" fmla="*/ 848431 h 1694229"/>
              <a:gd name="connsiteX42" fmla="*/ 270869 w 1881147"/>
              <a:gd name="connsiteY42" fmla="*/ 893503 h 1694229"/>
              <a:gd name="connsiteX43" fmla="*/ 295393 w 1881147"/>
              <a:gd name="connsiteY43" fmla="*/ 932978 h 1694229"/>
              <a:gd name="connsiteX44" fmla="*/ 341051 w 1881147"/>
              <a:gd name="connsiteY44" fmla="*/ 971570 h 1694229"/>
              <a:gd name="connsiteX45" fmla="*/ 426184 w 1881147"/>
              <a:gd name="connsiteY45" fmla="*/ 1025822 h 1694229"/>
              <a:gd name="connsiteX46" fmla="*/ 461961 w 1881147"/>
              <a:gd name="connsiteY46" fmla="*/ 1096915 h 1694229"/>
              <a:gd name="connsiteX47" fmla="*/ 441064 w 1881147"/>
              <a:gd name="connsiteY47" fmla="*/ 1166488 h 1694229"/>
              <a:gd name="connsiteX48" fmla="*/ 519111 w 1881147"/>
              <a:gd name="connsiteY48" fmla="*/ 1222951 h 1694229"/>
              <a:gd name="connsiteX49" fmla="*/ 591143 w 1881147"/>
              <a:gd name="connsiteY49" fmla="*/ 1255945 h 1694229"/>
              <a:gd name="connsiteX50" fmla="*/ 571974 w 1881147"/>
              <a:gd name="connsiteY50" fmla="*/ 1315648 h 1694229"/>
              <a:gd name="connsiteX51" fmla="*/ 662461 w 1881147"/>
              <a:gd name="connsiteY51" fmla="*/ 1468048 h 1694229"/>
              <a:gd name="connsiteX52" fmla="*/ 755271 w 1881147"/>
              <a:gd name="connsiteY52" fmla="*/ 1541202 h 1694229"/>
              <a:gd name="connsiteX53" fmla="*/ 805336 w 1881147"/>
              <a:gd name="connsiteY53" fmla="*/ 1491860 h 1694229"/>
              <a:gd name="connsiteX54" fmla="*/ 869926 w 1881147"/>
              <a:gd name="connsiteY54" fmla="*/ 1519257 h 1694229"/>
              <a:gd name="connsiteX55" fmla="*/ 924399 w 1881147"/>
              <a:gd name="connsiteY55" fmla="*/ 1487098 h 1694229"/>
              <a:gd name="connsiteX56" fmla="*/ 941246 w 1881147"/>
              <a:gd name="connsiteY56" fmla="*/ 1444922 h 1694229"/>
              <a:gd name="connsiteX57" fmla="*/ 1005123 w 1881147"/>
              <a:gd name="connsiteY57" fmla="*/ 1531334 h 1694229"/>
              <a:gd name="connsiteX58" fmla="*/ 1050190 w 1881147"/>
              <a:gd name="connsiteY58" fmla="*/ 1602428 h 1694229"/>
              <a:gd name="connsiteX59" fmla="*/ 1120136 w 1881147"/>
              <a:gd name="connsiteY59" fmla="*/ 1693947 h 1694229"/>
              <a:gd name="connsiteX60" fmla="*/ 1151034 w 1881147"/>
              <a:gd name="connsiteY60" fmla="*/ 1630856 h 1694229"/>
              <a:gd name="connsiteX61" fmla="*/ 1181693 w 1881147"/>
              <a:gd name="connsiteY61" fmla="*/ 1624376 h 1694229"/>
              <a:gd name="connsiteX62" fmla="*/ 1224792 w 1881147"/>
              <a:gd name="connsiteY62" fmla="*/ 1653639 h 1694229"/>
              <a:gd name="connsiteX63" fmla="*/ 1258367 w 1881147"/>
              <a:gd name="connsiteY63" fmla="*/ 1612985 h 1694229"/>
              <a:gd name="connsiteX64" fmla="*/ 1277188 w 1881147"/>
              <a:gd name="connsiteY64" fmla="*/ 1617602 h 1694229"/>
              <a:gd name="connsiteX65" fmla="*/ 1311230 w 1881147"/>
              <a:gd name="connsiteY65" fmla="*/ 1684079 h 1694229"/>
              <a:gd name="connsiteX66" fmla="*/ 1367786 w 1881147"/>
              <a:gd name="connsiteY66" fmla="*/ 1660610 h 1694229"/>
              <a:gd name="connsiteX67" fmla="*/ 1419818 w 1881147"/>
              <a:gd name="connsiteY67" fmla="*/ 1604489 h 1694229"/>
              <a:gd name="connsiteX68" fmla="*/ 1470595 w 1881147"/>
              <a:gd name="connsiteY68" fmla="*/ 1587946 h 1694229"/>
              <a:gd name="connsiteX69" fmla="*/ 1488274 w 1881147"/>
              <a:gd name="connsiteY69" fmla="*/ 1643768 h 1694229"/>
              <a:gd name="connsiteX70" fmla="*/ 1558169 w 1881147"/>
              <a:gd name="connsiteY70" fmla="*/ 1618090 h 1694229"/>
              <a:gd name="connsiteX71" fmla="*/ 1588947 w 1881147"/>
              <a:gd name="connsiteY71" fmla="*/ 1531334 h 1694229"/>
              <a:gd name="connsiteX72" fmla="*/ 1670383 w 1881147"/>
              <a:gd name="connsiteY72" fmla="*/ 1441192 h 1694229"/>
              <a:gd name="connsiteX73" fmla="*/ 1714974 w 1881147"/>
              <a:gd name="connsiteY73" fmla="*/ 1410062 h 1694229"/>
              <a:gd name="connsiteX74" fmla="*/ 1743343 w 1881147"/>
              <a:gd name="connsiteY74" fmla="*/ 1413357 h 1694229"/>
              <a:gd name="connsiteX75" fmla="*/ 1820935 w 1881147"/>
              <a:gd name="connsiteY75" fmla="*/ 1402749 h 1694229"/>
              <a:gd name="connsiteX76" fmla="*/ 1816054 w 1881147"/>
              <a:gd name="connsiteY76" fmla="*/ 1456313 h 1694229"/>
              <a:gd name="connsiteX77" fmla="*/ 1874221 w 1881147"/>
              <a:gd name="connsiteY77" fmla="*/ 1479634 h 1694229"/>
              <a:gd name="connsiteX78" fmla="*/ 1875829 w 1881147"/>
              <a:gd name="connsiteY78" fmla="*/ 1457000 h 1694229"/>
              <a:gd name="connsiteX79" fmla="*/ 1875051 w 1881147"/>
              <a:gd name="connsiteY79" fmla="*/ 1396266 h 1694229"/>
              <a:gd name="connsiteX80" fmla="*/ 1853086 w 1881147"/>
              <a:gd name="connsiteY80" fmla="*/ 1306123 h 1694229"/>
              <a:gd name="connsiteX81" fmla="*/ 1853086 w 1881147"/>
              <a:gd name="connsiteY81" fmla="*/ 1248973 h 1694229"/>
              <a:gd name="connsiteX82" fmla="*/ 1810224 w 1881147"/>
              <a:gd name="connsiteY82" fmla="*/ 1239448 h 1694229"/>
              <a:gd name="connsiteX83" fmla="*/ 1734024 w 1881147"/>
              <a:gd name="connsiteY83" fmla="*/ 1158485 h 1694229"/>
              <a:gd name="connsiteX84" fmla="*/ 1695924 w 1881147"/>
              <a:gd name="connsiteY84" fmla="*/ 977510 h 1694229"/>
              <a:gd name="connsiteX85" fmla="*/ 1643536 w 1881147"/>
              <a:gd name="connsiteY85" fmla="*/ 944173 h 1694229"/>
              <a:gd name="connsiteX86" fmla="*/ 1605436 w 1881147"/>
              <a:gd name="connsiteY86" fmla="*/ 887023 h 1694229"/>
              <a:gd name="connsiteX87" fmla="*/ 1557811 w 1881147"/>
              <a:gd name="connsiteY87" fmla="*/ 839398 h 1694229"/>
              <a:gd name="connsiteX88" fmla="*/ 1505424 w 1881147"/>
              <a:gd name="connsiteY88" fmla="*/ 820348 h 1694229"/>
              <a:gd name="connsiteX89" fmla="*/ 1453036 w 1881147"/>
              <a:gd name="connsiteY89" fmla="*/ 815585 h 1694229"/>
              <a:gd name="connsiteX90" fmla="*/ 1510186 w 1881147"/>
              <a:gd name="connsiteY90" fmla="*/ 782248 h 1694229"/>
              <a:gd name="connsiteX91" fmla="*/ 1476849 w 1881147"/>
              <a:gd name="connsiteY91" fmla="*/ 748910 h 1694229"/>
              <a:gd name="connsiteX92" fmla="*/ 1481611 w 1881147"/>
              <a:gd name="connsiteY92" fmla="*/ 725098 h 1694229"/>
              <a:gd name="connsiteX93" fmla="*/ 1572099 w 1881147"/>
              <a:gd name="connsiteY93" fmla="*/ 763198 h 1694229"/>
              <a:gd name="connsiteX94" fmla="*/ 1624486 w 1881147"/>
              <a:gd name="connsiteY94" fmla="*/ 696523 h 1694229"/>
              <a:gd name="connsiteX95" fmla="*/ 1622283 w 1881147"/>
              <a:gd name="connsiteY95" fmla="*/ 553648 h 1694229"/>
              <a:gd name="connsiteX96" fmla="*/ 1639486 w 1881147"/>
              <a:gd name="connsiteY96"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55759 w 1881147"/>
              <a:gd name="connsiteY16" fmla="*/ 376257 h 1694229"/>
              <a:gd name="connsiteX17" fmla="*/ 832776 w 1881147"/>
              <a:gd name="connsiteY17" fmla="*/ 440035 h 1694229"/>
              <a:gd name="connsiteX18" fmla="*/ 815693 w 1881147"/>
              <a:gd name="connsiteY18" fmla="*/ 475926 h 1694229"/>
              <a:gd name="connsiteX19" fmla="*/ 733662 w 1881147"/>
              <a:gd name="connsiteY19" fmla="*/ 494632 h 1694229"/>
              <a:gd name="connsiteX20" fmla="*/ 715850 w 1881147"/>
              <a:gd name="connsiteY20" fmla="*/ 440647 h 1694229"/>
              <a:gd name="connsiteX21" fmla="*/ 671986 w 1881147"/>
              <a:gd name="connsiteY21" fmla="*/ 420298 h 1694229"/>
              <a:gd name="connsiteX22" fmla="*/ 536670 w 1881147"/>
              <a:gd name="connsiteY22" fmla="*/ 420641 h 1694229"/>
              <a:gd name="connsiteX23" fmla="*/ 452793 w 1881147"/>
              <a:gd name="connsiteY23" fmla="*/ 447350 h 1694229"/>
              <a:gd name="connsiteX24" fmla="*/ 419574 w 1881147"/>
              <a:gd name="connsiteY24" fmla="*/ 420298 h 1694229"/>
              <a:gd name="connsiteX25" fmla="*/ 400524 w 1881147"/>
              <a:gd name="connsiteY25" fmla="*/ 358385 h 1694229"/>
              <a:gd name="connsiteX26" fmla="*/ 333849 w 1881147"/>
              <a:gd name="connsiteY26" fmla="*/ 305998 h 1694229"/>
              <a:gd name="connsiteX27" fmla="*/ 288664 w 1881147"/>
              <a:gd name="connsiteY27" fmla="*/ 229110 h 1694229"/>
              <a:gd name="connsiteX28" fmla="*/ 165314 w 1881147"/>
              <a:gd name="connsiteY28" fmla="*/ 258373 h 1694229"/>
              <a:gd name="connsiteX29" fmla="*/ 146264 w 1881147"/>
              <a:gd name="connsiteY29" fmla="*/ 344785 h 1694229"/>
              <a:gd name="connsiteX30" fmla="*/ 163704 w 1881147"/>
              <a:gd name="connsiteY30" fmla="*/ 411312 h 1694229"/>
              <a:gd name="connsiteX31" fmla="*/ 133824 w 1881147"/>
              <a:gd name="connsiteY31" fmla="*/ 415535 h 1694229"/>
              <a:gd name="connsiteX32" fmla="*/ 81436 w 1881147"/>
              <a:gd name="connsiteY32" fmla="*/ 453635 h 1694229"/>
              <a:gd name="connsiteX33" fmla="*/ 33811 w 1881147"/>
              <a:gd name="connsiteY33" fmla="*/ 448873 h 1694229"/>
              <a:gd name="connsiteX34" fmla="*/ 33811 w 1881147"/>
              <a:gd name="connsiteY34" fmla="*/ 520310 h 1694229"/>
              <a:gd name="connsiteX35" fmla="*/ 474 w 1881147"/>
              <a:gd name="connsiteY35" fmla="*/ 625085 h 1694229"/>
              <a:gd name="connsiteX36" fmla="*/ 62386 w 1881147"/>
              <a:gd name="connsiteY36" fmla="*/ 701285 h 1694229"/>
              <a:gd name="connsiteX37" fmla="*/ 111977 w 1881147"/>
              <a:gd name="connsiteY37" fmla="*/ 681547 h 1694229"/>
              <a:gd name="connsiteX38" fmla="*/ 112334 w 1881147"/>
              <a:gd name="connsiteY38" fmla="*/ 751806 h 1694229"/>
              <a:gd name="connsiteX39" fmla="*/ 167161 w 1881147"/>
              <a:gd name="connsiteY39" fmla="*/ 782248 h 1694229"/>
              <a:gd name="connsiteX40" fmla="*/ 236159 w 1881147"/>
              <a:gd name="connsiteY40" fmla="*/ 792460 h 1694229"/>
              <a:gd name="connsiteX41" fmla="*/ 271462 w 1881147"/>
              <a:gd name="connsiteY41" fmla="*/ 848431 h 1694229"/>
              <a:gd name="connsiteX42" fmla="*/ 270869 w 1881147"/>
              <a:gd name="connsiteY42" fmla="*/ 893503 h 1694229"/>
              <a:gd name="connsiteX43" fmla="*/ 295393 w 1881147"/>
              <a:gd name="connsiteY43" fmla="*/ 932978 h 1694229"/>
              <a:gd name="connsiteX44" fmla="*/ 341051 w 1881147"/>
              <a:gd name="connsiteY44" fmla="*/ 971570 h 1694229"/>
              <a:gd name="connsiteX45" fmla="*/ 426184 w 1881147"/>
              <a:gd name="connsiteY45" fmla="*/ 1025822 h 1694229"/>
              <a:gd name="connsiteX46" fmla="*/ 461961 w 1881147"/>
              <a:gd name="connsiteY46" fmla="*/ 1096915 h 1694229"/>
              <a:gd name="connsiteX47" fmla="*/ 441064 w 1881147"/>
              <a:gd name="connsiteY47" fmla="*/ 1166488 h 1694229"/>
              <a:gd name="connsiteX48" fmla="*/ 519111 w 1881147"/>
              <a:gd name="connsiteY48" fmla="*/ 1222951 h 1694229"/>
              <a:gd name="connsiteX49" fmla="*/ 591143 w 1881147"/>
              <a:gd name="connsiteY49" fmla="*/ 1255945 h 1694229"/>
              <a:gd name="connsiteX50" fmla="*/ 571974 w 1881147"/>
              <a:gd name="connsiteY50" fmla="*/ 1315648 h 1694229"/>
              <a:gd name="connsiteX51" fmla="*/ 662461 w 1881147"/>
              <a:gd name="connsiteY51" fmla="*/ 1468048 h 1694229"/>
              <a:gd name="connsiteX52" fmla="*/ 755271 w 1881147"/>
              <a:gd name="connsiteY52" fmla="*/ 1541202 h 1694229"/>
              <a:gd name="connsiteX53" fmla="*/ 805336 w 1881147"/>
              <a:gd name="connsiteY53" fmla="*/ 1491860 h 1694229"/>
              <a:gd name="connsiteX54" fmla="*/ 869926 w 1881147"/>
              <a:gd name="connsiteY54" fmla="*/ 1519257 h 1694229"/>
              <a:gd name="connsiteX55" fmla="*/ 924399 w 1881147"/>
              <a:gd name="connsiteY55" fmla="*/ 1487098 h 1694229"/>
              <a:gd name="connsiteX56" fmla="*/ 941246 w 1881147"/>
              <a:gd name="connsiteY56" fmla="*/ 1444922 h 1694229"/>
              <a:gd name="connsiteX57" fmla="*/ 1005123 w 1881147"/>
              <a:gd name="connsiteY57" fmla="*/ 1531334 h 1694229"/>
              <a:gd name="connsiteX58" fmla="*/ 1050190 w 1881147"/>
              <a:gd name="connsiteY58" fmla="*/ 1602428 h 1694229"/>
              <a:gd name="connsiteX59" fmla="*/ 1120136 w 1881147"/>
              <a:gd name="connsiteY59" fmla="*/ 1693947 h 1694229"/>
              <a:gd name="connsiteX60" fmla="*/ 1151034 w 1881147"/>
              <a:gd name="connsiteY60" fmla="*/ 1630856 h 1694229"/>
              <a:gd name="connsiteX61" fmla="*/ 1181693 w 1881147"/>
              <a:gd name="connsiteY61" fmla="*/ 1624376 h 1694229"/>
              <a:gd name="connsiteX62" fmla="*/ 1224792 w 1881147"/>
              <a:gd name="connsiteY62" fmla="*/ 1653639 h 1694229"/>
              <a:gd name="connsiteX63" fmla="*/ 1258367 w 1881147"/>
              <a:gd name="connsiteY63" fmla="*/ 1612985 h 1694229"/>
              <a:gd name="connsiteX64" fmla="*/ 1277188 w 1881147"/>
              <a:gd name="connsiteY64" fmla="*/ 1617602 h 1694229"/>
              <a:gd name="connsiteX65" fmla="*/ 1311230 w 1881147"/>
              <a:gd name="connsiteY65" fmla="*/ 1684079 h 1694229"/>
              <a:gd name="connsiteX66" fmla="*/ 1367786 w 1881147"/>
              <a:gd name="connsiteY66" fmla="*/ 1660610 h 1694229"/>
              <a:gd name="connsiteX67" fmla="*/ 1419818 w 1881147"/>
              <a:gd name="connsiteY67" fmla="*/ 1604489 h 1694229"/>
              <a:gd name="connsiteX68" fmla="*/ 1470595 w 1881147"/>
              <a:gd name="connsiteY68" fmla="*/ 1587946 h 1694229"/>
              <a:gd name="connsiteX69" fmla="*/ 1488274 w 1881147"/>
              <a:gd name="connsiteY69" fmla="*/ 1643768 h 1694229"/>
              <a:gd name="connsiteX70" fmla="*/ 1558169 w 1881147"/>
              <a:gd name="connsiteY70" fmla="*/ 1618090 h 1694229"/>
              <a:gd name="connsiteX71" fmla="*/ 1588947 w 1881147"/>
              <a:gd name="connsiteY71" fmla="*/ 1531334 h 1694229"/>
              <a:gd name="connsiteX72" fmla="*/ 1670383 w 1881147"/>
              <a:gd name="connsiteY72" fmla="*/ 1441192 h 1694229"/>
              <a:gd name="connsiteX73" fmla="*/ 1714974 w 1881147"/>
              <a:gd name="connsiteY73" fmla="*/ 1410062 h 1694229"/>
              <a:gd name="connsiteX74" fmla="*/ 1743343 w 1881147"/>
              <a:gd name="connsiteY74" fmla="*/ 1413357 h 1694229"/>
              <a:gd name="connsiteX75" fmla="*/ 1820935 w 1881147"/>
              <a:gd name="connsiteY75" fmla="*/ 1402749 h 1694229"/>
              <a:gd name="connsiteX76" fmla="*/ 1816054 w 1881147"/>
              <a:gd name="connsiteY76" fmla="*/ 1456313 h 1694229"/>
              <a:gd name="connsiteX77" fmla="*/ 1874221 w 1881147"/>
              <a:gd name="connsiteY77" fmla="*/ 1479634 h 1694229"/>
              <a:gd name="connsiteX78" fmla="*/ 1875829 w 1881147"/>
              <a:gd name="connsiteY78" fmla="*/ 1457000 h 1694229"/>
              <a:gd name="connsiteX79" fmla="*/ 1875051 w 1881147"/>
              <a:gd name="connsiteY79" fmla="*/ 1396266 h 1694229"/>
              <a:gd name="connsiteX80" fmla="*/ 1853086 w 1881147"/>
              <a:gd name="connsiteY80" fmla="*/ 1306123 h 1694229"/>
              <a:gd name="connsiteX81" fmla="*/ 1853086 w 1881147"/>
              <a:gd name="connsiteY81" fmla="*/ 1248973 h 1694229"/>
              <a:gd name="connsiteX82" fmla="*/ 1810224 w 1881147"/>
              <a:gd name="connsiteY82" fmla="*/ 1239448 h 1694229"/>
              <a:gd name="connsiteX83" fmla="*/ 1734024 w 1881147"/>
              <a:gd name="connsiteY83" fmla="*/ 1158485 h 1694229"/>
              <a:gd name="connsiteX84" fmla="*/ 1695924 w 1881147"/>
              <a:gd name="connsiteY84" fmla="*/ 977510 h 1694229"/>
              <a:gd name="connsiteX85" fmla="*/ 1643536 w 1881147"/>
              <a:gd name="connsiteY85" fmla="*/ 944173 h 1694229"/>
              <a:gd name="connsiteX86" fmla="*/ 1605436 w 1881147"/>
              <a:gd name="connsiteY86" fmla="*/ 887023 h 1694229"/>
              <a:gd name="connsiteX87" fmla="*/ 1557811 w 1881147"/>
              <a:gd name="connsiteY87" fmla="*/ 839398 h 1694229"/>
              <a:gd name="connsiteX88" fmla="*/ 1505424 w 1881147"/>
              <a:gd name="connsiteY88" fmla="*/ 820348 h 1694229"/>
              <a:gd name="connsiteX89" fmla="*/ 1453036 w 1881147"/>
              <a:gd name="connsiteY89" fmla="*/ 815585 h 1694229"/>
              <a:gd name="connsiteX90" fmla="*/ 1510186 w 1881147"/>
              <a:gd name="connsiteY90" fmla="*/ 782248 h 1694229"/>
              <a:gd name="connsiteX91" fmla="*/ 1476849 w 1881147"/>
              <a:gd name="connsiteY91" fmla="*/ 748910 h 1694229"/>
              <a:gd name="connsiteX92" fmla="*/ 1481611 w 1881147"/>
              <a:gd name="connsiteY92" fmla="*/ 725098 h 1694229"/>
              <a:gd name="connsiteX93" fmla="*/ 1572099 w 1881147"/>
              <a:gd name="connsiteY93" fmla="*/ 763198 h 1694229"/>
              <a:gd name="connsiteX94" fmla="*/ 1624486 w 1881147"/>
              <a:gd name="connsiteY94" fmla="*/ 696523 h 1694229"/>
              <a:gd name="connsiteX95" fmla="*/ 1622283 w 1881147"/>
              <a:gd name="connsiteY95" fmla="*/ 553648 h 1694229"/>
              <a:gd name="connsiteX96" fmla="*/ 1639486 w 1881147"/>
              <a:gd name="connsiteY96"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55759 w 1881147"/>
              <a:gd name="connsiteY16" fmla="*/ 376257 h 1694229"/>
              <a:gd name="connsiteX17" fmla="*/ 832776 w 1881147"/>
              <a:gd name="connsiteY17" fmla="*/ 440035 h 1694229"/>
              <a:gd name="connsiteX18" fmla="*/ 815693 w 1881147"/>
              <a:gd name="connsiteY18" fmla="*/ 475926 h 1694229"/>
              <a:gd name="connsiteX19" fmla="*/ 733662 w 1881147"/>
              <a:gd name="connsiteY19" fmla="*/ 494632 h 1694229"/>
              <a:gd name="connsiteX20" fmla="*/ 715850 w 1881147"/>
              <a:gd name="connsiteY20" fmla="*/ 440647 h 1694229"/>
              <a:gd name="connsiteX21" fmla="*/ 671986 w 1881147"/>
              <a:gd name="connsiteY21" fmla="*/ 420298 h 1694229"/>
              <a:gd name="connsiteX22" fmla="*/ 536670 w 1881147"/>
              <a:gd name="connsiteY22" fmla="*/ 420641 h 1694229"/>
              <a:gd name="connsiteX23" fmla="*/ 452793 w 1881147"/>
              <a:gd name="connsiteY23" fmla="*/ 447350 h 1694229"/>
              <a:gd name="connsiteX24" fmla="*/ 419574 w 1881147"/>
              <a:gd name="connsiteY24" fmla="*/ 420298 h 1694229"/>
              <a:gd name="connsiteX25" fmla="*/ 400524 w 1881147"/>
              <a:gd name="connsiteY25" fmla="*/ 358385 h 1694229"/>
              <a:gd name="connsiteX26" fmla="*/ 333849 w 1881147"/>
              <a:gd name="connsiteY26" fmla="*/ 305998 h 1694229"/>
              <a:gd name="connsiteX27" fmla="*/ 288664 w 1881147"/>
              <a:gd name="connsiteY27" fmla="*/ 229110 h 1694229"/>
              <a:gd name="connsiteX28" fmla="*/ 165314 w 1881147"/>
              <a:gd name="connsiteY28" fmla="*/ 258373 h 1694229"/>
              <a:gd name="connsiteX29" fmla="*/ 146264 w 1881147"/>
              <a:gd name="connsiteY29" fmla="*/ 344785 h 1694229"/>
              <a:gd name="connsiteX30" fmla="*/ 163704 w 1881147"/>
              <a:gd name="connsiteY30" fmla="*/ 411312 h 1694229"/>
              <a:gd name="connsiteX31" fmla="*/ 136265 w 1881147"/>
              <a:gd name="connsiteY31" fmla="*/ 446172 h 1694229"/>
              <a:gd name="connsiteX32" fmla="*/ 81436 w 1881147"/>
              <a:gd name="connsiteY32" fmla="*/ 453635 h 1694229"/>
              <a:gd name="connsiteX33" fmla="*/ 33811 w 1881147"/>
              <a:gd name="connsiteY33" fmla="*/ 448873 h 1694229"/>
              <a:gd name="connsiteX34" fmla="*/ 33811 w 1881147"/>
              <a:gd name="connsiteY34" fmla="*/ 520310 h 1694229"/>
              <a:gd name="connsiteX35" fmla="*/ 474 w 1881147"/>
              <a:gd name="connsiteY35" fmla="*/ 625085 h 1694229"/>
              <a:gd name="connsiteX36" fmla="*/ 62386 w 1881147"/>
              <a:gd name="connsiteY36" fmla="*/ 701285 h 1694229"/>
              <a:gd name="connsiteX37" fmla="*/ 111977 w 1881147"/>
              <a:gd name="connsiteY37" fmla="*/ 681547 h 1694229"/>
              <a:gd name="connsiteX38" fmla="*/ 112334 w 1881147"/>
              <a:gd name="connsiteY38" fmla="*/ 751806 h 1694229"/>
              <a:gd name="connsiteX39" fmla="*/ 167161 w 1881147"/>
              <a:gd name="connsiteY39" fmla="*/ 782248 h 1694229"/>
              <a:gd name="connsiteX40" fmla="*/ 236159 w 1881147"/>
              <a:gd name="connsiteY40" fmla="*/ 792460 h 1694229"/>
              <a:gd name="connsiteX41" fmla="*/ 271462 w 1881147"/>
              <a:gd name="connsiteY41" fmla="*/ 848431 h 1694229"/>
              <a:gd name="connsiteX42" fmla="*/ 270869 w 1881147"/>
              <a:gd name="connsiteY42" fmla="*/ 893503 h 1694229"/>
              <a:gd name="connsiteX43" fmla="*/ 295393 w 1881147"/>
              <a:gd name="connsiteY43" fmla="*/ 932978 h 1694229"/>
              <a:gd name="connsiteX44" fmla="*/ 341051 w 1881147"/>
              <a:gd name="connsiteY44" fmla="*/ 971570 h 1694229"/>
              <a:gd name="connsiteX45" fmla="*/ 426184 w 1881147"/>
              <a:gd name="connsiteY45" fmla="*/ 1025822 h 1694229"/>
              <a:gd name="connsiteX46" fmla="*/ 461961 w 1881147"/>
              <a:gd name="connsiteY46" fmla="*/ 1096915 h 1694229"/>
              <a:gd name="connsiteX47" fmla="*/ 441064 w 1881147"/>
              <a:gd name="connsiteY47" fmla="*/ 1166488 h 1694229"/>
              <a:gd name="connsiteX48" fmla="*/ 519111 w 1881147"/>
              <a:gd name="connsiteY48" fmla="*/ 1222951 h 1694229"/>
              <a:gd name="connsiteX49" fmla="*/ 591143 w 1881147"/>
              <a:gd name="connsiteY49" fmla="*/ 1255945 h 1694229"/>
              <a:gd name="connsiteX50" fmla="*/ 571974 w 1881147"/>
              <a:gd name="connsiteY50" fmla="*/ 1315648 h 1694229"/>
              <a:gd name="connsiteX51" fmla="*/ 662461 w 1881147"/>
              <a:gd name="connsiteY51" fmla="*/ 1468048 h 1694229"/>
              <a:gd name="connsiteX52" fmla="*/ 755271 w 1881147"/>
              <a:gd name="connsiteY52" fmla="*/ 1541202 h 1694229"/>
              <a:gd name="connsiteX53" fmla="*/ 805336 w 1881147"/>
              <a:gd name="connsiteY53" fmla="*/ 1491860 h 1694229"/>
              <a:gd name="connsiteX54" fmla="*/ 869926 w 1881147"/>
              <a:gd name="connsiteY54" fmla="*/ 1519257 h 1694229"/>
              <a:gd name="connsiteX55" fmla="*/ 924399 w 1881147"/>
              <a:gd name="connsiteY55" fmla="*/ 1487098 h 1694229"/>
              <a:gd name="connsiteX56" fmla="*/ 941246 w 1881147"/>
              <a:gd name="connsiteY56" fmla="*/ 1444922 h 1694229"/>
              <a:gd name="connsiteX57" fmla="*/ 1005123 w 1881147"/>
              <a:gd name="connsiteY57" fmla="*/ 1531334 h 1694229"/>
              <a:gd name="connsiteX58" fmla="*/ 1050190 w 1881147"/>
              <a:gd name="connsiteY58" fmla="*/ 1602428 h 1694229"/>
              <a:gd name="connsiteX59" fmla="*/ 1120136 w 1881147"/>
              <a:gd name="connsiteY59" fmla="*/ 1693947 h 1694229"/>
              <a:gd name="connsiteX60" fmla="*/ 1151034 w 1881147"/>
              <a:gd name="connsiteY60" fmla="*/ 1630856 h 1694229"/>
              <a:gd name="connsiteX61" fmla="*/ 1181693 w 1881147"/>
              <a:gd name="connsiteY61" fmla="*/ 1624376 h 1694229"/>
              <a:gd name="connsiteX62" fmla="*/ 1224792 w 1881147"/>
              <a:gd name="connsiteY62" fmla="*/ 1653639 h 1694229"/>
              <a:gd name="connsiteX63" fmla="*/ 1258367 w 1881147"/>
              <a:gd name="connsiteY63" fmla="*/ 1612985 h 1694229"/>
              <a:gd name="connsiteX64" fmla="*/ 1277188 w 1881147"/>
              <a:gd name="connsiteY64" fmla="*/ 1617602 h 1694229"/>
              <a:gd name="connsiteX65" fmla="*/ 1311230 w 1881147"/>
              <a:gd name="connsiteY65" fmla="*/ 1684079 h 1694229"/>
              <a:gd name="connsiteX66" fmla="*/ 1367786 w 1881147"/>
              <a:gd name="connsiteY66" fmla="*/ 1660610 h 1694229"/>
              <a:gd name="connsiteX67" fmla="*/ 1419818 w 1881147"/>
              <a:gd name="connsiteY67" fmla="*/ 1604489 h 1694229"/>
              <a:gd name="connsiteX68" fmla="*/ 1470595 w 1881147"/>
              <a:gd name="connsiteY68" fmla="*/ 1587946 h 1694229"/>
              <a:gd name="connsiteX69" fmla="*/ 1488274 w 1881147"/>
              <a:gd name="connsiteY69" fmla="*/ 1643768 h 1694229"/>
              <a:gd name="connsiteX70" fmla="*/ 1558169 w 1881147"/>
              <a:gd name="connsiteY70" fmla="*/ 1618090 h 1694229"/>
              <a:gd name="connsiteX71" fmla="*/ 1588947 w 1881147"/>
              <a:gd name="connsiteY71" fmla="*/ 1531334 h 1694229"/>
              <a:gd name="connsiteX72" fmla="*/ 1670383 w 1881147"/>
              <a:gd name="connsiteY72" fmla="*/ 1441192 h 1694229"/>
              <a:gd name="connsiteX73" fmla="*/ 1714974 w 1881147"/>
              <a:gd name="connsiteY73" fmla="*/ 1410062 h 1694229"/>
              <a:gd name="connsiteX74" fmla="*/ 1743343 w 1881147"/>
              <a:gd name="connsiteY74" fmla="*/ 1413357 h 1694229"/>
              <a:gd name="connsiteX75" fmla="*/ 1820935 w 1881147"/>
              <a:gd name="connsiteY75" fmla="*/ 1402749 h 1694229"/>
              <a:gd name="connsiteX76" fmla="*/ 1816054 w 1881147"/>
              <a:gd name="connsiteY76" fmla="*/ 1456313 h 1694229"/>
              <a:gd name="connsiteX77" fmla="*/ 1874221 w 1881147"/>
              <a:gd name="connsiteY77" fmla="*/ 1479634 h 1694229"/>
              <a:gd name="connsiteX78" fmla="*/ 1875829 w 1881147"/>
              <a:gd name="connsiteY78" fmla="*/ 1457000 h 1694229"/>
              <a:gd name="connsiteX79" fmla="*/ 1875051 w 1881147"/>
              <a:gd name="connsiteY79" fmla="*/ 1396266 h 1694229"/>
              <a:gd name="connsiteX80" fmla="*/ 1853086 w 1881147"/>
              <a:gd name="connsiteY80" fmla="*/ 1306123 h 1694229"/>
              <a:gd name="connsiteX81" fmla="*/ 1853086 w 1881147"/>
              <a:gd name="connsiteY81" fmla="*/ 1248973 h 1694229"/>
              <a:gd name="connsiteX82" fmla="*/ 1810224 w 1881147"/>
              <a:gd name="connsiteY82" fmla="*/ 1239448 h 1694229"/>
              <a:gd name="connsiteX83" fmla="*/ 1734024 w 1881147"/>
              <a:gd name="connsiteY83" fmla="*/ 1158485 h 1694229"/>
              <a:gd name="connsiteX84" fmla="*/ 1695924 w 1881147"/>
              <a:gd name="connsiteY84" fmla="*/ 977510 h 1694229"/>
              <a:gd name="connsiteX85" fmla="*/ 1643536 w 1881147"/>
              <a:gd name="connsiteY85" fmla="*/ 944173 h 1694229"/>
              <a:gd name="connsiteX86" fmla="*/ 1605436 w 1881147"/>
              <a:gd name="connsiteY86" fmla="*/ 887023 h 1694229"/>
              <a:gd name="connsiteX87" fmla="*/ 1557811 w 1881147"/>
              <a:gd name="connsiteY87" fmla="*/ 839398 h 1694229"/>
              <a:gd name="connsiteX88" fmla="*/ 1505424 w 1881147"/>
              <a:gd name="connsiteY88" fmla="*/ 820348 h 1694229"/>
              <a:gd name="connsiteX89" fmla="*/ 1453036 w 1881147"/>
              <a:gd name="connsiteY89" fmla="*/ 815585 h 1694229"/>
              <a:gd name="connsiteX90" fmla="*/ 1510186 w 1881147"/>
              <a:gd name="connsiteY90" fmla="*/ 782248 h 1694229"/>
              <a:gd name="connsiteX91" fmla="*/ 1476849 w 1881147"/>
              <a:gd name="connsiteY91" fmla="*/ 748910 h 1694229"/>
              <a:gd name="connsiteX92" fmla="*/ 1481611 w 1881147"/>
              <a:gd name="connsiteY92" fmla="*/ 725098 h 1694229"/>
              <a:gd name="connsiteX93" fmla="*/ 1572099 w 1881147"/>
              <a:gd name="connsiteY93" fmla="*/ 763198 h 1694229"/>
              <a:gd name="connsiteX94" fmla="*/ 1624486 w 1881147"/>
              <a:gd name="connsiteY94" fmla="*/ 696523 h 1694229"/>
              <a:gd name="connsiteX95" fmla="*/ 1622283 w 1881147"/>
              <a:gd name="connsiteY95" fmla="*/ 553648 h 1694229"/>
              <a:gd name="connsiteX96" fmla="*/ 1639486 w 1881147"/>
              <a:gd name="connsiteY96"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55759 w 1881147"/>
              <a:gd name="connsiteY16" fmla="*/ 376257 h 1694229"/>
              <a:gd name="connsiteX17" fmla="*/ 832776 w 1881147"/>
              <a:gd name="connsiteY17" fmla="*/ 440035 h 1694229"/>
              <a:gd name="connsiteX18" fmla="*/ 815693 w 1881147"/>
              <a:gd name="connsiteY18" fmla="*/ 475926 h 1694229"/>
              <a:gd name="connsiteX19" fmla="*/ 733662 w 1881147"/>
              <a:gd name="connsiteY19" fmla="*/ 494632 h 1694229"/>
              <a:gd name="connsiteX20" fmla="*/ 715850 w 1881147"/>
              <a:gd name="connsiteY20" fmla="*/ 440647 h 1694229"/>
              <a:gd name="connsiteX21" fmla="*/ 671986 w 1881147"/>
              <a:gd name="connsiteY21" fmla="*/ 420298 h 1694229"/>
              <a:gd name="connsiteX22" fmla="*/ 536670 w 1881147"/>
              <a:gd name="connsiteY22" fmla="*/ 420641 h 1694229"/>
              <a:gd name="connsiteX23" fmla="*/ 452793 w 1881147"/>
              <a:gd name="connsiteY23" fmla="*/ 447350 h 1694229"/>
              <a:gd name="connsiteX24" fmla="*/ 419574 w 1881147"/>
              <a:gd name="connsiteY24" fmla="*/ 420298 h 1694229"/>
              <a:gd name="connsiteX25" fmla="*/ 400524 w 1881147"/>
              <a:gd name="connsiteY25" fmla="*/ 358385 h 1694229"/>
              <a:gd name="connsiteX26" fmla="*/ 333849 w 1881147"/>
              <a:gd name="connsiteY26" fmla="*/ 305998 h 1694229"/>
              <a:gd name="connsiteX27" fmla="*/ 288664 w 1881147"/>
              <a:gd name="connsiteY27" fmla="*/ 229110 h 1694229"/>
              <a:gd name="connsiteX28" fmla="*/ 165314 w 1881147"/>
              <a:gd name="connsiteY28" fmla="*/ 258373 h 1694229"/>
              <a:gd name="connsiteX29" fmla="*/ 146264 w 1881147"/>
              <a:gd name="connsiteY29" fmla="*/ 344785 h 1694229"/>
              <a:gd name="connsiteX30" fmla="*/ 163704 w 1881147"/>
              <a:gd name="connsiteY30" fmla="*/ 411312 h 1694229"/>
              <a:gd name="connsiteX31" fmla="*/ 136265 w 1881147"/>
              <a:gd name="connsiteY31" fmla="*/ 446172 h 1694229"/>
              <a:gd name="connsiteX32" fmla="*/ 83877 w 1881147"/>
              <a:gd name="connsiteY32" fmla="*/ 474059 h 1694229"/>
              <a:gd name="connsiteX33" fmla="*/ 33811 w 1881147"/>
              <a:gd name="connsiteY33" fmla="*/ 448873 h 1694229"/>
              <a:gd name="connsiteX34" fmla="*/ 33811 w 1881147"/>
              <a:gd name="connsiteY34" fmla="*/ 520310 h 1694229"/>
              <a:gd name="connsiteX35" fmla="*/ 474 w 1881147"/>
              <a:gd name="connsiteY35" fmla="*/ 625085 h 1694229"/>
              <a:gd name="connsiteX36" fmla="*/ 62386 w 1881147"/>
              <a:gd name="connsiteY36" fmla="*/ 701285 h 1694229"/>
              <a:gd name="connsiteX37" fmla="*/ 111977 w 1881147"/>
              <a:gd name="connsiteY37" fmla="*/ 681547 h 1694229"/>
              <a:gd name="connsiteX38" fmla="*/ 112334 w 1881147"/>
              <a:gd name="connsiteY38" fmla="*/ 751806 h 1694229"/>
              <a:gd name="connsiteX39" fmla="*/ 167161 w 1881147"/>
              <a:gd name="connsiteY39" fmla="*/ 782248 h 1694229"/>
              <a:gd name="connsiteX40" fmla="*/ 236159 w 1881147"/>
              <a:gd name="connsiteY40" fmla="*/ 792460 h 1694229"/>
              <a:gd name="connsiteX41" fmla="*/ 271462 w 1881147"/>
              <a:gd name="connsiteY41" fmla="*/ 848431 h 1694229"/>
              <a:gd name="connsiteX42" fmla="*/ 270869 w 1881147"/>
              <a:gd name="connsiteY42" fmla="*/ 893503 h 1694229"/>
              <a:gd name="connsiteX43" fmla="*/ 295393 w 1881147"/>
              <a:gd name="connsiteY43" fmla="*/ 932978 h 1694229"/>
              <a:gd name="connsiteX44" fmla="*/ 341051 w 1881147"/>
              <a:gd name="connsiteY44" fmla="*/ 971570 h 1694229"/>
              <a:gd name="connsiteX45" fmla="*/ 426184 w 1881147"/>
              <a:gd name="connsiteY45" fmla="*/ 1025822 h 1694229"/>
              <a:gd name="connsiteX46" fmla="*/ 461961 w 1881147"/>
              <a:gd name="connsiteY46" fmla="*/ 1096915 h 1694229"/>
              <a:gd name="connsiteX47" fmla="*/ 441064 w 1881147"/>
              <a:gd name="connsiteY47" fmla="*/ 1166488 h 1694229"/>
              <a:gd name="connsiteX48" fmla="*/ 519111 w 1881147"/>
              <a:gd name="connsiteY48" fmla="*/ 1222951 h 1694229"/>
              <a:gd name="connsiteX49" fmla="*/ 591143 w 1881147"/>
              <a:gd name="connsiteY49" fmla="*/ 1255945 h 1694229"/>
              <a:gd name="connsiteX50" fmla="*/ 571974 w 1881147"/>
              <a:gd name="connsiteY50" fmla="*/ 1315648 h 1694229"/>
              <a:gd name="connsiteX51" fmla="*/ 662461 w 1881147"/>
              <a:gd name="connsiteY51" fmla="*/ 1468048 h 1694229"/>
              <a:gd name="connsiteX52" fmla="*/ 755271 w 1881147"/>
              <a:gd name="connsiteY52" fmla="*/ 1541202 h 1694229"/>
              <a:gd name="connsiteX53" fmla="*/ 805336 w 1881147"/>
              <a:gd name="connsiteY53" fmla="*/ 1491860 h 1694229"/>
              <a:gd name="connsiteX54" fmla="*/ 869926 w 1881147"/>
              <a:gd name="connsiteY54" fmla="*/ 1519257 h 1694229"/>
              <a:gd name="connsiteX55" fmla="*/ 924399 w 1881147"/>
              <a:gd name="connsiteY55" fmla="*/ 1487098 h 1694229"/>
              <a:gd name="connsiteX56" fmla="*/ 941246 w 1881147"/>
              <a:gd name="connsiteY56" fmla="*/ 1444922 h 1694229"/>
              <a:gd name="connsiteX57" fmla="*/ 1005123 w 1881147"/>
              <a:gd name="connsiteY57" fmla="*/ 1531334 h 1694229"/>
              <a:gd name="connsiteX58" fmla="*/ 1050190 w 1881147"/>
              <a:gd name="connsiteY58" fmla="*/ 1602428 h 1694229"/>
              <a:gd name="connsiteX59" fmla="*/ 1120136 w 1881147"/>
              <a:gd name="connsiteY59" fmla="*/ 1693947 h 1694229"/>
              <a:gd name="connsiteX60" fmla="*/ 1151034 w 1881147"/>
              <a:gd name="connsiteY60" fmla="*/ 1630856 h 1694229"/>
              <a:gd name="connsiteX61" fmla="*/ 1181693 w 1881147"/>
              <a:gd name="connsiteY61" fmla="*/ 1624376 h 1694229"/>
              <a:gd name="connsiteX62" fmla="*/ 1224792 w 1881147"/>
              <a:gd name="connsiteY62" fmla="*/ 1653639 h 1694229"/>
              <a:gd name="connsiteX63" fmla="*/ 1258367 w 1881147"/>
              <a:gd name="connsiteY63" fmla="*/ 1612985 h 1694229"/>
              <a:gd name="connsiteX64" fmla="*/ 1277188 w 1881147"/>
              <a:gd name="connsiteY64" fmla="*/ 1617602 h 1694229"/>
              <a:gd name="connsiteX65" fmla="*/ 1311230 w 1881147"/>
              <a:gd name="connsiteY65" fmla="*/ 1684079 h 1694229"/>
              <a:gd name="connsiteX66" fmla="*/ 1367786 w 1881147"/>
              <a:gd name="connsiteY66" fmla="*/ 1660610 h 1694229"/>
              <a:gd name="connsiteX67" fmla="*/ 1419818 w 1881147"/>
              <a:gd name="connsiteY67" fmla="*/ 1604489 h 1694229"/>
              <a:gd name="connsiteX68" fmla="*/ 1470595 w 1881147"/>
              <a:gd name="connsiteY68" fmla="*/ 1587946 h 1694229"/>
              <a:gd name="connsiteX69" fmla="*/ 1488274 w 1881147"/>
              <a:gd name="connsiteY69" fmla="*/ 1643768 h 1694229"/>
              <a:gd name="connsiteX70" fmla="*/ 1558169 w 1881147"/>
              <a:gd name="connsiteY70" fmla="*/ 1618090 h 1694229"/>
              <a:gd name="connsiteX71" fmla="*/ 1588947 w 1881147"/>
              <a:gd name="connsiteY71" fmla="*/ 1531334 h 1694229"/>
              <a:gd name="connsiteX72" fmla="*/ 1670383 w 1881147"/>
              <a:gd name="connsiteY72" fmla="*/ 1441192 h 1694229"/>
              <a:gd name="connsiteX73" fmla="*/ 1714974 w 1881147"/>
              <a:gd name="connsiteY73" fmla="*/ 1410062 h 1694229"/>
              <a:gd name="connsiteX74" fmla="*/ 1743343 w 1881147"/>
              <a:gd name="connsiteY74" fmla="*/ 1413357 h 1694229"/>
              <a:gd name="connsiteX75" fmla="*/ 1820935 w 1881147"/>
              <a:gd name="connsiteY75" fmla="*/ 1402749 h 1694229"/>
              <a:gd name="connsiteX76" fmla="*/ 1816054 w 1881147"/>
              <a:gd name="connsiteY76" fmla="*/ 1456313 h 1694229"/>
              <a:gd name="connsiteX77" fmla="*/ 1874221 w 1881147"/>
              <a:gd name="connsiteY77" fmla="*/ 1479634 h 1694229"/>
              <a:gd name="connsiteX78" fmla="*/ 1875829 w 1881147"/>
              <a:gd name="connsiteY78" fmla="*/ 1457000 h 1694229"/>
              <a:gd name="connsiteX79" fmla="*/ 1875051 w 1881147"/>
              <a:gd name="connsiteY79" fmla="*/ 1396266 h 1694229"/>
              <a:gd name="connsiteX80" fmla="*/ 1853086 w 1881147"/>
              <a:gd name="connsiteY80" fmla="*/ 1306123 h 1694229"/>
              <a:gd name="connsiteX81" fmla="*/ 1853086 w 1881147"/>
              <a:gd name="connsiteY81" fmla="*/ 1248973 h 1694229"/>
              <a:gd name="connsiteX82" fmla="*/ 1810224 w 1881147"/>
              <a:gd name="connsiteY82" fmla="*/ 1239448 h 1694229"/>
              <a:gd name="connsiteX83" fmla="*/ 1734024 w 1881147"/>
              <a:gd name="connsiteY83" fmla="*/ 1158485 h 1694229"/>
              <a:gd name="connsiteX84" fmla="*/ 1695924 w 1881147"/>
              <a:gd name="connsiteY84" fmla="*/ 977510 h 1694229"/>
              <a:gd name="connsiteX85" fmla="*/ 1643536 w 1881147"/>
              <a:gd name="connsiteY85" fmla="*/ 944173 h 1694229"/>
              <a:gd name="connsiteX86" fmla="*/ 1605436 w 1881147"/>
              <a:gd name="connsiteY86" fmla="*/ 887023 h 1694229"/>
              <a:gd name="connsiteX87" fmla="*/ 1557811 w 1881147"/>
              <a:gd name="connsiteY87" fmla="*/ 839398 h 1694229"/>
              <a:gd name="connsiteX88" fmla="*/ 1505424 w 1881147"/>
              <a:gd name="connsiteY88" fmla="*/ 820348 h 1694229"/>
              <a:gd name="connsiteX89" fmla="*/ 1453036 w 1881147"/>
              <a:gd name="connsiteY89" fmla="*/ 815585 h 1694229"/>
              <a:gd name="connsiteX90" fmla="*/ 1510186 w 1881147"/>
              <a:gd name="connsiteY90" fmla="*/ 782248 h 1694229"/>
              <a:gd name="connsiteX91" fmla="*/ 1476849 w 1881147"/>
              <a:gd name="connsiteY91" fmla="*/ 748910 h 1694229"/>
              <a:gd name="connsiteX92" fmla="*/ 1481611 w 1881147"/>
              <a:gd name="connsiteY92" fmla="*/ 725098 h 1694229"/>
              <a:gd name="connsiteX93" fmla="*/ 1572099 w 1881147"/>
              <a:gd name="connsiteY93" fmla="*/ 763198 h 1694229"/>
              <a:gd name="connsiteX94" fmla="*/ 1624486 w 1881147"/>
              <a:gd name="connsiteY94" fmla="*/ 696523 h 1694229"/>
              <a:gd name="connsiteX95" fmla="*/ 1622283 w 1881147"/>
              <a:gd name="connsiteY95" fmla="*/ 553648 h 1694229"/>
              <a:gd name="connsiteX96" fmla="*/ 1639486 w 1881147"/>
              <a:gd name="connsiteY96" fmla="*/ 405322 h 1694229"/>
              <a:gd name="connsiteX0" fmla="*/ 1639538 w 1881199"/>
              <a:gd name="connsiteY0" fmla="*/ 405322 h 1694229"/>
              <a:gd name="connsiteX1" fmla="*/ 1567388 w 1881199"/>
              <a:gd name="connsiteY1" fmla="*/ 372673 h 1694229"/>
              <a:gd name="connsiteX2" fmla="*/ 1477139 w 1881199"/>
              <a:gd name="connsiteY2" fmla="*/ 348860 h 1694229"/>
              <a:gd name="connsiteX3" fmla="*/ 1423819 w 1881199"/>
              <a:gd name="connsiteY3" fmla="*/ 271776 h 1694229"/>
              <a:gd name="connsiteX4" fmla="*/ 1400718 w 1881199"/>
              <a:gd name="connsiteY4" fmla="*/ 169931 h 1694229"/>
              <a:gd name="connsiteX5" fmla="*/ 1364821 w 1881199"/>
              <a:gd name="connsiteY5" fmla="*/ 1869 h 1694229"/>
              <a:gd name="connsiteX6" fmla="*/ 1297452 w 1881199"/>
              <a:gd name="connsiteY6" fmla="*/ 43567 h 1694229"/>
              <a:gd name="connsiteX7" fmla="*/ 1291884 w 1881199"/>
              <a:gd name="connsiteY7" fmla="*/ 101090 h 1694229"/>
              <a:gd name="connsiteX8" fmla="*/ 1275979 w 1881199"/>
              <a:gd name="connsiteY8" fmla="*/ 152303 h 1694229"/>
              <a:gd name="connsiteX9" fmla="*/ 1256454 w 1881199"/>
              <a:gd name="connsiteY9" fmla="*/ 204316 h 1694229"/>
              <a:gd name="connsiteX10" fmla="*/ 1254725 w 1881199"/>
              <a:gd name="connsiteY10" fmla="*/ 273739 h 1694229"/>
              <a:gd name="connsiteX11" fmla="*/ 1181744 w 1881199"/>
              <a:gd name="connsiteY11" fmla="*/ 283903 h 1694229"/>
              <a:gd name="connsiteX12" fmla="*/ 1117391 w 1881199"/>
              <a:gd name="connsiteY12" fmla="*/ 285917 h 1694229"/>
              <a:gd name="connsiteX13" fmla="*/ 1069790 w 1881199"/>
              <a:gd name="connsiteY13" fmla="*/ 346183 h 1694229"/>
              <a:gd name="connsiteX14" fmla="*/ 1015175 w 1881199"/>
              <a:gd name="connsiteY14" fmla="*/ 371690 h 1694229"/>
              <a:gd name="connsiteX15" fmla="*/ 962551 w 1881199"/>
              <a:gd name="connsiteY15" fmla="*/ 358385 h 1694229"/>
              <a:gd name="connsiteX16" fmla="*/ 855811 w 1881199"/>
              <a:gd name="connsiteY16" fmla="*/ 376257 h 1694229"/>
              <a:gd name="connsiteX17" fmla="*/ 832828 w 1881199"/>
              <a:gd name="connsiteY17" fmla="*/ 440035 h 1694229"/>
              <a:gd name="connsiteX18" fmla="*/ 815745 w 1881199"/>
              <a:gd name="connsiteY18" fmla="*/ 475926 h 1694229"/>
              <a:gd name="connsiteX19" fmla="*/ 733714 w 1881199"/>
              <a:gd name="connsiteY19" fmla="*/ 494632 h 1694229"/>
              <a:gd name="connsiteX20" fmla="*/ 715902 w 1881199"/>
              <a:gd name="connsiteY20" fmla="*/ 440647 h 1694229"/>
              <a:gd name="connsiteX21" fmla="*/ 672038 w 1881199"/>
              <a:gd name="connsiteY21" fmla="*/ 420298 h 1694229"/>
              <a:gd name="connsiteX22" fmla="*/ 536722 w 1881199"/>
              <a:gd name="connsiteY22" fmla="*/ 420641 h 1694229"/>
              <a:gd name="connsiteX23" fmla="*/ 452845 w 1881199"/>
              <a:gd name="connsiteY23" fmla="*/ 447350 h 1694229"/>
              <a:gd name="connsiteX24" fmla="*/ 419626 w 1881199"/>
              <a:gd name="connsiteY24" fmla="*/ 420298 h 1694229"/>
              <a:gd name="connsiteX25" fmla="*/ 400576 w 1881199"/>
              <a:gd name="connsiteY25" fmla="*/ 358385 h 1694229"/>
              <a:gd name="connsiteX26" fmla="*/ 333901 w 1881199"/>
              <a:gd name="connsiteY26" fmla="*/ 305998 h 1694229"/>
              <a:gd name="connsiteX27" fmla="*/ 288716 w 1881199"/>
              <a:gd name="connsiteY27" fmla="*/ 229110 h 1694229"/>
              <a:gd name="connsiteX28" fmla="*/ 165366 w 1881199"/>
              <a:gd name="connsiteY28" fmla="*/ 258373 h 1694229"/>
              <a:gd name="connsiteX29" fmla="*/ 146316 w 1881199"/>
              <a:gd name="connsiteY29" fmla="*/ 344785 h 1694229"/>
              <a:gd name="connsiteX30" fmla="*/ 163756 w 1881199"/>
              <a:gd name="connsiteY30" fmla="*/ 411312 h 1694229"/>
              <a:gd name="connsiteX31" fmla="*/ 136317 w 1881199"/>
              <a:gd name="connsiteY31" fmla="*/ 446172 h 1694229"/>
              <a:gd name="connsiteX32" fmla="*/ 83929 w 1881199"/>
              <a:gd name="connsiteY32" fmla="*/ 474059 h 1694229"/>
              <a:gd name="connsiteX33" fmla="*/ 55828 w 1881199"/>
              <a:gd name="connsiteY33" fmla="*/ 482063 h 1694229"/>
              <a:gd name="connsiteX34" fmla="*/ 33863 w 1881199"/>
              <a:gd name="connsiteY34" fmla="*/ 520310 h 1694229"/>
              <a:gd name="connsiteX35" fmla="*/ 526 w 1881199"/>
              <a:gd name="connsiteY35" fmla="*/ 625085 h 1694229"/>
              <a:gd name="connsiteX36" fmla="*/ 62438 w 1881199"/>
              <a:gd name="connsiteY36" fmla="*/ 701285 h 1694229"/>
              <a:gd name="connsiteX37" fmla="*/ 112029 w 1881199"/>
              <a:gd name="connsiteY37" fmla="*/ 681547 h 1694229"/>
              <a:gd name="connsiteX38" fmla="*/ 112386 w 1881199"/>
              <a:gd name="connsiteY38" fmla="*/ 751806 h 1694229"/>
              <a:gd name="connsiteX39" fmla="*/ 167213 w 1881199"/>
              <a:gd name="connsiteY39" fmla="*/ 782248 h 1694229"/>
              <a:gd name="connsiteX40" fmla="*/ 236211 w 1881199"/>
              <a:gd name="connsiteY40" fmla="*/ 792460 h 1694229"/>
              <a:gd name="connsiteX41" fmla="*/ 271514 w 1881199"/>
              <a:gd name="connsiteY41" fmla="*/ 848431 h 1694229"/>
              <a:gd name="connsiteX42" fmla="*/ 270921 w 1881199"/>
              <a:gd name="connsiteY42" fmla="*/ 893503 h 1694229"/>
              <a:gd name="connsiteX43" fmla="*/ 295445 w 1881199"/>
              <a:gd name="connsiteY43" fmla="*/ 932978 h 1694229"/>
              <a:gd name="connsiteX44" fmla="*/ 341103 w 1881199"/>
              <a:gd name="connsiteY44" fmla="*/ 971570 h 1694229"/>
              <a:gd name="connsiteX45" fmla="*/ 426236 w 1881199"/>
              <a:gd name="connsiteY45" fmla="*/ 1025822 h 1694229"/>
              <a:gd name="connsiteX46" fmla="*/ 462013 w 1881199"/>
              <a:gd name="connsiteY46" fmla="*/ 1096915 h 1694229"/>
              <a:gd name="connsiteX47" fmla="*/ 441116 w 1881199"/>
              <a:gd name="connsiteY47" fmla="*/ 1166488 h 1694229"/>
              <a:gd name="connsiteX48" fmla="*/ 519163 w 1881199"/>
              <a:gd name="connsiteY48" fmla="*/ 1222951 h 1694229"/>
              <a:gd name="connsiteX49" fmla="*/ 591195 w 1881199"/>
              <a:gd name="connsiteY49" fmla="*/ 1255945 h 1694229"/>
              <a:gd name="connsiteX50" fmla="*/ 572026 w 1881199"/>
              <a:gd name="connsiteY50" fmla="*/ 1315648 h 1694229"/>
              <a:gd name="connsiteX51" fmla="*/ 662513 w 1881199"/>
              <a:gd name="connsiteY51" fmla="*/ 1468048 h 1694229"/>
              <a:gd name="connsiteX52" fmla="*/ 755323 w 1881199"/>
              <a:gd name="connsiteY52" fmla="*/ 1541202 h 1694229"/>
              <a:gd name="connsiteX53" fmla="*/ 805388 w 1881199"/>
              <a:gd name="connsiteY53" fmla="*/ 1491860 h 1694229"/>
              <a:gd name="connsiteX54" fmla="*/ 869978 w 1881199"/>
              <a:gd name="connsiteY54" fmla="*/ 1519257 h 1694229"/>
              <a:gd name="connsiteX55" fmla="*/ 924451 w 1881199"/>
              <a:gd name="connsiteY55" fmla="*/ 1487098 h 1694229"/>
              <a:gd name="connsiteX56" fmla="*/ 941298 w 1881199"/>
              <a:gd name="connsiteY56" fmla="*/ 1444922 h 1694229"/>
              <a:gd name="connsiteX57" fmla="*/ 1005175 w 1881199"/>
              <a:gd name="connsiteY57" fmla="*/ 1531334 h 1694229"/>
              <a:gd name="connsiteX58" fmla="*/ 1050242 w 1881199"/>
              <a:gd name="connsiteY58" fmla="*/ 1602428 h 1694229"/>
              <a:gd name="connsiteX59" fmla="*/ 1120188 w 1881199"/>
              <a:gd name="connsiteY59" fmla="*/ 1693947 h 1694229"/>
              <a:gd name="connsiteX60" fmla="*/ 1151086 w 1881199"/>
              <a:gd name="connsiteY60" fmla="*/ 1630856 h 1694229"/>
              <a:gd name="connsiteX61" fmla="*/ 1181745 w 1881199"/>
              <a:gd name="connsiteY61" fmla="*/ 1624376 h 1694229"/>
              <a:gd name="connsiteX62" fmla="*/ 1224844 w 1881199"/>
              <a:gd name="connsiteY62" fmla="*/ 1653639 h 1694229"/>
              <a:gd name="connsiteX63" fmla="*/ 1258419 w 1881199"/>
              <a:gd name="connsiteY63" fmla="*/ 1612985 h 1694229"/>
              <a:gd name="connsiteX64" fmla="*/ 1277240 w 1881199"/>
              <a:gd name="connsiteY64" fmla="*/ 1617602 h 1694229"/>
              <a:gd name="connsiteX65" fmla="*/ 1311282 w 1881199"/>
              <a:gd name="connsiteY65" fmla="*/ 1684079 h 1694229"/>
              <a:gd name="connsiteX66" fmla="*/ 1367838 w 1881199"/>
              <a:gd name="connsiteY66" fmla="*/ 1660610 h 1694229"/>
              <a:gd name="connsiteX67" fmla="*/ 1419870 w 1881199"/>
              <a:gd name="connsiteY67" fmla="*/ 1604489 h 1694229"/>
              <a:gd name="connsiteX68" fmla="*/ 1470647 w 1881199"/>
              <a:gd name="connsiteY68" fmla="*/ 1587946 h 1694229"/>
              <a:gd name="connsiteX69" fmla="*/ 1488326 w 1881199"/>
              <a:gd name="connsiteY69" fmla="*/ 1643768 h 1694229"/>
              <a:gd name="connsiteX70" fmla="*/ 1558221 w 1881199"/>
              <a:gd name="connsiteY70" fmla="*/ 1618090 h 1694229"/>
              <a:gd name="connsiteX71" fmla="*/ 1588999 w 1881199"/>
              <a:gd name="connsiteY71" fmla="*/ 1531334 h 1694229"/>
              <a:gd name="connsiteX72" fmla="*/ 1670435 w 1881199"/>
              <a:gd name="connsiteY72" fmla="*/ 1441192 h 1694229"/>
              <a:gd name="connsiteX73" fmla="*/ 1715026 w 1881199"/>
              <a:gd name="connsiteY73" fmla="*/ 1410062 h 1694229"/>
              <a:gd name="connsiteX74" fmla="*/ 1743395 w 1881199"/>
              <a:gd name="connsiteY74" fmla="*/ 1413357 h 1694229"/>
              <a:gd name="connsiteX75" fmla="*/ 1820987 w 1881199"/>
              <a:gd name="connsiteY75" fmla="*/ 1402749 h 1694229"/>
              <a:gd name="connsiteX76" fmla="*/ 1816106 w 1881199"/>
              <a:gd name="connsiteY76" fmla="*/ 1456313 h 1694229"/>
              <a:gd name="connsiteX77" fmla="*/ 1874273 w 1881199"/>
              <a:gd name="connsiteY77" fmla="*/ 1479634 h 1694229"/>
              <a:gd name="connsiteX78" fmla="*/ 1875881 w 1881199"/>
              <a:gd name="connsiteY78" fmla="*/ 1457000 h 1694229"/>
              <a:gd name="connsiteX79" fmla="*/ 1875103 w 1881199"/>
              <a:gd name="connsiteY79" fmla="*/ 1396266 h 1694229"/>
              <a:gd name="connsiteX80" fmla="*/ 1853138 w 1881199"/>
              <a:gd name="connsiteY80" fmla="*/ 1306123 h 1694229"/>
              <a:gd name="connsiteX81" fmla="*/ 1853138 w 1881199"/>
              <a:gd name="connsiteY81" fmla="*/ 1248973 h 1694229"/>
              <a:gd name="connsiteX82" fmla="*/ 1810276 w 1881199"/>
              <a:gd name="connsiteY82" fmla="*/ 1239448 h 1694229"/>
              <a:gd name="connsiteX83" fmla="*/ 1734076 w 1881199"/>
              <a:gd name="connsiteY83" fmla="*/ 1158485 h 1694229"/>
              <a:gd name="connsiteX84" fmla="*/ 1695976 w 1881199"/>
              <a:gd name="connsiteY84" fmla="*/ 977510 h 1694229"/>
              <a:gd name="connsiteX85" fmla="*/ 1643588 w 1881199"/>
              <a:gd name="connsiteY85" fmla="*/ 944173 h 1694229"/>
              <a:gd name="connsiteX86" fmla="*/ 1605488 w 1881199"/>
              <a:gd name="connsiteY86" fmla="*/ 887023 h 1694229"/>
              <a:gd name="connsiteX87" fmla="*/ 1557863 w 1881199"/>
              <a:gd name="connsiteY87" fmla="*/ 839398 h 1694229"/>
              <a:gd name="connsiteX88" fmla="*/ 1505476 w 1881199"/>
              <a:gd name="connsiteY88" fmla="*/ 820348 h 1694229"/>
              <a:gd name="connsiteX89" fmla="*/ 1453088 w 1881199"/>
              <a:gd name="connsiteY89" fmla="*/ 815585 h 1694229"/>
              <a:gd name="connsiteX90" fmla="*/ 1510238 w 1881199"/>
              <a:gd name="connsiteY90" fmla="*/ 782248 h 1694229"/>
              <a:gd name="connsiteX91" fmla="*/ 1476901 w 1881199"/>
              <a:gd name="connsiteY91" fmla="*/ 748910 h 1694229"/>
              <a:gd name="connsiteX92" fmla="*/ 1481663 w 1881199"/>
              <a:gd name="connsiteY92" fmla="*/ 725098 h 1694229"/>
              <a:gd name="connsiteX93" fmla="*/ 1572151 w 1881199"/>
              <a:gd name="connsiteY93" fmla="*/ 763198 h 1694229"/>
              <a:gd name="connsiteX94" fmla="*/ 1624538 w 1881199"/>
              <a:gd name="connsiteY94" fmla="*/ 696523 h 1694229"/>
              <a:gd name="connsiteX95" fmla="*/ 1622335 w 1881199"/>
              <a:gd name="connsiteY95" fmla="*/ 553648 h 1694229"/>
              <a:gd name="connsiteX96" fmla="*/ 1639538 w 1881199"/>
              <a:gd name="connsiteY96" fmla="*/ 405322 h 1694229"/>
              <a:gd name="connsiteX0" fmla="*/ 1620540 w 1862201"/>
              <a:gd name="connsiteY0" fmla="*/ 405322 h 1694229"/>
              <a:gd name="connsiteX1" fmla="*/ 1548390 w 1862201"/>
              <a:gd name="connsiteY1" fmla="*/ 372673 h 1694229"/>
              <a:gd name="connsiteX2" fmla="*/ 1458141 w 1862201"/>
              <a:gd name="connsiteY2" fmla="*/ 348860 h 1694229"/>
              <a:gd name="connsiteX3" fmla="*/ 1404821 w 1862201"/>
              <a:gd name="connsiteY3" fmla="*/ 271776 h 1694229"/>
              <a:gd name="connsiteX4" fmla="*/ 1381720 w 1862201"/>
              <a:gd name="connsiteY4" fmla="*/ 169931 h 1694229"/>
              <a:gd name="connsiteX5" fmla="*/ 1345823 w 1862201"/>
              <a:gd name="connsiteY5" fmla="*/ 1869 h 1694229"/>
              <a:gd name="connsiteX6" fmla="*/ 1278454 w 1862201"/>
              <a:gd name="connsiteY6" fmla="*/ 43567 h 1694229"/>
              <a:gd name="connsiteX7" fmla="*/ 1272886 w 1862201"/>
              <a:gd name="connsiteY7" fmla="*/ 101090 h 1694229"/>
              <a:gd name="connsiteX8" fmla="*/ 1256981 w 1862201"/>
              <a:gd name="connsiteY8" fmla="*/ 152303 h 1694229"/>
              <a:gd name="connsiteX9" fmla="*/ 1237456 w 1862201"/>
              <a:gd name="connsiteY9" fmla="*/ 204316 h 1694229"/>
              <a:gd name="connsiteX10" fmla="*/ 1235727 w 1862201"/>
              <a:gd name="connsiteY10" fmla="*/ 273739 h 1694229"/>
              <a:gd name="connsiteX11" fmla="*/ 1162746 w 1862201"/>
              <a:gd name="connsiteY11" fmla="*/ 283903 h 1694229"/>
              <a:gd name="connsiteX12" fmla="*/ 1098393 w 1862201"/>
              <a:gd name="connsiteY12" fmla="*/ 285917 h 1694229"/>
              <a:gd name="connsiteX13" fmla="*/ 1050792 w 1862201"/>
              <a:gd name="connsiteY13" fmla="*/ 346183 h 1694229"/>
              <a:gd name="connsiteX14" fmla="*/ 996177 w 1862201"/>
              <a:gd name="connsiteY14" fmla="*/ 371690 h 1694229"/>
              <a:gd name="connsiteX15" fmla="*/ 943553 w 1862201"/>
              <a:gd name="connsiteY15" fmla="*/ 358385 h 1694229"/>
              <a:gd name="connsiteX16" fmla="*/ 836813 w 1862201"/>
              <a:gd name="connsiteY16" fmla="*/ 376257 h 1694229"/>
              <a:gd name="connsiteX17" fmla="*/ 813830 w 1862201"/>
              <a:gd name="connsiteY17" fmla="*/ 440035 h 1694229"/>
              <a:gd name="connsiteX18" fmla="*/ 796747 w 1862201"/>
              <a:gd name="connsiteY18" fmla="*/ 475926 h 1694229"/>
              <a:gd name="connsiteX19" fmla="*/ 714716 w 1862201"/>
              <a:gd name="connsiteY19" fmla="*/ 494632 h 1694229"/>
              <a:gd name="connsiteX20" fmla="*/ 696904 w 1862201"/>
              <a:gd name="connsiteY20" fmla="*/ 440647 h 1694229"/>
              <a:gd name="connsiteX21" fmla="*/ 653040 w 1862201"/>
              <a:gd name="connsiteY21" fmla="*/ 420298 h 1694229"/>
              <a:gd name="connsiteX22" fmla="*/ 517724 w 1862201"/>
              <a:gd name="connsiteY22" fmla="*/ 420641 h 1694229"/>
              <a:gd name="connsiteX23" fmla="*/ 433847 w 1862201"/>
              <a:gd name="connsiteY23" fmla="*/ 447350 h 1694229"/>
              <a:gd name="connsiteX24" fmla="*/ 400628 w 1862201"/>
              <a:gd name="connsiteY24" fmla="*/ 420298 h 1694229"/>
              <a:gd name="connsiteX25" fmla="*/ 381578 w 1862201"/>
              <a:gd name="connsiteY25" fmla="*/ 358385 h 1694229"/>
              <a:gd name="connsiteX26" fmla="*/ 314903 w 1862201"/>
              <a:gd name="connsiteY26" fmla="*/ 305998 h 1694229"/>
              <a:gd name="connsiteX27" fmla="*/ 269718 w 1862201"/>
              <a:gd name="connsiteY27" fmla="*/ 229110 h 1694229"/>
              <a:gd name="connsiteX28" fmla="*/ 146368 w 1862201"/>
              <a:gd name="connsiteY28" fmla="*/ 258373 h 1694229"/>
              <a:gd name="connsiteX29" fmla="*/ 127318 w 1862201"/>
              <a:gd name="connsiteY29" fmla="*/ 344785 h 1694229"/>
              <a:gd name="connsiteX30" fmla="*/ 144758 w 1862201"/>
              <a:gd name="connsiteY30" fmla="*/ 411312 h 1694229"/>
              <a:gd name="connsiteX31" fmla="*/ 117319 w 1862201"/>
              <a:gd name="connsiteY31" fmla="*/ 446172 h 1694229"/>
              <a:gd name="connsiteX32" fmla="*/ 64931 w 1862201"/>
              <a:gd name="connsiteY32" fmla="*/ 474059 h 1694229"/>
              <a:gd name="connsiteX33" fmla="*/ 36830 w 1862201"/>
              <a:gd name="connsiteY33" fmla="*/ 482063 h 1694229"/>
              <a:gd name="connsiteX34" fmla="*/ 14865 w 1862201"/>
              <a:gd name="connsiteY34" fmla="*/ 520310 h 1694229"/>
              <a:gd name="connsiteX35" fmla="*/ 1053 w 1862201"/>
              <a:gd name="connsiteY35" fmla="*/ 632745 h 1694229"/>
              <a:gd name="connsiteX36" fmla="*/ 43440 w 1862201"/>
              <a:gd name="connsiteY36" fmla="*/ 701285 h 1694229"/>
              <a:gd name="connsiteX37" fmla="*/ 93031 w 1862201"/>
              <a:gd name="connsiteY37" fmla="*/ 681547 h 1694229"/>
              <a:gd name="connsiteX38" fmla="*/ 93388 w 1862201"/>
              <a:gd name="connsiteY38" fmla="*/ 751806 h 1694229"/>
              <a:gd name="connsiteX39" fmla="*/ 148215 w 1862201"/>
              <a:gd name="connsiteY39" fmla="*/ 782248 h 1694229"/>
              <a:gd name="connsiteX40" fmla="*/ 217213 w 1862201"/>
              <a:gd name="connsiteY40" fmla="*/ 792460 h 1694229"/>
              <a:gd name="connsiteX41" fmla="*/ 252516 w 1862201"/>
              <a:gd name="connsiteY41" fmla="*/ 848431 h 1694229"/>
              <a:gd name="connsiteX42" fmla="*/ 251923 w 1862201"/>
              <a:gd name="connsiteY42" fmla="*/ 893503 h 1694229"/>
              <a:gd name="connsiteX43" fmla="*/ 276447 w 1862201"/>
              <a:gd name="connsiteY43" fmla="*/ 932978 h 1694229"/>
              <a:gd name="connsiteX44" fmla="*/ 322105 w 1862201"/>
              <a:gd name="connsiteY44" fmla="*/ 971570 h 1694229"/>
              <a:gd name="connsiteX45" fmla="*/ 407238 w 1862201"/>
              <a:gd name="connsiteY45" fmla="*/ 1025822 h 1694229"/>
              <a:gd name="connsiteX46" fmla="*/ 443015 w 1862201"/>
              <a:gd name="connsiteY46" fmla="*/ 1096915 h 1694229"/>
              <a:gd name="connsiteX47" fmla="*/ 422118 w 1862201"/>
              <a:gd name="connsiteY47" fmla="*/ 1166488 h 1694229"/>
              <a:gd name="connsiteX48" fmla="*/ 500165 w 1862201"/>
              <a:gd name="connsiteY48" fmla="*/ 1222951 h 1694229"/>
              <a:gd name="connsiteX49" fmla="*/ 572197 w 1862201"/>
              <a:gd name="connsiteY49" fmla="*/ 1255945 h 1694229"/>
              <a:gd name="connsiteX50" fmla="*/ 553028 w 1862201"/>
              <a:gd name="connsiteY50" fmla="*/ 1315648 h 1694229"/>
              <a:gd name="connsiteX51" fmla="*/ 643515 w 1862201"/>
              <a:gd name="connsiteY51" fmla="*/ 1468048 h 1694229"/>
              <a:gd name="connsiteX52" fmla="*/ 736325 w 1862201"/>
              <a:gd name="connsiteY52" fmla="*/ 1541202 h 1694229"/>
              <a:gd name="connsiteX53" fmla="*/ 786390 w 1862201"/>
              <a:gd name="connsiteY53" fmla="*/ 1491860 h 1694229"/>
              <a:gd name="connsiteX54" fmla="*/ 850980 w 1862201"/>
              <a:gd name="connsiteY54" fmla="*/ 1519257 h 1694229"/>
              <a:gd name="connsiteX55" fmla="*/ 905453 w 1862201"/>
              <a:gd name="connsiteY55" fmla="*/ 1487098 h 1694229"/>
              <a:gd name="connsiteX56" fmla="*/ 922300 w 1862201"/>
              <a:gd name="connsiteY56" fmla="*/ 1444922 h 1694229"/>
              <a:gd name="connsiteX57" fmla="*/ 986177 w 1862201"/>
              <a:gd name="connsiteY57" fmla="*/ 1531334 h 1694229"/>
              <a:gd name="connsiteX58" fmla="*/ 1031244 w 1862201"/>
              <a:gd name="connsiteY58" fmla="*/ 1602428 h 1694229"/>
              <a:gd name="connsiteX59" fmla="*/ 1101190 w 1862201"/>
              <a:gd name="connsiteY59" fmla="*/ 1693947 h 1694229"/>
              <a:gd name="connsiteX60" fmla="*/ 1132088 w 1862201"/>
              <a:gd name="connsiteY60" fmla="*/ 1630856 h 1694229"/>
              <a:gd name="connsiteX61" fmla="*/ 1162747 w 1862201"/>
              <a:gd name="connsiteY61" fmla="*/ 1624376 h 1694229"/>
              <a:gd name="connsiteX62" fmla="*/ 1205846 w 1862201"/>
              <a:gd name="connsiteY62" fmla="*/ 1653639 h 1694229"/>
              <a:gd name="connsiteX63" fmla="*/ 1239421 w 1862201"/>
              <a:gd name="connsiteY63" fmla="*/ 1612985 h 1694229"/>
              <a:gd name="connsiteX64" fmla="*/ 1258242 w 1862201"/>
              <a:gd name="connsiteY64" fmla="*/ 1617602 h 1694229"/>
              <a:gd name="connsiteX65" fmla="*/ 1292284 w 1862201"/>
              <a:gd name="connsiteY65" fmla="*/ 1684079 h 1694229"/>
              <a:gd name="connsiteX66" fmla="*/ 1348840 w 1862201"/>
              <a:gd name="connsiteY66" fmla="*/ 1660610 h 1694229"/>
              <a:gd name="connsiteX67" fmla="*/ 1400872 w 1862201"/>
              <a:gd name="connsiteY67" fmla="*/ 1604489 h 1694229"/>
              <a:gd name="connsiteX68" fmla="*/ 1451649 w 1862201"/>
              <a:gd name="connsiteY68" fmla="*/ 1587946 h 1694229"/>
              <a:gd name="connsiteX69" fmla="*/ 1469328 w 1862201"/>
              <a:gd name="connsiteY69" fmla="*/ 1643768 h 1694229"/>
              <a:gd name="connsiteX70" fmla="*/ 1539223 w 1862201"/>
              <a:gd name="connsiteY70" fmla="*/ 1618090 h 1694229"/>
              <a:gd name="connsiteX71" fmla="*/ 1570001 w 1862201"/>
              <a:gd name="connsiteY71" fmla="*/ 1531334 h 1694229"/>
              <a:gd name="connsiteX72" fmla="*/ 1651437 w 1862201"/>
              <a:gd name="connsiteY72" fmla="*/ 1441192 h 1694229"/>
              <a:gd name="connsiteX73" fmla="*/ 1696028 w 1862201"/>
              <a:gd name="connsiteY73" fmla="*/ 1410062 h 1694229"/>
              <a:gd name="connsiteX74" fmla="*/ 1724397 w 1862201"/>
              <a:gd name="connsiteY74" fmla="*/ 1413357 h 1694229"/>
              <a:gd name="connsiteX75" fmla="*/ 1801989 w 1862201"/>
              <a:gd name="connsiteY75" fmla="*/ 1402749 h 1694229"/>
              <a:gd name="connsiteX76" fmla="*/ 1797108 w 1862201"/>
              <a:gd name="connsiteY76" fmla="*/ 1456313 h 1694229"/>
              <a:gd name="connsiteX77" fmla="*/ 1855275 w 1862201"/>
              <a:gd name="connsiteY77" fmla="*/ 1479634 h 1694229"/>
              <a:gd name="connsiteX78" fmla="*/ 1856883 w 1862201"/>
              <a:gd name="connsiteY78" fmla="*/ 1457000 h 1694229"/>
              <a:gd name="connsiteX79" fmla="*/ 1856105 w 1862201"/>
              <a:gd name="connsiteY79" fmla="*/ 1396266 h 1694229"/>
              <a:gd name="connsiteX80" fmla="*/ 1834140 w 1862201"/>
              <a:gd name="connsiteY80" fmla="*/ 1306123 h 1694229"/>
              <a:gd name="connsiteX81" fmla="*/ 1834140 w 1862201"/>
              <a:gd name="connsiteY81" fmla="*/ 1248973 h 1694229"/>
              <a:gd name="connsiteX82" fmla="*/ 1791278 w 1862201"/>
              <a:gd name="connsiteY82" fmla="*/ 1239448 h 1694229"/>
              <a:gd name="connsiteX83" fmla="*/ 1715078 w 1862201"/>
              <a:gd name="connsiteY83" fmla="*/ 1158485 h 1694229"/>
              <a:gd name="connsiteX84" fmla="*/ 1676978 w 1862201"/>
              <a:gd name="connsiteY84" fmla="*/ 977510 h 1694229"/>
              <a:gd name="connsiteX85" fmla="*/ 1624590 w 1862201"/>
              <a:gd name="connsiteY85" fmla="*/ 944173 h 1694229"/>
              <a:gd name="connsiteX86" fmla="*/ 1586490 w 1862201"/>
              <a:gd name="connsiteY86" fmla="*/ 887023 h 1694229"/>
              <a:gd name="connsiteX87" fmla="*/ 1538865 w 1862201"/>
              <a:gd name="connsiteY87" fmla="*/ 839398 h 1694229"/>
              <a:gd name="connsiteX88" fmla="*/ 1486478 w 1862201"/>
              <a:gd name="connsiteY88" fmla="*/ 820348 h 1694229"/>
              <a:gd name="connsiteX89" fmla="*/ 1434090 w 1862201"/>
              <a:gd name="connsiteY89" fmla="*/ 815585 h 1694229"/>
              <a:gd name="connsiteX90" fmla="*/ 1491240 w 1862201"/>
              <a:gd name="connsiteY90" fmla="*/ 782248 h 1694229"/>
              <a:gd name="connsiteX91" fmla="*/ 1457903 w 1862201"/>
              <a:gd name="connsiteY91" fmla="*/ 748910 h 1694229"/>
              <a:gd name="connsiteX92" fmla="*/ 1462665 w 1862201"/>
              <a:gd name="connsiteY92" fmla="*/ 725098 h 1694229"/>
              <a:gd name="connsiteX93" fmla="*/ 1553153 w 1862201"/>
              <a:gd name="connsiteY93" fmla="*/ 763198 h 1694229"/>
              <a:gd name="connsiteX94" fmla="*/ 1605540 w 1862201"/>
              <a:gd name="connsiteY94" fmla="*/ 696523 h 1694229"/>
              <a:gd name="connsiteX95" fmla="*/ 1603337 w 1862201"/>
              <a:gd name="connsiteY95" fmla="*/ 553648 h 1694229"/>
              <a:gd name="connsiteX96" fmla="*/ 1620540 w 1862201"/>
              <a:gd name="connsiteY96" fmla="*/ 405322 h 1694229"/>
              <a:gd name="connsiteX0" fmla="*/ 1620956 w 1862617"/>
              <a:gd name="connsiteY0" fmla="*/ 405322 h 1694229"/>
              <a:gd name="connsiteX1" fmla="*/ 1548806 w 1862617"/>
              <a:gd name="connsiteY1" fmla="*/ 372673 h 1694229"/>
              <a:gd name="connsiteX2" fmla="*/ 1458557 w 1862617"/>
              <a:gd name="connsiteY2" fmla="*/ 348860 h 1694229"/>
              <a:gd name="connsiteX3" fmla="*/ 1405237 w 1862617"/>
              <a:gd name="connsiteY3" fmla="*/ 271776 h 1694229"/>
              <a:gd name="connsiteX4" fmla="*/ 1382136 w 1862617"/>
              <a:gd name="connsiteY4" fmla="*/ 169931 h 1694229"/>
              <a:gd name="connsiteX5" fmla="*/ 1346239 w 1862617"/>
              <a:gd name="connsiteY5" fmla="*/ 1869 h 1694229"/>
              <a:gd name="connsiteX6" fmla="*/ 1278870 w 1862617"/>
              <a:gd name="connsiteY6" fmla="*/ 43567 h 1694229"/>
              <a:gd name="connsiteX7" fmla="*/ 1273302 w 1862617"/>
              <a:gd name="connsiteY7" fmla="*/ 101090 h 1694229"/>
              <a:gd name="connsiteX8" fmla="*/ 1257397 w 1862617"/>
              <a:gd name="connsiteY8" fmla="*/ 152303 h 1694229"/>
              <a:gd name="connsiteX9" fmla="*/ 1237872 w 1862617"/>
              <a:gd name="connsiteY9" fmla="*/ 204316 h 1694229"/>
              <a:gd name="connsiteX10" fmla="*/ 1236143 w 1862617"/>
              <a:gd name="connsiteY10" fmla="*/ 273739 h 1694229"/>
              <a:gd name="connsiteX11" fmla="*/ 1163162 w 1862617"/>
              <a:gd name="connsiteY11" fmla="*/ 283903 h 1694229"/>
              <a:gd name="connsiteX12" fmla="*/ 1098809 w 1862617"/>
              <a:gd name="connsiteY12" fmla="*/ 285917 h 1694229"/>
              <a:gd name="connsiteX13" fmla="*/ 1051208 w 1862617"/>
              <a:gd name="connsiteY13" fmla="*/ 346183 h 1694229"/>
              <a:gd name="connsiteX14" fmla="*/ 996593 w 1862617"/>
              <a:gd name="connsiteY14" fmla="*/ 371690 h 1694229"/>
              <a:gd name="connsiteX15" fmla="*/ 943969 w 1862617"/>
              <a:gd name="connsiteY15" fmla="*/ 358385 h 1694229"/>
              <a:gd name="connsiteX16" fmla="*/ 837229 w 1862617"/>
              <a:gd name="connsiteY16" fmla="*/ 376257 h 1694229"/>
              <a:gd name="connsiteX17" fmla="*/ 814246 w 1862617"/>
              <a:gd name="connsiteY17" fmla="*/ 440035 h 1694229"/>
              <a:gd name="connsiteX18" fmla="*/ 797163 w 1862617"/>
              <a:gd name="connsiteY18" fmla="*/ 475926 h 1694229"/>
              <a:gd name="connsiteX19" fmla="*/ 715132 w 1862617"/>
              <a:gd name="connsiteY19" fmla="*/ 494632 h 1694229"/>
              <a:gd name="connsiteX20" fmla="*/ 697320 w 1862617"/>
              <a:gd name="connsiteY20" fmla="*/ 440647 h 1694229"/>
              <a:gd name="connsiteX21" fmla="*/ 653456 w 1862617"/>
              <a:gd name="connsiteY21" fmla="*/ 420298 h 1694229"/>
              <a:gd name="connsiteX22" fmla="*/ 518140 w 1862617"/>
              <a:gd name="connsiteY22" fmla="*/ 420641 h 1694229"/>
              <a:gd name="connsiteX23" fmla="*/ 434263 w 1862617"/>
              <a:gd name="connsiteY23" fmla="*/ 447350 h 1694229"/>
              <a:gd name="connsiteX24" fmla="*/ 401044 w 1862617"/>
              <a:gd name="connsiteY24" fmla="*/ 420298 h 1694229"/>
              <a:gd name="connsiteX25" fmla="*/ 381994 w 1862617"/>
              <a:gd name="connsiteY25" fmla="*/ 358385 h 1694229"/>
              <a:gd name="connsiteX26" fmla="*/ 315319 w 1862617"/>
              <a:gd name="connsiteY26" fmla="*/ 305998 h 1694229"/>
              <a:gd name="connsiteX27" fmla="*/ 270134 w 1862617"/>
              <a:gd name="connsiteY27" fmla="*/ 229110 h 1694229"/>
              <a:gd name="connsiteX28" fmla="*/ 146784 w 1862617"/>
              <a:gd name="connsiteY28" fmla="*/ 258373 h 1694229"/>
              <a:gd name="connsiteX29" fmla="*/ 127734 w 1862617"/>
              <a:gd name="connsiteY29" fmla="*/ 344785 h 1694229"/>
              <a:gd name="connsiteX30" fmla="*/ 145174 w 1862617"/>
              <a:gd name="connsiteY30" fmla="*/ 411312 h 1694229"/>
              <a:gd name="connsiteX31" fmla="*/ 117735 w 1862617"/>
              <a:gd name="connsiteY31" fmla="*/ 446172 h 1694229"/>
              <a:gd name="connsiteX32" fmla="*/ 65347 w 1862617"/>
              <a:gd name="connsiteY32" fmla="*/ 474059 h 1694229"/>
              <a:gd name="connsiteX33" fmla="*/ 37246 w 1862617"/>
              <a:gd name="connsiteY33" fmla="*/ 482063 h 1694229"/>
              <a:gd name="connsiteX34" fmla="*/ 15281 w 1862617"/>
              <a:gd name="connsiteY34" fmla="*/ 520310 h 1694229"/>
              <a:gd name="connsiteX35" fmla="*/ 1469 w 1862617"/>
              <a:gd name="connsiteY35" fmla="*/ 632745 h 1694229"/>
              <a:gd name="connsiteX36" fmla="*/ 51178 w 1862617"/>
              <a:gd name="connsiteY36" fmla="*/ 685967 h 1694229"/>
              <a:gd name="connsiteX37" fmla="*/ 93447 w 1862617"/>
              <a:gd name="connsiteY37" fmla="*/ 681547 h 1694229"/>
              <a:gd name="connsiteX38" fmla="*/ 93804 w 1862617"/>
              <a:gd name="connsiteY38" fmla="*/ 751806 h 1694229"/>
              <a:gd name="connsiteX39" fmla="*/ 148631 w 1862617"/>
              <a:gd name="connsiteY39" fmla="*/ 782248 h 1694229"/>
              <a:gd name="connsiteX40" fmla="*/ 217629 w 1862617"/>
              <a:gd name="connsiteY40" fmla="*/ 792460 h 1694229"/>
              <a:gd name="connsiteX41" fmla="*/ 252932 w 1862617"/>
              <a:gd name="connsiteY41" fmla="*/ 848431 h 1694229"/>
              <a:gd name="connsiteX42" fmla="*/ 252339 w 1862617"/>
              <a:gd name="connsiteY42" fmla="*/ 893503 h 1694229"/>
              <a:gd name="connsiteX43" fmla="*/ 276863 w 1862617"/>
              <a:gd name="connsiteY43" fmla="*/ 932978 h 1694229"/>
              <a:gd name="connsiteX44" fmla="*/ 322521 w 1862617"/>
              <a:gd name="connsiteY44" fmla="*/ 971570 h 1694229"/>
              <a:gd name="connsiteX45" fmla="*/ 407654 w 1862617"/>
              <a:gd name="connsiteY45" fmla="*/ 1025822 h 1694229"/>
              <a:gd name="connsiteX46" fmla="*/ 443431 w 1862617"/>
              <a:gd name="connsiteY46" fmla="*/ 1096915 h 1694229"/>
              <a:gd name="connsiteX47" fmla="*/ 422534 w 1862617"/>
              <a:gd name="connsiteY47" fmla="*/ 1166488 h 1694229"/>
              <a:gd name="connsiteX48" fmla="*/ 500581 w 1862617"/>
              <a:gd name="connsiteY48" fmla="*/ 1222951 h 1694229"/>
              <a:gd name="connsiteX49" fmla="*/ 572613 w 1862617"/>
              <a:gd name="connsiteY49" fmla="*/ 1255945 h 1694229"/>
              <a:gd name="connsiteX50" fmla="*/ 553444 w 1862617"/>
              <a:gd name="connsiteY50" fmla="*/ 1315648 h 1694229"/>
              <a:gd name="connsiteX51" fmla="*/ 643931 w 1862617"/>
              <a:gd name="connsiteY51" fmla="*/ 1468048 h 1694229"/>
              <a:gd name="connsiteX52" fmla="*/ 736741 w 1862617"/>
              <a:gd name="connsiteY52" fmla="*/ 1541202 h 1694229"/>
              <a:gd name="connsiteX53" fmla="*/ 786806 w 1862617"/>
              <a:gd name="connsiteY53" fmla="*/ 1491860 h 1694229"/>
              <a:gd name="connsiteX54" fmla="*/ 851396 w 1862617"/>
              <a:gd name="connsiteY54" fmla="*/ 1519257 h 1694229"/>
              <a:gd name="connsiteX55" fmla="*/ 905869 w 1862617"/>
              <a:gd name="connsiteY55" fmla="*/ 1487098 h 1694229"/>
              <a:gd name="connsiteX56" fmla="*/ 922716 w 1862617"/>
              <a:gd name="connsiteY56" fmla="*/ 1444922 h 1694229"/>
              <a:gd name="connsiteX57" fmla="*/ 986593 w 1862617"/>
              <a:gd name="connsiteY57" fmla="*/ 1531334 h 1694229"/>
              <a:gd name="connsiteX58" fmla="*/ 1031660 w 1862617"/>
              <a:gd name="connsiteY58" fmla="*/ 1602428 h 1694229"/>
              <a:gd name="connsiteX59" fmla="*/ 1101606 w 1862617"/>
              <a:gd name="connsiteY59" fmla="*/ 1693947 h 1694229"/>
              <a:gd name="connsiteX60" fmla="*/ 1132504 w 1862617"/>
              <a:gd name="connsiteY60" fmla="*/ 1630856 h 1694229"/>
              <a:gd name="connsiteX61" fmla="*/ 1163163 w 1862617"/>
              <a:gd name="connsiteY61" fmla="*/ 1624376 h 1694229"/>
              <a:gd name="connsiteX62" fmla="*/ 1206262 w 1862617"/>
              <a:gd name="connsiteY62" fmla="*/ 1653639 h 1694229"/>
              <a:gd name="connsiteX63" fmla="*/ 1239837 w 1862617"/>
              <a:gd name="connsiteY63" fmla="*/ 1612985 h 1694229"/>
              <a:gd name="connsiteX64" fmla="*/ 1258658 w 1862617"/>
              <a:gd name="connsiteY64" fmla="*/ 1617602 h 1694229"/>
              <a:gd name="connsiteX65" fmla="*/ 1292700 w 1862617"/>
              <a:gd name="connsiteY65" fmla="*/ 1684079 h 1694229"/>
              <a:gd name="connsiteX66" fmla="*/ 1349256 w 1862617"/>
              <a:gd name="connsiteY66" fmla="*/ 1660610 h 1694229"/>
              <a:gd name="connsiteX67" fmla="*/ 1401288 w 1862617"/>
              <a:gd name="connsiteY67" fmla="*/ 1604489 h 1694229"/>
              <a:gd name="connsiteX68" fmla="*/ 1452065 w 1862617"/>
              <a:gd name="connsiteY68" fmla="*/ 1587946 h 1694229"/>
              <a:gd name="connsiteX69" fmla="*/ 1469744 w 1862617"/>
              <a:gd name="connsiteY69" fmla="*/ 1643768 h 1694229"/>
              <a:gd name="connsiteX70" fmla="*/ 1539639 w 1862617"/>
              <a:gd name="connsiteY70" fmla="*/ 1618090 h 1694229"/>
              <a:gd name="connsiteX71" fmla="*/ 1570417 w 1862617"/>
              <a:gd name="connsiteY71" fmla="*/ 1531334 h 1694229"/>
              <a:gd name="connsiteX72" fmla="*/ 1651853 w 1862617"/>
              <a:gd name="connsiteY72" fmla="*/ 1441192 h 1694229"/>
              <a:gd name="connsiteX73" fmla="*/ 1696444 w 1862617"/>
              <a:gd name="connsiteY73" fmla="*/ 1410062 h 1694229"/>
              <a:gd name="connsiteX74" fmla="*/ 1724813 w 1862617"/>
              <a:gd name="connsiteY74" fmla="*/ 1413357 h 1694229"/>
              <a:gd name="connsiteX75" fmla="*/ 1802405 w 1862617"/>
              <a:gd name="connsiteY75" fmla="*/ 1402749 h 1694229"/>
              <a:gd name="connsiteX76" fmla="*/ 1797524 w 1862617"/>
              <a:gd name="connsiteY76" fmla="*/ 1456313 h 1694229"/>
              <a:gd name="connsiteX77" fmla="*/ 1855691 w 1862617"/>
              <a:gd name="connsiteY77" fmla="*/ 1479634 h 1694229"/>
              <a:gd name="connsiteX78" fmla="*/ 1857299 w 1862617"/>
              <a:gd name="connsiteY78" fmla="*/ 1457000 h 1694229"/>
              <a:gd name="connsiteX79" fmla="*/ 1856521 w 1862617"/>
              <a:gd name="connsiteY79" fmla="*/ 1396266 h 1694229"/>
              <a:gd name="connsiteX80" fmla="*/ 1834556 w 1862617"/>
              <a:gd name="connsiteY80" fmla="*/ 1306123 h 1694229"/>
              <a:gd name="connsiteX81" fmla="*/ 1834556 w 1862617"/>
              <a:gd name="connsiteY81" fmla="*/ 1248973 h 1694229"/>
              <a:gd name="connsiteX82" fmla="*/ 1791694 w 1862617"/>
              <a:gd name="connsiteY82" fmla="*/ 1239448 h 1694229"/>
              <a:gd name="connsiteX83" fmla="*/ 1715494 w 1862617"/>
              <a:gd name="connsiteY83" fmla="*/ 1158485 h 1694229"/>
              <a:gd name="connsiteX84" fmla="*/ 1677394 w 1862617"/>
              <a:gd name="connsiteY84" fmla="*/ 977510 h 1694229"/>
              <a:gd name="connsiteX85" fmla="*/ 1625006 w 1862617"/>
              <a:gd name="connsiteY85" fmla="*/ 944173 h 1694229"/>
              <a:gd name="connsiteX86" fmla="*/ 1586906 w 1862617"/>
              <a:gd name="connsiteY86" fmla="*/ 887023 h 1694229"/>
              <a:gd name="connsiteX87" fmla="*/ 1539281 w 1862617"/>
              <a:gd name="connsiteY87" fmla="*/ 839398 h 1694229"/>
              <a:gd name="connsiteX88" fmla="*/ 1486894 w 1862617"/>
              <a:gd name="connsiteY88" fmla="*/ 820348 h 1694229"/>
              <a:gd name="connsiteX89" fmla="*/ 1434506 w 1862617"/>
              <a:gd name="connsiteY89" fmla="*/ 815585 h 1694229"/>
              <a:gd name="connsiteX90" fmla="*/ 1491656 w 1862617"/>
              <a:gd name="connsiteY90" fmla="*/ 782248 h 1694229"/>
              <a:gd name="connsiteX91" fmla="*/ 1458319 w 1862617"/>
              <a:gd name="connsiteY91" fmla="*/ 748910 h 1694229"/>
              <a:gd name="connsiteX92" fmla="*/ 1463081 w 1862617"/>
              <a:gd name="connsiteY92" fmla="*/ 725098 h 1694229"/>
              <a:gd name="connsiteX93" fmla="*/ 1553569 w 1862617"/>
              <a:gd name="connsiteY93" fmla="*/ 763198 h 1694229"/>
              <a:gd name="connsiteX94" fmla="*/ 1605956 w 1862617"/>
              <a:gd name="connsiteY94" fmla="*/ 696523 h 1694229"/>
              <a:gd name="connsiteX95" fmla="*/ 1603753 w 1862617"/>
              <a:gd name="connsiteY95" fmla="*/ 553648 h 1694229"/>
              <a:gd name="connsiteX96" fmla="*/ 1620956 w 1862617"/>
              <a:gd name="connsiteY96" fmla="*/ 405322 h 1694229"/>
              <a:gd name="connsiteX0" fmla="*/ 1620956 w 1862617"/>
              <a:gd name="connsiteY0" fmla="*/ 405322 h 1694229"/>
              <a:gd name="connsiteX1" fmla="*/ 1548806 w 1862617"/>
              <a:gd name="connsiteY1" fmla="*/ 372673 h 1694229"/>
              <a:gd name="connsiteX2" fmla="*/ 1458557 w 1862617"/>
              <a:gd name="connsiteY2" fmla="*/ 348860 h 1694229"/>
              <a:gd name="connsiteX3" fmla="*/ 1405237 w 1862617"/>
              <a:gd name="connsiteY3" fmla="*/ 271776 h 1694229"/>
              <a:gd name="connsiteX4" fmla="*/ 1382136 w 1862617"/>
              <a:gd name="connsiteY4" fmla="*/ 169931 h 1694229"/>
              <a:gd name="connsiteX5" fmla="*/ 1346239 w 1862617"/>
              <a:gd name="connsiteY5" fmla="*/ 1869 h 1694229"/>
              <a:gd name="connsiteX6" fmla="*/ 1278870 w 1862617"/>
              <a:gd name="connsiteY6" fmla="*/ 43567 h 1694229"/>
              <a:gd name="connsiteX7" fmla="*/ 1273302 w 1862617"/>
              <a:gd name="connsiteY7" fmla="*/ 101090 h 1694229"/>
              <a:gd name="connsiteX8" fmla="*/ 1257397 w 1862617"/>
              <a:gd name="connsiteY8" fmla="*/ 152303 h 1694229"/>
              <a:gd name="connsiteX9" fmla="*/ 1237872 w 1862617"/>
              <a:gd name="connsiteY9" fmla="*/ 204316 h 1694229"/>
              <a:gd name="connsiteX10" fmla="*/ 1236143 w 1862617"/>
              <a:gd name="connsiteY10" fmla="*/ 273739 h 1694229"/>
              <a:gd name="connsiteX11" fmla="*/ 1163162 w 1862617"/>
              <a:gd name="connsiteY11" fmla="*/ 283903 h 1694229"/>
              <a:gd name="connsiteX12" fmla="*/ 1098809 w 1862617"/>
              <a:gd name="connsiteY12" fmla="*/ 285917 h 1694229"/>
              <a:gd name="connsiteX13" fmla="*/ 1051208 w 1862617"/>
              <a:gd name="connsiteY13" fmla="*/ 346183 h 1694229"/>
              <a:gd name="connsiteX14" fmla="*/ 996593 w 1862617"/>
              <a:gd name="connsiteY14" fmla="*/ 371690 h 1694229"/>
              <a:gd name="connsiteX15" fmla="*/ 943969 w 1862617"/>
              <a:gd name="connsiteY15" fmla="*/ 358385 h 1694229"/>
              <a:gd name="connsiteX16" fmla="*/ 837229 w 1862617"/>
              <a:gd name="connsiteY16" fmla="*/ 376257 h 1694229"/>
              <a:gd name="connsiteX17" fmla="*/ 814246 w 1862617"/>
              <a:gd name="connsiteY17" fmla="*/ 440035 h 1694229"/>
              <a:gd name="connsiteX18" fmla="*/ 797163 w 1862617"/>
              <a:gd name="connsiteY18" fmla="*/ 475926 h 1694229"/>
              <a:gd name="connsiteX19" fmla="*/ 715132 w 1862617"/>
              <a:gd name="connsiteY19" fmla="*/ 494632 h 1694229"/>
              <a:gd name="connsiteX20" fmla="*/ 697320 w 1862617"/>
              <a:gd name="connsiteY20" fmla="*/ 440647 h 1694229"/>
              <a:gd name="connsiteX21" fmla="*/ 653456 w 1862617"/>
              <a:gd name="connsiteY21" fmla="*/ 420298 h 1694229"/>
              <a:gd name="connsiteX22" fmla="*/ 518140 w 1862617"/>
              <a:gd name="connsiteY22" fmla="*/ 420641 h 1694229"/>
              <a:gd name="connsiteX23" fmla="*/ 434263 w 1862617"/>
              <a:gd name="connsiteY23" fmla="*/ 447350 h 1694229"/>
              <a:gd name="connsiteX24" fmla="*/ 401044 w 1862617"/>
              <a:gd name="connsiteY24" fmla="*/ 420298 h 1694229"/>
              <a:gd name="connsiteX25" fmla="*/ 381994 w 1862617"/>
              <a:gd name="connsiteY25" fmla="*/ 358385 h 1694229"/>
              <a:gd name="connsiteX26" fmla="*/ 315319 w 1862617"/>
              <a:gd name="connsiteY26" fmla="*/ 305998 h 1694229"/>
              <a:gd name="connsiteX27" fmla="*/ 270134 w 1862617"/>
              <a:gd name="connsiteY27" fmla="*/ 229110 h 1694229"/>
              <a:gd name="connsiteX28" fmla="*/ 146784 w 1862617"/>
              <a:gd name="connsiteY28" fmla="*/ 258373 h 1694229"/>
              <a:gd name="connsiteX29" fmla="*/ 127734 w 1862617"/>
              <a:gd name="connsiteY29" fmla="*/ 344785 h 1694229"/>
              <a:gd name="connsiteX30" fmla="*/ 145174 w 1862617"/>
              <a:gd name="connsiteY30" fmla="*/ 411312 h 1694229"/>
              <a:gd name="connsiteX31" fmla="*/ 117735 w 1862617"/>
              <a:gd name="connsiteY31" fmla="*/ 446172 h 1694229"/>
              <a:gd name="connsiteX32" fmla="*/ 65347 w 1862617"/>
              <a:gd name="connsiteY32" fmla="*/ 474059 h 1694229"/>
              <a:gd name="connsiteX33" fmla="*/ 37246 w 1862617"/>
              <a:gd name="connsiteY33" fmla="*/ 482063 h 1694229"/>
              <a:gd name="connsiteX34" fmla="*/ 15281 w 1862617"/>
              <a:gd name="connsiteY34" fmla="*/ 520310 h 1694229"/>
              <a:gd name="connsiteX35" fmla="*/ 1469 w 1862617"/>
              <a:gd name="connsiteY35" fmla="*/ 632745 h 1694229"/>
              <a:gd name="connsiteX36" fmla="*/ 51178 w 1862617"/>
              <a:gd name="connsiteY36" fmla="*/ 685967 h 1694229"/>
              <a:gd name="connsiteX37" fmla="*/ 108092 w 1862617"/>
              <a:gd name="connsiteY37" fmla="*/ 681547 h 1694229"/>
              <a:gd name="connsiteX38" fmla="*/ 93804 w 1862617"/>
              <a:gd name="connsiteY38" fmla="*/ 751806 h 1694229"/>
              <a:gd name="connsiteX39" fmla="*/ 148631 w 1862617"/>
              <a:gd name="connsiteY39" fmla="*/ 782248 h 1694229"/>
              <a:gd name="connsiteX40" fmla="*/ 217629 w 1862617"/>
              <a:gd name="connsiteY40" fmla="*/ 792460 h 1694229"/>
              <a:gd name="connsiteX41" fmla="*/ 252932 w 1862617"/>
              <a:gd name="connsiteY41" fmla="*/ 848431 h 1694229"/>
              <a:gd name="connsiteX42" fmla="*/ 252339 w 1862617"/>
              <a:gd name="connsiteY42" fmla="*/ 893503 h 1694229"/>
              <a:gd name="connsiteX43" fmla="*/ 276863 w 1862617"/>
              <a:gd name="connsiteY43" fmla="*/ 932978 h 1694229"/>
              <a:gd name="connsiteX44" fmla="*/ 322521 w 1862617"/>
              <a:gd name="connsiteY44" fmla="*/ 971570 h 1694229"/>
              <a:gd name="connsiteX45" fmla="*/ 407654 w 1862617"/>
              <a:gd name="connsiteY45" fmla="*/ 1025822 h 1694229"/>
              <a:gd name="connsiteX46" fmla="*/ 443431 w 1862617"/>
              <a:gd name="connsiteY46" fmla="*/ 1096915 h 1694229"/>
              <a:gd name="connsiteX47" fmla="*/ 422534 w 1862617"/>
              <a:gd name="connsiteY47" fmla="*/ 1166488 h 1694229"/>
              <a:gd name="connsiteX48" fmla="*/ 500581 w 1862617"/>
              <a:gd name="connsiteY48" fmla="*/ 1222951 h 1694229"/>
              <a:gd name="connsiteX49" fmla="*/ 572613 w 1862617"/>
              <a:gd name="connsiteY49" fmla="*/ 1255945 h 1694229"/>
              <a:gd name="connsiteX50" fmla="*/ 553444 w 1862617"/>
              <a:gd name="connsiteY50" fmla="*/ 1315648 h 1694229"/>
              <a:gd name="connsiteX51" fmla="*/ 643931 w 1862617"/>
              <a:gd name="connsiteY51" fmla="*/ 1468048 h 1694229"/>
              <a:gd name="connsiteX52" fmla="*/ 736741 w 1862617"/>
              <a:gd name="connsiteY52" fmla="*/ 1541202 h 1694229"/>
              <a:gd name="connsiteX53" fmla="*/ 786806 w 1862617"/>
              <a:gd name="connsiteY53" fmla="*/ 1491860 h 1694229"/>
              <a:gd name="connsiteX54" fmla="*/ 851396 w 1862617"/>
              <a:gd name="connsiteY54" fmla="*/ 1519257 h 1694229"/>
              <a:gd name="connsiteX55" fmla="*/ 905869 w 1862617"/>
              <a:gd name="connsiteY55" fmla="*/ 1487098 h 1694229"/>
              <a:gd name="connsiteX56" fmla="*/ 922716 w 1862617"/>
              <a:gd name="connsiteY56" fmla="*/ 1444922 h 1694229"/>
              <a:gd name="connsiteX57" fmla="*/ 986593 w 1862617"/>
              <a:gd name="connsiteY57" fmla="*/ 1531334 h 1694229"/>
              <a:gd name="connsiteX58" fmla="*/ 1031660 w 1862617"/>
              <a:gd name="connsiteY58" fmla="*/ 1602428 h 1694229"/>
              <a:gd name="connsiteX59" fmla="*/ 1101606 w 1862617"/>
              <a:gd name="connsiteY59" fmla="*/ 1693947 h 1694229"/>
              <a:gd name="connsiteX60" fmla="*/ 1132504 w 1862617"/>
              <a:gd name="connsiteY60" fmla="*/ 1630856 h 1694229"/>
              <a:gd name="connsiteX61" fmla="*/ 1163163 w 1862617"/>
              <a:gd name="connsiteY61" fmla="*/ 1624376 h 1694229"/>
              <a:gd name="connsiteX62" fmla="*/ 1206262 w 1862617"/>
              <a:gd name="connsiteY62" fmla="*/ 1653639 h 1694229"/>
              <a:gd name="connsiteX63" fmla="*/ 1239837 w 1862617"/>
              <a:gd name="connsiteY63" fmla="*/ 1612985 h 1694229"/>
              <a:gd name="connsiteX64" fmla="*/ 1258658 w 1862617"/>
              <a:gd name="connsiteY64" fmla="*/ 1617602 h 1694229"/>
              <a:gd name="connsiteX65" fmla="*/ 1292700 w 1862617"/>
              <a:gd name="connsiteY65" fmla="*/ 1684079 h 1694229"/>
              <a:gd name="connsiteX66" fmla="*/ 1349256 w 1862617"/>
              <a:gd name="connsiteY66" fmla="*/ 1660610 h 1694229"/>
              <a:gd name="connsiteX67" fmla="*/ 1401288 w 1862617"/>
              <a:gd name="connsiteY67" fmla="*/ 1604489 h 1694229"/>
              <a:gd name="connsiteX68" fmla="*/ 1452065 w 1862617"/>
              <a:gd name="connsiteY68" fmla="*/ 1587946 h 1694229"/>
              <a:gd name="connsiteX69" fmla="*/ 1469744 w 1862617"/>
              <a:gd name="connsiteY69" fmla="*/ 1643768 h 1694229"/>
              <a:gd name="connsiteX70" fmla="*/ 1539639 w 1862617"/>
              <a:gd name="connsiteY70" fmla="*/ 1618090 h 1694229"/>
              <a:gd name="connsiteX71" fmla="*/ 1570417 w 1862617"/>
              <a:gd name="connsiteY71" fmla="*/ 1531334 h 1694229"/>
              <a:gd name="connsiteX72" fmla="*/ 1651853 w 1862617"/>
              <a:gd name="connsiteY72" fmla="*/ 1441192 h 1694229"/>
              <a:gd name="connsiteX73" fmla="*/ 1696444 w 1862617"/>
              <a:gd name="connsiteY73" fmla="*/ 1410062 h 1694229"/>
              <a:gd name="connsiteX74" fmla="*/ 1724813 w 1862617"/>
              <a:gd name="connsiteY74" fmla="*/ 1413357 h 1694229"/>
              <a:gd name="connsiteX75" fmla="*/ 1802405 w 1862617"/>
              <a:gd name="connsiteY75" fmla="*/ 1402749 h 1694229"/>
              <a:gd name="connsiteX76" fmla="*/ 1797524 w 1862617"/>
              <a:gd name="connsiteY76" fmla="*/ 1456313 h 1694229"/>
              <a:gd name="connsiteX77" fmla="*/ 1855691 w 1862617"/>
              <a:gd name="connsiteY77" fmla="*/ 1479634 h 1694229"/>
              <a:gd name="connsiteX78" fmla="*/ 1857299 w 1862617"/>
              <a:gd name="connsiteY78" fmla="*/ 1457000 h 1694229"/>
              <a:gd name="connsiteX79" fmla="*/ 1856521 w 1862617"/>
              <a:gd name="connsiteY79" fmla="*/ 1396266 h 1694229"/>
              <a:gd name="connsiteX80" fmla="*/ 1834556 w 1862617"/>
              <a:gd name="connsiteY80" fmla="*/ 1306123 h 1694229"/>
              <a:gd name="connsiteX81" fmla="*/ 1834556 w 1862617"/>
              <a:gd name="connsiteY81" fmla="*/ 1248973 h 1694229"/>
              <a:gd name="connsiteX82" fmla="*/ 1791694 w 1862617"/>
              <a:gd name="connsiteY82" fmla="*/ 1239448 h 1694229"/>
              <a:gd name="connsiteX83" fmla="*/ 1715494 w 1862617"/>
              <a:gd name="connsiteY83" fmla="*/ 1158485 h 1694229"/>
              <a:gd name="connsiteX84" fmla="*/ 1677394 w 1862617"/>
              <a:gd name="connsiteY84" fmla="*/ 977510 h 1694229"/>
              <a:gd name="connsiteX85" fmla="*/ 1625006 w 1862617"/>
              <a:gd name="connsiteY85" fmla="*/ 944173 h 1694229"/>
              <a:gd name="connsiteX86" fmla="*/ 1586906 w 1862617"/>
              <a:gd name="connsiteY86" fmla="*/ 887023 h 1694229"/>
              <a:gd name="connsiteX87" fmla="*/ 1539281 w 1862617"/>
              <a:gd name="connsiteY87" fmla="*/ 839398 h 1694229"/>
              <a:gd name="connsiteX88" fmla="*/ 1486894 w 1862617"/>
              <a:gd name="connsiteY88" fmla="*/ 820348 h 1694229"/>
              <a:gd name="connsiteX89" fmla="*/ 1434506 w 1862617"/>
              <a:gd name="connsiteY89" fmla="*/ 815585 h 1694229"/>
              <a:gd name="connsiteX90" fmla="*/ 1491656 w 1862617"/>
              <a:gd name="connsiteY90" fmla="*/ 782248 h 1694229"/>
              <a:gd name="connsiteX91" fmla="*/ 1458319 w 1862617"/>
              <a:gd name="connsiteY91" fmla="*/ 748910 h 1694229"/>
              <a:gd name="connsiteX92" fmla="*/ 1463081 w 1862617"/>
              <a:gd name="connsiteY92" fmla="*/ 725098 h 1694229"/>
              <a:gd name="connsiteX93" fmla="*/ 1553569 w 1862617"/>
              <a:gd name="connsiteY93" fmla="*/ 763198 h 1694229"/>
              <a:gd name="connsiteX94" fmla="*/ 1605956 w 1862617"/>
              <a:gd name="connsiteY94" fmla="*/ 696523 h 1694229"/>
              <a:gd name="connsiteX95" fmla="*/ 1603753 w 1862617"/>
              <a:gd name="connsiteY95" fmla="*/ 553648 h 1694229"/>
              <a:gd name="connsiteX96" fmla="*/ 1620956 w 1862617"/>
              <a:gd name="connsiteY96" fmla="*/ 405322 h 1694229"/>
              <a:gd name="connsiteX0" fmla="*/ 1620956 w 1862617"/>
              <a:gd name="connsiteY0" fmla="*/ 405322 h 1694229"/>
              <a:gd name="connsiteX1" fmla="*/ 1548806 w 1862617"/>
              <a:gd name="connsiteY1" fmla="*/ 372673 h 1694229"/>
              <a:gd name="connsiteX2" fmla="*/ 1458557 w 1862617"/>
              <a:gd name="connsiteY2" fmla="*/ 348860 h 1694229"/>
              <a:gd name="connsiteX3" fmla="*/ 1405237 w 1862617"/>
              <a:gd name="connsiteY3" fmla="*/ 271776 h 1694229"/>
              <a:gd name="connsiteX4" fmla="*/ 1382136 w 1862617"/>
              <a:gd name="connsiteY4" fmla="*/ 169931 h 1694229"/>
              <a:gd name="connsiteX5" fmla="*/ 1346239 w 1862617"/>
              <a:gd name="connsiteY5" fmla="*/ 1869 h 1694229"/>
              <a:gd name="connsiteX6" fmla="*/ 1278870 w 1862617"/>
              <a:gd name="connsiteY6" fmla="*/ 43567 h 1694229"/>
              <a:gd name="connsiteX7" fmla="*/ 1273302 w 1862617"/>
              <a:gd name="connsiteY7" fmla="*/ 101090 h 1694229"/>
              <a:gd name="connsiteX8" fmla="*/ 1257397 w 1862617"/>
              <a:gd name="connsiteY8" fmla="*/ 152303 h 1694229"/>
              <a:gd name="connsiteX9" fmla="*/ 1237872 w 1862617"/>
              <a:gd name="connsiteY9" fmla="*/ 204316 h 1694229"/>
              <a:gd name="connsiteX10" fmla="*/ 1236143 w 1862617"/>
              <a:gd name="connsiteY10" fmla="*/ 273739 h 1694229"/>
              <a:gd name="connsiteX11" fmla="*/ 1163162 w 1862617"/>
              <a:gd name="connsiteY11" fmla="*/ 283903 h 1694229"/>
              <a:gd name="connsiteX12" fmla="*/ 1098809 w 1862617"/>
              <a:gd name="connsiteY12" fmla="*/ 285917 h 1694229"/>
              <a:gd name="connsiteX13" fmla="*/ 1051208 w 1862617"/>
              <a:gd name="connsiteY13" fmla="*/ 346183 h 1694229"/>
              <a:gd name="connsiteX14" fmla="*/ 996593 w 1862617"/>
              <a:gd name="connsiteY14" fmla="*/ 371690 h 1694229"/>
              <a:gd name="connsiteX15" fmla="*/ 943969 w 1862617"/>
              <a:gd name="connsiteY15" fmla="*/ 358385 h 1694229"/>
              <a:gd name="connsiteX16" fmla="*/ 837229 w 1862617"/>
              <a:gd name="connsiteY16" fmla="*/ 376257 h 1694229"/>
              <a:gd name="connsiteX17" fmla="*/ 814246 w 1862617"/>
              <a:gd name="connsiteY17" fmla="*/ 440035 h 1694229"/>
              <a:gd name="connsiteX18" fmla="*/ 797163 w 1862617"/>
              <a:gd name="connsiteY18" fmla="*/ 475926 h 1694229"/>
              <a:gd name="connsiteX19" fmla="*/ 715132 w 1862617"/>
              <a:gd name="connsiteY19" fmla="*/ 494632 h 1694229"/>
              <a:gd name="connsiteX20" fmla="*/ 697320 w 1862617"/>
              <a:gd name="connsiteY20" fmla="*/ 440647 h 1694229"/>
              <a:gd name="connsiteX21" fmla="*/ 653456 w 1862617"/>
              <a:gd name="connsiteY21" fmla="*/ 420298 h 1694229"/>
              <a:gd name="connsiteX22" fmla="*/ 518140 w 1862617"/>
              <a:gd name="connsiteY22" fmla="*/ 420641 h 1694229"/>
              <a:gd name="connsiteX23" fmla="*/ 434263 w 1862617"/>
              <a:gd name="connsiteY23" fmla="*/ 447350 h 1694229"/>
              <a:gd name="connsiteX24" fmla="*/ 401044 w 1862617"/>
              <a:gd name="connsiteY24" fmla="*/ 420298 h 1694229"/>
              <a:gd name="connsiteX25" fmla="*/ 381994 w 1862617"/>
              <a:gd name="connsiteY25" fmla="*/ 358385 h 1694229"/>
              <a:gd name="connsiteX26" fmla="*/ 315319 w 1862617"/>
              <a:gd name="connsiteY26" fmla="*/ 305998 h 1694229"/>
              <a:gd name="connsiteX27" fmla="*/ 270134 w 1862617"/>
              <a:gd name="connsiteY27" fmla="*/ 229110 h 1694229"/>
              <a:gd name="connsiteX28" fmla="*/ 146784 w 1862617"/>
              <a:gd name="connsiteY28" fmla="*/ 258373 h 1694229"/>
              <a:gd name="connsiteX29" fmla="*/ 127734 w 1862617"/>
              <a:gd name="connsiteY29" fmla="*/ 344785 h 1694229"/>
              <a:gd name="connsiteX30" fmla="*/ 145174 w 1862617"/>
              <a:gd name="connsiteY30" fmla="*/ 411312 h 1694229"/>
              <a:gd name="connsiteX31" fmla="*/ 117735 w 1862617"/>
              <a:gd name="connsiteY31" fmla="*/ 446172 h 1694229"/>
              <a:gd name="connsiteX32" fmla="*/ 65347 w 1862617"/>
              <a:gd name="connsiteY32" fmla="*/ 474059 h 1694229"/>
              <a:gd name="connsiteX33" fmla="*/ 37246 w 1862617"/>
              <a:gd name="connsiteY33" fmla="*/ 482063 h 1694229"/>
              <a:gd name="connsiteX34" fmla="*/ 15281 w 1862617"/>
              <a:gd name="connsiteY34" fmla="*/ 520310 h 1694229"/>
              <a:gd name="connsiteX35" fmla="*/ 1469 w 1862617"/>
              <a:gd name="connsiteY35" fmla="*/ 632745 h 1694229"/>
              <a:gd name="connsiteX36" fmla="*/ 51178 w 1862617"/>
              <a:gd name="connsiteY36" fmla="*/ 685967 h 1694229"/>
              <a:gd name="connsiteX37" fmla="*/ 108092 w 1862617"/>
              <a:gd name="connsiteY37" fmla="*/ 681547 h 1694229"/>
              <a:gd name="connsiteX38" fmla="*/ 93804 w 1862617"/>
              <a:gd name="connsiteY38" fmla="*/ 751806 h 1694229"/>
              <a:gd name="connsiteX39" fmla="*/ 148631 w 1862617"/>
              <a:gd name="connsiteY39" fmla="*/ 782248 h 1694229"/>
              <a:gd name="connsiteX40" fmla="*/ 217629 w 1862617"/>
              <a:gd name="connsiteY40" fmla="*/ 792460 h 1694229"/>
              <a:gd name="connsiteX41" fmla="*/ 252932 w 1862617"/>
              <a:gd name="connsiteY41" fmla="*/ 848431 h 1694229"/>
              <a:gd name="connsiteX42" fmla="*/ 252339 w 1862617"/>
              <a:gd name="connsiteY42" fmla="*/ 893503 h 1694229"/>
              <a:gd name="connsiteX43" fmla="*/ 276863 w 1862617"/>
              <a:gd name="connsiteY43" fmla="*/ 932978 h 1694229"/>
              <a:gd name="connsiteX44" fmla="*/ 322521 w 1862617"/>
              <a:gd name="connsiteY44" fmla="*/ 971570 h 1694229"/>
              <a:gd name="connsiteX45" fmla="*/ 407654 w 1862617"/>
              <a:gd name="connsiteY45" fmla="*/ 1025822 h 1694229"/>
              <a:gd name="connsiteX46" fmla="*/ 443431 w 1862617"/>
              <a:gd name="connsiteY46" fmla="*/ 1096915 h 1694229"/>
              <a:gd name="connsiteX47" fmla="*/ 422534 w 1862617"/>
              <a:gd name="connsiteY47" fmla="*/ 1166488 h 1694229"/>
              <a:gd name="connsiteX48" fmla="*/ 500581 w 1862617"/>
              <a:gd name="connsiteY48" fmla="*/ 1222951 h 1694229"/>
              <a:gd name="connsiteX49" fmla="*/ 572613 w 1862617"/>
              <a:gd name="connsiteY49" fmla="*/ 1255945 h 1694229"/>
              <a:gd name="connsiteX50" fmla="*/ 553444 w 1862617"/>
              <a:gd name="connsiteY50" fmla="*/ 1315648 h 1694229"/>
              <a:gd name="connsiteX51" fmla="*/ 643931 w 1862617"/>
              <a:gd name="connsiteY51" fmla="*/ 1468048 h 1694229"/>
              <a:gd name="connsiteX52" fmla="*/ 736741 w 1862617"/>
              <a:gd name="connsiteY52" fmla="*/ 1541202 h 1694229"/>
              <a:gd name="connsiteX53" fmla="*/ 786806 w 1862617"/>
              <a:gd name="connsiteY53" fmla="*/ 1491860 h 1694229"/>
              <a:gd name="connsiteX54" fmla="*/ 851396 w 1862617"/>
              <a:gd name="connsiteY54" fmla="*/ 1519257 h 1694229"/>
              <a:gd name="connsiteX55" fmla="*/ 905869 w 1862617"/>
              <a:gd name="connsiteY55" fmla="*/ 1487098 h 1694229"/>
              <a:gd name="connsiteX56" fmla="*/ 922716 w 1862617"/>
              <a:gd name="connsiteY56" fmla="*/ 1444922 h 1694229"/>
              <a:gd name="connsiteX57" fmla="*/ 986593 w 1862617"/>
              <a:gd name="connsiteY57" fmla="*/ 1531334 h 1694229"/>
              <a:gd name="connsiteX58" fmla="*/ 1031660 w 1862617"/>
              <a:gd name="connsiteY58" fmla="*/ 1602428 h 1694229"/>
              <a:gd name="connsiteX59" fmla="*/ 1101606 w 1862617"/>
              <a:gd name="connsiteY59" fmla="*/ 1693947 h 1694229"/>
              <a:gd name="connsiteX60" fmla="*/ 1132504 w 1862617"/>
              <a:gd name="connsiteY60" fmla="*/ 1630856 h 1694229"/>
              <a:gd name="connsiteX61" fmla="*/ 1163163 w 1862617"/>
              <a:gd name="connsiteY61" fmla="*/ 1624376 h 1694229"/>
              <a:gd name="connsiteX62" fmla="*/ 1206262 w 1862617"/>
              <a:gd name="connsiteY62" fmla="*/ 1653639 h 1694229"/>
              <a:gd name="connsiteX63" fmla="*/ 1239837 w 1862617"/>
              <a:gd name="connsiteY63" fmla="*/ 1612985 h 1694229"/>
              <a:gd name="connsiteX64" fmla="*/ 1258658 w 1862617"/>
              <a:gd name="connsiteY64" fmla="*/ 1617602 h 1694229"/>
              <a:gd name="connsiteX65" fmla="*/ 1292700 w 1862617"/>
              <a:gd name="connsiteY65" fmla="*/ 1684079 h 1694229"/>
              <a:gd name="connsiteX66" fmla="*/ 1349256 w 1862617"/>
              <a:gd name="connsiteY66" fmla="*/ 1660610 h 1694229"/>
              <a:gd name="connsiteX67" fmla="*/ 1401288 w 1862617"/>
              <a:gd name="connsiteY67" fmla="*/ 1604489 h 1694229"/>
              <a:gd name="connsiteX68" fmla="*/ 1452065 w 1862617"/>
              <a:gd name="connsiteY68" fmla="*/ 1587946 h 1694229"/>
              <a:gd name="connsiteX69" fmla="*/ 1469744 w 1862617"/>
              <a:gd name="connsiteY69" fmla="*/ 1643768 h 1694229"/>
              <a:gd name="connsiteX70" fmla="*/ 1539639 w 1862617"/>
              <a:gd name="connsiteY70" fmla="*/ 1618090 h 1694229"/>
              <a:gd name="connsiteX71" fmla="*/ 1570417 w 1862617"/>
              <a:gd name="connsiteY71" fmla="*/ 1531334 h 1694229"/>
              <a:gd name="connsiteX72" fmla="*/ 1651853 w 1862617"/>
              <a:gd name="connsiteY72" fmla="*/ 1441192 h 1694229"/>
              <a:gd name="connsiteX73" fmla="*/ 1696444 w 1862617"/>
              <a:gd name="connsiteY73" fmla="*/ 1410062 h 1694229"/>
              <a:gd name="connsiteX74" fmla="*/ 1724813 w 1862617"/>
              <a:gd name="connsiteY74" fmla="*/ 1413357 h 1694229"/>
              <a:gd name="connsiteX75" fmla="*/ 1802405 w 1862617"/>
              <a:gd name="connsiteY75" fmla="*/ 1402749 h 1694229"/>
              <a:gd name="connsiteX76" fmla="*/ 1797524 w 1862617"/>
              <a:gd name="connsiteY76" fmla="*/ 1456313 h 1694229"/>
              <a:gd name="connsiteX77" fmla="*/ 1855691 w 1862617"/>
              <a:gd name="connsiteY77" fmla="*/ 1479634 h 1694229"/>
              <a:gd name="connsiteX78" fmla="*/ 1857299 w 1862617"/>
              <a:gd name="connsiteY78" fmla="*/ 1457000 h 1694229"/>
              <a:gd name="connsiteX79" fmla="*/ 1856521 w 1862617"/>
              <a:gd name="connsiteY79" fmla="*/ 1396266 h 1694229"/>
              <a:gd name="connsiteX80" fmla="*/ 1834556 w 1862617"/>
              <a:gd name="connsiteY80" fmla="*/ 1306123 h 1694229"/>
              <a:gd name="connsiteX81" fmla="*/ 1834556 w 1862617"/>
              <a:gd name="connsiteY81" fmla="*/ 1248973 h 1694229"/>
              <a:gd name="connsiteX82" fmla="*/ 1791694 w 1862617"/>
              <a:gd name="connsiteY82" fmla="*/ 1239448 h 1694229"/>
              <a:gd name="connsiteX83" fmla="*/ 1715494 w 1862617"/>
              <a:gd name="connsiteY83" fmla="*/ 1158485 h 1694229"/>
              <a:gd name="connsiteX84" fmla="*/ 1677394 w 1862617"/>
              <a:gd name="connsiteY84" fmla="*/ 977510 h 1694229"/>
              <a:gd name="connsiteX85" fmla="*/ 1625006 w 1862617"/>
              <a:gd name="connsiteY85" fmla="*/ 944173 h 1694229"/>
              <a:gd name="connsiteX86" fmla="*/ 1586906 w 1862617"/>
              <a:gd name="connsiteY86" fmla="*/ 887023 h 1694229"/>
              <a:gd name="connsiteX87" fmla="*/ 1539281 w 1862617"/>
              <a:gd name="connsiteY87" fmla="*/ 839398 h 1694229"/>
              <a:gd name="connsiteX88" fmla="*/ 1472251 w 1862617"/>
              <a:gd name="connsiteY88" fmla="*/ 845878 h 1694229"/>
              <a:gd name="connsiteX89" fmla="*/ 1434506 w 1862617"/>
              <a:gd name="connsiteY89" fmla="*/ 815585 h 1694229"/>
              <a:gd name="connsiteX90" fmla="*/ 1491656 w 1862617"/>
              <a:gd name="connsiteY90" fmla="*/ 782248 h 1694229"/>
              <a:gd name="connsiteX91" fmla="*/ 1458319 w 1862617"/>
              <a:gd name="connsiteY91" fmla="*/ 748910 h 1694229"/>
              <a:gd name="connsiteX92" fmla="*/ 1463081 w 1862617"/>
              <a:gd name="connsiteY92" fmla="*/ 725098 h 1694229"/>
              <a:gd name="connsiteX93" fmla="*/ 1553569 w 1862617"/>
              <a:gd name="connsiteY93" fmla="*/ 763198 h 1694229"/>
              <a:gd name="connsiteX94" fmla="*/ 1605956 w 1862617"/>
              <a:gd name="connsiteY94" fmla="*/ 696523 h 1694229"/>
              <a:gd name="connsiteX95" fmla="*/ 1603753 w 1862617"/>
              <a:gd name="connsiteY95" fmla="*/ 553648 h 1694229"/>
              <a:gd name="connsiteX96" fmla="*/ 1620956 w 1862617"/>
              <a:gd name="connsiteY96" fmla="*/ 405322 h 1694229"/>
              <a:gd name="connsiteX0" fmla="*/ 1620956 w 1862617"/>
              <a:gd name="connsiteY0" fmla="*/ 405322 h 1694229"/>
              <a:gd name="connsiteX1" fmla="*/ 1548806 w 1862617"/>
              <a:gd name="connsiteY1" fmla="*/ 372673 h 1694229"/>
              <a:gd name="connsiteX2" fmla="*/ 1458557 w 1862617"/>
              <a:gd name="connsiteY2" fmla="*/ 348860 h 1694229"/>
              <a:gd name="connsiteX3" fmla="*/ 1405237 w 1862617"/>
              <a:gd name="connsiteY3" fmla="*/ 271776 h 1694229"/>
              <a:gd name="connsiteX4" fmla="*/ 1382136 w 1862617"/>
              <a:gd name="connsiteY4" fmla="*/ 169931 h 1694229"/>
              <a:gd name="connsiteX5" fmla="*/ 1346239 w 1862617"/>
              <a:gd name="connsiteY5" fmla="*/ 1869 h 1694229"/>
              <a:gd name="connsiteX6" fmla="*/ 1278870 w 1862617"/>
              <a:gd name="connsiteY6" fmla="*/ 43567 h 1694229"/>
              <a:gd name="connsiteX7" fmla="*/ 1273302 w 1862617"/>
              <a:gd name="connsiteY7" fmla="*/ 101090 h 1694229"/>
              <a:gd name="connsiteX8" fmla="*/ 1257397 w 1862617"/>
              <a:gd name="connsiteY8" fmla="*/ 152303 h 1694229"/>
              <a:gd name="connsiteX9" fmla="*/ 1237872 w 1862617"/>
              <a:gd name="connsiteY9" fmla="*/ 204316 h 1694229"/>
              <a:gd name="connsiteX10" fmla="*/ 1236143 w 1862617"/>
              <a:gd name="connsiteY10" fmla="*/ 273739 h 1694229"/>
              <a:gd name="connsiteX11" fmla="*/ 1163162 w 1862617"/>
              <a:gd name="connsiteY11" fmla="*/ 283903 h 1694229"/>
              <a:gd name="connsiteX12" fmla="*/ 1098809 w 1862617"/>
              <a:gd name="connsiteY12" fmla="*/ 285917 h 1694229"/>
              <a:gd name="connsiteX13" fmla="*/ 1051208 w 1862617"/>
              <a:gd name="connsiteY13" fmla="*/ 346183 h 1694229"/>
              <a:gd name="connsiteX14" fmla="*/ 996593 w 1862617"/>
              <a:gd name="connsiteY14" fmla="*/ 371690 h 1694229"/>
              <a:gd name="connsiteX15" fmla="*/ 943969 w 1862617"/>
              <a:gd name="connsiteY15" fmla="*/ 358385 h 1694229"/>
              <a:gd name="connsiteX16" fmla="*/ 837229 w 1862617"/>
              <a:gd name="connsiteY16" fmla="*/ 376257 h 1694229"/>
              <a:gd name="connsiteX17" fmla="*/ 814246 w 1862617"/>
              <a:gd name="connsiteY17" fmla="*/ 440035 h 1694229"/>
              <a:gd name="connsiteX18" fmla="*/ 797163 w 1862617"/>
              <a:gd name="connsiteY18" fmla="*/ 475926 h 1694229"/>
              <a:gd name="connsiteX19" fmla="*/ 715132 w 1862617"/>
              <a:gd name="connsiteY19" fmla="*/ 494632 h 1694229"/>
              <a:gd name="connsiteX20" fmla="*/ 697320 w 1862617"/>
              <a:gd name="connsiteY20" fmla="*/ 440647 h 1694229"/>
              <a:gd name="connsiteX21" fmla="*/ 653456 w 1862617"/>
              <a:gd name="connsiteY21" fmla="*/ 420298 h 1694229"/>
              <a:gd name="connsiteX22" fmla="*/ 518140 w 1862617"/>
              <a:gd name="connsiteY22" fmla="*/ 420641 h 1694229"/>
              <a:gd name="connsiteX23" fmla="*/ 434263 w 1862617"/>
              <a:gd name="connsiteY23" fmla="*/ 447350 h 1694229"/>
              <a:gd name="connsiteX24" fmla="*/ 401044 w 1862617"/>
              <a:gd name="connsiteY24" fmla="*/ 420298 h 1694229"/>
              <a:gd name="connsiteX25" fmla="*/ 381994 w 1862617"/>
              <a:gd name="connsiteY25" fmla="*/ 358385 h 1694229"/>
              <a:gd name="connsiteX26" fmla="*/ 315319 w 1862617"/>
              <a:gd name="connsiteY26" fmla="*/ 305998 h 1694229"/>
              <a:gd name="connsiteX27" fmla="*/ 270134 w 1862617"/>
              <a:gd name="connsiteY27" fmla="*/ 229110 h 1694229"/>
              <a:gd name="connsiteX28" fmla="*/ 146784 w 1862617"/>
              <a:gd name="connsiteY28" fmla="*/ 258373 h 1694229"/>
              <a:gd name="connsiteX29" fmla="*/ 127734 w 1862617"/>
              <a:gd name="connsiteY29" fmla="*/ 344785 h 1694229"/>
              <a:gd name="connsiteX30" fmla="*/ 145174 w 1862617"/>
              <a:gd name="connsiteY30" fmla="*/ 411312 h 1694229"/>
              <a:gd name="connsiteX31" fmla="*/ 117735 w 1862617"/>
              <a:gd name="connsiteY31" fmla="*/ 446172 h 1694229"/>
              <a:gd name="connsiteX32" fmla="*/ 65347 w 1862617"/>
              <a:gd name="connsiteY32" fmla="*/ 474059 h 1694229"/>
              <a:gd name="connsiteX33" fmla="*/ 37246 w 1862617"/>
              <a:gd name="connsiteY33" fmla="*/ 482063 h 1694229"/>
              <a:gd name="connsiteX34" fmla="*/ 15281 w 1862617"/>
              <a:gd name="connsiteY34" fmla="*/ 520310 h 1694229"/>
              <a:gd name="connsiteX35" fmla="*/ 1469 w 1862617"/>
              <a:gd name="connsiteY35" fmla="*/ 632745 h 1694229"/>
              <a:gd name="connsiteX36" fmla="*/ 51178 w 1862617"/>
              <a:gd name="connsiteY36" fmla="*/ 685967 h 1694229"/>
              <a:gd name="connsiteX37" fmla="*/ 108092 w 1862617"/>
              <a:gd name="connsiteY37" fmla="*/ 681547 h 1694229"/>
              <a:gd name="connsiteX38" fmla="*/ 93804 w 1862617"/>
              <a:gd name="connsiteY38" fmla="*/ 751806 h 1694229"/>
              <a:gd name="connsiteX39" fmla="*/ 148631 w 1862617"/>
              <a:gd name="connsiteY39" fmla="*/ 782248 h 1694229"/>
              <a:gd name="connsiteX40" fmla="*/ 217629 w 1862617"/>
              <a:gd name="connsiteY40" fmla="*/ 792460 h 1694229"/>
              <a:gd name="connsiteX41" fmla="*/ 252932 w 1862617"/>
              <a:gd name="connsiteY41" fmla="*/ 848431 h 1694229"/>
              <a:gd name="connsiteX42" fmla="*/ 252339 w 1862617"/>
              <a:gd name="connsiteY42" fmla="*/ 893503 h 1694229"/>
              <a:gd name="connsiteX43" fmla="*/ 276863 w 1862617"/>
              <a:gd name="connsiteY43" fmla="*/ 932978 h 1694229"/>
              <a:gd name="connsiteX44" fmla="*/ 322521 w 1862617"/>
              <a:gd name="connsiteY44" fmla="*/ 971570 h 1694229"/>
              <a:gd name="connsiteX45" fmla="*/ 407654 w 1862617"/>
              <a:gd name="connsiteY45" fmla="*/ 1025822 h 1694229"/>
              <a:gd name="connsiteX46" fmla="*/ 443431 w 1862617"/>
              <a:gd name="connsiteY46" fmla="*/ 1096915 h 1694229"/>
              <a:gd name="connsiteX47" fmla="*/ 422534 w 1862617"/>
              <a:gd name="connsiteY47" fmla="*/ 1166488 h 1694229"/>
              <a:gd name="connsiteX48" fmla="*/ 500581 w 1862617"/>
              <a:gd name="connsiteY48" fmla="*/ 1222951 h 1694229"/>
              <a:gd name="connsiteX49" fmla="*/ 572613 w 1862617"/>
              <a:gd name="connsiteY49" fmla="*/ 1255945 h 1694229"/>
              <a:gd name="connsiteX50" fmla="*/ 553444 w 1862617"/>
              <a:gd name="connsiteY50" fmla="*/ 1315648 h 1694229"/>
              <a:gd name="connsiteX51" fmla="*/ 643931 w 1862617"/>
              <a:gd name="connsiteY51" fmla="*/ 1468048 h 1694229"/>
              <a:gd name="connsiteX52" fmla="*/ 736741 w 1862617"/>
              <a:gd name="connsiteY52" fmla="*/ 1541202 h 1694229"/>
              <a:gd name="connsiteX53" fmla="*/ 786806 w 1862617"/>
              <a:gd name="connsiteY53" fmla="*/ 1491860 h 1694229"/>
              <a:gd name="connsiteX54" fmla="*/ 851396 w 1862617"/>
              <a:gd name="connsiteY54" fmla="*/ 1519257 h 1694229"/>
              <a:gd name="connsiteX55" fmla="*/ 905869 w 1862617"/>
              <a:gd name="connsiteY55" fmla="*/ 1487098 h 1694229"/>
              <a:gd name="connsiteX56" fmla="*/ 922716 w 1862617"/>
              <a:gd name="connsiteY56" fmla="*/ 1444922 h 1694229"/>
              <a:gd name="connsiteX57" fmla="*/ 986593 w 1862617"/>
              <a:gd name="connsiteY57" fmla="*/ 1531334 h 1694229"/>
              <a:gd name="connsiteX58" fmla="*/ 1031660 w 1862617"/>
              <a:gd name="connsiteY58" fmla="*/ 1602428 h 1694229"/>
              <a:gd name="connsiteX59" fmla="*/ 1101606 w 1862617"/>
              <a:gd name="connsiteY59" fmla="*/ 1693947 h 1694229"/>
              <a:gd name="connsiteX60" fmla="*/ 1132504 w 1862617"/>
              <a:gd name="connsiteY60" fmla="*/ 1630856 h 1694229"/>
              <a:gd name="connsiteX61" fmla="*/ 1163163 w 1862617"/>
              <a:gd name="connsiteY61" fmla="*/ 1624376 h 1694229"/>
              <a:gd name="connsiteX62" fmla="*/ 1206262 w 1862617"/>
              <a:gd name="connsiteY62" fmla="*/ 1653639 h 1694229"/>
              <a:gd name="connsiteX63" fmla="*/ 1239837 w 1862617"/>
              <a:gd name="connsiteY63" fmla="*/ 1612985 h 1694229"/>
              <a:gd name="connsiteX64" fmla="*/ 1258658 w 1862617"/>
              <a:gd name="connsiteY64" fmla="*/ 1617602 h 1694229"/>
              <a:gd name="connsiteX65" fmla="*/ 1292700 w 1862617"/>
              <a:gd name="connsiteY65" fmla="*/ 1684079 h 1694229"/>
              <a:gd name="connsiteX66" fmla="*/ 1349256 w 1862617"/>
              <a:gd name="connsiteY66" fmla="*/ 1660610 h 1694229"/>
              <a:gd name="connsiteX67" fmla="*/ 1401288 w 1862617"/>
              <a:gd name="connsiteY67" fmla="*/ 1604489 h 1694229"/>
              <a:gd name="connsiteX68" fmla="*/ 1452065 w 1862617"/>
              <a:gd name="connsiteY68" fmla="*/ 1587946 h 1694229"/>
              <a:gd name="connsiteX69" fmla="*/ 1469744 w 1862617"/>
              <a:gd name="connsiteY69" fmla="*/ 1643768 h 1694229"/>
              <a:gd name="connsiteX70" fmla="*/ 1539639 w 1862617"/>
              <a:gd name="connsiteY70" fmla="*/ 1618090 h 1694229"/>
              <a:gd name="connsiteX71" fmla="*/ 1570417 w 1862617"/>
              <a:gd name="connsiteY71" fmla="*/ 1531334 h 1694229"/>
              <a:gd name="connsiteX72" fmla="*/ 1651853 w 1862617"/>
              <a:gd name="connsiteY72" fmla="*/ 1441192 h 1694229"/>
              <a:gd name="connsiteX73" fmla="*/ 1696444 w 1862617"/>
              <a:gd name="connsiteY73" fmla="*/ 1410062 h 1694229"/>
              <a:gd name="connsiteX74" fmla="*/ 1724813 w 1862617"/>
              <a:gd name="connsiteY74" fmla="*/ 1413357 h 1694229"/>
              <a:gd name="connsiteX75" fmla="*/ 1802405 w 1862617"/>
              <a:gd name="connsiteY75" fmla="*/ 1402749 h 1694229"/>
              <a:gd name="connsiteX76" fmla="*/ 1797524 w 1862617"/>
              <a:gd name="connsiteY76" fmla="*/ 1456313 h 1694229"/>
              <a:gd name="connsiteX77" fmla="*/ 1855691 w 1862617"/>
              <a:gd name="connsiteY77" fmla="*/ 1479634 h 1694229"/>
              <a:gd name="connsiteX78" fmla="*/ 1857299 w 1862617"/>
              <a:gd name="connsiteY78" fmla="*/ 1457000 h 1694229"/>
              <a:gd name="connsiteX79" fmla="*/ 1856521 w 1862617"/>
              <a:gd name="connsiteY79" fmla="*/ 1396266 h 1694229"/>
              <a:gd name="connsiteX80" fmla="*/ 1834556 w 1862617"/>
              <a:gd name="connsiteY80" fmla="*/ 1306123 h 1694229"/>
              <a:gd name="connsiteX81" fmla="*/ 1834556 w 1862617"/>
              <a:gd name="connsiteY81" fmla="*/ 1248973 h 1694229"/>
              <a:gd name="connsiteX82" fmla="*/ 1791694 w 1862617"/>
              <a:gd name="connsiteY82" fmla="*/ 1239448 h 1694229"/>
              <a:gd name="connsiteX83" fmla="*/ 1715494 w 1862617"/>
              <a:gd name="connsiteY83" fmla="*/ 1158485 h 1694229"/>
              <a:gd name="connsiteX84" fmla="*/ 1677394 w 1862617"/>
              <a:gd name="connsiteY84" fmla="*/ 977510 h 1694229"/>
              <a:gd name="connsiteX85" fmla="*/ 1625006 w 1862617"/>
              <a:gd name="connsiteY85" fmla="*/ 944173 h 1694229"/>
              <a:gd name="connsiteX86" fmla="*/ 1586906 w 1862617"/>
              <a:gd name="connsiteY86" fmla="*/ 887023 h 1694229"/>
              <a:gd name="connsiteX87" fmla="*/ 1539281 w 1862617"/>
              <a:gd name="connsiteY87" fmla="*/ 839398 h 1694229"/>
              <a:gd name="connsiteX88" fmla="*/ 1472251 w 1862617"/>
              <a:gd name="connsiteY88" fmla="*/ 845878 h 1694229"/>
              <a:gd name="connsiteX89" fmla="*/ 1434506 w 1862617"/>
              <a:gd name="connsiteY89" fmla="*/ 815585 h 1694229"/>
              <a:gd name="connsiteX90" fmla="*/ 1491656 w 1862617"/>
              <a:gd name="connsiteY90" fmla="*/ 782248 h 1694229"/>
              <a:gd name="connsiteX91" fmla="*/ 1458319 w 1862617"/>
              <a:gd name="connsiteY91" fmla="*/ 748910 h 1694229"/>
              <a:gd name="connsiteX92" fmla="*/ 1463081 w 1862617"/>
              <a:gd name="connsiteY92" fmla="*/ 725098 h 1694229"/>
              <a:gd name="connsiteX93" fmla="*/ 1488076 w 1862617"/>
              <a:gd name="connsiteY93" fmla="*/ 724035 h 1694229"/>
              <a:gd name="connsiteX94" fmla="*/ 1553569 w 1862617"/>
              <a:gd name="connsiteY94" fmla="*/ 763198 h 1694229"/>
              <a:gd name="connsiteX95" fmla="*/ 1605956 w 1862617"/>
              <a:gd name="connsiteY95" fmla="*/ 696523 h 1694229"/>
              <a:gd name="connsiteX96" fmla="*/ 1603753 w 1862617"/>
              <a:gd name="connsiteY96" fmla="*/ 553648 h 1694229"/>
              <a:gd name="connsiteX97" fmla="*/ 1620956 w 1862617"/>
              <a:gd name="connsiteY97" fmla="*/ 405322 h 1694229"/>
              <a:gd name="connsiteX0" fmla="*/ 1620956 w 1862617"/>
              <a:gd name="connsiteY0" fmla="*/ 405322 h 1694229"/>
              <a:gd name="connsiteX1" fmla="*/ 1548806 w 1862617"/>
              <a:gd name="connsiteY1" fmla="*/ 372673 h 1694229"/>
              <a:gd name="connsiteX2" fmla="*/ 1458557 w 1862617"/>
              <a:gd name="connsiteY2" fmla="*/ 348860 h 1694229"/>
              <a:gd name="connsiteX3" fmla="*/ 1405237 w 1862617"/>
              <a:gd name="connsiteY3" fmla="*/ 271776 h 1694229"/>
              <a:gd name="connsiteX4" fmla="*/ 1382136 w 1862617"/>
              <a:gd name="connsiteY4" fmla="*/ 169931 h 1694229"/>
              <a:gd name="connsiteX5" fmla="*/ 1346239 w 1862617"/>
              <a:gd name="connsiteY5" fmla="*/ 1869 h 1694229"/>
              <a:gd name="connsiteX6" fmla="*/ 1278870 w 1862617"/>
              <a:gd name="connsiteY6" fmla="*/ 43567 h 1694229"/>
              <a:gd name="connsiteX7" fmla="*/ 1273302 w 1862617"/>
              <a:gd name="connsiteY7" fmla="*/ 101090 h 1694229"/>
              <a:gd name="connsiteX8" fmla="*/ 1257397 w 1862617"/>
              <a:gd name="connsiteY8" fmla="*/ 152303 h 1694229"/>
              <a:gd name="connsiteX9" fmla="*/ 1237872 w 1862617"/>
              <a:gd name="connsiteY9" fmla="*/ 204316 h 1694229"/>
              <a:gd name="connsiteX10" fmla="*/ 1236143 w 1862617"/>
              <a:gd name="connsiteY10" fmla="*/ 273739 h 1694229"/>
              <a:gd name="connsiteX11" fmla="*/ 1163162 w 1862617"/>
              <a:gd name="connsiteY11" fmla="*/ 283903 h 1694229"/>
              <a:gd name="connsiteX12" fmla="*/ 1098809 w 1862617"/>
              <a:gd name="connsiteY12" fmla="*/ 285917 h 1694229"/>
              <a:gd name="connsiteX13" fmla="*/ 1051208 w 1862617"/>
              <a:gd name="connsiteY13" fmla="*/ 346183 h 1694229"/>
              <a:gd name="connsiteX14" fmla="*/ 996593 w 1862617"/>
              <a:gd name="connsiteY14" fmla="*/ 371690 h 1694229"/>
              <a:gd name="connsiteX15" fmla="*/ 943969 w 1862617"/>
              <a:gd name="connsiteY15" fmla="*/ 358385 h 1694229"/>
              <a:gd name="connsiteX16" fmla="*/ 837229 w 1862617"/>
              <a:gd name="connsiteY16" fmla="*/ 376257 h 1694229"/>
              <a:gd name="connsiteX17" fmla="*/ 814246 w 1862617"/>
              <a:gd name="connsiteY17" fmla="*/ 440035 h 1694229"/>
              <a:gd name="connsiteX18" fmla="*/ 797163 w 1862617"/>
              <a:gd name="connsiteY18" fmla="*/ 475926 h 1694229"/>
              <a:gd name="connsiteX19" fmla="*/ 715132 w 1862617"/>
              <a:gd name="connsiteY19" fmla="*/ 494632 h 1694229"/>
              <a:gd name="connsiteX20" fmla="*/ 697320 w 1862617"/>
              <a:gd name="connsiteY20" fmla="*/ 440647 h 1694229"/>
              <a:gd name="connsiteX21" fmla="*/ 653456 w 1862617"/>
              <a:gd name="connsiteY21" fmla="*/ 420298 h 1694229"/>
              <a:gd name="connsiteX22" fmla="*/ 518140 w 1862617"/>
              <a:gd name="connsiteY22" fmla="*/ 420641 h 1694229"/>
              <a:gd name="connsiteX23" fmla="*/ 434263 w 1862617"/>
              <a:gd name="connsiteY23" fmla="*/ 447350 h 1694229"/>
              <a:gd name="connsiteX24" fmla="*/ 401044 w 1862617"/>
              <a:gd name="connsiteY24" fmla="*/ 420298 h 1694229"/>
              <a:gd name="connsiteX25" fmla="*/ 381994 w 1862617"/>
              <a:gd name="connsiteY25" fmla="*/ 358385 h 1694229"/>
              <a:gd name="connsiteX26" fmla="*/ 315319 w 1862617"/>
              <a:gd name="connsiteY26" fmla="*/ 305998 h 1694229"/>
              <a:gd name="connsiteX27" fmla="*/ 270134 w 1862617"/>
              <a:gd name="connsiteY27" fmla="*/ 229110 h 1694229"/>
              <a:gd name="connsiteX28" fmla="*/ 146784 w 1862617"/>
              <a:gd name="connsiteY28" fmla="*/ 258373 h 1694229"/>
              <a:gd name="connsiteX29" fmla="*/ 127734 w 1862617"/>
              <a:gd name="connsiteY29" fmla="*/ 344785 h 1694229"/>
              <a:gd name="connsiteX30" fmla="*/ 145174 w 1862617"/>
              <a:gd name="connsiteY30" fmla="*/ 411312 h 1694229"/>
              <a:gd name="connsiteX31" fmla="*/ 117735 w 1862617"/>
              <a:gd name="connsiteY31" fmla="*/ 446172 h 1694229"/>
              <a:gd name="connsiteX32" fmla="*/ 65347 w 1862617"/>
              <a:gd name="connsiteY32" fmla="*/ 474059 h 1694229"/>
              <a:gd name="connsiteX33" fmla="*/ 37246 w 1862617"/>
              <a:gd name="connsiteY33" fmla="*/ 482063 h 1694229"/>
              <a:gd name="connsiteX34" fmla="*/ 15281 w 1862617"/>
              <a:gd name="connsiteY34" fmla="*/ 520310 h 1694229"/>
              <a:gd name="connsiteX35" fmla="*/ 1469 w 1862617"/>
              <a:gd name="connsiteY35" fmla="*/ 632745 h 1694229"/>
              <a:gd name="connsiteX36" fmla="*/ 51178 w 1862617"/>
              <a:gd name="connsiteY36" fmla="*/ 685967 h 1694229"/>
              <a:gd name="connsiteX37" fmla="*/ 108092 w 1862617"/>
              <a:gd name="connsiteY37" fmla="*/ 681547 h 1694229"/>
              <a:gd name="connsiteX38" fmla="*/ 93804 w 1862617"/>
              <a:gd name="connsiteY38" fmla="*/ 751806 h 1694229"/>
              <a:gd name="connsiteX39" fmla="*/ 148631 w 1862617"/>
              <a:gd name="connsiteY39" fmla="*/ 782248 h 1694229"/>
              <a:gd name="connsiteX40" fmla="*/ 217629 w 1862617"/>
              <a:gd name="connsiteY40" fmla="*/ 792460 h 1694229"/>
              <a:gd name="connsiteX41" fmla="*/ 252932 w 1862617"/>
              <a:gd name="connsiteY41" fmla="*/ 848431 h 1694229"/>
              <a:gd name="connsiteX42" fmla="*/ 252339 w 1862617"/>
              <a:gd name="connsiteY42" fmla="*/ 893503 h 1694229"/>
              <a:gd name="connsiteX43" fmla="*/ 276863 w 1862617"/>
              <a:gd name="connsiteY43" fmla="*/ 932978 h 1694229"/>
              <a:gd name="connsiteX44" fmla="*/ 322521 w 1862617"/>
              <a:gd name="connsiteY44" fmla="*/ 971570 h 1694229"/>
              <a:gd name="connsiteX45" fmla="*/ 407654 w 1862617"/>
              <a:gd name="connsiteY45" fmla="*/ 1025822 h 1694229"/>
              <a:gd name="connsiteX46" fmla="*/ 443431 w 1862617"/>
              <a:gd name="connsiteY46" fmla="*/ 1096915 h 1694229"/>
              <a:gd name="connsiteX47" fmla="*/ 422534 w 1862617"/>
              <a:gd name="connsiteY47" fmla="*/ 1166488 h 1694229"/>
              <a:gd name="connsiteX48" fmla="*/ 500581 w 1862617"/>
              <a:gd name="connsiteY48" fmla="*/ 1222951 h 1694229"/>
              <a:gd name="connsiteX49" fmla="*/ 572613 w 1862617"/>
              <a:gd name="connsiteY49" fmla="*/ 1255945 h 1694229"/>
              <a:gd name="connsiteX50" fmla="*/ 553444 w 1862617"/>
              <a:gd name="connsiteY50" fmla="*/ 1315648 h 1694229"/>
              <a:gd name="connsiteX51" fmla="*/ 643931 w 1862617"/>
              <a:gd name="connsiteY51" fmla="*/ 1468048 h 1694229"/>
              <a:gd name="connsiteX52" fmla="*/ 736741 w 1862617"/>
              <a:gd name="connsiteY52" fmla="*/ 1541202 h 1694229"/>
              <a:gd name="connsiteX53" fmla="*/ 786806 w 1862617"/>
              <a:gd name="connsiteY53" fmla="*/ 1491860 h 1694229"/>
              <a:gd name="connsiteX54" fmla="*/ 851396 w 1862617"/>
              <a:gd name="connsiteY54" fmla="*/ 1519257 h 1694229"/>
              <a:gd name="connsiteX55" fmla="*/ 905869 w 1862617"/>
              <a:gd name="connsiteY55" fmla="*/ 1487098 h 1694229"/>
              <a:gd name="connsiteX56" fmla="*/ 922716 w 1862617"/>
              <a:gd name="connsiteY56" fmla="*/ 1444922 h 1694229"/>
              <a:gd name="connsiteX57" fmla="*/ 986593 w 1862617"/>
              <a:gd name="connsiteY57" fmla="*/ 1531334 h 1694229"/>
              <a:gd name="connsiteX58" fmla="*/ 1031660 w 1862617"/>
              <a:gd name="connsiteY58" fmla="*/ 1602428 h 1694229"/>
              <a:gd name="connsiteX59" fmla="*/ 1101606 w 1862617"/>
              <a:gd name="connsiteY59" fmla="*/ 1693947 h 1694229"/>
              <a:gd name="connsiteX60" fmla="*/ 1132504 w 1862617"/>
              <a:gd name="connsiteY60" fmla="*/ 1630856 h 1694229"/>
              <a:gd name="connsiteX61" fmla="*/ 1163163 w 1862617"/>
              <a:gd name="connsiteY61" fmla="*/ 1624376 h 1694229"/>
              <a:gd name="connsiteX62" fmla="*/ 1206262 w 1862617"/>
              <a:gd name="connsiteY62" fmla="*/ 1653639 h 1694229"/>
              <a:gd name="connsiteX63" fmla="*/ 1239837 w 1862617"/>
              <a:gd name="connsiteY63" fmla="*/ 1612985 h 1694229"/>
              <a:gd name="connsiteX64" fmla="*/ 1258658 w 1862617"/>
              <a:gd name="connsiteY64" fmla="*/ 1617602 h 1694229"/>
              <a:gd name="connsiteX65" fmla="*/ 1292700 w 1862617"/>
              <a:gd name="connsiteY65" fmla="*/ 1684079 h 1694229"/>
              <a:gd name="connsiteX66" fmla="*/ 1349256 w 1862617"/>
              <a:gd name="connsiteY66" fmla="*/ 1660610 h 1694229"/>
              <a:gd name="connsiteX67" fmla="*/ 1401288 w 1862617"/>
              <a:gd name="connsiteY67" fmla="*/ 1604489 h 1694229"/>
              <a:gd name="connsiteX68" fmla="*/ 1452065 w 1862617"/>
              <a:gd name="connsiteY68" fmla="*/ 1587946 h 1694229"/>
              <a:gd name="connsiteX69" fmla="*/ 1469744 w 1862617"/>
              <a:gd name="connsiteY69" fmla="*/ 1643768 h 1694229"/>
              <a:gd name="connsiteX70" fmla="*/ 1539639 w 1862617"/>
              <a:gd name="connsiteY70" fmla="*/ 1618090 h 1694229"/>
              <a:gd name="connsiteX71" fmla="*/ 1570417 w 1862617"/>
              <a:gd name="connsiteY71" fmla="*/ 1531334 h 1694229"/>
              <a:gd name="connsiteX72" fmla="*/ 1651853 w 1862617"/>
              <a:gd name="connsiteY72" fmla="*/ 1441192 h 1694229"/>
              <a:gd name="connsiteX73" fmla="*/ 1696444 w 1862617"/>
              <a:gd name="connsiteY73" fmla="*/ 1410062 h 1694229"/>
              <a:gd name="connsiteX74" fmla="*/ 1724813 w 1862617"/>
              <a:gd name="connsiteY74" fmla="*/ 1413357 h 1694229"/>
              <a:gd name="connsiteX75" fmla="*/ 1802405 w 1862617"/>
              <a:gd name="connsiteY75" fmla="*/ 1402749 h 1694229"/>
              <a:gd name="connsiteX76" fmla="*/ 1797524 w 1862617"/>
              <a:gd name="connsiteY76" fmla="*/ 1456313 h 1694229"/>
              <a:gd name="connsiteX77" fmla="*/ 1855691 w 1862617"/>
              <a:gd name="connsiteY77" fmla="*/ 1479634 h 1694229"/>
              <a:gd name="connsiteX78" fmla="*/ 1857299 w 1862617"/>
              <a:gd name="connsiteY78" fmla="*/ 1457000 h 1694229"/>
              <a:gd name="connsiteX79" fmla="*/ 1856521 w 1862617"/>
              <a:gd name="connsiteY79" fmla="*/ 1396266 h 1694229"/>
              <a:gd name="connsiteX80" fmla="*/ 1834556 w 1862617"/>
              <a:gd name="connsiteY80" fmla="*/ 1306123 h 1694229"/>
              <a:gd name="connsiteX81" fmla="*/ 1834556 w 1862617"/>
              <a:gd name="connsiteY81" fmla="*/ 1248973 h 1694229"/>
              <a:gd name="connsiteX82" fmla="*/ 1791694 w 1862617"/>
              <a:gd name="connsiteY82" fmla="*/ 1239448 h 1694229"/>
              <a:gd name="connsiteX83" fmla="*/ 1715494 w 1862617"/>
              <a:gd name="connsiteY83" fmla="*/ 1158485 h 1694229"/>
              <a:gd name="connsiteX84" fmla="*/ 1677394 w 1862617"/>
              <a:gd name="connsiteY84" fmla="*/ 977510 h 1694229"/>
              <a:gd name="connsiteX85" fmla="*/ 1625006 w 1862617"/>
              <a:gd name="connsiteY85" fmla="*/ 944173 h 1694229"/>
              <a:gd name="connsiteX86" fmla="*/ 1586906 w 1862617"/>
              <a:gd name="connsiteY86" fmla="*/ 887023 h 1694229"/>
              <a:gd name="connsiteX87" fmla="*/ 1539281 w 1862617"/>
              <a:gd name="connsiteY87" fmla="*/ 839398 h 1694229"/>
              <a:gd name="connsiteX88" fmla="*/ 1472251 w 1862617"/>
              <a:gd name="connsiteY88" fmla="*/ 845878 h 1694229"/>
              <a:gd name="connsiteX89" fmla="*/ 1434506 w 1862617"/>
              <a:gd name="connsiteY89" fmla="*/ 815585 h 1694229"/>
              <a:gd name="connsiteX90" fmla="*/ 1491656 w 1862617"/>
              <a:gd name="connsiteY90" fmla="*/ 782248 h 1694229"/>
              <a:gd name="connsiteX91" fmla="*/ 1458319 w 1862617"/>
              <a:gd name="connsiteY91" fmla="*/ 748910 h 1694229"/>
              <a:gd name="connsiteX92" fmla="*/ 1463081 w 1862617"/>
              <a:gd name="connsiteY92" fmla="*/ 725098 h 1694229"/>
              <a:gd name="connsiteX93" fmla="*/ 1488076 w 1862617"/>
              <a:gd name="connsiteY93" fmla="*/ 724035 h 1694229"/>
              <a:gd name="connsiteX94" fmla="*/ 1580416 w 1862617"/>
              <a:gd name="connsiteY94" fmla="*/ 740220 h 1694229"/>
              <a:gd name="connsiteX95" fmla="*/ 1605956 w 1862617"/>
              <a:gd name="connsiteY95" fmla="*/ 696523 h 1694229"/>
              <a:gd name="connsiteX96" fmla="*/ 1603753 w 1862617"/>
              <a:gd name="connsiteY96" fmla="*/ 553648 h 1694229"/>
              <a:gd name="connsiteX97" fmla="*/ 1620956 w 1862617"/>
              <a:gd name="connsiteY97" fmla="*/ 405322 h 1694229"/>
              <a:gd name="connsiteX0" fmla="*/ 1620956 w 1862617"/>
              <a:gd name="connsiteY0" fmla="*/ 405322 h 1694229"/>
              <a:gd name="connsiteX1" fmla="*/ 1548806 w 1862617"/>
              <a:gd name="connsiteY1" fmla="*/ 372673 h 1694229"/>
              <a:gd name="connsiteX2" fmla="*/ 1458557 w 1862617"/>
              <a:gd name="connsiteY2" fmla="*/ 348860 h 1694229"/>
              <a:gd name="connsiteX3" fmla="*/ 1405237 w 1862617"/>
              <a:gd name="connsiteY3" fmla="*/ 271776 h 1694229"/>
              <a:gd name="connsiteX4" fmla="*/ 1382136 w 1862617"/>
              <a:gd name="connsiteY4" fmla="*/ 169931 h 1694229"/>
              <a:gd name="connsiteX5" fmla="*/ 1346239 w 1862617"/>
              <a:gd name="connsiteY5" fmla="*/ 1869 h 1694229"/>
              <a:gd name="connsiteX6" fmla="*/ 1278870 w 1862617"/>
              <a:gd name="connsiteY6" fmla="*/ 43567 h 1694229"/>
              <a:gd name="connsiteX7" fmla="*/ 1273302 w 1862617"/>
              <a:gd name="connsiteY7" fmla="*/ 101090 h 1694229"/>
              <a:gd name="connsiteX8" fmla="*/ 1257397 w 1862617"/>
              <a:gd name="connsiteY8" fmla="*/ 152303 h 1694229"/>
              <a:gd name="connsiteX9" fmla="*/ 1237872 w 1862617"/>
              <a:gd name="connsiteY9" fmla="*/ 204316 h 1694229"/>
              <a:gd name="connsiteX10" fmla="*/ 1236143 w 1862617"/>
              <a:gd name="connsiteY10" fmla="*/ 273739 h 1694229"/>
              <a:gd name="connsiteX11" fmla="*/ 1163162 w 1862617"/>
              <a:gd name="connsiteY11" fmla="*/ 283903 h 1694229"/>
              <a:gd name="connsiteX12" fmla="*/ 1098809 w 1862617"/>
              <a:gd name="connsiteY12" fmla="*/ 285917 h 1694229"/>
              <a:gd name="connsiteX13" fmla="*/ 1051208 w 1862617"/>
              <a:gd name="connsiteY13" fmla="*/ 346183 h 1694229"/>
              <a:gd name="connsiteX14" fmla="*/ 996593 w 1862617"/>
              <a:gd name="connsiteY14" fmla="*/ 371690 h 1694229"/>
              <a:gd name="connsiteX15" fmla="*/ 943969 w 1862617"/>
              <a:gd name="connsiteY15" fmla="*/ 358385 h 1694229"/>
              <a:gd name="connsiteX16" fmla="*/ 837229 w 1862617"/>
              <a:gd name="connsiteY16" fmla="*/ 376257 h 1694229"/>
              <a:gd name="connsiteX17" fmla="*/ 814246 w 1862617"/>
              <a:gd name="connsiteY17" fmla="*/ 440035 h 1694229"/>
              <a:gd name="connsiteX18" fmla="*/ 797163 w 1862617"/>
              <a:gd name="connsiteY18" fmla="*/ 475926 h 1694229"/>
              <a:gd name="connsiteX19" fmla="*/ 715132 w 1862617"/>
              <a:gd name="connsiteY19" fmla="*/ 494632 h 1694229"/>
              <a:gd name="connsiteX20" fmla="*/ 697320 w 1862617"/>
              <a:gd name="connsiteY20" fmla="*/ 440647 h 1694229"/>
              <a:gd name="connsiteX21" fmla="*/ 653456 w 1862617"/>
              <a:gd name="connsiteY21" fmla="*/ 420298 h 1694229"/>
              <a:gd name="connsiteX22" fmla="*/ 518140 w 1862617"/>
              <a:gd name="connsiteY22" fmla="*/ 420641 h 1694229"/>
              <a:gd name="connsiteX23" fmla="*/ 434263 w 1862617"/>
              <a:gd name="connsiteY23" fmla="*/ 447350 h 1694229"/>
              <a:gd name="connsiteX24" fmla="*/ 401044 w 1862617"/>
              <a:gd name="connsiteY24" fmla="*/ 420298 h 1694229"/>
              <a:gd name="connsiteX25" fmla="*/ 381994 w 1862617"/>
              <a:gd name="connsiteY25" fmla="*/ 358385 h 1694229"/>
              <a:gd name="connsiteX26" fmla="*/ 315319 w 1862617"/>
              <a:gd name="connsiteY26" fmla="*/ 305998 h 1694229"/>
              <a:gd name="connsiteX27" fmla="*/ 270134 w 1862617"/>
              <a:gd name="connsiteY27" fmla="*/ 229110 h 1694229"/>
              <a:gd name="connsiteX28" fmla="*/ 146784 w 1862617"/>
              <a:gd name="connsiteY28" fmla="*/ 258373 h 1694229"/>
              <a:gd name="connsiteX29" fmla="*/ 127734 w 1862617"/>
              <a:gd name="connsiteY29" fmla="*/ 344785 h 1694229"/>
              <a:gd name="connsiteX30" fmla="*/ 145174 w 1862617"/>
              <a:gd name="connsiteY30" fmla="*/ 411312 h 1694229"/>
              <a:gd name="connsiteX31" fmla="*/ 117735 w 1862617"/>
              <a:gd name="connsiteY31" fmla="*/ 446172 h 1694229"/>
              <a:gd name="connsiteX32" fmla="*/ 65347 w 1862617"/>
              <a:gd name="connsiteY32" fmla="*/ 474059 h 1694229"/>
              <a:gd name="connsiteX33" fmla="*/ 37246 w 1862617"/>
              <a:gd name="connsiteY33" fmla="*/ 482063 h 1694229"/>
              <a:gd name="connsiteX34" fmla="*/ 15281 w 1862617"/>
              <a:gd name="connsiteY34" fmla="*/ 520310 h 1694229"/>
              <a:gd name="connsiteX35" fmla="*/ 1469 w 1862617"/>
              <a:gd name="connsiteY35" fmla="*/ 632745 h 1694229"/>
              <a:gd name="connsiteX36" fmla="*/ 51178 w 1862617"/>
              <a:gd name="connsiteY36" fmla="*/ 685967 h 1694229"/>
              <a:gd name="connsiteX37" fmla="*/ 108092 w 1862617"/>
              <a:gd name="connsiteY37" fmla="*/ 681547 h 1694229"/>
              <a:gd name="connsiteX38" fmla="*/ 93804 w 1862617"/>
              <a:gd name="connsiteY38" fmla="*/ 751806 h 1694229"/>
              <a:gd name="connsiteX39" fmla="*/ 148631 w 1862617"/>
              <a:gd name="connsiteY39" fmla="*/ 782248 h 1694229"/>
              <a:gd name="connsiteX40" fmla="*/ 217629 w 1862617"/>
              <a:gd name="connsiteY40" fmla="*/ 792460 h 1694229"/>
              <a:gd name="connsiteX41" fmla="*/ 252932 w 1862617"/>
              <a:gd name="connsiteY41" fmla="*/ 848431 h 1694229"/>
              <a:gd name="connsiteX42" fmla="*/ 252339 w 1862617"/>
              <a:gd name="connsiteY42" fmla="*/ 893503 h 1694229"/>
              <a:gd name="connsiteX43" fmla="*/ 276863 w 1862617"/>
              <a:gd name="connsiteY43" fmla="*/ 932978 h 1694229"/>
              <a:gd name="connsiteX44" fmla="*/ 322521 w 1862617"/>
              <a:gd name="connsiteY44" fmla="*/ 971570 h 1694229"/>
              <a:gd name="connsiteX45" fmla="*/ 407654 w 1862617"/>
              <a:gd name="connsiteY45" fmla="*/ 1025822 h 1694229"/>
              <a:gd name="connsiteX46" fmla="*/ 443431 w 1862617"/>
              <a:gd name="connsiteY46" fmla="*/ 1096915 h 1694229"/>
              <a:gd name="connsiteX47" fmla="*/ 422534 w 1862617"/>
              <a:gd name="connsiteY47" fmla="*/ 1166488 h 1694229"/>
              <a:gd name="connsiteX48" fmla="*/ 500581 w 1862617"/>
              <a:gd name="connsiteY48" fmla="*/ 1222951 h 1694229"/>
              <a:gd name="connsiteX49" fmla="*/ 572613 w 1862617"/>
              <a:gd name="connsiteY49" fmla="*/ 1255945 h 1694229"/>
              <a:gd name="connsiteX50" fmla="*/ 553444 w 1862617"/>
              <a:gd name="connsiteY50" fmla="*/ 1315648 h 1694229"/>
              <a:gd name="connsiteX51" fmla="*/ 643931 w 1862617"/>
              <a:gd name="connsiteY51" fmla="*/ 1468048 h 1694229"/>
              <a:gd name="connsiteX52" fmla="*/ 736741 w 1862617"/>
              <a:gd name="connsiteY52" fmla="*/ 1541202 h 1694229"/>
              <a:gd name="connsiteX53" fmla="*/ 786806 w 1862617"/>
              <a:gd name="connsiteY53" fmla="*/ 1491860 h 1694229"/>
              <a:gd name="connsiteX54" fmla="*/ 851396 w 1862617"/>
              <a:gd name="connsiteY54" fmla="*/ 1519257 h 1694229"/>
              <a:gd name="connsiteX55" fmla="*/ 905869 w 1862617"/>
              <a:gd name="connsiteY55" fmla="*/ 1487098 h 1694229"/>
              <a:gd name="connsiteX56" fmla="*/ 922716 w 1862617"/>
              <a:gd name="connsiteY56" fmla="*/ 1444922 h 1694229"/>
              <a:gd name="connsiteX57" fmla="*/ 986593 w 1862617"/>
              <a:gd name="connsiteY57" fmla="*/ 1531334 h 1694229"/>
              <a:gd name="connsiteX58" fmla="*/ 1031660 w 1862617"/>
              <a:gd name="connsiteY58" fmla="*/ 1602428 h 1694229"/>
              <a:gd name="connsiteX59" fmla="*/ 1101606 w 1862617"/>
              <a:gd name="connsiteY59" fmla="*/ 1693947 h 1694229"/>
              <a:gd name="connsiteX60" fmla="*/ 1132504 w 1862617"/>
              <a:gd name="connsiteY60" fmla="*/ 1630856 h 1694229"/>
              <a:gd name="connsiteX61" fmla="*/ 1163163 w 1862617"/>
              <a:gd name="connsiteY61" fmla="*/ 1624376 h 1694229"/>
              <a:gd name="connsiteX62" fmla="*/ 1206262 w 1862617"/>
              <a:gd name="connsiteY62" fmla="*/ 1653639 h 1694229"/>
              <a:gd name="connsiteX63" fmla="*/ 1239837 w 1862617"/>
              <a:gd name="connsiteY63" fmla="*/ 1612985 h 1694229"/>
              <a:gd name="connsiteX64" fmla="*/ 1258658 w 1862617"/>
              <a:gd name="connsiteY64" fmla="*/ 1617602 h 1694229"/>
              <a:gd name="connsiteX65" fmla="*/ 1292700 w 1862617"/>
              <a:gd name="connsiteY65" fmla="*/ 1684079 h 1694229"/>
              <a:gd name="connsiteX66" fmla="*/ 1349256 w 1862617"/>
              <a:gd name="connsiteY66" fmla="*/ 1660610 h 1694229"/>
              <a:gd name="connsiteX67" fmla="*/ 1401288 w 1862617"/>
              <a:gd name="connsiteY67" fmla="*/ 1604489 h 1694229"/>
              <a:gd name="connsiteX68" fmla="*/ 1452065 w 1862617"/>
              <a:gd name="connsiteY68" fmla="*/ 1587946 h 1694229"/>
              <a:gd name="connsiteX69" fmla="*/ 1469744 w 1862617"/>
              <a:gd name="connsiteY69" fmla="*/ 1643768 h 1694229"/>
              <a:gd name="connsiteX70" fmla="*/ 1539639 w 1862617"/>
              <a:gd name="connsiteY70" fmla="*/ 1618090 h 1694229"/>
              <a:gd name="connsiteX71" fmla="*/ 1570417 w 1862617"/>
              <a:gd name="connsiteY71" fmla="*/ 1531334 h 1694229"/>
              <a:gd name="connsiteX72" fmla="*/ 1651853 w 1862617"/>
              <a:gd name="connsiteY72" fmla="*/ 1441192 h 1694229"/>
              <a:gd name="connsiteX73" fmla="*/ 1696444 w 1862617"/>
              <a:gd name="connsiteY73" fmla="*/ 1410062 h 1694229"/>
              <a:gd name="connsiteX74" fmla="*/ 1724813 w 1862617"/>
              <a:gd name="connsiteY74" fmla="*/ 1413357 h 1694229"/>
              <a:gd name="connsiteX75" fmla="*/ 1802405 w 1862617"/>
              <a:gd name="connsiteY75" fmla="*/ 1402749 h 1694229"/>
              <a:gd name="connsiteX76" fmla="*/ 1797524 w 1862617"/>
              <a:gd name="connsiteY76" fmla="*/ 1456313 h 1694229"/>
              <a:gd name="connsiteX77" fmla="*/ 1855691 w 1862617"/>
              <a:gd name="connsiteY77" fmla="*/ 1479634 h 1694229"/>
              <a:gd name="connsiteX78" fmla="*/ 1857299 w 1862617"/>
              <a:gd name="connsiteY78" fmla="*/ 1457000 h 1694229"/>
              <a:gd name="connsiteX79" fmla="*/ 1856521 w 1862617"/>
              <a:gd name="connsiteY79" fmla="*/ 1396266 h 1694229"/>
              <a:gd name="connsiteX80" fmla="*/ 1834556 w 1862617"/>
              <a:gd name="connsiteY80" fmla="*/ 1306123 h 1694229"/>
              <a:gd name="connsiteX81" fmla="*/ 1834556 w 1862617"/>
              <a:gd name="connsiteY81" fmla="*/ 1248973 h 1694229"/>
              <a:gd name="connsiteX82" fmla="*/ 1791694 w 1862617"/>
              <a:gd name="connsiteY82" fmla="*/ 1239448 h 1694229"/>
              <a:gd name="connsiteX83" fmla="*/ 1715494 w 1862617"/>
              <a:gd name="connsiteY83" fmla="*/ 1158485 h 1694229"/>
              <a:gd name="connsiteX84" fmla="*/ 1677394 w 1862617"/>
              <a:gd name="connsiteY84" fmla="*/ 977510 h 1694229"/>
              <a:gd name="connsiteX85" fmla="*/ 1625006 w 1862617"/>
              <a:gd name="connsiteY85" fmla="*/ 944173 h 1694229"/>
              <a:gd name="connsiteX86" fmla="*/ 1586906 w 1862617"/>
              <a:gd name="connsiteY86" fmla="*/ 887023 h 1694229"/>
              <a:gd name="connsiteX87" fmla="*/ 1539281 w 1862617"/>
              <a:gd name="connsiteY87" fmla="*/ 839398 h 1694229"/>
              <a:gd name="connsiteX88" fmla="*/ 1472251 w 1862617"/>
              <a:gd name="connsiteY88" fmla="*/ 845878 h 1694229"/>
              <a:gd name="connsiteX89" fmla="*/ 1434506 w 1862617"/>
              <a:gd name="connsiteY89" fmla="*/ 815585 h 1694229"/>
              <a:gd name="connsiteX90" fmla="*/ 1491656 w 1862617"/>
              <a:gd name="connsiteY90" fmla="*/ 782248 h 1694229"/>
              <a:gd name="connsiteX91" fmla="*/ 1458319 w 1862617"/>
              <a:gd name="connsiteY91" fmla="*/ 748910 h 1694229"/>
              <a:gd name="connsiteX92" fmla="*/ 1463081 w 1862617"/>
              <a:gd name="connsiteY92" fmla="*/ 725098 h 1694229"/>
              <a:gd name="connsiteX93" fmla="*/ 1488076 w 1862617"/>
              <a:gd name="connsiteY93" fmla="*/ 724035 h 1694229"/>
              <a:gd name="connsiteX94" fmla="*/ 1580416 w 1862617"/>
              <a:gd name="connsiteY94" fmla="*/ 740220 h 1694229"/>
              <a:gd name="connsiteX95" fmla="*/ 1615719 w 1862617"/>
              <a:gd name="connsiteY95" fmla="*/ 683758 h 1694229"/>
              <a:gd name="connsiteX96" fmla="*/ 1603753 w 1862617"/>
              <a:gd name="connsiteY96" fmla="*/ 553648 h 1694229"/>
              <a:gd name="connsiteX97" fmla="*/ 1620956 w 1862617"/>
              <a:gd name="connsiteY97" fmla="*/ 405322 h 1694229"/>
              <a:gd name="connsiteX0" fmla="*/ 1620956 w 1862617"/>
              <a:gd name="connsiteY0" fmla="*/ 405322 h 1694229"/>
              <a:gd name="connsiteX1" fmla="*/ 1548806 w 1862617"/>
              <a:gd name="connsiteY1" fmla="*/ 372673 h 1694229"/>
              <a:gd name="connsiteX2" fmla="*/ 1458557 w 1862617"/>
              <a:gd name="connsiteY2" fmla="*/ 348860 h 1694229"/>
              <a:gd name="connsiteX3" fmla="*/ 1405237 w 1862617"/>
              <a:gd name="connsiteY3" fmla="*/ 271776 h 1694229"/>
              <a:gd name="connsiteX4" fmla="*/ 1382136 w 1862617"/>
              <a:gd name="connsiteY4" fmla="*/ 169931 h 1694229"/>
              <a:gd name="connsiteX5" fmla="*/ 1346239 w 1862617"/>
              <a:gd name="connsiteY5" fmla="*/ 1869 h 1694229"/>
              <a:gd name="connsiteX6" fmla="*/ 1278870 w 1862617"/>
              <a:gd name="connsiteY6" fmla="*/ 43567 h 1694229"/>
              <a:gd name="connsiteX7" fmla="*/ 1273302 w 1862617"/>
              <a:gd name="connsiteY7" fmla="*/ 101090 h 1694229"/>
              <a:gd name="connsiteX8" fmla="*/ 1257397 w 1862617"/>
              <a:gd name="connsiteY8" fmla="*/ 152303 h 1694229"/>
              <a:gd name="connsiteX9" fmla="*/ 1237872 w 1862617"/>
              <a:gd name="connsiteY9" fmla="*/ 204316 h 1694229"/>
              <a:gd name="connsiteX10" fmla="*/ 1236143 w 1862617"/>
              <a:gd name="connsiteY10" fmla="*/ 273739 h 1694229"/>
              <a:gd name="connsiteX11" fmla="*/ 1163162 w 1862617"/>
              <a:gd name="connsiteY11" fmla="*/ 283903 h 1694229"/>
              <a:gd name="connsiteX12" fmla="*/ 1098809 w 1862617"/>
              <a:gd name="connsiteY12" fmla="*/ 285917 h 1694229"/>
              <a:gd name="connsiteX13" fmla="*/ 1051208 w 1862617"/>
              <a:gd name="connsiteY13" fmla="*/ 346183 h 1694229"/>
              <a:gd name="connsiteX14" fmla="*/ 996593 w 1862617"/>
              <a:gd name="connsiteY14" fmla="*/ 371690 h 1694229"/>
              <a:gd name="connsiteX15" fmla="*/ 943969 w 1862617"/>
              <a:gd name="connsiteY15" fmla="*/ 358385 h 1694229"/>
              <a:gd name="connsiteX16" fmla="*/ 837229 w 1862617"/>
              <a:gd name="connsiteY16" fmla="*/ 376257 h 1694229"/>
              <a:gd name="connsiteX17" fmla="*/ 814246 w 1862617"/>
              <a:gd name="connsiteY17" fmla="*/ 440035 h 1694229"/>
              <a:gd name="connsiteX18" fmla="*/ 797163 w 1862617"/>
              <a:gd name="connsiteY18" fmla="*/ 475926 h 1694229"/>
              <a:gd name="connsiteX19" fmla="*/ 715132 w 1862617"/>
              <a:gd name="connsiteY19" fmla="*/ 494632 h 1694229"/>
              <a:gd name="connsiteX20" fmla="*/ 697320 w 1862617"/>
              <a:gd name="connsiteY20" fmla="*/ 440647 h 1694229"/>
              <a:gd name="connsiteX21" fmla="*/ 653456 w 1862617"/>
              <a:gd name="connsiteY21" fmla="*/ 420298 h 1694229"/>
              <a:gd name="connsiteX22" fmla="*/ 518140 w 1862617"/>
              <a:gd name="connsiteY22" fmla="*/ 420641 h 1694229"/>
              <a:gd name="connsiteX23" fmla="*/ 434263 w 1862617"/>
              <a:gd name="connsiteY23" fmla="*/ 447350 h 1694229"/>
              <a:gd name="connsiteX24" fmla="*/ 401044 w 1862617"/>
              <a:gd name="connsiteY24" fmla="*/ 420298 h 1694229"/>
              <a:gd name="connsiteX25" fmla="*/ 381994 w 1862617"/>
              <a:gd name="connsiteY25" fmla="*/ 358385 h 1694229"/>
              <a:gd name="connsiteX26" fmla="*/ 315319 w 1862617"/>
              <a:gd name="connsiteY26" fmla="*/ 305998 h 1694229"/>
              <a:gd name="connsiteX27" fmla="*/ 270134 w 1862617"/>
              <a:gd name="connsiteY27" fmla="*/ 229110 h 1694229"/>
              <a:gd name="connsiteX28" fmla="*/ 146784 w 1862617"/>
              <a:gd name="connsiteY28" fmla="*/ 258373 h 1694229"/>
              <a:gd name="connsiteX29" fmla="*/ 127734 w 1862617"/>
              <a:gd name="connsiteY29" fmla="*/ 344785 h 1694229"/>
              <a:gd name="connsiteX30" fmla="*/ 145174 w 1862617"/>
              <a:gd name="connsiteY30" fmla="*/ 411312 h 1694229"/>
              <a:gd name="connsiteX31" fmla="*/ 117735 w 1862617"/>
              <a:gd name="connsiteY31" fmla="*/ 446172 h 1694229"/>
              <a:gd name="connsiteX32" fmla="*/ 65347 w 1862617"/>
              <a:gd name="connsiteY32" fmla="*/ 474059 h 1694229"/>
              <a:gd name="connsiteX33" fmla="*/ 37246 w 1862617"/>
              <a:gd name="connsiteY33" fmla="*/ 482063 h 1694229"/>
              <a:gd name="connsiteX34" fmla="*/ 15281 w 1862617"/>
              <a:gd name="connsiteY34" fmla="*/ 520310 h 1694229"/>
              <a:gd name="connsiteX35" fmla="*/ 1469 w 1862617"/>
              <a:gd name="connsiteY35" fmla="*/ 632745 h 1694229"/>
              <a:gd name="connsiteX36" fmla="*/ 51178 w 1862617"/>
              <a:gd name="connsiteY36" fmla="*/ 685967 h 1694229"/>
              <a:gd name="connsiteX37" fmla="*/ 108092 w 1862617"/>
              <a:gd name="connsiteY37" fmla="*/ 681547 h 1694229"/>
              <a:gd name="connsiteX38" fmla="*/ 93804 w 1862617"/>
              <a:gd name="connsiteY38" fmla="*/ 751806 h 1694229"/>
              <a:gd name="connsiteX39" fmla="*/ 148631 w 1862617"/>
              <a:gd name="connsiteY39" fmla="*/ 782248 h 1694229"/>
              <a:gd name="connsiteX40" fmla="*/ 217629 w 1862617"/>
              <a:gd name="connsiteY40" fmla="*/ 792460 h 1694229"/>
              <a:gd name="connsiteX41" fmla="*/ 252932 w 1862617"/>
              <a:gd name="connsiteY41" fmla="*/ 848431 h 1694229"/>
              <a:gd name="connsiteX42" fmla="*/ 252339 w 1862617"/>
              <a:gd name="connsiteY42" fmla="*/ 893503 h 1694229"/>
              <a:gd name="connsiteX43" fmla="*/ 276863 w 1862617"/>
              <a:gd name="connsiteY43" fmla="*/ 932978 h 1694229"/>
              <a:gd name="connsiteX44" fmla="*/ 322521 w 1862617"/>
              <a:gd name="connsiteY44" fmla="*/ 971570 h 1694229"/>
              <a:gd name="connsiteX45" fmla="*/ 407654 w 1862617"/>
              <a:gd name="connsiteY45" fmla="*/ 1025822 h 1694229"/>
              <a:gd name="connsiteX46" fmla="*/ 443431 w 1862617"/>
              <a:gd name="connsiteY46" fmla="*/ 1096915 h 1694229"/>
              <a:gd name="connsiteX47" fmla="*/ 422534 w 1862617"/>
              <a:gd name="connsiteY47" fmla="*/ 1166488 h 1694229"/>
              <a:gd name="connsiteX48" fmla="*/ 500581 w 1862617"/>
              <a:gd name="connsiteY48" fmla="*/ 1222951 h 1694229"/>
              <a:gd name="connsiteX49" fmla="*/ 572613 w 1862617"/>
              <a:gd name="connsiteY49" fmla="*/ 1255945 h 1694229"/>
              <a:gd name="connsiteX50" fmla="*/ 553444 w 1862617"/>
              <a:gd name="connsiteY50" fmla="*/ 1315648 h 1694229"/>
              <a:gd name="connsiteX51" fmla="*/ 643931 w 1862617"/>
              <a:gd name="connsiteY51" fmla="*/ 1468048 h 1694229"/>
              <a:gd name="connsiteX52" fmla="*/ 736741 w 1862617"/>
              <a:gd name="connsiteY52" fmla="*/ 1541202 h 1694229"/>
              <a:gd name="connsiteX53" fmla="*/ 786806 w 1862617"/>
              <a:gd name="connsiteY53" fmla="*/ 1491860 h 1694229"/>
              <a:gd name="connsiteX54" fmla="*/ 851396 w 1862617"/>
              <a:gd name="connsiteY54" fmla="*/ 1519257 h 1694229"/>
              <a:gd name="connsiteX55" fmla="*/ 905869 w 1862617"/>
              <a:gd name="connsiteY55" fmla="*/ 1487098 h 1694229"/>
              <a:gd name="connsiteX56" fmla="*/ 922716 w 1862617"/>
              <a:gd name="connsiteY56" fmla="*/ 1444922 h 1694229"/>
              <a:gd name="connsiteX57" fmla="*/ 986593 w 1862617"/>
              <a:gd name="connsiteY57" fmla="*/ 1531334 h 1694229"/>
              <a:gd name="connsiteX58" fmla="*/ 1031660 w 1862617"/>
              <a:gd name="connsiteY58" fmla="*/ 1602428 h 1694229"/>
              <a:gd name="connsiteX59" fmla="*/ 1101606 w 1862617"/>
              <a:gd name="connsiteY59" fmla="*/ 1693947 h 1694229"/>
              <a:gd name="connsiteX60" fmla="*/ 1132504 w 1862617"/>
              <a:gd name="connsiteY60" fmla="*/ 1630856 h 1694229"/>
              <a:gd name="connsiteX61" fmla="*/ 1163163 w 1862617"/>
              <a:gd name="connsiteY61" fmla="*/ 1624376 h 1694229"/>
              <a:gd name="connsiteX62" fmla="*/ 1206262 w 1862617"/>
              <a:gd name="connsiteY62" fmla="*/ 1653639 h 1694229"/>
              <a:gd name="connsiteX63" fmla="*/ 1239837 w 1862617"/>
              <a:gd name="connsiteY63" fmla="*/ 1612985 h 1694229"/>
              <a:gd name="connsiteX64" fmla="*/ 1258658 w 1862617"/>
              <a:gd name="connsiteY64" fmla="*/ 1617602 h 1694229"/>
              <a:gd name="connsiteX65" fmla="*/ 1292700 w 1862617"/>
              <a:gd name="connsiteY65" fmla="*/ 1684079 h 1694229"/>
              <a:gd name="connsiteX66" fmla="*/ 1349256 w 1862617"/>
              <a:gd name="connsiteY66" fmla="*/ 1660610 h 1694229"/>
              <a:gd name="connsiteX67" fmla="*/ 1401288 w 1862617"/>
              <a:gd name="connsiteY67" fmla="*/ 1604489 h 1694229"/>
              <a:gd name="connsiteX68" fmla="*/ 1452065 w 1862617"/>
              <a:gd name="connsiteY68" fmla="*/ 1587946 h 1694229"/>
              <a:gd name="connsiteX69" fmla="*/ 1469744 w 1862617"/>
              <a:gd name="connsiteY69" fmla="*/ 1643768 h 1694229"/>
              <a:gd name="connsiteX70" fmla="*/ 1539639 w 1862617"/>
              <a:gd name="connsiteY70" fmla="*/ 1618090 h 1694229"/>
              <a:gd name="connsiteX71" fmla="*/ 1570417 w 1862617"/>
              <a:gd name="connsiteY71" fmla="*/ 1531334 h 1694229"/>
              <a:gd name="connsiteX72" fmla="*/ 1651853 w 1862617"/>
              <a:gd name="connsiteY72" fmla="*/ 1441192 h 1694229"/>
              <a:gd name="connsiteX73" fmla="*/ 1696444 w 1862617"/>
              <a:gd name="connsiteY73" fmla="*/ 1410062 h 1694229"/>
              <a:gd name="connsiteX74" fmla="*/ 1724813 w 1862617"/>
              <a:gd name="connsiteY74" fmla="*/ 1413357 h 1694229"/>
              <a:gd name="connsiteX75" fmla="*/ 1802405 w 1862617"/>
              <a:gd name="connsiteY75" fmla="*/ 1402749 h 1694229"/>
              <a:gd name="connsiteX76" fmla="*/ 1797524 w 1862617"/>
              <a:gd name="connsiteY76" fmla="*/ 1456313 h 1694229"/>
              <a:gd name="connsiteX77" fmla="*/ 1855691 w 1862617"/>
              <a:gd name="connsiteY77" fmla="*/ 1479634 h 1694229"/>
              <a:gd name="connsiteX78" fmla="*/ 1857299 w 1862617"/>
              <a:gd name="connsiteY78" fmla="*/ 1457000 h 1694229"/>
              <a:gd name="connsiteX79" fmla="*/ 1856521 w 1862617"/>
              <a:gd name="connsiteY79" fmla="*/ 1396266 h 1694229"/>
              <a:gd name="connsiteX80" fmla="*/ 1834556 w 1862617"/>
              <a:gd name="connsiteY80" fmla="*/ 1306123 h 1694229"/>
              <a:gd name="connsiteX81" fmla="*/ 1834556 w 1862617"/>
              <a:gd name="connsiteY81" fmla="*/ 1248973 h 1694229"/>
              <a:gd name="connsiteX82" fmla="*/ 1791694 w 1862617"/>
              <a:gd name="connsiteY82" fmla="*/ 1239448 h 1694229"/>
              <a:gd name="connsiteX83" fmla="*/ 1715494 w 1862617"/>
              <a:gd name="connsiteY83" fmla="*/ 1158485 h 1694229"/>
              <a:gd name="connsiteX84" fmla="*/ 1677394 w 1862617"/>
              <a:gd name="connsiteY84" fmla="*/ 977510 h 1694229"/>
              <a:gd name="connsiteX85" fmla="*/ 1625006 w 1862617"/>
              <a:gd name="connsiteY85" fmla="*/ 944173 h 1694229"/>
              <a:gd name="connsiteX86" fmla="*/ 1586906 w 1862617"/>
              <a:gd name="connsiteY86" fmla="*/ 887023 h 1694229"/>
              <a:gd name="connsiteX87" fmla="*/ 1539281 w 1862617"/>
              <a:gd name="connsiteY87" fmla="*/ 839398 h 1694229"/>
              <a:gd name="connsiteX88" fmla="*/ 1472251 w 1862617"/>
              <a:gd name="connsiteY88" fmla="*/ 845878 h 1694229"/>
              <a:gd name="connsiteX89" fmla="*/ 1434506 w 1862617"/>
              <a:gd name="connsiteY89" fmla="*/ 815585 h 1694229"/>
              <a:gd name="connsiteX90" fmla="*/ 1477013 w 1862617"/>
              <a:gd name="connsiteY90" fmla="*/ 784801 h 1694229"/>
              <a:gd name="connsiteX91" fmla="*/ 1458319 w 1862617"/>
              <a:gd name="connsiteY91" fmla="*/ 748910 h 1694229"/>
              <a:gd name="connsiteX92" fmla="*/ 1463081 w 1862617"/>
              <a:gd name="connsiteY92" fmla="*/ 725098 h 1694229"/>
              <a:gd name="connsiteX93" fmla="*/ 1488076 w 1862617"/>
              <a:gd name="connsiteY93" fmla="*/ 724035 h 1694229"/>
              <a:gd name="connsiteX94" fmla="*/ 1580416 w 1862617"/>
              <a:gd name="connsiteY94" fmla="*/ 740220 h 1694229"/>
              <a:gd name="connsiteX95" fmla="*/ 1615719 w 1862617"/>
              <a:gd name="connsiteY95" fmla="*/ 683758 h 1694229"/>
              <a:gd name="connsiteX96" fmla="*/ 1603753 w 1862617"/>
              <a:gd name="connsiteY96" fmla="*/ 553648 h 1694229"/>
              <a:gd name="connsiteX97" fmla="*/ 1620956 w 1862617"/>
              <a:gd name="connsiteY97" fmla="*/ 405322 h 1694229"/>
              <a:gd name="connsiteX0" fmla="*/ 1620956 w 1862617"/>
              <a:gd name="connsiteY0" fmla="*/ 405322 h 1694229"/>
              <a:gd name="connsiteX1" fmla="*/ 1548806 w 1862617"/>
              <a:gd name="connsiteY1" fmla="*/ 372673 h 1694229"/>
              <a:gd name="connsiteX2" fmla="*/ 1458557 w 1862617"/>
              <a:gd name="connsiteY2" fmla="*/ 348860 h 1694229"/>
              <a:gd name="connsiteX3" fmla="*/ 1405237 w 1862617"/>
              <a:gd name="connsiteY3" fmla="*/ 271776 h 1694229"/>
              <a:gd name="connsiteX4" fmla="*/ 1382136 w 1862617"/>
              <a:gd name="connsiteY4" fmla="*/ 169931 h 1694229"/>
              <a:gd name="connsiteX5" fmla="*/ 1346239 w 1862617"/>
              <a:gd name="connsiteY5" fmla="*/ 1869 h 1694229"/>
              <a:gd name="connsiteX6" fmla="*/ 1278870 w 1862617"/>
              <a:gd name="connsiteY6" fmla="*/ 43567 h 1694229"/>
              <a:gd name="connsiteX7" fmla="*/ 1273302 w 1862617"/>
              <a:gd name="connsiteY7" fmla="*/ 101090 h 1694229"/>
              <a:gd name="connsiteX8" fmla="*/ 1257397 w 1862617"/>
              <a:gd name="connsiteY8" fmla="*/ 152303 h 1694229"/>
              <a:gd name="connsiteX9" fmla="*/ 1237872 w 1862617"/>
              <a:gd name="connsiteY9" fmla="*/ 204316 h 1694229"/>
              <a:gd name="connsiteX10" fmla="*/ 1236143 w 1862617"/>
              <a:gd name="connsiteY10" fmla="*/ 273739 h 1694229"/>
              <a:gd name="connsiteX11" fmla="*/ 1163162 w 1862617"/>
              <a:gd name="connsiteY11" fmla="*/ 283903 h 1694229"/>
              <a:gd name="connsiteX12" fmla="*/ 1098809 w 1862617"/>
              <a:gd name="connsiteY12" fmla="*/ 285917 h 1694229"/>
              <a:gd name="connsiteX13" fmla="*/ 1051208 w 1862617"/>
              <a:gd name="connsiteY13" fmla="*/ 346183 h 1694229"/>
              <a:gd name="connsiteX14" fmla="*/ 996593 w 1862617"/>
              <a:gd name="connsiteY14" fmla="*/ 371690 h 1694229"/>
              <a:gd name="connsiteX15" fmla="*/ 943969 w 1862617"/>
              <a:gd name="connsiteY15" fmla="*/ 358385 h 1694229"/>
              <a:gd name="connsiteX16" fmla="*/ 837229 w 1862617"/>
              <a:gd name="connsiteY16" fmla="*/ 376257 h 1694229"/>
              <a:gd name="connsiteX17" fmla="*/ 814246 w 1862617"/>
              <a:gd name="connsiteY17" fmla="*/ 440035 h 1694229"/>
              <a:gd name="connsiteX18" fmla="*/ 797163 w 1862617"/>
              <a:gd name="connsiteY18" fmla="*/ 475926 h 1694229"/>
              <a:gd name="connsiteX19" fmla="*/ 715132 w 1862617"/>
              <a:gd name="connsiteY19" fmla="*/ 494632 h 1694229"/>
              <a:gd name="connsiteX20" fmla="*/ 697320 w 1862617"/>
              <a:gd name="connsiteY20" fmla="*/ 440647 h 1694229"/>
              <a:gd name="connsiteX21" fmla="*/ 653456 w 1862617"/>
              <a:gd name="connsiteY21" fmla="*/ 420298 h 1694229"/>
              <a:gd name="connsiteX22" fmla="*/ 518140 w 1862617"/>
              <a:gd name="connsiteY22" fmla="*/ 420641 h 1694229"/>
              <a:gd name="connsiteX23" fmla="*/ 434263 w 1862617"/>
              <a:gd name="connsiteY23" fmla="*/ 447350 h 1694229"/>
              <a:gd name="connsiteX24" fmla="*/ 401044 w 1862617"/>
              <a:gd name="connsiteY24" fmla="*/ 420298 h 1694229"/>
              <a:gd name="connsiteX25" fmla="*/ 381994 w 1862617"/>
              <a:gd name="connsiteY25" fmla="*/ 358385 h 1694229"/>
              <a:gd name="connsiteX26" fmla="*/ 315319 w 1862617"/>
              <a:gd name="connsiteY26" fmla="*/ 305998 h 1694229"/>
              <a:gd name="connsiteX27" fmla="*/ 270134 w 1862617"/>
              <a:gd name="connsiteY27" fmla="*/ 229110 h 1694229"/>
              <a:gd name="connsiteX28" fmla="*/ 146784 w 1862617"/>
              <a:gd name="connsiteY28" fmla="*/ 258373 h 1694229"/>
              <a:gd name="connsiteX29" fmla="*/ 127734 w 1862617"/>
              <a:gd name="connsiteY29" fmla="*/ 344785 h 1694229"/>
              <a:gd name="connsiteX30" fmla="*/ 145174 w 1862617"/>
              <a:gd name="connsiteY30" fmla="*/ 411312 h 1694229"/>
              <a:gd name="connsiteX31" fmla="*/ 117735 w 1862617"/>
              <a:gd name="connsiteY31" fmla="*/ 446172 h 1694229"/>
              <a:gd name="connsiteX32" fmla="*/ 65347 w 1862617"/>
              <a:gd name="connsiteY32" fmla="*/ 474059 h 1694229"/>
              <a:gd name="connsiteX33" fmla="*/ 37246 w 1862617"/>
              <a:gd name="connsiteY33" fmla="*/ 482063 h 1694229"/>
              <a:gd name="connsiteX34" fmla="*/ 15281 w 1862617"/>
              <a:gd name="connsiteY34" fmla="*/ 520310 h 1694229"/>
              <a:gd name="connsiteX35" fmla="*/ 1469 w 1862617"/>
              <a:gd name="connsiteY35" fmla="*/ 632745 h 1694229"/>
              <a:gd name="connsiteX36" fmla="*/ 51178 w 1862617"/>
              <a:gd name="connsiteY36" fmla="*/ 685967 h 1694229"/>
              <a:gd name="connsiteX37" fmla="*/ 108092 w 1862617"/>
              <a:gd name="connsiteY37" fmla="*/ 681547 h 1694229"/>
              <a:gd name="connsiteX38" fmla="*/ 93804 w 1862617"/>
              <a:gd name="connsiteY38" fmla="*/ 751806 h 1694229"/>
              <a:gd name="connsiteX39" fmla="*/ 148631 w 1862617"/>
              <a:gd name="connsiteY39" fmla="*/ 782248 h 1694229"/>
              <a:gd name="connsiteX40" fmla="*/ 217629 w 1862617"/>
              <a:gd name="connsiteY40" fmla="*/ 792460 h 1694229"/>
              <a:gd name="connsiteX41" fmla="*/ 252932 w 1862617"/>
              <a:gd name="connsiteY41" fmla="*/ 848431 h 1694229"/>
              <a:gd name="connsiteX42" fmla="*/ 252339 w 1862617"/>
              <a:gd name="connsiteY42" fmla="*/ 893503 h 1694229"/>
              <a:gd name="connsiteX43" fmla="*/ 276863 w 1862617"/>
              <a:gd name="connsiteY43" fmla="*/ 932978 h 1694229"/>
              <a:gd name="connsiteX44" fmla="*/ 322521 w 1862617"/>
              <a:gd name="connsiteY44" fmla="*/ 971570 h 1694229"/>
              <a:gd name="connsiteX45" fmla="*/ 407654 w 1862617"/>
              <a:gd name="connsiteY45" fmla="*/ 1025822 h 1694229"/>
              <a:gd name="connsiteX46" fmla="*/ 443431 w 1862617"/>
              <a:gd name="connsiteY46" fmla="*/ 1096915 h 1694229"/>
              <a:gd name="connsiteX47" fmla="*/ 422534 w 1862617"/>
              <a:gd name="connsiteY47" fmla="*/ 1166488 h 1694229"/>
              <a:gd name="connsiteX48" fmla="*/ 500581 w 1862617"/>
              <a:gd name="connsiteY48" fmla="*/ 1222951 h 1694229"/>
              <a:gd name="connsiteX49" fmla="*/ 572613 w 1862617"/>
              <a:gd name="connsiteY49" fmla="*/ 1255945 h 1694229"/>
              <a:gd name="connsiteX50" fmla="*/ 553444 w 1862617"/>
              <a:gd name="connsiteY50" fmla="*/ 1315648 h 1694229"/>
              <a:gd name="connsiteX51" fmla="*/ 643931 w 1862617"/>
              <a:gd name="connsiteY51" fmla="*/ 1468048 h 1694229"/>
              <a:gd name="connsiteX52" fmla="*/ 736741 w 1862617"/>
              <a:gd name="connsiteY52" fmla="*/ 1541202 h 1694229"/>
              <a:gd name="connsiteX53" fmla="*/ 786806 w 1862617"/>
              <a:gd name="connsiteY53" fmla="*/ 1491860 h 1694229"/>
              <a:gd name="connsiteX54" fmla="*/ 851396 w 1862617"/>
              <a:gd name="connsiteY54" fmla="*/ 1519257 h 1694229"/>
              <a:gd name="connsiteX55" fmla="*/ 905869 w 1862617"/>
              <a:gd name="connsiteY55" fmla="*/ 1487098 h 1694229"/>
              <a:gd name="connsiteX56" fmla="*/ 922716 w 1862617"/>
              <a:gd name="connsiteY56" fmla="*/ 1444922 h 1694229"/>
              <a:gd name="connsiteX57" fmla="*/ 986593 w 1862617"/>
              <a:gd name="connsiteY57" fmla="*/ 1531334 h 1694229"/>
              <a:gd name="connsiteX58" fmla="*/ 1031660 w 1862617"/>
              <a:gd name="connsiteY58" fmla="*/ 1602428 h 1694229"/>
              <a:gd name="connsiteX59" fmla="*/ 1101606 w 1862617"/>
              <a:gd name="connsiteY59" fmla="*/ 1693947 h 1694229"/>
              <a:gd name="connsiteX60" fmla="*/ 1132504 w 1862617"/>
              <a:gd name="connsiteY60" fmla="*/ 1630856 h 1694229"/>
              <a:gd name="connsiteX61" fmla="*/ 1163163 w 1862617"/>
              <a:gd name="connsiteY61" fmla="*/ 1624376 h 1694229"/>
              <a:gd name="connsiteX62" fmla="*/ 1206262 w 1862617"/>
              <a:gd name="connsiteY62" fmla="*/ 1653639 h 1694229"/>
              <a:gd name="connsiteX63" fmla="*/ 1239837 w 1862617"/>
              <a:gd name="connsiteY63" fmla="*/ 1612985 h 1694229"/>
              <a:gd name="connsiteX64" fmla="*/ 1258658 w 1862617"/>
              <a:gd name="connsiteY64" fmla="*/ 1617602 h 1694229"/>
              <a:gd name="connsiteX65" fmla="*/ 1292700 w 1862617"/>
              <a:gd name="connsiteY65" fmla="*/ 1684079 h 1694229"/>
              <a:gd name="connsiteX66" fmla="*/ 1349256 w 1862617"/>
              <a:gd name="connsiteY66" fmla="*/ 1660610 h 1694229"/>
              <a:gd name="connsiteX67" fmla="*/ 1401288 w 1862617"/>
              <a:gd name="connsiteY67" fmla="*/ 1604489 h 1694229"/>
              <a:gd name="connsiteX68" fmla="*/ 1452065 w 1862617"/>
              <a:gd name="connsiteY68" fmla="*/ 1587946 h 1694229"/>
              <a:gd name="connsiteX69" fmla="*/ 1469744 w 1862617"/>
              <a:gd name="connsiteY69" fmla="*/ 1643768 h 1694229"/>
              <a:gd name="connsiteX70" fmla="*/ 1539639 w 1862617"/>
              <a:gd name="connsiteY70" fmla="*/ 1618090 h 1694229"/>
              <a:gd name="connsiteX71" fmla="*/ 1570417 w 1862617"/>
              <a:gd name="connsiteY71" fmla="*/ 1531334 h 1694229"/>
              <a:gd name="connsiteX72" fmla="*/ 1651853 w 1862617"/>
              <a:gd name="connsiteY72" fmla="*/ 1441192 h 1694229"/>
              <a:gd name="connsiteX73" fmla="*/ 1696444 w 1862617"/>
              <a:gd name="connsiteY73" fmla="*/ 1410062 h 1694229"/>
              <a:gd name="connsiteX74" fmla="*/ 1724813 w 1862617"/>
              <a:gd name="connsiteY74" fmla="*/ 1413357 h 1694229"/>
              <a:gd name="connsiteX75" fmla="*/ 1802405 w 1862617"/>
              <a:gd name="connsiteY75" fmla="*/ 1402749 h 1694229"/>
              <a:gd name="connsiteX76" fmla="*/ 1797524 w 1862617"/>
              <a:gd name="connsiteY76" fmla="*/ 1456313 h 1694229"/>
              <a:gd name="connsiteX77" fmla="*/ 1855691 w 1862617"/>
              <a:gd name="connsiteY77" fmla="*/ 1479634 h 1694229"/>
              <a:gd name="connsiteX78" fmla="*/ 1857299 w 1862617"/>
              <a:gd name="connsiteY78" fmla="*/ 1457000 h 1694229"/>
              <a:gd name="connsiteX79" fmla="*/ 1856521 w 1862617"/>
              <a:gd name="connsiteY79" fmla="*/ 1396266 h 1694229"/>
              <a:gd name="connsiteX80" fmla="*/ 1834556 w 1862617"/>
              <a:gd name="connsiteY80" fmla="*/ 1306123 h 1694229"/>
              <a:gd name="connsiteX81" fmla="*/ 1834556 w 1862617"/>
              <a:gd name="connsiteY81" fmla="*/ 1248973 h 1694229"/>
              <a:gd name="connsiteX82" fmla="*/ 1791694 w 1862617"/>
              <a:gd name="connsiteY82" fmla="*/ 1239448 h 1694229"/>
              <a:gd name="connsiteX83" fmla="*/ 1715494 w 1862617"/>
              <a:gd name="connsiteY83" fmla="*/ 1158485 h 1694229"/>
              <a:gd name="connsiteX84" fmla="*/ 1677394 w 1862617"/>
              <a:gd name="connsiteY84" fmla="*/ 977510 h 1694229"/>
              <a:gd name="connsiteX85" fmla="*/ 1625006 w 1862617"/>
              <a:gd name="connsiteY85" fmla="*/ 944173 h 1694229"/>
              <a:gd name="connsiteX86" fmla="*/ 1586906 w 1862617"/>
              <a:gd name="connsiteY86" fmla="*/ 887023 h 1694229"/>
              <a:gd name="connsiteX87" fmla="*/ 1539281 w 1862617"/>
              <a:gd name="connsiteY87" fmla="*/ 839398 h 1694229"/>
              <a:gd name="connsiteX88" fmla="*/ 1472251 w 1862617"/>
              <a:gd name="connsiteY88" fmla="*/ 845878 h 1694229"/>
              <a:gd name="connsiteX89" fmla="*/ 1449150 w 1862617"/>
              <a:gd name="connsiteY89" fmla="*/ 823245 h 1694229"/>
              <a:gd name="connsiteX90" fmla="*/ 1477013 w 1862617"/>
              <a:gd name="connsiteY90" fmla="*/ 784801 h 1694229"/>
              <a:gd name="connsiteX91" fmla="*/ 1458319 w 1862617"/>
              <a:gd name="connsiteY91" fmla="*/ 748910 h 1694229"/>
              <a:gd name="connsiteX92" fmla="*/ 1463081 w 1862617"/>
              <a:gd name="connsiteY92" fmla="*/ 725098 h 1694229"/>
              <a:gd name="connsiteX93" fmla="*/ 1488076 w 1862617"/>
              <a:gd name="connsiteY93" fmla="*/ 724035 h 1694229"/>
              <a:gd name="connsiteX94" fmla="*/ 1580416 w 1862617"/>
              <a:gd name="connsiteY94" fmla="*/ 740220 h 1694229"/>
              <a:gd name="connsiteX95" fmla="*/ 1615719 w 1862617"/>
              <a:gd name="connsiteY95" fmla="*/ 683758 h 1694229"/>
              <a:gd name="connsiteX96" fmla="*/ 1603753 w 1862617"/>
              <a:gd name="connsiteY96" fmla="*/ 553648 h 1694229"/>
              <a:gd name="connsiteX97" fmla="*/ 1620956 w 1862617"/>
              <a:gd name="connsiteY97" fmla="*/ 405322 h 1694229"/>
              <a:gd name="connsiteX0" fmla="*/ 1620956 w 1862617"/>
              <a:gd name="connsiteY0" fmla="*/ 405322 h 1694229"/>
              <a:gd name="connsiteX1" fmla="*/ 1548806 w 1862617"/>
              <a:gd name="connsiteY1" fmla="*/ 372673 h 1694229"/>
              <a:gd name="connsiteX2" fmla="*/ 1458557 w 1862617"/>
              <a:gd name="connsiteY2" fmla="*/ 348860 h 1694229"/>
              <a:gd name="connsiteX3" fmla="*/ 1405237 w 1862617"/>
              <a:gd name="connsiteY3" fmla="*/ 271776 h 1694229"/>
              <a:gd name="connsiteX4" fmla="*/ 1382136 w 1862617"/>
              <a:gd name="connsiteY4" fmla="*/ 169931 h 1694229"/>
              <a:gd name="connsiteX5" fmla="*/ 1346239 w 1862617"/>
              <a:gd name="connsiteY5" fmla="*/ 1869 h 1694229"/>
              <a:gd name="connsiteX6" fmla="*/ 1278870 w 1862617"/>
              <a:gd name="connsiteY6" fmla="*/ 43567 h 1694229"/>
              <a:gd name="connsiteX7" fmla="*/ 1273302 w 1862617"/>
              <a:gd name="connsiteY7" fmla="*/ 101090 h 1694229"/>
              <a:gd name="connsiteX8" fmla="*/ 1257397 w 1862617"/>
              <a:gd name="connsiteY8" fmla="*/ 152303 h 1694229"/>
              <a:gd name="connsiteX9" fmla="*/ 1237872 w 1862617"/>
              <a:gd name="connsiteY9" fmla="*/ 204316 h 1694229"/>
              <a:gd name="connsiteX10" fmla="*/ 1236143 w 1862617"/>
              <a:gd name="connsiteY10" fmla="*/ 273739 h 1694229"/>
              <a:gd name="connsiteX11" fmla="*/ 1163162 w 1862617"/>
              <a:gd name="connsiteY11" fmla="*/ 283903 h 1694229"/>
              <a:gd name="connsiteX12" fmla="*/ 1098809 w 1862617"/>
              <a:gd name="connsiteY12" fmla="*/ 285917 h 1694229"/>
              <a:gd name="connsiteX13" fmla="*/ 1051208 w 1862617"/>
              <a:gd name="connsiteY13" fmla="*/ 346183 h 1694229"/>
              <a:gd name="connsiteX14" fmla="*/ 996593 w 1862617"/>
              <a:gd name="connsiteY14" fmla="*/ 371690 h 1694229"/>
              <a:gd name="connsiteX15" fmla="*/ 943969 w 1862617"/>
              <a:gd name="connsiteY15" fmla="*/ 358385 h 1694229"/>
              <a:gd name="connsiteX16" fmla="*/ 837229 w 1862617"/>
              <a:gd name="connsiteY16" fmla="*/ 376257 h 1694229"/>
              <a:gd name="connsiteX17" fmla="*/ 814246 w 1862617"/>
              <a:gd name="connsiteY17" fmla="*/ 440035 h 1694229"/>
              <a:gd name="connsiteX18" fmla="*/ 797163 w 1862617"/>
              <a:gd name="connsiteY18" fmla="*/ 475926 h 1694229"/>
              <a:gd name="connsiteX19" fmla="*/ 715132 w 1862617"/>
              <a:gd name="connsiteY19" fmla="*/ 494632 h 1694229"/>
              <a:gd name="connsiteX20" fmla="*/ 697320 w 1862617"/>
              <a:gd name="connsiteY20" fmla="*/ 440647 h 1694229"/>
              <a:gd name="connsiteX21" fmla="*/ 653456 w 1862617"/>
              <a:gd name="connsiteY21" fmla="*/ 420298 h 1694229"/>
              <a:gd name="connsiteX22" fmla="*/ 518140 w 1862617"/>
              <a:gd name="connsiteY22" fmla="*/ 420641 h 1694229"/>
              <a:gd name="connsiteX23" fmla="*/ 434263 w 1862617"/>
              <a:gd name="connsiteY23" fmla="*/ 447350 h 1694229"/>
              <a:gd name="connsiteX24" fmla="*/ 401044 w 1862617"/>
              <a:gd name="connsiteY24" fmla="*/ 420298 h 1694229"/>
              <a:gd name="connsiteX25" fmla="*/ 381994 w 1862617"/>
              <a:gd name="connsiteY25" fmla="*/ 358385 h 1694229"/>
              <a:gd name="connsiteX26" fmla="*/ 315319 w 1862617"/>
              <a:gd name="connsiteY26" fmla="*/ 305998 h 1694229"/>
              <a:gd name="connsiteX27" fmla="*/ 270134 w 1862617"/>
              <a:gd name="connsiteY27" fmla="*/ 229110 h 1694229"/>
              <a:gd name="connsiteX28" fmla="*/ 146784 w 1862617"/>
              <a:gd name="connsiteY28" fmla="*/ 258373 h 1694229"/>
              <a:gd name="connsiteX29" fmla="*/ 127734 w 1862617"/>
              <a:gd name="connsiteY29" fmla="*/ 344785 h 1694229"/>
              <a:gd name="connsiteX30" fmla="*/ 145174 w 1862617"/>
              <a:gd name="connsiteY30" fmla="*/ 411312 h 1694229"/>
              <a:gd name="connsiteX31" fmla="*/ 117735 w 1862617"/>
              <a:gd name="connsiteY31" fmla="*/ 446172 h 1694229"/>
              <a:gd name="connsiteX32" fmla="*/ 65347 w 1862617"/>
              <a:gd name="connsiteY32" fmla="*/ 474059 h 1694229"/>
              <a:gd name="connsiteX33" fmla="*/ 37246 w 1862617"/>
              <a:gd name="connsiteY33" fmla="*/ 482063 h 1694229"/>
              <a:gd name="connsiteX34" fmla="*/ 15281 w 1862617"/>
              <a:gd name="connsiteY34" fmla="*/ 520310 h 1694229"/>
              <a:gd name="connsiteX35" fmla="*/ 1469 w 1862617"/>
              <a:gd name="connsiteY35" fmla="*/ 632745 h 1694229"/>
              <a:gd name="connsiteX36" fmla="*/ 51178 w 1862617"/>
              <a:gd name="connsiteY36" fmla="*/ 685967 h 1694229"/>
              <a:gd name="connsiteX37" fmla="*/ 108092 w 1862617"/>
              <a:gd name="connsiteY37" fmla="*/ 681547 h 1694229"/>
              <a:gd name="connsiteX38" fmla="*/ 93804 w 1862617"/>
              <a:gd name="connsiteY38" fmla="*/ 751806 h 1694229"/>
              <a:gd name="connsiteX39" fmla="*/ 148631 w 1862617"/>
              <a:gd name="connsiteY39" fmla="*/ 782248 h 1694229"/>
              <a:gd name="connsiteX40" fmla="*/ 217629 w 1862617"/>
              <a:gd name="connsiteY40" fmla="*/ 792460 h 1694229"/>
              <a:gd name="connsiteX41" fmla="*/ 252932 w 1862617"/>
              <a:gd name="connsiteY41" fmla="*/ 848431 h 1694229"/>
              <a:gd name="connsiteX42" fmla="*/ 252339 w 1862617"/>
              <a:gd name="connsiteY42" fmla="*/ 893503 h 1694229"/>
              <a:gd name="connsiteX43" fmla="*/ 276863 w 1862617"/>
              <a:gd name="connsiteY43" fmla="*/ 932978 h 1694229"/>
              <a:gd name="connsiteX44" fmla="*/ 322521 w 1862617"/>
              <a:gd name="connsiteY44" fmla="*/ 971570 h 1694229"/>
              <a:gd name="connsiteX45" fmla="*/ 407654 w 1862617"/>
              <a:gd name="connsiteY45" fmla="*/ 1025822 h 1694229"/>
              <a:gd name="connsiteX46" fmla="*/ 443431 w 1862617"/>
              <a:gd name="connsiteY46" fmla="*/ 1096915 h 1694229"/>
              <a:gd name="connsiteX47" fmla="*/ 422534 w 1862617"/>
              <a:gd name="connsiteY47" fmla="*/ 1166488 h 1694229"/>
              <a:gd name="connsiteX48" fmla="*/ 500581 w 1862617"/>
              <a:gd name="connsiteY48" fmla="*/ 1222951 h 1694229"/>
              <a:gd name="connsiteX49" fmla="*/ 572613 w 1862617"/>
              <a:gd name="connsiteY49" fmla="*/ 1255945 h 1694229"/>
              <a:gd name="connsiteX50" fmla="*/ 553444 w 1862617"/>
              <a:gd name="connsiteY50" fmla="*/ 1315648 h 1694229"/>
              <a:gd name="connsiteX51" fmla="*/ 643931 w 1862617"/>
              <a:gd name="connsiteY51" fmla="*/ 1468048 h 1694229"/>
              <a:gd name="connsiteX52" fmla="*/ 736741 w 1862617"/>
              <a:gd name="connsiteY52" fmla="*/ 1541202 h 1694229"/>
              <a:gd name="connsiteX53" fmla="*/ 786806 w 1862617"/>
              <a:gd name="connsiteY53" fmla="*/ 1491860 h 1694229"/>
              <a:gd name="connsiteX54" fmla="*/ 851396 w 1862617"/>
              <a:gd name="connsiteY54" fmla="*/ 1519257 h 1694229"/>
              <a:gd name="connsiteX55" fmla="*/ 905869 w 1862617"/>
              <a:gd name="connsiteY55" fmla="*/ 1487098 h 1694229"/>
              <a:gd name="connsiteX56" fmla="*/ 922716 w 1862617"/>
              <a:gd name="connsiteY56" fmla="*/ 1444922 h 1694229"/>
              <a:gd name="connsiteX57" fmla="*/ 986593 w 1862617"/>
              <a:gd name="connsiteY57" fmla="*/ 1531334 h 1694229"/>
              <a:gd name="connsiteX58" fmla="*/ 1031660 w 1862617"/>
              <a:gd name="connsiteY58" fmla="*/ 1602428 h 1694229"/>
              <a:gd name="connsiteX59" fmla="*/ 1101606 w 1862617"/>
              <a:gd name="connsiteY59" fmla="*/ 1693947 h 1694229"/>
              <a:gd name="connsiteX60" fmla="*/ 1132504 w 1862617"/>
              <a:gd name="connsiteY60" fmla="*/ 1630856 h 1694229"/>
              <a:gd name="connsiteX61" fmla="*/ 1163163 w 1862617"/>
              <a:gd name="connsiteY61" fmla="*/ 1624376 h 1694229"/>
              <a:gd name="connsiteX62" fmla="*/ 1206262 w 1862617"/>
              <a:gd name="connsiteY62" fmla="*/ 1653639 h 1694229"/>
              <a:gd name="connsiteX63" fmla="*/ 1239837 w 1862617"/>
              <a:gd name="connsiteY63" fmla="*/ 1612985 h 1694229"/>
              <a:gd name="connsiteX64" fmla="*/ 1258658 w 1862617"/>
              <a:gd name="connsiteY64" fmla="*/ 1617602 h 1694229"/>
              <a:gd name="connsiteX65" fmla="*/ 1292700 w 1862617"/>
              <a:gd name="connsiteY65" fmla="*/ 1684079 h 1694229"/>
              <a:gd name="connsiteX66" fmla="*/ 1349256 w 1862617"/>
              <a:gd name="connsiteY66" fmla="*/ 1660610 h 1694229"/>
              <a:gd name="connsiteX67" fmla="*/ 1401288 w 1862617"/>
              <a:gd name="connsiteY67" fmla="*/ 1604489 h 1694229"/>
              <a:gd name="connsiteX68" fmla="*/ 1452065 w 1862617"/>
              <a:gd name="connsiteY68" fmla="*/ 1587946 h 1694229"/>
              <a:gd name="connsiteX69" fmla="*/ 1469744 w 1862617"/>
              <a:gd name="connsiteY69" fmla="*/ 1643768 h 1694229"/>
              <a:gd name="connsiteX70" fmla="*/ 1539639 w 1862617"/>
              <a:gd name="connsiteY70" fmla="*/ 1618090 h 1694229"/>
              <a:gd name="connsiteX71" fmla="*/ 1570417 w 1862617"/>
              <a:gd name="connsiteY71" fmla="*/ 1531334 h 1694229"/>
              <a:gd name="connsiteX72" fmla="*/ 1651853 w 1862617"/>
              <a:gd name="connsiteY72" fmla="*/ 1441192 h 1694229"/>
              <a:gd name="connsiteX73" fmla="*/ 1696444 w 1862617"/>
              <a:gd name="connsiteY73" fmla="*/ 1410062 h 1694229"/>
              <a:gd name="connsiteX74" fmla="*/ 1724813 w 1862617"/>
              <a:gd name="connsiteY74" fmla="*/ 1413357 h 1694229"/>
              <a:gd name="connsiteX75" fmla="*/ 1802405 w 1862617"/>
              <a:gd name="connsiteY75" fmla="*/ 1402749 h 1694229"/>
              <a:gd name="connsiteX76" fmla="*/ 1797524 w 1862617"/>
              <a:gd name="connsiteY76" fmla="*/ 1456313 h 1694229"/>
              <a:gd name="connsiteX77" fmla="*/ 1855691 w 1862617"/>
              <a:gd name="connsiteY77" fmla="*/ 1479634 h 1694229"/>
              <a:gd name="connsiteX78" fmla="*/ 1857299 w 1862617"/>
              <a:gd name="connsiteY78" fmla="*/ 1457000 h 1694229"/>
              <a:gd name="connsiteX79" fmla="*/ 1856521 w 1862617"/>
              <a:gd name="connsiteY79" fmla="*/ 1396266 h 1694229"/>
              <a:gd name="connsiteX80" fmla="*/ 1834556 w 1862617"/>
              <a:gd name="connsiteY80" fmla="*/ 1306123 h 1694229"/>
              <a:gd name="connsiteX81" fmla="*/ 1834556 w 1862617"/>
              <a:gd name="connsiteY81" fmla="*/ 1248973 h 1694229"/>
              <a:gd name="connsiteX82" fmla="*/ 1791694 w 1862617"/>
              <a:gd name="connsiteY82" fmla="*/ 1239448 h 1694229"/>
              <a:gd name="connsiteX83" fmla="*/ 1715494 w 1862617"/>
              <a:gd name="connsiteY83" fmla="*/ 1158485 h 1694229"/>
              <a:gd name="connsiteX84" fmla="*/ 1677394 w 1862617"/>
              <a:gd name="connsiteY84" fmla="*/ 977510 h 1694229"/>
              <a:gd name="connsiteX85" fmla="*/ 1625006 w 1862617"/>
              <a:gd name="connsiteY85" fmla="*/ 944173 h 1694229"/>
              <a:gd name="connsiteX86" fmla="*/ 1586906 w 1862617"/>
              <a:gd name="connsiteY86" fmla="*/ 887023 h 1694229"/>
              <a:gd name="connsiteX87" fmla="*/ 1544162 w 1862617"/>
              <a:gd name="connsiteY87" fmla="*/ 872587 h 1694229"/>
              <a:gd name="connsiteX88" fmla="*/ 1472251 w 1862617"/>
              <a:gd name="connsiteY88" fmla="*/ 845878 h 1694229"/>
              <a:gd name="connsiteX89" fmla="*/ 1449150 w 1862617"/>
              <a:gd name="connsiteY89" fmla="*/ 823245 h 1694229"/>
              <a:gd name="connsiteX90" fmla="*/ 1477013 w 1862617"/>
              <a:gd name="connsiteY90" fmla="*/ 784801 h 1694229"/>
              <a:gd name="connsiteX91" fmla="*/ 1458319 w 1862617"/>
              <a:gd name="connsiteY91" fmla="*/ 748910 h 1694229"/>
              <a:gd name="connsiteX92" fmla="*/ 1463081 w 1862617"/>
              <a:gd name="connsiteY92" fmla="*/ 725098 h 1694229"/>
              <a:gd name="connsiteX93" fmla="*/ 1488076 w 1862617"/>
              <a:gd name="connsiteY93" fmla="*/ 724035 h 1694229"/>
              <a:gd name="connsiteX94" fmla="*/ 1580416 w 1862617"/>
              <a:gd name="connsiteY94" fmla="*/ 740220 h 1694229"/>
              <a:gd name="connsiteX95" fmla="*/ 1615719 w 1862617"/>
              <a:gd name="connsiteY95" fmla="*/ 683758 h 1694229"/>
              <a:gd name="connsiteX96" fmla="*/ 1603753 w 1862617"/>
              <a:gd name="connsiteY96" fmla="*/ 553648 h 1694229"/>
              <a:gd name="connsiteX97" fmla="*/ 1620956 w 1862617"/>
              <a:gd name="connsiteY97" fmla="*/ 405322 h 1694229"/>
              <a:gd name="connsiteX0" fmla="*/ 1620956 w 1862617"/>
              <a:gd name="connsiteY0" fmla="*/ 405322 h 1694229"/>
              <a:gd name="connsiteX1" fmla="*/ 1548806 w 1862617"/>
              <a:gd name="connsiteY1" fmla="*/ 372673 h 1694229"/>
              <a:gd name="connsiteX2" fmla="*/ 1458557 w 1862617"/>
              <a:gd name="connsiteY2" fmla="*/ 348860 h 1694229"/>
              <a:gd name="connsiteX3" fmla="*/ 1405237 w 1862617"/>
              <a:gd name="connsiteY3" fmla="*/ 271776 h 1694229"/>
              <a:gd name="connsiteX4" fmla="*/ 1382136 w 1862617"/>
              <a:gd name="connsiteY4" fmla="*/ 169931 h 1694229"/>
              <a:gd name="connsiteX5" fmla="*/ 1346239 w 1862617"/>
              <a:gd name="connsiteY5" fmla="*/ 1869 h 1694229"/>
              <a:gd name="connsiteX6" fmla="*/ 1278870 w 1862617"/>
              <a:gd name="connsiteY6" fmla="*/ 43567 h 1694229"/>
              <a:gd name="connsiteX7" fmla="*/ 1273302 w 1862617"/>
              <a:gd name="connsiteY7" fmla="*/ 101090 h 1694229"/>
              <a:gd name="connsiteX8" fmla="*/ 1257397 w 1862617"/>
              <a:gd name="connsiteY8" fmla="*/ 152303 h 1694229"/>
              <a:gd name="connsiteX9" fmla="*/ 1237872 w 1862617"/>
              <a:gd name="connsiteY9" fmla="*/ 204316 h 1694229"/>
              <a:gd name="connsiteX10" fmla="*/ 1236143 w 1862617"/>
              <a:gd name="connsiteY10" fmla="*/ 273739 h 1694229"/>
              <a:gd name="connsiteX11" fmla="*/ 1163162 w 1862617"/>
              <a:gd name="connsiteY11" fmla="*/ 283903 h 1694229"/>
              <a:gd name="connsiteX12" fmla="*/ 1098809 w 1862617"/>
              <a:gd name="connsiteY12" fmla="*/ 285917 h 1694229"/>
              <a:gd name="connsiteX13" fmla="*/ 1051208 w 1862617"/>
              <a:gd name="connsiteY13" fmla="*/ 346183 h 1694229"/>
              <a:gd name="connsiteX14" fmla="*/ 996593 w 1862617"/>
              <a:gd name="connsiteY14" fmla="*/ 371690 h 1694229"/>
              <a:gd name="connsiteX15" fmla="*/ 943969 w 1862617"/>
              <a:gd name="connsiteY15" fmla="*/ 358385 h 1694229"/>
              <a:gd name="connsiteX16" fmla="*/ 837229 w 1862617"/>
              <a:gd name="connsiteY16" fmla="*/ 376257 h 1694229"/>
              <a:gd name="connsiteX17" fmla="*/ 814246 w 1862617"/>
              <a:gd name="connsiteY17" fmla="*/ 440035 h 1694229"/>
              <a:gd name="connsiteX18" fmla="*/ 797163 w 1862617"/>
              <a:gd name="connsiteY18" fmla="*/ 475926 h 1694229"/>
              <a:gd name="connsiteX19" fmla="*/ 715132 w 1862617"/>
              <a:gd name="connsiteY19" fmla="*/ 494632 h 1694229"/>
              <a:gd name="connsiteX20" fmla="*/ 697320 w 1862617"/>
              <a:gd name="connsiteY20" fmla="*/ 440647 h 1694229"/>
              <a:gd name="connsiteX21" fmla="*/ 653456 w 1862617"/>
              <a:gd name="connsiteY21" fmla="*/ 420298 h 1694229"/>
              <a:gd name="connsiteX22" fmla="*/ 518140 w 1862617"/>
              <a:gd name="connsiteY22" fmla="*/ 420641 h 1694229"/>
              <a:gd name="connsiteX23" fmla="*/ 434263 w 1862617"/>
              <a:gd name="connsiteY23" fmla="*/ 447350 h 1694229"/>
              <a:gd name="connsiteX24" fmla="*/ 401044 w 1862617"/>
              <a:gd name="connsiteY24" fmla="*/ 420298 h 1694229"/>
              <a:gd name="connsiteX25" fmla="*/ 381994 w 1862617"/>
              <a:gd name="connsiteY25" fmla="*/ 358385 h 1694229"/>
              <a:gd name="connsiteX26" fmla="*/ 315319 w 1862617"/>
              <a:gd name="connsiteY26" fmla="*/ 305998 h 1694229"/>
              <a:gd name="connsiteX27" fmla="*/ 270134 w 1862617"/>
              <a:gd name="connsiteY27" fmla="*/ 229110 h 1694229"/>
              <a:gd name="connsiteX28" fmla="*/ 146784 w 1862617"/>
              <a:gd name="connsiteY28" fmla="*/ 258373 h 1694229"/>
              <a:gd name="connsiteX29" fmla="*/ 127734 w 1862617"/>
              <a:gd name="connsiteY29" fmla="*/ 344785 h 1694229"/>
              <a:gd name="connsiteX30" fmla="*/ 145174 w 1862617"/>
              <a:gd name="connsiteY30" fmla="*/ 411312 h 1694229"/>
              <a:gd name="connsiteX31" fmla="*/ 117735 w 1862617"/>
              <a:gd name="connsiteY31" fmla="*/ 446172 h 1694229"/>
              <a:gd name="connsiteX32" fmla="*/ 65347 w 1862617"/>
              <a:gd name="connsiteY32" fmla="*/ 474059 h 1694229"/>
              <a:gd name="connsiteX33" fmla="*/ 37246 w 1862617"/>
              <a:gd name="connsiteY33" fmla="*/ 482063 h 1694229"/>
              <a:gd name="connsiteX34" fmla="*/ 15281 w 1862617"/>
              <a:gd name="connsiteY34" fmla="*/ 520310 h 1694229"/>
              <a:gd name="connsiteX35" fmla="*/ 1469 w 1862617"/>
              <a:gd name="connsiteY35" fmla="*/ 632745 h 1694229"/>
              <a:gd name="connsiteX36" fmla="*/ 51178 w 1862617"/>
              <a:gd name="connsiteY36" fmla="*/ 685967 h 1694229"/>
              <a:gd name="connsiteX37" fmla="*/ 108092 w 1862617"/>
              <a:gd name="connsiteY37" fmla="*/ 681547 h 1694229"/>
              <a:gd name="connsiteX38" fmla="*/ 93804 w 1862617"/>
              <a:gd name="connsiteY38" fmla="*/ 751806 h 1694229"/>
              <a:gd name="connsiteX39" fmla="*/ 148631 w 1862617"/>
              <a:gd name="connsiteY39" fmla="*/ 782248 h 1694229"/>
              <a:gd name="connsiteX40" fmla="*/ 217629 w 1862617"/>
              <a:gd name="connsiteY40" fmla="*/ 792460 h 1694229"/>
              <a:gd name="connsiteX41" fmla="*/ 252932 w 1862617"/>
              <a:gd name="connsiteY41" fmla="*/ 848431 h 1694229"/>
              <a:gd name="connsiteX42" fmla="*/ 252339 w 1862617"/>
              <a:gd name="connsiteY42" fmla="*/ 893503 h 1694229"/>
              <a:gd name="connsiteX43" fmla="*/ 276863 w 1862617"/>
              <a:gd name="connsiteY43" fmla="*/ 932978 h 1694229"/>
              <a:gd name="connsiteX44" fmla="*/ 322521 w 1862617"/>
              <a:gd name="connsiteY44" fmla="*/ 971570 h 1694229"/>
              <a:gd name="connsiteX45" fmla="*/ 407654 w 1862617"/>
              <a:gd name="connsiteY45" fmla="*/ 1025822 h 1694229"/>
              <a:gd name="connsiteX46" fmla="*/ 443431 w 1862617"/>
              <a:gd name="connsiteY46" fmla="*/ 1096915 h 1694229"/>
              <a:gd name="connsiteX47" fmla="*/ 422534 w 1862617"/>
              <a:gd name="connsiteY47" fmla="*/ 1166488 h 1694229"/>
              <a:gd name="connsiteX48" fmla="*/ 500581 w 1862617"/>
              <a:gd name="connsiteY48" fmla="*/ 1222951 h 1694229"/>
              <a:gd name="connsiteX49" fmla="*/ 572613 w 1862617"/>
              <a:gd name="connsiteY49" fmla="*/ 1255945 h 1694229"/>
              <a:gd name="connsiteX50" fmla="*/ 553444 w 1862617"/>
              <a:gd name="connsiteY50" fmla="*/ 1315648 h 1694229"/>
              <a:gd name="connsiteX51" fmla="*/ 643931 w 1862617"/>
              <a:gd name="connsiteY51" fmla="*/ 1468048 h 1694229"/>
              <a:gd name="connsiteX52" fmla="*/ 736741 w 1862617"/>
              <a:gd name="connsiteY52" fmla="*/ 1541202 h 1694229"/>
              <a:gd name="connsiteX53" fmla="*/ 786806 w 1862617"/>
              <a:gd name="connsiteY53" fmla="*/ 1491860 h 1694229"/>
              <a:gd name="connsiteX54" fmla="*/ 851396 w 1862617"/>
              <a:gd name="connsiteY54" fmla="*/ 1519257 h 1694229"/>
              <a:gd name="connsiteX55" fmla="*/ 905869 w 1862617"/>
              <a:gd name="connsiteY55" fmla="*/ 1487098 h 1694229"/>
              <a:gd name="connsiteX56" fmla="*/ 922716 w 1862617"/>
              <a:gd name="connsiteY56" fmla="*/ 1444922 h 1694229"/>
              <a:gd name="connsiteX57" fmla="*/ 986593 w 1862617"/>
              <a:gd name="connsiteY57" fmla="*/ 1531334 h 1694229"/>
              <a:gd name="connsiteX58" fmla="*/ 1031660 w 1862617"/>
              <a:gd name="connsiteY58" fmla="*/ 1602428 h 1694229"/>
              <a:gd name="connsiteX59" fmla="*/ 1101606 w 1862617"/>
              <a:gd name="connsiteY59" fmla="*/ 1693947 h 1694229"/>
              <a:gd name="connsiteX60" fmla="*/ 1132504 w 1862617"/>
              <a:gd name="connsiteY60" fmla="*/ 1630856 h 1694229"/>
              <a:gd name="connsiteX61" fmla="*/ 1163163 w 1862617"/>
              <a:gd name="connsiteY61" fmla="*/ 1624376 h 1694229"/>
              <a:gd name="connsiteX62" fmla="*/ 1206262 w 1862617"/>
              <a:gd name="connsiteY62" fmla="*/ 1653639 h 1694229"/>
              <a:gd name="connsiteX63" fmla="*/ 1239837 w 1862617"/>
              <a:gd name="connsiteY63" fmla="*/ 1612985 h 1694229"/>
              <a:gd name="connsiteX64" fmla="*/ 1258658 w 1862617"/>
              <a:gd name="connsiteY64" fmla="*/ 1617602 h 1694229"/>
              <a:gd name="connsiteX65" fmla="*/ 1292700 w 1862617"/>
              <a:gd name="connsiteY65" fmla="*/ 1684079 h 1694229"/>
              <a:gd name="connsiteX66" fmla="*/ 1349256 w 1862617"/>
              <a:gd name="connsiteY66" fmla="*/ 1660610 h 1694229"/>
              <a:gd name="connsiteX67" fmla="*/ 1401288 w 1862617"/>
              <a:gd name="connsiteY67" fmla="*/ 1604489 h 1694229"/>
              <a:gd name="connsiteX68" fmla="*/ 1452065 w 1862617"/>
              <a:gd name="connsiteY68" fmla="*/ 1587946 h 1694229"/>
              <a:gd name="connsiteX69" fmla="*/ 1469744 w 1862617"/>
              <a:gd name="connsiteY69" fmla="*/ 1643768 h 1694229"/>
              <a:gd name="connsiteX70" fmla="*/ 1539639 w 1862617"/>
              <a:gd name="connsiteY70" fmla="*/ 1618090 h 1694229"/>
              <a:gd name="connsiteX71" fmla="*/ 1570417 w 1862617"/>
              <a:gd name="connsiteY71" fmla="*/ 1531334 h 1694229"/>
              <a:gd name="connsiteX72" fmla="*/ 1651853 w 1862617"/>
              <a:gd name="connsiteY72" fmla="*/ 1441192 h 1694229"/>
              <a:gd name="connsiteX73" fmla="*/ 1696444 w 1862617"/>
              <a:gd name="connsiteY73" fmla="*/ 1410062 h 1694229"/>
              <a:gd name="connsiteX74" fmla="*/ 1724813 w 1862617"/>
              <a:gd name="connsiteY74" fmla="*/ 1413357 h 1694229"/>
              <a:gd name="connsiteX75" fmla="*/ 1802405 w 1862617"/>
              <a:gd name="connsiteY75" fmla="*/ 1402749 h 1694229"/>
              <a:gd name="connsiteX76" fmla="*/ 1797524 w 1862617"/>
              <a:gd name="connsiteY76" fmla="*/ 1456313 h 1694229"/>
              <a:gd name="connsiteX77" fmla="*/ 1855691 w 1862617"/>
              <a:gd name="connsiteY77" fmla="*/ 1479634 h 1694229"/>
              <a:gd name="connsiteX78" fmla="*/ 1857299 w 1862617"/>
              <a:gd name="connsiteY78" fmla="*/ 1457000 h 1694229"/>
              <a:gd name="connsiteX79" fmla="*/ 1856521 w 1862617"/>
              <a:gd name="connsiteY79" fmla="*/ 1396266 h 1694229"/>
              <a:gd name="connsiteX80" fmla="*/ 1834556 w 1862617"/>
              <a:gd name="connsiteY80" fmla="*/ 1306123 h 1694229"/>
              <a:gd name="connsiteX81" fmla="*/ 1834556 w 1862617"/>
              <a:gd name="connsiteY81" fmla="*/ 1248973 h 1694229"/>
              <a:gd name="connsiteX82" fmla="*/ 1791694 w 1862617"/>
              <a:gd name="connsiteY82" fmla="*/ 1239448 h 1694229"/>
              <a:gd name="connsiteX83" fmla="*/ 1715494 w 1862617"/>
              <a:gd name="connsiteY83" fmla="*/ 1158485 h 1694229"/>
              <a:gd name="connsiteX84" fmla="*/ 1677394 w 1862617"/>
              <a:gd name="connsiteY84" fmla="*/ 977510 h 1694229"/>
              <a:gd name="connsiteX85" fmla="*/ 1625006 w 1862617"/>
              <a:gd name="connsiteY85" fmla="*/ 944173 h 1694229"/>
              <a:gd name="connsiteX86" fmla="*/ 1594228 w 1862617"/>
              <a:gd name="connsiteY86" fmla="*/ 917660 h 1694229"/>
              <a:gd name="connsiteX87" fmla="*/ 1544162 w 1862617"/>
              <a:gd name="connsiteY87" fmla="*/ 872587 h 1694229"/>
              <a:gd name="connsiteX88" fmla="*/ 1472251 w 1862617"/>
              <a:gd name="connsiteY88" fmla="*/ 845878 h 1694229"/>
              <a:gd name="connsiteX89" fmla="*/ 1449150 w 1862617"/>
              <a:gd name="connsiteY89" fmla="*/ 823245 h 1694229"/>
              <a:gd name="connsiteX90" fmla="*/ 1477013 w 1862617"/>
              <a:gd name="connsiteY90" fmla="*/ 784801 h 1694229"/>
              <a:gd name="connsiteX91" fmla="*/ 1458319 w 1862617"/>
              <a:gd name="connsiteY91" fmla="*/ 748910 h 1694229"/>
              <a:gd name="connsiteX92" fmla="*/ 1463081 w 1862617"/>
              <a:gd name="connsiteY92" fmla="*/ 725098 h 1694229"/>
              <a:gd name="connsiteX93" fmla="*/ 1488076 w 1862617"/>
              <a:gd name="connsiteY93" fmla="*/ 724035 h 1694229"/>
              <a:gd name="connsiteX94" fmla="*/ 1580416 w 1862617"/>
              <a:gd name="connsiteY94" fmla="*/ 740220 h 1694229"/>
              <a:gd name="connsiteX95" fmla="*/ 1615719 w 1862617"/>
              <a:gd name="connsiteY95" fmla="*/ 683758 h 1694229"/>
              <a:gd name="connsiteX96" fmla="*/ 1603753 w 1862617"/>
              <a:gd name="connsiteY96" fmla="*/ 553648 h 1694229"/>
              <a:gd name="connsiteX97" fmla="*/ 1620956 w 1862617"/>
              <a:gd name="connsiteY97" fmla="*/ 405322 h 1694229"/>
              <a:gd name="connsiteX0" fmla="*/ 1620956 w 1862617"/>
              <a:gd name="connsiteY0" fmla="*/ 405322 h 1694229"/>
              <a:gd name="connsiteX1" fmla="*/ 1548806 w 1862617"/>
              <a:gd name="connsiteY1" fmla="*/ 372673 h 1694229"/>
              <a:gd name="connsiteX2" fmla="*/ 1458557 w 1862617"/>
              <a:gd name="connsiteY2" fmla="*/ 348860 h 1694229"/>
              <a:gd name="connsiteX3" fmla="*/ 1405237 w 1862617"/>
              <a:gd name="connsiteY3" fmla="*/ 271776 h 1694229"/>
              <a:gd name="connsiteX4" fmla="*/ 1382136 w 1862617"/>
              <a:gd name="connsiteY4" fmla="*/ 169931 h 1694229"/>
              <a:gd name="connsiteX5" fmla="*/ 1346239 w 1862617"/>
              <a:gd name="connsiteY5" fmla="*/ 1869 h 1694229"/>
              <a:gd name="connsiteX6" fmla="*/ 1278870 w 1862617"/>
              <a:gd name="connsiteY6" fmla="*/ 43567 h 1694229"/>
              <a:gd name="connsiteX7" fmla="*/ 1273302 w 1862617"/>
              <a:gd name="connsiteY7" fmla="*/ 101090 h 1694229"/>
              <a:gd name="connsiteX8" fmla="*/ 1257397 w 1862617"/>
              <a:gd name="connsiteY8" fmla="*/ 152303 h 1694229"/>
              <a:gd name="connsiteX9" fmla="*/ 1237872 w 1862617"/>
              <a:gd name="connsiteY9" fmla="*/ 204316 h 1694229"/>
              <a:gd name="connsiteX10" fmla="*/ 1236143 w 1862617"/>
              <a:gd name="connsiteY10" fmla="*/ 273739 h 1694229"/>
              <a:gd name="connsiteX11" fmla="*/ 1163162 w 1862617"/>
              <a:gd name="connsiteY11" fmla="*/ 283903 h 1694229"/>
              <a:gd name="connsiteX12" fmla="*/ 1098809 w 1862617"/>
              <a:gd name="connsiteY12" fmla="*/ 285917 h 1694229"/>
              <a:gd name="connsiteX13" fmla="*/ 1051208 w 1862617"/>
              <a:gd name="connsiteY13" fmla="*/ 346183 h 1694229"/>
              <a:gd name="connsiteX14" fmla="*/ 996593 w 1862617"/>
              <a:gd name="connsiteY14" fmla="*/ 371690 h 1694229"/>
              <a:gd name="connsiteX15" fmla="*/ 943969 w 1862617"/>
              <a:gd name="connsiteY15" fmla="*/ 358385 h 1694229"/>
              <a:gd name="connsiteX16" fmla="*/ 837229 w 1862617"/>
              <a:gd name="connsiteY16" fmla="*/ 376257 h 1694229"/>
              <a:gd name="connsiteX17" fmla="*/ 814246 w 1862617"/>
              <a:gd name="connsiteY17" fmla="*/ 440035 h 1694229"/>
              <a:gd name="connsiteX18" fmla="*/ 797163 w 1862617"/>
              <a:gd name="connsiteY18" fmla="*/ 475926 h 1694229"/>
              <a:gd name="connsiteX19" fmla="*/ 715132 w 1862617"/>
              <a:gd name="connsiteY19" fmla="*/ 494632 h 1694229"/>
              <a:gd name="connsiteX20" fmla="*/ 697320 w 1862617"/>
              <a:gd name="connsiteY20" fmla="*/ 440647 h 1694229"/>
              <a:gd name="connsiteX21" fmla="*/ 653456 w 1862617"/>
              <a:gd name="connsiteY21" fmla="*/ 420298 h 1694229"/>
              <a:gd name="connsiteX22" fmla="*/ 518140 w 1862617"/>
              <a:gd name="connsiteY22" fmla="*/ 420641 h 1694229"/>
              <a:gd name="connsiteX23" fmla="*/ 434263 w 1862617"/>
              <a:gd name="connsiteY23" fmla="*/ 447350 h 1694229"/>
              <a:gd name="connsiteX24" fmla="*/ 401044 w 1862617"/>
              <a:gd name="connsiteY24" fmla="*/ 420298 h 1694229"/>
              <a:gd name="connsiteX25" fmla="*/ 381994 w 1862617"/>
              <a:gd name="connsiteY25" fmla="*/ 358385 h 1694229"/>
              <a:gd name="connsiteX26" fmla="*/ 315319 w 1862617"/>
              <a:gd name="connsiteY26" fmla="*/ 305998 h 1694229"/>
              <a:gd name="connsiteX27" fmla="*/ 270134 w 1862617"/>
              <a:gd name="connsiteY27" fmla="*/ 229110 h 1694229"/>
              <a:gd name="connsiteX28" fmla="*/ 146784 w 1862617"/>
              <a:gd name="connsiteY28" fmla="*/ 258373 h 1694229"/>
              <a:gd name="connsiteX29" fmla="*/ 127734 w 1862617"/>
              <a:gd name="connsiteY29" fmla="*/ 344785 h 1694229"/>
              <a:gd name="connsiteX30" fmla="*/ 145174 w 1862617"/>
              <a:gd name="connsiteY30" fmla="*/ 411312 h 1694229"/>
              <a:gd name="connsiteX31" fmla="*/ 117735 w 1862617"/>
              <a:gd name="connsiteY31" fmla="*/ 446172 h 1694229"/>
              <a:gd name="connsiteX32" fmla="*/ 65347 w 1862617"/>
              <a:gd name="connsiteY32" fmla="*/ 474059 h 1694229"/>
              <a:gd name="connsiteX33" fmla="*/ 37246 w 1862617"/>
              <a:gd name="connsiteY33" fmla="*/ 482063 h 1694229"/>
              <a:gd name="connsiteX34" fmla="*/ 15281 w 1862617"/>
              <a:gd name="connsiteY34" fmla="*/ 520310 h 1694229"/>
              <a:gd name="connsiteX35" fmla="*/ 1469 w 1862617"/>
              <a:gd name="connsiteY35" fmla="*/ 632745 h 1694229"/>
              <a:gd name="connsiteX36" fmla="*/ 51178 w 1862617"/>
              <a:gd name="connsiteY36" fmla="*/ 685967 h 1694229"/>
              <a:gd name="connsiteX37" fmla="*/ 108092 w 1862617"/>
              <a:gd name="connsiteY37" fmla="*/ 681547 h 1694229"/>
              <a:gd name="connsiteX38" fmla="*/ 93804 w 1862617"/>
              <a:gd name="connsiteY38" fmla="*/ 751806 h 1694229"/>
              <a:gd name="connsiteX39" fmla="*/ 148631 w 1862617"/>
              <a:gd name="connsiteY39" fmla="*/ 782248 h 1694229"/>
              <a:gd name="connsiteX40" fmla="*/ 217629 w 1862617"/>
              <a:gd name="connsiteY40" fmla="*/ 792460 h 1694229"/>
              <a:gd name="connsiteX41" fmla="*/ 252932 w 1862617"/>
              <a:gd name="connsiteY41" fmla="*/ 848431 h 1694229"/>
              <a:gd name="connsiteX42" fmla="*/ 252339 w 1862617"/>
              <a:gd name="connsiteY42" fmla="*/ 893503 h 1694229"/>
              <a:gd name="connsiteX43" fmla="*/ 276863 w 1862617"/>
              <a:gd name="connsiteY43" fmla="*/ 932978 h 1694229"/>
              <a:gd name="connsiteX44" fmla="*/ 322521 w 1862617"/>
              <a:gd name="connsiteY44" fmla="*/ 971570 h 1694229"/>
              <a:gd name="connsiteX45" fmla="*/ 407654 w 1862617"/>
              <a:gd name="connsiteY45" fmla="*/ 1025822 h 1694229"/>
              <a:gd name="connsiteX46" fmla="*/ 443431 w 1862617"/>
              <a:gd name="connsiteY46" fmla="*/ 1096915 h 1694229"/>
              <a:gd name="connsiteX47" fmla="*/ 422534 w 1862617"/>
              <a:gd name="connsiteY47" fmla="*/ 1166488 h 1694229"/>
              <a:gd name="connsiteX48" fmla="*/ 500581 w 1862617"/>
              <a:gd name="connsiteY48" fmla="*/ 1222951 h 1694229"/>
              <a:gd name="connsiteX49" fmla="*/ 572613 w 1862617"/>
              <a:gd name="connsiteY49" fmla="*/ 1255945 h 1694229"/>
              <a:gd name="connsiteX50" fmla="*/ 553444 w 1862617"/>
              <a:gd name="connsiteY50" fmla="*/ 1315648 h 1694229"/>
              <a:gd name="connsiteX51" fmla="*/ 643931 w 1862617"/>
              <a:gd name="connsiteY51" fmla="*/ 1468048 h 1694229"/>
              <a:gd name="connsiteX52" fmla="*/ 736741 w 1862617"/>
              <a:gd name="connsiteY52" fmla="*/ 1541202 h 1694229"/>
              <a:gd name="connsiteX53" fmla="*/ 786806 w 1862617"/>
              <a:gd name="connsiteY53" fmla="*/ 1491860 h 1694229"/>
              <a:gd name="connsiteX54" fmla="*/ 851396 w 1862617"/>
              <a:gd name="connsiteY54" fmla="*/ 1519257 h 1694229"/>
              <a:gd name="connsiteX55" fmla="*/ 905869 w 1862617"/>
              <a:gd name="connsiteY55" fmla="*/ 1487098 h 1694229"/>
              <a:gd name="connsiteX56" fmla="*/ 922716 w 1862617"/>
              <a:gd name="connsiteY56" fmla="*/ 1444922 h 1694229"/>
              <a:gd name="connsiteX57" fmla="*/ 986593 w 1862617"/>
              <a:gd name="connsiteY57" fmla="*/ 1531334 h 1694229"/>
              <a:gd name="connsiteX58" fmla="*/ 1031660 w 1862617"/>
              <a:gd name="connsiteY58" fmla="*/ 1602428 h 1694229"/>
              <a:gd name="connsiteX59" fmla="*/ 1101606 w 1862617"/>
              <a:gd name="connsiteY59" fmla="*/ 1693947 h 1694229"/>
              <a:gd name="connsiteX60" fmla="*/ 1132504 w 1862617"/>
              <a:gd name="connsiteY60" fmla="*/ 1630856 h 1694229"/>
              <a:gd name="connsiteX61" fmla="*/ 1163163 w 1862617"/>
              <a:gd name="connsiteY61" fmla="*/ 1624376 h 1694229"/>
              <a:gd name="connsiteX62" fmla="*/ 1206262 w 1862617"/>
              <a:gd name="connsiteY62" fmla="*/ 1653639 h 1694229"/>
              <a:gd name="connsiteX63" fmla="*/ 1239837 w 1862617"/>
              <a:gd name="connsiteY63" fmla="*/ 1612985 h 1694229"/>
              <a:gd name="connsiteX64" fmla="*/ 1258658 w 1862617"/>
              <a:gd name="connsiteY64" fmla="*/ 1617602 h 1694229"/>
              <a:gd name="connsiteX65" fmla="*/ 1292700 w 1862617"/>
              <a:gd name="connsiteY65" fmla="*/ 1684079 h 1694229"/>
              <a:gd name="connsiteX66" fmla="*/ 1349256 w 1862617"/>
              <a:gd name="connsiteY66" fmla="*/ 1660610 h 1694229"/>
              <a:gd name="connsiteX67" fmla="*/ 1401288 w 1862617"/>
              <a:gd name="connsiteY67" fmla="*/ 1604489 h 1694229"/>
              <a:gd name="connsiteX68" fmla="*/ 1452065 w 1862617"/>
              <a:gd name="connsiteY68" fmla="*/ 1587946 h 1694229"/>
              <a:gd name="connsiteX69" fmla="*/ 1469744 w 1862617"/>
              <a:gd name="connsiteY69" fmla="*/ 1643768 h 1694229"/>
              <a:gd name="connsiteX70" fmla="*/ 1539639 w 1862617"/>
              <a:gd name="connsiteY70" fmla="*/ 1618090 h 1694229"/>
              <a:gd name="connsiteX71" fmla="*/ 1570417 w 1862617"/>
              <a:gd name="connsiteY71" fmla="*/ 1531334 h 1694229"/>
              <a:gd name="connsiteX72" fmla="*/ 1651853 w 1862617"/>
              <a:gd name="connsiteY72" fmla="*/ 1441192 h 1694229"/>
              <a:gd name="connsiteX73" fmla="*/ 1696444 w 1862617"/>
              <a:gd name="connsiteY73" fmla="*/ 1410062 h 1694229"/>
              <a:gd name="connsiteX74" fmla="*/ 1724813 w 1862617"/>
              <a:gd name="connsiteY74" fmla="*/ 1413357 h 1694229"/>
              <a:gd name="connsiteX75" fmla="*/ 1802405 w 1862617"/>
              <a:gd name="connsiteY75" fmla="*/ 1402749 h 1694229"/>
              <a:gd name="connsiteX76" fmla="*/ 1797524 w 1862617"/>
              <a:gd name="connsiteY76" fmla="*/ 1456313 h 1694229"/>
              <a:gd name="connsiteX77" fmla="*/ 1855691 w 1862617"/>
              <a:gd name="connsiteY77" fmla="*/ 1479634 h 1694229"/>
              <a:gd name="connsiteX78" fmla="*/ 1857299 w 1862617"/>
              <a:gd name="connsiteY78" fmla="*/ 1457000 h 1694229"/>
              <a:gd name="connsiteX79" fmla="*/ 1856521 w 1862617"/>
              <a:gd name="connsiteY79" fmla="*/ 1396266 h 1694229"/>
              <a:gd name="connsiteX80" fmla="*/ 1834556 w 1862617"/>
              <a:gd name="connsiteY80" fmla="*/ 1306123 h 1694229"/>
              <a:gd name="connsiteX81" fmla="*/ 1834556 w 1862617"/>
              <a:gd name="connsiteY81" fmla="*/ 1248973 h 1694229"/>
              <a:gd name="connsiteX82" fmla="*/ 1791694 w 1862617"/>
              <a:gd name="connsiteY82" fmla="*/ 1239448 h 1694229"/>
              <a:gd name="connsiteX83" fmla="*/ 1715494 w 1862617"/>
              <a:gd name="connsiteY83" fmla="*/ 1158485 h 1694229"/>
              <a:gd name="connsiteX84" fmla="*/ 1677394 w 1862617"/>
              <a:gd name="connsiteY84" fmla="*/ 977510 h 1694229"/>
              <a:gd name="connsiteX85" fmla="*/ 1627446 w 1862617"/>
              <a:gd name="connsiteY85" fmla="*/ 972257 h 1694229"/>
              <a:gd name="connsiteX86" fmla="*/ 1594228 w 1862617"/>
              <a:gd name="connsiteY86" fmla="*/ 917660 h 1694229"/>
              <a:gd name="connsiteX87" fmla="*/ 1544162 w 1862617"/>
              <a:gd name="connsiteY87" fmla="*/ 872587 h 1694229"/>
              <a:gd name="connsiteX88" fmla="*/ 1472251 w 1862617"/>
              <a:gd name="connsiteY88" fmla="*/ 845878 h 1694229"/>
              <a:gd name="connsiteX89" fmla="*/ 1449150 w 1862617"/>
              <a:gd name="connsiteY89" fmla="*/ 823245 h 1694229"/>
              <a:gd name="connsiteX90" fmla="*/ 1477013 w 1862617"/>
              <a:gd name="connsiteY90" fmla="*/ 784801 h 1694229"/>
              <a:gd name="connsiteX91" fmla="*/ 1458319 w 1862617"/>
              <a:gd name="connsiteY91" fmla="*/ 748910 h 1694229"/>
              <a:gd name="connsiteX92" fmla="*/ 1463081 w 1862617"/>
              <a:gd name="connsiteY92" fmla="*/ 725098 h 1694229"/>
              <a:gd name="connsiteX93" fmla="*/ 1488076 w 1862617"/>
              <a:gd name="connsiteY93" fmla="*/ 724035 h 1694229"/>
              <a:gd name="connsiteX94" fmla="*/ 1580416 w 1862617"/>
              <a:gd name="connsiteY94" fmla="*/ 740220 h 1694229"/>
              <a:gd name="connsiteX95" fmla="*/ 1615719 w 1862617"/>
              <a:gd name="connsiteY95" fmla="*/ 683758 h 1694229"/>
              <a:gd name="connsiteX96" fmla="*/ 1603753 w 1862617"/>
              <a:gd name="connsiteY96" fmla="*/ 553648 h 1694229"/>
              <a:gd name="connsiteX97" fmla="*/ 1620956 w 1862617"/>
              <a:gd name="connsiteY97" fmla="*/ 405322 h 1694229"/>
              <a:gd name="connsiteX0" fmla="*/ 1620956 w 1862617"/>
              <a:gd name="connsiteY0" fmla="*/ 405322 h 1694229"/>
              <a:gd name="connsiteX1" fmla="*/ 1548806 w 1862617"/>
              <a:gd name="connsiteY1" fmla="*/ 372673 h 1694229"/>
              <a:gd name="connsiteX2" fmla="*/ 1458557 w 1862617"/>
              <a:gd name="connsiteY2" fmla="*/ 348860 h 1694229"/>
              <a:gd name="connsiteX3" fmla="*/ 1405237 w 1862617"/>
              <a:gd name="connsiteY3" fmla="*/ 271776 h 1694229"/>
              <a:gd name="connsiteX4" fmla="*/ 1382136 w 1862617"/>
              <a:gd name="connsiteY4" fmla="*/ 169931 h 1694229"/>
              <a:gd name="connsiteX5" fmla="*/ 1346239 w 1862617"/>
              <a:gd name="connsiteY5" fmla="*/ 1869 h 1694229"/>
              <a:gd name="connsiteX6" fmla="*/ 1278870 w 1862617"/>
              <a:gd name="connsiteY6" fmla="*/ 43567 h 1694229"/>
              <a:gd name="connsiteX7" fmla="*/ 1273302 w 1862617"/>
              <a:gd name="connsiteY7" fmla="*/ 101090 h 1694229"/>
              <a:gd name="connsiteX8" fmla="*/ 1257397 w 1862617"/>
              <a:gd name="connsiteY8" fmla="*/ 152303 h 1694229"/>
              <a:gd name="connsiteX9" fmla="*/ 1237872 w 1862617"/>
              <a:gd name="connsiteY9" fmla="*/ 204316 h 1694229"/>
              <a:gd name="connsiteX10" fmla="*/ 1236143 w 1862617"/>
              <a:gd name="connsiteY10" fmla="*/ 273739 h 1694229"/>
              <a:gd name="connsiteX11" fmla="*/ 1163162 w 1862617"/>
              <a:gd name="connsiteY11" fmla="*/ 283903 h 1694229"/>
              <a:gd name="connsiteX12" fmla="*/ 1098809 w 1862617"/>
              <a:gd name="connsiteY12" fmla="*/ 285917 h 1694229"/>
              <a:gd name="connsiteX13" fmla="*/ 1051208 w 1862617"/>
              <a:gd name="connsiteY13" fmla="*/ 346183 h 1694229"/>
              <a:gd name="connsiteX14" fmla="*/ 996593 w 1862617"/>
              <a:gd name="connsiteY14" fmla="*/ 371690 h 1694229"/>
              <a:gd name="connsiteX15" fmla="*/ 943969 w 1862617"/>
              <a:gd name="connsiteY15" fmla="*/ 358385 h 1694229"/>
              <a:gd name="connsiteX16" fmla="*/ 837229 w 1862617"/>
              <a:gd name="connsiteY16" fmla="*/ 376257 h 1694229"/>
              <a:gd name="connsiteX17" fmla="*/ 814246 w 1862617"/>
              <a:gd name="connsiteY17" fmla="*/ 440035 h 1694229"/>
              <a:gd name="connsiteX18" fmla="*/ 797163 w 1862617"/>
              <a:gd name="connsiteY18" fmla="*/ 475926 h 1694229"/>
              <a:gd name="connsiteX19" fmla="*/ 715132 w 1862617"/>
              <a:gd name="connsiteY19" fmla="*/ 494632 h 1694229"/>
              <a:gd name="connsiteX20" fmla="*/ 697320 w 1862617"/>
              <a:gd name="connsiteY20" fmla="*/ 440647 h 1694229"/>
              <a:gd name="connsiteX21" fmla="*/ 653456 w 1862617"/>
              <a:gd name="connsiteY21" fmla="*/ 420298 h 1694229"/>
              <a:gd name="connsiteX22" fmla="*/ 518140 w 1862617"/>
              <a:gd name="connsiteY22" fmla="*/ 420641 h 1694229"/>
              <a:gd name="connsiteX23" fmla="*/ 434263 w 1862617"/>
              <a:gd name="connsiteY23" fmla="*/ 447350 h 1694229"/>
              <a:gd name="connsiteX24" fmla="*/ 401044 w 1862617"/>
              <a:gd name="connsiteY24" fmla="*/ 420298 h 1694229"/>
              <a:gd name="connsiteX25" fmla="*/ 381994 w 1862617"/>
              <a:gd name="connsiteY25" fmla="*/ 358385 h 1694229"/>
              <a:gd name="connsiteX26" fmla="*/ 315319 w 1862617"/>
              <a:gd name="connsiteY26" fmla="*/ 305998 h 1694229"/>
              <a:gd name="connsiteX27" fmla="*/ 270134 w 1862617"/>
              <a:gd name="connsiteY27" fmla="*/ 229110 h 1694229"/>
              <a:gd name="connsiteX28" fmla="*/ 146784 w 1862617"/>
              <a:gd name="connsiteY28" fmla="*/ 258373 h 1694229"/>
              <a:gd name="connsiteX29" fmla="*/ 127734 w 1862617"/>
              <a:gd name="connsiteY29" fmla="*/ 344785 h 1694229"/>
              <a:gd name="connsiteX30" fmla="*/ 145174 w 1862617"/>
              <a:gd name="connsiteY30" fmla="*/ 411312 h 1694229"/>
              <a:gd name="connsiteX31" fmla="*/ 117735 w 1862617"/>
              <a:gd name="connsiteY31" fmla="*/ 446172 h 1694229"/>
              <a:gd name="connsiteX32" fmla="*/ 65347 w 1862617"/>
              <a:gd name="connsiteY32" fmla="*/ 474059 h 1694229"/>
              <a:gd name="connsiteX33" fmla="*/ 37246 w 1862617"/>
              <a:gd name="connsiteY33" fmla="*/ 482063 h 1694229"/>
              <a:gd name="connsiteX34" fmla="*/ 15281 w 1862617"/>
              <a:gd name="connsiteY34" fmla="*/ 520310 h 1694229"/>
              <a:gd name="connsiteX35" fmla="*/ 1469 w 1862617"/>
              <a:gd name="connsiteY35" fmla="*/ 632745 h 1694229"/>
              <a:gd name="connsiteX36" fmla="*/ 51178 w 1862617"/>
              <a:gd name="connsiteY36" fmla="*/ 685967 h 1694229"/>
              <a:gd name="connsiteX37" fmla="*/ 108092 w 1862617"/>
              <a:gd name="connsiteY37" fmla="*/ 681547 h 1694229"/>
              <a:gd name="connsiteX38" fmla="*/ 93804 w 1862617"/>
              <a:gd name="connsiteY38" fmla="*/ 751806 h 1694229"/>
              <a:gd name="connsiteX39" fmla="*/ 148631 w 1862617"/>
              <a:gd name="connsiteY39" fmla="*/ 782248 h 1694229"/>
              <a:gd name="connsiteX40" fmla="*/ 217629 w 1862617"/>
              <a:gd name="connsiteY40" fmla="*/ 792460 h 1694229"/>
              <a:gd name="connsiteX41" fmla="*/ 252932 w 1862617"/>
              <a:gd name="connsiteY41" fmla="*/ 848431 h 1694229"/>
              <a:gd name="connsiteX42" fmla="*/ 252339 w 1862617"/>
              <a:gd name="connsiteY42" fmla="*/ 893503 h 1694229"/>
              <a:gd name="connsiteX43" fmla="*/ 276863 w 1862617"/>
              <a:gd name="connsiteY43" fmla="*/ 932978 h 1694229"/>
              <a:gd name="connsiteX44" fmla="*/ 322521 w 1862617"/>
              <a:gd name="connsiteY44" fmla="*/ 971570 h 1694229"/>
              <a:gd name="connsiteX45" fmla="*/ 407654 w 1862617"/>
              <a:gd name="connsiteY45" fmla="*/ 1025822 h 1694229"/>
              <a:gd name="connsiteX46" fmla="*/ 443431 w 1862617"/>
              <a:gd name="connsiteY46" fmla="*/ 1096915 h 1694229"/>
              <a:gd name="connsiteX47" fmla="*/ 422534 w 1862617"/>
              <a:gd name="connsiteY47" fmla="*/ 1166488 h 1694229"/>
              <a:gd name="connsiteX48" fmla="*/ 500581 w 1862617"/>
              <a:gd name="connsiteY48" fmla="*/ 1222951 h 1694229"/>
              <a:gd name="connsiteX49" fmla="*/ 572613 w 1862617"/>
              <a:gd name="connsiteY49" fmla="*/ 1255945 h 1694229"/>
              <a:gd name="connsiteX50" fmla="*/ 553444 w 1862617"/>
              <a:gd name="connsiteY50" fmla="*/ 1315648 h 1694229"/>
              <a:gd name="connsiteX51" fmla="*/ 643931 w 1862617"/>
              <a:gd name="connsiteY51" fmla="*/ 1468048 h 1694229"/>
              <a:gd name="connsiteX52" fmla="*/ 736741 w 1862617"/>
              <a:gd name="connsiteY52" fmla="*/ 1541202 h 1694229"/>
              <a:gd name="connsiteX53" fmla="*/ 786806 w 1862617"/>
              <a:gd name="connsiteY53" fmla="*/ 1491860 h 1694229"/>
              <a:gd name="connsiteX54" fmla="*/ 851396 w 1862617"/>
              <a:gd name="connsiteY54" fmla="*/ 1519257 h 1694229"/>
              <a:gd name="connsiteX55" fmla="*/ 905869 w 1862617"/>
              <a:gd name="connsiteY55" fmla="*/ 1487098 h 1694229"/>
              <a:gd name="connsiteX56" fmla="*/ 922716 w 1862617"/>
              <a:gd name="connsiteY56" fmla="*/ 1444922 h 1694229"/>
              <a:gd name="connsiteX57" fmla="*/ 986593 w 1862617"/>
              <a:gd name="connsiteY57" fmla="*/ 1531334 h 1694229"/>
              <a:gd name="connsiteX58" fmla="*/ 1031660 w 1862617"/>
              <a:gd name="connsiteY58" fmla="*/ 1602428 h 1694229"/>
              <a:gd name="connsiteX59" fmla="*/ 1101606 w 1862617"/>
              <a:gd name="connsiteY59" fmla="*/ 1693947 h 1694229"/>
              <a:gd name="connsiteX60" fmla="*/ 1132504 w 1862617"/>
              <a:gd name="connsiteY60" fmla="*/ 1630856 h 1694229"/>
              <a:gd name="connsiteX61" fmla="*/ 1163163 w 1862617"/>
              <a:gd name="connsiteY61" fmla="*/ 1624376 h 1694229"/>
              <a:gd name="connsiteX62" fmla="*/ 1206262 w 1862617"/>
              <a:gd name="connsiteY62" fmla="*/ 1653639 h 1694229"/>
              <a:gd name="connsiteX63" fmla="*/ 1239837 w 1862617"/>
              <a:gd name="connsiteY63" fmla="*/ 1612985 h 1694229"/>
              <a:gd name="connsiteX64" fmla="*/ 1258658 w 1862617"/>
              <a:gd name="connsiteY64" fmla="*/ 1617602 h 1694229"/>
              <a:gd name="connsiteX65" fmla="*/ 1292700 w 1862617"/>
              <a:gd name="connsiteY65" fmla="*/ 1684079 h 1694229"/>
              <a:gd name="connsiteX66" fmla="*/ 1349256 w 1862617"/>
              <a:gd name="connsiteY66" fmla="*/ 1660610 h 1694229"/>
              <a:gd name="connsiteX67" fmla="*/ 1401288 w 1862617"/>
              <a:gd name="connsiteY67" fmla="*/ 1604489 h 1694229"/>
              <a:gd name="connsiteX68" fmla="*/ 1452065 w 1862617"/>
              <a:gd name="connsiteY68" fmla="*/ 1587946 h 1694229"/>
              <a:gd name="connsiteX69" fmla="*/ 1469744 w 1862617"/>
              <a:gd name="connsiteY69" fmla="*/ 1643768 h 1694229"/>
              <a:gd name="connsiteX70" fmla="*/ 1539639 w 1862617"/>
              <a:gd name="connsiteY70" fmla="*/ 1618090 h 1694229"/>
              <a:gd name="connsiteX71" fmla="*/ 1570417 w 1862617"/>
              <a:gd name="connsiteY71" fmla="*/ 1531334 h 1694229"/>
              <a:gd name="connsiteX72" fmla="*/ 1651853 w 1862617"/>
              <a:gd name="connsiteY72" fmla="*/ 1441192 h 1694229"/>
              <a:gd name="connsiteX73" fmla="*/ 1696444 w 1862617"/>
              <a:gd name="connsiteY73" fmla="*/ 1410062 h 1694229"/>
              <a:gd name="connsiteX74" fmla="*/ 1724813 w 1862617"/>
              <a:gd name="connsiteY74" fmla="*/ 1413357 h 1694229"/>
              <a:gd name="connsiteX75" fmla="*/ 1802405 w 1862617"/>
              <a:gd name="connsiteY75" fmla="*/ 1402749 h 1694229"/>
              <a:gd name="connsiteX76" fmla="*/ 1797524 w 1862617"/>
              <a:gd name="connsiteY76" fmla="*/ 1456313 h 1694229"/>
              <a:gd name="connsiteX77" fmla="*/ 1855691 w 1862617"/>
              <a:gd name="connsiteY77" fmla="*/ 1479634 h 1694229"/>
              <a:gd name="connsiteX78" fmla="*/ 1857299 w 1862617"/>
              <a:gd name="connsiteY78" fmla="*/ 1457000 h 1694229"/>
              <a:gd name="connsiteX79" fmla="*/ 1856521 w 1862617"/>
              <a:gd name="connsiteY79" fmla="*/ 1396266 h 1694229"/>
              <a:gd name="connsiteX80" fmla="*/ 1834556 w 1862617"/>
              <a:gd name="connsiteY80" fmla="*/ 1306123 h 1694229"/>
              <a:gd name="connsiteX81" fmla="*/ 1834556 w 1862617"/>
              <a:gd name="connsiteY81" fmla="*/ 1248973 h 1694229"/>
              <a:gd name="connsiteX82" fmla="*/ 1791694 w 1862617"/>
              <a:gd name="connsiteY82" fmla="*/ 1239448 h 1694229"/>
              <a:gd name="connsiteX83" fmla="*/ 1715494 w 1862617"/>
              <a:gd name="connsiteY83" fmla="*/ 1158485 h 1694229"/>
              <a:gd name="connsiteX84" fmla="*/ 1704241 w 1862617"/>
              <a:gd name="connsiteY84" fmla="*/ 1038783 h 1694229"/>
              <a:gd name="connsiteX85" fmla="*/ 1627446 w 1862617"/>
              <a:gd name="connsiteY85" fmla="*/ 972257 h 1694229"/>
              <a:gd name="connsiteX86" fmla="*/ 1594228 w 1862617"/>
              <a:gd name="connsiteY86" fmla="*/ 917660 h 1694229"/>
              <a:gd name="connsiteX87" fmla="*/ 1544162 w 1862617"/>
              <a:gd name="connsiteY87" fmla="*/ 872587 h 1694229"/>
              <a:gd name="connsiteX88" fmla="*/ 1472251 w 1862617"/>
              <a:gd name="connsiteY88" fmla="*/ 845878 h 1694229"/>
              <a:gd name="connsiteX89" fmla="*/ 1449150 w 1862617"/>
              <a:gd name="connsiteY89" fmla="*/ 823245 h 1694229"/>
              <a:gd name="connsiteX90" fmla="*/ 1477013 w 1862617"/>
              <a:gd name="connsiteY90" fmla="*/ 784801 h 1694229"/>
              <a:gd name="connsiteX91" fmla="*/ 1458319 w 1862617"/>
              <a:gd name="connsiteY91" fmla="*/ 748910 h 1694229"/>
              <a:gd name="connsiteX92" fmla="*/ 1463081 w 1862617"/>
              <a:gd name="connsiteY92" fmla="*/ 725098 h 1694229"/>
              <a:gd name="connsiteX93" fmla="*/ 1488076 w 1862617"/>
              <a:gd name="connsiteY93" fmla="*/ 724035 h 1694229"/>
              <a:gd name="connsiteX94" fmla="*/ 1580416 w 1862617"/>
              <a:gd name="connsiteY94" fmla="*/ 740220 h 1694229"/>
              <a:gd name="connsiteX95" fmla="*/ 1615719 w 1862617"/>
              <a:gd name="connsiteY95" fmla="*/ 683758 h 1694229"/>
              <a:gd name="connsiteX96" fmla="*/ 1603753 w 1862617"/>
              <a:gd name="connsiteY96" fmla="*/ 553648 h 1694229"/>
              <a:gd name="connsiteX97" fmla="*/ 1620956 w 1862617"/>
              <a:gd name="connsiteY97" fmla="*/ 405322 h 1694229"/>
              <a:gd name="connsiteX0" fmla="*/ 1620956 w 1862617"/>
              <a:gd name="connsiteY0" fmla="*/ 405322 h 1694229"/>
              <a:gd name="connsiteX1" fmla="*/ 1548806 w 1862617"/>
              <a:gd name="connsiteY1" fmla="*/ 372673 h 1694229"/>
              <a:gd name="connsiteX2" fmla="*/ 1458557 w 1862617"/>
              <a:gd name="connsiteY2" fmla="*/ 348860 h 1694229"/>
              <a:gd name="connsiteX3" fmla="*/ 1405237 w 1862617"/>
              <a:gd name="connsiteY3" fmla="*/ 271776 h 1694229"/>
              <a:gd name="connsiteX4" fmla="*/ 1382136 w 1862617"/>
              <a:gd name="connsiteY4" fmla="*/ 169931 h 1694229"/>
              <a:gd name="connsiteX5" fmla="*/ 1346239 w 1862617"/>
              <a:gd name="connsiteY5" fmla="*/ 1869 h 1694229"/>
              <a:gd name="connsiteX6" fmla="*/ 1278870 w 1862617"/>
              <a:gd name="connsiteY6" fmla="*/ 43567 h 1694229"/>
              <a:gd name="connsiteX7" fmla="*/ 1273302 w 1862617"/>
              <a:gd name="connsiteY7" fmla="*/ 101090 h 1694229"/>
              <a:gd name="connsiteX8" fmla="*/ 1257397 w 1862617"/>
              <a:gd name="connsiteY8" fmla="*/ 152303 h 1694229"/>
              <a:gd name="connsiteX9" fmla="*/ 1237872 w 1862617"/>
              <a:gd name="connsiteY9" fmla="*/ 204316 h 1694229"/>
              <a:gd name="connsiteX10" fmla="*/ 1236143 w 1862617"/>
              <a:gd name="connsiteY10" fmla="*/ 273739 h 1694229"/>
              <a:gd name="connsiteX11" fmla="*/ 1163162 w 1862617"/>
              <a:gd name="connsiteY11" fmla="*/ 283903 h 1694229"/>
              <a:gd name="connsiteX12" fmla="*/ 1098809 w 1862617"/>
              <a:gd name="connsiteY12" fmla="*/ 285917 h 1694229"/>
              <a:gd name="connsiteX13" fmla="*/ 1051208 w 1862617"/>
              <a:gd name="connsiteY13" fmla="*/ 346183 h 1694229"/>
              <a:gd name="connsiteX14" fmla="*/ 996593 w 1862617"/>
              <a:gd name="connsiteY14" fmla="*/ 371690 h 1694229"/>
              <a:gd name="connsiteX15" fmla="*/ 943969 w 1862617"/>
              <a:gd name="connsiteY15" fmla="*/ 358385 h 1694229"/>
              <a:gd name="connsiteX16" fmla="*/ 837229 w 1862617"/>
              <a:gd name="connsiteY16" fmla="*/ 376257 h 1694229"/>
              <a:gd name="connsiteX17" fmla="*/ 814246 w 1862617"/>
              <a:gd name="connsiteY17" fmla="*/ 440035 h 1694229"/>
              <a:gd name="connsiteX18" fmla="*/ 797163 w 1862617"/>
              <a:gd name="connsiteY18" fmla="*/ 475926 h 1694229"/>
              <a:gd name="connsiteX19" fmla="*/ 715132 w 1862617"/>
              <a:gd name="connsiteY19" fmla="*/ 494632 h 1694229"/>
              <a:gd name="connsiteX20" fmla="*/ 697320 w 1862617"/>
              <a:gd name="connsiteY20" fmla="*/ 440647 h 1694229"/>
              <a:gd name="connsiteX21" fmla="*/ 653456 w 1862617"/>
              <a:gd name="connsiteY21" fmla="*/ 420298 h 1694229"/>
              <a:gd name="connsiteX22" fmla="*/ 518140 w 1862617"/>
              <a:gd name="connsiteY22" fmla="*/ 420641 h 1694229"/>
              <a:gd name="connsiteX23" fmla="*/ 434263 w 1862617"/>
              <a:gd name="connsiteY23" fmla="*/ 447350 h 1694229"/>
              <a:gd name="connsiteX24" fmla="*/ 401044 w 1862617"/>
              <a:gd name="connsiteY24" fmla="*/ 420298 h 1694229"/>
              <a:gd name="connsiteX25" fmla="*/ 381994 w 1862617"/>
              <a:gd name="connsiteY25" fmla="*/ 358385 h 1694229"/>
              <a:gd name="connsiteX26" fmla="*/ 315319 w 1862617"/>
              <a:gd name="connsiteY26" fmla="*/ 305998 h 1694229"/>
              <a:gd name="connsiteX27" fmla="*/ 270134 w 1862617"/>
              <a:gd name="connsiteY27" fmla="*/ 229110 h 1694229"/>
              <a:gd name="connsiteX28" fmla="*/ 146784 w 1862617"/>
              <a:gd name="connsiteY28" fmla="*/ 258373 h 1694229"/>
              <a:gd name="connsiteX29" fmla="*/ 127734 w 1862617"/>
              <a:gd name="connsiteY29" fmla="*/ 344785 h 1694229"/>
              <a:gd name="connsiteX30" fmla="*/ 145174 w 1862617"/>
              <a:gd name="connsiteY30" fmla="*/ 411312 h 1694229"/>
              <a:gd name="connsiteX31" fmla="*/ 117735 w 1862617"/>
              <a:gd name="connsiteY31" fmla="*/ 446172 h 1694229"/>
              <a:gd name="connsiteX32" fmla="*/ 65347 w 1862617"/>
              <a:gd name="connsiteY32" fmla="*/ 474059 h 1694229"/>
              <a:gd name="connsiteX33" fmla="*/ 37246 w 1862617"/>
              <a:gd name="connsiteY33" fmla="*/ 482063 h 1694229"/>
              <a:gd name="connsiteX34" fmla="*/ 15281 w 1862617"/>
              <a:gd name="connsiteY34" fmla="*/ 520310 h 1694229"/>
              <a:gd name="connsiteX35" fmla="*/ 1469 w 1862617"/>
              <a:gd name="connsiteY35" fmla="*/ 632745 h 1694229"/>
              <a:gd name="connsiteX36" fmla="*/ 51178 w 1862617"/>
              <a:gd name="connsiteY36" fmla="*/ 685967 h 1694229"/>
              <a:gd name="connsiteX37" fmla="*/ 108092 w 1862617"/>
              <a:gd name="connsiteY37" fmla="*/ 681547 h 1694229"/>
              <a:gd name="connsiteX38" fmla="*/ 93804 w 1862617"/>
              <a:gd name="connsiteY38" fmla="*/ 751806 h 1694229"/>
              <a:gd name="connsiteX39" fmla="*/ 148631 w 1862617"/>
              <a:gd name="connsiteY39" fmla="*/ 782248 h 1694229"/>
              <a:gd name="connsiteX40" fmla="*/ 217629 w 1862617"/>
              <a:gd name="connsiteY40" fmla="*/ 792460 h 1694229"/>
              <a:gd name="connsiteX41" fmla="*/ 252932 w 1862617"/>
              <a:gd name="connsiteY41" fmla="*/ 848431 h 1694229"/>
              <a:gd name="connsiteX42" fmla="*/ 252339 w 1862617"/>
              <a:gd name="connsiteY42" fmla="*/ 893503 h 1694229"/>
              <a:gd name="connsiteX43" fmla="*/ 276863 w 1862617"/>
              <a:gd name="connsiteY43" fmla="*/ 932978 h 1694229"/>
              <a:gd name="connsiteX44" fmla="*/ 322521 w 1862617"/>
              <a:gd name="connsiteY44" fmla="*/ 971570 h 1694229"/>
              <a:gd name="connsiteX45" fmla="*/ 407654 w 1862617"/>
              <a:gd name="connsiteY45" fmla="*/ 1025822 h 1694229"/>
              <a:gd name="connsiteX46" fmla="*/ 443431 w 1862617"/>
              <a:gd name="connsiteY46" fmla="*/ 1096915 h 1694229"/>
              <a:gd name="connsiteX47" fmla="*/ 422534 w 1862617"/>
              <a:gd name="connsiteY47" fmla="*/ 1166488 h 1694229"/>
              <a:gd name="connsiteX48" fmla="*/ 500581 w 1862617"/>
              <a:gd name="connsiteY48" fmla="*/ 1222951 h 1694229"/>
              <a:gd name="connsiteX49" fmla="*/ 572613 w 1862617"/>
              <a:gd name="connsiteY49" fmla="*/ 1255945 h 1694229"/>
              <a:gd name="connsiteX50" fmla="*/ 553444 w 1862617"/>
              <a:gd name="connsiteY50" fmla="*/ 1315648 h 1694229"/>
              <a:gd name="connsiteX51" fmla="*/ 643931 w 1862617"/>
              <a:gd name="connsiteY51" fmla="*/ 1468048 h 1694229"/>
              <a:gd name="connsiteX52" fmla="*/ 736741 w 1862617"/>
              <a:gd name="connsiteY52" fmla="*/ 1541202 h 1694229"/>
              <a:gd name="connsiteX53" fmla="*/ 786806 w 1862617"/>
              <a:gd name="connsiteY53" fmla="*/ 1491860 h 1694229"/>
              <a:gd name="connsiteX54" fmla="*/ 851396 w 1862617"/>
              <a:gd name="connsiteY54" fmla="*/ 1519257 h 1694229"/>
              <a:gd name="connsiteX55" fmla="*/ 905869 w 1862617"/>
              <a:gd name="connsiteY55" fmla="*/ 1487098 h 1694229"/>
              <a:gd name="connsiteX56" fmla="*/ 922716 w 1862617"/>
              <a:gd name="connsiteY56" fmla="*/ 1444922 h 1694229"/>
              <a:gd name="connsiteX57" fmla="*/ 986593 w 1862617"/>
              <a:gd name="connsiteY57" fmla="*/ 1531334 h 1694229"/>
              <a:gd name="connsiteX58" fmla="*/ 1031660 w 1862617"/>
              <a:gd name="connsiteY58" fmla="*/ 1602428 h 1694229"/>
              <a:gd name="connsiteX59" fmla="*/ 1101606 w 1862617"/>
              <a:gd name="connsiteY59" fmla="*/ 1693947 h 1694229"/>
              <a:gd name="connsiteX60" fmla="*/ 1132504 w 1862617"/>
              <a:gd name="connsiteY60" fmla="*/ 1630856 h 1694229"/>
              <a:gd name="connsiteX61" fmla="*/ 1163163 w 1862617"/>
              <a:gd name="connsiteY61" fmla="*/ 1624376 h 1694229"/>
              <a:gd name="connsiteX62" fmla="*/ 1206262 w 1862617"/>
              <a:gd name="connsiteY62" fmla="*/ 1653639 h 1694229"/>
              <a:gd name="connsiteX63" fmla="*/ 1239837 w 1862617"/>
              <a:gd name="connsiteY63" fmla="*/ 1612985 h 1694229"/>
              <a:gd name="connsiteX64" fmla="*/ 1258658 w 1862617"/>
              <a:gd name="connsiteY64" fmla="*/ 1617602 h 1694229"/>
              <a:gd name="connsiteX65" fmla="*/ 1292700 w 1862617"/>
              <a:gd name="connsiteY65" fmla="*/ 1684079 h 1694229"/>
              <a:gd name="connsiteX66" fmla="*/ 1349256 w 1862617"/>
              <a:gd name="connsiteY66" fmla="*/ 1660610 h 1694229"/>
              <a:gd name="connsiteX67" fmla="*/ 1401288 w 1862617"/>
              <a:gd name="connsiteY67" fmla="*/ 1604489 h 1694229"/>
              <a:gd name="connsiteX68" fmla="*/ 1452065 w 1862617"/>
              <a:gd name="connsiteY68" fmla="*/ 1587946 h 1694229"/>
              <a:gd name="connsiteX69" fmla="*/ 1469744 w 1862617"/>
              <a:gd name="connsiteY69" fmla="*/ 1643768 h 1694229"/>
              <a:gd name="connsiteX70" fmla="*/ 1539639 w 1862617"/>
              <a:gd name="connsiteY70" fmla="*/ 1618090 h 1694229"/>
              <a:gd name="connsiteX71" fmla="*/ 1570417 w 1862617"/>
              <a:gd name="connsiteY71" fmla="*/ 1531334 h 1694229"/>
              <a:gd name="connsiteX72" fmla="*/ 1651853 w 1862617"/>
              <a:gd name="connsiteY72" fmla="*/ 1441192 h 1694229"/>
              <a:gd name="connsiteX73" fmla="*/ 1696444 w 1862617"/>
              <a:gd name="connsiteY73" fmla="*/ 1410062 h 1694229"/>
              <a:gd name="connsiteX74" fmla="*/ 1724813 w 1862617"/>
              <a:gd name="connsiteY74" fmla="*/ 1413357 h 1694229"/>
              <a:gd name="connsiteX75" fmla="*/ 1802405 w 1862617"/>
              <a:gd name="connsiteY75" fmla="*/ 1402749 h 1694229"/>
              <a:gd name="connsiteX76" fmla="*/ 1797524 w 1862617"/>
              <a:gd name="connsiteY76" fmla="*/ 1456313 h 1694229"/>
              <a:gd name="connsiteX77" fmla="*/ 1855691 w 1862617"/>
              <a:gd name="connsiteY77" fmla="*/ 1479634 h 1694229"/>
              <a:gd name="connsiteX78" fmla="*/ 1857299 w 1862617"/>
              <a:gd name="connsiteY78" fmla="*/ 1457000 h 1694229"/>
              <a:gd name="connsiteX79" fmla="*/ 1856521 w 1862617"/>
              <a:gd name="connsiteY79" fmla="*/ 1396266 h 1694229"/>
              <a:gd name="connsiteX80" fmla="*/ 1834556 w 1862617"/>
              <a:gd name="connsiteY80" fmla="*/ 1306123 h 1694229"/>
              <a:gd name="connsiteX81" fmla="*/ 1834556 w 1862617"/>
              <a:gd name="connsiteY81" fmla="*/ 1248973 h 1694229"/>
              <a:gd name="connsiteX82" fmla="*/ 1791694 w 1862617"/>
              <a:gd name="connsiteY82" fmla="*/ 1239448 h 1694229"/>
              <a:gd name="connsiteX83" fmla="*/ 1737459 w 1862617"/>
              <a:gd name="connsiteY83" fmla="*/ 1176356 h 1694229"/>
              <a:gd name="connsiteX84" fmla="*/ 1704241 w 1862617"/>
              <a:gd name="connsiteY84" fmla="*/ 1038783 h 1694229"/>
              <a:gd name="connsiteX85" fmla="*/ 1627446 w 1862617"/>
              <a:gd name="connsiteY85" fmla="*/ 972257 h 1694229"/>
              <a:gd name="connsiteX86" fmla="*/ 1594228 w 1862617"/>
              <a:gd name="connsiteY86" fmla="*/ 917660 h 1694229"/>
              <a:gd name="connsiteX87" fmla="*/ 1544162 w 1862617"/>
              <a:gd name="connsiteY87" fmla="*/ 872587 h 1694229"/>
              <a:gd name="connsiteX88" fmla="*/ 1472251 w 1862617"/>
              <a:gd name="connsiteY88" fmla="*/ 845878 h 1694229"/>
              <a:gd name="connsiteX89" fmla="*/ 1449150 w 1862617"/>
              <a:gd name="connsiteY89" fmla="*/ 823245 h 1694229"/>
              <a:gd name="connsiteX90" fmla="*/ 1477013 w 1862617"/>
              <a:gd name="connsiteY90" fmla="*/ 784801 h 1694229"/>
              <a:gd name="connsiteX91" fmla="*/ 1458319 w 1862617"/>
              <a:gd name="connsiteY91" fmla="*/ 748910 h 1694229"/>
              <a:gd name="connsiteX92" fmla="*/ 1463081 w 1862617"/>
              <a:gd name="connsiteY92" fmla="*/ 725098 h 1694229"/>
              <a:gd name="connsiteX93" fmla="*/ 1488076 w 1862617"/>
              <a:gd name="connsiteY93" fmla="*/ 724035 h 1694229"/>
              <a:gd name="connsiteX94" fmla="*/ 1580416 w 1862617"/>
              <a:gd name="connsiteY94" fmla="*/ 740220 h 1694229"/>
              <a:gd name="connsiteX95" fmla="*/ 1615719 w 1862617"/>
              <a:gd name="connsiteY95" fmla="*/ 683758 h 1694229"/>
              <a:gd name="connsiteX96" fmla="*/ 1603753 w 1862617"/>
              <a:gd name="connsiteY96" fmla="*/ 553648 h 1694229"/>
              <a:gd name="connsiteX97" fmla="*/ 1620956 w 1862617"/>
              <a:gd name="connsiteY97" fmla="*/ 405322 h 1694229"/>
              <a:gd name="connsiteX0" fmla="*/ 1620956 w 1862617"/>
              <a:gd name="connsiteY0" fmla="*/ 405322 h 1694229"/>
              <a:gd name="connsiteX1" fmla="*/ 1548806 w 1862617"/>
              <a:gd name="connsiteY1" fmla="*/ 372673 h 1694229"/>
              <a:gd name="connsiteX2" fmla="*/ 1458557 w 1862617"/>
              <a:gd name="connsiteY2" fmla="*/ 348860 h 1694229"/>
              <a:gd name="connsiteX3" fmla="*/ 1405237 w 1862617"/>
              <a:gd name="connsiteY3" fmla="*/ 271776 h 1694229"/>
              <a:gd name="connsiteX4" fmla="*/ 1382136 w 1862617"/>
              <a:gd name="connsiteY4" fmla="*/ 169931 h 1694229"/>
              <a:gd name="connsiteX5" fmla="*/ 1346239 w 1862617"/>
              <a:gd name="connsiteY5" fmla="*/ 1869 h 1694229"/>
              <a:gd name="connsiteX6" fmla="*/ 1278870 w 1862617"/>
              <a:gd name="connsiteY6" fmla="*/ 43567 h 1694229"/>
              <a:gd name="connsiteX7" fmla="*/ 1273302 w 1862617"/>
              <a:gd name="connsiteY7" fmla="*/ 101090 h 1694229"/>
              <a:gd name="connsiteX8" fmla="*/ 1257397 w 1862617"/>
              <a:gd name="connsiteY8" fmla="*/ 152303 h 1694229"/>
              <a:gd name="connsiteX9" fmla="*/ 1237872 w 1862617"/>
              <a:gd name="connsiteY9" fmla="*/ 204316 h 1694229"/>
              <a:gd name="connsiteX10" fmla="*/ 1236143 w 1862617"/>
              <a:gd name="connsiteY10" fmla="*/ 273739 h 1694229"/>
              <a:gd name="connsiteX11" fmla="*/ 1163162 w 1862617"/>
              <a:gd name="connsiteY11" fmla="*/ 283903 h 1694229"/>
              <a:gd name="connsiteX12" fmla="*/ 1098809 w 1862617"/>
              <a:gd name="connsiteY12" fmla="*/ 285917 h 1694229"/>
              <a:gd name="connsiteX13" fmla="*/ 1051208 w 1862617"/>
              <a:gd name="connsiteY13" fmla="*/ 346183 h 1694229"/>
              <a:gd name="connsiteX14" fmla="*/ 996593 w 1862617"/>
              <a:gd name="connsiteY14" fmla="*/ 371690 h 1694229"/>
              <a:gd name="connsiteX15" fmla="*/ 943969 w 1862617"/>
              <a:gd name="connsiteY15" fmla="*/ 358385 h 1694229"/>
              <a:gd name="connsiteX16" fmla="*/ 837229 w 1862617"/>
              <a:gd name="connsiteY16" fmla="*/ 376257 h 1694229"/>
              <a:gd name="connsiteX17" fmla="*/ 814246 w 1862617"/>
              <a:gd name="connsiteY17" fmla="*/ 440035 h 1694229"/>
              <a:gd name="connsiteX18" fmla="*/ 797163 w 1862617"/>
              <a:gd name="connsiteY18" fmla="*/ 475926 h 1694229"/>
              <a:gd name="connsiteX19" fmla="*/ 715132 w 1862617"/>
              <a:gd name="connsiteY19" fmla="*/ 494632 h 1694229"/>
              <a:gd name="connsiteX20" fmla="*/ 697320 w 1862617"/>
              <a:gd name="connsiteY20" fmla="*/ 440647 h 1694229"/>
              <a:gd name="connsiteX21" fmla="*/ 653456 w 1862617"/>
              <a:gd name="connsiteY21" fmla="*/ 420298 h 1694229"/>
              <a:gd name="connsiteX22" fmla="*/ 518140 w 1862617"/>
              <a:gd name="connsiteY22" fmla="*/ 420641 h 1694229"/>
              <a:gd name="connsiteX23" fmla="*/ 434263 w 1862617"/>
              <a:gd name="connsiteY23" fmla="*/ 447350 h 1694229"/>
              <a:gd name="connsiteX24" fmla="*/ 401044 w 1862617"/>
              <a:gd name="connsiteY24" fmla="*/ 420298 h 1694229"/>
              <a:gd name="connsiteX25" fmla="*/ 381994 w 1862617"/>
              <a:gd name="connsiteY25" fmla="*/ 358385 h 1694229"/>
              <a:gd name="connsiteX26" fmla="*/ 315319 w 1862617"/>
              <a:gd name="connsiteY26" fmla="*/ 305998 h 1694229"/>
              <a:gd name="connsiteX27" fmla="*/ 270134 w 1862617"/>
              <a:gd name="connsiteY27" fmla="*/ 229110 h 1694229"/>
              <a:gd name="connsiteX28" fmla="*/ 146784 w 1862617"/>
              <a:gd name="connsiteY28" fmla="*/ 258373 h 1694229"/>
              <a:gd name="connsiteX29" fmla="*/ 127734 w 1862617"/>
              <a:gd name="connsiteY29" fmla="*/ 344785 h 1694229"/>
              <a:gd name="connsiteX30" fmla="*/ 145174 w 1862617"/>
              <a:gd name="connsiteY30" fmla="*/ 411312 h 1694229"/>
              <a:gd name="connsiteX31" fmla="*/ 117735 w 1862617"/>
              <a:gd name="connsiteY31" fmla="*/ 446172 h 1694229"/>
              <a:gd name="connsiteX32" fmla="*/ 65347 w 1862617"/>
              <a:gd name="connsiteY32" fmla="*/ 474059 h 1694229"/>
              <a:gd name="connsiteX33" fmla="*/ 37246 w 1862617"/>
              <a:gd name="connsiteY33" fmla="*/ 482063 h 1694229"/>
              <a:gd name="connsiteX34" fmla="*/ 15281 w 1862617"/>
              <a:gd name="connsiteY34" fmla="*/ 520310 h 1694229"/>
              <a:gd name="connsiteX35" fmla="*/ 1469 w 1862617"/>
              <a:gd name="connsiteY35" fmla="*/ 632745 h 1694229"/>
              <a:gd name="connsiteX36" fmla="*/ 51178 w 1862617"/>
              <a:gd name="connsiteY36" fmla="*/ 685967 h 1694229"/>
              <a:gd name="connsiteX37" fmla="*/ 108092 w 1862617"/>
              <a:gd name="connsiteY37" fmla="*/ 681547 h 1694229"/>
              <a:gd name="connsiteX38" fmla="*/ 93804 w 1862617"/>
              <a:gd name="connsiteY38" fmla="*/ 751806 h 1694229"/>
              <a:gd name="connsiteX39" fmla="*/ 148631 w 1862617"/>
              <a:gd name="connsiteY39" fmla="*/ 782248 h 1694229"/>
              <a:gd name="connsiteX40" fmla="*/ 217629 w 1862617"/>
              <a:gd name="connsiteY40" fmla="*/ 792460 h 1694229"/>
              <a:gd name="connsiteX41" fmla="*/ 252932 w 1862617"/>
              <a:gd name="connsiteY41" fmla="*/ 848431 h 1694229"/>
              <a:gd name="connsiteX42" fmla="*/ 252339 w 1862617"/>
              <a:gd name="connsiteY42" fmla="*/ 893503 h 1694229"/>
              <a:gd name="connsiteX43" fmla="*/ 276863 w 1862617"/>
              <a:gd name="connsiteY43" fmla="*/ 932978 h 1694229"/>
              <a:gd name="connsiteX44" fmla="*/ 322521 w 1862617"/>
              <a:gd name="connsiteY44" fmla="*/ 971570 h 1694229"/>
              <a:gd name="connsiteX45" fmla="*/ 407654 w 1862617"/>
              <a:gd name="connsiteY45" fmla="*/ 1025822 h 1694229"/>
              <a:gd name="connsiteX46" fmla="*/ 443431 w 1862617"/>
              <a:gd name="connsiteY46" fmla="*/ 1096915 h 1694229"/>
              <a:gd name="connsiteX47" fmla="*/ 422534 w 1862617"/>
              <a:gd name="connsiteY47" fmla="*/ 1166488 h 1694229"/>
              <a:gd name="connsiteX48" fmla="*/ 500581 w 1862617"/>
              <a:gd name="connsiteY48" fmla="*/ 1222951 h 1694229"/>
              <a:gd name="connsiteX49" fmla="*/ 572613 w 1862617"/>
              <a:gd name="connsiteY49" fmla="*/ 1255945 h 1694229"/>
              <a:gd name="connsiteX50" fmla="*/ 553444 w 1862617"/>
              <a:gd name="connsiteY50" fmla="*/ 1315648 h 1694229"/>
              <a:gd name="connsiteX51" fmla="*/ 643931 w 1862617"/>
              <a:gd name="connsiteY51" fmla="*/ 1468048 h 1694229"/>
              <a:gd name="connsiteX52" fmla="*/ 736741 w 1862617"/>
              <a:gd name="connsiteY52" fmla="*/ 1541202 h 1694229"/>
              <a:gd name="connsiteX53" fmla="*/ 786806 w 1862617"/>
              <a:gd name="connsiteY53" fmla="*/ 1491860 h 1694229"/>
              <a:gd name="connsiteX54" fmla="*/ 851396 w 1862617"/>
              <a:gd name="connsiteY54" fmla="*/ 1519257 h 1694229"/>
              <a:gd name="connsiteX55" fmla="*/ 905869 w 1862617"/>
              <a:gd name="connsiteY55" fmla="*/ 1487098 h 1694229"/>
              <a:gd name="connsiteX56" fmla="*/ 922716 w 1862617"/>
              <a:gd name="connsiteY56" fmla="*/ 1444922 h 1694229"/>
              <a:gd name="connsiteX57" fmla="*/ 986593 w 1862617"/>
              <a:gd name="connsiteY57" fmla="*/ 1531334 h 1694229"/>
              <a:gd name="connsiteX58" fmla="*/ 1031660 w 1862617"/>
              <a:gd name="connsiteY58" fmla="*/ 1602428 h 1694229"/>
              <a:gd name="connsiteX59" fmla="*/ 1101606 w 1862617"/>
              <a:gd name="connsiteY59" fmla="*/ 1693947 h 1694229"/>
              <a:gd name="connsiteX60" fmla="*/ 1132504 w 1862617"/>
              <a:gd name="connsiteY60" fmla="*/ 1630856 h 1694229"/>
              <a:gd name="connsiteX61" fmla="*/ 1163163 w 1862617"/>
              <a:gd name="connsiteY61" fmla="*/ 1624376 h 1694229"/>
              <a:gd name="connsiteX62" fmla="*/ 1206262 w 1862617"/>
              <a:gd name="connsiteY62" fmla="*/ 1653639 h 1694229"/>
              <a:gd name="connsiteX63" fmla="*/ 1239837 w 1862617"/>
              <a:gd name="connsiteY63" fmla="*/ 1612985 h 1694229"/>
              <a:gd name="connsiteX64" fmla="*/ 1258658 w 1862617"/>
              <a:gd name="connsiteY64" fmla="*/ 1617602 h 1694229"/>
              <a:gd name="connsiteX65" fmla="*/ 1292700 w 1862617"/>
              <a:gd name="connsiteY65" fmla="*/ 1684079 h 1694229"/>
              <a:gd name="connsiteX66" fmla="*/ 1349256 w 1862617"/>
              <a:gd name="connsiteY66" fmla="*/ 1660610 h 1694229"/>
              <a:gd name="connsiteX67" fmla="*/ 1401288 w 1862617"/>
              <a:gd name="connsiteY67" fmla="*/ 1604489 h 1694229"/>
              <a:gd name="connsiteX68" fmla="*/ 1452065 w 1862617"/>
              <a:gd name="connsiteY68" fmla="*/ 1587946 h 1694229"/>
              <a:gd name="connsiteX69" fmla="*/ 1469744 w 1862617"/>
              <a:gd name="connsiteY69" fmla="*/ 1643768 h 1694229"/>
              <a:gd name="connsiteX70" fmla="*/ 1539639 w 1862617"/>
              <a:gd name="connsiteY70" fmla="*/ 1618090 h 1694229"/>
              <a:gd name="connsiteX71" fmla="*/ 1570417 w 1862617"/>
              <a:gd name="connsiteY71" fmla="*/ 1531334 h 1694229"/>
              <a:gd name="connsiteX72" fmla="*/ 1651853 w 1862617"/>
              <a:gd name="connsiteY72" fmla="*/ 1441192 h 1694229"/>
              <a:gd name="connsiteX73" fmla="*/ 1696444 w 1862617"/>
              <a:gd name="connsiteY73" fmla="*/ 1410062 h 1694229"/>
              <a:gd name="connsiteX74" fmla="*/ 1724813 w 1862617"/>
              <a:gd name="connsiteY74" fmla="*/ 1413357 h 1694229"/>
              <a:gd name="connsiteX75" fmla="*/ 1802405 w 1862617"/>
              <a:gd name="connsiteY75" fmla="*/ 1402749 h 1694229"/>
              <a:gd name="connsiteX76" fmla="*/ 1797524 w 1862617"/>
              <a:gd name="connsiteY76" fmla="*/ 1456313 h 1694229"/>
              <a:gd name="connsiteX77" fmla="*/ 1855691 w 1862617"/>
              <a:gd name="connsiteY77" fmla="*/ 1479634 h 1694229"/>
              <a:gd name="connsiteX78" fmla="*/ 1857299 w 1862617"/>
              <a:gd name="connsiteY78" fmla="*/ 1457000 h 1694229"/>
              <a:gd name="connsiteX79" fmla="*/ 1856521 w 1862617"/>
              <a:gd name="connsiteY79" fmla="*/ 1396266 h 1694229"/>
              <a:gd name="connsiteX80" fmla="*/ 1834556 w 1862617"/>
              <a:gd name="connsiteY80" fmla="*/ 1306123 h 1694229"/>
              <a:gd name="connsiteX81" fmla="*/ 1834556 w 1862617"/>
              <a:gd name="connsiteY81" fmla="*/ 1248973 h 1694229"/>
              <a:gd name="connsiteX82" fmla="*/ 1747763 w 1862617"/>
              <a:gd name="connsiteY82" fmla="*/ 1264979 h 1694229"/>
              <a:gd name="connsiteX83" fmla="*/ 1737459 w 1862617"/>
              <a:gd name="connsiteY83" fmla="*/ 1176356 h 1694229"/>
              <a:gd name="connsiteX84" fmla="*/ 1704241 w 1862617"/>
              <a:gd name="connsiteY84" fmla="*/ 1038783 h 1694229"/>
              <a:gd name="connsiteX85" fmla="*/ 1627446 w 1862617"/>
              <a:gd name="connsiteY85" fmla="*/ 972257 h 1694229"/>
              <a:gd name="connsiteX86" fmla="*/ 1594228 w 1862617"/>
              <a:gd name="connsiteY86" fmla="*/ 917660 h 1694229"/>
              <a:gd name="connsiteX87" fmla="*/ 1544162 w 1862617"/>
              <a:gd name="connsiteY87" fmla="*/ 872587 h 1694229"/>
              <a:gd name="connsiteX88" fmla="*/ 1472251 w 1862617"/>
              <a:gd name="connsiteY88" fmla="*/ 845878 h 1694229"/>
              <a:gd name="connsiteX89" fmla="*/ 1449150 w 1862617"/>
              <a:gd name="connsiteY89" fmla="*/ 823245 h 1694229"/>
              <a:gd name="connsiteX90" fmla="*/ 1477013 w 1862617"/>
              <a:gd name="connsiteY90" fmla="*/ 784801 h 1694229"/>
              <a:gd name="connsiteX91" fmla="*/ 1458319 w 1862617"/>
              <a:gd name="connsiteY91" fmla="*/ 748910 h 1694229"/>
              <a:gd name="connsiteX92" fmla="*/ 1463081 w 1862617"/>
              <a:gd name="connsiteY92" fmla="*/ 725098 h 1694229"/>
              <a:gd name="connsiteX93" fmla="*/ 1488076 w 1862617"/>
              <a:gd name="connsiteY93" fmla="*/ 724035 h 1694229"/>
              <a:gd name="connsiteX94" fmla="*/ 1580416 w 1862617"/>
              <a:gd name="connsiteY94" fmla="*/ 740220 h 1694229"/>
              <a:gd name="connsiteX95" fmla="*/ 1615719 w 1862617"/>
              <a:gd name="connsiteY95" fmla="*/ 683758 h 1694229"/>
              <a:gd name="connsiteX96" fmla="*/ 1603753 w 1862617"/>
              <a:gd name="connsiteY96" fmla="*/ 553648 h 1694229"/>
              <a:gd name="connsiteX97" fmla="*/ 1620956 w 1862617"/>
              <a:gd name="connsiteY97" fmla="*/ 405322 h 1694229"/>
              <a:gd name="connsiteX0" fmla="*/ 1620956 w 1878075"/>
              <a:gd name="connsiteY0" fmla="*/ 405322 h 1694229"/>
              <a:gd name="connsiteX1" fmla="*/ 1548806 w 1878075"/>
              <a:gd name="connsiteY1" fmla="*/ 372673 h 1694229"/>
              <a:gd name="connsiteX2" fmla="*/ 1458557 w 1878075"/>
              <a:gd name="connsiteY2" fmla="*/ 348860 h 1694229"/>
              <a:gd name="connsiteX3" fmla="*/ 1405237 w 1878075"/>
              <a:gd name="connsiteY3" fmla="*/ 271776 h 1694229"/>
              <a:gd name="connsiteX4" fmla="*/ 1382136 w 1878075"/>
              <a:gd name="connsiteY4" fmla="*/ 169931 h 1694229"/>
              <a:gd name="connsiteX5" fmla="*/ 1346239 w 1878075"/>
              <a:gd name="connsiteY5" fmla="*/ 1869 h 1694229"/>
              <a:gd name="connsiteX6" fmla="*/ 1278870 w 1878075"/>
              <a:gd name="connsiteY6" fmla="*/ 43567 h 1694229"/>
              <a:gd name="connsiteX7" fmla="*/ 1273302 w 1878075"/>
              <a:gd name="connsiteY7" fmla="*/ 101090 h 1694229"/>
              <a:gd name="connsiteX8" fmla="*/ 1257397 w 1878075"/>
              <a:gd name="connsiteY8" fmla="*/ 152303 h 1694229"/>
              <a:gd name="connsiteX9" fmla="*/ 1237872 w 1878075"/>
              <a:gd name="connsiteY9" fmla="*/ 204316 h 1694229"/>
              <a:gd name="connsiteX10" fmla="*/ 1236143 w 1878075"/>
              <a:gd name="connsiteY10" fmla="*/ 273739 h 1694229"/>
              <a:gd name="connsiteX11" fmla="*/ 1163162 w 1878075"/>
              <a:gd name="connsiteY11" fmla="*/ 283903 h 1694229"/>
              <a:gd name="connsiteX12" fmla="*/ 1098809 w 1878075"/>
              <a:gd name="connsiteY12" fmla="*/ 285917 h 1694229"/>
              <a:gd name="connsiteX13" fmla="*/ 1051208 w 1878075"/>
              <a:gd name="connsiteY13" fmla="*/ 346183 h 1694229"/>
              <a:gd name="connsiteX14" fmla="*/ 996593 w 1878075"/>
              <a:gd name="connsiteY14" fmla="*/ 371690 h 1694229"/>
              <a:gd name="connsiteX15" fmla="*/ 943969 w 1878075"/>
              <a:gd name="connsiteY15" fmla="*/ 358385 h 1694229"/>
              <a:gd name="connsiteX16" fmla="*/ 837229 w 1878075"/>
              <a:gd name="connsiteY16" fmla="*/ 376257 h 1694229"/>
              <a:gd name="connsiteX17" fmla="*/ 814246 w 1878075"/>
              <a:gd name="connsiteY17" fmla="*/ 440035 h 1694229"/>
              <a:gd name="connsiteX18" fmla="*/ 797163 w 1878075"/>
              <a:gd name="connsiteY18" fmla="*/ 475926 h 1694229"/>
              <a:gd name="connsiteX19" fmla="*/ 715132 w 1878075"/>
              <a:gd name="connsiteY19" fmla="*/ 494632 h 1694229"/>
              <a:gd name="connsiteX20" fmla="*/ 697320 w 1878075"/>
              <a:gd name="connsiteY20" fmla="*/ 440647 h 1694229"/>
              <a:gd name="connsiteX21" fmla="*/ 653456 w 1878075"/>
              <a:gd name="connsiteY21" fmla="*/ 420298 h 1694229"/>
              <a:gd name="connsiteX22" fmla="*/ 518140 w 1878075"/>
              <a:gd name="connsiteY22" fmla="*/ 420641 h 1694229"/>
              <a:gd name="connsiteX23" fmla="*/ 434263 w 1878075"/>
              <a:gd name="connsiteY23" fmla="*/ 447350 h 1694229"/>
              <a:gd name="connsiteX24" fmla="*/ 401044 w 1878075"/>
              <a:gd name="connsiteY24" fmla="*/ 420298 h 1694229"/>
              <a:gd name="connsiteX25" fmla="*/ 381994 w 1878075"/>
              <a:gd name="connsiteY25" fmla="*/ 358385 h 1694229"/>
              <a:gd name="connsiteX26" fmla="*/ 315319 w 1878075"/>
              <a:gd name="connsiteY26" fmla="*/ 305998 h 1694229"/>
              <a:gd name="connsiteX27" fmla="*/ 270134 w 1878075"/>
              <a:gd name="connsiteY27" fmla="*/ 229110 h 1694229"/>
              <a:gd name="connsiteX28" fmla="*/ 146784 w 1878075"/>
              <a:gd name="connsiteY28" fmla="*/ 258373 h 1694229"/>
              <a:gd name="connsiteX29" fmla="*/ 127734 w 1878075"/>
              <a:gd name="connsiteY29" fmla="*/ 344785 h 1694229"/>
              <a:gd name="connsiteX30" fmla="*/ 145174 w 1878075"/>
              <a:gd name="connsiteY30" fmla="*/ 411312 h 1694229"/>
              <a:gd name="connsiteX31" fmla="*/ 117735 w 1878075"/>
              <a:gd name="connsiteY31" fmla="*/ 446172 h 1694229"/>
              <a:gd name="connsiteX32" fmla="*/ 65347 w 1878075"/>
              <a:gd name="connsiteY32" fmla="*/ 474059 h 1694229"/>
              <a:gd name="connsiteX33" fmla="*/ 37246 w 1878075"/>
              <a:gd name="connsiteY33" fmla="*/ 482063 h 1694229"/>
              <a:gd name="connsiteX34" fmla="*/ 15281 w 1878075"/>
              <a:gd name="connsiteY34" fmla="*/ 520310 h 1694229"/>
              <a:gd name="connsiteX35" fmla="*/ 1469 w 1878075"/>
              <a:gd name="connsiteY35" fmla="*/ 632745 h 1694229"/>
              <a:gd name="connsiteX36" fmla="*/ 51178 w 1878075"/>
              <a:gd name="connsiteY36" fmla="*/ 685967 h 1694229"/>
              <a:gd name="connsiteX37" fmla="*/ 108092 w 1878075"/>
              <a:gd name="connsiteY37" fmla="*/ 681547 h 1694229"/>
              <a:gd name="connsiteX38" fmla="*/ 93804 w 1878075"/>
              <a:gd name="connsiteY38" fmla="*/ 751806 h 1694229"/>
              <a:gd name="connsiteX39" fmla="*/ 148631 w 1878075"/>
              <a:gd name="connsiteY39" fmla="*/ 782248 h 1694229"/>
              <a:gd name="connsiteX40" fmla="*/ 217629 w 1878075"/>
              <a:gd name="connsiteY40" fmla="*/ 792460 h 1694229"/>
              <a:gd name="connsiteX41" fmla="*/ 252932 w 1878075"/>
              <a:gd name="connsiteY41" fmla="*/ 848431 h 1694229"/>
              <a:gd name="connsiteX42" fmla="*/ 252339 w 1878075"/>
              <a:gd name="connsiteY42" fmla="*/ 893503 h 1694229"/>
              <a:gd name="connsiteX43" fmla="*/ 276863 w 1878075"/>
              <a:gd name="connsiteY43" fmla="*/ 932978 h 1694229"/>
              <a:gd name="connsiteX44" fmla="*/ 322521 w 1878075"/>
              <a:gd name="connsiteY44" fmla="*/ 971570 h 1694229"/>
              <a:gd name="connsiteX45" fmla="*/ 407654 w 1878075"/>
              <a:gd name="connsiteY45" fmla="*/ 1025822 h 1694229"/>
              <a:gd name="connsiteX46" fmla="*/ 443431 w 1878075"/>
              <a:gd name="connsiteY46" fmla="*/ 1096915 h 1694229"/>
              <a:gd name="connsiteX47" fmla="*/ 422534 w 1878075"/>
              <a:gd name="connsiteY47" fmla="*/ 1166488 h 1694229"/>
              <a:gd name="connsiteX48" fmla="*/ 500581 w 1878075"/>
              <a:gd name="connsiteY48" fmla="*/ 1222951 h 1694229"/>
              <a:gd name="connsiteX49" fmla="*/ 572613 w 1878075"/>
              <a:gd name="connsiteY49" fmla="*/ 1255945 h 1694229"/>
              <a:gd name="connsiteX50" fmla="*/ 553444 w 1878075"/>
              <a:gd name="connsiteY50" fmla="*/ 1315648 h 1694229"/>
              <a:gd name="connsiteX51" fmla="*/ 643931 w 1878075"/>
              <a:gd name="connsiteY51" fmla="*/ 1468048 h 1694229"/>
              <a:gd name="connsiteX52" fmla="*/ 736741 w 1878075"/>
              <a:gd name="connsiteY52" fmla="*/ 1541202 h 1694229"/>
              <a:gd name="connsiteX53" fmla="*/ 786806 w 1878075"/>
              <a:gd name="connsiteY53" fmla="*/ 1491860 h 1694229"/>
              <a:gd name="connsiteX54" fmla="*/ 851396 w 1878075"/>
              <a:gd name="connsiteY54" fmla="*/ 1519257 h 1694229"/>
              <a:gd name="connsiteX55" fmla="*/ 905869 w 1878075"/>
              <a:gd name="connsiteY55" fmla="*/ 1487098 h 1694229"/>
              <a:gd name="connsiteX56" fmla="*/ 922716 w 1878075"/>
              <a:gd name="connsiteY56" fmla="*/ 1444922 h 1694229"/>
              <a:gd name="connsiteX57" fmla="*/ 986593 w 1878075"/>
              <a:gd name="connsiteY57" fmla="*/ 1531334 h 1694229"/>
              <a:gd name="connsiteX58" fmla="*/ 1031660 w 1878075"/>
              <a:gd name="connsiteY58" fmla="*/ 1602428 h 1694229"/>
              <a:gd name="connsiteX59" fmla="*/ 1101606 w 1878075"/>
              <a:gd name="connsiteY59" fmla="*/ 1693947 h 1694229"/>
              <a:gd name="connsiteX60" fmla="*/ 1132504 w 1878075"/>
              <a:gd name="connsiteY60" fmla="*/ 1630856 h 1694229"/>
              <a:gd name="connsiteX61" fmla="*/ 1163163 w 1878075"/>
              <a:gd name="connsiteY61" fmla="*/ 1624376 h 1694229"/>
              <a:gd name="connsiteX62" fmla="*/ 1206262 w 1878075"/>
              <a:gd name="connsiteY62" fmla="*/ 1653639 h 1694229"/>
              <a:gd name="connsiteX63" fmla="*/ 1239837 w 1878075"/>
              <a:gd name="connsiteY63" fmla="*/ 1612985 h 1694229"/>
              <a:gd name="connsiteX64" fmla="*/ 1258658 w 1878075"/>
              <a:gd name="connsiteY64" fmla="*/ 1617602 h 1694229"/>
              <a:gd name="connsiteX65" fmla="*/ 1292700 w 1878075"/>
              <a:gd name="connsiteY65" fmla="*/ 1684079 h 1694229"/>
              <a:gd name="connsiteX66" fmla="*/ 1349256 w 1878075"/>
              <a:gd name="connsiteY66" fmla="*/ 1660610 h 1694229"/>
              <a:gd name="connsiteX67" fmla="*/ 1401288 w 1878075"/>
              <a:gd name="connsiteY67" fmla="*/ 1604489 h 1694229"/>
              <a:gd name="connsiteX68" fmla="*/ 1452065 w 1878075"/>
              <a:gd name="connsiteY68" fmla="*/ 1587946 h 1694229"/>
              <a:gd name="connsiteX69" fmla="*/ 1469744 w 1878075"/>
              <a:gd name="connsiteY69" fmla="*/ 1643768 h 1694229"/>
              <a:gd name="connsiteX70" fmla="*/ 1539639 w 1878075"/>
              <a:gd name="connsiteY70" fmla="*/ 1618090 h 1694229"/>
              <a:gd name="connsiteX71" fmla="*/ 1570417 w 1878075"/>
              <a:gd name="connsiteY71" fmla="*/ 1531334 h 1694229"/>
              <a:gd name="connsiteX72" fmla="*/ 1651853 w 1878075"/>
              <a:gd name="connsiteY72" fmla="*/ 1441192 h 1694229"/>
              <a:gd name="connsiteX73" fmla="*/ 1696444 w 1878075"/>
              <a:gd name="connsiteY73" fmla="*/ 1410062 h 1694229"/>
              <a:gd name="connsiteX74" fmla="*/ 1724813 w 1878075"/>
              <a:gd name="connsiteY74" fmla="*/ 1413357 h 1694229"/>
              <a:gd name="connsiteX75" fmla="*/ 1802405 w 1878075"/>
              <a:gd name="connsiteY75" fmla="*/ 1402749 h 1694229"/>
              <a:gd name="connsiteX76" fmla="*/ 1797524 w 1878075"/>
              <a:gd name="connsiteY76" fmla="*/ 1456313 h 1694229"/>
              <a:gd name="connsiteX77" fmla="*/ 1855691 w 1878075"/>
              <a:gd name="connsiteY77" fmla="*/ 1479634 h 1694229"/>
              <a:gd name="connsiteX78" fmla="*/ 1857299 w 1878075"/>
              <a:gd name="connsiteY78" fmla="*/ 1457000 h 1694229"/>
              <a:gd name="connsiteX79" fmla="*/ 1856521 w 1878075"/>
              <a:gd name="connsiteY79" fmla="*/ 1396266 h 1694229"/>
              <a:gd name="connsiteX80" fmla="*/ 1863843 w 1878075"/>
              <a:gd name="connsiteY80" fmla="*/ 1323993 h 1694229"/>
              <a:gd name="connsiteX81" fmla="*/ 1834556 w 1878075"/>
              <a:gd name="connsiteY81" fmla="*/ 1248973 h 1694229"/>
              <a:gd name="connsiteX82" fmla="*/ 1747763 w 1878075"/>
              <a:gd name="connsiteY82" fmla="*/ 1264979 h 1694229"/>
              <a:gd name="connsiteX83" fmla="*/ 1737459 w 1878075"/>
              <a:gd name="connsiteY83" fmla="*/ 1176356 h 1694229"/>
              <a:gd name="connsiteX84" fmla="*/ 1704241 w 1878075"/>
              <a:gd name="connsiteY84" fmla="*/ 1038783 h 1694229"/>
              <a:gd name="connsiteX85" fmla="*/ 1627446 w 1878075"/>
              <a:gd name="connsiteY85" fmla="*/ 972257 h 1694229"/>
              <a:gd name="connsiteX86" fmla="*/ 1594228 w 1878075"/>
              <a:gd name="connsiteY86" fmla="*/ 917660 h 1694229"/>
              <a:gd name="connsiteX87" fmla="*/ 1544162 w 1878075"/>
              <a:gd name="connsiteY87" fmla="*/ 872587 h 1694229"/>
              <a:gd name="connsiteX88" fmla="*/ 1472251 w 1878075"/>
              <a:gd name="connsiteY88" fmla="*/ 845878 h 1694229"/>
              <a:gd name="connsiteX89" fmla="*/ 1449150 w 1878075"/>
              <a:gd name="connsiteY89" fmla="*/ 823245 h 1694229"/>
              <a:gd name="connsiteX90" fmla="*/ 1477013 w 1878075"/>
              <a:gd name="connsiteY90" fmla="*/ 784801 h 1694229"/>
              <a:gd name="connsiteX91" fmla="*/ 1458319 w 1878075"/>
              <a:gd name="connsiteY91" fmla="*/ 748910 h 1694229"/>
              <a:gd name="connsiteX92" fmla="*/ 1463081 w 1878075"/>
              <a:gd name="connsiteY92" fmla="*/ 725098 h 1694229"/>
              <a:gd name="connsiteX93" fmla="*/ 1488076 w 1878075"/>
              <a:gd name="connsiteY93" fmla="*/ 724035 h 1694229"/>
              <a:gd name="connsiteX94" fmla="*/ 1580416 w 1878075"/>
              <a:gd name="connsiteY94" fmla="*/ 740220 h 1694229"/>
              <a:gd name="connsiteX95" fmla="*/ 1615719 w 1878075"/>
              <a:gd name="connsiteY95" fmla="*/ 683758 h 1694229"/>
              <a:gd name="connsiteX96" fmla="*/ 1603753 w 1878075"/>
              <a:gd name="connsiteY96" fmla="*/ 553648 h 1694229"/>
              <a:gd name="connsiteX97" fmla="*/ 1620956 w 1878075"/>
              <a:gd name="connsiteY97" fmla="*/ 405322 h 1694229"/>
              <a:gd name="connsiteX0" fmla="*/ 1620956 w 1866986"/>
              <a:gd name="connsiteY0" fmla="*/ 405322 h 1694229"/>
              <a:gd name="connsiteX1" fmla="*/ 1548806 w 1866986"/>
              <a:gd name="connsiteY1" fmla="*/ 372673 h 1694229"/>
              <a:gd name="connsiteX2" fmla="*/ 1458557 w 1866986"/>
              <a:gd name="connsiteY2" fmla="*/ 348860 h 1694229"/>
              <a:gd name="connsiteX3" fmla="*/ 1405237 w 1866986"/>
              <a:gd name="connsiteY3" fmla="*/ 271776 h 1694229"/>
              <a:gd name="connsiteX4" fmla="*/ 1382136 w 1866986"/>
              <a:gd name="connsiteY4" fmla="*/ 169931 h 1694229"/>
              <a:gd name="connsiteX5" fmla="*/ 1346239 w 1866986"/>
              <a:gd name="connsiteY5" fmla="*/ 1869 h 1694229"/>
              <a:gd name="connsiteX6" fmla="*/ 1278870 w 1866986"/>
              <a:gd name="connsiteY6" fmla="*/ 43567 h 1694229"/>
              <a:gd name="connsiteX7" fmla="*/ 1273302 w 1866986"/>
              <a:gd name="connsiteY7" fmla="*/ 101090 h 1694229"/>
              <a:gd name="connsiteX8" fmla="*/ 1257397 w 1866986"/>
              <a:gd name="connsiteY8" fmla="*/ 152303 h 1694229"/>
              <a:gd name="connsiteX9" fmla="*/ 1237872 w 1866986"/>
              <a:gd name="connsiteY9" fmla="*/ 204316 h 1694229"/>
              <a:gd name="connsiteX10" fmla="*/ 1236143 w 1866986"/>
              <a:gd name="connsiteY10" fmla="*/ 273739 h 1694229"/>
              <a:gd name="connsiteX11" fmla="*/ 1163162 w 1866986"/>
              <a:gd name="connsiteY11" fmla="*/ 283903 h 1694229"/>
              <a:gd name="connsiteX12" fmla="*/ 1098809 w 1866986"/>
              <a:gd name="connsiteY12" fmla="*/ 285917 h 1694229"/>
              <a:gd name="connsiteX13" fmla="*/ 1051208 w 1866986"/>
              <a:gd name="connsiteY13" fmla="*/ 346183 h 1694229"/>
              <a:gd name="connsiteX14" fmla="*/ 996593 w 1866986"/>
              <a:gd name="connsiteY14" fmla="*/ 371690 h 1694229"/>
              <a:gd name="connsiteX15" fmla="*/ 943969 w 1866986"/>
              <a:gd name="connsiteY15" fmla="*/ 358385 h 1694229"/>
              <a:gd name="connsiteX16" fmla="*/ 837229 w 1866986"/>
              <a:gd name="connsiteY16" fmla="*/ 376257 h 1694229"/>
              <a:gd name="connsiteX17" fmla="*/ 814246 w 1866986"/>
              <a:gd name="connsiteY17" fmla="*/ 440035 h 1694229"/>
              <a:gd name="connsiteX18" fmla="*/ 797163 w 1866986"/>
              <a:gd name="connsiteY18" fmla="*/ 475926 h 1694229"/>
              <a:gd name="connsiteX19" fmla="*/ 715132 w 1866986"/>
              <a:gd name="connsiteY19" fmla="*/ 494632 h 1694229"/>
              <a:gd name="connsiteX20" fmla="*/ 697320 w 1866986"/>
              <a:gd name="connsiteY20" fmla="*/ 440647 h 1694229"/>
              <a:gd name="connsiteX21" fmla="*/ 653456 w 1866986"/>
              <a:gd name="connsiteY21" fmla="*/ 420298 h 1694229"/>
              <a:gd name="connsiteX22" fmla="*/ 518140 w 1866986"/>
              <a:gd name="connsiteY22" fmla="*/ 420641 h 1694229"/>
              <a:gd name="connsiteX23" fmla="*/ 434263 w 1866986"/>
              <a:gd name="connsiteY23" fmla="*/ 447350 h 1694229"/>
              <a:gd name="connsiteX24" fmla="*/ 401044 w 1866986"/>
              <a:gd name="connsiteY24" fmla="*/ 420298 h 1694229"/>
              <a:gd name="connsiteX25" fmla="*/ 381994 w 1866986"/>
              <a:gd name="connsiteY25" fmla="*/ 358385 h 1694229"/>
              <a:gd name="connsiteX26" fmla="*/ 315319 w 1866986"/>
              <a:gd name="connsiteY26" fmla="*/ 305998 h 1694229"/>
              <a:gd name="connsiteX27" fmla="*/ 270134 w 1866986"/>
              <a:gd name="connsiteY27" fmla="*/ 229110 h 1694229"/>
              <a:gd name="connsiteX28" fmla="*/ 146784 w 1866986"/>
              <a:gd name="connsiteY28" fmla="*/ 258373 h 1694229"/>
              <a:gd name="connsiteX29" fmla="*/ 127734 w 1866986"/>
              <a:gd name="connsiteY29" fmla="*/ 344785 h 1694229"/>
              <a:gd name="connsiteX30" fmla="*/ 145174 w 1866986"/>
              <a:gd name="connsiteY30" fmla="*/ 411312 h 1694229"/>
              <a:gd name="connsiteX31" fmla="*/ 117735 w 1866986"/>
              <a:gd name="connsiteY31" fmla="*/ 446172 h 1694229"/>
              <a:gd name="connsiteX32" fmla="*/ 65347 w 1866986"/>
              <a:gd name="connsiteY32" fmla="*/ 474059 h 1694229"/>
              <a:gd name="connsiteX33" fmla="*/ 37246 w 1866986"/>
              <a:gd name="connsiteY33" fmla="*/ 482063 h 1694229"/>
              <a:gd name="connsiteX34" fmla="*/ 15281 w 1866986"/>
              <a:gd name="connsiteY34" fmla="*/ 520310 h 1694229"/>
              <a:gd name="connsiteX35" fmla="*/ 1469 w 1866986"/>
              <a:gd name="connsiteY35" fmla="*/ 632745 h 1694229"/>
              <a:gd name="connsiteX36" fmla="*/ 51178 w 1866986"/>
              <a:gd name="connsiteY36" fmla="*/ 685967 h 1694229"/>
              <a:gd name="connsiteX37" fmla="*/ 108092 w 1866986"/>
              <a:gd name="connsiteY37" fmla="*/ 681547 h 1694229"/>
              <a:gd name="connsiteX38" fmla="*/ 93804 w 1866986"/>
              <a:gd name="connsiteY38" fmla="*/ 751806 h 1694229"/>
              <a:gd name="connsiteX39" fmla="*/ 148631 w 1866986"/>
              <a:gd name="connsiteY39" fmla="*/ 782248 h 1694229"/>
              <a:gd name="connsiteX40" fmla="*/ 217629 w 1866986"/>
              <a:gd name="connsiteY40" fmla="*/ 792460 h 1694229"/>
              <a:gd name="connsiteX41" fmla="*/ 252932 w 1866986"/>
              <a:gd name="connsiteY41" fmla="*/ 848431 h 1694229"/>
              <a:gd name="connsiteX42" fmla="*/ 252339 w 1866986"/>
              <a:gd name="connsiteY42" fmla="*/ 893503 h 1694229"/>
              <a:gd name="connsiteX43" fmla="*/ 276863 w 1866986"/>
              <a:gd name="connsiteY43" fmla="*/ 932978 h 1694229"/>
              <a:gd name="connsiteX44" fmla="*/ 322521 w 1866986"/>
              <a:gd name="connsiteY44" fmla="*/ 971570 h 1694229"/>
              <a:gd name="connsiteX45" fmla="*/ 407654 w 1866986"/>
              <a:gd name="connsiteY45" fmla="*/ 1025822 h 1694229"/>
              <a:gd name="connsiteX46" fmla="*/ 443431 w 1866986"/>
              <a:gd name="connsiteY46" fmla="*/ 1096915 h 1694229"/>
              <a:gd name="connsiteX47" fmla="*/ 422534 w 1866986"/>
              <a:gd name="connsiteY47" fmla="*/ 1166488 h 1694229"/>
              <a:gd name="connsiteX48" fmla="*/ 500581 w 1866986"/>
              <a:gd name="connsiteY48" fmla="*/ 1222951 h 1694229"/>
              <a:gd name="connsiteX49" fmla="*/ 572613 w 1866986"/>
              <a:gd name="connsiteY49" fmla="*/ 1255945 h 1694229"/>
              <a:gd name="connsiteX50" fmla="*/ 553444 w 1866986"/>
              <a:gd name="connsiteY50" fmla="*/ 1315648 h 1694229"/>
              <a:gd name="connsiteX51" fmla="*/ 643931 w 1866986"/>
              <a:gd name="connsiteY51" fmla="*/ 1468048 h 1694229"/>
              <a:gd name="connsiteX52" fmla="*/ 736741 w 1866986"/>
              <a:gd name="connsiteY52" fmla="*/ 1541202 h 1694229"/>
              <a:gd name="connsiteX53" fmla="*/ 786806 w 1866986"/>
              <a:gd name="connsiteY53" fmla="*/ 1491860 h 1694229"/>
              <a:gd name="connsiteX54" fmla="*/ 851396 w 1866986"/>
              <a:gd name="connsiteY54" fmla="*/ 1519257 h 1694229"/>
              <a:gd name="connsiteX55" fmla="*/ 905869 w 1866986"/>
              <a:gd name="connsiteY55" fmla="*/ 1487098 h 1694229"/>
              <a:gd name="connsiteX56" fmla="*/ 922716 w 1866986"/>
              <a:gd name="connsiteY56" fmla="*/ 1444922 h 1694229"/>
              <a:gd name="connsiteX57" fmla="*/ 986593 w 1866986"/>
              <a:gd name="connsiteY57" fmla="*/ 1531334 h 1694229"/>
              <a:gd name="connsiteX58" fmla="*/ 1031660 w 1866986"/>
              <a:gd name="connsiteY58" fmla="*/ 1602428 h 1694229"/>
              <a:gd name="connsiteX59" fmla="*/ 1101606 w 1866986"/>
              <a:gd name="connsiteY59" fmla="*/ 1693947 h 1694229"/>
              <a:gd name="connsiteX60" fmla="*/ 1132504 w 1866986"/>
              <a:gd name="connsiteY60" fmla="*/ 1630856 h 1694229"/>
              <a:gd name="connsiteX61" fmla="*/ 1163163 w 1866986"/>
              <a:gd name="connsiteY61" fmla="*/ 1624376 h 1694229"/>
              <a:gd name="connsiteX62" fmla="*/ 1206262 w 1866986"/>
              <a:gd name="connsiteY62" fmla="*/ 1653639 h 1694229"/>
              <a:gd name="connsiteX63" fmla="*/ 1239837 w 1866986"/>
              <a:gd name="connsiteY63" fmla="*/ 1612985 h 1694229"/>
              <a:gd name="connsiteX64" fmla="*/ 1258658 w 1866986"/>
              <a:gd name="connsiteY64" fmla="*/ 1617602 h 1694229"/>
              <a:gd name="connsiteX65" fmla="*/ 1292700 w 1866986"/>
              <a:gd name="connsiteY65" fmla="*/ 1684079 h 1694229"/>
              <a:gd name="connsiteX66" fmla="*/ 1349256 w 1866986"/>
              <a:gd name="connsiteY66" fmla="*/ 1660610 h 1694229"/>
              <a:gd name="connsiteX67" fmla="*/ 1401288 w 1866986"/>
              <a:gd name="connsiteY67" fmla="*/ 1604489 h 1694229"/>
              <a:gd name="connsiteX68" fmla="*/ 1452065 w 1866986"/>
              <a:gd name="connsiteY68" fmla="*/ 1587946 h 1694229"/>
              <a:gd name="connsiteX69" fmla="*/ 1469744 w 1866986"/>
              <a:gd name="connsiteY69" fmla="*/ 1643768 h 1694229"/>
              <a:gd name="connsiteX70" fmla="*/ 1539639 w 1866986"/>
              <a:gd name="connsiteY70" fmla="*/ 1618090 h 1694229"/>
              <a:gd name="connsiteX71" fmla="*/ 1570417 w 1866986"/>
              <a:gd name="connsiteY71" fmla="*/ 1531334 h 1694229"/>
              <a:gd name="connsiteX72" fmla="*/ 1651853 w 1866986"/>
              <a:gd name="connsiteY72" fmla="*/ 1441192 h 1694229"/>
              <a:gd name="connsiteX73" fmla="*/ 1696444 w 1866986"/>
              <a:gd name="connsiteY73" fmla="*/ 1410062 h 1694229"/>
              <a:gd name="connsiteX74" fmla="*/ 1724813 w 1866986"/>
              <a:gd name="connsiteY74" fmla="*/ 1413357 h 1694229"/>
              <a:gd name="connsiteX75" fmla="*/ 1802405 w 1866986"/>
              <a:gd name="connsiteY75" fmla="*/ 1402749 h 1694229"/>
              <a:gd name="connsiteX76" fmla="*/ 1797524 w 1866986"/>
              <a:gd name="connsiteY76" fmla="*/ 1456313 h 1694229"/>
              <a:gd name="connsiteX77" fmla="*/ 1855691 w 1866986"/>
              <a:gd name="connsiteY77" fmla="*/ 1479634 h 1694229"/>
              <a:gd name="connsiteX78" fmla="*/ 1857299 w 1866986"/>
              <a:gd name="connsiteY78" fmla="*/ 1457000 h 1694229"/>
              <a:gd name="connsiteX79" fmla="*/ 1856521 w 1866986"/>
              <a:gd name="connsiteY79" fmla="*/ 1396266 h 1694229"/>
              <a:gd name="connsiteX80" fmla="*/ 1863843 w 1866986"/>
              <a:gd name="connsiteY80" fmla="*/ 1323993 h 1694229"/>
              <a:gd name="connsiteX81" fmla="*/ 1797946 w 1866986"/>
              <a:gd name="connsiteY81" fmla="*/ 1305140 h 1694229"/>
              <a:gd name="connsiteX82" fmla="*/ 1747763 w 1866986"/>
              <a:gd name="connsiteY82" fmla="*/ 1264979 h 1694229"/>
              <a:gd name="connsiteX83" fmla="*/ 1737459 w 1866986"/>
              <a:gd name="connsiteY83" fmla="*/ 1176356 h 1694229"/>
              <a:gd name="connsiteX84" fmla="*/ 1704241 w 1866986"/>
              <a:gd name="connsiteY84" fmla="*/ 1038783 h 1694229"/>
              <a:gd name="connsiteX85" fmla="*/ 1627446 w 1866986"/>
              <a:gd name="connsiteY85" fmla="*/ 972257 h 1694229"/>
              <a:gd name="connsiteX86" fmla="*/ 1594228 w 1866986"/>
              <a:gd name="connsiteY86" fmla="*/ 917660 h 1694229"/>
              <a:gd name="connsiteX87" fmla="*/ 1544162 w 1866986"/>
              <a:gd name="connsiteY87" fmla="*/ 872587 h 1694229"/>
              <a:gd name="connsiteX88" fmla="*/ 1472251 w 1866986"/>
              <a:gd name="connsiteY88" fmla="*/ 845878 h 1694229"/>
              <a:gd name="connsiteX89" fmla="*/ 1449150 w 1866986"/>
              <a:gd name="connsiteY89" fmla="*/ 823245 h 1694229"/>
              <a:gd name="connsiteX90" fmla="*/ 1477013 w 1866986"/>
              <a:gd name="connsiteY90" fmla="*/ 784801 h 1694229"/>
              <a:gd name="connsiteX91" fmla="*/ 1458319 w 1866986"/>
              <a:gd name="connsiteY91" fmla="*/ 748910 h 1694229"/>
              <a:gd name="connsiteX92" fmla="*/ 1463081 w 1866986"/>
              <a:gd name="connsiteY92" fmla="*/ 725098 h 1694229"/>
              <a:gd name="connsiteX93" fmla="*/ 1488076 w 1866986"/>
              <a:gd name="connsiteY93" fmla="*/ 724035 h 1694229"/>
              <a:gd name="connsiteX94" fmla="*/ 1580416 w 1866986"/>
              <a:gd name="connsiteY94" fmla="*/ 740220 h 1694229"/>
              <a:gd name="connsiteX95" fmla="*/ 1615719 w 1866986"/>
              <a:gd name="connsiteY95" fmla="*/ 683758 h 1694229"/>
              <a:gd name="connsiteX96" fmla="*/ 1603753 w 1866986"/>
              <a:gd name="connsiteY96" fmla="*/ 553648 h 1694229"/>
              <a:gd name="connsiteX97" fmla="*/ 1620956 w 1866986"/>
              <a:gd name="connsiteY97" fmla="*/ 405322 h 1694229"/>
              <a:gd name="connsiteX0" fmla="*/ 1620956 w 1880530"/>
              <a:gd name="connsiteY0" fmla="*/ 405322 h 1694229"/>
              <a:gd name="connsiteX1" fmla="*/ 1548806 w 1880530"/>
              <a:gd name="connsiteY1" fmla="*/ 372673 h 1694229"/>
              <a:gd name="connsiteX2" fmla="*/ 1458557 w 1880530"/>
              <a:gd name="connsiteY2" fmla="*/ 348860 h 1694229"/>
              <a:gd name="connsiteX3" fmla="*/ 1405237 w 1880530"/>
              <a:gd name="connsiteY3" fmla="*/ 271776 h 1694229"/>
              <a:gd name="connsiteX4" fmla="*/ 1382136 w 1880530"/>
              <a:gd name="connsiteY4" fmla="*/ 169931 h 1694229"/>
              <a:gd name="connsiteX5" fmla="*/ 1346239 w 1880530"/>
              <a:gd name="connsiteY5" fmla="*/ 1869 h 1694229"/>
              <a:gd name="connsiteX6" fmla="*/ 1278870 w 1880530"/>
              <a:gd name="connsiteY6" fmla="*/ 43567 h 1694229"/>
              <a:gd name="connsiteX7" fmla="*/ 1273302 w 1880530"/>
              <a:gd name="connsiteY7" fmla="*/ 101090 h 1694229"/>
              <a:gd name="connsiteX8" fmla="*/ 1257397 w 1880530"/>
              <a:gd name="connsiteY8" fmla="*/ 152303 h 1694229"/>
              <a:gd name="connsiteX9" fmla="*/ 1237872 w 1880530"/>
              <a:gd name="connsiteY9" fmla="*/ 204316 h 1694229"/>
              <a:gd name="connsiteX10" fmla="*/ 1236143 w 1880530"/>
              <a:gd name="connsiteY10" fmla="*/ 273739 h 1694229"/>
              <a:gd name="connsiteX11" fmla="*/ 1163162 w 1880530"/>
              <a:gd name="connsiteY11" fmla="*/ 283903 h 1694229"/>
              <a:gd name="connsiteX12" fmla="*/ 1098809 w 1880530"/>
              <a:gd name="connsiteY12" fmla="*/ 285917 h 1694229"/>
              <a:gd name="connsiteX13" fmla="*/ 1051208 w 1880530"/>
              <a:gd name="connsiteY13" fmla="*/ 346183 h 1694229"/>
              <a:gd name="connsiteX14" fmla="*/ 996593 w 1880530"/>
              <a:gd name="connsiteY14" fmla="*/ 371690 h 1694229"/>
              <a:gd name="connsiteX15" fmla="*/ 943969 w 1880530"/>
              <a:gd name="connsiteY15" fmla="*/ 358385 h 1694229"/>
              <a:gd name="connsiteX16" fmla="*/ 837229 w 1880530"/>
              <a:gd name="connsiteY16" fmla="*/ 376257 h 1694229"/>
              <a:gd name="connsiteX17" fmla="*/ 814246 w 1880530"/>
              <a:gd name="connsiteY17" fmla="*/ 440035 h 1694229"/>
              <a:gd name="connsiteX18" fmla="*/ 797163 w 1880530"/>
              <a:gd name="connsiteY18" fmla="*/ 475926 h 1694229"/>
              <a:gd name="connsiteX19" fmla="*/ 715132 w 1880530"/>
              <a:gd name="connsiteY19" fmla="*/ 494632 h 1694229"/>
              <a:gd name="connsiteX20" fmla="*/ 697320 w 1880530"/>
              <a:gd name="connsiteY20" fmla="*/ 440647 h 1694229"/>
              <a:gd name="connsiteX21" fmla="*/ 653456 w 1880530"/>
              <a:gd name="connsiteY21" fmla="*/ 420298 h 1694229"/>
              <a:gd name="connsiteX22" fmla="*/ 518140 w 1880530"/>
              <a:gd name="connsiteY22" fmla="*/ 420641 h 1694229"/>
              <a:gd name="connsiteX23" fmla="*/ 434263 w 1880530"/>
              <a:gd name="connsiteY23" fmla="*/ 447350 h 1694229"/>
              <a:gd name="connsiteX24" fmla="*/ 401044 w 1880530"/>
              <a:gd name="connsiteY24" fmla="*/ 420298 h 1694229"/>
              <a:gd name="connsiteX25" fmla="*/ 381994 w 1880530"/>
              <a:gd name="connsiteY25" fmla="*/ 358385 h 1694229"/>
              <a:gd name="connsiteX26" fmla="*/ 315319 w 1880530"/>
              <a:gd name="connsiteY26" fmla="*/ 305998 h 1694229"/>
              <a:gd name="connsiteX27" fmla="*/ 270134 w 1880530"/>
              <a:gd name="connsiteY27" fmla="*/ 229110 h 1694229"/>
              <a:gd name="connsiteX28" fmla="*/ 146784 w 1880530"/>
              <a:gd name="connsiteY28" fmla="*/ 258373 h 1694229"/>
              <a:gd name="connsiteX29" fmla="*/ 127734 w 1880530"/>
              <a:gd name="connsiteY29" fmla="*/ 344785 h 1694229"/>
              <a:gd name="connsiteX30" fmla="*/ 145174 w 1880530"/>
              <a:gd name="connsiteY30" fmla="*/ 411312 h 1694229"/>
              <a:gd name="connsiteX31" fmla="*/ 117735 w 1880530"/>
              <a:gd name="connsiteY31" fmla="*/ 446172 h 1694229"/>
              <a:gd name="connsiteX32" fmla="*/ 65347 w 1880530"/>
              <a:gd name="connsiteY32" fmla="*/ 474059 h 1694229"/>
              <a:gd name="connsiteX33" fmla="*/ 37246 w 1880530"/>
              <a:gd name="connsiteY33" fmla="*/ 482063 h 1694229"/>
              <a:gd name="connsiteX34" fmla="*/ 15281 w 1880530"/>
              <a:gd name="connsiteY34" fmla="*/ 520310 h 1694229"/>
              <a:gd name="connsiteX35" fmla="*/ 1469 w 1880530"/>
              <a:gd name="connsiteY35" fmla="*/ 632745 h 1694229"/>
              <a:gd name="connsiteX36" fmla="*/ 51178 w 1880530"/>
              <a:gd name="connsiteY36" fmla="*/ 685967 h 1694229"/>
              <a:gd name="connsiteX37" fmla="*/ 108092 w 1880530"/>
              <a:gd name="connsiteY37" fmla="*/ 681547 h 1694229"/>
              <a:gd name="connsiteX38" fmla="*/ 93804 w 1880530"/>
              <a:gd name="connsiteY38" fmla="*/ 751806 h 1694229"/>
              <a:gd name="connsiteX39" fmla="*/ 148631 w 1880530"/>
              <a:gd name="connsiteY39" fmla="*/ 782248 h 1694229"/>
              <a:gd name="connsiteX40" fmla="*/ 217629 w 1880530"/>
              <a:gd name="connsiteY40" fmla="*/ 792460 h 1694229"/>
              <a:gd name="connsiteX41" fmla="*/ 252932 w 1880530"/>
              <a:gd name="connsiteY41" fmla="*/ 848431 h 1694229"/>
              <a:gd name="connsiteX42" fmla="*/ 252339 w 1880530"/>
              <a:gd name="connsiteY42" fmla="*/ 893503 h 1694229"/>
              <a:gd name="connsiteX43" fmla="*/ 276863 w 1880530"/>
              <a:gd name="connsiteY43" fmla="*/ 932978 h 1694229"/>
              <a:gd name="connsiteX44" fmla="*/ 322521 w 1880530"/>
              <a:gd name="connsiteY44" fmla="*/ 971570 h 1694229"/>
              <a:gd name="connsiteX45" fmla="*/ 407654 w 1880530"/>
              <a:gd name="connsiteY45" fmla="*/ 1025822 h 1694229"/>
              <a:gd name="connsiteX46" fmla="*/ 443431 w 1880530"/>
              <a:gd name="connsiteY46" fmla="*/ 1096915 h 1694229"/>
              <a:gd name="connsiteX47" fmla="*/ 422534 w 1880530"/>
              <a:gd name="connsiteY47" fmla="*/ 1166488 h 1694229"/>
              <a:gd name="connsiteX48" fmla="*/ 500581 w 1880530"/>
              <a:gd name="connsiteY48" fmla="*/ 1222951 h 1694229"/>
              <a:gd name="connsiteX49" fmla="*/ 572613 w 1880530"/>
              <a:gd name="connsiteY49" fmla="*/ 1255945 h 1694229"/>
              <a:gd name="connsiteX50" fmla="*/ 553444 w 1880530"/>
              <a:gd name="connsiteY50" fmla="*/ 1315648 h 1694229"/>
              <a:gd name="connsiteX51" fmla="*/ 643931 w 1880530"/>
              <a:gd name="connsiteY51" fmla="*/ 1468048 h 1694229"/>
              <a:gd name="connsiteX52" fmla="*/ 736741 w 1880530"/>
              <a:gd name="connsiteY52" fmla="*/ 1541202 h 1694229"/>
              <a:gd name="connsiteX53" fmla="*/ 786806 w 1880530"/>
              <a:gd name="connsiteY53" fmla="*/ 1491860 h 1694229"/>
              <a:gd name="connsiteX54" fmla="*/ 851396 w 1880530"/>
              <a:gd name="connsiteY54" fmla="*/ 1519257 h 1694229"/>
              <a:gd name="connsiteX55" fmla="*/ 905869 w 1880530"/>
              <a:gd name="connsiteY55" fmla="*/ 1487098 h 1694229"/>
              <a:gd name="connsiteX56" fmla="*/ 922716 w 1880530"/>
              <a:gd name="connsiteY56" fmla="*/ 1444922 h 1694229"/>
              <a:gd name="connsiteX57" fmla="*/ 986593 w 1880530"/>
              <a:gd name="connsiteY57" fmla="*/ 1531334 h 1694229"/>
              <a:gd name="connsiteX58" fmla="*/ 1031660 w 1880530"/>
              <a:gd name="connsiteY58" fmla="*/ 1602428 h 1694229"/>
              <a:gd name="connsiteX59" fmla="*/ 1101606 w 1880530"/>
              <a:gd name="connsiteY59" fmla="*/ 1693947 h 1694229"/>
              <a:gd name="connsiteX60" fmla="*/ 1132504 w 1880530"/>
              <a:gd name="connsiteY60" fmla="*/ 1630856 h 1694229"/>
              <a:gd name="connsiteX61" fmla="*/ 1163163 w 1880530"/>
              <a:gd name="connsiteY61" fmla="*/ 1624376 h 1694229"/>
              <a:gd name="connsiteX62" fmla="*/ 1206262 w 1880530"/>
              <a:gd name="connsiteY62" fmla="*/ 1653639 h 1694229"/>
              <a:gd name="connsiteX63" fmla="*/ 1239837 w 1880530"/>
              <a:gd name="connsiteY63" fmla="*/ 1612985 h 1694229"/>
              <a:gd name="connsiteX64" fmla="*/ 1258658 w 1880530"/>
              <a:gd name="connsiteY64" fmla="*/ 1617602 h 1694229"/>
              <a:gd name="connsiteX65" fmla="*/ 1292700 w 1880530"/>
              <a:gd name="connsiteY65" fmla="*/ 1684079 h 1694229"/>
              <a:gd name="connsiteX66" fmla="*/ 1349256 w 1880530"/>
              <a:gd name="connsiteY66" fmla="*/ 1660610 h 1694229"/>
              <a:gd name="connsiteX67" fmla="*/ 1401288 w 1880530"/>
              <a:gd name="connsiteY67" fmla="*/ 1604489 h 1694229"/>
              <a:gd name="connsiteX68" fmla="*/ 1452065 w 1880530"/>
              <a:gd name="connsiteY68" fmla="*/ 1587946 h 1694229"/>
              <a:gd name="connsiteX69" fmla="*/ 1469744 w 1880530"/>
              <a:gd name="connsiteY69" fmla="*/ 1643768 h 1694229"/>
              <a:gd name="connsiteX70" fmla="*/ 1539639 w 1880530"/>
              <a:gd name="connsiteY70" fmla="*/ 1618090 h 1694229"/>
              <a:gd name="connsiteX71" fmla="*/ 1570417 w 1880530"/>
              <a:gd name="connsiteY71" fmla="*/ 1531334 h 1694229"/>
              <a:gd name="connsiteX72" fmla="*/ 1651853 w 1880530"/>
              <a:gd name="connsiteY72" fmla="*/ 1441192 h 1694229"/>
              <a:gd name="connsiteX73" fmla="*/ 1696444 w 1880530"/>
              <a:gd name="connsiteY73" fmla="*/ 1410062 h 1694229"/>
              <a:gd name="connsiteX74" fmla="*/ 1724813 w 1880530"/>
              <a:gd name="connsiteY74" fmla="*/ 1413357 h 1694229"/>
              <a:gd name="connsiteX75" fmla="*/ 1802405 w 1880530"/>
              <a:gd name="connsiteY75" fmla="*/ 1402749 h 1694229"/>
              <a:gd name="connsiteX76" fmla="*/ 1797524 w 1880530"/>
              <a:gd name="connsiteY76" fmla="*/ 1456313 h 1694229"/>
              <a:gd name="connsiteX77" fmla="*/ 1855691 w 1880530"/>
              <a:gd name="connsiteY77" fmla="*/ 1479634 h 1694229"/>
              <a:gd name="connsiteX78" fmla="*/ 1857299 w 1880530"/>
              <a:gd name="connsiteY78" fmla="*/ 1457000 h 1694229"/>
              <a:gd name="connsiteX79" fmla="*/ 1856521 w 1880530"/>
              <a:gd name="connsiteY79" fmla="*/ 1396266 h 1694229"/>
              <a:gd name="connsiteX80" fmla="*/ 1878487 w 1880530"/>
              <a:gd name="connsiteY80" fmla="*/ 1326546 h 1694229"/>
              <a:gd name="connsiteX81" fmla="*/ 1797946 w 1880530"/>
              <a:gd name="connsiteY81" fmla="*/ 1305140 h 1694229"/>
              <a:gd name="connsiteX82" fmla="*/ 1747763 w 1880530"/>
              <a:gd name="connsiteY82" fmla="*/ 1264979 h 1694229"/>
              <a:gd name="connsiteX83" fmla="*/ 1737459 w 1880530"/>
              <a:gd name="connsiteY83" fmla="*/ 1176356 h 1694229"/>
              <a:gd name="connsiteX84" fmla="*/ 1704241 w 1880530"/>
              <a:gd name="connsiteY84" fmla="*/ 1038783 h 1694229"/>
              <a:gd name="connsiteX85" fmla="*/ 1627446 w 1880530"/>
              <a:gd name="connsiteY85" fmla="*/ 972257 h 1694229"/>
              <a:gd name="connsiteX86" fmla="*/ 1594228 w 1880530"/>
              <a:gd name="connsiteY86" fmla="*/ 917660 h 1694229"/>
              <a:gd name="connsiteX87" fmla="*/ 1544162 w 1880530"/>
              <a:gd name="connsiteY87" fmla="*/ 872587 h 1694229"/>
              <a:gd name="connsiteX88" fmla="*/ 1472251 w 1880530"/>
              <a:gd name="connsiteY88" fmla="*/ 845878 h 1694229"/>
              <a:gd name="connsiteX89" fmla="*/ 1449150 w 1880530"/>
              <a:gd name="connsiteY89" fmla="*/ 823245 h 1694229"/>
              <a:gd name="connsiteX90" fmla="*/ 1477013 w 1880530"/>
              <a:gd name="connsiteY90" fmla="*/ 784801 h 1694229"/>
              <a:gd name="connsiteX91" fmla="*/ 1458319 w 1880530"/>
              <a:gd name="connsiteY91" fmla="*/ 748910 h 1694229"/>
              <a:gd name="connsiteX92" fmla="*/ 1463081 w 1880530"/>
              <a:gd name="connsiteY92" fmla="*/ 725098 h 1694229"/>
              <a:gd name="connsiteX93" fmla="*/ 1488076 w 1880530"/>
              <a:gd name="connsiteY93" fmla="*/ 724035 h 1694229"/>
              <a:gd name="connsiteX94" fmla="*/ 1580416 w 1880530"/>
              <a:gd name="connsiteY94" fmla="*/ 740220 h 1694229"/>
              <a:gd name="connsiteX95" fmla="*/ 1615719 w 1880530"/>
              <a:gd name="connsiteY95" fmla="*/ 683758 h 1694229"/>
              <a:gd name="connsiteX96" fmla="*/ 1603753 w 1880530"/>
              <a:gd name="connsiteY96" fmla="*/ 553648 h 1694229"/>
              <a:gd name="connsiteX97" fmla="*/ 1620956 w 1880530"/>
              <a:gd name="connsiteY97" fmla="*/ 405322 h 1694229"/>
              <a:gd name="connsiteX0" fmla="*/ 1620956 w 1881147"/>
              <a:gd name="connsiteY0" fmla="*/ 405322 h 1694229"/>
              <a:gd name="connsiteX1" fmla="*/ 1548806 w 1881147"/>
              <a:gd name="connsiteY1" fmla="*/ 372673 h 1694229"/>
              <a:gd name="connsiteX2" fmla="*/ 1458557 w 1881147"/>
              <a:gd name="connsiteY2" fmla="*/ 348860 h 1694229"/>
              <a:gd name="connsiteX3" fmla="*/ 1405237 w 1881147"/>
              <a:gd name="connsiteY3" fmla="*/ 271776 h 1694229"/>
              <a:gd name="connsiteX4" fmla="*/ 1382136 w 1881147"/>
              <a:gd name="connsiteY4" fmla="*/ 169931 h 1694229"/>
              <a:gd name="connsiteX5" fmla="*/ 1346239 w 1881147"/>
              <a:gd name="connsiteY5" fmla="*/ 1869 h 1694229"/>
              <a:gd name="connsiteX6" fmla="*/ 1278870 w 1881147"/>
              <a:gd name="connsiteY6" fmla="*/ 43567 h 1694229"/>
              <a:gd name="connsiteX7" fmla="*/ 1273302 w 1881147"/>
              <a:gd name="connsiteY7" fmla="*/ 101090 h 1694229"/>
              <a:gd name="connsiteX8" fmla="*/ 1257397 w 1881147"/>
              <a:gd name="connsiteY8" fmla="*/ 152303 h 1694229"/>
              <a:gd name="connsiteX9" fmla="*/ 1237872 w 1881147"/>
              <a:gd name="connsiteY9" fmla="*/ 204316 h 1694229"/>
              <a:gd name="connsiteX10" fmla="*/ 1236143 w 1881147"/>
              <a:gd name="connsiteY10" fmla="*/ 273739 h 1694229"/>
              <a:gd name="connsiteX11" fmla="*/ 1163162 w 1881147"/>
              <a:gd name="connsiteY11" fmla="*/ 283903 h 1694229"/>
              <a:gd name="connsiteX12" fmla="*/ 1098809 w 1881147"/>
              <a:gd name="connsiteY12" fmla="*/ 285917 h 1694229"/>
              <a:gd name="connsiteX13" fmla="*/ 1051208 w 1881147"/>
              <a:gd name="connsiteY13" fmla="*/ 346183 h 1694229"/>
              <a:gd name="connsiteX14" fmla="*/ 996593 w 1881147"/>
              <a:gd name="connsiteY14" fmla="*/ 371690 h 1694229"/>
              <a:gd name="connsiteX15" fmla="*/ 943969 w 1881147"/>
              <a:gd name="connsiteY15" fmla="*/ 358385 h 1694229"/>
              <a:gd name="connsiteX16" fmla="*/ 837229 w 1881147"/>
              <a:gd name="connsiteY16" fmla="*/ 376257 h 1694229"/>
              <a:gd name="connsiteX17" fmla="*/ 814246 w 1881147"/>
              <a:gd name="connsiteY17" fmla="*/ 440035 h 1694229"/>
              <a:gd name="connsiteX18" fmla="*/ 797163 w 1881147"/>
              <a:gd name="connsiteY18" fmla="*/ 475926 h 1694229"/>
              <a:gd name="connsiteX19" fmla="*/ 715132 w 1881147"/>
              <a:gd name="connsiteY19" fmla="*/ 494632 h 1694229"/>
              <a:gd name="connsiteX20" fmla="*/ 697320 w 1881147"/>
              <a:gd name="connsiteY20" fmla="*/ 440647 h 1694229"/>
              <a:gd name="connsiteX21" fmla="*/ 653456 w 1881147"/>
              <a:gd name="connsiteY21" fmla="*/ 420298 h 1694229"/>
              <a:gd name="connsiteX22" fmla="*/ 518140 w 1881147"/>
              <a:gd name="connsiteY22" fmla="*/ 420641 h 1694229"/>
              <a:gd name="connsiteX23" fmla="*/ 434263 w 1881147"/>
              <a:gd name="connsiteY23" fmla="*/ 447350 h 1694229"/>
              <a:gd name="connsiteX24" fmla="*/ 401044 w 1881147"/>
              <a:gd name="connsiteY24" fmla="*/ 420298 h 1694229"/>
              <a:gd name="connsiteX25" fmla="*/ 381994 w 1881147"/>
              <a:gd name="connsiteY25" fmla="*/ 358385 h 1694229"/>
              <a:gd name="connsiteX26" fmla="*/ 315319 w 1881147"/>
              <a:gd name="connsiteY26" fmla="*/ 305998 h 1694229"/>
              <a:gd name="connsiteX27" fmla="*/ 270134 w 1881147"/>
              <a:gd name="connsiteY27" fmla="*/ 229110 h 1694229"/>
              <a:gd name="connsiteX28" fmla="*/ 146784 w 1881147"/>
              <a:gd name="connsiteY28" fmla="*/ 258373 h 1694229"/>
              <a:gd name="connsiteX29" fmla="*/ 127734 w 1881147"/>
              <a:gd name="connsiteY29" fmla="*/ 344785 h 1694229"/>
              <a:gd name="connsiteX30" fmla="*/ 145174 w 1881147"/>
              <a:gd name="connsiteY30" fmla="*/ 411312 h 1694229"/>
              <a:gd name="connsiteX31" fmla="*/ 117735 w 1881147"/>
              <a:gd name="connsiteY31" fmla="*/ 446172 h 1694229"/>
              <a:gd name="connsiteX32" fmla="*/ 65347 w 1881147"/>
              <a:gd name="connsiteY32" fmla="*/ 474059 h 1694229"/>
              <a:gd name="connsiteX33" fmla="*/ 37246 w 1881147"/>
              <a:gd name="connsiteY33" fmla="*/ 482063 h 1694229"/>
              <a:gd name="connsiteX34" fmla="*/ 15281 w 1881147"/>
              <a:gd name="connsiteY34" fmla="*/ 520310 h 1694229"/>
              <a:gd name="connsiteX35" fmla="*/ 1469 w 1881147"/>
              <a:gd name="connsiteY35" fmla="*/ 632745 h 1694229"/>
              <a:gd name="connsiteX36" fmla="*/ 51178 w 1881147"/>
              <a:gd name="connsiteY36" fmla="*/ 685967 h 1694229"/>
              <a:gd name="connsiteX37" fmla="*/ 108092 w 1881147"/>
              <a:gd name="connsiteY37" fmla="*/ 681547 h 1694229"/>
              <a:gd name="connsiteX38" fmla="*/ 93804 w 1881147"/>
              <a:gd name="connsiteY38" fmla="*/ 751806 h 1694229"/>
              <a:gd name="connsiteX39" fmla="*/ 148631 w 1881147"/>
              <a:gd name="connsiteY39" fmla="*/ 782248 h 1694229"/>
              <a:gd name="connsiteX40" fmla="*/ 217629 w 1881147"/>
              <a:gd name="connsiteY40" fmla="*/ 792460 h 1694229"/>
              <a:gd name="connsiteX41" fmla="*/ 252932 w 1881147"/>
              <a:gd name="connsiteY41" fmla="*/ 848431 h 1694229"/>
              <a:gd name="connsiteX42" fmla="*/ 252339 w 1881147"/>
              <a:gd name="connsiteY42" fmla="*/ 893503 h 1694229"/>
              <a:gd name="connsiteX43" fmla="*/ 276863 w 1881147"/>
              <a:gd name="connsiteY43" fmla="*/ 932978 h 1694229"/>
              <a:gd name="connsiteX44" fmla="*/ 322521 w 1881147"/>
              <a:gd name="connsiteY44" fmla="*/ 971570 h 1694229"/>
              <a:gd name="connsiteX45" fmla="*/ 407654 w 1881147"/>
              <a:gd name="connsiteY45" fmla="*/ 1025822 h 1694229"/>
              <a:gd name="connsiteX46" fmla="*/ 443431 w 1881147"/>
              <a:gd name="connsiteY46" fmla="*/ 1096915 h 1694229"/>
              <a:gd name="connsiteX47" fmla="*/ 422534 w 1881147"/>
              <a:gd name="connsiteY47" fmla="*/ 1166488 h 1694229"/>
              <a:gd name="connsiteX48" fmla="*/ 500581 w 1881147"/>
              <a:gd name="connsiteY48" fmla="*/ 1222951 h 1694229"/>
              <a:gd name="connsiteX49" fmla="*/ 572613 w 1881147"/>
              <a:gd name="connsiteY49" fmla="*/ 1255945 h 1694229"/>
              <a:gd name="connsiteX50" fmla="*/ 553444 w 1881147"/>
              <a:gd name="connsiteY50" fmla="*/ 1315648 h 1694229"/>
              <a:gd name="connsiteX51" fmla="*/ 643931 w 1881147"/>
              <a:gd name="connsiteY51" fmla="*/ 1468048 h 1694229"/>
              <a:gd name="connsiteX52" fmla="*/ 736741 w 1881147"/>
              <a:gd name="connsiteY52" fmla="*/ 1541202 h 1694229"/>
              <a:gd name="connsiteX53" fmla="*/ 786806 w 1881147"/>
              <a:gd name="connsiteY53" fmla="*/ 1491860 h 1694229"/>
              <a:gd name="connsiteX54" fmla="*/ 851396 w 1881147"/>
              <a:gd name="connsiteY54" fmla="*/ 1519257 h 1694229"/>
              <a:gd name="connsiteX55" fmla="*/ 905869 w 1881147"/>
              <a:gd name="connsiteY55" fmla="*/ 1487098 h 1694229"/>
              <a:gd name="connsiteX56" fmla="*/ 922716 w 1881147"/>
              <a:gd name="connsiteY56" fmla="*/ 1444922 h 1694229"/>
              <a:gd name="connsiteX57" fmla="*/ 986593 w 1881147"/>
              <a:gd name="connsiteY57" fmla="*/ 1531334 h 1694229"/>
              <a:gd name="connsiteX58" fmla="*/ 1031660 w 1881147"/>
              <a:gd name="connsiteY58" fmla="*/ 1602428 h 1694229"/>
              <a:gd name="connsiteX59" fmla="*/ 1101606 w 1881147"/>
              <a:gd name="connsiteY59" fmla="*/ 1693947 h 1694229"/>
              <a:gd name="connsiteX60" fmla="*/ 1132504 w 1881147"/>
              <a:gd name="connsiteY60" fmla="*/ 1630856 h 1694229"/>
              <a:gd name="connsiteX61" fmla="*/ 1163163 w 1881147"/>
              <a:gd name="connsiteY61" fmla="*/ 1624376 h 1694229"/>
              <a:gd name="connsiteX62" fmla="*/ 1206262 w 1881147"/>
              <a:gd name="connsiteY62" fmla="*/ 1653639 h 1694229"/>
              <a:gd name="connsiteX63" fmla="*/ 1239837 w 1881147"/>
              <a:gd name="connsiteY63" fmla="*/ 1612985 h 1694229"/>
              <a:gd name="connsiteX64" fmla="*/ 1258658 w 1881147"/>
              <a:gd name="connsiteY64" fmla="*/ 1617602 h 1694229"/>
              <a:gd name="connsiteX65" fmla="*/ 1292700 w 1881147"/>
              <a:gd name="connsiteY65" fmla="*/ 1684079 h 1694229"/>
              <a:gd name="connsiteX66" fmla="*/ 1349256 w 1881147"/>
              <a:gd name="connsiteY66" fmla="*/ 1660610 h 1694229"/>
              <a:gd name="connsiteX67" fmla="*/ 1401288 w 1881147"/>
              <a:gd name="connsiteY67" fmla="*/ 1604489 h 1694229"/>
              <a:gd name="connsiteX68" fmla="*/ 1452065 w 1881147"/>
              <a:gd name="connsiteY68" fmla="*/ 1587946 h 1694229"/>
              <a:gd name="connsiteX69" fmla="*/ 1469744 w 1881147"/>
              <a:gd name="connsiteY69" fmla="*/ 1643768 h 1694229"/>
              <a:gd name="connsiteX70" fmla="*/ 1539639 w 1881147"/>
              <a:gd name="connsiteY70" fmla="*/ 1618090 h 1694229"/>
              <a:gd name="connsiteX71" fmla="*/ 1570417 w 1881147"/>
              <a:gd name="connsiteY71" fmla="*/ 1531334 h 1694229"/>
              <a:gd name="connsiteX72" fmla="*/ 1651853 w 1881147"/>
              <a:gd name="connsiteY72" fmla="*/ 1441192 h 1694229"/>
              <a:gd name="connsiteX73" fmla="*/ 1696444 w 1881147"/>
              <a:gd name="connsiteY73" fmla="*/ 1410062 h 1694229"/>
              <a:gd name="connsiteX74" fmla="*/ 1724813 w 1881147"/>
              <a:gd name="connsiteY74" fmla="*/ 1413357 h 1694229"/>
              <a:gd name="connsiteX75" fmla="*/ 1802405 w 1881147"/>
              <a:gd name="connsiteY75" fmla="*/ 1402749 h 1694229"/>
              <a:gd name="connsiteX76" fmla="*/ 1797524 w 1881147"/>
              <a:gd name="connsiteY76" fmla="*/ 1456313 h 1694229"/>
              <a:gd name="connsiteX77" fmla="*/ 1855691 w 1881147"/>
              <a:gd name="connsiteY77" fmla="*/ 1479634 h 1694229"/>
              <a:gd name="connsiteX78" fmla="*/ 1857299 w 1881147"/>
              <a:gd name="connsiteY78" fmla="*/ 1457000 h 1694229"/>
              <a:gd name="connsiteX79" fmla="*/ 1861403 w 1881147"/>
              <a:gd name="connsiteY79" fmla="*/ 1401373 h 1694229"/>
              <a:gd name="connsiteX80" fmla="*/ 1878487 w 1881147"/>
              <a:gd name="connsiteY80" fmla="*/ 1326546 h 1694229"/>
              <a:gd name="connsiteX81" fmla="*/ 1797946 w 1881147"/>
              <a:gd name="connsiteY81" fmla="*/ 1305140 h 1694229"/>
              <a:gd name="connsiteX82" fmla="*/ 1747763 w 1881147"/>
              <a:gd name="connsiteY82" fmla="*/ 1264979 h 1694229"/>
              <a:gd name="connsiteX83" fmla="*/ 1737459 w 1881147"/>
              <a:gd name="connsiteY83" fmla="*/ 1176356 h 1694229"/>
              <a:gd name="connsiteX84" fmla="*/ 1704241 w 1881147"/>
              <a:gd name="connsiteY84" fmla="*/ 1038783 h 1694229"/>
              <a:gd name="connsiteX85" fmla="*/ 1627446 w 1881147"/>
              <a:gd name="connsiteY85" fmla="*/ 972257 h 1694229"/>
              <a:gd name="connsiteX86" fmla="*/ 1594228 w 1881147"/>
              <a:gd name="connsiteY86" fmla="*/ 917660 h 1694229"/>
              <a:gd name="connsiteX87" fmla="*/ 1544162 w 1881147"/>
              <a:gd name="connsiteY87" fmla="*/ 872587 h 1694229"/>
              <a:gd name="connsiteX88" fmla="*/ 1472251 w 1881147"/>
              <a:gd name="connsiteY88" fmla="*/ 845878 h 1694229"/>
              <a:gd name="connsiteX89" fmla="*/ 1449150 w 1881147"/>
              <a:gd name="connsiteY89" fmla="*/ 823245 h 1694229"/>
              <a:gd name="connsiteX90" fmla="*/ 1477013 w 1881147"/>
              <a:gd name="connsiteY90" fmla="*/ 784801 h 1694229"/>
              <a:gd name="connsiteX91" fmla="*/ 1458319 w 1881147"/>
              <a:gd name="connsiteY91" fmla="*/ 748910 h 1694229"/>
              <a:gd name="connsiteX92" fmla="*/ 1463081 w 1881147"/>
              <a:gd name="connsiteY92" fmla="*/ 725098 h 1694229"/>
              <a:gd name="connsiteX93" fmla="*/ 1488076 w 1881147"/>
              <a:gd name="connsiteY93" fmla="*/ 724035 h 1694229"/>
              <a:gd name="connsiteX94" fmla="*/ 1580416 w 1881147"/>
              <a:gd name="connsiteY94" fmla="*/ 740220 h 1694229"/>
              <a:gd name="connsiteX95" fmla="*/ 1615719 w 1881147"/>
              <a:gd name="connsiteY95" fmla="*/ 683758 h 1694229"/>
              <a:gd name="connsiteX96" fmla="*/ 1603753 w 1881147"/>
              <a:gd name="connsiteY96" fmla="*/ 553648 h 1694229"/>
              <a:gd name="connsiteX97" fmla="*/ 1620956 w 1881147"/>
              <a:gd name="connsiteY97" fmla="*/ 405322 h 1694229"/>
              <a:gd name="connsiteX0" fmla="*/ 1620956 w 1868187"/>
              <a:gd name="connsiteY0" fmla="*/ 405322 h 1694229"/>
              <a:gd name="connsiteX1" fmla="*/ 1548806 w 1868187"/>
              <a:gd name="connsiteY1" fmla="*/ 372673 h 1694229"/>
              <a:gd name="connsiteX2" fmla="*/ 1458557 w 1868187"/>
              <a:gd name="connsiteY2" fmla="*/ 348860 h 1694229"/>
              <a:gd name="connsiteX3" fmla="*/ 1405237 w 1868187"/>
              <a:gd name="connsiteY3" fmla="*/ 271776 h 1694229"/>
              <a:gd name="connsiteX4" fmla="*/ 1382136 w 1868187"/>
              <a:gd name="connsiteY4" fmla="*/ 169931 h 1694229"/>
              <a:gd name="connsiteX5" fmla="*/ 1346239 w 1868187"/>
              <a:gd name="connsiteY5" fmla="*/ 1869 h 1694229"/>
              <a:gd name="connsiteX6" fmla="*/ 1278870 w 1868187"/>
              <a:gd name="connsiteY6" fmla="*/ 43567 h 1694229"/>
              <a:gd name="connsiteX7" fmla="*/ 1273302 w 1868187"/>
              <a:gd name="connsiteY7" fmla="*/ 101090 h 1694229"/>
              <a:gd name="connsiteX8" fmla="*/ 1257397 w 1868187"/>
              <a:gd name="connsiteY8" fmla="*/ 152303 h 1694229"/>
              <a:gd name="connsiteX9" fmla="*/ 1237872 w 1868187"/>
              <a:gd name="connsiteY9" fmla="*/ 204316 h 1694229"/>
              <a:gd name="connsiteX10" fmla="*/ 1236143 w 1868187"/>
              <a:gd name="connsiteY10" fmla="*/ 273739 h 1694229"/>
              <a:gd name="connsiteX11" fmla="*/ 1163162 w 1868187"/>
              <a:gd name="connsiteY11" fmla="*/ 283903 h 1694229"/>
              <a:gd name="connsiteX12" fmla="*/ 1098809 w 1868187"/>
              <a:gd name="connsiteY12" fmla="*/ 285917 h 1694229"/>
              <a:gd name="connsiteX13" fmla="*/ 1051208 w 1868187"/>
              <a:gd name="connsiteY13" fmla="*/ 346183 h 1694229"/>
              <a:gd name="connsiteX14" fmla="*/ 996593 w 1868187"/>
              <a:gd name="connsiteY14" fmla="*/ 371690 h 1694229"/>
              <a:gd name="connsiteX15" fmla="*/ 943969 w 1868187"/>
              <a:gd name="connsiteY15" fmla="*/ 358385 h 1694229"/>
              <a:gd name="connsiteX16" fmla="*/ 837229 w 1868187"/>
              <a:gd name="connsiteY16" fmla="*/ 376257 h 1694229"/>
              <a:gd name="connsiteX17" fmla="*/ 814246 w 1868187"/>
              <a:gd name="connsiteY17" fmla="*/ 440035 h 1694229"/>
              <a:gd name="connsiteX18" fmla="*/ 797163 w 1868187"/>
              <a:gd name="connsiteY18" fmla="*/ 475926 h 1694229"/>
              <a:gd name="connsiteX19" fmla="*/ 715132 w 1868187"/>
              <a:gd name="connsiteY19" fmla="*/ 494632 h 1694229"/>
              <a:gd name="connsiteX20" fmla="*/ 697320 w 1868187"/>
              <a:gd name="connsiteY20" fmla="*/ 440647 h 1694229"/>
              <a:gd name="connsiteX21" fmla="*/ 653456 w 1868187"/>
              <a:gd name="connsiteY21" fmla="*/ 420298 h 1694229"/>
              <a:gd name="connsiteX22" fmla="*/ 518140 w 1868187"/>
              <a:gd name="connsiteY22" fmla="*/ 420641 h 1694229"/>
              <a:gd name="connsiteX23" fmla="*/ 434263 w 1868187"/>
              <a:gd name="connsiteY23" fmla="*/ 447350 h 1694229"/>
              <a:gd name="connsiteX24" fmla="*/ 401044 w 1868187"/>
              <a:gd name="connsiteY24" fmla="*/ 420298 h 1694229"/>
              <a:gd name="connsiteX25" fmla="*/ 381994 w 1868187"/>
              <a:gd name="connsiteY25" fmla="*/ 358385 h 1694229"/>
              <a:gd name="connsiteX26" fmla="*/ 315319 w 1868187"/>
              <a:gd name="connsiteY26" fmla="*/ 305998 h 1694229"/>
              <a:gd name="connsiteX27" fmla="*/ 270134 w 1868187"/>
              <a:gd name="connsiteY27" fmla="*/ 229110 h 1694229"/>
              <a:gd name="connsiteX28" fmla="*/ 146784 w 1868187"/>
              <a:gd name="connsiteY28" fmla="*/ 258373 h 1694229"/>
              <a:gd name="connsiteX29" fmla="*/ 127734 w 1868187"/>
              <a:gd name="connsiteY29" fmla="*/ 344785 h 1694229"/>
              <a:gd name="connsiteX30" fmla="*/ 145174 w 1868187"/>
              <a:gd name="connsiteY30" fmla="*/ 411312 h 1694229"/>
              <a:gd name="connsiteX31" fmla="*/ 117735 w 1868187"/>
              <a:gd name="connsiteY31" fmla="*/ 446172 h 1694229"/>
              <a:gd name="connsiteX32" fmla="*/ 65347 w 1868187"/>
              <a:gd name="connsiteY32" fmla="*/ 474059 h 1694229"/>
              <a:gd name="connsiteX33" fmla="*/ 37246 w 1868187"/>
              <a:gd name="connsiteY33" fmla="*/ 482063 h 1694229"/>
              <a:gd name="connsiteX34" fmla="*/ 15281 w 1868187"/>
              <a:gd name="connsiteY34" fmla="*/ 520310 h 1694229"/>
              <a:gd name="connsiteX35" fmla="*/ 1469 w 1868187"/>
              <a:gd name="connsiteY35" fmla="*/ 632745 h 1694229"/>
              <a:gd name="connsiteX36" fmla="*/ 51178 w 1868187"/>
              <a:gd name="connsiteY36" fmla="*/ 685967 h 1694229"/>
              <a:gd name="connsiteX37" fmla="*/ 108092 w 1868187"/>
              <a:gd name="connsiteY37" fmla="*/ 681547 h 1694229"/>
              <a:gd name="connsiteX38" fmla="*/ 93804 w 1868187"/>
              <a:gd name="connsiteY38" fmla="*/ 751806 h 1694229"/>
              <a:gd name="connsiteX39" fmla="*/ 148631 w 1868187"/>
              <a:gd name="connsiteY39" fmla="*/ 782248 h 1694229"/>
              <a:gd name="connsiteX40" fmla="*/ 217629 w 1868187"/>
              <a:gd name="connsiteY40" fmla="*/ 792460 h 1694229"/>
              <a:gd name="connsiteX41" fmla="*/ 252932 w 1868187"/>
              <a:gd name="connsiteY41" fmla="*/ 848431 h 1694229"/>
              <a:gd name="connsiteX42" fmla="*/ 252339 w 1868187"/>
              <a:gd name="connsiteY42" fmla="*/ 893503 h 1694229"/>
              <a:gd name="connsiteX43" fmla="*/ 276863 w 1868187"/>
              <a:gd name="connsiteY43" fmla="*/ 932978 h 1694229"/>
              <a:gd name="connsiteX44" fmla="*/ 322521 w 1868187"/>
              <a:gd name="connsiteY44" fmla="*/ 971570 h 1694229"/>
              <a:gd name="connsiteX45" fmla="*/ 407654 w 1868187"/>
              <a:gd name="connsiteY45" fmla="*/ 1025822 h 1694229"/>
              <a:gd name="connsiteX46" fmla="*/ 443431 w 1868187"/>
              <a:gd name="connsiteY46" fmla="*/ 1096915 h 1694229"/>
              <a:gd name="connsiteX47" fmla="*/ 422534 w 1868187"/>
              <a:gd name="connsiteY47" fmla="*/ 1166488 h 1694229"/>
              <a:gd name="connsiteX48" fmla="*/ 500581 w 1868187"/>
              <a:gd name="connsiteY48" fmla="*/ 1222951 h 1694229"/>
              <a:gd name="connsiteX49" fmla="*/ 572613 w 1868187"/>
              <a:gd name="connsiteY49" fmla="*/ 1255945 h 1694229"/>
              <a:gd name="connsiteX50" fmla="*/ 553444 w 1868187"/>
              <a:gd name="connsiteY50" fmla="*/ 1315648 h 1694229"/>
              <a:gd name="connsiteX51" fmla="*/ 643931 w 1868187"/>
              <a:gd name="connsiteY51" fmla="*/ 1468048 h 1694229"/>
              <a:gd name="connsiteX52" fmla="*/ 736741 w 1868187"/>
              <a:gd name="connsiteY52" fmla="*/ 1541202 h 1694229"/>
              <a:gd name="connsiteX53" fmla="*/ 786806 w 1868187"/>
              <a:gd name="connsiteY53" fmla="*/ 1491860 h 1694229"/>
              <a:gd name="connsiteX54" fmla="*/ 851396 w 1868187"/>
              <a:gd name="connsiteY54" fmla="*/ 1519257 h 1694229"/>
              <a:gd name="connsiteX55" fmla="*/ 905869 w 1868187"/>
              <a:gd name="connsiteY55" fmla="*/ 1487098 h 1694229"/>
              <a:gd name="connsiteX56" fmla="*/ 922716 w 1868187"/>
              <a:gd name="connsiteY56" fmla="*/ 1444922 h 1694229"/>
              <a:gd name="connsiteX57" fmla="*/ 986593 w 1868187"/>
              <a:gd name="connsiteY57" fmla="*/ 1531334 h 1694229"/>
              <a:gd name="connsiteX58" fmla="*/ 1031660 w 1868187"/>
              <a:gd name="connsiteY58" fmla="*/ 1602428 h 1694229"/>
              <a:gd name="connsiteX59" fmla="*/ 1101606 w 1868187"/>
              <a:gd name="connsiteY59" fmla="*/ 1693947 h 1694229"/>
              <a:gd name="connsiteX60" fmla="*/ 1132504 w 1868187"/>
              <a:gd name="connsiteY60" fmla="*/ 1630856 h 1694229"/>
              <a:gd name="connsiteX61" fmla="*/ 1163163 w 1868187"/>
              <a:gd name="connsiteY61" fmla="*/ 1624376 h 1694229"/>
              <a:gd name="connsiteX62" fmla="*/ 1206262 w 1868187"/>
              <a:gd name="connsiteY62" fmla="*/ 1653639 h 1694229"/>
              <a:gd name="connsiteX63" fmla="*/ 1239837 w 1868187"/>
              <a:gd name="connsiteY63" fmla="*/ 1612985 h 1694229"/>
              <a:gd name="connsiteX64" fmla="*/ 1258658 w 1868187"/>
              <a:gd name="connsiteY64" fmla="*/ 1617602 h 1694229"/>
              <a:gd name="connsiteX65" fmla="*/ 1292700 w 1868187"/>
              <a:gd name="connsiteY65" fmla="*/ 1684079 h 1694229"/>
              <a:gd name="connsiteX66" fmla="*/ 1349256 w 1868187"/>
              <a:gd name="connsiteY66" fmla="*/ 1660610 h 1694229"/>
              <a:gd name="connsiteX67" fmla="*/ 1401288 w 1868187"/>
              <a:gd name="connsiteY67" fmla="*/ 1604489 h 1694229"/>
              <a:gd name="connsiteX68" fmla="*/ 1452065 w 1868187"/>
              <a:gd name="connsiteY68" fmla="*/ 1587946 h 1694229"/>
              <a:gd name="connsiteX69" fmla="*/ 1469744 w 1868187"/>
              <a:gd name="connsiteY69" fmla="*/ 1643768 h 1694229"/>
              <a:gd name="connsiteX70" fmla="*/ 1539639 w 1868187"/>
              <a:gd name="connsiteY70" fmla="*/ 1618090 h 1694229"/>
              <a:gd name="connsiteX71" fmla="*/ 1570417 w 1868187"/>
              <a:gd name="connsiteY71" fmla="*/ 1531334 h 1694229"/>
              <a:gd name="connsiteX72" fmla="*/ 1651853 w 1868187"/>
              <a:gd name="connsiteY72" fmla="*/ 1441192 h 1694229"/>
              <a:gd name="connsiteX73" fmla="*/ 1696444 w 1868187"/>
              <a:gd name="connsiteY73" fmla="*/ 1410062 h 1694229"/>
              <a:gd name="connsiteX74" fmla="*/ 1724813 w 1868187"/>
              <a:gd name="connsiteY74" fmla="*/ 1413357 h 1694229"/>
              <a:gd name="connsiteX75" fmla="*/ 1802405 w 1868187"/>
              <a:gd name="connsiteY75" fmla="*/ 1402749 h 1694229"/>
              <a:gd name="connsiteX76" fmla="*/ 1797524 w 1868187"/>
              <a:gd name="connsiteY76" fmla="*/ 1456313 h 1694229"/>
              <a:gd name="connsiteX77" fmla="*/ 1855691 w 1868187"/>
              <a:gd name="connsiteY77" fmla="*/ 1479634 h 1694229"/>
              <a:gd name="connsiteX78" fmla="*/ 1857299 w 1868187"/>
              <a:gd name="connsiteY78" fmla="*/ 1457000 h 1694229"/>
              <a:gd name="connsiteX79" fmla="*/ 1861403 w 1868187"/>
              <a:gd name="connsiteY79" fmla="*/ 1401373 h 1694229"/>
              <a:gd name="connsiteX80" fmla="*/ 1863844 w 1868187"/>
              <a:gd name="connsiteY80" fmla="*/ 1326546 h 1694229"/>
              <a:gd name="connsiteX81" fmla="*/ 1797946 w 1868187"/>
              <a:gd name="connsiteY81" fmla="*/ 1305140 h 1694229"/>
              <a:gd name="connsiteX82" fmla="*/ 1747763 w 1868187"/>
              <a:gd name="connsiteY82" fmla="*/ 1264979 h 1694229"/>
              <a:gd name="connsiteX83" fmla="*/ 1737459 w 1868187"/>
              <a:gd name="connsiteY83" fmla="*/ 1176356 h 1694229"/>
              <a:gd name="connsiteX84" fmla="*/ 1704241 w 1868187"/>
              <a:gd name="connsiteY84" fmla="*/ 1038783 h 1694229"/>
              <a:gd name="connsiteX85" fmla="*/ 1627446 w 1868187"/>
              <a:gd name="connsiteY85" fmla="*/ 972257 h 1694229"/>
              <a:gd name="connsiteX86" fmla="*/ 1594228 w 1868187"/>
              <a:gd name="connsiteY86" fmla="*/ 917660 h 1694229"/>
              <a:gd name="connsiteX87" fmla="*/ 1544162 w 1868187"/>
              <a:gd name="connsiteY87" fmla="*/ 872587 h 1694229"/>
              <a:gd name="connsiteX88" fmla="*/ 1472251 w 1868187"/>
              <a:gd name="connsiteY88" fmla="*/ 845878 h 1694229"/>
              <a:gd name="connsiteX89" fmla="*/ 1449150 w 1868187"/>
              <a:gd name="connsiteY89" fmla="*/ 823245 h 1694229"/>
              <a:gd name="connsiteX90" fmla="*/ 1477013 w 1868187"/>
              <a:gd name="connsiteY90" fmla="*/ 784801 h 1694229"/>
              <a:gd name="connsiteX91" fmla="*/ 1458319 w 1868187"/>
              <a:gd name="connsiteY91" fmla="*/ 748910 h 1694229"/>
              <a:gd name="connsiteX92" fmla="*/ 1463081 w 1868187"/>
              <a:gd name="connsiteY92" fmla="*/ 725098 h 1694229"/>
              <a:gd name="connsiteX93" fmla="*/ 1488076 w 1868187"/>
              <a:gd name="connsiteY93" fmla="*/ 724035 h 1694229"/>
              <a:gd name="connsiteX94" fmla="*/ 1580416 w 1868187"/>
              <a:gd name="connsiteY94" fmla="*/ 740220 h 1694229"/>
              <a:gd name="connsiteX95" fmla="*/ 1615719 w 1868187"/>
              <a:gd name="connsiteY95" fmla="*/ 683758 h 1694229"/>
              <a:gd name="connsiteX96" fmla="*/ 1603753 w 1868187"/>
              <a:gd name="connsiteY96" fmla="*/ 553648 h 1694229"/>
              <a:gd name="connsiteX97" fmla="*/ 1620956 w 1868187"/>
              <a:gd name="connsiteY97" fmla="*/ 405322 h 1694229"/>
              <a:gd name="connsiteX0" fmla="*/ 1620956 w 1872005"/>
              <a:gd name="connsiteY0" fmla="*/ 405322 h 1694229"/>
              <a:gd name="connsiteX1" fmla="*/ 1548806 w 1872005"/>
              <a:gd name="connsiteY1" fmla="*/ 372673 h 1694229"/>
              <a:gd name="connsiteX2" fmla="*/ 1458557 w 1872005"/>
              <a:gd name="connsiteY2" fmla="*/ 348860 h 1694229"/>
              <a:gd name="connsiteX3" fmla="*/ 1405237 w 1872005"/>
              <a:gd name="connsiteY3" fmla="*/ 271776 h 1694229"/>
              <a:gd name="connsiteX4" fmla="*/ 1382136 w 1872005"/>
              <a:gd name="connsiteY4" fmla="*/ 169931 h 1694229"/>
              <a:gd name="connsiteX5" fmla="*/ 1346239 w 1872005"/>
              <a:gd name="connsiteY5" fmla="*/ 1869 h 1694229"/>
              <a:gd name="connsiteX6" fmla="*/ 1278870 w 1872005"/>
              <a:gd name="connsiteY6" fmla="*/ 43567 h 1694229"/>
              <a:gd name="connsiteX7" fmla="*/ 1273302 w 1872005"/>
              <a:gd name="connsiteY7" fmla="*/ 101090 h 1694229"/>
              <a:gd name="connsiteX8" fmla="*/ 1257397 w 1872005"/>
              <a:gd name="connsiteY8" fmla="*/ 152303 h 1694229"/>
              <a:gd name="connsiteX9" fmla="*/ 1237872 w 1872005"/>
              <a:gd name="connsiteY9" fmla="*/ 204316 h 1694229"/>
              <a:gd name="connsiteX10" fmla="*/ 1236143 w 1872005"/>
              <a:gd name="connsiteY10" fmla="*/ 273739 h 1694229"/>
              <a:gd name="connsiteX11" fmla="*/ 1163162 w 1872005"/>
              <a:gd name="connsiteY11" fmla="*/ 283903 h 1694229"/>
              <a:gd name="connsiteX12" fmla="*/ 1098809 w 1872005"/>
              <a:gd name="connsiteY12" fmla="*/ 285917 h 1694229"/>
              <a:gd name="connsiteX13" fmla="*/ 1051208 w 1872005"/>
              <a:gd name="connsiteY13" fmla="*/ 346183 h 1694229"/>
              <a:gd name="connsiteX14" fmla="*/ 996593 w 1872005"/>
              <a:gd name="connsiteY14" fmla="*/ 371690 h 1694229"/>
              <a:gd name="connsiteX15" fmla="*/ 943969 w 1872005"/>
              <a:gd name="connsiteY15" fmla="*/ 358385 h 1694229"/>
              <a:gd name="connsiteX16" fmla="*/ 837229 w 1872005"/>
              <a:gd name="connsiteY16" fmla="*/ 376257 h 1694229"/>
              <a:gd name="connsiteX17" fmla="*/ 814246 w 1872005"/>
              <a:gd name="connsiteY17" fmla="*/ 440035 h 1694229"/>
              <a:gd name="connsiteX18" fmla="*/ 797163 w 1872005"/>
              <a:gd name="connsiteY18" fmla="*/ 475926 h 1694229"/>
              <a:gd name="connsiteX19" fmla="*/ 715132 w 1872005"/>
              <a:gd name="connsiteY19" fmla="*/ 494632 h 1694229"/>
              <a:gd name="connsiteX20" fmla="*/ 697320 w 1872005"/>
              <a:gd name="connsiteY20" fmla="*/ 440647 h 1694229"/>
              <a:gd name="connsiteX21" fmla="*/ 653456 w 1872005"/>
              <a:gd name="connsiteY21" fmla="*/ 420298 h 1694229"/>
              <a:gd name="connsiteX22" fmla="*/ 518140 w 1872005"/>
              <a:gd name="connsiteY22" fmla="*/ 420641 h 1694229"/>
              <a:gd name="connsiteX23" fmla="*/ 434263 w 1872005"/>
              <a:gd name="connsiteY23" fmla="*/ 447350 h 1694229"/>
              <a:gd name="connsiteX24" fmla="*/ 401044 w 1872005"/>
              <a:gd name="connsiteY24" fmla="*/ 420298 h 1694229"/>
              <a:gd name="connsiteX25" fmla="*/ 381994 w 1872005"/>
              <a:gd name="connsiteY25" fmla="*/ 358385 h 1694229"/>
              <a:gd name="connsiteX26" fmla="*/ 315319 w 1872005"/>
              <a:gd name="connsiteY26" fmla="*/ 305998 h 1694229"/>
              <a:gd name="connsiteX27" fmla="*/ 270134 w 1872005"/>
              <a:gd name="connsiteY27" fmla="*/ 229110 h 1694229"/>
              <a:gd name="connsiteX28" fmla="*/ 146784 w 1872005"/>
              <a:gd name="connsiteY28" fmla="*/ 258373 h 1694229"/>
              <a:gd name="connsiteX29" fmla="*/ 127734 w 1872005"/>
              <a:gd name="connsiteY29" fmla="*/ 344785 h 1694229"/>
              <a:gd name="connsiteX30" fmla="*/ 145174 w 1872005"/>
              <a:gd name="connsiteY30" fmla="*/ 411312 h 1694229"/>
              <a:gd name="connsiteX31" fmla="*/ 117735 w 1872005"/>
              <a:gd name="connsiteY31" fmla="*/ 446172 h 1694229"/>
              <a:gd name="connsiteX32" fmla="*/ 65347 w 1872005"/>
              <a:gd name="connsiteY32" fmla="*/ 474059 h 1694229"/>
              <a:gd name="connsiteX33" fmla="*/ 37246 w 1872005"/>
              <a:gd name="connsiteY33" fmla="*/ 482063 h 1694229"/>
              <a:gd name="connsiteX34" fmla="*/ 15281 w 1872005"/>
              <a:gd name="connsiteY34" fmla="*/ 520310 h 1694229"/>
              <a:gd name="connsiteX35" fmla="*/ 1469 w 1872005"/>
              <a:gd name="connsiteY35" fmla="*/ 632745 h 1694229"/>
              <a:gd name="connsiteX36" fmla="*/ 51178 w 1872005"/>
              <a:gd name="connsiteY36" fmla="*/ 685967 h 1694229"/>
              <a:gd name="connsiteX37" fmla="*/ 108092 w 1872005"/>
              <a:gd name="connsiteY37" fmla="*/ 681547 h 1694229"/>
              <a:gd name="connsiteX38" fmla="*/ 93804 w 1872005"/>
              <a:gd name="connsiteY38" fmla="*/ 751806 h 1694229"/>
              <a:gd name="connsiteX39" fmla="*/ 148631 w 1872005"/>
              <a:gd name="connsiteY39" fmla="*/ 782248 h 1694229"/>
              <a:gd name="connsiteX40" fmla="*/ 217629 w 1872005"/>
              <a:gd name="connsiteY40" fmla="*/ 792460 h 1694229"/>
              <a:gd name="connsiteX41" fmla="*/ 252932 w 1872005"/>
              <a:gd name="connsiteY41" fmla="*/ 848431 h 1694229"/>
              <a:gd name="connsiteX42" fmla="*/ 252339 w 1872005"/>
              <a:gd name="connsiteY42" fmla="*/ 893503 h 1694229"/>
              <a:gd name="connsiteX43" fmla="*/ 276863 w 1872005"/>
              <a:gd name="connsiteY43" fmla="*/ 932978 h 1694229"/>
              <a:gd name="connsiteX44" fmla="*/ 322521 w 1872005"/>
              <a:gd name="connsiteY44" fmla="*/ 971570 h 1694229"/>
              <a:gd name="connsiteX45" fmla="*/ 407654 w 1872005"/>
              <a:gd name="connsiteY45" fmla="*/ 1025822 h 1694229"/>
              <a:gd name="connsiteX46" fmla="*/ 443431 w 1872005"/>
              <a:gd name="connsiteY46" fmla="*/ 1096915 h 1694229"/>
              <a:gd name="connsiteX47" fmla="*/ 422534 w 1872005"/>
              <a:gd name="connsiteY47" fmla="*/ 1166488 h 1694229"/>
              <a:gd name="connsiteX48" fmla="*/ 500581 w 1872005"/>
              <a:gd name="connsiteY48" fmla="*/ 1222951 h 1694229"/>
              <a:gd name="connsiteX49" fmla="*/ 572613 w 1872005"/>
              <a:gd name="connsiteY49" fmla="*/ 1255945 h 1694229"/>
              <a:gd name="connsiteX50" fmla="*/ 553444 w 1872005"/>
              <a:gd name="connsiteY50" fmla="*/ 1315648 h 1694229"/>
              <a:gd name="connsiteX51" fmla="*/ 643931 w 1872005"/>
              <a:gd name="connsiteY51" fmla="*/ 1468048 h 1694229"/>
              <a:gd name="connsiteX52" fmla="*/ 736741 w 1872005"/>
              <a:gd name="connsiteY52" fmla="*/ 1541202 h 1694229"/>
              <a:gd name="connsiteX53" fmla="*/ 786806 w 1872005"/>
              <a:gd name="connsiteY53" fmla="*/ 1491860 h 1694229"/>
              <a:gd name="connsiteX54" fmla="*/ 851396 w 1872005"/>
              <a:gd name="connsiteY54" fmla="*/ 1519257 h 1694229"/>
              <a:gd name="connsiteX55" fmla="*/ 905869 w 1872005"/>
              <a:gd name="connsiteY55" fmla="*/ 1487098 h 1694229"/>
              <a:gd name="connsiteX56" fmla="*/ 922716 w 1872005"/>
              <a:gd name="connsiteY56" fmla="*/ 1444922 h 1694229"/>
              <a:gd name="connsiteX57" fmla="*/ 986593 w 1872005"/>
              <a:gd name="connsiteY57" fmla="*/ 1531334 h 1694229"/>
              <a:gd name="connsiteX58" fmla="*/ 1031660 w 1872005"/>
              <a:gd name="connsiteY58" fmla="*/ 1602428 h 1694229"/>
              <a:gd name="connsiteX59" fmla="*/ 1101606 w 1872005"/>
              <a:gd name="connsiteY59" fmla="*/ 1693947 h 1694229"/>
              <a:gd name="connsiteX60" fmla="*/ 1132504 w 1872005"/>
              <a:gd name="connsiteY60" fmla="*/ 1630856 h 1694229"/>
              <a:gd name="connsiteX61" fmla="*/ 1163163 w 1872005"/>
              <a:gd name="connsiteY61" fmla="*/ 1624376 h 1694229"/>
              <a:gd name="connsiteX62" fmla="*/ 1206262 w 1872005"/>
              <a:gd name="connsiteY62" fmla="*/ 1653639 h 1694229"/>
              <a:gd name="connsiteX63" fmla="*/ 1239837 w 1872005"/>
              <a:gd name="connsiteY63" fmla="*/ 1612985 h 1694229"/>
              <a:gd name="connsiteX64" fmla="*/ 1258658 w 1872005"/>
              <a:gd name="connsiteY64" fmla="*/ 1617602 h 1694229"/>
              <a:gd name="connsiteX65" fmla="*/ 1292700 w 1872005"/>
              <a:gd name="connsiteY65" fmla="*/ 1684079 h 1694229"/>
              <a:gd name="connsiteX66" fmla="*/ 1349256 w 1872005"/>
              <a:gd name="connsiteY66" fmla="*/ 1660610 h 1694229"/>
              <a:gd name="connsiteX67" fmla="*/ 1401288 w 1872005"/>
              <a:gd name="connsiteY67" fmla="*/ 1604489 h 1694229"/>
              <a:gd name="connsiteX68" fmla="*/ 1452065 w 1872005"/>
              <a:gd name="connsiteY68" fmla="*/ 1587946 h 1694229"/>
              <a:gd name="connsiteX69" fmla="*/ 1469744 w 1872005"/>
              <a:gd name="connsiteY69" fmla="*/ 1643768 h 1694229"/>
              <a:gd name="connsiteX70" fmla="*/ 1539639 w 1872005"/>
              <a:gd name="connsiteY70" fmla="*/ 1618090 h 1694229"/>
              <a:gd name="connsiteX71" fmla="*/ 1570417 w 1872005"/>
              <a:gd name="connsiteY71" fmla="*/ 1531334 h 1694229"/>
              <a:gd name="connsiteX72" fmla="*/ 1651853 w 1872005"/>
              <a:gd name="connsiteY72" fmla="*/ 1441192 h 1694229"/>
              <a:gd name="connsiteX73" fmla="*/ 1696444 w 1872005"/>
              <a:gd name="connsiteY73" fmla="*/ 1410062 h 1694229"/>
              <a:gd name="connsiteX74" fmla="*/ 1724813 w 1872005"/>
              <a:gd name="connsiteY74" fmla="*/ 1413357 h 1694229"/>
              <a:gd name="connsiteX75" fmla="*/ 1802405 w 1872005"/>
              <a:gd name="connsiteY75" fmla="*/ 1402749 h 1694229"/>
              <a:gd name="connsiteX76" fmla="*/ 1797524 w 1872005"/>
              <a:gd name="connsiteY76" fmla="*/ 1456313 h 1694229"/>
              <a:gd name="connsiteX77" fmla="*/ 1855691 w 1872005"/>
              <a:gd name="connsiteY77" fmla="*/ 1479634 h 1694229"/>
              <a:gd name="connsiteX78" fmla="*/ 1871943 w 1872005"/>
              <a:gd name="connsiteY78" fmla="*/ 1454448 h 1694229"/>
              <a:gd name="connsiteX79" fmla="*/ 1861403 w 1872005"/>
              <a:gd name="connsiteY79" fmla="*/ 1401373 h 1694229"/>
              <a:gd name="connsiteX80" fmla="*/ 1863844 w 1872005"/>
              <a:gd name="connsiteY80" fmla="*/ 1326546 h 1694229"/>
              <a:gd name="connsiteX81" fmla="*/ 1797946 w 1872005"/>
              <a:gd name="connsiteY81" fmla="*/ 1305140 h 1694229"/>
              <a:gd name="connsiteX82" fmla="*/ 1747763 w 1872005"/>
              <a:gd name="connsiteY82" fmla="*/ 1264979 h 1694229"/>
              <a:gd name="connsiteX83" fmla="*/ 1737459 w 1872005"/>
              <a:gd name="connsiteY83" fmla="*/ 1176356 h 1694229"/>
              <a:gd name="connsiteX84" fmla="*/ 1704241 w 1872005"/>
              <a:gd name="connsiteY84" fmla="*/ 1038783 h 1694229"/>
              <a:gd name="connsiteX85" fmla="*/ 1627446 w 1872005"/>
              <a:gd name="connsiteY85" fmla="*/ 972257 h 1694229"/>
              <a:gd name="connsiteX86" fmla="*/ 1594228 w 1872005"/>
              <a:gd name="connsiteY86" fmla="*/ 917660 h 1694229"/>
              <a:gd name="connsiteX87" fmla="*/ 1544162 w 1872005"/>
              <a:gd name="connsiteY87" fmla="*/ 872587 h 1694229"/>
              <a:gd name="connsiteX88" fmla="*/ 1472251 w 1872005"/>
              <a:gd name="connsiteY88" fmla="*/ 845878 h 1694229"/>
              <a:gd name="connsiteX89" fmla="*/ 1449150 w 1872005"/>
              <a:gd name="connsiteY89" fmla="*/ 823245 h 1694229"/>
              <a:gd name="connsiteX90" fmla="*/ 1477013 w 1872005"/>
              <a:gd name="connsiteY90" fmla="*/ 784801 h 1694229"/>
              <a:gd name="connsiteX91" fmla="*/ 1458319 w 1872005"/>
              <a:gd name="connsiteY91" fmla="*/ 748910 h 1694229"/>
              <a:gd name="connsiteX92" fmla="*/ 1463081 w 1872005"/>
              <a:gd name="connsiteY92" fmla="*/ 725098 h 1694229"/>
              <a:gd name="connsiteX93" fmla="*/ 1488076 w 1872005"/>
              <a:gd name="connsiteY93" fmla="*/ 724035 h 1694229"/>
              <a:gd name="connsiteX94" fmla="*/ 1580416 w 1872005"/>
              <a:gd name="connsiteY94" fmla="*/ 740220 h 1694229"/>
              <a:gd name="connsiteX95" fmla="*/ 1615719 w 1872005"/>
              <a:gd name="connsiteY95" fmla="*/ 683758 h 1694229"/>
              <a:gd name="connsiteX96" fmla="*/ 1603753 w 1872005"/>
              <a:gd name="connsiteY96" fmla="*/ 553648 h 1694229"/>
              <a:gd name="connsiteX97" fmla="*/ 1620956 w 1872005"/>
              <a:gd name="connsiteY97" fmla="*/ 405322 h 1694229"/>
              <a:gd name="connsiteX0" fmla="*/ 1620956 w 1888788"/>
              <a:gd name="connsiteY0" fmla="*/ 405322 h 1694229"/>
              <a:gd name="connsiteX1" fmla="*/ 1548806 w 1888788"/>
              <a:gd name="connsiteY1" fmla="*/ 372673 h 1694229"/>
              <a:gd name="connsiteX2" fmla="*/ 1458557 w 1888788"/>
              <a:gd name="connsiteY2" fmla="*/ 348860 h 1694229"/>
              <a:gd name="connsiteX3" fmla="*/ 1405237 w 1888788"/>
              <a:gd name="connsiteY3" fmla="*/ 271776 h 1694229"/>
              <a:gd name="connsiteX4" fmla="*/ 1382136 w 1888788"/>
              <a:gd name="connsiteY4" fmla="*/ 169931 h 1694229"/>
              <a:gd name="connsiteX5" fmla="*/ 1346239 w 1888788"/>
              <a:gd name="connsiteY5" fmla="*/ 1869 h 1694229"/>
              <a:gd name="connsiteX6" fmla="*/ 1278870 w 1888788"/>
              <a:gd name="connsiteY6" fmla="*/ 43567 h 1694229"/>
              <a:gd name="connsiteX7" fmla="*/ 1273302 w 1888788"/>
              <a:gd name="connsiteY7" fmla="*/ 101090 h 1694229"/>
              <a:gd name="connsiteX8" fmla="*/ 1257397 w 1888788"/>
              <a:gd name="connsiteY8" fmla="*/ 152303 h 1694229"/>
              <a:gd name="connsiteX9" fmla="*/ 1237872 w 1888788"/>
              <a:gd name="connsiteY9" fmla="*/ 204316 h 1694229"/>
              <a:gd name="connsiteX10" fmla="*/ 1236143 w 1888788"/>
              <a:gd name="connsiteY10" fmla="*/ 273739 h 1694229"/>
              <a:gd name="connsiteX11" fmla="*/ 1163162 w 1888788"/>
              <a:gd name="connsiteY11" fmla="*/ 283903 h 1694229"/>
              <a:gd name="connsiteX12" fmla="*/ 1098809 w 1888788"/>
              <a:gd name="connsiteY12" fmla="*/ 285917 h 1694229"/>
              <a:gd name="connsiteX13" fmla="*/ 1051208 w 1888788"/>
              <a:gd name="connsiteY13" fmla="*/ 346183 h 1694229"/>
              <a:gd name="connsiteX14" fmla="*/ 996593 w 1888788"/>
              <a:gd name="connsiteY14" fmla="*/ 371690 h 1694229"/>
              <a:gd name="connsiteX15" fmla="*/ 943969 w 1888788"/>
              <a:gd name="connsiteY15" fmla="*/ 358385 h 1694229"/>
              <a:gd name="connsiteX16" fmla="*/ 837229 w 1888788"/>
              <a:gd name="connsiteY16" fmla="*/ 376257 h 1694229"/>
              <a:gd name="connsiteX17" fmla="*/ 814246 w 1888788"/>
              <a:gd name="connsiteY17" fmla="*/ 440035 h 1694229"/>
              <a:gd name="connsiteX18" fmla="*/ 797163 w 1888788"/>
              <a:gd name="connsiteY18" fmla="*/ 475926 h 1694229"/>
              <a:gd name="connsiteX19" fmla="*/ 715132 w 1888788"/>
              <a:gd name="connsiteY19" fmla="*/ 494632 h 1694229"/>
              <a:gd name="connsiteX20" fmla="*/ 697320 w 1888788"/>
              <a:gd name="connsiteY20" fmla="*/ 440647 h 1694229"/>
              <a:gd name="connsiteX21" fmla="*/ 653456 w 1888788"/>
              <a:gd name="connsiteY21" fmla="*/ 420298 h 1694229"/>
              <a:gd name="connsiteX22" fmla="*/ 518140 w 1888788"/>
              <a:gd name="connsiteY22" fmla="*/ 420641 h 1694229"/>
              <a:gd name="connsiteX23" fmla="*/ 434263 w 1888788"/>
              <a:gd name="connsiteY23" fmla="*/ 447350 h 1694229"/>
              <a:gd name="connsiteX24" fmla="*/ 401044 w 1888788"/>
              <a:gd name="connsiteY24" fmla="*/ 420298 h 1694229"/>
              <a:gd name="connsiteX25" fmla="*/ 381994 w 1888788"/>
              <a:gd name="connsiteY25" fmla="*/ 358385 h 1694229"/>
              <a:gd name="connsiteX26" fmla="*/ 315319 w 1888788"/>
              <a:gd name="connsiteY26" fmla="*/ 305998 h 1694229"/>
              <a:gd name="connsiteX27" fmla="*/ 270134 w 1888788"/>
              <a:gd name="connsiteY27" fmla="*/ 229110 h 1694229"/>
              <a:gd name="connsiteX28" fmla="*/ 146784 w 1888788"/>
              <a:gd name="connsiteY28" fmla="*/ 258373 h 1694229"/>
              <a:gd name="connsiteX29" fmla="*/ 127734 w 1888788"/>
              <a:gd name="connsiteY29" fmla="*/ 344785 h 1694229"/>
              <a:gd name="connsiteX30" fmla="*/ 145174 w 1888788"/>
              <a:gd name="connsiteY30" fmla="*/ 411312 h 1694229"/>
              <a:gd name="connsiteX31" fmla="*/ 117735 w 1888788"/>
              <a:gd name="connsiteY31" fmla="*/ 446172 h 1694229"/>
              <a:gd name="connsiteX32" fmla="*/ 65347 w 1888788"/>
              <a:gd name="connsiteY32" fmla="*/ 474059 h 1694229"/>
              <a:gd name="connsiteX33" fmla="*/ 37246 w 1888788"/>
              <a:gd name="connsiteY33" fmla="*/ 482063 h 1694229"/>
              <a:gd name="connsiteX34" fmla="*/ 15281 w 1888788"/>
              <a:gd name="connsiteY34" fmla="*/ 520310 h 1694229"/>
              <a:gd name="connsiteX35" fmla="*/ 1469 w 1888788"/>
              <a:gd name="connsiteY35" fmla="*/ 632745 h 1694229"/>
              <a:gd name="connsiteX36" fmla="*/ 51178 w 1888788"/>
              <a:gd name="connsiteY36" fmla="*/ 685967 h 1694229"/>
              <a:gd name="connsiteX37" fmla="*/ 108092 w 1888788"/>
              <a:gd name="connsiteY37" fmla="*/ 681547 h 1694229"/>
              <a:gd name="connsiteX38" fmla="*/ 93804 w 1888788"/>
              <a:gd name="connsiteY38" fmla="*/ 751806 h 1694229"/>
              <a:gd name="connsiteX39" fmla="*/ 148631 w 1888788"/>
              <a:gd name="connsiteY39" fmla="*/ 782248 h 1694229"/>
              <a:gd name="connsiteX40" fmla="*/ 217629 w 1888788"/>
              <a:gd name="connsiteY40" fmla="*/ 792460 h 1694229"/>
              <a:gd name="connsiteX41" fmla="*/ 252932 w 1888788"/>
              <a:gd name="connsiteY41" fmla="*/ 848431 h 1694229"/>
              <a:gd name="connsiteX42" fmla="*/ 252339 w 1888788"/>
              <a:gd name="connsiteY42" fmla="*/ 893503 h 1694229"/>
              <a:gd name="connsiteX43" fmla="*/ 276863 w 1888788"/>
              <a:gd name="connsiteY43" fmla="*/ 932978 h 1694229"/>
              <a:gd name="connsiteX44" fmla="*/ 322521 w 1888788"/>
              <a:gd name="connsiteY44" fmla="*/ 971570 h 1694229"/>
              <a:gd name="connsiteX45" fmla="*/ 407654 w 1888788"/>
              <a:gd name="connsiteY45" fmla="*/ 1025822 h 1694229"/>
              <a:gd name="connsiteX46" fmla="*/ 443431 w 1888788"/>
              <a:gd name="connsiteY46" fmla="*/ 1096915 h 1694229"/>
              <a:gd name="connsiteX47" fmla="*/ 422534 w 1888788"/>
              <a:gd name="connsiteY47" fmla="*/ 1166488 h 1694229"/>
              <a:gd name="connsiteX48" fmla="*/ 500581 w 1888788"/>
              <a:gd name="connsiteY48" fmla="*/ 1222951 h 1694229"/>
              <a:gd name="connsiteX49" fmla="*/ 572613 w 1888788"/>
              <a:gd name="connsiteY49" fmla="*/ 1255945 h 1694229"/>
              <a:gd name="connsiteX50" fmla="*/ 553444 w 1888788"/>
              <a:gd name="connsiteY50" fmla="*/ 1315648 h 1694229"/>
              <a:gd name="connsiteX51" fmla="*/ 643931 w 1888788"/>
              <a:gd name="connsiteY51" fmla="*/ 1468048 h 1694229"/>
              <a:gd name="connsiteX52" fmla="*/ 736741 w 1888788"/>
              <a:gd name="connsiteY52" fmla="*/ 1541202 h 1694229"/>
              <a:gd name="connsiteX53" fmla="*/ 786806 w 1888788"/>
              <a:gd name="connsiteY53" fmla="*/ 1491860 h 1694229"/>
              <a:gd name="connsiteX54" fmla="*/ 851396 w 1888788"/>
              <a:gd name="connsiteY54" fmla="*/ 1519257 h 1694229"/>
              <a:gd name="connsiteX55" fmla="*/ 905869 w 1888788"/>
              <a:gd name="connsiteY55" fmla="*/ 1487098 h 1694229"/>
              <a:gd name="connsiteX56" fmla="*/ 922716 w 1888788"/>
              <a:gd name="connsiteY56" fmla="*/ 1444922 h 1694229"/>
              <a:gd name="connsiteX57" fmla="*/ 986593 w 1888788"/>
              <a:gd name="connsiteY57" fmla="*/ 1531334 h 1694229"/>
              <a:gd name="connsiteX58" fmla="*/ 1031660 w 1888788"/>
              <a:gd name="connsiteY58" fmla="*/ 1602428 h 1694229"/>
              <a:gd name="connsiteX59" fmla="*/ 1101606 w 1888788"/>
              <a:gd name="connsiteY59" fmla="*/ 1693947 h 1694229"/>
              <a:gd name="connsiteX60" fmla="*/ 1132504 w 1888788"/>
              <a:gd name="connsiteY60" fmla="*/ 1630856 h 1694229"/>
              <a:gd name="connsiteX61" fmla="*/ 1163163 w 1888788"/>
              <a:gd name="connsiteY61" fmla="*/ 1624376 h 1694229"/>
              <a:gd name="connsiteX62" fmla="*/ 1206262 w 1888788"/>
              <a:gd name="connsiteY62" fmla="*/ 1653639 h 1694229"/>
              <a:gd name="connsiteX63" fmla="*/ 1239837 w 1888788"/>
              <a:gd name="connsiteY63" fmla="*/ 1612985 h 1694229"/>
              <a:gd name="connsiteX64" fmla="*/ 1258658 w 1888788"/>
              <a:gd name="connsiteY64" fmla="*/ 1617602 h 1694229"/>
              <a:gd name="connsiteX65" fmla="*/ 1292700 w 1888788"/>
              <a:gd name="connsiteY65" fmla="*/ 1684079 h 1694229"/>
              <a:gd name="connsiteX66" fmla="*/ 1349256 w 1888788"/>
              <a:gd name="connsiteY66" fmla="*/ 1660610 h 1694229"/>
              <a:gd name="connsiteX67" fmla="*/ 1401288 w 1888788"/>
              <a:gd name="connsiteY67" fmla="*/ 1604489 h 1694229"/>
              <a:gd name="connsiteX68" fmla="*/ 1452065 w 1888788"/>
              <a:gd name="connsiteY68" fmla="*/ 1587946 h 1694229"/>
              <a:gd name="connsiteX69" fmla="*/ 1469744 w 1888788"/>
              <a:gd name="connsiteY69" fmla="*/ 1643768 h 1694229"/>
              <a:gd name="connsiteX70" fmla="*/ 1539639 w 1888788"/>
              <a:gd name="connsiteY70" fmla="*/ 1618090 h 1694229"/>
              <a:gd name="connsiteX71" fmla="*/ 1570417 w 1888788"/>
              <a:gd name="connsiteY71" fmla="*/ 1531334 h 1694229"/>
              <a:gd name="connsiteX72" fmla="*/ 1651853 w 1888788"/>
              <a:gd name="connsiteY72" fmla="*/ 1441192 h 1694229"/>
              <a:gd name="connsiteX73" fmla="*/ 1696444 w 1888788"/>
              <a:gd name="connsiteY73" fmla="*/ 1410062 h 1694229"/>
              <a:gd name="connsiteX74" fmla="*/ 1724813 w 1888788"/>
              <a:gd name="connsiteY74" fmla="*/ 1413357 h 1694229"/>
              <a:gd name="connsiteX75" fmla="*/ 1802405 w 1888788"/>
              <a:gd name="connsiteY75" fmla="*/ 1402749 h 1694229"/>
              <a:gd name="connsiteX76" fmla="*/ 1797524 w 1888788"/>
              <a:gd name="connsiteY76" fmla="*/ 1456313 h 1694229"/>
              <a:gd name="connsiteX77" fmla="*/ 1884978 w 1888788"/>
              <a:gd name="connsiteY77" fmla="*/ 1492399 h 1694229"/>
              <a:gd name="connsiteX78" fmla="*/ 1871943 w 1888788"/>
              <a:gd name="connsiteY78" fmla="*/ 1454448 h 1694229"/>
              <a:gd name="connsiteX79" fmla="*/ 1861403 w 1888788"/>
              <a:gd name="connsiteY79" fmla="*/ 1401373 h 1694229"/>
              <a:gd name="connsiteX80" fmla="*/ 1863844 w 1888788"/>
              <a:gd name="connsiteY80" fmla="*/ 1326546 h 1694229"/>
              <a:gd name="connsiteX81" fmla="*/ 1797946 w 1888788"/>
              <a:gd name="connsiteY81" fmla="*/ 1305140 h 1694229"/>
              <a:gd name="connsiteX82" fmla="*/ 1747763 w 1888788"/>
              <a:gd name="connsiteY82" fmla="*/ 1264979 h 1694229"/>
              <a:gd name="connsiteX83" fmla="*/ 1737459 w 1888788"/>
              <a:gd name="connsiteY83" fmla="*/ 1176356 h 1694229"/>
              <a:gd name="connsiteX84" fmla="*/ 1704241 w 1888788"/>
              <a:gd name="connsiteY84" fmla="*/ 1038783 h 1694229"/>
              <a:gd name="connsiteX85" fmla="*/ 1627446 w 1888788"/>
              <a:gd name="connsiteY85" fmla="*/ 972257 h 1694229"/>
              <a:gd name="connsiteX86" fmla="*/ 1594228 w 1888788"/>
              <a:gd name="connsiteY86" fmla="*/ 917660 h 1694229"/>
              <a:gd name="connsiteX87" fmla="*/ 1544162 w 1888788"/>
              <a:gd name="connsiteY87" fmla="*/ 872587 h 1694229"/>
              <a:gd name="connsiteX88" fmla="*/ 1472251 w 1888788"/>
              <a:gd name="connsiteY88" fmla="*/ 845878 h 1694229"/>
              <a:gd name="connsiteX89" fmla="*/ 1449150 w 1888788"/>
              <a:gd name="connsiteY89" fmla="*/ 823245 h 1694229"/>
              <a:gd name="connsiteX90" fmla="*/ 1477013 w 1888788"/>
              <a:gd name="connsiteY90" fmla="*/ 784801 h 1694229"/>
              <a:gd name="connsiteX91" fmla="*/ 1458319 w 1888788"/>
              <a:gd name="connsiteY91" fmla="*/ 748910 h 1694229"/>
              <a:gd name="connsiteX92" fmla="*/ 1463081 w 1888788"/>
              <a:gd name="connsiteY92" fmla="*/ 725098 h 1694229"/>
              <a:gd name="connsiteX93" fmla="*/ 1488076 w 1888788"/>
              <a:gd name="connsiteY93" fmla="*/ 724035 h 1694229"/>
              <a:gd name="connsiteX94" fmla="*/ 1580416 w 1888788"/>
              <a:gd name="connsiteY94" fmla="*/ 740220 h 1694229"/>
              <a:gd name="connsiteX95" fmla="*/ 1615719 w 1888788"/>
              <a:gd name="connsiteY95" fmla="*/ 683758 h 1694229"/>
              <a:gd name="connsiteX96" fmla="*/ 1603753 w 1888788"/>
              <a:gd name="connsiteY96" fmla="*/ 553648 h 1694229"/>
              <a:gd name="connsiteX97" fmla="*/ 1620956 w 1888788"/>
              <a:gd name="connsiteY97" fmla="*/ 405322 h 1694229"/>
              <a:gd name="connsiteX0" fmla="*/ 1620956 w 1888788"/>
              <a:gd name="connsiteY0" fmla="*/ 405322 h 1694229"/>
              <a:gd name="connsiteX1" fmla="*/ 1548806 w 1888788"/>
              <a:gd name="connsiteY1" fmla="*/ 372673 h 1694229"/>
              <a:gd name="connsiteX2" fmla="*/ 1458557 w 1888788"/>
              <a:gd name="connsiteY2" fmla="*/ 348860 h 1694229"/>
              <a:gd name="connsiteX3" fmla="*/ 1405237 w 1888788"/>
              <a:gd name="connsiteY3" fmla="*/ 271776 h 1694229"/>
              <a:gd name="connsiteX4" fmla="*/ 1382136 w 1888788"/>
              <a:gd name="connsiteY4" fmla="*/ 169931 h 1694229"/>
              <a:gd name="connsiteX5" fmla="*/ 1346239 w 1888788"/>
              <a:gd name="connsiteY5" fmla="*/ 1869 h 1694229"/>
              <a:gd name="connsiteX6" fmla="*/ 1278870 w 1888788"/>
              <a:gd name="connsiteY6" fmla="*/ 43567 h 1694229"/>
              <a:gd name="connsiteX7" fmla="*/ 1273302 w 1888788"/>
              <a:gd name="connsiteY7" fmla="*/ 101090 h 1694229"/>
              <a:gd name="connsiteX8" fmla="*/ 1257397 w 1888788"/>
              <a:gd name="connsiteY8" fmla="*/ 152303 h 1694229"/>
              <a:gd name="connsiteX9" fmla="*/ 1237872 w 1888788"/>
              <a:gd name="connsiteY9" fmla="*/ 204316 h 1694229"/>
              <a:gd name="connsiteX10" fmla="*/ 1236143 w 1888788"/>
              <a:gd name="connsiteY10" fmla="*/ 273739 h 1694229"/>
              <a:gd name="connsiteX11" fmla="*/ 1163162 w 1888788"/>
              <a:gd name="connsiteY11" fmla="*/ 283903 h 1694229"/>
              <a:gd name="connsiteX12" fmla="*/ 1098809 w 1888788"/>
              <a:gd name="connsiteY12" fmla="*/ 285917 h 1694229"/>
              <a:gd name="connsiteX13" fmla="*/ 1051208 w 1888788"/>
              <a:gd name="connsiteY13" fmla="*/ 346183 h 1694229"/>
              <a:gd name="connsiteX14" fmla="*/ 996593 w 1888788"/>
              <a:gd name="connsiteY14" fmla="*/ 371690 h 1694229"/>
              <a:gd name="connsiteX15" fmla="*/ 943969 w 1888788"/>
              <a:gd name="connsiteY15" fmla="*/ 358385 h 1694229"/>
              <a:gd name="connsiteX16" fmla="*/ 837229 w 1888788"/>
              <a:gd name="connsiteY16" fmla="*/ 376257 h 1694229"/>
              <a:gd name="connsiteX17" fmla="*/ 814246 w 1888788"/>
              <a:gd name="connsiteY17" fmla="*/ 440035 h 1694229"/>
              <a:gd name="connsiteX18" fmla="*/ 797163 w 1888788"/>
              <a:gd name="connsiteY18" fmla="*/ 475926 h 1694229"/>
              <a:gd name="connsiteX19" fmla="*/ 715132 w 1888788"/>
              <a:gd name="connsiteY19" fmla="*/ 494632 h 1694229"/>
              <a:gd name="connsiteX20" fmla="*/ 697320 w 1888788"/>
              <a:gd name="connsiteY20" fmla="*/ 440647 h 1694229"/>
              <a:gd name="connsiteX21" fmla="*/ 653456 w 1888788"/>
              <a:gd name="connsiteY21" fmla="*/ 420298 h 1694229"/>
              <a:gd name="connsiteX22" fmla="*/ 518140 w 1888788"/>
              <a:gd name="connsiteY22" fmla="*/ 420641 h 1694229"/>
              <a:gd name="connsiteX23" fmla="*/ 434263 w 1888788"/>
              <a:gd name="connsiteY23" fmla="*/ 447350 h 1694229"/>
              <a:gd name="connsiteX24" fmla="*/ 401044 w 1888788"/>
              <a:gd name="connsiteY24" fmla="*/ 420298 h 1694229"/>
              <a:gd name="connsiteX25" fmla="*/ 381994 w 1888788"/>
              <a:gd name="connsiteY25" fmla="*/ 358385 h 1694229"/>
              <a:gd name="connsiteX26" fmla="*/ 315319 w 1888788"/>
              <a:gd name="connsiteY26" fmla="*/ 305998 h 1694229"/>
              <a:gd name="connsiteX27" fmla="*/ 270134 w 1888788"/>
              <a:gd name="connsiteY27" fmla="*/ 229110 h 1694229"/>
              <a:gd name="connsiteX28" fmla="*/ 146784 w 1888788"/>
              <a:gd name="connsiteY28" fmla="*/ 258373 h 1694229"/>
              <a:gd name="connsiteX29" fmla="*/ 127734 w 1888788"/>
              <a:gd name="connsiteY29" fmla="*/ 344785 h 1694229"/>
              <a:gd name="connsiteX30" fmla="*/ 145174 w 1888788"/>
              <a:gd name="connsiteY30" fmla="*/ 411312 h 1694229"/>
              <a:gd name="connsiteX31" fmla="*/ 117735 w 1888788"/>
              <a:gd name="connsiteY31" fmla="*/ 446172 h 1694229"/>
              <a:gd name="connsiteX32" fmla="*/ 65347 w 1888788"/>
              <a:gd name="connsiteY32" fmla="*/ 474059 h 1694229"/>
              <a:gd name="connsiteX33" fmla="*/ 37246 w 1888788"/>
              <a:gd name="connsiteY33" fmla="*/ 482063 h 1694229"/>
              <a:gd name="connsiteX34" fmla="*/ 15281 w 1888788"/>
              <a:gd name="connsiteY34" fmla="*/ 520310 h 1694229"/>
              <a:gd name="connsiteX35" fmla="*/ 1469 w 1888788"/>
              <a:gd name="connsiteY35" fmla="*/ 632745 h 1694229"/>
              <a:gd name="connsiteX36" fmla="*/ 51178 w 1888788"/>
              <a:gd name="connsiteY36" fmla="*/ 685967 h 1694229"/>
              <a:gd name="connsiteX37" fmla="*/ 108092 w 1888788"/>
              <a:gd name="connsiteY37" fmla="*/ 681547 h 1694229"/>
              <a:gd name="connsiteX38" fmla="*/ 93804 w 1888788"/>
              <a:gd name="connsiteY38" fmla="*/ 751806 h 1694229"/>
              <a:gd name="connsiteX39" fmla="*/ 148631 w 1888788"/>
              <a:gd name="connsiteY39" fmla="*/ 782248 h 1694229"/>
              <a:gd name="connsiteX40" fmla="*/ 217629 w 1888788"/>
              <a:gd name="connsiteY40" fmla="*/ 792460 h 1694229"/>
              <a:gd name="connsiteX41" fmla="*/ 252932 w 1888788"/>
              <a:gd name="connsiteY41" fmla="*/ 848431 h 1694229"/>
              <a:gd name="connsiteX42" fmla="*/ 252339 w 1888788"/>
              <a:gd name="connsiteY42" fmla="*/ 893503 h 1694229"/>
              <a:gd name="connsiteX43" fmla="*/ 276863 w 1888788"/>
              <a:gd name="connsiteY43" fmla="*/ 932978 h 1694229"/>
              <a:gd name="connsiteX44" fmla="*/ 322521 w 1888788"/>
              <a:gd name="connsiteY44" fmla="*/ 971570 h 1694229"/>
              <a:gd name="connsiteX45" fmla="*/ 407654 w 1888788"/>
              <a:gd name="connsiteY45" fmla="*/ 1025822 h 1694229"/>
              <a:gd name="connsiteX46" fmla="*/ 443431 w 1888788"/>
              <a:gd name="connsiteY46" fmla="*/ 1096915 h 1694229"/>
              <a:gd name="connsiteX47" fmla="*/ 422534 w 1888788"/>
              <a:gd name="connsiteY47" fmla="*/ 1166488 h 1694229"/>
              <a:gd name="connsiteX48" fmla="*/ 500581 w 1888788"/>
              <a:gd name="connsiteY48" fmla="*/ 1222951 h 1694229"/>
              <a:gd name="connsiteX49" fmla="*/ 572613 w 1888788"/>
              <a:gd name="connsiteY49" fmla="*/ 1255945 h 1694229"/>
              <a:gd name="connsiteX50" fmla="*/ 553444 w 1888788"/>
              <a:gd name="connsiteY50" fmla="*/ 1315648 h 1694229"/>
              <a:gd name="connsiteX51" fmla="*/ 643931 w 1888788"/>
              <a:gd name="connsiteY51" fmla="*/ 1468048 h 1694229"/>
              <a:gd name="connsiteX52" fmla="*/ 736741 w 1888788"/>
              <a:gd name="connsiteY52" fmla="*/ 1541202 h 1694229"/>
              <a:gd name="connsiteX53" fmla="*/ 786806 w 1888788"/>
              <a:gd name="connsiteY53" fmla="*/ 1491860 h 1694229"/>
              <a:gd name="connsiteX54" fmla="*/ 851396 w 1888788"/>
              <a:gd name="connsiteY54" fmla="*/ 1519257 h 1694229"/>
              <a:gd name="connsiteX55" fmla="*/ 905869 w 1888788"/>
              <a:gd name="connsiteY55" fmla="*/ 1487098 h 1694229"/>
              <a:gd name="connsiteX56" fmla="*/ 922716 w 1888788"/>
              <a:gd name="connsiteY56" fmla="*/ 1444922 h 1694229"/>
              <a:gd name="connsiteX57" fmla="*/ 986593 w 1888788"/>
              <a:gd name="connsiteY57" fmla="*/ 1531334 h 1694229"/>
              <a:gd name="connsiteX58" fmla="*/ 1031660 w 1888788"/>
              <a:gd name="connsiteY58" fmla="*/ 1602428 h 1694229"/>
              <a:gd name="connsiteX59" fmla="*/ 1101606 w 1888788"/>
              <a:gd name="connsiteY59" fmla="*/ 1693947 h 1694229"/>
              <a:gd name="connsiteX60" fmla="*/ 1132504 w 1888788"/>
              <a:gd name="connsiteY60" fmla="*/ 1630856 h 1694229"/>
              <a:gd name="connsiteX61" fmla="*/ 1163163 w 1888788"/>
              <a:gd name="connsiteY61" fmla="*/ 1624376 h 1694229"/>
              <a:gd name="connsiteX62" fmla="*/ 1206262 w 1888788"/>
              <a:gd name="connsiteY62" fmla="*/ 1653639 h 1694229"/>
              <a:gd name="connsiteX63" fmla="*/ 1239837 w 1888788"/>
              <a:gd name="connsiteY63" fmla="*/ 1612985 h 1694229"/>
              <a:gd name="connsiteX64" fmla="*/ 1258658 w 1888788"/>
              <a:gd name="connsiteY64" fmla="*/ 1617602 h 1694229"/>
              <a:gd name="connsiteX65" fmla="*/ 1292700 w 1888788"/>
              <a:gd name="connsiteY65" fmla="*/ 1684079 h 1694229"/>
              <a:gd name="connsiteX66" fmla="*/ 1349256 w 1888788"/>
              <a:gd name="connsiteY66" fmla="*/ 1660610 h 1694229"/>
              <a:gd name="connsiteX67" fmla="*/ 1401288 w 1888788"/>
              <a:gd name="connsiteY67" fmla="*/ 1604489 h 1694229"/>
              <a:gd name="connsiteX68" fmla="*/ 1452065 w 1888788"/>
              <a:gd name="connsiteY68" fmla="*/ 1587946 h 1694229"/>
              <a:gd name="connsiteX69" fmla="*/ 1469744 w 1888788"/>
              <a:gd name="connsiteY69" fmla="*/ 1643768 h 1694229"/>
              <a:gd name="connsiteX70" fmla="*/ 1539639 w 1888788"/>
              <a:gd name="connsiteY70" fmla="*/ 1618090 h 1694229"/>
              <a:gd name="connsiteX71" fmla="*/ 1570417 w 1888788"/>
              <a:gd name="connsiteY71" fmla="*/ 1531334 h 1694229"/>
              <a:gd name="connsiteX72" fmla="*/ 1651853 w 1888788"/>
              <a:gd name="connsiteY72" fmla="*/ 1441192 h 1694229"/>
              <a:gd name="connsiteX73" fmla="*/ 1696444 w 1888788"/>
              <a:gd name="connsiteY73" fmla="*/ 1410062 h 1694229"/>
              <a:gd name="connsiteX74" fmla="*/ 1724813 w 1888788"/>
              <a:gd name="connsiteY74" fmla="*/ 1413357 h 1694229"/>
              <a:gd name="connsiteX75" fmla="*/ 1814608 w 1888788"/>
              <a:gd name="connsiteY75" fmla="*/ 1402749 h 1694229"/>
              <a:gd name="connsiteX76" fmla="*/ 1797524 w 1888788"/>
              <a:gd name="connsiteY76" fmla="*/ 1456313 h 1694229"/>
              <a:gd name="connsiteX77" fmla="*/ 1884978 w 1888788"/>
              <a:gd name="connsiteY77" fmla="*/ 1492399 h 1694229"/>
              <a:gd name="connsiteX78" fmla="*/ 1871943 w 1888788"/>
              <a:gd name="connsiteY78" fmla="*/ 1454448 h 1694229"/>
              <a:gd name="connsiteX79" fmla="*/ 1861403 w 1888788"/>
              <a:gd name="connsiteY79" fmla="*/ 1401373 h 1694229"/>
              <a:gd name="connsiteX80" fmla="*/ 1863844 w 1888788"/>
              <a:gd name="connsiteY80" fmla="*/ 1326546 h 1694229"/>
              <a:gd name="connsiteX81" fmla="*/ 1797946 w 1888788"/>
              <a:gd name="connsiteY81" fmla="*/ 1305140 h 1694229"/>
              <a:gd name="connsiteX82" fmla="*/ 1747763 w 1888788"/>
              <a:gd name="connsiteY82" fmla="*/ 1264979 h 1694229"/>
              <a:gd name="connsiteX83" fmla="*/ 1737459 w 1888788"/>
              <a:gd name="connsiteY83" fmla="*/ 1176356 h 1694229"/>
              <a:gd name="connsiteX84" fmla="*/ 1704241 w 1888788"/>
              <a:gd name="connsiteY84" fmla="*/ 1038783 h 1694229"/>
              <a:gd name="connsiteX85" fmla="*/ 1627446 w 1888788"/>
              <a:gd name="connsiteY85" fmla="*/ 972257 h 1694229"/>
              <a:gd name="connsiteX86" fmla="*/ 1594228 w 1888788"/>
              <a:gd name="connsiteY86" fmla="*/ 917660 h 1694229"/>
              <a:gd name="connsiteX87" fmla="*/ 1544162 w 1888788"/>
              <a:gd name="connsiteY87" fmla="*/ 872587 h 1694229"/>
              <a:gd name="connsiteX88" fmla="*/ 1472251 w 1888788"/>
              <a:gd name="connsiteY88" fmla="*/ 845878 h 1694229"/>
              <a:gd name="connsiteX89" fmla="*/ 1449150 w 1888788"/>
              <a:gd name="connsiteY89" fmla="*/ 823245 h 1694229"/>
              <a:gd name="connsiteX90" fmla="*/ 1477013 w 1888788"/>
              <a:gd name="connsiteY90" fmla="*/ 784801 h 1694229"/>
              <a:gd name="connsiteX91" fmla="*/ 1458319 w 1888788"/>
              <a:gd name="connsiteY91" fmla="*/ 748910 h 1694229"/>
              <a:gd name="connsiteX92" fmla="*/ 1463081 w 1888788"/>
              <a:gd name="connsiteY92" fmla="*/ 725098 h 1694229"/>
              <a:gd name="connsiteX93" fmla="*/ 1488076 w 1888788"/>
              <a:gd name="connsiteY93" fmla="*/ 724035 h 1694229"/>
              <a:gd name="connsiteX94" fmla="*/ 1580416 w 1888788"/>
              <a:gd name="connsiteY94" fmla="*/ 740220 h 1694229"/>
              <a:gd name="connsiteX95" fmla="*/ 1615719 w 1888788"/>
              <a:gd name="connsiteY95" fmla="*/ 683758 h 1694229"/>
              <a:gd name="connsiteX96" fmla="*/ 1603753 w 1888788"/>
              <a:gd name="connsiteY96" fmla="*/ 553648 h 1694229"/>
              <a:gd name="connsiteX97" fmla="*/ 1620956 w 1888788"/>
              <a:gd name="connsiteY97" fmla="*/ 405322 h 1694229"/>
              <a:gd name="connsiteX0" fmla="*/ 1620956 w 1887825"/>
              <a:gd name="connsiteY0" fmla="*/ 405322 h 1694229"/>
              <a:gd name="connsiteX1" fmla="*/ 1548806 w 1887825"/>
              <a:gd name="connsiteY1" fmla="*/ 372673 h 1694229"/>
              <a:gd name="connsiteX2" fmla="*/ 1458557 w 1887825"/>
              <a:gd name="connsiteY2" fmla="*/ 348860 h 1694229"/>
              <a:gd name="connsiteX3" fmla="*/ 1405237 w 1887825"/>
              <a:gd name="connsiteY3" fmla="*/ 271776 h 1694229"/>
              <a:gd name="connsiteX4" fmla="*/ 1382136 w 1887825"/>
              <a:gd name="connsiteY4" fmla="*/ 169931 h 1694229"/>
              <a:gd name="connsiteX5" fmla="*/ 1346239 w 1887825"/>
              <a:gd name="connsiteY5" fmla="*/ 1869 h 1694229"/>
              <a:gd name="connsiteX6" fmla="*/ 1278870 w 1887825"/>
              <a:gd name="connsiteY6" fmla="*/ 43567 h 1694229"/>
              <a:gd name="connsiteX7" fmla="*/ 1273302 w 1887825"/>
              <a:gd name="connsiteY7" fmla="*/ 101090 h 1694229"/>
              <a:gd name="connsiteX8" fmla="*/ 1257397 w 1887825"/>
              <a:gd name="connsiteY8" fmla="*/ 152303 h 1694229"/>
              <a:gd name="connsiteX9" fmla="*/ 1237872 w 1887825"/>
              <a:gd name="connsiteY9" fmla="*/ 204316 h 1694229"/>
              <a:gd name="connsiteX10" fmla="*/ 1236143 w 1887825"/>
              <a:gd name="connsiteY10" fmla="*/ 273739 h 1694229"/>
              <a:gd name="connsiteX11" fmla="*/ 1163162 w 1887825"/>
              <a:gd name="connsiteY11" fmla="*/ 283903 h 1694229"/>
              <a:gd name="connsiteX12" fmla="*/ 1098809 w 1887825"/>
              <a:gd name="connsiteY12" fmla="*/ 285917 h 1694229"/>
              <a:gd name="connsiteX13" fmla="*/ 1051208 w 1887825"/>
              <a:gd name="connsiteY13" fmla="*/ 346183 h 1694229"/>
              <a:gd name="connsiteX14" fmla="*/ 996593 w 1887825"/>
              <a:gd name="connsiteY14" fmla="*/ 371690 h 1694229"/>
              <a:gd name="connsiteX15" fmla="*/ 943969 w 1887825"/>
              <a:gd name="connsiteY15" fmla="*/ 358385 h 1694229"/>
              <a:gd name="connsiteX16" fmla="*/ 837229 w 1887825"/>
              <a:gd name="connsiteY16" fmla="*/ 376257 h 1694229"/>
              <a:gd name="connsiteX17" fmla="*/ 814246 w 1887825"/>
              <a:gd name="connsiteY17" fmla="*/ 440035 h 1694229"/>
              <a:gd name="connsiteX18" fmla="*/ 797163 w 1887825"/>
              <a:gd name="connsiteY18" fmla="*/ 475926 h 1694229"/>
              <a:gd name="connsiteX19" fmla="*/ 715132 w 1887825"/>
              <a:gd name="connsiteY19" fmla="*/ 494632 h 1694229"/>
              <a:gd name="connsiteX20" fmla="*/ 697320 w 1887825"/>
              <a:gd name="connsiteY20" fmla="*/ 440647 h 1694229"/>
              <a:gd name="connsiteX21" fmla="*/ 653456 w 1887825"/>
              <a:gd name="connsiteY21" fmla="*/ 420298 h 1694229"/>
              <a:gd name="connsiteX22" fmla="*/ 518140 w 1887825"/>
              <a:gd name="connsiteY22" fmla="*/ 420641 h 1694229"/>
              <a:gd name="connsiteX23" fmla="*/ 434263 w 1887825"/>
              <a:gd name="connsiteY23" fmla="*/ 447350 h 1694229"/>
              <a:gd name="connsiteX24" fmla="*/ 401044 w 1887825"/>
              <a:gd name="connsiteY24" fmla="*/ 420298 h 1694229"/>
              <a:gd name="connsiteX25" fmla="*/ 381994 w 1887825"/>
              <a:gd name="connsiteY25" fmla="*/ 358385 h 1694229"/>
              <a:gd name="connsiteX26" fmla="*/ 315319 w 1887825"/>
              <a:gd name="connsiteY26" fmla="*/ 305998 h 1694229"/>
              <a:gd name="connsiteX27" fmla="*/ 270134 w 1887825"/>
              <a:gd name="connsiteY27" fmla="*/ 229110 h 1694229"/>
              <a:gd name="connsiteX28" fmla="*/ 146784 w 1887825"/>
              <a:gd name="connsiteY28" fmla="*/ 258373 h 1694229"/>
              <a:gd name="connsiteX29" fmla="*/ 127734 w 1887825"/>
              <a:gd name="connsiteY29" fmla="*/ 344785 h 1694229"/>
              <a:gd name="connsiteX30" fmla="*/ 145174 w 1887825"/>
              <a:gd name="connsiteY30" fmla="*/ 411312 h 1694229"/>
              <a:gd name="connsiteX31" fmla="*/ 117735 w 1887825"/>
              <a:gd name="connsiteY31" fmla="*/ 446172 h 1694229"/>
              <a:gd name="connsiteX32" fmla="*/ 65347 w 1887825"/>
              <a:gd name="connsiteY32" fmla="*/ 474059 h 1694229"/>
              <a:gd name="connsiteX33" fmla="*/ 37246 w 1887825"/>
              <a:gd name="connsiteY33" fmla="*/ 482063 h 1694229"/>
              <a:gd name="connsiteX34" fmla="*/ 15281 w 1887825"/>
              <a:gd name="connsiteY34" fmla="*/ 520310 h 1694229"/>
              <a:gd name="connsiteX35" fmla="*/ 1469 w 1887825"/>
              <a:gd name="connsiteY35" fmla="*/ 632745 h 1694229"/>
              <a:gd name="connsiteX36" fmla="*/ 51178 w 1887825"/>
              <a:gd name="connsiteY36" fmla="*/ 685967 h 1694229"/>
              <a:gd name="connsiteX37" fmla="*/ 108092 w 1887825"/>
              <a:gd name="connsiteY37" fmla="*/ 681547 h 1694229"/>
              <a:gd name="connsiteX38" fmla="*/ 93804 w 1887825"/>
              <a:gd name="connsiteY38" fmla="*/ 751806 h 1694229"/>
              <a:gd name="connsiteX39" fmla="*/ 148631 w 1887825"/>
              <a:gd name="connsiteY39" fmla="*/ 782248 h 1694229"/>
              <a:gd name="connsiteX40" fmla="*/ 217629 w 1887825"/>
              <a:gd name="connsiteY40" fmla="*/ 792460 h 1694229"/>
              <a:gd name="connsiteX41" fmla="*/ 252932 w 1887825"/>
              <a:gd name="connsiteY41" fmla="*/ 848431 h 1694229"/>
              <a:gd name="connsiteX42" fmla="*/ 252339 w 1887825"/>
              <a:gd name="connsiteY42" fmla="*/ 893503 h 1694229"/>
              <a:gd name="connsiteX43" fmla="*/ 276863 w 1887825"/>
              <a:gd name="connsiteY43" fmla="*/ 932978 h 1694229"/>
              <a:gd name="connsiteX44" fmla="*/ 322521 w 1887825"/>
              <a:gd name="connsiteY44" fmla="*/ 971570 h 1694229"/>
              <a:gd name="connsiteX45" fmla="*/ 407654 w 1887825"/>
              <a:gd name="connsiteY45" fmla="*/ 1025822 h 1694229"/>
              <a:gd name="connsiteX46" fmla="*/ 443431 w 1887825"/>
              <a:gd name="connsiteY46" fmla="*/ 1096915 h 1694229"/>
              <a:gd name="connsiteX47" fmla="*/ 422534 w 1887825"/>
              <a:gd name="connsiteY47" fmla="*/ 1166488 h 1694229"/>
              <a:gd name="connsiteX48" fmla="*/ 500581 w 1887825"/>
              <a:gd name="connsiteY48" fmla="*/ 1222951 h 1694229"/>
              <a:gd name="connsiteX49" fmla="*/ 572613 w 1887825"/>
              <a:gd name="connsiteY49" fmla="*/ 1255945 h 1694229"/>
              <a:gd name="connsiteX50" fmla="*/ 553444 w 1887825"/>
              <a:gd name="connsiteY50" fmla="*/ 1315648 h 1694229"/>
              <a:gd name="connsiteX51" fmla="*/ 643931 w 1887825"/>
              <a:gd name="connsiteY51" fmla="*/ 1468048 h 1694229"/>
              <a:gd name="connsiteX52" fmla="*/ 736741 w 1887825"/>
              <a:gd name="connsiteY52" fmla="*/ 1541202 h 1694229"/>
              <a:gd name="connsiteX53" fmla="*/ 786806 w 1887825"/>
              <a:gd name="connsiteY53" fmla="*/ 1491860 h 1694229"/>
              <a:gd name="connsiteX54" fmla="*/ 851396 w 1887825"/>
              <a:gd name="connsiteY54" fmla="*/ 1519257 h 1694229"/>
              <a:gd name="connsiteX55" fmla="*/ 905869 w 1887825"/>
              <a:gd name="connsiteY55" fmla="*/ 1487098 h 1694229"/>
              <a:gd name="connsiteX56" fmla="*/ 922716 w 1887825"/>
              <a:gd name="connsiteY56" fmla="*/ 1444922 h 1694229"/>
              <a:gd name="connsiteX57" fmla="*/ 986593 w 1887825"/>
              <a:gd name="connsiteY57" fmla="*/ 1531334 h 1694229"/>
              <a:gd name="connsiteX58" fmla="*/ 1031660 w 1887825"/>
              <a:gd name="connsiteY58" fmla="*/ 1602428 h 1694229"/>
              <a:gd name="connsiteX59" fmla="*/ 1101606 w 1887825"/>
              <a:gd name="connsiteY59" fmla="*/ 1693947 h 1694229"/>
              <a:gd name="connsiteX60" fmla="*/ 1132504 w 1887825"/>
              <a:gd name="connsiteY60" fmla="*/ 1630856 h 1694229"/>
              <a:gd name="connsiteX61" fmla="*/ 1163163 w 1887825"/>
              <a:gd name="connsiteY61" fmla="*/ 1624376 h 1694229"/>
              <a:gd name="connsiteX62" fmla="*/ 1206262 w 1887825"/>
              <a:gd name="connsiteY62" fmla="*/ 1653639 h 1694229"/>
              <a:gd name="connsiteX63" fmla="*/ 1239837 w 1887825"/>
              <a:gd name="connsiteY63" fmla="*/ 1612985 h 1694229"/>
              <a:gd name="connsiteX64" fmla="*/ 1258658 w 1887825"/>
              <a:gd name="connsiteY64" fmla="*/ 1617602 h 1694229"/>
              <a:gd name="connsiteX65" fmla="*/ 1292700 w 1887825"/>
              <a:gd name="connsiteY65" fmla="*/ 1684079 h 1694229"/>
              <a:gd name="connsiteX66" fmla="*/ 1349256 w 1887825"/>
              <a:gd name="connsiteY66" fmla="*/ 1660610 h 1694229"/>
              <a:gd name="connsiteX67" fmla="*/ 1401288 w 1887825"/>
              <a:gd name="connsiteY67" fmla="*/ 1604489 h 1694229"/>
              <a:gd name="connsiteX68" fmla="*/ 1452065 w 1887825"/>
              <a:gd name="connsiteY68" fmla="*/ 1587946 h 1694229"/>
              <a:gd name="connsiteX69" fmla="*/ 1469744 w 1887825"/>
              <a:gd name="connsiteY69" fmla="*/ 1643768 h 1694229"/>
              <a:gd name="connsiteX70" fmla="*/ 1539639 w 1887825"/>
              <a:gd name="connsiteY70" fmla="*/ 1618090 h 1694229"/>
              <a:gd name="connsiteX71" fmla="*/ 1570417 w 1887825"/>
              <a:gd name="connsiteY71" fmla="*/ 1531334 h 1694229"/>
              <a:gd name="connsiteX72" fmla="*/ 1651853 w 1887825"/>
              <a:gd name="connsiteY72" fmla="*/ 1441192 h 1694229"/>
              <a:gd name="connsiteX73" fmla="*/ 1696444 w 1887825"/>
              <a:gd name="connsiteY73" fmla="*/ 1410062 h 1694229"/>
              <a:gd name="connsiteX74" fmla="*/ 1724813 w 1887825"/>
              <a:gd name="connsiteY74" fmla="*/ 1413357 h 1694229"/>
              <a:gd name="connsiteX75" fmla="*/ 1814608 w 1887825"/>
              <a:gd name="connsiteY75" fmla="*/ 1402749 h 1694229"/>
              <a:gd name="connsiteX76" fmla="*/ 1812167 w 1887825"/>
              <a:gd name="connsiteY76" fmla="*/ 1466525 h 1694229"/>
              <a:gd name="connsiteX77" fmla="*/ 1884978 w 1887825"/>
              <a:gd name="connsiteY77" fmla="*/ 1492399 h 1694229"/>
              <a:gd name="connsiteX78" fmla="*/ 1871943 w 1887825"/>
              <a:gd name="connsiteY78" fmla="*/ 1454448 h 1694229"/>
              <a:gd name="connsiteX79" fmla="*/ 1861403 w 1887825"/>
              <a:gd name="connsiteY79" fmla="*/ 1401373 h 1694229"/>
              <a:gd name="connsiteX80" fmla="*/ 1863844 w 1887825"/>
              <a:gd name="connsiteY80" fmla="*/ 1326546 h 1694229"/>
              <a:gd name="connsiteX81" fmla="*/ 1797946 w 1887825"/>
              <a:gd name="connsiteY81" fmla="*/ 1305140 h 1694229"/>
              <a:gd name="connsiteX82" fmla="*/ 1747763 w 1887825"/>
              <a:gd name="connsiteY82" fmla="*/ 1264979 h 1694229"/>
              <a:gd name="connsiteX83" fmla="*/ 1737459 w 1887825"/>
              <a:gd name="connsiteY83" fmla="*/ 1176356 h 1694229"/>
              <a:gd name="connsiteX84" fmla="*/ 1704241 w 1887825"/>
              <a:gd name="connsiteY84" fmla="*/ 1038783 h 1694229"/>
              <a:gd name="connsiteX85" fmla="*/ 1627446 w 1887825"/>
              <a:gd name="connsiteY85" fmla="*/ 972257 h 1694229"/>
              <a:gd name="connsiteX86" fmla="*/ 1594228 w 1887825"/>
              <a:gd name="connsiteY86" fmla="*/ 917660 h 1694229"/>
              <a:gd name="connsiteX87" fmla="*/ 1544162 w 1887825"/>
              <a:gd name="connsiteY87" fmla="*/ 872587 h 1694229"/>
              <a:gd name="connsiteX88" fmla="*/ 1472251 w 1887825"/>
              <a:gd name="connsiteY88" fmla="*/ 845878 h 1694229"/>
              <a:gd name="connsiteX89" fmla="*/ 1449150 w 1887825"/>
              <a:gd name="connsiteY89" fmla="*/ 823245 h 1694229"/>
              <a:gd name="connsiteX90" fmla="*/ 1477013 w 1887825"/>
              <a:gd name="connsiteY90" fmla="*/ 784801 h 1694229"/>
              <a:gd name="connsiteX91" fmla="*/ 1458319 w 1887825"/>
              <a:gd name="connsiteY91" fmla="*/ 748910 h 1694229"/>
              <a:gd name="connsiteX92" fmla="*/ 1463081 w 1887825"/>
              <a:gd name="connsiteY92" fmla="*/ 725098 h 1694229"/>
              <a:gd name="connsiteX93" fmla="*/ 1488076 w 1887825"/>
              <a:gd name="connsiteY93" fmla="*/ 724035 h 1694229"/>
              <a:gd name="connsiteX94" fmla="*/ 1580416 w 1887825"/>
              <a:gd name="connsiteY94" fmla="*/ 740220 h 1694229"/>
              <a:gd name="connsiteX95" fmla="*/ 1615719 w 1887825"/>
              <a:gd name="connsiteY95" fmla="*/ 683758 h 1694229"/>
              <a:gd name="connsiteX96" fmla="*/ 1603753 w 1887825"/>
              <a:gd name="connsiteY96" fmla="*/ 553648 h 1694229"/>
              <a:gd name="connsiteX97" fmla="*/ 1620956 w 1887825"/>
              <a:gd name="connsiteY97" fmla="*/ 405322 h 1694229"/>
              <a:gd name="connsiteX0" fmla="*/ 1620956 w 1887825"/>
              <a:gd name="connsiteY0" fmla="*/ 405322 h 1694229"/>
              <a:gd name="connsiteX1" fmla="*/ 1548806 w 1887825"/>
              <a:gd name="connsiteY1" fmla="*/ 372673 h 1694229"/>
              <a:gd name="connsiteX2" fmla="*/ 1458557 w 1887825"/>
              <a:gd name="connsiteY2" fmla="*/ 348860 h 1694229"/>
              <a:gd name="connsiteX3" fmla="*/ 1405237 w 1887825"/>
              <a:gd name="connsiteY3" fmla="*/ 271776 h 1694229"/>
              <a:gd name="connsiteX4" fmla="*/ 1382136 w 1887825"/>
              <a:gd name="connsiteY4" fmla="*/ 169931 h 1694229"/>
              <a:gd name="connsiteX5" fmla="*/ 1346239 w 1887825"/>
              <a:gd name="connsiteY5" fmla="*/ 1869 h 1694229"/>
              <a:gd name="connsiteX6" fmla="*/ 1278870 w 1887825"/>
              <a:gd name="connsiteY6" fmla="*/ 43567 h 1694229"/>
              <a:gd name="connsiteX7" fmla="*/ 1273302 w 1887825"/>
              <a:gd name="connsiteY7" fmla="*/ 101090 h 1694229"/>
              <a:gd name="connsiteX8" fmla="*/ 1257397 w 1887825"/>
              <a:gd name="connsiteY8" fmla="*/ 152303 h 1694229"/>
              <a:gd name="connsiteX9" fmla="*/ 1237872 w 1887825"/>
              <a:gd name="connsiteY9" fmla="*/ 204316 h 1694229"/>
              <a:gd name="connsiteX10" fmla="*/ 1236143 w 1887825"/>
              <a:gd name="connsiteY10" fmla="*/ 273739 h 1694229"/>
              <a:gd name="connsiteX11" fmla="*/ 1163162 w 1887825"/>
              <a:gd name="connsiteY11" fmla="*/ 283903 h 1694229"/>
              <a:gd name="connsiteX12" fmla="*/ 1098809 w 1887825"/>
              <a:gd name="connsiteY12" fmla="*/ 285917 h 1694229"/>
              <a:gd name="connsiteX13" fmla="*/ 1051208 w 1887825"/>
              <a:gd name="connsiteY13" fmla="*/ 346183 h 1694229"/>
              <a:gd name="connsiteX14" fmla="*/ 996593 w 1887825"/>
              <a:gd name="connsiteY14" fmla="*/ 371690 h 1694229"/>
              <a:gd name="connsiteX15" fmla="*/ 943969 w 1887825"/>
              <a:gd name="connsiteY15" fmla="*/ 358385 h 1694229"/>
              <a:gd name="connsiteX16" fmla="*/ 837229 w 1887825"/>
              <a:gd name="connsiteY16" fmla="*/ 376257 h 1694229"/>
              <a:gd name="connsiteX17" fmla="*/ 814246 w 1887825"/>
              <a:gd name="connsiteY17" fmla="*/ 440035 h 1694229"/>
              <a:gd name="connsiteX18" fmla="*/ 797163 w 1887825"/>
              <a:gd name="connsiteY18" fmla="*/ 475926 h 1694229"/>
              <a:gd name="connsiteX19" fmla="*/ 715132 w 1887825"/>
              <a:gd name="connsiteY19" fmla="*/ 494632 h 1694229"/>
              <a:gd name="connsiteX20" fmla="*/ 697320 w 1887825"/>
              <a:gd name="connsiteY20" fmla="*/ 440647 h 1694229"/>
              <a:gd name="connsiteX21" fmla="*/ 653456 w 1887825"/>
              <a:gd name="connsiteY21" fmla="*/ 420298 h 1694229"/>
              <a:gd name="connsiteX22" fmla="*/ 518140 w 1887825"/>
              <a:gd name="connsiteY22" fmla="*/ 420641 h 1694229"/>
              <a:gd name="connsiteX23" fmla="*/ 434263 w 1887825"/>
              <a:gd name="connsiteY23" fmla="*/ 447350 h 1694229"/>
              <a:gd name="connsiteX24" fmla="*/ 401044 w 1887825"/>
              <a:gd name="connsiteY24" fmla="*/ 420298 h 1694229"/>
              <a:gd name="connsiteX25" fmla="*/ 381994 w 1887825"/>
              <a:gd name="connsiteY25" fmla="*/ 358385 h 1694229"/>
              <a:gd name="connsiteX26" fmla="*/ 315319 w 1887825"/>
              <a:gd name="connsiteY26" fmla="*/ 305998 h 1694229"/>
              <a:gd name="connsiteX27" fmla="*/ 270134 w 1887825"/>
              <a:gd name="connsiteY27" fmla="*/ 229110 h 1694229"/>
              <a:gd name="connsiteX28" fmla="*/ 146784 w 1887825"/>
              <a:gd name="connsiteY28" fmla="*/ 258373 h 1694229"/>
              <a:gd name="connsiteX29" fmla="*/ 127734 w 1887825"/>
              <a:gd name="connsiteY29" fmla="*/ 344785 h 1694229"/>
              <a:gd name="connsiteX30" fmla="*/ 145174 w 1887825"/>
              <a:gd name="connsiteY30" fmla="*/ 411312 h 1694229"/>
              <a:gd name="connsiteX31" fmla="*/ 117735 w 1887825"/>
              <a:gd name="connsiteY31" fmla="*/ 446172 h 1694229"/>
              <a:gd name="connsiteX32" fmla="*/ 65347 w 1887825"/>
              <a:gd name="connsiteY32" fmla="*/ 474059 h 1694229"/>
              <a:gd name="connsiteX33" fmla="*/ 37246 w 1887825"/>
              <a:gd name="connsiteY33" fmla="*/ 482063 h 1694229"/>
              <a:gd name="connsiteX34" fmla="*/ 15281 w 1887825"/>
              <a:gd name="connsiteY34" fmla="*/ 520310 h 1694229"/>
              <a:gd name="connsiteX35" fmla="*/ 1469 w 1887825"/>
              <a:gd name="connsiteY35" fmla="*/ 632745 h 1694229"/>
              <a:gd name="connsiteX36" fmla="*/ 51178 w 1887825"/>
              <a:gd name="connsiteY36" fmla="*/ 685967 h 1694229"/>
              <a:gd name="connsiteX37" fmla="*/ 108092 w 1887825"/>
              <a:gd name="connsiteY37" fmla="*/ 681547 h 1694229"/>
              <a:gd name="connsiteX38" fmla="*/ 93804 w 1887825"/>
              <a:gd name="connsiteY38" fmla="*/ 751806 h 1694229"/>
              <a:gd name="connsiteX39" fmla="*/ 148631 w 1887825"/>
              <a:gd name="connsiteY39" fmla="*/ 782248 h 1694229"/>
              <a:gd name="connsiteX40" fmla="*/ 217629 w 1887825"/>
              <a:gd name="connsiteY40" fmla="*/ 792460 h 1694229"/>
              <a:gd name="connsiteX41" fmla="*/ 252932 w 1887825"/>
              <a:gd name="connsiteY41" fmla="*/ 848431 h 1694229"/>
              <a:gd name="connsiteX42" fmla="*/ 252339 w 1887825"/>
              <a:gd name="connsiteY42" fmla="*/ 893503 h 1694229"/>
              <a:gd name="connsiteX43" fmla="*/ 276863 w 1887825"/>
              <a:gd name="connsiteY43" fmla="*/ 932978 h 1694229"/>
              <a:gd name="connsiteX44" fmla="*/ 322521 w 1887825"/>
              <a:gd name="connsiteY44" fmla="*/ 971570 h 1694229"/>
              <a:gd name="connsiteX45" fmla="*/ 407654 w 1887825"/>
              <a:gd name="connsiteY45" fmla="*/ 1025822 h 1694229"/>
              <a:gd name="connsiteX46" fmla="*/ 443431 w 1887825"/>
              <a:gd name="connsiteY46" fmla="*/ 1096915 h 1694229"/>
              <a:gd name="connsiteX47" fmla="*/ 422534 w 1887825"/>
              <a:gd name="connsiteY47" fmla="*/ 1166488 h 1694229"/>
              <a:gd name="connsiteX48" fmla="*/ 500581 w 1887825"/>
              <a:gd name="connsiteY48" fmla="*/ 1222951 h 1694229"/>
              <a:gd name="connsiteX49" fmla="*/ 572613 w 1887825"/>
              <a:gd name="connsiteY49" fmla="*/ 1255945 h 1694229"/>
              <a:gd name="connsiteX50" fmla="*/ 582731 w 1887825"/>
              <a:gd name="connsiteY50" fmla="*/ 1330966 h 1694229"/>
              <a:gd name="connsiteX51" fmla="*/ 643931 w 1887825"/>
              <a:gd name="connsiteY51" fmla="*/ 1468048 h 1694229"/>
              <a:gd name="connsiteX52" fmla="*/ 736741 w 1887825"/>
              <a:gd name="connsiteY52" fmla="*/ 1541202 h 1694229"/>
              <a:gd name="connsiteX53" fmla="*/ 786806 w 1887825"/>
              <a:gd name="connsiteY53" fmla="*/ 1491860 h 1694229"/>
              <a:gd name="connsiteX54" fmla="*/ 851396 w 1887825"/>
              <a:gd name="connsiteY54" fmla="*/ 1519257 h 1694229"/>
              <a:gd name="connsiteX55" fmla="*/ 905869 w 1887825"/>
              <a:gd name="connsiteY55" fmla="*/ 1487098 h 1694229"/>
              <a:gd name="connsiteX56" fmla="*/ 922716 w 1887825"/>
              <a:gd name="connsiteY56" fmla="*/ 1444922 h 1694229"/>
              <a:gd name="connsiteX57" fmla="*/ 986593 w 1887825"/>
              <a:gd name="connsiteY57" fmla="*/ 1531334 h 1694229"/>
              <a:gd name="connsiteX58" fmla="*/ 1031660 w 1887825"/>
              <a:gd name="connsiteY58" fmla="*/ 1602428 h 1694229"/>
              <a:gd name="connsiteX59" fmla="*/ 1101606 w 1887825"/>
              <a:gd name="connsiteY59" fmla="*/ 1693947 h 1694229"/>
              <a:gd name="connsiteX60" fmla="*/ 1132504 w 1887825"/>
              <a:gd name="connsiteY60" fmla="*/ 1630856 h 1694229"/>
              <a:gd name="connsiteX61" fmla="*/ 1163163 w 1887825"/>
              <a:gd name="connsiteY61" fmla="*/ 1624376 h 1694229"/>
              <a:gd name="connsiteX62" fmla="*/ 1206262 w 1887825"/>
              <a:gd name="connsiteY62" fmla="*/ 1653639 h 1694229"/>
              <a:gd name="connsiteX63" fmla="*/ 1239837 w 1887825"/>
              <a:gd name="connsiteY63" fmla="*/ 1612985 h 1694229"/>
              <a:gd name="connsiteX64" fmla="*/ 1258658 w 1887825"/>
              <a:gd name="connsiteY64" fmla="*/ 1617602 h 1694229"/>
              <a:gd name="connsiteX65" fmla="*/ 1292700 w 1887825"/>
              <a:gd name="connsiteY65" fmla="*/ 1684079 h 1694229"/>
              <a:gd name="connsiteX66" fmla="*/ 1349256 w 1887825"/>
              <a:gd name="connsiteY66" fmla="*/ 1660610 h 1694229"/>
              <a:gd name="connsiteX67" fmla="*/ 1401288 w 1887825"/>
              <a:gd name="connsiteY67" fmla="*/ 1604489 h 1694229"/>
              <a:gd name="connsiteX68" fmla="*/ 1452065 w 1887825"/>
              <a:gd name="connsiteY68" fmla="*/ 1587946 h 1694229"/>
              <a:gd name="connsiteX69" fmla="*/ 1469744 w 1887825"/>
              <a:gd name="connsiteY69" fmla="*/ 1643768 h 1694229"/>
              <a:gd name="connsiteX70" fmla="*/ 1539639 w 1887825"/>
              <a:gd name="connsiteY70" fmla="*/ 1618090 h 1694229"/>
              <a:gd name="connsiteX71" fmla="*/ 1570417 w 1887825"/>
              <a:gd name="connsiteY71" fmla="*/ 1531334 h 1694229"/>
              <a:gd name="connsiteX72" fmla="*/ 1651853 w 1887825"/>
              <a:gd name="connsiteY72" fmla="*/ 1441192 h 1694229"/>
              <a:gd name="connsiteX73" fmla="*/ 1696444 w 1887825"/>
              <a:gd name="connsiteY73" fmla="*/ 1410062 h 1694229"/>
              <a:gd name="connsiteX74" fmla="*/ 1724813 w 1887825"/>
              <a:gd name="connsiteY74" fmla="*/ 1413357 h 1694229"/>
              <a:gd name="connsiteX75" fmla="*/ 1814608 w 1887825"/>
              <a:gd name="connsiteY75" fmla="*/ 1402749 h 1694229"/>
              <a:gd name="connsiteX76" fmla="*/ 1812167 w 1887825"/>
              <a:gd name="connsiteY76" fmla="*/ 1466525 h 1694229"/>
              <a:gd name="connsiteX77" fmla="*/ 1884978 w 1887825"/>
              <a:gd name="connsiteY77" fmla="*/ 1492399 h 1694229"/>
              <a:gd name="connsiteX78" fmla="*/ 1871943 w 1887825"/>
              <a:gd name="connsiteY78" fmla="*/ 1454448 h 1694229"/>
              <a:gd name="connsiteX79" fmla="*/ 1861403 w 1887825"/>
              <a:gd name="connsiteY79" fmla="*/ 1401373 h 1694229"/>
              <a:gd name="connsiteX80" fmla="*/ 1863844 w 1887825"/>
              <a:gd name="connsiteY80" fmla="*/ 1326546 h 1694229"/>
              <a:gd name="connsiteX81" fmla="*/ 1797946 w 1887825"/>
              <a:gd name="connsiteY81" fmla="*/ 1305140 h 1694229"/>
              <a:gd name="connsiteX82" fmla="*/ 1747763 w 1887825"/>
              <a:gd name="connsiteY82" fmla="*/ 1264979 h 1694229"/>
              <a:gd name="connsiteX83" fmla="*/ 1737459 w 1887825"/>
              <a:gd name="connsiteY83" fmla="*/ 1176356 h 1694229"/>
              <a:gd name="connsiteX84" fmla="*/ 1704241 w 1887825"/>
              <a:gd name="connsiteY84" fmla="*/ 1038783 h 1694229"/>
              <a:gd name="connsiteX85" fmla="*/ 1627446 w 1887825"/>
              <a:gd name="connsiteY85" fmla="*/ 972257 h 1694229"/>
              <a:gd name="connsiteX86" fmla="*/ 1594228 w 1887825"/>
              <a:gd name="connsiteY86" fmla="*/ 917660 h 1694229"/>
              <a:gd name="connsiteX87" fmla="*/ 1544162 w 1887825"/>
              <a:gd name="connsiteY87" fmla="*/ 872587 h 1694229"/>
              <a:gd name="connsiteX88" fmla="*/ 1472251 w 1887825"/>
              <a:gd name="connsiteY88" fmla="*/ 845878 h 1694229"/>
              <a:gd name="connsiteX89" fmla="*/ 1449150 w 1887825"/>
              <a:gd name="connsiteY89" fmla="*/ 823245 h 1694229"/>
              <a:gd name="connsiteX90" fmla="*/ 1477013 w 1887825"/>
              <a:gd name="connsiteY90" fmla="*/ 784801 h 1694229"/>
              <a:gd name="connsiteX91" fmla="*/ 1458319 w 1887825"/>
              <a:gd name="connsiteY91" fmla="*/ 748910 h 1694229"/>
              <a:gd name="connsiteX92" fmla="*/ 1463081 w 1887825"/>
              <a:gd name="connsiteY92" fmla="*/ 725098 h 1694229"/>
              <a:gd name="connsiteX93" fmla="*/ 1488076 w 1887825"/>
              <a:gd name="connsiteY93" fmla="*/ 724035 h 1694229"/>
              <a:gd name="connsiteX94" fmla="*/ 1580416 w 1887825"/>
              <a:gd name="connsiteY94" fmla="*/ 740220 h 1694229"/>
              <a:gd name="connsiteX95" fmla="*/ 1615719 w 1887825"/>
              <a:gd name="connsiteY95" fmla="*/ 683758 h 1694229"/>
              <a:gd name="connsiteX96" fmla="*/ 1603753 w 1887825"/>
              <a:gd name="connsiteY96" fmla="*/ 553648 h 1694229"/>
              <a:gd name="connsiteX97" fmla="*/ 1620956 w 1887825"/>
              <a:gd name="connsiteY97" fmla="*/ 405322 h 1694229"/>
              <a:gd name="connsiteX0" fmla="*/ 1620956 w 1887825"/>
              <a:gd name="connsiteY0" fmla="*/ 405322 h 1694229"/>
              <a:gd name="connsiteX1" fmla="*/ 1548806 w 1887825"/>
              <a:gd name="connsiteY1" fmla="*/ 372673 h 1694229"/>
              <a:gd name="connsiteX2" fmla="*/ 1458557 w 1887825"/>
              <a:gd name="connsiteY2" fmla="*/ 348860 h 1694229"/>
              <a:gd name="connsiteX3" fmla="*/ 1405237 w 1887825"/>
              <a:gd name="connsiteY3" fmla="*/ 271776 h 1694229"/>
              <a:gd name="connsiteX4" fmla="*/ 1382136 w 1887825"/>
              <a:gd name="connsiteY4" fmla="*/ 169931 h 1694229"/>
              <a:gd name="connsiteX5" fmla="*/ 1346239 w 1887825"/>
              <a:gd name="connsiteY5" fmla="*/ 1869 h 1694229"/>
              <a:gd name="connsiteX6" fmla="*/ 1278870 w 1887825"/>
              <a:gd name="connsiteY6" fmla="*/ 43567 h 1694229"/>
              <a:gd name="connsiteX7" fmla="*/ 1273302 w 1887825"/>
              <a:gd name="connsiteY7" fmla="*/ 101090 h 1694229"/>
              <a:gd name="connsiteX8" fmla="*/ 1257397 w 1887825"/>
              <a:gd name="connsiteY8" fmla="*/ 152303 h 1694229"/>
              <a:gd name="connsiteX9" fmla="*/ 1237872 w 1887825"/>
              <a:gd name="connsiteY9" fmla="*/ 204316 h 1694229"/>
              <a:gd name="connsiteX10" fmla="*/ 1236143 w 1887825"/>
              <a:gd name="connsiteY10" fmla="*/ 273739 h 1694229"/>
              <a:gd name="connsiteX11" fmla="*/ 1163162 w 1887825"/>
              <a:gd name="connsiteY11" fmla="*/ 283903 h 1694229"/>
              <a:gd name="connsiteX12" fmla="*/ 1098809 w 1887825"/>
              <a:gd name="connsiteY12" fmla="*/ 285917 h 1694229"/>
              <a:gd name="connsiteX13" fmla="*/ 1051208 w 1887825"/>
              <a:gd name="connsiteY13" fmla="*/ 346183 h 1694229"/>
              <a:gd name="connsiteX14" fmla="*/ 996593 w 1887825"/>
              <a:gd name="connsiteY14" fmla="*/ 371690 h 1694229"/>
              <a:gd name="connsiteX15" fmla="*/ 943969 w 1887825"/>
              <a:gd name="connsiteY15" fmla="*/ 358385 h 1694229"/>
              <a:gd name="connsiteX16" fmla="*/ 837229 w 1887825"/>
              <a:gd name="connsiteY16" fmla="*/ 376257 h 1694229"/>
              <a:gd name="connsiteX17" fmla="*/ 814246 w 1887825"/>
              <a:gd name="connsiteY17" fmla="*/ 440035 h 1694229"/>
              <a:gd name="connsiteX18" fmla="*/ 797163 w 1887825"/>
              <a:gd name="connsiteY18" fmla="*/ 475926 h 1694229"/>
              <a:gd name="connsiteX19" fmla="*/ 715132 w 1887825"/>
              <a:gd name="connsiteY19" fmla="*/ 494632 h 1694229"/>
              <a:gd name="connsiteX20" fmla="*/ 697320 w 1887825"/>
              <a:gd name="connsiteY20" fmla="*/ 440647 h 1694229"/>
              <a:gd name="connsiteX21" fmla="*/ 653456 w 1887825"/>
              <a:gd name="connsiteY21" fmla="*/ 420298 h 1694229"/>
              <a:gd name="connsiteX22" fmla="*/ 518140 w 1887825"/>
              <a:gd name="connsiteY22" fmla="*/ 420641 h 1694229"/>
              <a:gd name="connsiteX23" fmla="*/ 434263 w 1887825"/>
              <a:gd name="connsiteY23" fmla="*/ 447350 h 1694229"/>
              <a:gd name="connsiteX24" fmla="*/ 401044 w 1887825"/>
              <a:gd name="connsiteY24" fmla="*/ 420298 h 1694229"/>
              <a:gd name="connsiteX25" fmla="*/ 381994 w 1887825"/>
              <a:gd name="connsiteY25" fmla="*/ 358385 h 1694229"/>
              <a:gd name="connsiteX26" fmla="*/ 315319 w 1887825"/>
              <a:gd name="connsiteY26" fmla="*/ 305998 h 1694229"/>
              <a:gd name="connsiteX27" fmla="*/ 270134 w 1887825"/>
              <a:gd name="connsiteY27" fmla="*/ 229110 h 1694229"/>
              <a:gd name="connsiteX28" fmla="*/ 146784 w 1887825"/>
              <a:gd name="connsiteY28" fmla="*/ 258373 h 1694229"/>
              <a:gd name="connsiteX29" fmla="*/ 127734 w 1887825"/>
              <a:gd name="connsiteY29" fmla="*/ 344785 h 1694229"/>
              <a:gd name="connsiteX30" fmla="*/ 145174 w 1887825"/>
              <a:gd name="connsiteY30" fmla="*/ 411312 h 1694229"/>
              <a:gd name="connsiteX31" fmla="*/ 117735 w 1887825"/>
              <a:gd name="connsiteY31" fmla="*/ 446172 h 1694229"/>
              <a:gd name="connsiteX32" fmla="*/ 65347 w 1887825"/>
              <a:gd name="connsiteY32" fmla="*/ 474059 h 1694229"/>
              <a:gd name="connsiteX33" fmla="*/ 37246 w 1887825"/>
              <a:gd name="connsiteY33" fmla="*/ 482063 h 1694229"/>
              <a:gd name="connsiteX34" fmla="*/ 15281 w 1887825"/>
              <a:gd name="connsiteY34" fmla="*/ 520310 h 1694229"/>
              <a:gd name="connsiteX35" fmla="*/ 1469 w 1887825"/>
              <a:gd name="connsiteY35" fmla="*/ 632745 h 1694229"/>
              <a:gd name="connsiteX36" fmla="*/ 51178 w 1887825"/>
              <a:gd name="connsiteY36" fmla="*/ 685967 h 1694229"/>
              <a:gd name="connsiteX37" fmla="*/ 108092 w 1887825"/>
              <a:gd name="connsiteY37" fmla="*/ 681547 h 1694229"/>
              <a:gd name="connsiteX38" fmla="*/ 93804 w 1887825"/>
              <a:gd name="connsiteY38" fmla="*/ 751806 h 1694229"/>
              <a:gd name="connsiteX39" fmla="*/ 148631 w 1887825"/>
              <a:gd name="connsiteY39" fmla="*/ 782248 h 1694229"/>
              <a:gd name="connsiteX40" fmla="*/ 217629 w 1887825"/>
              <a:gd name="connsiteY40" fmla="*/ 792460 h 1694229"/>
              <a:gd name="connsiteX41" fmla="*/ 252932 w 1887825"/>
              <a:gd name="connsiteY41" fmla="*/ 848431 h 1694229"/>
              <a:gd name="connsiteX42" fmla="*/ 252339 w 1887825"/>
              <a:gd name="connsiteY42" fmla="*/ 893503 h 1694229"/>
              <a:gd name="connsiteX43" fmla="*/ 276863 w 1887825"/>
              <a:gd name="connsiteY43" fmla="*/ 932978 h 1694229"/>
              <a:gd name="connsiteX44" fmla="*/ 322521 w 1887825"/>
              <a:gd name="connsiteY44" fmla="*/ 971570 h 1694229"/>
              <a:gd name="connsiteX45" fmla="*/ 407654 w 1887825"/>
              <a:gd name="connsiteY45" fmla="*/ 1025822 h 1694229"/>
              <a:gd name="connsiteX46" fmla="*/ 443431 w 1887825"/>
              <a:gd name="connsiteY46" fmla="*/ 1096915 h 1694229"/>
              <a:gd name="connsiteX47" fmla="*/ 422534 w 1887825"/>
              <a:gd name="connsiteY47" fmla="*/ 1166488 h 1694229"/>
              <a:gd name="connsiteX48" fmla="*/ 500581 w 1887825"/>
              <a:gd name="connsiteY48" fmla="*/ 1222951 h 1694229"/>
              <a:gd name="connsiteX49" fmla="*/ 572613 w 1887825"/>
              <a:gd name="connsiteY49" fmla="*/ 1255945 h 1694229"/>
              <a:gd name="connsiteX50" fmla="*/ 582731 w 1887825"/>
              <a:gd name="connsiteY50" fmla="*/ 1330966 h 1694229"/>
              <a:gd name="connsiteX51" fmla="*/ 643931 w 1887825"/>
              <a:gd name="connsiteY51" fmla="*/ 1468048 h 1694229"/>
              <a:gd name="connsiteX52" fmla="*/ 736741 w 1887825"/>
              <a:gd name="connsiteY52" fmla="*/ 1541202 h 1694229"/>
              <a:gd name="connsiteX53" fmla="*/ 786806 w 1887825"/>
              <a:gd name="connsiteY53" fmla="*/ 1491860 h 1694229"/>
              <a:gd name="connsiteX54" fmla="*/ 851396 w 1887825"/>
              <a:gd name="connsiteY54" fmla="*/ 1519257 h 1694229"/>
              <a:gd name="connsiteX55" fmla="*/ 905869 w 1887825"/>
              <a:gd name="connsiteY55" fmla="*/ 1487098 h 1694229"/>
              <a:gd name="connsiteX56" fmla="*/ 922716 w 1887825"/>
              <a:gd name="connsiteY56" fmla="*/ 1444922 h 1694229"/>
              <a:gd name="connsiteX57" fmla="*/ 986593 w 1887825"/>
              <a:gd name="connsiteY57" fmla="*/ 1531334 h 1694229"/>
              <a:gd name="connsiteX58" fmla="*/ 1031660 w 1887825"/>
              <a:gd name="connsiteY58" fmla="*/ 1602428 h 1694229"/>
              <a:gd name="connsiteX59" fmla="*/ 1101606 w 1887825"/>
              <a:gd name="connsiteY59" fmla="*/ 1693947 h 1694229"/>
              <a:gd name="connsiteX60" fmla="*/ 1132504 w 1887825"/>
              <a:gd name="connsiteY60" fmla="*/ 1630856 h 1694229"/>
              <a:gd name="connsiteX61" fmla="*/ 1163163 w 1887825"/>
              <a:gd name="connsiteY61" fmla="*/ 1624376 h 1694229"/>
              <a:gd name="connsiteX62" fmla="*/ 1206262 w 1887825"/>
              <a:gd name="connsiteY62" fmla="*/ 1653639 h 1694229"/>
              <a:gd name="connsiteX63" fmla="*/ 1239837 w 1887825"/>
              <a:gd name="connsiteY63" fmla="*/ 1612985 h 1694229"/>
              <a:gd name="connsiteX64" fmla="*/ 1258658 w 1887825"/>
              <a:gd name="connsiteY64" fmla="*/ 1617602 h 1694229"/>
              <a:gd name="connsiteX65" fmla="*/ 1292700 w 1887825"/>
              <a:gd name="connsiteY65" fmla="*/ 1684079 h 1694229"/>
              <a:gd name="connsiteX66" fmla="*/ 1349256 w 1887825"/>
              <a:gd name="connsiteY66" fmla="*/ 1660610 h 1694229"/>
              <a:gd name="connsiteX67" fmla="*/ 1401288 w 1887825"/>
              <a:gd name="connsiteY67" fmla="*/ 1604489 h 1694229"/>
              <a:gd name="connsiteX68" fmla="*/ 1452065 w 1887825"/>
              <a:gd name="connsiteY68" fmla="*/ 1587946 h 1694229"/>
              <a:gd name="connsiteX69" fmla="*/ 1469744 w 1887825"/>
              <a:gd name="connsiteY69" fmla="*/ 1643768 h 1694229"/>
              <a:gd name="connsiteX70" fmla="*/ 1539639 w 1887825"/>
              <a:gd name="connsiteY70" fmla="*/ 1618090 h 1694229"/>
              <a:gd name="connsiteX71" fmla="*/ 1570417 w 1887825"/>
              <a:gd name="connsiteY71" fmla="*/ 1531334 h 1694229"/>
              <a:gd name="connsiteX72" fmla="*/ 1651853 w 1887825"/>
              <a:gd name="connsiteY72" fmla="*/ 1441192 h 1694229"/>
              <a:gd name="connsiteX73" fmla="*/ 1696444 w 1887825"/>
              <a:gd name="connsiteY73" fmla="*/ 1410062 h 1694229"/>
              <a:gd name="connsiteX74" fmla="*/ 1724813 w 1887825"/>
              <a:gd name="connsiteY74" fmla="*/ 1413357 h 1694229"/>
              <a:gd name="connsiteX75" fmla="*/ 1814608 w 1887825"/>
              <a:gd name="connsiteY75" fmla="*/ 1402749 h 1694229"/>
              <a:gd name="connsiteX76" fmla="*/ 1812167 w 1887825"/>
              <a:gd name="connsiteY76" fmla="*/ 1466525 h 1694229"/>
              <a:gd name="connsiteX77" fmla="*/ 1884978 w 1887825"/>
              <a:gd name="connsiteY77" fmla="*/ 1492399 h 1694229"/>
              <a:gd name="connsiteX78" fmla="*/ 1871943 w 1887825"/>
              <a:gd name="connsiteY78" fmla="*/ 1454448 h 1694229"/>
              <a:gd name="connsiteX79" fmla="*/ 1861403 w 1887825"/>
              <a:gd name="connsiteY79" fmla="*/ 1401373 h 1694229"/>
              <a:gd name="connsiteX80" fmla="*/ 1863844 w 1887825"/>
              <a:gd name="connsiteY80" fmla="*/ 1326546 h 1694229"/>
              <a:gd name="connsiteX81" fmla="*/ 1797946 w 1887825"/>
              <a:gd name="connsiteY81" fmla="*/ 1305140 h 1694229"/>
              <a:gd name="connsiteX82" fmla="*/ 1747763 w 1887825"/>
              <a:gd name="connsiteY82" fmla="*/ 1264979 h 1694229"/>
              <a:gd name="connsiteX83" fmla="*/ 1737459 w 1887825"/>
              <a:gd name="connsiteY83" fmla="*/ 1176356 h 1694229"/>
              <a:gd name="connsiteX84" fmla="*/ 1704241 w 1887825"/>
              <a:gd name="connsiteY84" fmla="*/ 1038783 h 1694229"/>
              <a:gd name="connsiteX85" fmla="*/ 1627446 w 1887825"/>
              <a:gd name="connsiteY85" fmla="*/ 972257 h 1694229"/>
              <a:gd name="connsiteX86" fmla="*/ 1594228 w 1887825"/>
              <a:gd name="connsiteY86" fmla="*/ 917660 h 1694229"/>
              <a:gd name="connsiteX87" fmla="*/ 1544162 w 1887825"/>
              <a:gd name="connsiteY87" fmla="*/ 872587 h 1694229"/>
              <a:gd name="connsiteX88" fmla="*/ 1472251 w 1887825"/>
              <a:gd name="connsiteY88" fmla="*/ 845878 h 1694229"/>
              <a:gd name="connsiteX89" fmla="*/ 1449150 w 1887825"/>
              <a:gd name="connsiteY89" fmla="*/ 823245 h 1694229"/>
              <a:gd name="connsiteX90" fmla="*/ 1477013 w 1887825"/>
              <a:gd name="connsiteY90" fmla="*/ 784801 h 1694229"/>
              <a:gd name="connsiteX91" fmla="*/ 1458319 w 1887825"/>
              <a:gd name="connsiteY91" fmla="*/ 748910 h 1694229"/>
              <a:gd name="connsiteX92" fmla="*/ 1463081 w 1887825"/>
              <a:gd name="connsiteY92" fmla="*/ 725098 h 1694229"/>
              <a:gd name="connsiteX93" fmla="*/ 1488076 w 1887825"/>
              <a:gd name="connsiteY93" fmla="*/ 724035 h 1694229"/>
              <a:gd name="connsiteX94" fmla="*/ 1580416 w 1887825"/>
              <a:gd name="connsiteY94" fmla="*/ 740220 h 1694229"/>
              <a:gd name="connsiteX95" fmla="*/ 1615719 w 1887825"/>
              <a:gd name="connsiteY95" fmla="*/ 683758 h 1694229"/>
              <a:gd name="connsiteX96" fmla="*/ 1603753 w 1887825"/>
              <a:gd name="connsiteY96" fmla="*/ 553648 h 1694229"/>
              <a:gd name="connsiteX97" fmla="*/ 1620956 w 1887825"/>
              <a:gd name="connsiteY97" fmla="*/ 405322 h 1694229"/>
              <a:gd name="connsiteX0" fmla="*/ 1620956 w 1887825"/>
              <a:gd name="connsiteY0" fmla="*/ 405322 h 1694229"/>
              <a:gd name="connsiteX1" fmla="*/ 1548806 w 1887825"/>
              <a:gd name="connsiteY1" fmla="*/ 372673 h 1694229"/>
              <a:gd name="connsiteX2" fmla="*/ 1458557 w 1887825"/>
              <a:gd name="connsiteY2" fmla="*/ 348860 h 1694229"/>
              <a:gd name="connsiteX3" fmla="*/ 1405237 w 1887825"/>
              <a:gd name="connsiteY3" fmla="*/ 271776 h 1694229"/>
              <a:gd name="connsiteX4" fmla="*/ 1382136 w 1887825"/>
              <a:gd name="connsiteY4" fmla="*/ 169931 h 1694229"/>
              <a:gd name="connsiteX5" fmla="*/ 1346239 w 1887825"/>
              <a:gd name="connsiteY5" fmla="*/ 1869 h 1694229"/>
              <a:gd name="connsiteX6" fmla="*/ 1278870 w 1887825"/>
              <a:gd name="connsiteY6" fmla="*/ 43567 h 1694229"/>
              <a:gd name="connsiteX7" fmla="*/ 1273302 w 1887825"/>
              <a:gd name="connsiteY7" fmla="*/ 101090 h 1694229"/>
              <a:gd name="connsiteX8" fmla="*/ 1257397 w 1887825"/>
              <a:gd name="connsiteY8" fmla="*/ 152303 h 1694229"/>
              <a:gd name="connsiteX9" fmla="*/ 1237872 w 1887825"/>
              <a:gd name="connsiteY9" fmla="*/ 204316 h 1694229"/>
              <a:gd name="connsiteX10" fmla="*/ 1236143 w 1887825"/>
              <a:gd name="connsiteY10" fmla="*/ 273739 h 1694229"/>
              <a:gd name="connsiteX11" fmla="*/ 1163162 w 1887825"/>
              <a:gd name="connsiteY11" fmla="*/ 283903 h 1694229"/>
              <a:gd name="connsiteX12" fmla="*/ 1098809 w 1887825"/>
              <a:gd name="connsiteY12" fmla="*/ 285917 h 1694229"/>
              <a:gd name="connsiteX13" fmla="*/ 1051208 w 1887825"/>
              <a:gd name="connsiteY13" fmla="*/ 346183 h 1694229"/>
              <a:gd name="connsiteX14" fmla="*/ 996593 w 1887825"/>
              <a:gd name="connsiteY14" fmla="*/ 371690 h 1694229"/>
              <a:gd name="connsiteX15" fmla="*/ 943969 w 1887825"/>
              <a:gd name="connsiteY15" fmla="*/ 358385 h 1694229"/>
              <a:gd name="connsiteX16" fmla="*/ 837229 w 1887825"/>
              <a:gd name="connsiteY16" fmla="*/ 376257 h 1694229"/>
              <a:gd name="connsiteX17" fmla="*/ 814246 w 1887825"/>
              <a:gd name="connsiteY17" fmla="*/ 440035 h 1694229"/>
              <a:gd name="connsiteX18" fmla="*/ 797163 w 1887825"/>
              <a:gd name="connsiteY18" fmla="*/ 475926 h 1694229"/>
              <a:gd name="connsiteX19" fmla="*/ 715132 w 1887825"/>
              <a:gd name="connsiteY19" fmla="*/ 494632 h 1694229"/>
              <a:gd name="connsiteX20" fmla="*/ 697320 w 1887825"/>
              <a:gd name="connsiteY20" fmla="*/ 440647 h 1694229"/>
              <a:gd name="connsiteX21" fmla="*/ 653456 w 1887825"/>
              <a:gd name="connsiteY21" fmla="*/ 420298 h 1694229"/>
              <a:gd name="connsiteX22" fmla="*/ 518140 w 1887825"/>
              <a:gd name="connsiteY22" fmla="*/ 420641 h 1694229"/>
              <a:gd name="connsiteX23" fmla="*/ 434263 w 1887825"/>
              <a:gd name="connsiteY23" fmla="*/ 447350 h 1694229"/>
              <a:gd name="connsiteX24" fmla="*/ 401044 w 1887825"/>
              <a:gd name="connsiteY24" fmla="*/ 420298 h 1694229"/>
              <a:gd name="connsiteX25" fmla="*/ 381994 w 1887825"/>
              <a:gd name="connsiteY25" fmla="*/ 358385 h 1694229"/>
              <a:gd name="connsiteX26" fmla="*/ 315319 w 1887825"/>
              <a:gd name="connsiteY26" fmla="*/ 305998 h 1694229"/>
              <a:gd name="connsiteX27" fmla="*/ 270134 w 1887825"/>
              <a:gd name="connsiteY27" fmla="*/ 229110 h 1694229"/>
              <a:gd name="connsiteX28" fmla="*/ 146784 w 1887825"/>
              <a:gd name="connsiteY28" fmla="*/ 258373 h 1694229"/>
              <a:gd name="connsiteX29" fmla="*/ 127734 w 1887825"/>
              <a:gd name="connsiteY29" fmla="*/ 344785 h 1694229"/>
              <a:gd name="connsiteX30" fmla="*/ 145174 w 1887825"/>
              <a:gd name="connsiteY30" fmla="*/ 411312 h 1694229"/>
              <a:gd name="connsiteX31" fmla="*/ 117735 w 1887825"/>
              <a:gd name="connsiteY31" fmla="*/ 446172 h 1694229"/>
              <a:gd name="connsiteX32" fmla="*/ 65347 w 1887825"/>
              <a:gd name="connsiteY32" fmla="*/ 474059 h 1694229"/>
              <a:gd name="connsiteX33" fmla="*/ 37246 w 1887825"/>
              <a:gd name="connsiteY33" fmla="*/ 482063 h 1694229"/>
              <a:gd name="connsiteX34" fmla="*/ 15281 w 1887825"/>
              <a:gd name="connsiteY34" fmla="*/ 520310 h 1694229"/>
              <a:gd name="connsiteX35" fmla="*/ 1469 w 1887825"/>
              <a:gd name="connsiteY35" fmla="*/ 632745 h 1694229"/>
              <a:gd name="connsiteX36" fmla="*/ 51178 w 1887825"/>
              <a:gd name="connsiteY36" fmla="*/ 685967 h 1694229"/>
              <a:gd name="connsiteX37" fmla="*/ 108092 w 1887825"/>
              <a:gd name="connsiteY37" fmla="*/ 681547 h 1694229"/>
              <a:gd name="connsiteX38" fmla="*/ 93804 w 1887825"/>
              <a:gd name="connsiteY38" fmla="*/ 751806 h 1694229"/>
              <a:gd name="connsiteX39" fmla="*/ 148631 w 1887825"/>
              <a:gd name="connsiteY39" fmla="*/ 782248 h 1694229"/>
              <a:gd name="connsiteX40" fmla="*/ 217629 w 1887825"/>
              <a:gd name="connsiteY40" fmla="*/ 792460 h 1694229"/>
              <a:gd name="connsiteX41" fmla="*/ 252932 w 1887825"/>
              <a:gd name="connsiteY41" fmla="*/ 848431 h 1694229"/>
              <a:gd name="connsiteX42" fmla="*/ 252339 w 1887825"/>
              <a:gd name="connsiteY42" fmla="*/ 893503 h 1694229"/>
              <a:gd name="connsiteX43" fmla="*/ 276863 w 1887825"/>
              <a:gd name="connsiteY43" fmla="*/ 932978 h 1694229"/>
              <a:gd name="connsiteX44" fmla="*/ 322521 w 1887825"/>
              <a:gd name="connsiteY44" fmla="*/ 971570 h 1694229"/>
              <a:gd name="connsiteX45" fmla="*/ 407654 w 1887825"/>
              <a:gd name="connsiteY45" fmla="*/ 1025822 h 1694229"/>
              <a:gd name="connsiteX46" fmla="*/ 443431 w 1887825"/>
              <a:gd name="connsiteY46" fmla="*/ 1096915 h 1694229"/>
              <a:gd name="connsiteX47" fmla="*/ 422534 w 1887825"/>
              <a:gd name="connsiteY47" fmla="*/ 1166488 h 1694229"/>
              <a:gd name="connsiteX48" fmla="*/ 500581 w 1887825"/>
              <a:gd name="connsiteY48" fmla="*/ 1222951 h 1694229"/>
              <a:gd name="connsiteX49" fmla="*/ 572613 w 1887825"/>
              <a:gd name="connsiteY49" fmla="*/ 1255945 h 1694229"/>
              <a:gd name="connsiteX50" fmla="*/ 582731 w 1887825"/>
              <a:gd name="connsiteY50" fmla="*/ 1330966 h 1694229"/>
              <a:gd name="connsiteX51" fmla="*/ 651253 w 1887825"/>
              <a:gd name="connsiteY51" fmla="*/ 1450176 h 1694229"/>
              <a:gd name="connsiteX52" fmla="*/ 736741 w 1887825"/>
              <a:gd name="connsiteY52" fmla="*/ 1541202 h 1694229"/>
              <a:gd name="connsiteX53" fmla="*/ 786806 w 1887825"/>
              <a:gd name="connsiteY53" fmla="*/ 1491860 h 1694229"/>
              <a:gd name="connsiteX54" fmla="*/ 851396 w 1887825"/>
              <a:gd name="connsiteY54" fmla="*/ 1519257 h 1694229"/>
              <a:gd name="connsiteX55" fmla="*/ 905869 w 1887825"/>
              <a:gd name="connsiteY55" fmla="*/ 1487098 h 1694229"/>
              <a:gd name="connsiteX56" fmla="*/ 922716 w 1887825"/>
              <a:gd name="connsiteY56" fmla="*/ 1444922 h 1694229"/>
              <a:gd name="connsiteX57" fmla="*/ 986593 w 1887825"/>
              <a:gd name="connsiteY57" fmla="*/ 1531334 h 1694229"/>
              <a:gd name="connsiteX58" fmla="*/ 1031660 w 1887825"/>
              <a:gd name="connsiteY58" fmla="*/ 1602428 h 1694229"/>
              <a:gd name="connsiteX59" fmla="*/ 1101606 w 1887825"/>
              <a:gd name="connsiteY59" fmla="*/ 1693947 h 1694229"/>
              <a:gd name="connsiteX60" fmla="*/ 1132504 w 1887825"/>
              <a:gd name="connsiteY60" fmla="*/ 1630856 h 1694229"/>
              <a:gd name="connsiteX61" fmla="*/ 1163163 w 1887825"/>
              <a:gd name="connsiteY61" fmla="*/ 1624376 h 1694229"/>
              <a:gd name="connsiteX62" fmla="*/ 1206262 w 1887825"/>
              <a:gd name="connsiteY62" fmla="*/ 1653639 h 1694229"/>
              <a:gd name="connsiteX63" fmla="*/ 1239837 w 1887825"/>
              <a:gd name="connsiteY63" fmla="*/ 1612985 h 1694229"/>
              <a:gd name="connsiteX64" fmla="*/ 1258658 w 1887825"/>
              <a:gd name="connsiteY64" fmla="*/ 1617602 h 1694229"/>
              <a:gd name="connsiteX65" fmla="*/ 1292700 w 1887825"/>
              <a:gd name="connsiteY65" fmla="*/ 1684079 h 1694229"/>
              <a:gd name="connsiteX66" fmla="*/ 1349256 w 1887825"/>
              <a:gd name="connsiteY66" fmla="*/ 1660610 h 1694229"/>
              <a:gd name="connsiteX67" fmla="*/ 1401288 w 1887825"/>
              <a:gd name="connsiteY67" fmla="*/ 1604489 h 1694229"/>
              <a:gd name="connsiteX68" fmla="*/ 1452065 w 1887825"/>
              <a:gd name="connsiteY68" fmla="*/ 1587946 h 1694229"/>
              <a:gd name="connsiteX69" fmla="*/ 1469744 w 1887825"/>
              <a:gd name="connsiteY69" fmla="*/ 1643768 h 1694229"/>
              <a:gd name="connsiteX70" fmla="*/ 1539639 w 1887825"/>
              <a:gd name="connsiteY70" fmla="*/ 1618090 h 1694229"/>
              <a:gd name="connsiteX71" fmla="*/ 1570417 w 1887825"/>
              <a:gd name="connsiteY71" fmla="*/ 1531334 h 1694229"/>
              <a:gd name="connsiteX72" fmla="*/ 1651853 w 1887825"/>
              <a:gd name="connsiteY72" fmla="*/ 1441192 h 1694229"/>
              <a:gd name="connsiteX73" fmla="*/ 1696444 w 1887825"/>
              <a:gd name="connsiteY73" fmla="*/ 1410062 h 1694229"/>
              <a:gd name="connsiteX74" fmla="*/ 1724813 w 1887825"/>
              <a:gd name="connsiteY74" fmla="*/ 1413357 h 1694229"/>
              <a:gd name="connsiteX75" fmla="*/ 1814608 w 1887825"/>
              <a:gd name="connsiteY75" fmla="*/ 1402749 h 1694229"/>
              <a:gd name="connsiteX76" fmla="*/ 1812167 w 1887825"/>
              <a:gd name="connsiteY76" fmla="*/ 1466525 h 1694229"/>
              <a:gd name="connsiteX77" fmla="*/ 1884978 w 1887825"/>
              <a:gd name="connsiteY77" fmla="*/ 1492399 h 1694229"/>
              <a:gd name="connsiteX78" fmla="*/ 1871943 w 1887825"/>
              <a:gd name="connsiteY78" fmla="*/ 1454448 h 1694229"/>
              <a:gd name="connsiteX79" fmla="*/ 1861403 w 1887825"/>
              <a:gd name="connsiteY79" fmla="*/ 1401373 h 1694229"/>
              <a:gd name="connsiteX80" fmla="*/ 1863844 w 1887825"/>
              <a:gd name="connsiteY80" fmla="*/ 1326546 h 1694229"/>
              <a:gd name="connsiteX81" fmla="*/ 1797946 w 1887825"/>
              <a:gd name="connsiteY81" fmla="*/ 1305140 h 1694229"/>
              <a:gd name="connsiteX82" fmla="*/ 1747763 w 1887825"/>
              <a:gd name="connsiteY82" fmla="*/ 1264979 h 1694229"/>
              <a:gd name="connsiteX83" fmla="*/ 1737459 w 1887825"/>
              <a:gd name="connsiteY83" fmla="*/ 1176356 h 1694229"/>
              <a:gd name="connsiteX84" fmla="*/ 1704241 w 1887825"/>
              <a:gd name="connsiteY84" fmla="*/ 1038783 h 1694229"/>
              <a:gd name="connsiteX85" fmla="*/ 1627446 w 1887825"/>
              <a:gd name="connsiteY85" fmla="*/ 972257 h 1694229"/>
              <a:gd name="connsiteX86" fmla="*/ 1594228 w 1887825"/>
              <a:gd name="connsiteY86" fmla="*/ 917660 h 1694229"/>
              <a:gd name="connsiteX87" fmla="*/ 1544162 w 1887825"/>
              <a:gd name="connsiteY87" fmla="*/ 872587 h 1694229"/>
              <a:gd name="connsiteX88" fmla="*/ 1472251 w 1887825"/>
              <a:gd name="connsiteY88" fmla="*/ 845878 h 1694229"/>
              <a:gd name="connsiteX89" fmla="*/ 1449150 w 1887825"/>
              <a:gd name="connsiteY89" fmla="*/ 823245 h 1694229"/>
              <a:gd name="connsiteX90" fmla="*/ 1477013 w 1887825"/>
              <a:gd name="connsiteY90" fmla="*/ 784801 h 1694229"/>
              <a:gd name="connsiteX91" fmla="*/ 1458319 w 1887825"/>
              <a:gd name="connsiteY91" fmla="*/ 748910 h 1694229"/>
              <a:gd name="connsiteX92" fmla="*/ 1463081 w 1887825"/>
              <a:gd name="connsiteY92" fmla="*/ 725098 h 1694229"/>
              <a:gd name="connsiteX93" fmla="*/ 1488076 w 1887825"/>
              <a:gd name="connsiteY93" fmla="*/ 724035 h 1694229"/>
              <a:gd name="connsiteX94" fmla="*/ 1580416 w 1887825"/>
              <a:gd name="connsiteY94" fmla="*/ 740220 h 1694229"/>
              <a:gd name="connsiteX95" fmla="*/ 1615719 w 1887825"/>
              <a:gd name="connsiteY95" fmla="*/ 683758 h 1694229"/>
              <a:gd name="connsiteX96" fmla="*/ 1603753 w 1887825"/>
              <a:gd name="connsiteY96" fmla="*/ 553648 h 1694229"/>
              <a:gd name="connsiteX97" fmla="*/ 1620956 w 1887825"/>
              <a:gd name="connsiteY97" fmla="*/ 405322 h 1694229"/>
              <a:gd name="connsiteX0" fmla="*/ 1620956 w 1887825"/>
              <a:gd name="connsiteY0" fmla="*/ 405322 h 1694229"/>
              <a:gd name="connsiteX1" fmla="*/ 1548806 w 1887825"/>
              <a:gd name="connsiteY1" fmla="*/ 372673 h 1694229"/>
              <a:gd name="connsiteX2" fmla="*/ 1458557 w 1887825"/>
              <a:gd name="connsiteY2" fmla="*/ 348860 h 1694229"/>
              <a:gd name="connsiteX3" fmla="*/ 1405237 w 1887825"/>
              <a:gd name="connsiteY3" fmla="*/ 271776 h 1694229"/>
              <a:gd name="connsiteX4" fmla="*/ 1382136 w 1887825"/>
              <a:gd name="connsiteY4" fmla="*/ 169931 h 1694229"/>
              <a:gd name="connsiteX5" fmla="*/ 1346239 w 1887825"/>
              <a:gd name="connsiteY5" fmla="*/ 1869 h 1694229"/>
              <a:gd name="connsiteX6" fmla="*/ 1278870 w 1887825"/>
              <a:gd name="connsiteY6" fmla="*/ 43567 h 1694229"/>
              <a:gd name="connsiteX7" fmla="*/ 1273302 w 1887825"/>
              <a:gd name="connsiteY7" fmla="*/ 101090 h 1694229"/>
              <a:gd name="connsiteX8" fmla="*/ 1257397 w 1887825"/>
              <a:gd name="connsiteY8" fmla="*/ 152303 h 1694229"/>
              <a:gd name="connsiteX9" fmla="*/ 1237872 w 1887825"/>
              <a:gd name="connsiteY9" fmla="*/ 204316 h 1694229"/>
              <a:gd name="connsiteX10" fmla="*/ 1236143 w 1887825"/>
              <a:gd name="connsiteY10" fmla="*/ 273739 h 1694229"/>
              <a:gd name="connsiteX11" fmla="*/ 1163162 w 1887825"/>
              <a:gd name="connsiteY11" fmla="*/ 283903 h 1694229"/>
              <a:gd name="connsiteX12" fmla="*/ 1098809 w 1887825"/>
              <a:gd name="connsiteY12" fmla="*/ 285917 h 1694229"/>
              <a:gd name="connsiteX13" fmla="*/ 1051208 w 1887825"/>
              <a:gd name="connsiteY13" fmla="*/ 346183 h 1694229"/>
              <a:gd name="connsiteX14" fmla="*/ 996593 w 1887825"/>
              <a:gd name="connsiteY14" fmla="*/ 371690 h 1694229"/>
              <a:gd name="connsiteX15" fmla="*/ 943969 w 1887825"/>
              <a:gd name="connsiteY15" fmla="*/ 358385 h 1694229"/>
              <a:gd name="connsiteX16" fmla="*/ 837229 w 1887825"/>
              <a:gd name="connsiteY16" fmla="*/ 376257 h 1694229"/>
              <a:gd name="connsiteX17" fmla="*/ 814246 w 1887825"/>
              <a:gd name="connsiteY17" fmla="*/ 440035 h 1694229"/>
              <a:gd name="connsiteX18" fmla="*/ 797163 w 1887825"/>
              <a:gd name="connsiteY18" fmla="*/ 475926 h 1694229"/>
              <a:gd name="connsiteX19" fmla="*/ 715132 w 1887825"/>
              <a:gd name="connsiteY19" fmla="*/ 494632 h 1694229"/>
              <a:gd name="connsiteX20" fmla="*/ 697320 w 1887825"/>
              <a:gd name="connsiteY20" fmla="*/ 440647 h 1694229"/>
              <a:gd name="connsiteX21" fmla="*/ 653456 w 1887825"/>
              <a:gd name="connsiteY21" fmla="*/ 420298 h 1694229"/>
              <a:gd name="connsiteX22" fmla="*/ 518140 w 1887825"/>
              <a:gd name="connsiteY22" fmla="*/ 420641 h 1694229"/>
              <a:gd name="connsiteX23" fmla="*/ 434263 w 1887825"/>
              <a:gd name="connsiteY23" fmla="*/ 447350 h 1694229"/>
              <a:gd name="connsiteX24" fmla="*/ 401044 w 1887825"/>
              <a:gd name="connsiteY24" fmla="*/ 420298 h 1694229"/>
              <a:gd name="connsiteX25" fmla="*/ 381994 w 1887825"/>
              <a:gd name="connsiteY25" fmla="*/ 358385 h 1694229"/>
              <a:gd name="connsiteX26" fmla="*/ 315319 w 1887825"/>
              <a:gd name="connsiteY26" fmla="*/ 305998 h 1694229"/>
              <a:gd name="connsiteX27" fmla="*/ 270134 w 1887825"/>
              <a:gd name="connsiteY27" fmla="*/ 229110 h 1694229"/>
              <a:gd name="connsiteX28" fmla="*/ 146784 w 1887825"/>
              <a:gd name="connsiteY28" fmla="*/ 258373 h 1694229"/>
              <a:gd name="connsiteX29" fmla="*/ 127734 w 1887825"/>
              <a:gd name="connsiteY29" fmla="*/ 344785 h 1694229"/>
              <a:gd name="connsiteX30" fmla="*/ 145174 w 1887825"/>
              <a:gd name="connsiteY30" fmla="*/ 411312 h 1694229"/>
              <a:gd name="connsiteX31" fmla="*/ 117735 w 1887825"/>
              <a:gd name="connsiteY31" fmla="*/ 446172 h 1694229"/>
              <a:gd name="connsiteX32" fmla="*/ 65347 w 1887825"/>
              <a:gd name="connsiteY32" fmla="*/ 474059 h 1694229"/>
              <a:gd name="connsiteX33" fmla="*/ 37246 w 1887825"/>
              <a:gd name="connsiteY33" fmla="*/ 482063 h 1694229"/>
              <a:gd name="connsiteX34" fmla="*/ 15281 w 1887825"/>
              <a:gd name="connsiteY34" fmla="*/ 520310 h 1694229"/>
              <a:gd name="connsiteX35" fmla="*/ 1469 w 1887825"/>
              <a:gd name="connsiteY35" fmla="*/ 632745 h 1694229"/>
              <a:gd name="connsiteX36" fmla="*/ 51178 w 1887825"/>
              <a:gd name="connsiteY36" fmla="*/ 685967 h 1694229"/>
              <a:gd name="connsiteX37" fmla="*/ 108092 w 1887825"/>
              <a:gd name="connsiteY37" fmla="*/ 681547 h 1694229"/>
              <a:gd name="connsiteX38" fmla="*/ 93804 w 1887825"/>
              <a:gd name="connsiteY38" fmla="*/ 751806 h 1694229"/>
              <a:gd name="connsiteX39" fmla="*/ 148631 w 1887825"/>
              <a:gd name="connsiteY39" fmla="*/ 782248 h 1694229"/>
              <a:gd name="connsiteX40" fmla="*/ 217629 w 1887825"/>
              <a:gd name="connsiteY40" fmla="*/ 792460 h 1694229"/>
              <a:gd name="connsiteX41" fmla="*/ 252932 w 1887825"/>
              <a:gd name="connsiteY41" fmla="*/ 848431 h 1694229"/>
              <a:gd name="connsiteX42" fmla="*/ 252339 w 1887825"/>
              <a:gd name="connsiteY42" fmla="*/ 893503 h 1694229"/>
              <a:gd name="connsiteX43" fmla="*/ 276863 w 1887825"/>
              <a:gd name="connsiteY43" fmla="*/ 932978 h 1694229"/>
              <a:gd name="connsiteX44" fmla="*/ 322521 w 1887825"/>
              <a:gd name="connsiteY44" fmla="*/ 971570 h 1694229"/>
              <a:gd name="connsiteX45" fmla="*/ 407654 w 1887825"/>
              <a:gd name="connsiteY45" fmla="*/ 1025822 h 1694229"/>
              <a:gd name="connsiteX46" fmla="*/ 443431 w 1887825"/>
              <a:gd name="connsiteY46" fmla="*/ 1096915 h 1694229"/>
              <a:gd name="connsiteX47" fmla="*/ 422534 w 1887825"/>
              <a:gd name="connsiteY47" fmla="*/ 1166488 h 1694229"/>
              <a:gd name="connsiteX48" fmla="*/ 500581 w 1887825"/>
              <a:gd name="connsiteY48" fmla="*/ 1222951 h 1694229"/>
              <a:gd name="connsiteX49" fmla="*/ 572613 w 1887825"/>
              <a:gd name="connsiteY49" fmla="*/ 1255945 h 1694229"/>
              <a:gd name="connsiteX50" fmla="*/ 582731 w 1887825"/>
              <a:gd name="connsiteY50" fmla="*/ 1330966 h 1694229"/>
              <a:gd name="connsiteX51" fmla="*/ 651253 w 1887825"/>
              <a:gd name="connsiteY51" fmla="*/ 1450176 h 1694229"/>
              <a:gd name="connsiteX52" fmla="*/ 736741 w 1887825"/>
              <a:gd name="connsiteY52" fmla="*/ 1541202 h 1694229"/>
              <a:gd name="connsiteX53" fmla="*/ 786806 w 1887825"/>
              <a:gd name="connsiteY53" fmla="*/ 1491860 h 1694229"/>
              <a:gd name="connsiteX54" fmla="*/ 851396 w 1887825"/>
              <a:gd name="connsiteY54" fmla="*/ 1519257 h 1694229"/>
              <a:gd name="connsiteX55" fmla="*/ 905869 w 1887825"/>
              <a:gd name="connsiteY55" fmla="*/ 1487098 h 1694229"/>
              <a:gd name="connsiteX56" fmla="*/ 922716 w 1887825"/>
              <a:gd name="connsiteY56" fmla="*/ 1444922 h 1694229"/>
              <a:gd name="connsiteX57" fmla="*/ 986593 w 1887825"/>
              <a:gd name="connsiteY57" fmla="*/ 1531334 h 1694229"/>
              <a:gd name="connsiteX58" fmla="*/ 1031660 w 1887825"/>
              <a:gd name="connsiteY58" fmla="*/ 1602428 h 1694229"/>
              <a:gd name="connsiteX59" fmla="*/ 1101606 w 1887825"/>
              <a:gd name="connsiteY59" fmla="*/ 1693947 h 1694229"/>
              <a:gd name="connsiteX60" fmla="*/ 1132504 w 1887825"/>
              <a:gd name="connsiteY60" fmla="*/ 1630856 h 1694229"/>
              <a:gd name="connsiteX61" fmla="*/ 1163163 w 1887825"/>
              <a:gd name="connsiteY61" fmla="*/ 1624376 h 1694229"/>
              <a:gd name="connsiteX62" fmla="*/ 1206262 w 1887825"/>
              <a:gd name="connsiteY62" fmla="*/ 1653639 h 1694229"/>
              <a:gd name="connsiteX63" fmla="*/ 1239837 w 1887825"/>
              <a:gd name="connsiteY63" fmla="*/ 1612985 h 1694229"/>
              <a:gd name="connsiteX64" fmla="*/ 1258658 w 1887825"/>
              <a:gd name="connsiteY64" fmla="*/ 1617602 h 1694229"/>
              <a:gd name="connsiteX65" fmla="*/ 1292700 w 1887825"/>
              <a:gd name="connsiteY65" fmla="*/ 1684079 h 1694229"/>
              <a:gd name="connsiteX66" fmla="*/ 1349256 w 1887825"/>
              <a:gd name="connsiteY66" fmla="*/ 1660610 h 1694229"/>
              <a:gd name="connsiteX67" fmla="*/ 1401288 w 1887825"/>
              <a:gd name="connsiteY67" fmla="*/ 1604489 h 1694229"/>
              <a:gd name="connsiteX68" fmla="*/ 1452065 w 1887825"/>
              <a:gd name="connsiteY68" fmla="*/ 1587946 h 1694229"/>
              <a:gd name="connsiteX69" fmla="*/ 1469744 w 1887825"/>
              <a:gd name="connsiteY69" fmla="*/ 1643768 h 1694229"/>
              <a:gd name="connsiteX70" fmla="*/ 1539639 w 1887825"/>
              <a:gd name="connsiteY70" fmla="*/ 1618090 h 1694229"/>
              <a:gd name="connsiteX71" fmla="*/ 1570417 w 1887825"/>
              <a:gd name="connsiteY71" fmla="*/ 1531334 h 1694229"/>
              <a:gd name="connsiteX72" fmla="*/ 1651853 w 1887825"/>
              <a:gd name="connsiteY72" fmla="*/ 1441192 h 1694229"/>
              <a:gd name="connsiteX73" fmla="*/ 1696444 w 1887825"/>
              <a:gd name="connsiteY73" fmla="*/ 1410062 h 1694229"/>
              <a:gd name="connsiteX74" fmla="*/ 1724813 w 1887825"/>
              <a:gd name="connsiteY74" fmla="*/ 1413357 h 1694229"/>
              <a:gd name="connsiteX75" fmla="*/ 1814608 w 1887825"/>
              <a:gd name="connsiteY75" fmla="*/ 1402749 h 1694229"/>
              <a:gd name="connsiteX76" fmla="*/ 1812167 w 1887825"/>
              <a:gd name="connsiteY76" fmla="*/ 1466525 h 1694229"/>
              <a:gd name="connsiteX77" fmla="*/ 1884978 w 1887825"/>
              <a:gd name="connsiteY77" fmla="*/ 1492399 h 1694229"/>
              <a:gd name="connsiteX78" fmla="*/ 1871943 w 1887825"/>
              <a:gd name="connsiteY78" fmla="*/ 1454448 h 1694229"/>
              <a:gd name="connsiteX79" fmla="*/ 1861403 w 1887825"/>
              <a:gd name="connsiteY79" fmla="*/ 1401373 h 1694229"/>
              <a:gd name="connsiteX80" fmla="*/ 1863844 w 1887825"/>
              <a:gd name="connsiteY80" fmla="*/ 1326546 h 1694229"/>
              <a:gd name="connsiteX81" fmla="*/ 1797946 w 1887825"/>
              <a:gd name="connsiteY81" fmla="*/ 1305140 h 1694229"/>
              <a:gd name="connsiteX82" fmla="*/ 1747763 w 1887825"/>
              <a:gd name="connsiteY82" fmla="*/ 1264979 h 1694229"/>
              <a:gd name="connsiteX83" fmla="*/ 1737459 w 1887825"/>
              <a:gd name="connsiteY83" fmla="*/ 1176356 h 1694229"/>
              <a:gd name="connsiteX84" fmla="*/ 1704241 w 1887825"/>
              <a:gd name="connsiteY84" fmla="*/ 1038783 h 1694229"/>
              <a:gd name="connsiteX85" fmla="*/ 1627446 w 1887825"/>
              <a:gd name="connsiteY85" fmla="*/ 972257 h 1694229"/>
              <a:gd name="connsiteX86" fmla="*/ 1594228 w 1887825"/>
              <a:gd name="connsiteY86" fmla="*/ 917660 h 1694229"/>
              <a:gd name="connsiteX87" fmla="*/ 1544162 w 1887825"/>
              <a:gd name="connsiteY87" fmla="*/ 872587 h 1694229"/>
              <a:gd name="connsiteX88" fmla="*/ 1472251 w 1887825"/>
              <a:gd name="connsiteY88" fmla="*/ 845878 h 1694229"/>
              <a:gd name="connsiteX89" fmla="*/ 1449150 w 1887825"/>
              <a:gd name="connsiteY89" fmla="*/ 823245 h 1694229"/>
              <a:gd name="connsiteX90" fmla="*/ 1477013 w 1887825"/>
              <a:gd name="connsiteY90" fmla="*/ 784801 h 1694229"/>
              <a:gd name="connsiteX91" fmla="*/ 1458319 w 1887825"/>
              <a:gd name="connsiteY91" fmla="*/ 748910 h 1694229"/>
              <a:gd name="connsiteX92" fmla="*/ 1463081 w 1887825"/>
              <a:gd name="connsiteY92" fmla="*/ 725098 h 1694229"/>
              <a:gd name="connsiteX93" fmla="*/ 1488076 w 1887825"/>
              <a:gd name="connsiteY93" fmla="*/ 724035 h 1694229"/>
              <a:gd name="connsiteX94" fmla="*/ 1580416 w 1887825"/>
              <a:gd name="connsiteY94" fmla="*/ 740220 h 1694229"/>
              <a:gd name="connsiteX95" fmla="*/ 1615719 w 1887825"/>
              <a:gd name="connsiteY95" fmla="*/ 683758 h 1694229"/>
              <a:gd name="connsiteX96" fmla="*/ 1603753 w 1887825"/>
              <a:gd name="connsiteY96" fmla="*/ 553648 h 1694229"/>
              <a:gd name="connsiteX97" fmla="*/ 1620956 w 1887825"/>
              <a:gd name="connsiteY97" fmla="*/ 405322 h 1694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887825" h="1694229">
                <a:moveTo>
                  <a:pt x="1620956" y="405322"/>
                </a:moveTo>
                <a:cubicBezTo>
                  <a:pt x="1611798" y="375160"/>
                  <a:pt x="1575873" y="382083"/>
                  <a:pt x="1548806" y="372673"/>
                </a:cubicBezTo>
                <a:cubicBezTo>
                  <a:pt x="1521740" y="363263"/>
                  <a:pt x="1482485" y="365676"/>
                  <a:pt x="1458557" y="348860"/>
                </a:cubicBezTo>
                <a:cubicBezTo>
                  <a:pt x="1434629" y="332044"/>
                  <a:pt x="1417974" y="301598"/>
                  <a:pt x="1405237" y="271776"/>
                </a:cubicBezTo>
                <a:cubicBezTo>
                  <a:pt x="1392500" y="241954"/>
                  <a:pt x="1391969" y="214915"/>
                  <a:pt x="1382136" y="169931"/>
                </a:cubicBezTo>
                <a:cubicBezTo>
                  <a:pt x="1372303" y="124947"/>
                  <a:pt x="1353688" y="-17918"/>
                  <a:pt x="1346239" y="1869"/>
                </a:cubicBezTo>
                <a:cubicBezTo>
                  <a:pt x="1338790" y="21656"/>
                  <a:pt x="1288585" y="9160"/>
                  <a:pt x="1278870" y="43567"/>
                </a:cubicBezTo>
                <a:cubicBezTo>
                  <a:pt x="1269155" y="77974"/>
                  <a:pt x="1274440" y="66798"/>
                  <a:pt x="1273302" y="101090"/>
                </a:cubicBezTo>
                <a:cubicBezTo>
                  <a:pt x="1272164" y="120063"/>
                  <a:pt x="1263302" y="135099"/>
                  <a:pt x="1257397" y="152303"/>
                </a:cubicBezTo>
                <a:cubicBezTo>
                  <a:pt x="1251492" y="169507"/>
                  <a:pt x="1241414" y="184077"/>
                  <a:pt x="1237872" y="204316"/>
                </a:cubicBezTo>
                <a:cubicBezTo>
                  <a:pt x="1234330" y="224555"/>
                  <a:pt x="1248595" y="260475"/>
                  <a:pt x="1236143" y="273739"/>
                </a:cubicBezTo>
                <a:cubicBezTo>
                  <a:pt x="1223691" y="287004"/>
                  <a:pt x="1198254" y="286979"/>
                  <a:pt x="1163162" y="283903"/>
                </a:cubicBezTo>
                <a:cubicBezTo>
                  <a:pt x="1128070" y="280827"/>
                  <a:pt x="1117468" y="275537"/>
                  <a:pt x="1098809" y="285917"/>
                </a:cubicBezTo>
                <a:cubicBezTo>
                  <a:pt x="1080150" y="296297"/>
                  <a:pt x="1069871" y="341249"/>
                  <a:pt x="1051208" y="346183"/>
                </a:cubicBezTo>
                <a:cubicBezTo>
                  <a:pt x="1037427" y="374095"/>
                  <a:pt x="1014466" y="369656"/>
                  <a:pt x="996593" y="371690"/>
                </a:cubicBezTo>
                <a:cubicBezTo>
                  <a:pt x="978720" y="373724"/>
                  <a:pt x="975412" y="370390"/>
                  <a:pt x="943969" y="358385"/>
                </a:cubicBezTo>
                <a:cubicBezTo>
                  <a:pt x="912526" y="346380"/>
                  <a:pt x="858849" y="362649"/>
                  <a:pt x="837229" y="376257"/>
                </a:cubicBezTo>
                <a:cubicBezTo>
                  <a:pt x="815609" y="389865"/>
                  <a:pt x="820924" y="423424"/>
                  <a:pt x="814246" y="440035"/>
                </a:cubicBezTo>
                <a:cubicBezTo>
                  <a:pt x="807568" y="456646"/>
                  <a:pt x="813682" y="466827"/>
                  <a:pt x="797163" y="475926"/>
                </a:cubicBezTo>
                <a:cubicBezTo>
                  <a:pt x="780644" y="485025"/>
                  <a:pt x="731772" y="500512"/>
                  <a:pt x="715132" y="494632"/>
                </a:cubicBezTo>
                <a:cubicBezTo>
                  <a:pt x="698492" y="488752"/>
                  <a:pt x="707599" y="453036"/>
                  <a:pt x="697320" y="440647"/>
                </a:cubicBezTo>
                <a:cubicBezTo>
                  <a:pt x="687041" y="428258"/>
                  <a:pt x="683319" y="423632"/>
                  <a:pt x="653456" y="420298"/>
                </a:cubicBezTo>
                <a:cubicBezTo>
                  <a:pt x="623593" y="416964"/>
                  <a:pt x="554672" y="416132"/>
                  <a:pt x="518140" y="420641"/>
                </a:cubicBezTo>
                <a:cubicBezTo>
                  <a:pt x="481608" y="425150"/>
                  <a:pt x="453779" y="447407"/>
                  <a:pt x="434263" y="447350"/>
                </a:cubicBezTo>
                <a:cubicBezTo>
                  <a:pt x="414747" y="447293"/>
                  <a:pt x="409756" y="435126"/>
                  <a:pt x="401044" y="420298"/>
                </a:cubicBezTo>
                <a:cubicBezTo>
                  <a:pt x="392332" y="405470"/>
                  <a:pt x="396281" y="377435"/>
                  <a:pt x="381994" y="358385"/>
                </a:cubicBezTo>
                <a:cubicBezTo>
                  <a:pt x="367706" y="339335"/>
                  <a:pt x="333962" y="327544"/>
                  <a:pt x="315319" y="305998"/>
                </a:cubicBezTo>
                <a:cubicBezTo>
                  <a:pt x="296676" y="284452"/>
                  <a:pt x="298223" y="237047"/>
                  <a:pt x="270134" y="229110"/>
                </a:cubicBezTo>
                <a:cubicBezTo>
                  <a:pt x="242045" y="221173"/>
                  <a:pt x="170517" y="239094"/>
                  <a:pt x="146784" y="258373"/>
                </a:cubicBezTo>
                <a:cubicBezTo>
                  <a:pt x="123051" y="277652"/>
                  <a:pt x="128002" y="319295"/>
                  <a:pt x="127734" y="344785"/>
                </a:cubicBezTo>
                <a:cubicBezTo>
                  <a:pt x="127466" y="370275"/>
                  <a:pt x="146840" y="394414"/>
                  <a:pt x="145174" y="411312"/>
                </a:cubicBezTo>
                <a:cubicBezTo>
                  <a:pt x="143508" y="428210"/>
                  <a:pt x="131040" y="435714"/>
                  <a:pt x="117735" y="446172"/>
                </a:cubicBezTo>
                <a:cubicBezTo>
                  <a:pt x="104431" y="456630"/>
                  <a:pt x="78762" y="468077"/>
                  <a:pt x="65347" y="474059"/>
                </a:cubicBezTo>
                <a:cubicBezTo>
                  <a:pt x="51932" y="480041"/>
                  <a:pt x="45590" y="474355"/>
                  <a:pt x="37246" y="482063"/>
                </a:cubicBezTo>
                <a:cubicBezTo>
                  <a:pt x="28902" y="489771"/>
                  <a:pt x="21244" y="495196"/>
                  <a:pt x="15281" y="520310"/>
                </a:cubicBezTo>
                <a:cubicBezTo>
                  <a:pt x="9318" y="545424"/>
                  <a:pt x="-4514" y="605136"/>
                  <a:pt x="1469" y="632745"/>
                </a:cubicBezTo>
                <a:cubicBezTo>
                  <a:pt x="7452" y="660354"/>
                  <a:pt x="33408" y="677833"/>
                  <a:pt x="51178" y="685967"/>
                </a:cubicBezTo>
                <a:cubicBezTo>
                  <a:pt x="68948" y="694101"/>
                  <a:pt x="100988" y="670574"/>
                  <a:pt x="108092" y="681547"/>
                </a:cubicBezTo>
                <a:cubicBezTo>
                  <a:pt x="115196" y="692520"/>
                  <a:pt x="87047" y="735022"/>
                  <a:pt x="93804" y="751806"/>
                </a:cubicBezTo>
                <a:cubicBezTo>
                  <a:pt x="100561" y="768590"/>
                  <a:pt x="127994" y="775472"/>
                  <a:pt x="148631" y="782248"/>
                </a:cubicBezTo>
                <a:cubicBezTo>
                  <a:pt x="169268" y="789024"/>
                  <a:pt x="200246" y="781430"/>
                  <a:pt x="217629" y="792460"/>
                </a:cubicBezTo>
                <a:cubicBezTo>
                  <a:pt x="235013" y="803491"/>
                  <a:pt x="247147" y="831591"/>
                  <a:pt x="252932" y="848431"/>
                </a:cubicBezTo>
                <a:cubicBezTo>
                  <a:pt x="258717" y="865271"/>
                  <a:pt x="248351" y="879412"/>
                  <a:pt x="252339" y="893503"/>
                </a:cubicBezTo>
                <a:cubicBezTo>
                  <a:pt x="256327" y="907594"/>
                  <a:pt x="265166" y="919967"/>
                  <a:pt x="276863" y="932978"/>
                </a:cubicBezTo>
                <a:cubicBezTo>
                  <a:pt x="288560" y="945989"/>
                  <a:pt x="300723" y="956096"/>
                  <a:pt x="322521" y="971570"/>
                </a:cubicBezTo>
                <a:cubicBezTo>
                  <a:pt x="344320" y="987044"/>
                  <a:pt x="387502" y="1004931"/>
                  <a:pt x="407654" y="1025822"/>
                </a:cubicBezTo>
                <a:cubicBezTo>
                  <a:pt x="427806" y="1046713"/>
                  <a:pt x="440951" y="1073471"/>
                  <a:pt x="443431" y="1096915"/>
                </a:cubicBezTo>
                <a:cubicBezTo>
                  <a:pt x="445911" y="1120359"/>
                  <a:pt x="413009" y="1145482"/>
                  <a:pt x="422534" y="1166488"/>
                </a:cubicBezTo>
                <a:cubicBezTo>
                  <a:pt x="432059" y="1187494"/>
                  <a:pt x="475568" y="1208042"/>
                  <a:pt x="500581" y="1222951"/>
                </a:cubicBezTo>
                <a:cubicBezTo>
                  <a:pt x="525594" y="1237860"/>
                  <a:pt x="558921" y="1237943"/>
                  <a:pt x="572613" y="1255945"/>
                </a:cubicBezTo>
                <a:cubicBezTo>
                  <a:pt x="586305" y="1273947"/>
                  <a:pt x="579387" y="1290935"/>
                  <a:pt x="582731" y="1330966"/>
                </a:cubicBezTo>
                <a:cubicBezTo>
                  <a:pt x="586075" y="1370997"/>
                  <a:pt x="625585" y="1415137"/>
                  <a:pt x="651253" y="1450176"/>
                </a:cubicBezTo>
                <a:cubicBezTo>
                  <a:pt x="676921" y="1485215"/>
                  <a:pt x="714149" y="1534255"/>
                  <a:pt x="736741" y="1541202"/>
                </a:cubicBezTo>
                <a:cubicBezTo>
                  <a:pt x="759333" y="1548149"/>
                  <a:pt x="767697" y="1495518"/>
                  <a:pt x="786806" y="1491860"/>
                </a:cubicBezTo>
                <a:cubicBezTo>
                  <a:pt x="805915" y="1488203"/>
                  <a:pt x="831552" y="1520051"/>
                  <a:pt x="851396" y="1519257"/>
                </a:cubicBezTo>
                <a:cubicBezTo>
                  <a:pt x="871240" y="1518463"/>
                  <a:pt x="893982" y="1499487"/>
                  <a:pt x="905869" y="1487098"/>
                </a:cubicBezTo>
                <a:cubicBezTo>
                  <a:pt x="917756" y="1474709"/>
                  <a:pt x="877533" y="1437549"/>
                  <a:pt x="922716" y="1444922"/>
                </a:cubicBezTo>
                <a:cubicBezTo>
                  <a:pt x="967899" y="1452295"/>
                  <a:pt x="978199" y="1487211"/>
                  <a:pt x="986593" y="1531334"/>
                </a:cubicBezTo>
                <a:cubicBezTo>
                  <a:pt x="994987" y="1575457"/>
                  <a:pt x="997847" y="1588092"/>
                  <a:pt x="1031660" y="1602428"/>
                </a:cubicBezTo>
                <a:cubicBezTo>
                  <a:pt x="1065473" y="1616764"/>
                  <a:pt x="1084799" y="1689209"/>
                  <a:pt x="1101606" y="1693947"/>
                </a:cubicBezTo>
                <a:cubicBezTo>
                  <a:pt x="1118413" y="1698685"/>
                  <a:pt x="1122245" y="1642451"/>
                  <a:pt x="1132504" y="1630856"/>
                </a:cubicBezTo>
                <a:cubicBezTo>
                  <a:pt x="1142764" y="1619261"/>
                  <a:pt x="1150870" y="1620579"/>
                  <a:pt x="1163163" y="1624376"/>
                </a:cubicBezTo>
                <a:cubicBezTo>
                  <a:pt x="1175456" y="1628173"/>
                  <a:pt x="1193483" y="1655537"/>
                  <a:pt x="1206262" y="1653639"/>
                </a:cubicBezTo>
                <a:cubicBezTo>
                  <a:pt x="1219041" y="1651741"/>
                  <a:pt x="1231104" y="1618991"/>
                  <a:pt x="1239837" y="1612985"/>
                </a:cubicBezTo>
                <a:cubicBezTo>
                  <a:pt x="1248570" y="1606979"/>
                  <a:pt x="1249848" y="1605753"/>
                  <a:pt x="1258658" y="1617602"/>
                </a:cubicBezTo>
                <a:cubicBezTo>
                  <a:pt x="1267468" y="1629451"/>
                  <a:pt x="1277600" y="1676911"/>
                  <a:pt x="1292700" y="1684079"/>
                </a:cubicBezTo>
                <a:cubicBezTo>
                  <a:pt x="1307800" y="1691247"/>
                  <a:pt x="1331158" y="1673875"/>
                  <a:pt x="1349256" y="1660610"/>
                </a:cubicBezTo>
                <a:cubicBezTo>
                  <a:pt x="1367354" y="1647345"/>
                  <a:pt x="1384153" y="1616600"/>
                  <a:pt x="1401288" y="1604489"/>
                </a:cubicBezTo>
                <a:cubicBezTo>
                  <a:pt x="1418423" y="1592378"/>
                  <a:pt x="1440656" y="1581400"/>
                  <a:pt x="1452065" y="1587946"/>
                </a:cubicBezTo>
                <a:cubicBezTo>
                  <a:pt x="1463474" y="1594493"/>
                  <a:pt x="1455148" y="1638744"/>
                  <a:pt x="1469744" y="1643768"/>
                </a:cubicBezTo>
                <a:cubicBezTo>
                  <a:pt x="1484340" y="1648792"/>
                  <a:pt x="1522860" y="1636829"/>
                  <a:pt x="1539639" y="1618090"/>
                </a:cubicBezTo>
                <a:cubicBezTo>
                  <a:pt x="1556418" y="1599351"/>
                  <a:pt x="1551715" y="1560817"/>
                  <a:pt x="1570417" y="1531334"/>
                </a:cubicBezTo>
                <a:cubicBezTo>
                  <a:pt x="1589119" y="1501851"/>
                  <a:pt x="1630849" y="1461404"/>
                  <a:pt x="1651853" y="1441192"/>
                </a:cubicBezTo>
                <a:cubicBezTo>
                  <a:pt x="1672857" y="1420980"/>
                  <a:pt x="1684284" y="1414701"/>
                  <a:pt x="1696444" y="1410062"/>
                </a:cubicBezTo>
                <a:cubicBezTo>
                  <a:pt x="1708604" y="1405423"/>
                  <a:pt x="1715288" y="1414151"/>
                  <a:pt x="1724813" y="1413357"/>
                </a:cubicBezTo>
                <a:cubicBezTo>
                  <a:pt x="1734338" y="1412563"/>
                  <a:pt x="1800049" y="1393888"/>
                  <a:pt x="1814608" y="1402749"/>
                </a:cubicBezTo>
                <a:cubicBezTo>
                  <a:pt x="1829167" y="1411610"/>
                  <a:pt x="1800439" y="1451583"/>
                  <a:pt x="1812167" y="1466525"/>
                </a:cubicBezTo>
                <a:cubicBezTo>
                  <a:pt x="1823895" y="1481467"/>
                  <a:pt x="1875015" y="1494412"/>
                  <a:pt x="1884978" y="1492399"/>
                </a:cubicBezTo>
                <a:cubicBezTo>
                  <a:pt x="1894941" y="1490386"/>
                  <a:pt x="1875872" y="1469619"/>
                  <a:pt x="1871943" y="1454448"/>
                </a:cubicBezTo>
                <a:cubicBezTo>
                  <a:pt x="1868014" y="1439277"/>
                  <a:pt x="1862753" y="1422690"/>
                  <a:pt x="1861403" y="1401373"/>
                </a:cubicBezTo>
                <a:cubicBezTo>
                  <a:pt x="1860053" y="1380056"/>
                  <a:pt x="1874420" y="1342585"/>
                  <a:pt x="1863844" y="1326546"/>
                </a:cubicBezTo>
                <a:cubicBezTo>
                  <a:pt x="1853268" y="1310507"/>
                  <a:pt x="1817293" y="1315401"/>
                  <a:pt x="1797946" y="1305140"/>
                </a:cubicBezTo>
                <a:cubicBezTo>
                  <a:pt x="1778599" y="1294879"/>
                  <a:pt x="1757844" y="1286443"/>
                  <a:pt x="1747763" y="1264979"/>
                </a:cubicBezTo>
                <a:cubicBezTo>
                  <a:pt x="1737682" y="1243515"/>
                  <a:pt x="1744713" y="1214055"/>
                  <a:pt x="1737459" y="1176356"/>
                </a:cubicBezTo>
                <a:cubicBezTo>
                  <a:pt x="1730205" y="1138657"/>
                  <a:pt x="1722576" y="1072799"/>
                  <a:pt x="1704241" y="1038783"/>
                </a:cubicBezTo>
                <a:cubicBezTo>
                  <a:pt x="1685906" y="1004767"/>
                  <a:pt x="1645781" y="992444"/>
                  <a:pt x="1627446" y="972257"/>
                </a:cubicBezTo>
                <a:cubicBezTo>
                  <a:pt x="1609111" y="952070"/>
                  <a:pt x="1608109" y="934272"/>
                  <a:pt x="1594228" y="917660"/>
                </a:cubicBezTo>
                <a:cubicBezTo>
                  <a:pt x="1580347" y="901048"/>
                  <a:pt x="1564491" y="884551"/>
                  <a:pt x="1544162" y="872587"/>
                </a:cubicBezTo>
                <a:cubicBezTo>
                  <a:pt x="1523833" y="860623"/>
                  <a:pt x="1488086" y="854102"/>
                  <a:pt x="1472251" y="845878"/>
                </a:cubicBezTo>
                <a:cubicBezTo>
                  <a:pt x="1456416" y="837654"/>
                  <a:pt x="1448356" y="833425"/>
                  <a:pt x="1449150" y="823245"/>
                </a:cubicBezTo>
                <a:cubicBezTo>
                  <a:pt x="1449944" y="813066"/>
                  <a:pt x="1475485" y="797190"/>
                  <a:pt x="1477013" y="784801"/>
                </a:cubicBezTo>
                <a:cubicBezTo>
                  <a:pt x="1478541" y="772412"/>
                  <a:pt x="1460641" y="758860"/>
                  <a:pt x="1458319" y="748910"/>
                </a:cubicBezTo>
                <a:cubicBezTo>
                  <a:pt x="1455997" y="738960"/>
                  <a:pt x="1458122" y="729244"/>
                  <a:pt x="1463081" y="725098"/>
                </a:cubicBezTo>
                <a:cubicBezTo>
                  <a:pt x="1468040" y="720952"/>
                  <a:pt x="1472995" y="717685"/>
                  <a:pt x="1488076" y="724035"/>
                </a:cubicBezTo>
                <a:cubicBezTo>
                  <a:pt x="1503157" y="730385"/>
                  <a:pt x="1559142" y="746933"/>
                  <a:pt x="1580416" y="740220"/>
                </a:cubicBezTo>
                <a:cubicBezTo>
                  <a:pt x="1601690" y="733507"/>
                  <a:pt x="1608575" y="718683"/>
                  <a:pt x="1615719" y="683758"/>
                </a:cubicBezTo>
                <a:cubicBezTo>
                  <a:pt x="1622863" y="648833"/>
                  <a:pt x="1602880" y="600054"/>
                  <a:pt x="1603753" y="553648"/>
                </a:cubicBezTo>
                <a:cubicBezTo>
                  <a:pt x="1604626" y="507242"/>
                  <a:pt x="1630114" y="435484"/>
                  <a:pt x="1620956" y="405322"/>
                </a:cubicBezTo>
                <a:close/>
              </a:path>
            </a:pathLst>
          </a:custGeom>
          <a:solidFill>
            <a:schemeClr val="bg1">
              <a:lumMod val="65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7" dirty="0">
              <a:solidFill>
                <a:srgbClr val="FFFFFF"/>
              </a:solidFill>
              <a:latin typeface="Georgia" pitchFamily="18" charset="0"/>
            </a:endParaRPr>
          </a:p>
        </p:txBody>
      </p:sp>
      <p:sp>
        <p:nvSpPr>
          <p:cNvPr id="307" name="Freeform 83"/>
          <p:cNvSpPr>
            <a:spLocks/>
          </p:cNvSpPr>
          <p:nvPr>
            <p:custDataLst>
              <p:tags r:id="rId305"/>
            </p:custDataLst>
          </p:nvPr>
        </p:nvSpPr>
        <p:spPr bwMode="auto">
          <a:xfrm>
            <a:off x="4146050" y="3465150"/>
            <a:ext cx="232212" cy="230404"/>
          </a:xfrm>
          <a:custGeom>
            <a:avLst/>
            <a:gdLst>
              <a:gd name="connsiteX0" fmla="*/ 3440 w 9933"/>
              <a:gd name="connsiteY0" fmla="*/ 9133 h 9898"/>
              <a:gd name="connsiteX1" fmla="*/ 4037 w 9933"/>
              <a:gd name="connsiteY1" fmla="*/ 9439 h 9898"/>
              <a:gd name="connsiteX2" fmla="*/ 4485 w 9933"/>
              <a:gd name="connsiteY2" fmla="*/ 9337 h 9898"/>
              <a:gd name="connsiteX3" fmla="*/ 5381 w 9933"/>
              <a:gd name="connsiteY3" fmla="*/ 9898 h 9898"/>
              <a:gd name="connsiteX4" fmla="*/ 5829 w 9933"/>
              <a:gd name="connsiteY4" fmla="*/ 9745 h 9898"/>
              <a:gd name="connsiteX5" fmla="*/ 6052 w 9933"/>
              <a:gd name="connsiteY5" fmla="*/ 9847 h 9898"/>
              <a:gd name="connsiteX6" fmla="*/ 6724 w 9933"/>
              <a:gd name="connsiteY6" fmla="*/ 9643 h 9898"/>
              <a:gd name="connsiteX7" fmla="*/ 6873 w 9933"/>
              <a:gd name="connsiteY7" fmla="*/ 9745 h 9898"/>
              <a:gd name="connsiteX8" fmla="*/ 7172 w 9933"/>
              <a:gd name="connsiteY8" fmla="*/ 9490 h 9898"/>
              <a:gd name="connsiteX9" fmla="*/ 7620 w 9933"/>
              <a:gd name="connsiteY9" fmla="*/ 9184 h 9898"/>
              <a:gd name="connsiteX10" fmla="*/ 8142 w 9933"/>
              <a:gd name="connsiteY10" fmla="*/ 9184 h 9898"/>
              <a:gd name="connsiteX11" fmla="*/ 8366 w 9933"/>
              <a:gd name="connsiteY11" fmla="*/ 9337 h 9898"/>
              <a:gd name="connsiteX12" fmla="*/ 8217 w 9933"/>
              <a:gd name="connsiteY12" fmla="*/ 8929 h 9898"/>
              <a:gd name="connsiteX13" fmla="*/ 7769 w 9933"/>
              <a:gd name="connsiteY13" fmla="*/ 8469 h 9898"/>
              <a:gd name="connsiteX14" fmla="*/ 7321 w 9933"/>
              <a:gd name="connsiteY14" fmla="*/ 8010 h 9898"/>
              <a:gd name="connsiteX15" fmla="*/ 6724 w 9933"/>
              <a:gd name="connsiteY15" fmla="*/ 7602 h 9898"/>
              <a:gd name="connsiteX16" fmla="*/ 7097 w 9933"/>
              <a:gd name="connsiteY16" fmla="*/ 7449 h 9898"/>
              <a:gd name="connsiteX17" fmla="*/ 7396 w 9933"/>
              <a:gd name="connsiteY17" fmla="*/ 6633 h 9898"/>
              <a:gd name="connsiteX18" fmla="*/ 7396 w 9933"/>
              <a:gd name="connsiteY18" fmla="*/ 6276 h 9898"/>
              <a:gd name="connsiteX19" fmla="*/ 7769 w 9933"/>
              <a:gd name="connsiteY19" fmla="*/ 6276 h 9898"/>
              <a:gd name="connsiteX20" fmla="*/ 7993 w 9933"/>
              <a:gd name="connsiteY20" fmla="*/ 5612 h 9898"/>
              <a:gd name="connsiteX21" fmla="*/ 8590 w 9933"/>
              <a:gd name="connsiteY21" fmla="*/ 5204 h 9898"/>
              <a:gd name="connsiteX22" fmla="*/ 8814 w 9933"/>
              <a:gd name="connsiteY22" fmla="*/ 4439 h 9898"/>
              <a:gd name="connsiteX23" fmla="*/ 8664 w 9933"/>
              <a:gd name="connsiteY23" fmla="*/ 4031 h 9898"/>
              <a:gd name="connsiteX24" fmla="*/ 9037 w 9933"/>
              <a:gd name="connsiteY24" fmla="*/ 3163 h 9898"/>
              <a:gd name="connsiteX25" fmla="*/ 9336 w 9933"/>
              <a:gd name="connsiteY25" fmla="*/ 2908 h 9898"/>
              <a:gd name="connsiteX26" fmla="*/ 9933 w 9933"/>
              <a:gd name="connsiteY26" fmla="*/ 2500 h 9898"/>
              <a:gd name="connsiteX27" fmla="*/ 9709 w 9933"/>
              <a:gd name="connsiteY27" fmla="*/ 2449 h 9898"/>
              <a:gd name="connsiteX28" fmla="*/ 9336 w 9933"/>
              <a:gd name="connsiteY28" fmla="*/ 2194 h 9898"/>
              <a:gd name="connsiteX29" fmla="*/ 9112 w 9933"/>
              <a:gd name="connsiteY29" fmla="*/ 1429 h 9898"/>
              <a:gd name="connsiteX30" fmla="*/ 9112 w 9933"/>
              <a:gd name="connsiteY30" fmla="*/ 1020 h 9898"/>
              <a:gd name="connsiteX31" fmla="*/ 9037 w 9933"/>
              <a:gd name="connsiteY31" fmla="*/ 510 h 9898"/>
              <a:gd name="connsiteX32" fmla="*/ 8814 w 9933"/>
              <a:gd name="connsiteY32" fmla="*/ 357 h 9898"/>
              <a:gd name="connsiteX33" fmla="*/ 8440 w 9933"/>
              <a:gd name="connsiteY33" fmla="*/ 153 h 9898"/>
              <a:gd name="connsiteX34" fmla="*/ 8217 w 9933"/>
              <a:gd name="connsiteY34" fmla="*/ 0 h 9898"/>
              <a:gd name="connsiteX35" fmla="*/ 7769 w 9933"/>
              <a:gd name="connsiteY35" fmla="*/ 204 h 9898"/>
              <a:gd name="connsiteX36" fmla="*/ 7321 w 9933"/>
              <a:gd name="connsiteY36" fmla="*/ 510 h 9898"/>
              <a:gd name="connsiteX37" fmla="*/ 6724 w 9933"/>
              <a:gd name="connsiteY37" fmla="*/ 510 h 9898"/>
              <a:gd name="connsiteX38" fmla="*/ 5679 w 9933"/>
              <a:gd name="connsiteY38" fmla="*/ 510 h 9898"/>
              <a:gd name="connsiteX39" fmla="*/ 5679 w 9933"/>
              <a:gd name="connsiteY39" fmla="*/ 459 h 9898"/>
              <a:gd name="connsiteX40" fmla="*/ 5605 w 9933"/>
              <a:gd name="connsiteY40" fmla="*/ 510 h 9898"/>
              <a:gd name="connsiteX41" fmla="*/ 1948 w 9933"/>
              <a:gd name="connsiteY41" fmla="*/ 510 h 9898"/>
              <a:gd name="connsiteX42" fmla="*/ 1948 w 9933"/>
              <a:gd name="connsiteY42" fmla="*/ 1582 h 9898"/>
              <a:gd name="connsiteX43" fmla="*/ 1276 w 9933"/>
              <a:gd name="connsiteY43" fmla="*/ 1582 h 9898"/>
              <a:gd name="connsiteX44" fmla="*/ 1276 w 9933"/>
              <a:gd name="connsiteY44" fmla="*/ 1786 h 9898"/>
              <a:gd name="connsiteX45" fmla="*/ 1276 w 9933"/>
              <a:gd name="connsiteY45" fmla="*/ 3622 h 9898"/>
              <a:gd name="connsiteX46" fmla="*/ 1127 w 9933"/>
              <a:gd name="connsiteY46" fmla="*/ 3724 h 9898"/>
              <a:gd name="connsiteX47" fmla="*/ 679 w 9933"/>
              <a:gd name="connsiteY47" fmla="*/ 3929 h 9898"/>
              <a:gd name="connsiteX48" fmla="*/ 605 w 9933"/>
              <a:gd name="connsiteY48" fmla="*/ 4184 h 9898"/>
              <a:gd name="connsiteX49" fmla="*/ 381 w 9933"/>
              <a:gd name="connsiteY49" fmla="*/ 4439 h 9898"/>
              <a:gd name="connsiteX50" fmla="*/ 232 w 9933"/>
              <a:gd name="connsiteY50" fmla="*/ 4847 h 9898"/>
              <a:gd name="connsiteX51" fmla="*/ 8 w 9933"/>
              <a:gd name="connsiteY51" fmla="*/ 5306 h 9898"/>
              <a:gd name="connsiteX52" fmla="*/ 381 w 9933"/>
              <a:gd name="connsiteY52" fmla="*/ 5357 h 9898"/>
              <a:gd name="connsiteX53" fmla="*/ 455 w 9933"/>
              <a:gd name="connsiteY53" fmla="*/ 5765 h 9898"/>
              <a:gd name="connsiteX54" fmla="*/ 679 w 9933"/>
              <a:gd name="connsiteY54" fmla="*/ 6173 h 9898"/>
              <a:gd name="connsiteX55" fmla="*/ 1052 w 9933"/>
              <a:gd name="connsiteY55" fmla="*/ 6990 h 9898"/>
              <a:gd name="connsiteX56" fmla="*/ 1351 w 9933"/>
              <a:gd name="connsiteY56" fmla="*/ 7347 h 9898"/>
              <a:gd name="connsiteX57" fmla="*/ 1948 w 9933"/>
              <a:gd name="connsiteY57" fmla="*/ 7602 h 9898"/>
              <a:gd name="connsiteX58" fmla="*/ 2321 w 9933"/>
              <a:gd name="connsiteY58" fmla="*/ 8010 h 9898"/>
              <a:gd name="connsiteX59" fmla="*/ 2769 w 9933"/>
              <a:gd name="connsiteY59" fmla="*/ 8418 h 9898"/>
              <a:gd name="connsiteX60" fmla="*/ 3067 w 9933"/>
              <a:gd name="connsiteY60" fmla="*/ 8724 h 9898"/>
              <a:gd name="connsiteX61" fmla="*/ 3440 w 9933"/>
              <a:gd name="connsiteY61" fmla="*/ 9133 h 9898"/>
              <a:gd name="connsiteX0" fmla="*/ 3463 w 10000"/>
              <a:gd name="connsiteY0" fmla="*/ 9227 h 10000"/>
              <a:gd name="connsiteX1" fmla="*/ 4064 w 10000"/>
              <a:gd name="connsiteY1" fmla="*/ 9536 h 10000"/>
              <a:gd name="connsiteX2" fmla="*/ 4515 w 10000"/>
              <a:gd name="connsiteY2" fmla="*/ 9433 h 10000"/>
              <a:gd name="connsiteX3" fmla="*/ 5417 w 10000"/>
              <a:gd name="connsiteY3" fmla="*/ 10000 h 10000"/>
              <a:gd name="connsiteX4" fmla="*/ 5868 w 10000"/>
              <a:gd name="connsiteY4" fmla="*/ 9845 h 10000"/>
              <a:gd name="connsiteX5" fmla="*/ 6093 w 10000"/>
              <a:gd name="connsiteY5" fmla="*/ 9948 h 10000"/>
              <a:gd name="connsiteX6" fmla="*/ 6769 w 10000"/>
              <a:gd name="connsiteY6" fmla="*/ 9742 h 10000"/>
              <a:gd name="connsiteX7" fmla="*/ 6919 w 10000"/>
              <a:gd name="connsiteY7" fmla="*/ 9845 h 10000"/>
              <a:gd name="connsiteX8" fmla="*/ 7220 w 10000"/>
              <a:gd name="connsiteY8" fmla="*/ 9588 h 10000"/>
              <a:gd name="connsiteX9" fmla="*/ 7671 w 10000"/>
              <a:gd name="connsiteY9" fmla="*/ 9279 h 10000"/>
              <a:gd name="connsiteX10" fmla="*/ 8197 w 10000"/>
              <a:gd name="connsiteY10" fmla="*/ 9279 h 10000"/>
              <a:gd name="connsiteX11" fmla="*/ 8422 w 10000"/>
              <a:gd name="connsiteY11" fmla="*/ 9433 h 10000"/>
              <a:gd name="connsiteX12" fmla="*/ 8272 w 10000"/>
              <a:gd name="connsiteY12" fmla="*/ 9021 h 10000"/>
              <a:gd name="connsiteX13" fmla="*/ 7821 w 10000"/>
              <a:gd name="connsiteY13" fmla="*/ 8556 h 10000"/>
              <a:gd name="connsiteX14" fmla="*/ 7370 w 10000"/>
              <a:gd name="connsiteY14" fmla="*/ 8093 h 10000"/>
              <a:gd name="connsiteX15" fmla="*/ 6769 w 10000"/>
              <a:gd name="connsiteY15" fmla="*/ 7680 h 10000"/>
              <a:gd name="connsiteX16" fmla="*/ 7145 w 10000"/>
              <a:gd name="connsiteY16" fmla="*/ 7526 h 10000"/>
              <a:gd name="connsiteX17" fmla="*/ 7446 w 10000"/>
              <a:gd name="connsiteY17" fmla="*/ 6701 h 10000"/>
              <a:gd name="connsiteX18" fmla="*/ 7446 w 10000"/>
              <a:gd name="connsiteY18" fmla="*/ 6341 h 10000"/>
              <a:gd name="connsiteX19" fmla="*/ 7821 w 10000"/>
              <a:gd name="connsiteY19" fmla="*/ 6341 h 10000"/>
              <a:gd name="connsiteX20" fmla="*/ 8047 w 10000"/>
              <a:gd name="connsiteY20" fmla="*/ 5670 h 10000"/>
              <a:gd name="connsiteX21" fmla="*/ 8648 w 10000"/>
              <a:gd name="connsiteY21" fmla="*/ 5258 h 10000"/>
              <a:gd name="connsiteX22" fmla="*/ 8873 w 10000"/>
              <a:gd name="connsiteY22" fmla="*/ 4485 h 10000"/>
              <a:gd name="connsiteX23" fmla="*/ 8722 w 10000"/>
              <a:gd name="connsiteY23" fmla="*/ 4073 h 10000"/>
              <a:gd name="connsiteX24" fmla="*/ 9098 w 10000"/>
              <a:gd name="connsiteY24" fmla="*/ 3196 h 10000"/>
              <a:gd name="connsiteX25" fmla="*/ 9399 w 10000"/>
              <a:gd name="connsiteY25" fmla="*/ 2938 h 10000"/>
              <a:gd name="connsiteX26" fmla="*/ 10000 w 10000"/>
              <a:gd name="connsiteY26" fmla="*/ 2526 h 10000"/>
              <a:gd name="connsiteX27" fmla="*/ 9774 w 10000"/>
              <a:gd name="connsiteY27" fmla="*/ 2474 h 10000"/>
              <a:gd name="connsiteX28" fmla="*/ 9399 w 10000"/>
              <a:gd name="connsiteY28" fmla="*/ 2217 h 10000"/>
              <a:gd name="connsiteX29" fmla="*/ 9173 w 10000"/>
              <a:gd name="connsiteY29" fmla="*/ 1444 h 10000"/>
              <a:gd name="connsiteX30" fmla="*/ 9173 w 10000"/>
              <a:gd name="connsiteY30" fmla="*/ 1031 h 10000"/>
              <a:gd name="connsiteX31" fmla="*/ 9098 w 10000"/>
              <a:gd name="connsiteY31" fmla="*/ 515 h 10000"/>
              <a:gd name="connsiteX32" fmla="*/ 8873 w 10000"/>
              <a:gd name="connsiteY32" fmla="*/ 361 h 10000"/>
              <a:gd name="connsiteX33" fmla="*/ 8497 w 10000"/>
              <a:gd name="connsiteY33" fmla="*/ 155 h 10000"/>
              <a:gd name="connsiteX34" fmla="*/ 8272 w 10000"/>
              <a:gd name="connsiteY34" fmla="*/ 0 h 10000"/>
              <a:gd name="connsiteX35" fmla="*/ 7821 w 10000"/>
              <a:gd name="connsiteY35" fmla="*/ 206 h 10000"/>
              <a:gd name="connsiteX36" fmla="*/ 7370 w 10000"/>
              <a:gd name="connsiteY36" fmla="*/ 515 h 10000"/>
              <a:gd name="connsiteX37" fmla="*/ 6769 w 10000"/>
              <a:gd name="connsiteY37" fmla="*/ 515 h 10000"/>
              <a:gd name="connsiteX38" fmla="*/ 5717 w 10000"/>
              <a:gd name="connsiteY38" fmla="*/ 515 h 10000"/>
              <a:gd name="connsiteX39" fmla="*/ 5717 w 10000"/>
              <a:gd name="connsiteY39" fmla="*/ 464 h 10000"/>
              <a:gd name="connsiteX40" fmla="*/ 5643 w 10000"/>
              <a:gd name="connsiteY40" fmla="*/ 515 h 10000"/>
              <a:gd name="connsiteX41" fmla="*/ 1961 w 10000"/>
              <a:gd name="connsiteY41" fmla="*/ 515 h 10000"/>
              <a:gd name="connsiteX42" fmla="*/ 1961 w 10000"/>
              <a:gd name="connsiteY42" fmla="*/ 1598 h 10000"/>
              <a:gd name="connsiteX43" fmla="*/ 1285 w 10000"/>
              <a:gd name="connsiteY43" fmla="*/ 1598 h 10000"/>
              <a:gd name="connsiteX44" fmla="*/ 1285 w 10000"/>
              <a:gd name="connsiteY44" fmla="*/ 1804 h 10000"/>
              <a:gd name="connsiteX45" fmla="*/ 1285 w 10000"/>
              <a:gd name="connsiteY45" fmla="*/ 3659 h 10000"/>
              <a:gd name="connsiteX46" fmla="*/ 1135 w 10000"/>
              <a:gd name="connsiteY46" fmla="*/ 3762 h 10000"/>
              <a:gd name="connsiteX47" fmla="*/ 684 w 10000"/>
              <a:gd name="connsiteY47" fmla="*/ 3969 h 10000"/>
              <a:gd name="connsiteX48" fmla="*/ 609 w 10000"/>
              <a:gd name="connsiteY48" fmla="*/ 4227 h 10000"/>
              <a:gd name="connsiteX49" fmla="*/ 384 w 10000"/>
              <a:gd name="connsiteY49" fmla="*/ 4485 h 10000"/>
              <a:gd name="connsiteX50" fmla="*/ 234 w 10000"/>
              <a:gd name="connsiteY50" fmla="*/ 4897 h 10000"/>
              <a:gd name="connsiteX51" fmla="*/ 8 w 10000"/>
              <a:gd name="connsiteY51" fmla="*/ 5361 h 10000"/>
              <a:gd name="connsiteX52" fmla="*/ 384 w 10000"/>
              <a:gd name="connsiteY52" fmla="*/ 5412 h 10000"/>
              <a:gd name="connsiteX53" fmla="*/ 458 w 10000"/>
              <a:gd name="connsiteY53" fmla="*/ 5824 h 10000"/>
              <a:gd name="connsiteX54" fmla="*/ 684 w 10000"/>
              <a:gd name="connsiteY54" fmla="*/ 6237 h 10000"/>
              <a:gd name="connsiteX55" fmla="*/ 1059 w 10000"/>
              <a:gd name="connsiteY55" fmla="*/ 7062 h 10000"/>
              <a:gd name="connsiteX56" fmla="*/ 1961 w 10000"/>
              <a:gd name="connsiteY56" fmla="*/ 7680 h 10000"/>
              <a:gd name="connsiteX57" fmla="*/ 2337 w 10000"/>
              <a:gd name="connsiteY57" fmla="*/ 8093 h 10000"/>
              <a:gd name="connsiteX58" fmla="*/ 2788 w 10000"/>
              <a:gd name="connsiteY58" fmla="*/ 8505 h 10000"/>
              <a:gd name="connsiteX59" fmla="*/ 3088 w 10000"/>
              <a:gd name="connsiteY59" fmla="*/ 8814 h 10000"/>
              <a:gd name="connsiteX60" fmla="*/ 3463 w 10000"/>
              <a:gd name="connsiteY60" fmla="*/ 9227 h 10000"/>
              <a:gd name="connsiteX0" fmla="*/ 3463 w 10000"/>
              <a:gd name="connsiteY0" fmla="*/ 9227 h 10000"/>
              <a:gd name="connsiteX1" fmla="*/ 4064 w 10000"/>
              <a:gd name="connsiteY1" fmla="*/ 9536 h 10000"/>
              <a:gd name="connsiteX2" fmla="*/ 4515 w 10000"/>
              <a:gd name="connsiteY2" fmla="*/ 9433 h 10000"/>
              <a:gd name="connsiteX3" fmla="*/ 5417 w 10000"/>
              <a:gd name="connsiteY3" fmla="*/ 10000 h 10000"/>
              <a:gd name="connsiteX4" fmla="*/ 5868 w 10000"/>
              <a:gd name="connsiteY4" fmla="*/ 9845 h 10000"/>
              <a:gd name="connsiteX5" fmla="*/ 6093 w 10000"/>
              <a:gd name="connsiteY5" fmla="*/ 9948 h 10000"/>
              <a:gd name="connsiteX6" fmla="*/ 6769 w 10000"/>
              <a:gd name="connsiteY6" fmla="*/ 9742 h 10000"/>
              <a:gd name="connsiteX7" fmla="*/ 6919 w 10000"/>
              <a:gd name="connsiteY7" fmla="*/ 9845 h 10000"/>
              <a:gd name="connsiteX8" fmla="*/ 7220 w 10000"/>
              <a:gd name="connsiteY8" fmla="*/ 9588 h 10000"/>
              <a:gd name="connsiteX9" fmla="*/ 7671 w 10000"/>
              <a:gd name="connsiteY9" fmla="*/ 9279 h 10000"/>
              <a:gd name="connsiteX10" fmla="*/ 8197 w 10000"/>
              <a:gd name="connsiteY10" fmla="*/ 9279 h 10000"/>
              <a:gd name="connsiteX11" fmla="*/ 8422 w 10000"/>
              <a:gd name="connsiteY11" fmla="*/ 9433 h 10000"/>
              <a:gd name="connsiteX12" fmla="*/ 8272 w 10000"/>
              <a:gd name="connsiteY12" fmla="*/ 9021 h 10000"/>
              <a:gd name="connsiteX13" fmla="*/ 7821 w 10000"/>
              <a:gd name="connsiteY13" fmla="*/ 8556 h 10000"/>
              <a:gd name="connsiteX14" fmla="*/ 7370 w 10000"/>
              <a:gd name="connsiteY14" fmla="*/ 8093 h 10000"/>
              <a:gd name="connsiteX15" fmla="*/ 6769 w 10000"/>
              <a:gd name="connsiteY15" fmla="*/ 7680 h 10000"/>
              <a:gd name="connsiteX16" fmla="*/ 7145 w 10000"/>
              <a:gd name="connsiteY16" fmla="*/ 7526 h 10000"/>
              <a:gd name="connsiteX17" fmla="*/ 7446 w 10000"/>
              <a:gd name="connsiteY17" fmla="*/ 6701 h 10000"/>
              <a:gd name="connsiteX18" fmla="*/ 7446 w 10000"/>
              <a:gd name="connsiteY18" fmla="*/ 6341 h 10000"/>
              <a:gd name="connsiteX19" fmla="*/ 7821 w 10000"/>
              <a:gd name="connsiteY19" fmla="*/ 6341 h 10000"/>
              <a:gd name="connsiteX20" fmla="*/ 8047 w 10000"/>
              <a:gd name="connsiteY20" fmla="*/ 5670 h 10000"/>
              <a:gd name="connsiteX21" fmla="*/ 8648 w 10000"/>
              <a:gd name="connsiteY21" fmla="*/ 5258 h 10000"/>
              <a:gd name="connsiteX22" fmla="*/ 8873 w 10000"/>
              <a:gd name="connsiteY22" fmla="*/ 4485 h 10000"/>
              <a:gd name="connsiteX23" fmla="*/ 8722 w 10000"/>
              <a:gd name="connsiteY23" fmla="*/ 4073 h 10000"/>
              <a:gd name="connsiteX24" fmla="*/ 9098 w 10000"/>
              <a:gd name="connsiteY24" fmla="*/ 3196 h 10000"/>
              <a:gd name="connsiteX25" fmla="*/ 9399 w 10000"/>
              <a:gd name="connsiteY25" fmla="*/ 2938 h 10000"/>
              <a:gd name="connsiteX26" fmla="*/ 10000 w 10000"/>
              <a:gd name="connsiteY26" fmla="*/ 2526 h 10000"/>
              <a:gd name="connsiteX27" fmla="*/ 9774 w 10000"/>
              <a:gd name="connsiteY27" fmla="*/ 2474 h 10000"/>
              <a:gd name="connsiteX28" fmla="*/ 9399 w 10000"/>
              <a:gd name="connsiteY28" fmla="*/ 2217 h 10000"/>
              <a:gd name="connsiteX29" fmla="*/ 9173 w 10000"/>
              <a:gd name="connsiteY29" fmla="*/ 1444 h 10000"/>
              <a:gd name="connsiteX30" fmla="*/ 9173 w 10000"/>
              <a:gd name="connsiteY30" fmla="*/ 1031 h 10000"/>
              <a:gd name="connsiteX31" fmla="*/ 9098 w 10000"/>
              <a:gd name="connsiteY31" fmla="*/ 515 h 10000"/>
              <a:gd name="connsiteX32" fmla="*/ 8873 w 10000"/>
              <a:gd name="connsiteY32" fmla="*/ 361 h 10000"/>
              <a:gd name="connsiteX33" fmla="*/ 8497 w 10000"/>
              <a:gd name="connsiteY33" fmla="*/ 155 h 10000"/>
              <a:gd name="connsiteX34" fmla="*/ 8272 w 10000"/>
              <a:gd name="connsiteY34" fmla="*/ 0 h 10000"/>
              <a:gd name="connsiteX35" fmla="*/ 7821 w 10000"/>
              <a:gd name="connsiteY35" fmla="*/ 206 h 10000"/>
              <a:gd name="connsiteX36" fmla="*/ 7370 w 10000"/>
              <a:gd name="connsiteY36" fmla="*/ 515 h 10000"/>
              <a:gd name="connsiteX37" fmla="*/ 6769 w 10000"/>
              <a:gd name="connsiteY37" fmla="*/ 515 h 10000"/>
              <a:gd name="connsiteX38" fmla="*/ 5717 w 10000"/>
              <a:gd name="connsiteY38" fmla="*/ 515 h 10000"/>
              <a:gd name="connsiteX39" fmla="*/ 5717 w 10000"/>
              <a:gd name="connsiteY39" fmla="*/ 464 h 10000"/>
              <a:gd name="connsiteX40" fmla="*/ 5643 w 10000"/>
              <a:gd name="connsiteY40" fmla="*/ 515 h 10000"/>
              <a:gd name="connsiteX41" fmla="*/ 1961 w 10000"/>
              <a:gd name="connsiteY41" fmla="*/ 515 h 10000"/>
              <a:gd name="connsiteX42" fmla="*/ 1961 w 10000"/>
              <a:gd name="connsiteY42" fmla="*/ 1598 h 10000"/>
              <a:gd name="connsiteX43" fmla="*/ 1285 w 10000"/>
              <a:gd name="connsiteY43" fmla="*/ 1598 h 10000"/>
              <a:gd name="connsiteX44" fmla="*/ 1285 w 10000"/>
              <a:gd name="connsiteY44" fmla="*/ 1804 h 10000"/>
              <a:gd name="connsiteX45" fmla="*/ 1285 w 10000"/>
              <a:gd name="connsiteY45" fmla="*/ 3659 h 10000"/>
              <a:gd name="connsiteX46" fmla="*/ 1135 w 10000"/>
              <a:gd name="connsiteY46" fmla="*/ 3762 h 10000"/>
              <a:gd name="connsiteX47" fmla="*/ 684 w 10000"/>
              <a:gd name="connsiteY47" fmla="*/ 3969 h 10000"/>
              <a:gd name="connsiteX48" fmla="*/ 609 w 10000"/>
              <a:gd name="connsiteY48" fmla="*/ 4227 h 10000"/>
              <a:gd name="connsiteX49" fmla="*/ 384 w 10000"/>
              <a:gd name="connsiteY49" fmla="*/ 4485 h 10000"/>
              <a:gd name="connsiteX50" fmla="*/ 234 w 10000"/>
              <a:gd name="connsiteY50" fmla="*/ 4897 h 10000"/>
              <a:gd name="connsiteX51" fmla="*/ 8 w 10000"/>
              <a:gd name="connsiteY51" fmla="*/ 5361 h 10000"/>
              <a:gd name="connsiteX52" fmla="*/ 384 w 10000"/>
              <a:gd name="connsiteY52" fmla="*/ 5412 h 10000"/>
              <a:gd name="connsiteX53" fmla="*/ 458 w 10000"/>
              <a:gd name="connsiteY53" fmla="*/ 5824 h 10000"/>
              <a:gd name="connsiteX54" fmla="*/ 684 w 10000"/>
              <a:gd name="connsiteY54" fmla="*/ 6237 h 10000"/>
              <a:gd name="connsiteX55" fmla="*/ 1059 w 10000"/>
              <a:gd name="connsiteY55" fmla="*/ 7062 h 10000"/>
              <a:gd name="connsiteX56" fmla="*/ 2337 w 10000"/>
              <a:gd name="connsiteY56" fmla="*/ 8093 h 10000"/>
              <a:gd name="connsiteX57" fmla="*/ 2788 w 10000"/>
              <a:gd name="connsiteY57" fmla="*/ 8505 h 10000"/>
              <a:gd name="connsiteX58" fmla="*/ 3088 w 10000"/>
              <a:gd name="connsiteY58" fmla="*/ 8814 h 10000"/>
              <a:gd name="connsiteX59" fmla="*/ 3463 w 10000"/>
              <a:gd name="connsiteY59" fmla="*/ 9227 h 10000"/>
              <a:gd name="connsiteX0" fmla="*/ 3463 w 10000"/>
              <a:gd name="connsiteY0" fmla="*/ 9227 h 10000"/>
              <a:gd name="connsiteX1" fmla="*/ 4064 w 10000"/>
              <a:gd name="connsiteY1" fmla="*/ 9536 h 10000"/>
              <a:gd name="connsiteX2" fmla="*/ 4515 w 10000"/>
              <a:gd name="connsiteY2" fmla="*/ 9433 h 10000"/>
              <a:gd name="connsiteX3" fmla="*/ 5417 w 10000"/>
              <a:gd name="connsiteY3" fmla="*/ 10000 h 10000"/>
              <a:gd name="connsiteX4" fmla="*/ 5868 w 10000"/>
              <a:gd name="connsiteY4" fmla="*/ 9845 h 10000"/>
              <a:gd name="connsiteX5" fmla="*/ 6093 w 10000"/>
              <a:gd name="connsiteY5" fmla="*/ 9948 h 10000"/>
              <a:gd name="connsiteX6" fmla="*/ 6769 w 10000"/>
              <a:gd name="connsiteY6" fmla="*/ 9742 h 10000"/>
              <a:gd name="connsiteX7" fmla="*/ 6919 w 10000"/>
              <a:gd name="connsiteY7" fmla="*/ 9845 h 10000"/>
              <a:gd name="connsiteX8" fmla="*/ 7220 w 10000"/>
              <a:gd name="connsiteY8" fmla="*/ 9588 h 10000"/>
              <a:gd name="connsiteX9" fmla="*/ 7671 w 10000"/>
              <a:gd name="connsiteY9" fmla="*/ 9279 h 10000"/>
              <a:gd name="connsiteX10" fmla="*/ 8197 w 10000"/>
              <a:gd name="connsiteY10" fmla="*/ 9279 h 10000"/>
              <a:gd name="connsiteX11" fmla="*/ 8422 w 10000"/>
              <a:gd name="connsiteY11" fmla="*/ 9433 h 10000"/>
              <a:gd name="connsiteX12" fmla="*/ 8272 w 10000"/>
              <a:gd name="connsiteY12" fmla="*/ 9021 h 10000"/>
              <a:gd name="connsiteX13" fmla="*/ 7821 w 10000"/>
              <a:gd name="connsiteY13" fmla="*/ 8556 h 10000"/>
              <a:gd name="connsiteX14" fmla="*/ 7370 w 10000"/>
              <a:gd name="connsiteY14" fmla="*/ 8093 h 10000"/>
              <a:gd name="connsiteX15" fmla="*/ 6769 w 10000"/>
              <a:gd name="connsiteY15" fmla="*/ 7680 h 10000"/>
              <a:gd name="connsiteX16" fmla="*/ 7145 w 10000"/>
              <a:gd name="connsiteY16" fmla="*/ 7526 h 10000"/>
              <a:gd name="connsiteX17" fmla="*/ 7446 w 10000"/>
              <a:gd name="connsiteY17" fmla="*/ 6701 h 10000"/>
              <a:gd name="connsiteX18" fmla="*/ 7446 w 10000"/>
              <a:gd name="connsiteY18" fmla="*/ 6341 h 10000"/>
              <a:gd name="connsiteX19" fmla="*/ 7821 w 10000"/>
              <a:gd name="connsiteY19" fmla="*/ 6341 h 10000"/>
              <a:gd name="connsiteX20" fmla="*/ 8047 w 10000"/>
              <a:gd name="connsiteY20" fmla="*/ 5670 h 10000"/>
              <a:gd name="connsiteX21" fmla="*/ 8648 w 10000"/>
              <a:gd name="connsiteY21" fmla="*/ 5258 h 10000"/>
              <a:gd name="connsiteX22" fmla="*/ 8873 w 10000"/>
              <a:gd name="connsiteY22" fmla="*/ 4485 h 10000"/>
              <a:gd name="connsiteX23" fmla="*/ 8722 w 10000"/>
              <a:gd name="connsiteY23" fmla="*/ 4073 h 10000"/>
              <a:gd name="connsiteX24" fmla="*/ 9098 w 10000"/>
              <a:gd name="connsiteY24" fmla="*/ 3196 h 10000"/>
              <a:gd name="connsiteX25" fmla="*/ 9399 w 10000"/>
              <a:gd name="connsiteY25" fmla="*/ 2938 h 10000"/>
              <a:gd name="connsiteX26" fmla="*/ 10000 w 10000"/>
              <a:gd name="connsiteY26" fmla="*/ 2526 h 10000"/>
              <a:gd name="connsiteX27" fmla="*/ 9774 w 10000"/>
              <a:gd name="connsiteY27" fmla="*/ 2474 h 10000"/>
              <a:gd name="connsiteX28" fmla="*/ 9399 w 10000"/>
              <a:gd name="connsiteY28" fmla="*/ 2217 h 10000"/>
              <a:gd name="connsiteX29" fmla="*/ 9173 w 10000"/>
              <a:gd name="connsiteY29" fmla="*/ 1444 h 10000"/>
              <a:gd name="connsiteX30" fmla="*/ 9173 w 10000"/>
              <a:gd name="connsiteY30" fmla="*/ 1031 h 10000"/>
              <a:gd name="connsiteX31" fmla="*/ 9098 w 10000"/>
              <a:gd name="connsiteY31" fmla="*/ 515 h 10000"/>
              <a:gd name="connsiteX32" fmla="*/ 8873 w 10000"/>
              <a:gd name="connsiteY32" fmla="*/ 361 h 10000"/>
              <a:gd name="connsiteX33" fmla="*/ 8497 w 10000"/>
              <a:gd name="connsiteY33" fmla="*/ 155 h 10000"/>
              <a:gd name="connsiteX34" fmla="*/ 8272 w 10000"/>
              <a:gd name="connsiteY34" fmla="*/ 0 h 10000"/>
              <a:gd name="connsiteX35" fmla="*/ 7821 w 10000"/>
              <a:gd name="connsiteY35" fmla="*/ 206 h 10000"/>
              <a:gd name="connsiteX36" fmla="*/ 7370 w 10000"/>
              <a:gd name="connsiteY36" fmla="*/ 515 h 10000"/>
              <a:gd name="connsiteX37" fmla="*/ 6769 w 10000"/>
              <a:gd name="connsiteY37" fmla="*/ 515 h 10000"/>
              <a:gd name="connsiteX38" fmla="*/ 5717 w 10000"/>
              <a:gd name="connsiteY38" fmla="*/ 515 h 10000"/>
              <a:gd name="connsiteX39" fmla="*/ 5717 w 10000"/>
              <a:gd name="connsiteY39" fmla="*/ 464 h 10000"/>
              <a:gd name="connsiteX40" fmla="*/ 5643 w 10000"/>
              <a:gd name="connsiteY40" fmla="*/ 515 h 10000"/>
              <a:gd name="connsiteX41" fmla="*/ 1961 w 10000"/>
              <a:gd name="connsiteY41" fmla="*/ 515 h 10000"/>
              <a:gd name="connsiteX42" fmla="*/ 1961 w 10000"/>
              <a:gd name="connsiteY42" fmla="*/ 1598 h 10000"/>
              <a:gd name="connsiteX43" fmla="*/ 1285 w 10000"/>
              <a:gd name="connsiteY43" fmla="*/ 1598 h 10000"/>
              <a:gd name="connsiteX44" fmla="*/ 1285 w 10000"/>
              <a:gd name="connsiteY44" fmla="*/ 1804 h 10000"/>
              <a:gd name="connsiteX45" fmla="*/ 1285 w 10000"/>
              <a:gd name="connsiteY45" fmla="*/ 3659 h 10000"/>
              <a:gd name="connsiteX46" fmla="*/ 1135 w 10000"/>
              <a:gd name="connsiteY46" fmla="*/ 3762 h 10000"/>
              <a:gd name="connsiteX47" fmla="*/ 684 w 10000"/>
              <a:gd name="connsiteY47" fmla="*/ 3969 h 10000"/>
              <a:gd name="connsiteX48" fmla="*/ 609 w 10000"/>
              <a:gd name="connsiteY48" fmla="*/ 4227 h 10000"/>
              <a:gd name="connsiteX49" fmla="*/ 384 w 10000"/>
              <a:gd name="connsiteY49" fmla="*/ 4485 h 10000"/>
              <a:gd name="connsiteX50" fmla="*/ 234 w 10000"/>
              <a:gd name="connsiteY50" fmla="*/ 4897 h 10000"/>
              <a:gd name="connsiteX51" fmla="*/ 8 w 10000"/>
              <a:gd name="connsiteY51" fmla="*/ 5361 h 10000"/>
              <a:gd name="connsiteX52" fmla="*/ 384 w 10000"/>
              <a:gd name="connsiteY52" fmla="*/ 5412 h 10000"/>
              <a:gd name="connsiteX53" fmla="*/ 458 w 10000"/>
              <a:gd name="connsiteY53" fmla="*/ 5824 h 10000"/>
              <a:gd name="connsiteX54" fmla="*/ 684 w 10000"/>
              <a:gd name="connsiteY54" fmla="*/ 6237 h 10000"/>
              <a:gd name="connsiteX55" fmla="*/ 1059 w 10000"/>
              <a:gd name="connsiteY55" fmla="*/ 7062 h 10000"/>
              <a:gd name="connsiteX56" fmla="*/ 2337 w 10000"/>
              <a:gd name="connsiteY56" fmla="*/ 8093 h 10000"/>
              <a:gd name="connsiteX57" fmla="*/ 3088 w 10000"/>
              <a:gd name="connsiteY57" fmla="*/ 8814 h 10000"/>
              <a:gd name="connsiteX58" fmla="*/ 3463 w 10000"/>
              <a:gd name="connsiteY58" fmla="*/ 9227 h 10000"/>
              <a:gd name="connsiteX0" fmla="*/ 3463 w 10000"/>
              <a:gd name="connsiteY0" fmla="*/ 9227 h 10000"/>
              <a:gd name="connsiteX1" fmla="*/ 4064 w 10000"/>
              <a:gd name="connsiteY1" fmla="*/ 9536 h 10000"/>
              <a:gd name="connsiteX2" fmla="*/ 4515 w 10000"/>
              <a:gd name="connsiteY2" fmla="*/ 9433 h 10000"/>
              <a:gd name="connsiteX3" fmla="*/ 5417 w 10000"/>
              <a:gd name="connsiteY3" fmla="*/ 10000 h 10000"/>
              <a:gd name="connsiteX4" fmla="*/ 5868 w 10000"/>
              <a:gd name="connsiteY4" fmla="*/ 9845 h 10000"/>
              <a:gd name="connsiteX5" fmla="*/ 6093 w 10000"/>
              <a:gd name="connsiteY5" fmla="*/ 9948 h 10000"/>
              <a:gd name="connsiteX6" fmla="*/ 6769 w 10000"/>
              <a:gd name="connsiteY6" fmla="*/ 9742 h 10000"/>
              <a:gd name="connsiteX7" fmla="*/ 6919 w 10000"/>
              <a:gd name="connsiteY7" fmla="*/ 9845 h 10000"/>
              <a:gd name="connsiteX8" fmla="*/ 7220 w 10000"/>
              <a:gd name="connsiteY8" fmla="*/ 9588 h 10000"/>
              <a:gd name="connsiteX9" fmla="*/ 7671 w 10000"/>
              <a:gd name="connsiteY9" fmla="*/ 9279 h 10000"/>
              <a:gd name="connsiteX10" fmla="*/ 8197 w 10000"/>
              <a:gd name="connsiteY10" fmla="*/ 9279 h 10000"/>
              <a:gd name="connsiteX11" fmla="*/ 8422 w 10000"/>
              <a:gd name="connsiteY11" fmla="*/ 9433 h 10000"/>
              <a:gd name="connsiteX12" fmla="*/ 8272 w 10000"/>
              <a:gd name="connsiteY12" fmla="*/ 9021 h 10000"/>
              <a:gd name="connsiteX13" fmla="*/ 7821 w 10000"/>
              <a:gd name="connsiteY13" fmla="*/ 8556 h 10000"/>
              <a:gd name="connsiteX14" fmla="*/ 7370 w 10000"/>
              <a:gd name="connsiteY14" fmla="*/ 8093 h 10000"/>
              <a:gd name="connsiteX15" fmla="*/ 6769 w 10000"/>
              <a:gd name="connsiteY15" fmla="*/ 7680 h 10000"/>
              <a:gd name="connsiteX16" fmla="*/ 7145 w 10000"/>
              <a:gd name="connsiteY16" fmla="*/ 7526 h 10000"/>
              <a:gd name="connsiteX17" fmla="*/ 7446 w 10000"/>
              <a:gd name="connsiteY17" fmla="*/ 6701 h 10000"/>
              <a:gd name="connsiteX18" fmla="*/ 7446 w 10000"/>
              <a:gd name="connsiteY18" fmla="*/ 6341 h 10000"/>
              <a:gd name="connsiteX19" fmla="*/ 7821 w 10000"/>
              <a:gd name="connsiteY19" fmla="*/ 6341 h 10000"/>
              <a:gd name="connsiteX20" fmla="*/ 8047 w 10000"/>
              <a:gd name="connsiteY20" fmla="*/ 5670 h 10000"/>
              <a:gd name="connsiteX21" fmla="*/ 8648 w 10000"/>
              <a:gd name="connsiteY21" fmla="*/ 5258 h 10000"/>
              <a:gd name="connsiteX22" fmla="*/ 8873 w 10000"/>
              <a:gd name="connsiteY22" fmla="*/ 4485 h 10000"/>
              <a:gd name="connsiteX23" fmla="*/ 8722 w 10000"/>
              <a:gd name="connsiteY23" fmla="*/ 4073 h 10000"/>
              <a:gd name="connsiteX24" fmla="*/ 9098 w 10000"/>
              <a:gd name="connsiteY24" fmla="*/ 3196 h 10000"/>
              <a:gd name="connsiteX25" fmla="*/ 9399 w 10000"/>
              <a:gd name="connsiteY25" fmla="*/ 2938 h 10000"/>
              <a:gd name="connsiteX26" fmla="*/ 10000 w 10000"/>
              <a:gd name="connsiteY26" fmla="*/ 2526 h 10000"/>
              <a:gd name="connsiteX27" fmla="*/ 9774 w 10000"/>
              <a:gd name="connsiteY27" fmla="*/ 2474 h 10000"/>
              <a:gd name="connsiteX28" fmla="*/ 9399 w 10000"/>
              <a:gd name="connsiteY28" fmla="*/ 2217 h 10000"/>
              <a:gd name="connsiteX29" fmla="*/ 9173 w 10000"/>
              <a:gd name="connsiteY29" fmla="*/ 1444 h 10000"/>
              <a:gd name="connsiteX30" fmla="*/ 9173 w 10000"/>
              <a:gd name="connsiteY30" fmla="*/ 1031 h 10000"/>
              <a:gd name="connsiteX31" fmla="*/ 9098 w 10000"/>
              <a:gd name="connsiteY31" fmla="*/ 515 h 10000"/>
              <a:gd name="connsiteX32" fmla="*/ 8873 w 10000"/>
              <a:gd name="connsiteY32" fmla="*/ 361 h 10000"/>
              <a:gd name="connsiteX33" fmla="*/ 8497 w 10000"/>
              <a:gd name="connsiteY33" fmla="*/ 155 h 10000"/>
              <a:gd name="connsiteX34" fmla="*/ 8272 w 10000"/>
              <a:gd name="connsiteY34" fmla="*/ 0 h 10000"/>
              <a:gd name="connsiteX35" fmla="*/ 7821 w 10000"/>
              <a:gd name="connsiteY35" fmla="*/ 206 h 10000"/>
              <a:gd name="connsiteX36" fmla="*/ 7370 w 10000"/>
              <a:gd name="connsiteY36" fmla="*/ 515 h 10000"/>
              <a:gd name="connsiteX37" fmla="*/ 6769 w 10000"/>
              <a:gd name="connsiteY37" fmla="*/ 515 h 10000"/>
              <a:gd name="connsiteX38" fmla="*/ 5717 w 10000"/>
              <a:gd name="connsiteY38" fmla="*/ 515 h 10000"/>
              <a:gd name="connsiteX39" fmla="*/ 5717 w 10000"/>
              <a:gd name="connsiteY39" fmla="*/ 464 h 10000"/>
              <a:gd name="connsiteX40" fmla="*/ 5643 w 10000"/>
              <a:gd name="connsiteY40" fmla="*/ 515 h 10000"/>
              <a:gd name="connsiteX41" fmla="*/ 1961 w 10000"/>
              <a:gd name="connsiteY41" fmla="*/ 515 h 10000"/>
              <a:gd name="connsiteX42" fmla="*/ 1961 w 10000"/>
              <a:gd name="connsiteY42" fmla="*/ 1598 h 10000"/>
              <a:gd name="connsiteX43" fmla="*/ 1285 w 10000"/>
              <a:gd name="connsiteY43" fmla="*/ 1598 h 10000"/>
              <a:gd name="connsiteX44" fmla="*/ 1285 w 10000"/>
              <a:gd name="connsiteY44" fmla="*/ 1804 h 10000"/>
              <a:gd name="connsiteX45" fmla="*/ 1285 w 10000"/>
              <a:gd name="connsiteY45" fmla="*/ 3659 h 10000"/>
              <a:gd name="connsiteX46" fmla="*/ 1135 w 10000"/>
              <a:gd name="connsiteY46" fmla="*/ 3762 h 10000"/>
              <a:gd name="connsiteX47" fmla="*/ 684 w 10000"/>
              <a:gd name="connsiteY47" fmla="*/ 3969 h 10000"/>
              <a:gd name="connsiteX48" fmla="*/ 609 w 10000"/>
              <a:gd name="connsiteY48" fmla="*/ 4227 h 10000"/>
              <a:gd name="connsiteX49" fmla="*/ 384 w 10000"/>
              <a:gd name="connsiteY49" fmla="*/ 4485 h 10000"/>
              <a:gd name="connsiteX50" fmla="*/ 234 w 10000"/>
              <a:gd name="connsiteY50" fmla="*/ 4897 h 10000"/>
              <a:gd name="connsiteX51" fmla="*/ 8 w 10000"/>
              <a:gd name="connsiteY51" fmla="*/ 5361 h 10000"/>
              <a:gd name="connsiteX52" fmla="*/ 384 w 10000"/>
              <a:gd name="connsiteY52" fmla="*/ 5412 h 10000"/>
              <a:gd name="connsiteX53" fmla="*/ 458 w 10000"/>
              <a:gd name="connsiteY53" fmla="*/ 5824 h 10000"/>
              <a:gd name="connsiteX54" fmla="*/ 684 w 10000"/>
              <a:gd name="connsiteY54" fmla="*/ 6237 h 10000"/>
              <a:gd name="connsiteX55" fmla="*/ 1059 w 10000"/>
              <a:gd name="connsiteY55" fmla="*/ 7062 h 10000"/>
              <a:gd name="connsiteX56" fmla="*/ 3088 w 10000"/>
              <a:gd name="connsiteY56" fmla="*/ 8814 h 10000"/>
              <a:gd name="connsiteX57" fmla="*/ 3463 w 10000"/>
              <a:gd name="connsiteY57" fmla="*/ 9227 h 10000"/>
              <a:gd name="connsiteX0" fmla="*/ 3463 w 10000"/>
              <a:gd name="connsiteY0" fmla="*/ 9227 h 10000"/>
              <a:gd name="connsiteX1" fmla="*/ 4064 w 10000"/>
              <a:gd name="connsiteY1" fmla="*/ 9536 h 10000"/>
              <a:gd name="connsiteX2" fmla="*/ 4515 w 10000"/>
              <a:gd name="connsiteY2" fmla="*/ 9433 h 10000"/>
              <a:gd name="connsiteX3" fmla="*/ 5417 w 10000"/>
              <a:gd name="connsiteY3" fmla="*/ 10000 h 10000"/>
              <a:gd name="connsiteX4" fmla="*/ 5868 w 10000"/>
              <a:gd name="connsiteY4" fmla="*/ 9845 h 10000"/>
              <a:gd name="connsiteX5" fmla="*/ 6093 w 10000"/>
              <a:gd name="connsiteY5" fmla="*/ 9948 h 10000"/>
              <a:gd name="connsiteX6" fmla="*/ 6769 w 10000"/>
              <a:gd name="connsiteY6" fmla="*/ 9742 h 10000"/>
              <a:gd name="connsiteX7" fmla="*/ 6919 w 10000"/>
              <a:gd name="connsiteY7" fmla="*/ 9845 h 10000"/>
              <a:gd name="connsiteX8" fmla="*/ 7220 w 10000"/>
              <a:gd name="connsiteY8" fmla="*/ 9588 h 10000"/>
              <a:gd name="connsiteX9" fmla="*/ 7671 w 10000"/>
              <a:gd name="connsiteY9" fmla="*/ 9279 h 10000"/>
              <a:gd name="connsiteX10" fmla="*/ 8197 w 10000"/>
              <a:gd name="connsiteY10" fmla="*/ 9279 h 10000"/>
              <a:gd name="connsiteX11" fmla="*/ 8422 w 10000"/>
              <a:gd name="connsiteY11" fmla="*/ 9433 h 10000"/>
              <a:gd name="connsiteX12" fmla="*/ 8272 w 10000"/>
              <a:gd name="connsiteY12" fmla="*/ 9021 h 10000"/>
              <a:gd name="connsiteX13" fmla="*/ 7821 w 10000"/>
              <a:gd name="connsiteY13" fmla="*/ 8556 h 10000"/>
              <a:gd name="connsiteX14" fmla="*/ 7370 w 10000"/>
              <a:gd name="connsiteY14" fmla="*/ 8093 h 10000"/>
              <a:gd name="connsiteX15" fmla="*/ 6769 w 10000"/>
              <a:gd name="connsiteY15" fmla="*/ 7680 h 10000"/>
              <a:gd name="connsiteX16" fmla="*/ 7145 w 10000"/>
              <a:gd name="connsiteY16" fmla="*/ 7526 h 10000"/>
              <a:gd name="connsiteX17" fmla="*/ 7446 w 10000"/>
              <a:gd name="connsiteY17" fmla="*/ 6701 h 10000"/>
              <a:gd name="connsiteX18" fmla="*/ 7446 w 10000"/>
              <a:gd name="connsiteY18" fmla="*/ 6341 h 10000"/>
              <a:gd name="connsiteX19" fmla="*/ 7821 w 10000"/>
              <a:gd name="connsiteY19" fmla="*/ 6341 h 10000"/>
              <a:gd name="connsiteX20" fmla="*/ 8047 w 10000"/>
              <a:gd name="connsiteY20" fmla="*/ 5670 h 10000"/>
              <a:gd name="connsiteX21" fmla="*/ 8648 w 10000"/>
              <a:gd name="connsiteY21" fmla="*/ 5258 h 10000"/>
              <a:gd name="connsiteX22" fmla="*/ 8873 w 10000"/>
              <a:gd name="connsiteY22" fmla="*/ 4485 h 10000"/>
              <a:gd name="connsiteX23" fmla="*/ 8722 w 10000"/>
              <a:gd name="connsiteY23" fmla="*/ 4073 h 10000"/>
              <a:gd name="connsiteX24" fmla="*/ 9098 w 10000"/>
              <a:gd name="connsiteY24" fmla="*/ 3196 h 10000"/>
              <a:gd name="connsiteX25" fmla="*/ 9399 w 10000"/>
              <a:gd name="connsiteY25" fmla="*/ 2938 h 10000"/>
              <a:gd name="connsiteX26" fmla="*/ 10000 w 10000"/>
              <a:gd name="connsiteY26" fmla="*/ 2526 h 10000"/>
              <a:gd name="connsiteX27" fmla="*/ 9774 w 10000"/>
              <a:gd name="connsiteY27" fmla="*/ 2474 h 10000"/>
              <a:gd name="connsiteX28" fmla="*/ 9399 w 10000"/>
              <a:gd name="connsiteY28" fmla="*/ 2217 h 10000"/>
              <a:gd name="connsiteX29" fmla="*/ 9173 w 10000"/>
              <a:gd name="connsiteY29" fmla="*/ 1444 h 10000"/>
              <a:gd name="connsiteX30" fmla="*/ 9173 w 10000"/>
              <a:gd name="connsiteY30" fmla="*/ 1031 h 10000"/>
              <a:gd name="connsiteX31" fmla="*/ 9098 w 10000"/>
              <a:gd name="connsiteY31" fmla="*/ 515 h 10000"/>
              <a:gd name="connsiteX32" fmla="*/ 8873 w 10000"/>
              <a:gd name="connsiteY32" fmla="*/ 361 h 10000"/>
              <a:gd name="connsiteX33" fmla="*/ 8497 w 10000"/>
              <a:gd name="connsiteY33" fmla="*/ 155 h 10000"/>
              <a:gd name="connsiteX34" fmla="*/ 8272 w 10000"/>
              <a:gd name="connsiteY34" fmla="*/ 0 h 10000"/>
              <a:gd name="connsiteX35" fmla="*/ 7821 w 10000"/>
              <a:gd name="connsiteY35" fmla="*/ 206 h 10000"/>
              <a:gd name="connsiteX36" fmla="*/ 7370 w 10000"/>
              <a:gd name="connsiteY36" fmla="*/ 515 h 10000"/>
              <a:gd name="connsiteX37" fmla="*/ 6769 w 10000"/>
              <a:gd name="connsiteY37" fmla="*/ 515 h 10000"/>
              <a:gd name="connsiteX38" fmla="*/ 5717 w 10000"/>
              <a:gd name="connsiteY38" fmla="*/ 515 h 10000"/>
              <a:gd name="connsiteX39" fmla="*/ 5717 w 10000"/>
              <a:gd name="connsiteY39" fmla="*/ 464 h 10000"/>
              <a:gd name="connsiteX40" fmla="*/ 5643 w 10000"/>
              <a:gd name="connsiteY40" fmla="*/ 515 h 10000"/>
              <a:gd name="connsiteX41" fmla="*/ 1961 w 10000"/>
              <a:gd name="connsiteY41" fmla="*/ 515 h 10000"/>
              <a:gd name="connsiteX42" fmla="*/ 1961 w 10000"/>
              <a:gd name="connsiteY42" fmla="*/ 1598 h 10000"/>
              <a:gd name="connsiteX43" fmla="*/ 1285 w 10000"/>
              <a:gd name="connsiteY43" fmla="*/ 1598 h 10000"/>
              <a:gd name="connsiteX44" fmla="*/ 1285 w 10000"/>
              <a:gd name="connsiteY44" fmla="*/ 1804 h 10000"/>
              <a:gd name="connsiteX45" fmla="*/ 1285 w 10000"/>
              <a:gd name="connsiteY45" fmla="*/ 3659 h 10000"/>
              <a:gd name="connsiteX46" fmla="*/ 1135 w 10000"/>
              <a:gd name="connsiteY46" fmla="*/ 3762 h 10000"/>
              <a:gd name="connsiteX47" fmla="*/ 684 w 10000"/>
              <a:gd name="connsiteY47" fmla="*/ 3969 h 10000"/>
              <a:gd name="connsiteX48" fmla="*/ 609 w 10000"/>
              <a:gd name="connsiteY48" fmla="*/ 4227 h 10000"/>
              <a:gd name="connsiteX49" fmla="*/ 384 w 10000"/>
              <a:gd name="connsiteY49" fmla="*/ 4485 h 10000"/>
              <a:gd name="connsiteX50" fmla="*/ 234 w 10000"/>
              <a:gd name="connsiteY50" fmla="*/ 4897 h 10000"/>
              <a:gd name="connsiteX51" fmla="*/ 8 w 10000"/>
              <a:gd name="connsiteY51" fmla="*/ 5361 h 10000"/>
              <a:gd name="connsiteX52" fmla="*/ 384 w 10000"/>
              <a:gd name="connsiteY52" fmla="*/ 5412 h 10000"/>
              <a:gd name="connsiteX53" fmla="*/ 458 w 10000"/>
              <a:gd name="connsiteY53" fmla="*/ 5824 h 10000"/>
              <a:gd name="connsiteX54" fmla="*/ 684 w 10000"/>
              <a:gd name="connsiteY54" fmla="*/ 6237 h 10000"/>
              <a:gd name="connsiteX55" fmla="*/ 1059 w 10000"/>
              <a:gd name="connsiteY55" fmla="*/ 7062 h 10000"/>
              <a:gd name="connsiteX56" fmla="*/ 3463 w 10000"/>
              <a:gd name="connsiteY56" fmla="*/ 9227 h 10000"/>
              <a:gd name="connsiteX0" fmla="*/ 3463 w 10000"/>
              <a:gd name="connsiteY0" fmla="*/ 9227 h 10000"/>
              <a:gd name="connsiteX1" fmla="*/ 4064 w 10000"/>
              <a:gd name="connsiteY1" fmla="*/ 9536 h 10000"/>
              <a:gd name="connsiteX2" fmla="*/ 4515 w 10000"/>
              <a:gd name="connsiteY2" fmla="*/ 9433 h 10000"/>
              <a:gd name="connsiteX3" fmla="*/ 5417 w 10000"/>
              <a:gd name="connsiteY3" fmla="*/ 10000 h 10000"/>
              <a:gd name="connsiteX4" fmla="*/ 5868 w 10000"/>
              <a:gd name="connsiteY4" fmla="*/ 9845 h 10000"/>
              <a:gd name="connsiteX5" fmla="*/ 6093 w 10000"/>
              <a:gd name="connsiteY5" fmla="*/ 9948 h 10000"/>
              <a:gd name="connsiteX6" fmla="*/ 6769 w 10000"/>
              <a:gd name="connsiteY6" fmla="*/ 9742 h 10000"/>
              <a:gd name="connsiteX7" fmla="*/ 6919 w 10000"/>
              <a:gd name="connsiteY7" fmla="*/ 9845 h 10000"/>
              <a:gd name="connsiteX8" fmla="*/ 7220 w 10000"/>
              <a:gd name="connsiteY8" fmla="*/ 9588 h 10000"/>
              <a:gd name="connsiteX9" fmla="*/ 7671 w 10000"/>
              <a:gd name="connsiteY9" fmla="*/ 9279 h 10000"/>
              <a:gd name="connsiteX10" fmla="*/ 8197 w 10000"/>
              <a:gd name="connsiteY10" fmla="*/ 9279 h 10000"/>
              <a:gd name="connsiteX11" fmla="*/ 8422 w 10000"/>
              <a:gd name="connsiteY11" fmla="*/ 9433 h 10000"/>
              <a:gd name="connsiteX12" fmla="*/ 8272 w 10000"/>
              <a:gd name="connsiteY12" fmla="*/ 9021 h 10000"/>
              <a:gd name="connsiteX13" fmla="*/ 7821 w 10000"/>
              <a:gd name="connsiteY13" fmla="*/ 8556 h 10000"/>
              <a:gd name="connsiteX14" fmla="*/ 7370 w 10000"/>
              <a:gd name="connsiteY14" fmla="*/ 8093 h 10000"/>
              <a:gd name="connsiteX15" fmla="*/ 6769 w 10000"/>
              <a:gd name="connsiteY15" fmla="*/ 7680 h 10000"/>
              <a:gd name="connsiteX16" fmla="*/ 7145 w 10000"/>
              <a:gd name="connsiteY16" fmla="*/ 7526 h 10000"/>
              <a:gd name="connsiteX17" fmla="*/ 7446 w 10000"/>
              <a:gd name="connsiteY17" fmla="*/ 6701 h 10000"/>
              <a:gd name="connsiteX18" fmla="*/ 7446 w 10000"/>
              <a:gd name="connsiteY18" fmla="*/ 6341 h 10000"/>
              <a:gd name="connsiteX19" fmla="*/ 7821 w 10000"/>
              <a:gd name="connsiteY19" fmla="*/ 6341 h 10000"/>
              <a:gd name="connsiteX20" fmla="*/ 8047 w 10000"/>
              <a:gd name="connsiteY20" fmla="*/ 5670 h 10000"/>
              <a:gd name="connsiteX21" fmla="*/ 8648 w 10000"/>
              <a:gd name="connsiteY21" fmla="*/ 5258 h 10000"/>
              <a:gd name="connsiteX22" fmla="*/ 8873 w 10000"/>
              <a:gd name="connsiteY22" fmla="*/ 4485 h 10000"/>
              <a:gd name="connsiteX23" fmla="*/ 8722 w 10000"/>
              <a:gd name="connsiteY23" fmla="*/ 4073 h 10000"/>
              <a:gd name="connsiteX24" fmla="*/ 9098 w 10000"/>
              <a:gd name="connsiteY24" fmla="*/ 3196 h 10000"/>
              <a:gd name="connsiteX25" fmla="*/ 9399 w 10000"/>
              <a:gd name="connsiteY25" fmla="*/ 2938 h 10000"/>
              <a:gd name="connsiteX26" fmla="*/ 10000 w 10000"/>
              <a:gd name="connsiteY26" fmla="*/ 2526 h 10000"/>
              <a:gd name="connsiteX27" fmla="*/ 9774 w 10000"/>
              <a:gd name="connsiteY27" fmla="*/ 2474 h 10000"/>
              <a:gd name="connsiteX28" fmla="*/ 9399 w 10000"/>
              <a:gd name="connsiteY28" fmla="*/ 2217 h 10000"/>
              <a:gd name="connsiteX29" fmla="*/ 9173 w 10000"/>
              <a:gd name="connsiteY29" fmla="*/ 1444 h 10000"/>
              <a:gd name="connsiteX30" fmla="*/ 9173 w 10000"/>
              <a:gd name="connsiteY30" fmla="*/ 1031 h 10000"/>
              <a:gd name="connsiteX31" fmla="*/ 9098 w 10000"/>
              <a:gd name="connsiteY31" fmla="*/ 515 h 10000"/>
              <a:gd name="connsiteX32" fmla="*/ 8873 w 10000"/>
              <a:gd name="connsiteY32" fmla="*/ 361 h 10000"/>
              <a:gd name="connsiteX33" fmla="*/ 8497 w 10000"/>
              <a:gd name="connsiteY33" fmla="*/ 155 h 10000"/>
              <a:gd name="connsiteX34" fmla="*/ 8272 w 10000"/>
              <a:gd name="connsiteY34" fmla="*/ 0 h 10000"/>
              <a:gd name="connsiteX35" fmla="*/ 7821 w 10000"/>
              <a:gd name="connsiteY35" fmla="*/ 206 h 10000"/>
              <a:gd name="connsiteX36" fmla="*/ 7370 w 10000"/>
              <a:gd name="connsiteY36" fmla="*/ 515 h 10000"/>
              <a:gd name="connsiteX37" fmla="*/ 6769 w 10000"/>
              <a:gd name="connsiteY37" fmla="*/ 515 h 10000"/>
              <a:gd name="connsiteX38" fmla="*/ 5717 w 10000"/>
              <a:gd name="connsiteY38" fmla="*/ 515 h 10000"/>
              <a:gd name="connsiteX39" fmla="*/ 5717 w 10000"/>
              <a:gd name="connsiteY39" fmla="*/ 464 h 10000"/>
              <a:gd name="connsiteX40" fmla="*/ 5643 w 10000"/>
              <a:gd name="connsiteY40" fmla="*/ 515 h 10000"/>
              <a:gd name="connsiteX41" fmla="*/ 1961 w 10000"/>
              <a:gd name="connsiteY41" fmla="*/ 515 h 10000"/>
              <a:gd name="connsiteX42" fmla="*/ 1961 w 10000"/>
              <a:gd name="connsiteY42" fmla="*/ 1598 h 10000"/>
              <a:gd name="connsiteX43" fmla="*/ 1285 w 10000"/>
              <a:gd name="connsiteY43" fmla="*/ 1598 h 10000"/>
              <a:gd name="connsiteX44" fmla="*/ 1285 w 10000"/>
              <a:gd name="connsiteY44" fmla="*/ 1804 h 10000"/>
              <a:gd name="connsiteX45" fmla="*/ 1285 w 10000"/>
              <a:gd name="connsiteY45" fmla="*/ 3659 h 10000"/>
              <a:gd name="connsiteX46" fmla="*/ 1135 w 10000"/>
              <a:gd name="connsiteY46" fmla="*/ 3762 h 10000"/>
              <a:gd name="connsiteX47" fmla="*/ 684 w 10000"/>
              <a:gd name="connsiteY47" fmla="*/ 3969 h 10000"/>
              <a:gd name="connsiteX48" fmla="*/ 609 w 10000"/>
              <a:gd name="connsiteY48" fmla="*/ 4227 h 10000"/>
              <a:gd name="connsiteX49" fmla="*/ 384 w 10000"/>
              <a:gd name="connsiteY49" fmla="*/ 4485 h 10000"/>
              <a:gd name="connsiteX50" fmla="*/ 234 w 10000"/>
              <a:gd name="connsiteY50" fmla="*/ 4897 h 10000"/>
              <a:gd name="connsiteX51" fmla="*/ 8 w 10000"/>
              <a:gd name="connsiteY51" fmla="*/ 5361 h 10000"/>
              <a:gd name="connsiteX52" fmla="*/ 384 w 10000"/>
              <a:gd name="connsiteY52" fmla="*/ 5412 h 10000"/>
              <a:gd name="connsiteX53" fmla="*/ 458 w 10000"/>
              <a:gd name="connsiteY53" fmla="*/ 5824 h 10000"/>
              <a:gd name="connsiteX54" fmla="*/ 684 w 10000"/>
              <a:gd name="connsiteY54" fmla="*/ 6237 h 10000"/>
              <a:gd name="connsiteX55" fmla="*/ 1059 w 10000"/>
              <a:gd name="connsiteY55" fmla="*/ 7062 h 10000"/>
              <a:gd name="connsiteX0" fmla="*/ 4064 w 10000"/>
              <a:gd name="connsiteY0" fmla="*/ 9536 h 10000"/>
              <a:gd name="connsiteX1" fmla="*/ 4515 w 10000"/>
              <a:gd name="connsiteY1" fmla="*/ 9433 h 10000"/>
              <a:gd name="connsiteX2" fmla="*/ 5417 w 10000"/>
              <a:gd name="connsiteY2" fmla="*/ 10000 h 10000"/>
              <a:gd name="connsiteX3" fmla="*/ 5868 w 10000"/>
              <a:gd name="connsiteY3" fmla="*/ 9845 h 10000"/>
              <a:gd name="connsiteX4" fmla="*/ 6093 w 10000"/>
              <a:gd name="connsiteY4" fmla="*/ 9948 h 10000"/>
              <a:gd name="connsiteX5" fmla="*/ 6769 w 10000"/>
              <a:gd name="connsiteY5" fmla="*/ 9742 h 10000"/>
              <a:gd name="connsiteX6" fmla="*/ 6919 w 10000"/>
              <a:gd name="connsiteY6" fmla="*/ 9845 h 10000"/>
              <a:gd name="connsiteX7" fmla="*/ 7220 w 10000"/>
              <a:gd name="connsiteY7" fmla="*/ 9588 h 10000"/>
              <a:gd name="connsiteX8" fmla="*/ 7671 w 10000"/>
              <a:gd name="connsiteY8" fmla="*/ 9279 h 10000"/>
              <a:gd name="connsiteX9" fmla="*/ 8197 w 10000"/>
              <a:gd name="connsiteY9" fmla="*/ 9279 h 10000"/>
              <a:gd name="connsiteX10" fmla="*/ 8422 w 10000"/>
              <a:gd name="connsiteY10" fmla="*/ 9433 h 10000"/>
              <a:gd name="connsiteX11" fmla="*/ 8272 w 10000"/>
              <a:gd name="connsiteY11" fmla="*/ 9021 h 10000"/>
              <a:gd name="connsiteX12" fmla="*/ 7821 w 10000"/>
              <a:gd name="connsiteY12" fmla="*/ 8556 h 10000"/>
              <a:gd name="connsiteX13" fmla="*/ 7370 w 10000"/>
              <a:gd name="connsiteY13" fmla="*/ 8093 h 10000"/>
              <a:gd name="connsiteX14" fmla="*/ 6769 w 10000"/>
              <a:gd name="connsiteY14" fmla="*/ 7680 h 10000"/>
              <a:gd name="connsiteX15" fmla="*/ 7145 w 10000"/>
              <a:gd name="connsiteY15" fmla="*/ 7526 h 10000"/>
              <a:gd name="connsiteX16" fmla="*/ 7446 w 10000"/>
              <a:gd name="connsiteY16" fmla="*/ 6701 h 10000"/>
              <a:gd name="connsiteX17" fmla="*/ 7446 w 10000"/>
              <a:gd name="connsiteY17" fmla="*/ 6341 h 10000"/>
              <a:gd name="connsiteX18" fmla="*/ 7821 w 10000"/>
              <a:gd name="connsiteY18" fmla="*/ 6341 h 10000"/>
              <a:gd name="connsiteX19" fmla="*/ 8047 w 10000"/>
              <a:gd name="connsiteY19" fmla="*/ 5670 h 10000"/>
              <a:gd name="connsiteX20" fmla="*/ 8648 w 10000"/>
              <a:gd name="connsiteY20" fmla="*/ 5258 h 10000"/>
              <a:gd name="connsiteX21" fmla="*/ 8873 w 10000"/>
              <a:gd name="connsiteY21" fmla="*/ 4485 h 10000"/>
              <a:gd name="connsiteX22" fmla="*/ 8722 w 10000"/>
              <a:gd name="connsiteY22" fmla="*/ 4073 h 10000"/>
              <a:gd name="connsiteX23" fmla="*/ 9098 w 10000"/>
              <a:gd name="connsiteY23" fmla="*/ 3196 h 10000"/>
              <a:gd name="connsiteX24" fmla="*/ 9399 w 10000"/>
              <a:gd name="connsiteY24" fmla="*/ 2938 h 10000"/>
              <a:gd name="connsiteX25" fmla="*/ 10000 w 10000"/>
              <a:gd name="connsiteY25" fmla="*/ 2526 h 10000"/>
              <a:gd name="connsiteX26" fmla="*/ 9774 w 10000"/>
              <a:gd name="connsiteY26" fmla="*/ 2474 h 10000"/>
              <a:gd name="connsiteX27" fmla="*/ 9399 w 10000"/>
              <a:gd name="connsiteY27" fmla="*/ 2217 h 10000"/>
              <a:gd name="connsiteX28" fmla="*/ 9173 w 10000"/>
              <a:gd name="connsiteY28" fmla="*/ 1444 h 10000"/>
              <a:gd name="connsiteX29" fmla="*/ 9173 w 10000"/>
              <a:gd name="connsiteY29" fmla="*/ 1031 h 10000"/>
              <a:gd name="connsiteX30" fmla="*/ 9098 w 10000"/>
              <a:gd name="connsiteY30" fmla="*/ 515 h 10000"/>
              <a:gd name="connsiteX31" fmla="*/ 8873 w 10000"/>
              <a:gd name="connsiteY31" fmla="*/ 361 h 10000"/>
              <a:gd name="connsiteX32" fmla="*/ 8497 w 10000"/>
              <a:gd name="connsiteY32" fmla="*/ 155 h 10000"/>
              <a:gd name="connsiteX33" fmla="*/ 8272 w 10000"/>
              <a:gd name="connsiteY33" fmla="*/ 0 h 10000"/>
              <a:gd name="connsiteX34" fmla="*/ 7821 w 10000"/>
              <a:gd name="connsiteY34" fmla="*/ 206 h 10000"/>
              <a:gd name="connsiteX35" fmla="*/ 7370 w 10000"/>
              <a:gd name="connsiteY35" fmla="*/ 515 h 10000"/>
              <a:gd name="connsiteX36" fmla="*/ 6769 w 10000"/>
              <a:gd name="connsiteY36" fmla="*/ 515 h 10000"/>
              <a:gd name="connsiteX37" fmla="*/ 5717 w 10000"/>
              <a:gd name="connsiteY37" fmla="*/ 515 h 10000"/>
              <a:gd name="connsiteX38" fmla="*/ 5717 w 10000"/>
              <a:gd name="connsiteY38" fmla="*/ 464 h 10000"/>
              <a:gd name="connsiteX39" fmla="*/ 5643 w 10000"/>
              <a:gd name="connsiteY39" fmla="*/ 515 h 10000"/>
              <a:gd name="connsiteX40" fmla="*/ 1961 w 10000"/>
              <a:gd name="connsiteY40" fmla="*/ 515 h 10000"/>
              <a:gd name="connsiteX41" fmla="*/ 1961 w 10000"/>
              <a:gd name="connsiteY41" fmla="*/ 1598 h 10000"/>
              <a:gd name="connsiteX42" fmla="*/ 1285 w 10000"/>
              <a:gd name="connsiteY42" fmla="*/ 1598 h 10000"/>
              <a:gd name="connsiteX43" fmla="*/ 1285 w 10000"/>
              <a:gd name="connsiteY43" fmla="*/ 1804 h 10000"/>
              <a:gd name="connsiteX44" fmla="*/ 1285 w 10000"/>
              <a:gd name="connsiteY44" fmla="*/ 3659 h 10000"/>
              <a:gd name="connsiteX45" fmla="*/ 1135 w 10000"/>
              <a:gd name="connsiteY45" fmla="*/ 3762 h 10000"/>
              <a:gd name="connsiteX46" fmla="*/ 684 w 10000"/>
              <a:gd name="connsiteY46" fmla="*/ 3969 h 10000"/>
              <a:gd name="connsiteX47" fmla="*/ 609 w 10000"/>
              <a:gd name="connsiteY47" fmla="*/ 4227 h 10000"/>
              <a:gd name="connsiteX48" fmla="*/ 384 w 10000"/>
              <a:gd name="connsiteY48" fmla="*/ 4485 h 10000"/>
              <a:gd name="connsiteX49" fmla="*/ 234 w 10000"/>
              <a:gd name="connsiteY49" fmla="*/ 4897 h 10000"/>
              <a:gd name="connsiteX50" fmla="*/ 8 w 10000"/>
              <a:gd name="connsiteY50" fmla="*/ 5361 h 10000"/>
              <a:gd name="connsiteX51" fmla="*/ 384 w 10000"/>
              <a:gd name="connsiteY51" fmla="*/ 5412 h 10000"/>
              <a:gd name="connsiteX52" fmla="*/ 458 w 10000"/>
              <a:gd name="connsiteY52" fmla="*/ 5824 h 10000"/>
              <a:gd name="connsiteX53" fmla="*/ 684 w 10000"/>
              <a:gd name="connsiteY53" fmla="*/ 6237 h 10000"/>
              <a:gd name="connsiteX54" fmla="*/ 1059 w 10000"/>
              <a:gd name="connsiteY54" fmla="*/ 7062 h 10000"/>
              <a:gd name="connsiteX0" fmla="*/ 4515 w 10000"/>
              <a:gd name="connsiteY0" fmla="*/ 9433 h 10000"/>
              <a:gd name="connsiteX1" fmla="*/ 5417 w 10000"/>
              <a:gd name="connsiteY1" fmla="*/ 10000 h 10000"/>
              <a:gd name="connsiteX2" fmla="*/ 5868 w 10000"/>
              <a:gd name="connsiteY2" fmla="*/ 9845 h 10000"/>
              <a:gd name="connsiteX3" fmla="*/ 6093 w 10000"/>
              <a:gd name="connsiteY3" fmla="*/ 9948 h 10000"/>
              <a:gd name="connsiteX4" fmla="*/ 6769 w 10000"/>
              <a:gd name="connsiteY4" fmla="*/ 9742 h 10000"/>
              <a:gd name="connsiteX5" fmla="*/ 6919 w 10000"/>
              <a:gd name="connsiteY5" fmla="*/ 9845 h 10000"/>
              <a:gd name="connsiteX6" fmla="*/ 7220 w 10000"/>
              <a:gd name="connsiteY6" fmla="*/ 9588 h 10000"/>
              <a:gd name="connsiteX7" fmla="*/ 7671 w 10000"/>
              <a:gd name="connsiteY7" fmla="*/ 9279 h 10000"/>
              <a:gd name="connsiteX8" fmla="*/ 8197 w 10000"/>
              <a:gd name="connsiteY8" fmla="*/ 9279 h 10000"/>
              <a:gd name="connsiteX9" fmla="*/ 8422 w 10000"/>
              <a:gd name="connsiteY9" fmla="*/ 9433 h 10000"/>
              <a:gd name="connsiteX10" fmla="*/ 8272 w 10000"/>
              <a:gd name="connsiteY10" fmla="*/ 9021 h 10000"/>
              <a:gd name="connsiteX11" fmla="*/ 7821 w 10000"/>
              <a:gd name="connsiteY11" fmla="*/ 8556 h 10000"/>
              <a:gd name="connsiteX12" fmla="*/ 7370 w 10000"/>
              <a:gd name="connsiteY12" fmla="*/ 8093 h 10000"/>
              <a:gd name="connsiteX13" fmla="*/ 6769 w 10000"/>
              <a:gd name="connsiteY13" fmla="*/ 7680 h 10000"/>
              <a:gd name="connsiteX14" fmla="*/ 7145 w 10000"/>
              <a:gd name="connsiteY14" fmla="*/ 7526 h 10000"/>
              <a:gd name="connsiteX15" fmla="*/ 7446 w 10000"/>
              <a:gd name="connsiteY15" fmla="*/ 6701 h 10000"/>
              <a:gd name="connsiteX16" fmla="*/ 7446 w 10000"/>
              <a:gd name="connsiteY16" fmla="*/ 6341 h 10000"/>
              <a:gd name="connsiteX17" fmla="*/ 7821 w 10000"/>
              <a:gd name="connsiteY17" fmla="*/ 6341 h 10000"/>
              <a:gd name="connsiteX18" fmla="*/ 8047 w 10000"/>
              <a:gd name="connsiteY18" fmla="*/ 5670 h 10000"/>
              <a:gd name="connsiteX19" fmla="*/ 8648 w 10000"/>
              <a:gd name="connsiteY19" fmla="*/ 5258 h 10000"/>
              <a:gd name="connsiteX20" fmla="*/ 8873 w 10000"/>
              <a:gd name="connsiteY20" fmla="*/ 4485 h 10000"/>
              <a:gd name="connsiteX21" fmla="*/ 8722 w 10000"/>
              <a:gd name="connsiteY21" fmla="*/ 4073 h 10000"/>
              <a:gd name="connsiteX22" fmla="*/ 9098 w 10000"/>
              <a:gd name="connsiteY22" fmla="*/ 3196 h 10000"/>
              <a:gd name="connsiteX23" fmla="*/ 9399 w 10000"/>
              <a:gd name="connsiteY23" fmla="*/ 2938 h 10000"/>
              <a:gd name="connsiteX24" fmla="*/ 10000 w 10000"/>
              <a:gd name="connsiteY24" fmla="*/ 2526 h 10000"/>
              <a:gd name="connsiteX25" fmla="*/ 9774 w 10000"/>
              <a:gd name="connsiteY25" fmla="*/ 2474 h 10000"/>
              <a:gd name="connsiteX26" fmla="*/ 9399 w 10000"/>
              <a:gd name="connsiteY26" fmla="*/ 2217 h 10000"/>
              <a:gd name="connsiteX27" fmla="*/ 9173 w 10000"/>
              <a:gd name="connsiteY27" fmla="*/ 1444 h 10000"/>
              <a:gd name="connsiteX28" fmla="*/ 9173 w 10000"/>
              <a:gd name="connsiteY28" fmla="*/ 1031 h 10000"/>
              <a:gd name="connsiteX29" fmla="*/ 9098 w 10000"/>
              <a:gd name="connsiteY29" fmla="*/ 515 h 10000"/>
              <a:gd name="connsiteX30" fmla="*/ 8873 w 10000"/>
              <a:gd name="connsiteY30" fmla="*/ 361 h 10000"/>
              <a:gd name="connsiteX31" fmla="*/ 8497 w 10000"/>
              <a:gd name="connsiteY31" fmla="*/ 155 h 10000"/>
              <a:gd name="connsiteX32" fmla="*/ 8272 w 10000"/>
              <a:gd name="connsiteY32" fmla="*/ 0 h 10000"/>
              <a:gd name="connsiteX33" fmla="*/ 7821 w 10000"/>
              <a:gd name="connsiteY33" fmla="*/ 206 h 10000"/>
              <a:gd name="connsiteX34" fmla="*/ 7370 w 10000"/>
              <a:gd name="connsiteY34" fmla="*/ 515 h 10000"/>
              <a:gd name="connsiteX35" fmla="*/ 6769 w 10000"/>
              <a:gd name="connsiteY35" fmla="*/ 515 h 10000"/>
              <a:gd name="connsiteX36" fmla="*/ 5717 w 10000"/>
              <a:gd name="connsiteY36" fmla="*/ 515 h 10000"/>
              <a:gd name="connsiteX37" fmla="*/ 5717 w 10000"/>
              <a:gd name="connsiteY37" fmla="*/ 464 h 10000"/>
              <a:gd name="connsiteX38" fmla="*/ 5643 w 10000"/>
              <a:gd name="connsiteY38" fmla="*/ 515 h 10000"/>
              <a:gd name="connsiteX39" fmla="*/ 1961 w 10000"/>
              <a:gd name="connsiteY39" fmla="*/ 515 h 10000"/>
              <a:gd name="connsiteX40" fmla="*/ 1961 w 10000"/>
              <a:gd name="connsiteY40" fmla="*/ 1598 h 10000"/>
              <a:gd name="connsiteX41" fmla="*/ 1285 w 10000"/>
              <a:gd name="connsiteY41" fmla="*/ 1598 h 10000"/>
              <a:gd name="connsiteX42" fmla="*/ 1285 w 10000"/>
              <a:gd name="connsiteY42" fmla="*/ 1804 h 10000"/>
              <a:gd name="connsiteX43" fmla="*/ 1285 w 10000"/>
              <a:gd name="connsiteY43" fmla="*/ 3659 h 10000"/>
              <a:gd name="connsiteX44" fmla="*/ 1135 w 10000"/>
              <a:gd name="connsiteY44" fmla="*/ 3762 h 10000"/>
              <a:gd name="connsiteX45" fmla="*/ 684 w 10000"/>
              <a:gd name="connsiteY45" fmla="*/ 3969 h 10000"/>
              <a:gd name="connsiteX46" fmla="*/ 609 w 10000"/>
              <a:gd name="connsiteY46" fmla="*/ 4227 h 10000"/>
              <a:gd name="connsiteX47" fmla="*/ 384 w 10000"/>
              <a:gd name="connsiteY47" fmla="*/ 4485 h 10000"/>
              <a:gd name="connsiteX48" fmla="*/ 234 w 10000"/>
              <a:gd name="connsiteY48" fmla="*/ 4897 h 10000"/>
              <a:gd name="connsiteX49" fmla="*/ 8 w 10000"/>
              <a:gd name="connsiteY49" fmla="*/ 5361 h 10000"/>
              <a:gd name="connsiteX50" fmla="*/ 384 w 10000"/>
              <a:gd name="connsiteY50" fmla="*/ 5412 h 10000"/>
              <a:gd name="connsiteX51" fmla="*/ 458 w 10000"/>
              <a:gd name="connsiteY51" fmla="*/ 5824 h 10000"/>
              <a:gd name="connsiteX52" fmla="*/ 684 w 10000"/>
              <a:gd name="connsiteY52" fmla="*/ 6237 h 10000"/>
              <a:gd name="connsiteX53" fmla="*/ 1059 w 10000"/>
              <a:gd name="connsiteY53" fmla="*/ 7062 h 10000"/>
              <a:gd name="connsiteX0" fmla="*/ 5417 w 10000"/>
              <a:gd name="connsiteY0" fmla="*/ 10000 h 10000"/>
              <a:gd name="connsiteX1" fmla="*/ 5868 w 10000"/>
              <a:gd name="connsiteY1" fmla="*/ 9845 h 10000"/>
              <a:gd name="connsiteX2" fmla="*/ 6093 w 10000"/>
              <a:gd name="connsiteY2" fmla="*/ 9948 h 10000"/>
              <a:gd name="connsiteX3" fmla="*/ 6769 w 10000"/>
              <a:gd name="connsiteY3" fmla="*/ 9742 h 10000"/>
              <a:gd name="connsiteX4" fmla="*/ 6919 w 10000"/>
              <a:gd name="connsiteY4" fmla="*/ 9845 h 10000"/>
              <a:gd name="connsiteX5" fmla="*/ 7220 w 10000"/>
              <a:gd name="connsiteY5" fmla="*/ 9588 h 10000"/>
              <a:gd name="connsiteX6" fmla="*/ 7671 w 10000"/>
              <a:gd name="connsiteY6" fmla="*/ 9279 h 10000"/>
              <a:gd name="connsiteX7" fmla="*/ 8197 w 10000"/>
              <a:gd name="connsiteY7" fmla="*/ 9279 h 10000"/>
              <a:gd name="connsiteX8" fmla="*/ 8422 w 10000"/>
              <a:gd name="connsiteY8" fmla="*/ 9433 h 10000"/>
              <a:gd name="connsiteX9" fmla="*/ 8272 w 10000"/>
              <a:gd name="connsiteY9" fmla="*/ 9021 h 10000"/>
              <a:gd name="connsiteX10" fmla="*/ 7821 w 10000"/>
              <a:gd name="connsiteY10" fmla="*/ 8556 h 10000"/>
              <a:gd name="connsiteX11" fmla="*/ 7370 w 10000"/>
              <a:gd name="connsiteY11" fmla="*/ 8093 h 10000"/>
              <a:gd name="connsiteX12" fmla="*/ 6769 w 10000"/>
              <a:gd name="connsiteY12" fmla="*/ 7680 h 10000"/>
              <a:gd name="connsiteX13" fmla="*/ 7145 w 10000"/>
              <a:gd name="connsiteY13" fmla="*/ 7526 h 10000"/>
              <a:gd name="connsiteX14" fmla="*/ 7446 w 10000"/>
              <a:gd name="connsiteY14" fmla="*/ 6701 h 10000"/>
              <a:gd name="connsiteX15" fmla="*/ 7446 w 10000"/>
              <a:gd name="connsiteY15" fmla="*/ 6341 h 10000"/>
              <a:gd name="connsiteX16" fmla="*/ 7821 w 10000"/>
              <a:gd name="connsiteY16" fmla="*/ 6341 h 10000"/>
              <a:gd name="connsiteX17" fmla="*/ 8047 w 10000"/>
              <a:gd name="connsiteY17" fmla="*/ 5670 h 10000"/>
              <a:gd name="connsiteX18" fmla="*/ 8648 w 10000"/>
              <a:gd name="connsiteY18" fmla="*/ 5258 h 10000"/>
              <a:gd name="connsiteX19" fmla="*/ 8873 w 10000"/>
              <a:gd name="connsiteY19" fmla="*/ 4485 h 10000"/>
              <a:gd name="connsiteX20" fmla="*/ 8722 w 10000"/>
              <a:gd name="connsiteY20" fmla="*/ 4073 h 10000"/>
              <a:gd name="connsiteX21" fmla="*/ 9098 w 10000"/>
              <a:gd name="connsiteY21" fmla="*/ 3196 h 10000"/>
              <a:gd name="connsiteX22" fmla="*/ 9399 w 10000"/>
              <a:gd name="connsiteY22" fmla="*/ 2938 h 10000"/>
              <a:gd name="connsiteX23" fmla="*/ 10000 w 10000"/>
              <a:gd name="connsiteY23" fmla="*/ 2526 h 10000"/>
              <a:gd name="connsiteX24" fmla="*/ 9774 w 10000"/>
              <a:gd name="connsiteY24" fmla="*/ 2474 h 10000"/>
              <a:gd name="connsiteX25" fmla="*/ 9399 w 10000"/>
              <a:gd name="connsiteY25" fmla="*/ 2217 h 10000"/>
              <a:gd name="connsiteX26" fmla="*/ 9173 w 10000"/>
              <a:gd name="connsiteY26" fmla="*/ 1444 h 10000"/>
              <a:gd name="connsiteX27" fmla="*/ 9173 w 10000"/>
              <a:gd name="connsiteY27" fmla="*/ 1031 h 10000"/>
              <a:gd name="connsiteX28" fmla="*/ 9098 w 10000"/>
              <a:gd name="connsiteY28" fmla="*/ 515 h 10000"/>
              <a:gd name="connsiteX29" fmla="*/ 8873 w 10000"/>
              <a:gd name="connsiteY29" fmla="*/ 361 h 10000"/>
              <a:gd name="connsiteX30" fmla="*/ 8497 w 10000"/>
              <a:gd name="connsiteY30" fmla="*/ 155 h 10000"/>
              <a:gd name="connsiteX31" fmla="*/ 8272 w 10000"/>
              <a:gd name="connsiteY31" fmla="*/ 0 h 10000"/>
              <a:gd name="connsiteX32" fmla="*/ 7821 w 10000"/>
              <a:gd name="connsiteY32" fmla="*/ 206 h 10000"/>
              <a:gd name="connsiteX33" fmla="*/ 7370 w 10000"/>
              <a:gd name="connsiteY33" fmla="*/ 515 h 10000"/>
              <a:gd name="connsiteX34" fmla="*/ 6769 w 10000"/>
              <a:gd name="connsiteY34" fmla="*/ 515 h 10000"/>
              <a:gd name="connsiteX35" fmla="*/ 5717 w 10000"/>
              <a:gd name="connsiteY35" fmla="*/ 515 h 10000"/>
              <a:gd name="connsiteX36" fmla="*/ 5717 w 10000"/>
              <a:gd name="connsiteY36" fmla="*/ 464 h 10000"/>
              <a:gd name="connsiteX37" fmla="*/ 5643 w 10000"/>
              <a:gd name="connsiteY37" fmla="*/ 515 h 10000"/>
              <a:gd name="connsiteX38" fmla="*/ 1961 w 10000"/>
              <a:gd name="connsiteY38" fmla="*/ 515 h 10000"/>
              <a:gd name="connsiteX39" fmla="*/ 1961 w 10000"/>
              <a:gd name="connsiteY39" fmla="*/ 1598 h 10000"/>
              <a:gd name="connsiteX40" fmla="*/ 1285 w 10000"/>
              <a:gd name="connsiteY40" fmla="*/ 1598 h 10000"/>
              <a:gd name="connsiteX41" fmla="*/ 1285 w 10000"/>
              <a:gd name="connsiteY41" fmla="*/ 1804 h 10000"/>
              <a:gd name="connsiteX42" fmla="*/ 1285 w 10000"/>
              <a:gd name="connsiteY42" fmla="*/ 3659 h 10000"/>
              <a:gd name="connsiteX43" fmla="*/ 1135 w 10000"/>
              <a:gd name="connsiteY43" fmla="*/ 3762 h 10000"/>
              <a:gd name="connsiteX44" fmla="*/ 684 w 10000"/>
              <a:gd name="connsiteY44" fmla="*/ 3969 h 10000"/>
              <a:gd name="connsiteX45" fmla="*/ 609 w 10000"/>
              <a:gd name="connsiteY45" fmla="*/ 4227 h 10000"/>
              <a:gd name="connsiteX46" fmla="*/ 384 w 10000"/>
              <a:gd name="connsiteY46" fmla="*/ 4485 h 10000"/>
              <a:gd name="connsiteX47" fmla="*/ 234 w 10000"/>
              <a:gd name="connsiteY47" fmla="*/ 4897 h 10000"/>
              <a:gd name="connsiteX48" fmla="*/ 8 w 10000"/>
              <a:gd name="connsiteY48" fmla="*/ 5361 h 10000"/>
              <a:gd name="connsiteX49" fmla="*/ 384 w 10000"/>
              <a:gd name="connsiteY49" fmla="*/ 5412 h 10000"/>
              <a:gd name="connsiteX50" fmla="*/ 458 w 10000"/>
              <a:gd name="connsiteY50" fmla="*/ 5824 h 10000"/>
              <a:gd name="connsiteX51" fmla="*/ 684 w 10000"/>
              <a:gd name="connsiteY51" fmla="*/ 6237 h 10000"/>
              <a:gd name="connsiteX52" fmla="*/ 1059 w 10000"/>
              <a:gd name="connsiteY52" fmla="*/ 7062 h 10000"/>
              <a:gd name="connsiteX0" fmla="*/ 5868 w 10000"/>
              <a:gd name="connsiteY0" fmla="*/ 9845 h 9986"/>
              <a:gd name="connsiteX1" fmla="*/ 6093 w 10000"/>
              <a:gd name="connsiteY1" fmla="*/ 9948 h 9986"/>
              <a:gd name="connsiteX2" fmla="*/ 6769 w 10000"/>
              <a:gd name="connsiteY2" fmla="*/ 9742 h 9986"/>
              <a:gd name="connsiteX3" fmla="*/ 6919 w 10000"/>
              <a:gd name="connsiteY3" fmla="*/ 9845 h 9986"/>
              <a:gd name="connsiteX4" fmla="*/ 7220 w 10000"/>
              <a:gd name="connsiteY4" fmla="*/ 9588 h 9986"/>
              <a:gd name="connsiteX5" fmla="*/ 7671 w 10000"/>
              <a:gd name="connsiteY5" fmla="*/ 9279 h 9986"/>
              <a:gd name="connsiteX6" fmla="*/ 8197 w 10000"/>
              <a:gd name="connsiteY6" fmla="*/ 9279 h 9986"/>
              <a:gd name="connsiteX7" fmla="*/ 8422 w 10000"/>
              <a:gd name="connsiteY7" fmla="*/ 9433 h 9986"/>
              <a:gd name="connsiteX8" fmla="*/ 8272 w 10000"/>
              <a:gd name="connsiteY8" fmla="*/ 9021 h 9986"/>
              <a:gd name="connsiteX9" fmla="*/ 7821 w 10000"/>
              <a:gd name="connsiteY9" fmla="*/ 8556 h 9986"/>
              <a:gd name="connsiteX10" fmla="*/ 7370 w 10000"/>
              <a:gd name="connsiteY10" fmla="*/ 8093 h 9986"/>
              <a:gd name="connsiteX11" fmla="*/ 6769 w 10000"/>
              <a:gd name="connsiteY11" fmla="*/ 7680 h 9986"/>
              <a:gd name="connsiteX12" fmla="*/ 7145 w 10000"/>
              <a:gd name="connsiteY12" fmla="*/ 7526 h 9986"/>
              <a:gd name="connsiteX13" fmla="*/ 7446 w 10000"/>
              <a:gd name="connsiteY13" fmla="*/ 6701 h 9986"/>
              <a:gd name="connsiteX14" fmla="*/ 7446 w 10000"/>
              <a:gd name="connsiteY14" fmla="*/ 6341 h 9986"/>
              <a:gd name="connsiteX15" fmla="*/ 7821 w 10000"/>
              <a:gd name="connsiteY15" fmla="*/ 6341 h 9986"/>
              <a:gd name="connsiteX16" fmla="*/ 8047 w 10000"/>
              <a:gd name="connsiteY16" fmla="*/ 5670 h 9986"/>
              <a:gd name="connsiteX17" fmla="*/ 8648 w 10000"/>
              <a:gd name="connsiteY17" fmla="*/ 5258 h 9986"/>
              <a:gd name="connsiteX18" fmla="*/ 8873 w 10000"/>
              <a:gd name="connsiteY18" fmla="*/ 4485 h 9986"/>
              <a:gd name="connsiteX19" fmla="*/ 8722 w 10000"/>
              <a:gd name="connsiteY19" fmla="*/ 4073 h 9986"/>
              <a:gd name="connsiteX20" fmla="*/ 9098 w 10000"/>
              <a:gd name="connsiteY20" fmla="*/ 3196 h 9986"/>
              <a:gd name="connsiteX21" fmla="*/ 9399 w 10000"/>
              <a:gd name="connsiteY21" fmla="*/ 2938 h 9986"/>
              <a:gd name="connsiteX22" fmla="*/ 10000 w 10000"/>
              <a:gd name="connsiteY22" fmla="*/ 2526 h 9986"/>
              <a:gd name="connsiteX23" fmla="*/ 9774 w 10000"/>
              <a:gd name="connsiteY23" fmla="*/ 2474 h 9986"/>
              <a:gd name="connsiteX24" fmla="*/ 9399 w 10000"/>
              <a:gd name="connsiteY24" fmla="*/ 2217 h 9986"/>
              <a:gd name="connsiteX25" fmla="*/ 9173 w 10000"/>
              <a:gd name="connsiteY25" fmla="*/ 1444 h 9986"/>
              <a:gd name="connsiteX26" fmla="*/ 9173 w 10000"/>
              <a:gd name="connsiteY26" fmla="*/ 1031 h 9986"/>
              <a:gd name="connsiteX27" fmla="*/ 9098 w 10000"/>
              <a:gd name="connsiteY27" fmla="*/ 515 h 9986"/>
              <a:gd name="connsiteX28" fmla="*/ 8873 w 10000"/>
              <a:gd name="connsiteY28" fmla="*/ 361 h 9986"/>
              <a:gd name="connsiteX29" fmla="*/ 8497 w 10000"/>
              <a:gd name="connsiteY29" fmla="*/ 155 h 9986"/>
              <a:gd name="connsiteX30" fmla="*/ 8272 w 10000"/>
              <a:gd name="connsiteY30" fmla="*/ 0 h 9986"/>
              <a:gd name="connsiteX31" fmla="*/ 7821 w 10000"/>
              <a:gd name="connsiteY31" fmla="*/ 206 h 9986"/>
              <a:gd name="connsiteX32" fmla="*/ 7370 w 10000"/>
              <a:gd name="connsiteY32" fmla="*/ 515 h 9986"/>
              <a:gd name="connsiteX33" fmla="*/ 6769 w 10000"/>
              <a:gd name="connsiteY33" fmla="*/ 515 h 9986"/>
              <a:gd name="connsiteX34" fmla="*/ 5717 w 10000"/>
              <a:gd name="connsiteY34" fmla="*/ 515 h 9986"/>
              <a:gd name="connsiteX35" fmla="*/ 5717 w 10000"/>
              <a:gd name="connsiteY35" fmla="*/ 464 h 9986"/>
              <a:gd name="connsiteX36" fmla="*/ 5643 w 10000"/>
              <a:gd name="connsiteY36" fmla="*/ 515 h 9986"/>
              <a:gd name="connsiteX37" fmla="*/ 1961 w 10000"/>
              <a:gd name="connsiteY37" fmla="*/ 515 h 9986"/>
              <a:gd name="connsiteX38" fmla="*/ 1961 w 10000"/>
              <a:gd name="connsiteY38" fmla="*/ 1598 h 9986"/>
              <a:gd name="connsiteX39" fmla="*/ 1285 w 10000"/>
              <a:gd name="connsiteY39" fmla="*/ 1598 h 9986"/>
              <a:gd name="connsiteX40" fmla="*/ 1285 w 10000"/>
              <a:gd name="connsiteY40" fmla="*/ 1804 h 9986"/>
              <a:gd name="connsiteX41" fmla="*/ 1285 w 10000"/>
              <a:gd name="connsiteY41" fmla="*/ 3659 h 9986"/>
              <a:gd name="connsiteX42" fmla="*/ 1135 w 10000"/>
              <a:gd name="connsiteY42" fmla="*/ 3762 h 9986"/>
              <a:gd name="connsiteX43" fmla="*/ 684 w 10000"/>
              <a:gd name="connsiteY43" fmla="*/ 3969 h 9986"/>
              <a:gd name="connsiteX44" fmla="*/ 609 w 10000"/>
              <a:gd name="connsiteY44" fmla="*/ 4227 h 9986"/>
              <a:gd name="connsiteX45" fmla="*/ 384 w 10000"/>
              <a:gd name="connsiteY45" fmla="*/ 4485 h 9986"/>
              <a:gd name="connsiteX46" fmla="*/ 234 w 10000"/>
              <a:gd name="connsiteY46" fmla="*/ 4897 h 9986"/>
              <a:gd name="connsiteX47" fmla="*/ 8 w 10000"/>
              <a:gd name="connsiteY47" fmla="*/ 5361 h 9986"/>
              <a:gd name="connsiteX48" fmla="*/ 384 w 10000"/>
              <a:gd name="connsiteY48" fmla="*/ 5412 h 9986"/>
              <a:gd name="connsiteX49" fmla="*/ 458 w 10000"/>
              <a:gd name="connsiteY49" fmla="*/ 5824 h 9986"/>
              <a:gd name="connsiteX50" fmla="*/ 684 w 10000"/>
              <a:gd name="connsiteY50" fmla="*/ 6237 h 9986"/>
              <a:gd name="connsiteX51" fmla="*/ 1059 w 10000"/>
              <a:gd name="connsiteY51" fmla="*/ 7062 h 9986"/>
              <a:gd name="connsiteX0" fmla="*/ 6093 w 10000"/>
              <a:gd name="connsiteY0" fmla="*/ 9962 h 10000"/>
              <a:gd name="connsiteX1" fmla="*/ 6769 w 10000"/>
              <a:gd name="connsiteY1" fmla="*/ 9756 h 10000"/>
              <a:gd name="connsiteX2" fmla="*/ 6919 w 10000"/>
              <a:gd name="connsiteY2" fmla="*/ 9859 h 10000"/>
              <a:gd name="connsiteX3" fmla="*/ 7220 w 10000"/>
              <a:gd name="connsiteY3" fmla="*/ 9601 h 10000"/>
              <a:gd name="connsiteX4" fmla="*/ 7671 w 10000"/>
              <a:gd name="connsiteY4" fmla="*/ 9292 h 10000"/>
              <a:gd name="connsiteX5" fmla="*/ 8197 w 10000"/>
              <a:gd name="connsiteY5" fmla="*/ 9292 h 10000"/>
              <a:gd name="connsiteX6" fmla="*/ 8422 w 10000"/>
              <a:gd name="connsiteY6" fmla="*/ 9446 h 10000"/>
              <a:gd name="connsiteX7" fmla="*/ 8272 w 10000"/>
              <a:gd name="connsiteY7" fmla="*/ 9034 h 10000"/>
              <a:gd name="connsiteX8" fmla="*/ 7821 w 10000"/>
              <a:gd name="connsiteY8" fmla="*/ 8568 h 10000"/>
              <a:gd name="connsiteX9" fmla="*/ 7370 w 10000"/>
              <a:gd name="connsiteY9" fmla="*/ 8104 h 10000"/>
              <a:gd name="connsiteX10" fmla="*/ 6769 w 10000"/>
              <a:gd name="connsiteY10" fmla="*/ 7691 h 10000"/>
              <a:gd name="connsiteX11" fmla="*/ 7145 w 10000"/>
              <a:gd name="connsiteY11" fmla="*/ 7537 h 10000"/>
              <a:gd name="connsiteX12" fmla="*/ 7446 w 10000"/>
              <a:gd name="connsiteY12" fmla="*/ 6710 h 10000"/>
              <a:gd name="connsiteX13" fmla="*/ 7446 w 10000"/>
              <a:gd name="connsiteY13" fmla="*/ 6350 h 10000"/>
              <a:gd name="connsiteX14" fmla="*/ 7821 w 10000"/>
              <a:gd name="connsiteY14" fmla="*/ 6350 h 10000"/>
              <a:gd name="connsiteX15" fmla="*/ 8047 w 10000"/>
              <a:gd name="connsiteY15" fmla="*/ 5678 h 10000"/>
              <a:gd name="connsiteX16" fmla="*/ 8648 w 10000"/>
              <a:gd name="connsiteY16" fmla="*/ 5265 h 10000"/>
              <a:gd name="connsiteX17" fmla="*/ 8873 w 10000"/>
              <a:gd name="connsiteY17" fmla="*/ 4491 h 10000"/>
              <a:gd name="connsiteX18" fmla="*/ 8722 w 10000"/>
              <a:gd name="connsiteY18" fmla="*/ 4079 h 10000"/>
              <a:gd name="connsiteX19" fmla="*/ 9098 w 10000"/>
              <a:gd name="connsiteY19" fmla="*/ 3200 h 10000"/>
              <a:gd name="connsiteX20" fmla="*/ 9399 w 10000"/>
              <a:gd name="connsiteY20" fmla="*/ 2942 h 10000"/>
              <a:gd name="connsiteX21" fmla="*/ 10000 w 10000"/>
              <a:gd name="connsiteY21" fmla="*/ 2530 h 10000"/>
              <a:gd name="connsiteX22" fmla="*/ 9774 w 10000"/>
              <a:gd name="connsiteY22" fmla="*/ 2477 h 10000"/>
              <a:gd name="connsiteX23" fmla="*/ 9399 w 10000"/>
              <a:gd name="connsiteY23" fmla="*/ 2220 h 10000"/>
              <a:gd name="connsiteX24" fmla="*/ 9173 w 10000"/>
              <a:gd name="connsiteY24" fmla="*/ 1446 h 10000"/>
              <a:gd name="connsiteX25" fmla="*/ 9173 w 10000"/>
              <a:gd name="connsiteY25" fmla="*/ 1032 h 10000"/>
              <a:gd name="connsiteX26" fmla="*/ 9098 w 10000"/>
              <a:gd name="connsiteY26" fmla="*/ 516 h 10000"/>
              <a:gd name="connsiteX27" fmla="*/ 8873 w 10000"/>
              <a:gd name="connsiteY27" fmla="*/ 362 h 10000"/>
              <a:gd name="connsiteX28" fmla="*/ 8497 w 10000"/>
              <a:gd name="connsiteY28" fmla="*/ 155 h 10000"/>
              <a:gd name="connsiteX29" fmla="*/ 8272 w 10000"/>
              <a:gd name="connsiteY29" fmla="*/ 0 h 10000"/>
              <a:gd name="connsiteX30" fmla="*/ 7821 w 10000"/>
              <a:gd name="connsiteY30" fmla="*/ 206 h 10000"/>
              <a:gd name="connsiteX31" fmla="*/ 7370 w 10000"/>
              <a:gd name="connsiteY31" fmla="*/ 516 h 10000"/>
              <a:gd name="connsiteX32" fmla="*/ 6769 w 10000"/>
              <a:gd name="connsiteY32" fmla="*/ 516 h 10000"/>
              <a:gd name="connsiteX33" fmla="*/ 5717 w 10000"/>
              <a:gd name="connsiteY33" fmla="*/ 516 h 10000"/>
              <a:gd name="connsiteX34" fmla="*/ 5717 w 10000"/>
              <a:gd name="connsiteY34" fmla="*/ 465 h 10000"/>
              <a:gd name="connsiteX35" fmla="*/ 5643 w 10000"/>
              <a:gd name="connsiteY35" fmla="*/ 516 h 10000"/>
              <a:gd name="connsiteX36" fmla="*/ 1961 w 10000"/>
              <a:gd name="connsiteY36" fmla="*/ 516 h 10000"/>
              <a:gd name="connsiteX37" fmla="*/ 1961 w 10000"/>
              <a:gd name="connsiteY37" fmla="*/ 1600 h 10000"/>
              <a:gd name="connsiteX38" fmla="*/ 1285 w 10000"/>
              <a:gd name="connsiteY38" fmla="*/ 1600 h 10000"/>
              <a:gd name="connsiteX39" fmla="*/ 1285 w 10000"/>
              <a:gd name="connsiteY39" fmla="*/ 1807 h 10000"/>
              <a:gd name="connsiteX40" fmla="*/ 1285 w 10000"/>
              <a:gd name="connsiteY40" fmla="*/ 3664 h 10000"/>
              <a:gd name="connsiteX41" fmla="*/ 1135 w 10000"/>
              <a:gd name="connsiteY41" fmla="*/ 3767 h 10000"/>
              <a:gd name="connsiteX42" fmla="*/ 684 w 10000"/>
              <a:gd name="connsiteY42" fmla="*/ 3975 h 10000"/>
              <a:gd name="connsiteX43" fmla="*/ 609 w 10000"/>
              <a:gd name="connsiteY43" fmla="*/ 4233 h 10000"/>
              <a:gd name="connsiteX44" fmla="*/ 384 w 10000"/>
              <a:gd name="connsiteY44" fmla="*/ 4491 h 10000"/>
              <a:gd name="connsiteX45" fmla="*/ 234 w 10000"/>
              <a:gd name="connsiteY45" fmla="*/ 4904 h 10000"/>
              <a:gd name="connsiteX46" fmla="*/ 8 w 10000"/>
              <a:gd name="connsiteY46" fmla="*/ 5369 h 10000"/>
              <a:gd name="connsiteX47" fmla="*/ 384 w 10000"/>
              <a:gd name="connsiteY47" fmla="*/ 5420 h 10000"/>
              <a:gd name="connsiteX48" fmla="*/ 458 w 10000"/>
              <a:gd name="connsiteY48" fmla="*/ 5832 h 10000"/>
              <a:gd name="connsiteX49" fmla="*/ 684 w 10000"/>
              <a:gd name="connsiteY49" fmla="*/ 6246 h 10000"/>
              <a:gd name="connsiteX50" fmla="*/ 1059 w 10000"/>
              <a:gd name="connsiteY50" fmla="*/ 7072 h 10000"/>
              <a:gd name="connsiteX0" fmla="*/ 6769 w 10000"/>
              <a:gd name="connsiteY0" fmla="*/ 9756 h 9859"/>
              <a:gd name="connsiteX1" fmla="*/ 6919 w 10000"/>
              <a:gd name="connsiteY1" fmla="*/ 9859 h 9859"/>
              <a:gd name="connsiteX2" fmla="*/ 7220 w 10000"/>
              <a:gd name="connsiteY2" fmla="*/ 9601 h 9859"/>
              <a:gd name="connsiteX3" fmla="*/ 7671 w 10000"/>
              <a:gd name="connsiteY3" fmla="*/ 9292 h 9859"/>
              <a:gd name="connsiteX4" fmla="*/ 8197 w 10000"/>
              <a:gd name="connsiteY4" fmla="*/ 9292 h 9859"/>
              <a:gd name="connsiteX5" fmla="*/ 8422 w 10000"/>
              <a:gd name="connsiteY5" fmla="*/ 9446 h 9859"/>
              <a:gd name="connsiteX6" fmla="*/ 8272 w 10000"/>
              <a:gd name="connsiteY6" fmla="*/ 9034 h 9859"/>
              <a:gd name="connsiteX7" fmla="*/ 7821 w 10000"/>
              <a:gd name="connsiteY7" fmla="*/ 8568 h 9859"/>
              <a:gd name="connsiteX8" fmla="*/ 7370 w 10000"/>
              <a:gd name="connsiteY8" fmla="*/ 8104 h 9859"/>
              <a:gd name="connsiteX9" fmla="*/ 6769 w 10000"/>
              <a:gd name="connsiteY9" fmla="*/ 7691 h 9859"/>
              <a:gd name="connsiteX10" fmla="*/ 7145 w 10000"/>
              <a:gd name="connsiteY10" fmla="*/ 7537 h 9859"/>
              <a:gd name="connsiteX11" fmla="*/ 7446 w 10000"/>
              <a:gd name="connsiteY11" fmla="*/ 6710 h 9859"/>
              <a:gd name="connsiteX12" fmla="*/ 7446 w 10000"/>
              <a:gd name="connsiteY12" fmla="*/ 6350 h 9859"/>
              <a:gd name="connsiteX13" fmla="*/ 7821 w 10000"/>
              <a:gd name="connsiteY13" fmla="*/ 6350 h 9859"/>
              <a:gd name="connsiteX14" fmla="*/ 8047 w 10000"/>
              <a:gd name="connsiteY14" fmla="*/ 5678 h 9859"/>
              <a:gd name="connsiteX15" fmla="*/ 8648 w 10000"/>
              <a:gd name="connsiteY15" fmla="*/ 5265 h 9859"/>
              <a:gd name="connsiteX16" fmla="*/ 8873 w 10000"/>
              <a:gd name="connsiteY16" fmla="*/ 4491 h 9859"/>
              <a:gd name="connsiteX17" fmla="*/ 8722 w 10000"/>
              <a:gd name="connsiteY17" fmla="*/ 4079 h 9859"/>
              <a:gd name="connsiteX18" fmla="*/ 9098 w 10000"/>
              <a:gd name="connsiteY18" fmla="*/ 3200 h 9859"/>
              <a:gd name="connsiteX19" fmla="*/ 9399 w 10000"/>
              <a:gd name="connsiteY19" fmla="*/ 2942 h 9859"/>
              <a:gd name="connsiteX20" fmla="*/ 10000 w 10000"/>
              <a:gd name="connsiteY20" fmla="*/ 2530 h 9859"/>
              <a:gd name="connsiteX21" fmla="*/ 9774 w 10000"/>
              <a:gd name="connsiteY21" fmla="*/ 2477 h 9859"/>
              <a:gd name="connsiteX22" fmla="*/ 9399 w 10000"/>
              <a:gd name="connsiteY22" fmla="*/ 2220 h 9859"/>
              <a:gd name="connsiteX23" fmla="*/ 9173 w 10000"/>
              <a:gd name="connsiteY23" fmla="*/ 1446 h 9859"/>
              <a:gd name="connsiteX24" fmla="*/ 9173 w 10000"/>
              <a:gd name="connsiteY24" fmla="*/ 1032 h 9859"/>
              <a:gd name="connsiteX25" fmla="*/ 9098 w 10000"/>
              <a:gd name="connsiteY25" fmla="*/ 516 h 9859"/>
              <a:gd name="connsiteX26" fmla="*/ 8873 w 10000"/>
              <a:gd name="connsiteY26" fmla="*/ 362 h 9859"/>
              <a:gd name="connsiteX27" fmla="*/ 8497 w 10000"/>
              <a:gd name="connsiteY27" fmla="*/ 155 h 9859"/>
              <a:gd name="connsiteX28" fmla="*/ 8272 w 10000"/>
              <a:gd name="connsiteY28" fmla="*/ 0 h 9859"/>
              <a:gd name="connsiteX29" fmla="*/ 7821 w 10000"/>
              <a:gd name="connsiteY29" fmla="*/ 206 h 9859"/>
              <a:gd name="connsiteX30" fmla="*/ 7370 w 10000"/>
              <a:gd name="connsiteY30" fmla="*/ 516 h 9859"/>
              <a:gd name="connsiteX31" fmla="*/ 6769 w 10000"/>
              <a:gd name="connsiteY31" fmla="*/ 516 h 9859"/>
              <a:gd name="connsiteX32" fmla="*/ 5717 w 10000"/>
              <a:gd name="connsiteY32" fmla="*/ 516 h 9859"/>
              <a:gd name="connsiteX33" fmla="*/ 5717 w 10000"/>
              <a:gd name="connsiteY33" fmla="*/ 465 h 9859"/>
              <a:gd name="connsiteX34" fmla="*/ 5643 w 10000"/>
              <a:gd name="connsiteY34" fmla="*/ 516 h 9859"/>
              <a:gd name="connsiteX35" fmla="*/ 1961 w 10000"/>
              <a:gd name="connsiteY35" fmla="*/ 516 h 9859"/>
              <a:gd name="connsiteX36" fmla="*/ 1961 w 10000"/>
              <a:gd name="connsiteY36" fmla="*/ 1600 h 9859"/>
              <a:gd name="connsiteX37" fmla="*/ 1285 w 10000"/>
              <a:gd name="connsiteY37" fmla="*/ 1600 h 9859"/>
              <a:gd name="connsiteX38" fmla="*/ 1285 w 10000"/>
              <a:gd name="connsiteY38" fmla="*/ 1807 h 9859"/>
              <a:gd name="connsiteX39" fmla="*/ 1285 w 10000"/>
              <a:gd name="connsiteY39" fmla="*/ 3664 h 9859"/>
              <a:gd name="connsiteX40" fmla="*/ 1135 w 10000"/>
              <a:gd name="connsiteY40" fmla="*/ 3767 h 9859"/>
              <a:gd name="connsiteX41" fmla="*/ 684 w 10000"/>
              <a:gd name="connsiteY41" fmla="*/ 3975 h 9859"/>
              <a:gd name="connsiteX42" fmla="*/ 609 w 10000"/>
              <a:gd name="connsiteY42" fmla="*/ 4233 h 9859"/>
              <a:gd name="connsiteX43" fmla="*/ 384 w 10000"/>
              <a:gd name="connsiteY43" fmla="*/ 4491 h 9859"/>
              <a:gd name="connsiteX44" fmla="*/ 234 w 10000"/>
              <a:gd name="connsiteY44" fmla="*/ 4904 h 9859"/>
              <a:gd name="connsiteX45" fmla="*/ 8 w 10000"/>
              <a:gd name="connsiteY45" fmla="*/ 5369 h 9859"/>
              <a:gd name="connsiteX46" fmla="*/ 384 w 10000"/>
              <a:gd name="connsiteY46" fmla="*/ 5420 h 9859"/>
              <a:gd name="connsiteX47" fmla="*/ 458 w 10000"/>
              <a:gd name="connsiteY47" fmla="*/ 5832 h 9859"/>
              <a:gd name="connsiteX48" fmla="*/ 684 w 10000"/>
              <a:gd name="connsiteY48" fmla="*/ 6246 h 9859"/>
              <a:gd name="connsiteX49" fmla="*/ 1059 w 10000"/>
              <a:gd name="connsiteY49" fmla="*/ 7072 h 9859"/>
              <a:gd name="connsiteX0" fmla="*/ 6919 w 10000"/>
              <a:gd name="connsiteY0" fmla="*/ 10000 h 10000"/>
              <a:gd name="connsiteX1" fmla="*/ 7220 w 10000"/>
              <a:gd name="connsiteY1" fmla="*/ 9738 h 10000"/>
              <a:gd name="connsiteX2" fmla="*/ 7671 w 10000"/>
              <a:gd name="connsiteY2" fmla="*/ 9425 h 10000"/>
              <a:gd name="connsiteX3" fmla="*/ 8197 w 10000"/>
              <a:gd name="connsiteY3" fmla="*/ 9425 h 10000"/>
              <a:gd name="connsiteX4" fmla="*/ 8422 w 10000"/>
              <a:gd name="connsiteY4" fmla="*/ 9581 h 10000"/>
              <a:gd name="connsiteX5" fmla="*/ 8272 w 10000"/>
              <a:gd name="connsiteY5" fmla="*/ 9163 h 10000"/>
              <a:gd name="connsiteX6" fmla="*/ 7821 w 10000"/>
              <a:gd name="connsiteY6" fmla="*/ 8691 h 10000"/>
              <a:gd name="connsiteX7" fmla="*/ 7370 w 10000"/>
              <a:gd name="connsiteY7" fmla="*/ 8220 h 10000"/>
              <a:gd name="connsiteX8" fmla="*/ 6769 w 10000"/>
              <a:gd name="connsiteY8" fmla="*/ 7801 h 10000"/>
              <a:gd name="connsiteX9" fmla="*/ 7145 w 10000"/>
              <a:gd name="connsiteY9" fmla="*/ 7645 h 10000"/>
              <a:gd name="connsiteX10" fmla="*/ 7446 w 10000"/>
              <a:gd name="connsiteY10" fmla="*/ 6806 h 10000"/>
              <a:gd name="connsiteX11" fmla="*/ 7446 w 10000"/>
              <a:gd name="connsiteY11" fmla="*/ 6441 h 10000"/>
              <a:gd name="connsiteX12" fmla="*/ 7821 w 10000"/>
              <a:gd name="connsiteY12" fmla="*/ 6441 h 10000"/>
              <a:gd name="connsiteX13" fmla="*/ 8047 w 10000"/>
              <a:gd name="connsiteY13" fmla="*/ 5759 h 10000"/>
              <a:gd name="connsiteX14" fmla="*/ 8648 w 10000"/>
              <a:gd name="connsiteY14" fmla="*/ 5340 h 10000"/>
              <a:gd name="connsiteX15" fmla="*/ 8873 w 10000"/>
              <a:gd name="connsiteY15" fmla="*/ 4555 h 10000"/>
              <a:gd name="connsiteX16" fmla="*/ 8722 w 10000"/>
              <a:gd name="connsiteY16" fmla="*/ 4137 h 10000"/>
              <a:gd name="connsiteX17" fmla="*/ 9098 w 10000"/>
              <a:gd name="connsiteY17" fmla="*/ 3246 h 10000"/>
              <a:gd name="connsiteX18" fmla="*/ 9399 w 10000"/>
              <a:gd name="connsiteY18" fmla="*/ 2984 h 10000"/>
              <a:gd name="connsiteX19" fmla="*/ 10000 w 10000"/>
              <a:gd name="connsiteY19" fmla="*/ 2566 h 10000"/>
              <a:gd name="connsiteX20" fmla="*/ 9774 w 10000"/>
              <a:gd name="connsiteY20" fmla="*/ 2512 h 10000"/>
              <a:gd name="connsiteX21" fmla="*/ 9399 w 10000"/>
              <a:gd name="connsiteY21" fmla="*/ 2252 h 10000"/>
              <a:gd name="connsiteX22" fmla="*/ 9173 w 10000"/>
              <a:gd name="connsiteY22" fmla="*/ 1467 h 10000"/>
              <a:gd name="connsiteX23" fmla="*/ 9173 w 10000"/>
              <a:gd name="connsiteY23" fmla="*/ 1047 h 10000"/>
              <a:gd name="connsiteX24" fmla="*/ 9098 w 10000"/>
              <a:gd name="connsiteY24" fmla="*/ 523 h 10000"/>
              <a:gd name="connsiteX25" fmla="*/ 8873 w 10000"/>
              <a:gd name="connsiteY25" fmla="*/ 367 h 10000"/>
              <a:gd name="connsiteX26" fmla="*/ 8497 w 10000"/>
              <a:gd name="connsiteY26" fmla="*/ 157 h 10000"/>
              <a:gd name="connsiteX27" fmla="*/ 8272 w 10000"/>
              <a:gd name="connsiteY27" fmla="*/ 0 h 10000"/>
              <a:gd name="connsiteX28" fmla="*/ 7821 w 10000"/>
              <a:gd name="connsiteY28" fmla="*/ 209 h 10000"/>
              <a:gd name="connsiteX29" fmla="*/ 7370 w 10000"/>
              <a:gd name="connsiteY29" fmla="*/ 523 h 10000"/>
              <a:gd name="connsiteX30" fmla="*/ 6769 w 10000"/>
              <a:gd name="connsiteY30" fmla="*/ 523 h 10000"/>
              <a:gd name="connsiteX31" fmla="*/ 5717 w 10000"/>
              <a:gd name="connsiteY31" fmla="*/ 523 h 10000"/>
              <a:gd name="connsiteX32" fmla="*/ 5717 w 10000"/>
              <a:gd name="connsiteY32" fmla="*/ 472 h 10000"/>
              <a:gd name="connsiteX33" fmla="*/ 5643 w 10000"/>
              <a:gd name="connsiteY33" fmla="*/ 523 h 10000"/>
              <a:gd name="connsiteX34" fmla="*/ 1961 w 10000"/>
              <a:gd name="connsiteY34" fmla="*/ 523 h 10000"/>
              <a:gd name="connsiteX35" fmla="*/ 1961 w 10000"/>
              <a:gd name="connsiteY35" fmla="*/ 1623 h 10000"/>
              <a:gd name="connsiteX36" fmla="*/ 1285 w 10000"/>
              <a:gd name="connsiteY36" fmla="*/ 1623 h 10000"/>
              <a:gd name="connsiteX37" fmla="*/ 1285 w 10000"/>
              <a:gd name="connsiteY37" fmla="*/ 1833 h 10000"/>
              <a:gd name="connsiteX38" fmla="*/ 1285 w 10000"/>
              <a:gd name="connsiteY38" fmla="*/ 3716 h 10000"/>
              <a:gd name="connsiteX39" fmla="*/ 1135 w 10000"/>
              <a:gd name="connsiteY39" fmla="*/ 3821 h 10000"/>
              <a:gd name="connsiteX40" fmla="*/ 684 w 10000"/>
              <a:gd name="connsiteY40" fmla="*/ 4032 h 10000"/>
              <a:gd name="connsiteX41" fmla="*/ 609 w 10000"/>
              <a:gd name="connsiteY41" fmla="*/ 4294 h 10000"/>
              <a:gd name="connsiteX42" fmla="*/ 384 w 10000"/>
              <a:gd name="connsiteY42" fmla="*/ 4555 h 10000"/>
              <a:gd name="connsiteX43" fmla="*/ 234 w 10000"/>
              <a:gd name="connsiteY43" fmla="*/ 4974 h 10000"/>
              <a:gd name="connsiteX44" fmla="*/ 8 w 10000"/>
              <a:gd name="connsiteY44" fmla="*/ 5446 h 10000"/>
              <a:gd name="connsiteX45" fmla="*/ 384 w 10000"/>
              <a:gd name="connsiteY45" fmla="*/ 5498 h 10000"/>
              <a:gd name="connsiteX46" fmla="*/ 458 w 10000"/>
              <a:gd name="connsiteY46" fmla="*/ 5915 h 10000"/>
              <a:gd name="connsiteX47" fmla="*/ 684 w 10000"/>
              <a:gd name="connsiteY47" fmla="*/ 6335 h 10000"/>
              <a:gd name="connsiteX48" fmla="*/ 1059 w 10000"/>
              <a:gd name="connsiteY48" fmla="*/ 7173 h 10000"/>
              <a:gd name="connsiteX0" fmla="*/ 7220 w 10000"/>
              <a:gd name="connsiteY0" fmla="*/ 9738 h 9738"/>
              <a:gd name="connsiteX1" fmla="*/ 7671 w 10000"/>
              <a:gd name="connsiteY1" fmla="*/ 9425 h 9738"/>
              <a:gd name="connsiteX2" fmla="*/ 8197 w 10000"/>
              <a:gd name="connsiteY2" fmla="*/ 9425 h 9738"/>
              <a:gd name="connsiteX3" fmla="*/ 8422 w 10000"/>
              <a:gd name="connsiteY3" fmla="*/ 9581 h 9738"/>
              <a:gd name="connsiteX4" fmla="*/ 8272 w 10000"/>
              <a:gd name="connsiteY4" fmla="*/ 9163 h 9738"/>
              <a:gd name="connsiteX5" fmla="*/ 7821 w 10000"/>
              <a:gd name="connsiteY5" fmla="*/ 8691 h 9738"/>
              <a:gd name="connsiteX6" fmla="*/ 7370 w 10000"/>
              <a:gd name="connsiteY6" fmla="*/ 8220 h 9738"/>
              <a:gd name="connsiteX7" fmla="*/ 6769 w 10000"/>
              <a:gd name="connsiteY7" fmla="*/ 7801 h 9738"/>
              <a:gd name="connsiteX8" fmla="*/ 7145 w 10000"/>
              <a:gd name="connsiteY8" fmla="*/ 7645 h 9738"/>
              <a:gd name="connsiteX9" fmla="*/ 7446 w 10000"/>
              <a:gd name="connsiteY9" fmla="*/ 6806 h 9738"/>
              <a:gd name="connsiteX10" fmla="*/ 7446 w 10000"/>
              <a:gd name="connsiteY10" fmla="*/ 6441 h 9738"/>
              <a:gd name="connsiteX11" fmla="*/ 7821 w 10000"/>
              <a:gd name="connsiteY11" fmla="*/ 6441 h 9738"/>
              <a:gd name="connsiteX12" fmla="*/ 8047 w 10000"/>
              <a:gd name="connsiteY12" fmla="*/ 5759 h 9738"/>
              <a:gd name="connsiteX13" fmla="*/ 8648 w 10000"/>
              <a:gd name="connsiteY13" fmla="*/ 5340 h 9738"/>
              <a:gd name="connsiteX14" fmla="*/ 8873 w 10000"/>
              <a:gd name="connsiteY14" fmla="*/ 4555 h 9738"/>
              <a:gd name="connsiteX15" fmla="*/ 8722 w 10000"/>
              <a:gd name="connsiteY15" fmla="*/ 4137 h 9738"/>
              <a:gd name="connsiteX16" fmla="*/ 9098 w 10000"/>
              <a:gd name="connsiteY16" fmla="*/ 3246 h 9738"/>
              <a:gd name="connsiteX17" fmla="*/ 9399 w 10000"/>
              <a:gd name="connsiteY17" fmla="*/ 2984 h 9738"/>
              <a:gd name="connsiteX18" fmla="*/ 10000 w 10000"/>
              <a:gd name="connsiteY18" fmla="*/ 2566 h 9738"/>
              <a:gd name="connsiteX19" fmla="*/ 9774 w 10000"/>
              <a:gd name="connsiteY19" fmla="*/ 2512 h 9738"/>
              <a:gd name="connsiteX20" fmla="*/ 9399 w 10000"/>
              <a:gd name="connsiteY20" fmla="*/ 2252 h 9738"/>
              <a:gd name="connsiteX21" fmla="*/ 9173 w 10000"/>
              <a:gd name="connsiteY21" fmla="*/ 1467 h 9738"/>
              <a:gd name="connsiteX22" fmla="*/ 9173 w 10000"/>
              <a:gd name="connsiteY22" fmla="*/ 1047 h 9738"/>
              <a:gd name="connsiteX23" fmla="*/ 9098 w 10000"/>
              <a:gd name="connsiteY23" fmla="*/ 523 h 9738"/>
              <a:gd name="connsiteX24" fmla="*/ 8873 w 10000"/>
              <a:gd name="connsiteY24" fmla="*/ 367 h 9738"/>
              <a:gd name="connsiteX25" fmla="*/ 8497 w 10000"/>
              <a:gd name="connsiteY25" fmla="*/ 157 h 9738"/>
              <a:gd name="connsiteX26" fmla="*/ 8272 w 10000"/>
              <a:gd name="connsiteY26" fmla="*/ 0 h 9738"/>
              <a:gd name="connsiteX27" fmla="*/ 7821 w 10000"/>
              <a:gd name="connsiteY27" fmla="*/ 209 h 9738"/>
              <a:gd name="connsiteX28" fmla="*/ 7370 w 10000"/>
              <a:gd name="connsiteY28" fmla="*/ 523 h 9738"/>
              <a:gd name="connsiteX29" fmla="*/ 6769 w 10000"/>
              <a:gd name="connsiteY29" fmla="*/ 523 h 9738"/>
              <a:gd name="connsiteX30" fmla="*/ 5717 w 10000"/>
              <a:gd name="connsiteY30" fmla="*/ 523 h 9738"/>
              <a:gd name="connsiteX31" fmla="*/ 5717 w 10000"/>
              <a:gd name="connsiteY31" fmla="*/ 472 h 9738"/>
              <a:gd name="connsiteX32" fmla="*/ 5643 w 10000"/>
              <a:gd name="connsiteY32" fmla="*/ 523 h 9738"/>
              <a:gd name="connsiteX33" fmla="*/ 1961 w 10000"/>
              <a:gd name="connsiteY33" fmla="*/ 523 h 9738"/>
              <a:gd name="connsiteX34" fmla="*/ 1961 w 10000"/>
              <a:gd name="connsiteY34" fmla="*/ 1623 h 9738"/>
              <a:gd name="connsiteX35" fmla="*/ 1285 w 10000"/>
              <a:gd name="connsiteY35" fmla="*/ 1623 h 9738"/>
              <a:gd name="connsiteX36" fmla="*/ 1285 w 10000"/>
              <a:gd name="connsiteY36" fmla="*/ 1833 h 9738"/>
              <a:gd name="connsiteX37" fmla="*/ 1285 w 10000"/>
              <a:gd name="connsiteY37" fmla="*/ 3716 h 9738"/>
              <a:gd name="connsiteX38" fmla="*/ 1135 w 10000"/>
              <a:gd name="connsiteY38" fmla="*/ 3821 h 9738"/>
              <a:gd name="connsiteX39" fmla="*/ 684 w 10000"/>
              <a:gd name="connsiteY39" fmla="*/ 4032 h 9738"/>
              <a:gd name="connsiteX40" fmla="*/ 609 w 10000"/>
              <a:gd name="connsiteY40" fmla="*/ 4294 h 9738"/>
              <a:gd name="connsiteX41" fmla="*/ 384 w 10000"/>
              <a:gd name="connsiteY41" fmla="*/ 4555 h 9738"/>
              <a:gd name="connsiteX42" fmla="*/ 234 w 10000"/>
              <a:gd name="connsiteY42" fmla="*/ 4974 h 9738"/>
              <a:gd name="connsiteX43" fmla="*/ 8 w 10000"/>
              <a:gd name="connsiteY43" fmla="*/ 5446 h 9738"/>
              <a:gd name="connsiteX44" fmla="*/ 384 w 10000"/>
              <a:gd name="connsiteY44" fmla="*/ 5498 h 9738"/>
              <a:gd name="connsiteX45" fmla="*/ 458 w 10000"/>
              <a:gd name="connsiteY45" fmla="*/ 5915 h 9738"/>
              <a:gd name="connsiteX46" fmla="*/ 684 w 10000"/>
              <a:gd name="connsiteY46" fmla="*/ 6335 h 9738"/>
              <a:gd name="connsiteX47" fmla="*/ 1059 w 10000"/>
              <a:gd name="connsiteY47" fmla="*/ 7173 h 9738"/>
              <a:gd name="connsiteX0" fmla="*/ 7671 w 10000"/>
              <a:gd name="connsiteY0" fmla="*/ 9679 h 9839"/>
              <a:gd name="connsiteX1" fmla="*/ 8197 w 10000"/>
              <a:gd name="connsiteY1" fmla="*/ 9679 h 9839"/>
              <a:gd name="connsiteX2" fmla="*/ 8422 w 10000"/>
              <a:gd name="connsiteY2" fmla="*/ 9839 h 9839"/>
              <a:gd name="connsiteX3" fmla="*/ 8272 w 10000"/>
              <a:gd name="connsiteY3" fmla="*/ 9410 h 9839"/>
              <a:gd name="connsiteX4" fmla="*/ 7821 w 10000"/>
              <a:gd name="connsiteY4" fmla="*/ 8925 h 9839"/>
              <a:gd name="connsiteX5" fmla="*/ 7370 w 10000"/>
              <a:gd name="connsiteY5" fmla="*/ 8441 h 9839"/>
              <a:gd name="connsiteX6" fmla="*/ 6769 w 10000"/>
              <a:gd name="connsiteY6" fmla="*/ 8011 h 9839"/>
              <a:gd name="connsiteX7" fmla="*/ 7145 w 10000"/>
              <a:gd name="connsiteY7" fmla="*/ 7851 h 9839"/>
              <a:gd name="connsiteX8" fmla="*/ 7446 w 10000"/>
              <a:gd name="connsiteY8" fmla="*/ 6989 h 9839"/>
              <a:gd name="connsiteX9" fmla="*/ 7446 w 10000"/>
              <a:gd name="connsiteY9" fmla="*/ 6614 h 9839"/>
              <a:gd name="connsiteX10" fmla="*/ 7821 w 10000"/>
              <a:gd name="connsiteY10" fmla="*/ 6614 h 9839"/>
              <a:gd name="connsiteX11" fmla="*/ 8047 w 10000"/>
              <a:gd name="connsiteY11" fmla="*/ 5914 h 9839"/>
              <a:gd name="connsiteX12" fmla="*/ 8648 w 10000"/>
              <a:gd name="connsiteY12" fmla="*/ 5484 h 9839"/>
              <a:gd name="connsiteX13" fmla="*/ 8873 w 10000"/>
              <a:gd name="connsiteY13" fmla="*/ 4678 h 9839"/>
              <a:gd name="connsiteX14" fmla="*/ 8722 w 10000"/>
              <a:gd name="connsiteY14" fmla="*/ 4248 h 9839"/>
              <a:gd name="connsiteX15" fmla="*/ 9098 w 10000"/>
              <a:gd name="connsiteY15" fmla="*/ 3333 h 9839"/>
              <a:gd name="connsiteX16" fmla="*/ 9399 w 10000"/>
              <a:gd name="connsiteY16" fmla="*/ 3064 h 9839"/>
              <a:gd name="connsiteX17" fmla="*/ 10000 w 10000"/>
              <a:gd name="connsiteY17" fmla="*/ 2635 h 9839"/>
              <a:gd name="connsiteX18" fmla="*/ 9774 w 10000"/>
              <a:gd name="connsiteY18" fmla="*/ 2580 h 9839"/>
              <a:gd name="connsiteX19" fmla="*/ 9399 w 10000"/>
              <a:gd name="connsiteY19" fmla="*/ 2313 h 9839"/>
              <a:gd name="connsiteX20" fmla="*/ 9173 w 10000"/>
              <a:gd name="connsiteY20" fmla="*/ 1506 h 9839"/>
              <a:gd name="connsiteX21" fmla="*/ 9173 w 10000"/>
              <a:gd name="connsiteY21" fmla="*/ 1075 h 9839"/>
              <a:gd name="connsiteX22" fmla="*/ 9098 w 10000"/>
              <a:gd name="connsiteY22" fmla="*/ 537 h 9839"/>
              <a:gd name="connsiteX23" fmla="*/ 8873 w 10000"/>
              <a:gd name="connsiteY23" fmla="*/ 377 h 9839"/>
              <a:gd name="connsiteX24" fmla="*/ 8497 w 10000"/>
              <a:gd name="connsiteY24" fmla="*/ 161 h 9839"/>
              <a:gd name="connsiteX25" fmla="*/ 8272 w 10000"/>
              <a:gd name="connsiteY25" fmla="*/ 0 h 9839"/>
              <a:gd name="connsiteX26" fmla="*/ 7821 w 10000"/>
              <a:gd name="connsiteY26" fmla="*/ 215 h 9839"/>
              <a:gd name="connsiteX27" fmla="*/ 7370 w 10000"/>
              <a:gd name="connsiteY27" fmla="*/ 537 h 9839"/>
              <a:gd name="connsiteX28" fmla="*/ 6769 w 10000"/>
              <a:gd name="connsiteY28" fmla="*/ 537 h 9839"/>
              <a:gd name="connsiteX29" fmla="*/ 5717 w 10000"/>
              <a:gd name="connsiteY29" fmla="*/ 537 h 9839"/>
              <a:gd name="connsiteX30" fmla="*/ 5717 w 10000"/>
              <a:gd name="connsiteY30" fmla="*/ 485 h 9839"/>
              <a:gd name="connsiteX31" fmla="*/ 5643 w 10000"/>
              <a:gd name="connsiteY31" fmla="*/ 537 h 9839"/>
              <a:gd name="connsiteX32" fmla="*/ 1961 w 10000"/>
              <a:gd name="connsiteY32" fmla="*/ 537 h 9839"/>
              <a:gd name="connsiteX33" fmla="*/ 1961 w 10000"/>
              <a:gd name="connsiteY33" fmla="*/ 1667 h 9839"/>
              <a:gd name="connsiteX34" fmla="*/ 1285 w 10000"/>
              <a:gd name="connsiteY34" fmla="*/ 1667 h 9839"/>
              <a:gd name="connsiteX35" fmla="*/ 1285 w 10000"/>
              <a:gd name="connsiteY35" fmla="*/ 1882 h 9839"/>
              <a:gd name="connsiteX36" fmla="*/ 1285 w 10000"/>
              <a:gd name="connsiteY36" fmla="*/ 3816 h 9839"/>
              <a:gd name="connsiteX37" fmla="*/ 1135 w 10000"/>
              <a:gd name="connsiteY37" fmla="*/ 3924 h 9839"/>
              <a:gd name="connsiteX38" fmla="*/ 684 w 10000"/>
              <a:gd name="connsiteY38" fmla="*/ 4140 h 9839"/>
              <a:gd name="connsiteX39" fmla="*/ 609 w 10000"/>
              <a:gd name="connsiteY39" fmla="*/ 4410 h 9839"/>
              <a:gd name="connsiteX40" fmla="*/ 384 w 10000"/>
              <a:gd name="connsiteY40" fmla="*/ 4678 h 9839"/>
              <a:gd name="connsiteX41" fmla="*/ 234 w 10000"/>
              <a:gd name="connsiteY41" fmla="*/ 5108 h 9839"/>
              <a:gd name="connsiteX42" fmla="*/ 8 w 10000"/>
              <a:gd name="connsiteY42" fmla="*/ 5593 h 9839"/>
              <a:gd name="connsiteX43" fmla="*/ 384 w 10000"/>
              <a:gd name="connsiteY43" fmla="*/ 5646 h 9839"/>
              <a:gd name="connsiteX44" fmla="*/ 458 w 10000"/>
              <a:gd name="connsiteY44" fmla="*/ 6074 h 9839"/>
              <a:gd name="connsiteX45" fmla="*/ 684 w 10000"/>
              <a:gd name="connsiteY45" fmla="*/ 6505 h 9839"/>
              <a:gd name="connsiteX46" fmla="*/ 1059 w 10000"/>
              <a:gd name="connsiteY46" fmla="*/ 7366 h 9839"/>
              <a:gd name="connsiteX0" fmla="*/ 8197 w 10000"/>
              <a:gd name="connsiteY0" fmla="*/ 9837 h 10000"/>
              <a:gd name="connsiteX1" fmla="*/ 8422 w 10000"/>
              <a:gd name="connsiteY1" fmla="*/ 10000 h 10000"/>
              <a:gd name="connsiteX2" fmla="*/ 8272 w 10000"/>
              <a:gd name="connsiteY2" fmla="*/ 9564 h 10000"/>
              <a:gd name="connsiteX3" fmla="*/ 7821 w 10000"/>
              <a:gd name="connsiteY3" fmla="*/ 9071 h 10000"/>
              <a:gd name="connsiteX4" fmla="*/ 7370 w 10000"/>
              <a:gd name="connsiteY4" fmla="*/ 8579 h 10000"/>
              <a:gd name="connsiteX5" fmla="*/ 6769 w 10000"/>
              <a:gd name="connsiteY5" fmla="*/ 8142 h 10000"/>
              <a:gd name="connsiteX6" fmla="*/ 7145 w 10000"/>
              <a:gd name="connsiteY6" fmla="*/ 7979 h 10000"/>
              <a:gd name="connsiteX7" fmla="*/ 7446 w 10000"/>
              <a:gd name="connsiteY7" fmla="*/ 7103 h 10000"/>
              <a:gd name="connsiteX8" fmla="*/ 7446 w 10000"/>
              <a:gd name="connsiteY8" fmla="*/ 6722 h 10000"/>
              <a:gd name="connsiteX9" fmla="*/ 7821 w 10000"/>
              <a:gd name="connsiteY9" fmla="*/ 6722 h 10000"/>
              <a:gd name="connsiteX10" fmla="*/ 8047 w 10000"/>
              <a:gd name="connsiteY10" fmla="*/ 6011 h 10000"/>
              <a:gd name="connsiteX11" fmla="*/ 8648 w 10000"/>
              <a:gd name="connsiteY11" fmla="*/ 5574 h 10000"/>
              <a:gd name="connsiteX12" fmla="*/ 8873 w 10000"/>
              <a:gd name="connsiteY12" fmla="*/ 4755 h 10000"/>
              <a:gd name="connsiteX13" fmla="*/ 8722 w 10000"/>
              <a:gd name="connsiteY13" fmla="*/ 4318 h 10000"/>
              <a:gd name="connsiteX14" fmla="*/ 9098 w 10000"/>
              <a:gd name="connsiteY14" fmla="*/ 3388 h 10000"/>
              <a:gd name="connsiteX15" fmla="*/ 9399 w 10000"/>
              <a:gd name="connsiteY15" fmla="*/ 3114 h 10000"/>
              <a:gd name="connsiteX16" fmla="*/ 10000 w 10000"/>
              <a:gd name="connsiteY16" fmla="*/ 2678 h 10000"/>
              <a:gd name="connsiteX17" fmla="*/ 9774 w 10000"/>
              <a:gd name="connsiteY17" fmla="*/ 2622 h 10000"/>
              <a:gd name="connsiteX18" fmla="*/ 9399 w 10000"/>
              <a:gd name="connsiteY18" fmla="*/ 2351 h 10000"/>
              <a:gd name="connsiteX19" fmla="*/ 9173 w 10000"/>
              <a:gd name="connsiteY19" fmla="*/ 1531 h 10000"/>
              <a:gd name="connsiteX20" fmla="*/ 9173 w 10000"/>
              <a:gd name="connsiteY20" fmla="*/ 1093 h 10000"/>
              <a:gd name="connsiteX21" fmla="*/ 9098 w 10000"/>
              <a:gd name="connsiteY21" fmla="*/ 546 h 10000"/>
              <a:gd name="connsiteX22" fmla="*/ 8873 w 10000"/>
              <a:gd name="connsiteY22" fmla="*/ 383 h 10000"/>
              <a:gd name="connsiteX23" fmla="*/ 8497 w 10000"/>
              <a:gd name="connsiteY23" fmla="*/ 164 h 10000"/>
              <a:gd name="connsiteX24" fmla="*/ 8272 w 10000"/>
              <a:gd name="connsiteY24" fmla="*/ 0 h 10000"/>
              <a:gd name="connsiteX25" fmla="*/ 7821 w 10000"/>
              <a:gd name="connsiteY25" fmla="*/ 219 h 10000"/>
              <a:gd name="connsiteX26" fmla="*/ 7370 w 10000"/>
              <a:gd name="connsiteY26" fmla="*/ 546 h 10000"/>
              <a:gd name="connsiteX27" fmla="*/ 6769 w 10000"/>
              <a:gd name="connsiteY27" fmla="*/ 546 h 10000"/>
              <a:gd name="connsiteX28" fmla="*/ 5717 w 10000"/>
              <a:gd name="connsiteY28" fmla="*/ 546 h 10000"/>
              <a:gd name="connsiteX29" fmla="*/ 5717 w 10000"/>
              <a:gd name="connsiteY29" fmla="*/ 493 h 10000"/>
              <a:gd name="connsiteX30" fmla="*/ 5643 w 10000"/>
              <a:gd name="connsiteY30" fmla="*/ 546 h 10000"/>
              <a:gd name="connsiteX31" fmla="*/ 1961 w 10000"/>
              <a:gd name="connsiteY31" fmla="*/ 546 h 10000"/>
              <a:gd name="connsiteX32" fmla="*/ 1961 w 10000"/>
              <a:gd name="connsiteY32" fmla="*/ 1694 h 10000"/>
              <a:gd name="connsiteX33" fmla="*/ 1285 w 10000"/>
              <a:gd name="connsiteY33" fmla="*/ 1694 h 10000"/>
              <a:gd name="connsiteX34" fmla="*/ 1285 w 10000"/>
              <a:gd name="connsiteY34" fmla="*/ 1913 h 10000"/>
              <a:gd name="connsiteX35" fmla="*/ 1285 w 10000"/>
              <a:gd name="connsiteY35" fmla="*/ 3878 h 10000"/>
              <a:gd name="connsiteX36" fmla="*/ 1135 w 10000"/>
              <a:gd name="connsiteY36" fmla="*/ 3988 h 10000"/>
              <a:gd name="connsiteX37" fmla="*/ 684 w 10000"/>
              <a:gd name="connsiteY37" fmla="*/ 4208 h 10000"/>
              <a:gd name="connsiteX38" fmla="*/ 609 w 10000"/>
              <a:gd name="connsiteY38" fmla="*/ 4482 h 10000"/>
              <a:gd name="connsiteX39" fmla="*/ 384 w 10000"/>
              <a:gd name="connsiteY39" fmla="*/ 4755 h 10000"/>
              <a:gd name="connsiteX40" fmla="*/ 234 w 10000"/>
              <a:gd name="connsiteY40" fmla="*/ 5192 h 10000"/>
              <a:gd name="connsiteX41" fmla="*/ 8 w 10000"/>
              <a:gd name="connsiteY41" fmla="*/ 5685 h 10000"/>
              <a:gd name="connsiteX42" fmla="*/ 384 w 10000"/>
              <a:gd name="connsiteY42" fmla="*/ 5738 h 10000"/>
              <a:gd name="connsiteX43" fmla="*/ 458 w 10000"/>
              <a:gd name="connsiteY43" fmla="*/ 6173 h 10000"/>
              <a:gd name="connsiteX44" fmla="*/ 684 w 10000"/>
              <a:gd name="connsiteY44" fmla="*/ 6611 h 10000"/>
              <a:gd name="connsiteX45" fmla="*/ 1059 w 10000"/>
              <a:gd name="connsiteY45" fmla="*/ 7487 h 10000"/>
              <a:gd name="connsiteX0" fmla="*/ 8197 w 10000"/>
              <a:gd name="connsiteY0" fmla="*/ 9837 h 10000"/>
              <a:gd name="connsiteX1" fmla="*/ 8422 w 10000"/>
              <a:gd name="connsiteY1" fmla="*/ 10000 h 10000"/>
              <a:gd name="connsiteX2" fmla="*/ 8272 w 10000"/>
              <a:gd name="connsiteY2" fmla="*/ 9564 h 10000"/>
              <a:gd name="connsiteX3" fmla="*/ 7821 w 10000"/>
              <a:gd name="connsiteY3" fmla="*/ 9071 h 10000"/>
              <a:gd name="connsiteX4" fmla="*/ 7370 w 10000"/>
              <a:gd name="connsiteY4" fmla="*/ 8579 h 10000"/>
              <a:gd name="connsiteX5" fmla="*/ 6769 w 10000"/>
              <a:gd name="connsiteY5" fmla="*/ 8142 h 10000"/>
              <a:gd name="connsiteX6" fmla="*/ 7446 w 10000"/>
              <a:gd name="connsiteY6" fmla="*/ 7103 h 10000"/>
              <a:gd name="connsiteX7" fmla="*/ 7446 w 10000"/>
              <a:gd name="connsiteY7" fmla="*/ 6722 h 10000"/>
              <a:gd name="connsiteX8" fmla="*/ 7821 w 10000"/>
              <a:gd name="connsiteY8" fmla="*/ 6722 h 10000"/>
              <a:gd name="connsiteX9" fmla="*/ 8047 w 10000"/>
              <a:gd name="connsiteY9" fmla="*/ 6011 h 10000"/>
              <a:gd name="connsiteX10" fmla="*/ 8648 w 10000"/>
              <a:gd name="connsiteY10" fmla="*/ 5574 h 10000"/>
              <a:gd name="connsiteX11" fmla="*/ 8873 w 10000"/>
              <a:gd name="connsiteY11" fmla="*/ 4755 h 10000"/>
              <a:gd name="connsiteX12" fmla="*/ 8722 w 10000"/>
              <a:gd name="connsiteY12" fmla="*/ 4318 h 10000"/>
              <a:gd name="connsiteX13" fmla="*/ 9098 w 10000"/>
              <a:gd name="connsiteY13" fmla="*/ 3388 h 10000"/>
              <a:gd name="connsiteX14" fmla="*/ 9399 w 10000"/>
              <a:gd name="connsiteY14" fmla="*/ 3114 h 10000"/>
              <a:gd name="connsiteX15" fmla="*/ 10000 w 10000"/>
              <a:gd name="connsiteY15" fmla="*/ 2678 h 10000"/>
              <a:gd name="connsiteX16" fmla="*/ 9774 w 10000"/>
              <a:gd name="connsiteY16" fmla="*/ 2622 h 10000"/>
              <a:gd name="connsiteX17" fmla="*/ 9399 w 10000"/>
              <a:gd name="connsiteY17" fmla="*/ 2351 h 10000"/>
              <a:gd name="connsiteX18" fmla="*/ 9173 w 10000"/>
              <a:gd name="connsiteY18" fmla="*/ 1531 h 10000"/>
              <a:gd name="connsiteX19" fmla="*/ 9173 w 10000"/>
              <a:gd name="connsiteY19" fmla="*/ 1093 h 10000"/>
              <a:gd name="connsiteX20" fmla="*/ 9098 w 10000"/>
              <a:gd name="connsiteY20" fmla="*/ 546 h 10000"/>
              <a:gd name="connsiteX21" fmla="*/ 8873 w 10000"/>
              <a:gd name="connsiteY21" fmla="*/ 383 h 10000"/>
              <a:gd name="connsiteX22" fmla="*/ 8497 w 10000"/>
              <a:gd name="connsiteY22" fmla="*/ 164 h 10000"/>
              <a:gd name="connsiteX23" fmla="*/ 8272 w 10000"/>
              <a:gd name="connsiteY23" fmla="*/ 0 h 10000"/>
              <a:gd name="connsiteX24" fmla="*/ 7821 w 10000"/>
              <a:gd name="connsiteY24" fmla="*/ 219 h 10000"/>
              <a:gd name="connsiteX25" fmla="*/ 7370 w 10000"/>
              <a:gd name="connsiteY25" fmla="*/ 546 h 10000"/>
              <a:gd name="connsiteX26" fmla="*/ 6769 w 10000"/>
              <a:gd name="connsiteY26" fmla="*/ 546 h 10000"/>
              <a:gd name="connsiteX27" fmla="*/ 5717 w 10000"/>
              <a:gd name="connsiteY27" fmla="*/ 546 h 10000"/>
              <a:gd name="connsiteX28" fmla="*/ 5717 w 10000"/>
              <a:gd name="connsiteY28" fmla="*/ 493 h 10000"/>
              <a:gd name="connsiteX29" fmla="*/ 5643 w 10000"/>
              <a:gd name="connsiteY29" fmla="*/ 546 h 10000"/>
              <a:gd name="connsiteX30" fmla="*/ 1961 w 10000"/>
              <a:gd name="connsiteY30" fmla="*/ 546 h 10000"/>
              <a:gd name="connsiteX31" fmla="*/ 1961 w 10000"/>
              <a:gd name="connsiteY31" fmla="*/ 1694 h 10000"/>
              <a:gd name="connsiteX32" fmla="*/ 1285 w 10000"/>
              <a:gd name="connsiteY32" fmla="*/ 1694 h 10000"/>
              <a:gd name="connsiteX33" fmla="*/ 1285 w 10000"/>
              <a:gd name="connsiteY33" fmla="*/ 1913 h 10000"/>
              <a:gd name="connsiteX34" fmla="*/ 1285 w 10000"/>
              <a:gd name="connsiteY34" fmla="*/ 3878 h 10000"/>
              <a:gd name="connsiteX35" fmla="*/ 1135 w 10000"/>
              <a:gd name="connsiteY35" fmla="*/ 3988 h 10000"/>
              <a:gd name="connsiteX36" fmla="*/ 684 w 10000"/>
              <a:gd name="connsiteY36" fmla="*/ 4208 h 10000"/>
              <a:gd name="connsiteX37" fmla="*/ 609 w 10000"/>
              <a:gd name="connsiteY37" fmla="*/ 4482 h 10000"/>
              <a:gd name="connsiteX38" fmla="*/ 384 w 10000"/>
              <a:gd name="connsiteY38" fmla="*/ 4755 h 10000"/>
              <a:gd name="connsiteX39" fmla="*/ 234 w 10000"/>
              <a:gd name="connsiteY39" fmla="*/ 5192 h 10000"/>
              <a:gd name="connsiteX40" fmla="*/ 8 w 10000"/>
              <a:gd name="connsiteY40" fmla="*/ 5685 h 10000"/>
              <a:gd name="connsiteX41" fmla="*/ 384 w 10000"/>
              <a:gd name="connsiteY41" fmla="*/ 5738 h 10000"/>
              <a:gd name="connsiteX42" fmla="*/ 458 w 10000"/>
              <a:gd name="connsiteY42" fmla="*/ 6173 h 10000"/>
              <a:gd name="connsiteX43" fmla="*/ 684 w 10000"/>
              <a:gd name="connsiteY43" fmla="*/ 6611 h 10000"/>
              <a:gd name="connsiteX44" fmla="*/ 1059 w 10000"/>
              <a:gd name="connsiteY44" fmla="*/ 7487 h 10000"/>
              <a:gd name="connsiteX0" fmla="*/ 8197 w 10000"/>
              <a:gd name="connsiteY0" fmla="*/ 9837 h 10000"/>
              <a:gd name="connsiteX1" fmla="*/ 8422 w 10000"/>
              <a:gd name="connsiteY1" fmla="*/ 10000 h 10000"/>
              <a:gd name="connsiteX2" fmla="*/ 8272 w 10000"/>
              <a:gd name="connsiteY2" fmla="*/ 9564 h 10000"/>
              <a:gd name="connsiteX3" fmla="*/ 7821 w 10000"/>
              <a:gd name="connsiteY3" fmla="*/ 9071 h 10000"/>
              <a:gd name="connsiteX4" fmla="*/ 7370 w 10000"/>
              <a:gd name="connsiteY4" fmla="*/ 8579 h 10000"/>
              <a:gd name="connsiteX5" fmla="*/ 7446 w 10000"/>
              <a:gd name="connsiteY5" fmla="*/ 7103 h 10000"/>
              <a:gd name="connsiteX6" fmla="*/ 7446 w 10000"/>
              <a:gd name="connsiteY6" fmla="*/ 6722 h 10000"/>
              <a:gd name="connsiteX7" fmla="*/ 7821 w 10000"/>
              <a:gd name="connsiteY7" fmla="*/ 6722 h 10000"/>
              <a:gd name="connsiteX8" fmla="*/ 8047 w 10000"/>
              <a:gd name="connsiteY8" fmla="*/ 6011 h 10000"/>
              <a:gd name="connsiteX9" fmla="*/ 8648 w 10000"/>
              <a:gd name="connsiteY9" fmla="*/ 5574 h 10000"/>
              <a:gd name="connsiteX10" fmla="*/ 8873 w 10000"/>
              <a:gd name="connsiteY10" fmla="*/ 4755 h 10000"/>
              <a:gd name="connsiteX11" fmla="*/ 8722 w 10000"/>
              <a:gd name="connsiteY11" fmla="*/ 4318 h 10000"/>
              <a:gd name="connsiteX12" fmla="*/ 9098 w 10000"/>
              <a:gd name="connsiteY12" fmla="*/ 3388 h 10000"/>
              <a:gd name="connsiteX13" fmla="*/ 9399 w 10000"/>
              <a:gd name="connsiteY13" fmla="*/ 3114 h 10000"/>
              <a:gd name="connsiteX14" fmla="*/ 10000 w 10000"/>
              <a:gd name="connsiteY14" fmla="*/ 2678 h 10000"/>
              <a:gd name="connsiteX15" fmla="*/ 9774 w 10000"/>
              <a:gd name="connsiteY15" fmla="*/ 2622 h 10000"/>
              <a:gd name="connsiteX16" fmla="*/ 9399 w 10000"/>
              <a:gd name="connsiteY16" fmla="*/ 2351 h 10000"/>
              <a:gd name="connsiteX17" fmla="*/ 9173 w 10000"/>
              <a:gd name="connsiteY17" fmla="*/ 1531 h 10000"/>
              <a:gd name="connsiteX18" fmla="*/ 9173 w 10000"/>
              <a:gd name="connsiteY18" fmla="*/ 1093 h 10000"/>
              <a:gd name="connsiteX19" fmla="*/ 9098 w 10000"/>
              <a:gd name="connsiteY19" fmla="*/ 546 h 10000"/>
              <a:gd name="connsiteX20" fmla="*/ 8873 w 10000"/>
              <a:gd name="connsiteY20" fmla="*/ 383 h 10000"/>
              <a:gd name="connsiteX21" fmla="*/ 8497 w 10000"/>
              <a:gd name="connsiteY21" fmla="*/ 164 h 10000"/>
              <a:gd name="connsiteX22" fmla="*/ 8272 w 10000"/>
              <a:gd name="connsiteY22" fmla="*/ 0 h 10000"/>
              <a:gd name="connsiteX23" fmla="*/ 7821 w 10000"/>
              <a:gd name="connsiteY23" fmla="*/ 219 h 10000"/>
              <a:gd name="connsiteX24" fmla="*/ 7370 w 10000"/>
              <a:gd name="connsiteY24" fmla="*/ 546 h 10000"/>
              <a:gd name="connsiteX25" fmla="*/ 6769 w 10000"/>
              <a:gd name="connsiteY25" fmla="*/ 546 h 10000"/>
              <a:gd name="connsiteX26" fmla="*/ 5717 w 10000"/>
              <a:gd name="connsiteY26" fmla="*/ 546 h 10000"/>
              <a:gd name="connsiteX27" fmla="*/ 5717 w 10000"/>
              <a:gd name="connsiteY27" fmla="*/ 493 h 10000"/>
              <a:gd name="connsiteX28" fmla="*/ 5643 w 10000"/>
              <a:gd name="connsiteY28" fmla="*/ 546 h 10000"/>
              <a:gd name="connsiteX29" fmla="*/ 1961 w 10000"/>
              <a:gd name="connsiteY29" fmla="*/ 546 h 10000"/>
              <a:gd name="connsiteX30" fmla="*/ 1961 w 10000"/>
              <a:gd name="connsiteY30" fmla="*/ 1694 h 10000"/>
              <a:gd name="connsiteX31" fmla="*/ 1285 w 10000"/>
              <a:gd name="connsiteY31" fmla="*/ 1694 h 10000"/>
              <a:gd name="connsiteX32" fmla="*/ 1285 w 10000"/>
              <a:gd name="connsiteY32" fmla="*/ 1913 h 10000"/>
              <a:gd name="connsiteX33" fmla="*/ 1285 w 10000"/>
              <a:gd name="connsiteY33" fmla="*/ 3878 h 10000"/>
              <a:gd name="connsiteX34" fmla="*/ 1135 w 10000"/>
              <a:gd name="connsiteY34" fmla="*/ 3988 h 10000"/>
              <a:gd name="connsiteX35" fmla="*/ 684 w 10000"/>
              <a:gd name="connsiteY35" fmla="*/ 4208 h 10000"/>
              <a:gd name="connsiteX36" fmla="*/ 609 w 10000"/>
              <a:gd name="connsiteY36" fmla="*/ 4482 h 10000"/>
              <a:gd name="connsiteX37" fmla="*/ 384 w 10000"/>
              <a:gd name="connsiteY37" fmla="*/ 4755 h 10000"/>
              <a:gd name="connsiteX38" fmla="*/ 234 w 10000"/>
              <a:gd name="connsiteY38" fmla="*/ 5192 h 10000"/>
              <a:gd name="connsiteX39" fmla="*/ 8 w 10000"/>
              <a:gd name="connsiteY39" fmla="*/ 5685 h 10000"/>
              <a:gd name="connsiteX40" fmla="*/ 384 w 10000"/>
              <a:gd name="connsiteY40" fmla="*/ 5738 h 10000"/>
              <a:gd name="connsiteX41" fmla="*/ 458 w 10000"/>
              <a:gd name="connsiteY41" fmla="*/ 6173 h 10000"/>
              <a:gd name="connsiteX42" fmla="*/ 684 w 10000"/>
              <a:gd name="connsiteY42" fmla="*/ 6611 h 10000"/>
              <a:gd name="connsiteX43" fmla="*/ 1059 w 10000"/>
              <a:gd name="connsiteY43" fmla="*/ 7487 h 10000"/>
              <a:gd name="connsiteX0" fmla="*/ 8197 w 10000"/>
              <a:gd name="connsiteY0" fmla="*/ 9837 h 10000"/>
              <a:gd name="connsiteX1" fmla="*/ 8422 w 10000"/>
              <a:gd name="connsiteY1" fmla="*/ 10000 h 10000"/>
              <a:gd name="connsiteX2" fmla="*/ 8272 w 10000"/>
              <a:gd name="connsiteY2" fmla="*/ 9564 h 10000"/>
              <a:gd name="connsiteX3" fmla="*/ 7821 w 10000"/>
              <a:gd name="connsiteY3" fmla="*/ 9071 h 10000"/>
              <a:gd name="connsiteX4" fmla="*/ 7446 w 10000"/>
              <a:gd name="connsiteY4" fmla="*/ 7103 h 10000"/>
              <a:gd name="connsiteX5" fmla="*/ 7446 w 10000"/>
              <a:gd name="connsiteY5" fmla="*/ 6722 h 10000"/>
              <a:gd name="connsiteX6" fmla="*/ 7821 w 10000"/>
              <a:gd name="connsiteY6" fmla="*/ 6722 h 10000"/>
              <a:gd name="connsiteX7" fmla="*/ 8047 w 10000"/>
              <a:gd name="connsiteY7" fmla="*/ 6011 h 10000"/>
              <a:gd name="connsiteX8" fmla="*/ 8648 w 10000"/>
              <a:gd name="connsiteY8" fmla="*/ 5574 h 10000"/>
              <a:gd name="connsiteX9" fmla="*/ 8873 w 10000"/>
              <a:gd name="connsiteY9" fmla="*/ 4755 h 10000"/>
              <a:gd name="connsiteX10" fmla="*/ 8722 w 10000"/>
              <a:gd name="connsiteY10" fmla="*/ 4318 h 10000"/>
              <a:gd name="connsiteX11" fmla="*/ 9098 w 10000"/>
              <a:gd name="connsiteY11" fmla="*/ 3388 h 10000"/>
              <a:gd name="connsiteX12" fmla="*/ 9399 w 10000"/>
              <a:gd name="connsiteY12" fmla="*/ 3114 h 10000"/>
              <a:gd name="connsiteX13" fmla="*/ 10000 w 10000"/>
              <a:gd name="connsiteY13" fmla="*/ 2678 h 10000"/>
              <a:gd name="connsiteX14" fmla="*/ 9774 w 10000"/>
              <a:gd name="connsiteY14" fmla="*/ 2622 h 10000"/>
              <a:gd name="connsiteX15" fmla="*/ 9399 w 10000"/>
              <a:gd name="connsiteY15" fmla="*/ 2351 h 10000"/>
              <a:gd name="connsiteX16" fmla="*/ 9173 w 10000"/>
              <a:gd name="connsiteY16" fmla="*/ 1531 h 10000"/>
              <a:gd name="connsiteX17" fmla="*/ 9173 w 10000"/>
              <a:gd name="connsiteY17" fmla="*/ 1093 h 10000"/>
              <a:gd name="connsiteX18" fmla="*/ 9098 w 10000"/>
              <a:gd name="connsiteY18" fmla="*/ 546 h 10000"/>
              <a:gd name="connsiteX19" fmla="*/ 8873 w 10000"/>
              <a:gd name="connsiteY19" fmla="*/ 383 h 10000"/>
              <a:gd name="connsiteX20" fmla="*/ 8497 w 10000"/>
              <a:gd name="connsiteY20" fmla="*/ 164 h 10000"/>
              <a:gd name="connsiteX21" fmla="*/ 8272 w 10000"/>
              <a:gd name="connsiteY21" fmla="*/ 0 h 10000"/>
              <a:gd name="connsiteX22" fmla="*/ 7821 w 10000"/>
              <a:gd name="connsiteY22" fmla="*/ 219 h 10000"/>
              <a:gd name="connsiteX23" fmla="*/ 7370 w 10000"/>
              <a:gd name="connsiteY23" fmla="*/ 546 h 10000"/>
              <a:gd name="connsiteX24" fmla="*/ 6769 w 10000"/>
              <a:gd name="connsiteY24" fmla="*/ 546 h 10000"/>
              <a:gd name="connsiteX25" fmla="*/ 5717 w 10000"/>
              <a:gd name="connsiteY25" fmla="*/ 546 h 10000"/>
              <a:gd name="connsiteX26" fmla="*/ 5717 w 10000"/>
              <a:gd name="connsiteY26" fmla="*/ 493 h 10000"/>
              <a:gd name="connsiteX27" fmla="*/ 5643 w 10000"/>
              <a:gd name="connsiteY27" fmla="*/ 546 h 10000"/>
              <a:gd name="connsiteX28" fmla="*/ 1961 w 10000"/>
              <a:gd name="connsiteY28" fmla="*/ 546 h 10000"/>
              <a:gd name="connsiteX29" fmla="*/ 1961 w 10000"/>
              <a:gd name="connsiteY29" fmla="*/ 1694 h 10000"/>
              <a:gd name="connsiteX30" fmla="*/ 1285 w 10000"/>
              <a:gd name="connsiteY30" fmla="*/ 1694 h 10000"/>
              <a:gd name="connsiteX31" fmla="*/ 1285 w 10000"/>
              <a:gd name="connsiteY31" fmla="*/ 1913 h 10000"/>
              <a:gd name="connsiteX32" fmla="*/ 1285 w 10000"/>
              <a:gd name="connsiteY32" fmla="*/ 3878 h 10000"/>
              <a:gd name="connsiteX33" fmla="*/ 1135 w 10000"/>
              <a:gd name="connsiteY33" fmla="*/ 3988 h 10000"/>
              <a:gd name="connsiteX34" fmla="*/ 684 w 10000"/>
              <a:gd name="connsiteY34" fmla="*/ 4208 h 10000"/>
              <a:gd name="connsiteX35" fmla="*/ 609 w 10000"/>
              <a:gd name="connsiteY35" fmla="*/ 4482 h 10000"/>
              <a:gd name="connsiteX36" fmla="*/ 384 w 10000"/>
              <a:gd name="connsiteY36" fmla="*/ 4755 h 10000"/>
              <a:gd name="connsiteX37" fmla="*/ 234 w 10000"/>
              <a:gd name="connsiteY37" fmla="*/ 5192 h 10000"/>
              <a:gd name="connsiteX38" fmla="*/ 8 w 10000"/>
              <a:gd name="connsiteY38" fmla="*/ 5685 h 10000"/>
              <a:gd name="connsiteX39" fmla="*/ 384 w 10000"/>
              <a:gd name="connsiteY39" fmla="*/ 5738 h 10000"/>
              <a:gd name="connsiteX40" fmla="*/ 458 w 10000"/>
              <a:gd name="connsiteY40" fmla="*/ 6173 h 10000"/>
              <a:gd name="connsiteX41" fmla="*/ 684 w 10000"/>
              <a:gd name="connsiteY41" fmla="*/ 6611 h 10000"/>
              <a:gd name="connsiteX42" fmla="*/ 1059 w 10000"/>
              <a:gd name="connsiteY42" fmla="*/ 7487 h 10000"/>
              <a:gd name="connsiteX0" fmla="*/ 8197 w 10000"/>
              <a:gd name="connsiteY0" fmla="*/ 9837 h 10000"/>
              <a:gd name="connsiteX1" fmla="*/ 8422 w 10000"/>
              <a:gd name="connsiteY1" fmla="*/ 10000 h 10000"/>
              <a:gd name="connsiteX2" fmla="*/ 8272 w 10000"/>
              <a:gd name="connsiteY2" fmla="*/ 9564 h 10000"/>
              <a:gd name="connsiteX3" fmla="*/ 7446 w 10000"/>
              <a:gd name="connsiteY3" fmla="*/ 7103 h 10000"/>
              <a:gd name="connsiteX4" fmla="*/ 7446 w 10000"/>
              <a:gd name="connsiteY4" fmla="*/ 6722 h 10000"/>
              <a:gd name="connsiteX5" fmla="*/ 7821 w 10000"/>
              <a:gd name="connsiteY5" fmla="*/ 6722 h 10000"/>
              <a:gd name="connsiteX6" fmla="*/ 8047 w 10000"/>
              <a:gd name="connsiteY6" fmla="*/ 6011 h 10000"/>
              <a:gd name="connsiteX7" fmla="*/ 8648 w 10000"/>
              <a:gd name="connsiteY7" fmla="*/ 5574 h 10000"/>
              <a:gd name="connsiteX8" fmla="*/ 8873 w 10000"/>
              <a:gd name="connsiteY8" fmla="*/ 4755 h 10000"/>
              <a:gd name="connsiteX9" fmla="*/ 8722 w 10000"/>
              <a:gd name="connsiteY9" fmla="*/ 4318 h 10000"/>
              <a:gd name="connsiteX10" fmla="*/ 9098 w 10000"/>
              <a:gd name="connsiteY10" fmla="*/ 3388 h 10000"/>
              <a:gd name="connsiteX11" fmla="*/ 9399 w 10000"/>
              <a:gd name="connsiteY11" fmla="*/ 3114 h 10000"/>
              <a:gd name="connsiteX12" fmla="*/ 10000 w 10000"/>
              <a:gd name="connsiteY12" fmla="*/ 2678 h 10000"/>
              <a:gd name="connsiteX13" fmla="*/ 9774 w 10000"/>
              <a:gd name="connsiteY13" fmla="*/ 2622 h 10000"/>
              <a:gd name="connsiteX14" fmla="*/ 9399 w 10000"/>
              <a:gd name="connsiteY14" fmla="*/ 2351 h 10000"/>
              <a:gd name="connsiteX15" fmla="*/ 9173 w 10000"/>
              <a:gd name="connsiteY15" fmla="*/ 1531 h 10000"/>
              <a:gd name="connsiteX16" fmla="*/ 9173 w 10000"/>
              <a:gd name="connsiteY16" fmla="*/ 1093 h 10000"/>
              <a:gd name="connsiteX17" fmla="*/ 9098 w 10000"/>
              <a:gd name="connsiteY17" fmla="*/ 546 h 10000"/>
              <a:gd name="connsiteX18" fmla="*/ 8873 w 10000"/>
              <a:gd name="connsiteY18" fmla="*/ 383 h 10000"/>
              <a:gd name="connsiteX19" fmla="*/ 8497 w 10000"/>
              <a:gd name="connsiteY19" fmla="*/ 164 h 10000"/>
              <a:gd name="connsiteX20" fmla="*/ 8272 w 10000"/>
              <a:gd name="connsiteY20" fmla="*/ 0 h 10000"/>
              <a:gd name="connsiteX21" fmla="*/ 7821 w 10000"/>
              <a:gd name="connsiteY21" fmla="*/ 219 h 10000"/>
              <a:gd name="connsiteX22" fmla="*/ 7370 w 10000"/>
              <a:gd name="connsiteY22" fmla="*/ 546 h 10000"/>
              <a:gd name="connsiteX23" fmla="*/ 6769 w 10000"/>
              <a:gd name="connsiteY23" fmla="*/ 546 h 10000"/>
              <a:gd name="connsiteX24" fmla="*/ 5717 w 10000"/>
              <a:gd name="connsiteY24" fmla="*/ 546 h 10000"/>
              <a:gd name="connsiteX25" fmla="*/ 5717 w 10000"/>
              <a:gd name="connsiteY25" fmla="*/ 493 h 10000"/>
              <a:gd name="connsiteX26" fmla="*/ 5643 w 10000"/>
              <a:gd name="connsiteY26" fmla="*/ 546 h 10000"/>
              <a:gd name="connsiteX27" fmla="*/ 1961 w 10000"/>
              <a:gd name="connsiteY27" fmla="*/ 546 h 10000"/>
              <a:gd name="connsiteX28" fmla="*/ 1961 w 10000"/>
              <a:gd name="connsiteY28" fmla="*/ 1694 h 10000"/>
              <a:gd name="connsiteX29" fmla="*/ 1285 w 10000"/>
              <a:gd name="connsiteY29" fmla="*/ 1694 h 10000"/>
              <a:gd name="connsiteX30" fmla="*/ 1285 w 10000"/>
              <a:gd name="connsiteY30" fmla="*/ 1913 h 10000"/>
              <a:gd name="connsiteX31" fmla="*/ 1285 w 10000"/>
              <a:gd name="connsiteY31" fmla="*/ 3878 h 10000"/>
              <a:gd name="connsiteX32" fmla="*/ 1135 w 10000"/>
              <a:gd name="connsiteY32" fmla="*/ 3988 h 10000"/>
              <a:gd name="connsiteX33" fmla="*/ 684 w 10000"/>
              <a:gd name="connsiteY33" fmla="*/ 4208 h 10000"/>
              <a:gd name="connsiteX34" fmla="*/ 609 w 10000"/>
              <a:gd name="connsiteY34" fmla="*/ 4482 h 10000"/>
              <a:gd name="connsiteX35" fmla="*/ 384 w 10000"/>
              <a:gd name="connsiteY35" fmla="*/ 4755 h 10000"/>
              <a:gd name="connsiteX36" fmla="*/ 234 w 10000"/>
              <a:gd name="connsiteY36" fmla="*/ 5192 h 10000"/>
              <a:gd name="connsiteX37" fmla="*/ 8 w 10000"/>
              <a:gd name="connsiteY37" fmla="*/ 5685 h 10000"/>
              <a:gd name="connsiteX38" fmla="*/ 384 w 10000"/>
              <a:gd name="connsiteY38" fmla="*/ 5738 h 10000"/>
              <a:gd name="connsiteX39" fmla="*/ 458 w 10000"/>
              <a:gd name="connsiteY39" fmla="*/ 6173 h 10000"/>
              <a:gd name="connsiteX40" fmla="*/ 684 w 10000"/>
              <a:gd name="connsiteY40" fmla="*/ 6611 h 10000"/>
              <a:gd name="connsiteX41" fmla="*/ 1059 w 10000"/>
              <a:gd name="connsiteY41" fmla="*/ 7487 h 10000"/>
              <a:gd name="connsiteX0" fmla="*/ 8197 w 10000"/>
              <a:gd name="connsiteY0" fmla="*/ 9837 h 10000"/>
              <a:gd name="connsiteX1" fmla="*/ 8422 w 10000"/>
              <a:gd name="connsiteY1" fmla="*/ 10000 h 10000"/>
              <a:gd name="connsiteX2" fmla="*/ 7446 w 10000"/>
              <a:gd name="connsiteY2" fmla="*/ 7103 h 10000"/>
              <a:gd name="connsiteX3" fmla="*/ 7446 w 10000"/>
              <a:gd name="connsiteY3" fmla="*/ 6722 h 10000"/>
              <a:gd name="connsiteX4" fmla="*/ 7821 w 10000"/>
              <a:gd name="connsiteY4" fmla="*/ 6722 h 10000"/>
              <a:gd name="connsiteX5" fmla="*/ 8047 w 10000"/>
              <a:gd name="connsiteY5" fmla="*/ 6011 h 10000"/>
              <a:gd name="connsiteX6" fmla="*/ 8648 w 10000"/>
              <a:gd name="connsiteY6" fmla="*/ 5574 h 10000"/>
              <a:gd name="connsiteX7" fmla="*/ 8873 w 10000"/>
              <a:gd name="connsiteY7" fmla="*/ 4755 h 10000"/>
              <a:gd name="connsiteX8" fmla="*/ 8722 w 10000"/>
              <a:gd name="connsiteY8" fmla="*/ 4318 h 10000"/>
              <a:gd name="connsiteX9" fmla="*/ 9098 w 10000"/>
              <a:gd name="connsiteY9" fmla="*/ 3388 h 10000"/>
              <a:gd name="connsiteX10" fmla="*/ 9399 w 10000"/>
              <a:gd name="connsiteY10" fmla="*/ 3114 h 10000"/>
              <a:gd name="connsiteX11" fmla="*/ 10000 w 10000"/>
              <a:gd name="connsiteY11" fmla="*/ 2678 h 10000"/>
              <a:gd name="connsiteX12" fmla="*/ 9774 w 10000"/>
              <a:gd name="connsiteY12" fmla="*/ 2622 h 10000"/>
              <a:gd name="connsiteX13" fmla="*/ 9399 w 10000"/>
              <a:gd name="connsiteY13" fmla="*/ 2351 h 10000"/>
              <a:gd name="connsiteX14" fmla="*/ 9173 w 10000"/>
              <a:gd name="connsiteY14" fmla="*/ 1531 h 10000"/>
              <a:gd name="connsiteX15" fmla="*/ 9173 w 10000"/>
              <a:gd name="connsiteY15" fmla="*/ 1093 h 10000"/>
              <a:gd name="connsiteX16" fmla="*/ 9098 w 10000"/>
              <a:gd name="connsiteY16" fmla="*/ 546 h 10000"/>
              <a:gd name="connsiteX17" fmla="*/ 8873 w 10000"/>
              <a:gd name="connsiteY17" fmla="*/ 383 h 10000"/>
              <a:gd name="connsiteX18" fmla="*/ 8497 w 10000"/>
              <a:gd name="connsiteY18" fmla="*/ 164 h 10000"/>
              <a:gd name="connsiteX19" fmla="*/ 8272 w 10000"/>
              <a:gd name="connsiteY19" fmla="*/ 0 h 10000"/>
              <a:gd name="connsiteX20" fmla="*/ 7821 w 10000"/>
              <a:gd name="connsiteY20" fmla="*/ 219 h 10000"/>
              <a:gd name="connsiteX21" fmla="*/ 7370 w 10000"/>
              <a:gd name="connsiteY21" fmla="*/ 546 h 10000"/>
              <a:gd name="connsiteX22" fmla="*/ 6769 w 10000"/>
              <a:gd name="connsiteY22" fmla="*/ 546 h 10000"/>
              <a:gd name="connsiteX23" fmla="*/ 5717 w 10000"/>
              <a:gd name="connsiteY23" fmla="*/ 546 h 10000"/>
              <a:gd name="connsiteX24" fmla="*/ 5717 w 10000"/>
              <a:gd name="connsiteY24" fmla="*/ 493 h 10000"/>
              <a:gd name="connsiteX25" fmla="*/ 5643 w 10000"/>
              <a:gd name="connsiteY25" fmla="*/ 546 h 10000"/>
              <a:gd name="connsiteX26" fmla="*/ 1961 w 10000"/>
              <a:gd name="connsiteY26" fmla="*/ 546 h 10000"/>
              <a:gd name="connsiteX27" fmla="*/ 1961 w 10000"/>
              <a:gd name="connsiteY27" fmla="*/ 1694 h 10000"/>
              <a:gd name="connsiteX28" fmla="*/ 1285 w 10000"/>
              <a:gd name="connsiteY28" fmla="*/ 1694 h 10000"/>
              <a:gd name="connsiteX29" fmla="*/ 1285 w 10000"/>
              <a:gd name="connsiteY29" fmla="*/ 1913 h 10000"/>
              <a:gd name="connsiteX30" fmla="*/ 1285 w 10000"/>
              <a:gd name="connsiteY30" fmla="*/ 3878 h 10000"/>
              <a:gd name="connsiteX31" fmla="*/ 1135 w 10000"/>
              <a:gd name="connsiteY31" fmla="*/ 3988 h 10000"/>
              <a:gd name="connsiteX32" fmla="*/ 684 w 10000"/>
              <a:gd name="connsiteY32" fmla="*/ 4208 h 10000"/>
              <a:gd name="connsiteX33" fmla="*/ 609 w 10000"/>
              <a:gd name="connsiteY33" fmla="*/ 4482 h 10000"/>
              <a:gd name="connsiteX34" fmla="*/ 384 w 10000"/>
              <a:gd name="connsiteY34" fmla="*/ 4755 h 10000"/>
              <a:gd name="connsiteX35" fmla="*/ 234 w 10000"/>
              <a:gd name="connsiteY35" fmla="*/ 5192 h 10000"/>
              <a:gd name="connsiteX36" fmla="*/ 8 w 10000"/>
              <a:gd name="connsiteY36" fmla="*/ 5685 h 10000"/>
              <a:gd name="connsiteX37" fmla="*/ 384 w 10000"/>
              <a:gd name="connsiteY37" fmla="*/ 5738 h 10000"/>
              <a:gd name="connsiteX38" fmla="*/ 458 w 10000"/>
              <a:gd name="connsiteY38" fmla="*/ 6173 h 10000"/>
              <a:gd name="connsiteX39" fmla="*/ 684 w 10000"/>
              <a:gd name="connsiteY39" fmla="*/ 6611 h 10000"/>
              <a:gd name="connsiteX40" fmla="*/ 1059 w 10000"/>
              <a:gd name="connsiteY40" fmla="*/ 7487 h 10000"/>
              <a:gd name="connsiteX0" fmla="*/ 8197 w 10000"/>
              <a:gd name="connsiteY0" fmla="*/ 9837 h 9837"/>
              <a:gd name="connsiteX1" fmla="*/ 7446 w 10000"/>
              <a:gd name="connsiteY1" fmla="*/ 7103 h 9837"/>
              <a:gd name="connsiteX2" fmla="*/ 7446 w 10000"/>
              <a:gd name="connsiteY2" fmla="*/ 6722 h 9837"/>
              <a:gd name="connsiteX3" fmla="*/ 7821 w 10000"/>
              <a:gd name="connsiteY3" fmla="*/ 6722 h 9837"/>
              <a:gd name="connsiteX4" fmla="*/ 8047 w 10000"/>
              <a:gd name="connsiteY4" fmla="*/ 6011 h 9837"/>
              <a:gd name="connsiteX5" fmla="*/ 8648 w 10000"/>
              <a:gd name="connsiteY5" fmla="*/ 5574 h 9837"/>
              <a:gd name="connsiteX6" fmla="*/ 8873 w 10000"/>
              <a:gd name="connsiteY6" fmla="*/ 4755 h 9837"/>
              <a:gd name="connsiteX7" fmla="*/ 8722 w 10000"/>
              <a:gd name="connsiteY7" fmla="*/ 4318 h 9837"/>
              <a:gd name="connsiteX8" fmla="*/ 9098 w 10000"/>
              <a:gd name="connsiteY8" fmla="*/ 3388 h 9837"/>
              <a:gd name="connsiteX9" fmla="*/ 9399 w 10000"/>
              <a:gd name="connsiteY9" fmla="*/ 3114 h 9837"/>
              <a:gd name="connsiteX10" fmla="*/ 10000 w 10000"/>
              <a:gd name="connsiteY10" fmla="*/ 2678 h 9837"/>
              <a:gd name="connsiteX11" fmla="*/ 9774 w 10000"/>
              <a:gd name="connsiteY11" fmla="*/ 2622 h 9837"/>
              <a:gd name="connsiteX12" fmla="*/ 9399 w 10000"/>
              <a:gd name="connsiteY12" fmla="*/ 2351 h 9837"/>
              <a:gd name="connsiteX13" fmla="*/ 9173 w 10000"/>
              <a:gd name="connsiteY13" fmla="*/ 1531 h 9837"/>
              <a:gd name="connsiteX14" fmla="*/ 9173 w 10000"/>
              <a:gd name="connsiteY14" fmla="*/ 1093 h 9837"/>
              <a:gd name="connsiteX15" fmla="*/ 9098 w 10000"/>
              <a:gd name="connsiteY15" fmla="*/ 546 h 9837"/>
              <a:gd name="connsiteX16" fmla="*/ 8873 w 10000"/>
              <a:gd name="connsiteY16" fmla="*/ 383 h 9837"/>
              <a:gd name="connsiteX17" fmla="*/ 8497 w 10000"/>
              <a:gd name="connsiteY17" fmla="*/ 164 h 9837"/>
              <a:gd name="connsiteX18" fmla="*/ 8272 w 10000"/>
              <a:gd name="connsiteY18" fmla="*/ 0 h 9837"/>
              <a:gd name="connsiteX19" fmla="*/ 7821 w 10000"/>
              <a:gd name="connsiteY19" fmla="*/ 219 h 9837"/>
              <a:gd name="connsiteX20" fmla="*/ 7370 w 10000"/>
              <a:gd name="connsiteY20" fmla="*/ 546 h 9837"/>
              <a:gd name="connsiteX21" fmla="*/ 6769 w 10000"/>
              <a:gd name="connsiteY21" fmla="*/ 546 h 9837"/>
              <a:gd name="connsiteX22" fmla="*/ 5717 w 10000"/>
              <a:gd name="connsiteY22" fmla="*/ 546 h 9837"/>
              <a:gd name="connsiteX23" fmla="*/ 5717 w 10000"/>
              <a:gd name="connsiteY23" fmla="*/ 493 h 9837"/>
              <a:gd name="connsiteX24" fmla="*/ 5643 w 10000"/>
              <a:gd name="connsiteY24" fmla="*/ 546 h 9837"/>
              <a:gd name="connsiteX25" fmla="*/ 1961 w 10000"/>
              <a:gd name="connsiteY25" fmla="*/ 546 h 9837"/>
              <a:gd name="connsiteX26" fmla="*/ 1961 w 10000"/>
              <a:gd name="connsiteY26" fmla="*/ 1694 h 9837"/>
              <a:gd name="connsiteX27" fmla="*/ 1285 w 10000"/>
              <a:gd name="connsiteY27" fmla="*/ 1694 h 9837"/>
              <a:gd name="connsiteX28" fmla="*/ 1285 w 10000"/>
              <a:gd name="connsiteY28" fmla="*/ 1913 h 9837"/>
              <a:gd name="connsiteX29" fmla="*/ 1285 w 10000"/>
              <a:gd name="connsiteY29" fmla="*/ 3878 h 9837"/>
              <a:gd name="connsiteX30" fmla="*/ 1135 w 10000"/>
              <a:gd name="connsiteY30" fmla="*/ 3988 h 9837"/>
              <a:gd name="connsiteX31" fmla="*/ 684 w 10000"/>
              <a:gd name="connsiteY31" fmla="*/ 4208 h 9837"/>
              <a:gd name="connsiteX32" fmla="*/ 609 w 10000"/>
              <a:gd name="connsiteY32" fmla="*/ 4482 h 9837"/>
              <a:gd name="connsiteX33" fmla="*/ 384 w 10000"/>
              <a:gd name="connsiteY33" fmla="*/ 4755 h 9837"/>
              <a:gd name="connsiteX34" fmla="*/ 234 w 10000"/>
              <a:gd name="connsiteY34" fmla="*/ 5192 h 9837"/>
              <a:gd name="connsiteX35" fmla="*/ 8 w 10000"/>
              <a:gd name="connsiteY35" fmla="*/ 5685 h 9837"/>
              <a:gd name="connsiteX36" fmla="*/ 384 w 10000"/>
              <a:gd name="connsiteY36" fmla="*/ 5738 h 9837"/>
              <a:gd name="connsiteX37" fmla="*/ 458 w 10000"/>
              <a:gd name="connsiteY37" fmla="*/ 6173 h 9837"/>
              <a:gd name="connsiteX38" fmla="*/ 684 w 10000"/>
              <a:gd name="connsiteY38" fmla="*/ 6611 h 9837"/>
              <a:gd name="connsiteX39" fmla="*/ 1059 w 10000"/>
              <a:gd name="connsiteY39" fmla="*/ 7487 h 9837"/>
              <a:gd name="connsiteX0" fmla="*/ 7446 w 10000"/>
              <a:gd name="connsiteY0" fmla="*/ 7221 h 7611"/>
              <a:gd name="connsiteX1" fmla="*/ 7446 w 10000"/>
              <a:gd name="connsiteY1" fmla="*/ 6833 h 7611"/>
              <a:gd name="connsiteX2" fmla="*/ 7821 w 10000"/>
              <a:gd name="connsiteY2" fmla="*/ 6833 h 7611"/>
              <a:gd name="connsiteX3" fmla="*/ 8047 w 10000"/>
              <a:gd name="connsiteY3" fmla="*/ 6111 h 7611"/>
              <a:gd name="connsiteX4" fmla="*/ 8648 w 10000"/>
              <a:gd name="connsiteY4" fmla="*/ 5666 h 7611"/>
              <a:gd name="connsiteX5" fmla="*/ 8873 w 10000"/>
              <a:gd name="connsiteY5" fmla="*/ 4834 h 7611"/>
              <a:gd name="connsiteX6" fmla="*/ 8722 w 10000"/>
              <a:gd name="connsiteY6" fmla="*/ 4390 h 7611"/>
              <a:gd name="connsiteX7" fmla="*/ 9098 w 10000"/>
              <a:gd name="connsiteY7" fmla="*/ 3444 h 7611"/>
              <a:gd name="connsiteX8" fmla="*/ 9399 w 10000"/>
              <a:gd name="connsiteY8" fmla="*/ 3166 h 7611"/>
              <a:gd name="connsiteX9" fmla="*/ 10000 w 10000"/>
              <a:gd name="connsiteY9" fmla="*/ 2722 h 7611"/>
              <a:gd name="connsiteX10" fmla="*/ 9774 w 10000"/>
              <a:gd name="connsiteY10" fmla="*/ 2665 h 7611"/>
              <a:gd name="connsiteX11" fmla="*/ 9399 w 10000"/>
              <a:gd name="connsiteY11" fmla="*/ 2390 h 7611"/>
              <a:gd name="connsiteX12" fmla="*/ 9173 w 10000"/>
              <a:gd name="connsiteY12" fmla="*/ 1556 h 7611"/>
              <a:gd name="connsiteX13" fmla="*/ 9173 w 10000"/>
              <a:gd name="connsiteY13" fmla="*/ 1111 h 7611"/>
              <a:gd name="connsiteX14" fmla="*/ 9098 w 10000"/>
              <a:gd name="connsiteY14" fmla="*/ 555 h 7611"/>
              <a:gd name="connsiteX15" fmla="*/ 8873 w 10000"/>
              <a:gd name="connsiteY15" fmla="*/ 389 h 7611"/>
              <a:gd name="connsiteX16" fmla="*/ 8497 w 10000"/>
              <a:gd name="connsiteY16" fmla="*/ 167 h 7611"/>
              <a:gd name="connsiteX17" fmla="*/ 8272 w 10000"/>
              <a:gd name="connsiteY17" fmla="*/ 0 h 7611"/>
              <a:gd name="connsiteX18" fmla="*/ 7821 w 10000"/>
              <a:gd name="connsiteY18" fmla="*/ 223 h 7611"/>
              <a:gd name="connsiteX19" fmla="*/ 7370 w 10000"/>
              <a:gd name="connsiteY19" fmla="*/ 555 h 7611"/>
              <a:gd name="connsiteX20" fmla="*/ 6769 w 10000"/>
              <a:gd name="connsiteY20" fmla="*/ 555 h 7611"/>
              <a:gd name="connsiteX21" fmla="*/ 5717 w 10000"/>
              <a:gd name="connsiteY21" fmla="*/ 555 h 7611"/>
              <a:gd name="connsiteX22" fmla="*/ 5717 w 10000"/>
              <a:gd name="connsiteY22" fmla="*/ 501 h 7611"/>
              <a:gd name="connsiteX23" fmla="*/ 5643 w 10000"/>
              <a:gd name="connsiteY23" fmla="*/ 555 h 7611"/>
              <a:gd name="connsiteX24" fmla="*/ 1961 w 10000"/>
              <a:gd name="connsiteY24" fmla="*/ 555 h 7611"/>
              <a:gd name="connsiteX25" fmla="*/ 1961 w 10000"/>
              <a:gd name="connsiteY25" fmla="*/ 1722 h 7611"/>
              <a:gd name="connsiteX26" fmla="*/ 1285 w 10000"/>
              <a:gd name="connsiteY26" fmla="*/ 1722 h 7611"/>
              <a:gd name="connsiteX27" fmla="*/ 1285 w 10000"/>
              <a:gd name="connsiteY27" fmla="*/ 1945 h 7611"/>
              <a:gd name="connsiteX28" fmla="*/ 1285 w 10000"/>
              <a:gd name="connsiteY28" fmla="*/ 3942 h 7611"/>
              <a:gd name="connsiteX29" fmla="*/ 1135 w 10000"/>
              <a:gd name="connsiteY29" fmla="*/ 4054 h 7611"/>
              <a:gd name="connsiteX30" fmla="*/ 684 w 10000"/>
              <a:gd name="connsiteY30" fmla="*/ 4278 h 7611"/>
              <a:gd name="connsiteX31" fmla="*/ 609 w 10000"/>
              <a:gd name="connsiteY31" fmla="*/ 4556 h 7611"/>
              <a:gd name="connsiteX32" fmla="*/ 384 w 10000"/>
              <a:gd name="connsiteY32" fmla="*/ 4834 h 7611"/>
              <a:gd name="connsiteX33" fmla="*/ 234 w 10000"/>
              <a:gd name="connsiteY33" fmla="*/ 5278 h 7611"/>
              <a:gd name="connsiteX34" fmla="*/ 8 w 10000"/>
              <a:gd name="connsiteY34" fmla="*/ 5779 h 7611"/>
              <a:gd name="connsiteX35" fmla="*/ 384 w 10000"/>
              <a:gd name="connsiteY35" fmla="*/ 5833 h 7611"/>
              <a:gd name="connsiteX36" fmla="*/ 458 w 10000"/>
              <a:gd name="connsiteY36" fmla="*/ 6275 h 7611"/>
              <a:gd name="connsiteX37" fmla="*/ 684 w 10000"/>
              <a:gd name="connsiteY37" fmla="*/ 6721 h 7611"/>
              <a:gd name="connsiteX38" fmla="*/ 1059 w 10000"/>
              <a:gd name="connsiteY38" fmla="*/ 7611 h 7611"/>
              <a:gd name="connsiteX0" fmla="*/ 7446 w 10000"/>
              <a:gd name="connsiteY0" fmla="*/ 9488 h 10068"/>
              <a:gd name="connsiteX1" fmla="*/ 7446 w 10000"/>
              <a:gd name="connsiteY1" fmla="*/ 8978 h 10068"/>
              <a:gd name="connsiteX2" fmla="*/ 7821 w 10000"/>
              <a:gd name="connsiteY2" fmla="*/ 8978 h 10068"/>
              <a:gd name="connsiteX3" fmla="*/ 8047 w 10000"/>
              <a:gd name="connsiteY3" fmla="*/ 8029 h 10068"/>
              <a:gd name="connsiteX4" fmla="*/ 8648 w 10000"/>
              <a:gd name="connsiteY4" fmla="*/ 7444 h 10068"/>
              <a:gd name="connsiteX5" fmla="*/ 8873 w 10000"/>
              <a:gd name="connsiteY5" fmla="*/ 6351 h 10068"/>
              <a:gd name="connsiteX6" fmla="*/ 8722 w 10000"/>
              <a:gd name="connsiteY6" fmla="*/ 5768 h 10068"/>
              <a:gd name="connsiteX7" fmla="*/ 9098 w 10000"/>
              <a:gd name="connsiteY7" fmla="*/ 4525 h 10068"/>
              <a:gd name="connsiteX8" fmla="*/ 9399 w 10000"/>
              <a:gd name="connsiteY8" fmla="*/ 4160 h 10068"/>
              <a:gd name="connsiteX9" fmla="*/ 10000 w 10000"/>
              <a:gd name="connsiteY9" fmla="*/ 3576 h 10068"/>
              <a:gd name="connsiteX10" fmla="*/ 9774 w 10000"/>
              <a:gd name="connsiteY10" fmla="*/ 3502 h 10068"/>
              <a:gd name="connsiteX11" fmla="*/ 9399 w 10000"/>
              <a:gd name="connsiteY11" fmla="*/ 3140 h 10068"/>
              <a:gd name="connsiteX12" fmla="*/ 9173 w 10000"/>
              <a:gd name="connsiteY12" fmla="*/ 2044 h 10068"/>
              <a:gd name="connsiteX13" fmla="*/ 9173 w 10000"/>
              <a:gd name="connsiteY13" fmla="*/ 1460 h 10068"/>
              <a:gd name="connsiteX14" fmla="*/ 9098 w 10000"/>
              <a:gd name="connsiteY14" fmla="*/ 729 h 10068"/>
              <a:gd name="connsiteX15" fmla="*/ 8873 w 10000"/>
              <a:gd name="connsiteY15" fmla="*/ 511 h 10068"/>
              <a:gd name="connsiteX16" fmla="*/ 8497 w 10000"/>
              <a:gd name="connsiteY16" fmla="*/ 219 h 10068"/>
              <a:gd name="connsiteX17" fmla="*/ 8272 w 10000"/>
              <a:gd name="connsiteY17" fmla="*/ 0 h 10068"/>
              <a:gd name="connsiteX18" fmla="*/ 7821 w 10000"/>
              <a:gd name="connsiteY18" fmla="*/ 293 h 10068"/>
              <a:gd name="connsiteX19" fmla="*/ 7370 w 10000"/>
              <a:gd name="connsiteY19" fmla="*/ 729 h 10068"/>
              <a:gd name="connsiteX20" fmla="*/ 6769 w 10000"/>
              <a:gd name="connsiteY20" fmla="*/ 729 h 10068"/>
              <a:gd name="connsiteX21" fmla="*/ 5717 w 10000"/>
              <a:gd name="connsiteY21" fmla="*/ 729 h 10068"/>
              <a:gd name="connsiteX22" fmla="*/ 5717 w 10000"/>
              <a:gd name="connsiteY22" fmla="*/ 658 h 10068"/>
              <a:gd name="connsiteX23" fmla="*/ 5643 w 10000"/>
              <a:gd name="connsiteY23" fmla="*/ 729 h 10068"/>
              <a:gd name="connsiteX24" fmla="*/ 1961 w 10000"/>
              <a:gd name="connsiteY24" fmla="*/ 729 h 10068"/>
              <a:gd name="connsiteX25" fmla="*/ 1961 w 10000"/>
              <a:gd name="connsiteY25" fmla="*/ 2263 h 10068"/>
              <a:gd name="connsiteX26" fmla="*/ 1285 w 10000"/>
              <a:gd name="connsiteY26" fmla="*/ 2263 h 10068"/>
              <a:gd name="connsiteX27" fmla="*/ 1285 w 10000"/>
              <a:gd name="connsiteY27" fmla="*/ 2556 h 10068"/>
              <a:gd name="connsiteX28" fmla="*/ 1285 w 10000"/>
              <a:gd name="connsiteY28" fmla="*/ 5179 h 10068"/>
              <a:gd name="connsiteX29" fmla="*/ 1135 w 10000"/>
              <a:gd name="connsiteY29" fmla="*/ 5327 h 10068"/>
              <a:gd name="connsiteX30" fmla="*/ 684 w 10000"/>
              <a:gd name="connsiteY30" fmla="*/ 5621 h 10068"/>
              <a:gd name="connsiteX31" fmla="*/ 609 w 10000"/>
              <a:gd name="connsiteY31" fmla="*/ 5986 h 10068"/>
              <a:gd name="connsiteX32" fmla="*/ 384 w 10000"/>
              <a:gd name="connsiteY32" fmla="*/ 6351 h 10068"/>
              <a:gd name="connsiteX33" fmla="*/ 234 w 10000"/>
              <a:gd name="connsiteY33" fmla="*/ 6935 h 10068"/>
              <a:gd name="connsiteX34" fmla="*/ 8 w 10000"/>
              <a:gd name="connsiteY34" fmla="*/ 7593 h 10068"/>
              <a:gd name="connsiteX35" fmla="*/ 384 w 10000"/>
              <a:gd name="connsiteY35" fmla="*/ 7664 h 10068"/>
              <a:gd name="connsiteX36" fmla="*/ 458 w 10000"/>
              <a:gd name="connsiteY36" fmla="*/ 8245 h 10068"/>
              <a:gd name="connsiteX37" fmla="*/ 684 w 10000"/>
              <a:gd name="connsiteY37" fmla="*/ 8831 h 10068"/>
              <a:gd name="connsiteX38" fmla="*/ 1059 w 10000"/>
              <a:gd name="connsiteY38" fmla="*/ 10000 h 10068"/>
              <a:gd name="connsiteX39" fmla="*/ 1058 w 10000"/>
              <a:gd name="connsiteY39" fmla="*/ 9928 h 10068"/>
              <a:gd name="connsiteX0" fmla="*/ 7446 w 10000"/>
              <a:gd name="connsiteY0" fmla="*/ 9488 h 10035"/>
              <a:gd name="connsiteX1" fmla="*/ 7446 w 10000"/>
              <a:gd name="connsiteY1" fmla="*/ 8978 h 10035"/>
              <a:gd name="connsiteX2" fmla="*/ 7821 w 10000"/>
              <a:gd name="connsiteY2" fmla="*/ 8978 h 10035"/>
              <a:gd name="connsiteX3" fmla="*/ 8047 w 10000"/>
              <a:gd name="connsiteY3" fmla="*/ 8029 h 10035"/>
              <a:gd name="connsiteX4" fmla="*/ 8648 w 10000"/>
              <a:gd name="connsiteY4" fmla="*/ 7444 h 10035"/>
              <a:gd name="connsiteX5" fmla="*/ 8873 w 10000"/>
              <a:gd name="connsiteY5" fmla="*/ 6351 h 10035"/>
              <a:gd name="connsiteX6" fmla="*/ 8722 w 10000"/>
              <a:gd name="connsiteY6" fmla="*/ 5768 h 10035"/>
              <a:gd name="connsiteX7" fmla="*/ 9098 w 10000"/>
              <a:gd name="connsiteY7" fmla="*/ 4525 h 10035"/>
              <a:gd name="connsiteX8" fmla="*/ 9399 w 10000"/>
              <a:gd name="connsiteY8" fmla="*/ 4160 h 10035"/>
              <a:gd name="connsiteX9" fmla="*/ 10000 w 10000"/>
              <a:gd name="connsiteY9" fmla="*/ 3576 h 10035"/>
              <a:gd name="connsiteX10" fmla="*/ 9774 w 10000"/>
              <a:gd name="connsiteY10" fmla="*/ 3502 h 10035"/>
              <a:gd name="connsiteX11" fmla="*/ 9399 w 10000"/>
              <a:gd name="connsiteY11" fmla="*/ 3140 h 10035"/>
              <a:gd name="connsiteX12" fmla="*/ 9173 w 10000"/>
              <a:gd name="connsiteY12" fmla="*/ 2044 h 10035"/>
              <a:gd name="connsiteX13" fmla="*/ 9173 w 10000"/>
              <a:gd name="connsiteY13" fmla="*/ 1460 h 10035"/>
              <a:gd name="connsiteX14" fmla="*/ 9098 w 10000"/>
              <a:gd name="connsiteY14" fmla="*/ 729 h 10035"/>
              <a:gd name="connsiteX15" fmla="*/ 8873 w 10000"/>
              <a:gd name="connsiteY15" fmla="*/ 511 h 10035"/>
              <a:gd name="connsiteX16" fmla="*/ 8497 w 10000"/>
              <a:gd name="connsiteY16" fmla="*/ 219 h 10035"/>
              <a:gd name="connsiteX17" fmla="*/ 8272 w 10000"/>
              <a:gd name="connsiteY17" fmla="*/ 0 h 10035"/>
              <a:gd name="connsiteX18" fmla="*/ 7821 w 10000"/>
              <a:gd name="connsiteY18" fmla="*/ 293 h 10035"/>
              <a:gd name="connsiteX19" fmla="*/ 7370 w 10000"/>
              <a:gd name="connsiteY19" fmla="*/ 729 h 10035"/>
              <a:gd name="connsiteX20" fmla="*/ 6769 w 10000"/>
              <a:gd name="connsiteY20" fmla="*/ 729 h 10035"/>
              <a:gd name="connsiteX21" fmla="*/ 5717 w 10000"/>
              <a:gd name="connsiteY21" fmla="*/ 729 h 10035"/>
              <a:gd name="connsiteX22" fmla="*/ 5717 w 10000"/>
              <a:gd name="connsiteY22" fmla="*/ 658 h 10035"/>
              <a:gd name="connsiteX23" fmla="*/ 5643 w 10000"/>
              <a:gd name="connsiteY23" fmla="*/ 729 h 10035"/>
              <a:gd name="connsiteX24" fmla="*/ 1961 w 10000"/>
              <a:gd name="connsiteY24" fmla="*/ 729 h 10035"/>
              <a:gd name="connsiteX25" fmla="*/ 1961 w 10000"/>
              <a:gd name="connsiteY25" fmla="*/ 2263 h 10035"/>
              <a:gd name="connsiteX26" fmla="*/ 1285 w 10000"/>
              <a:gd name="connsiteY26" fmla="*/ 2263 h 10035"/>
              <a:gd name="connsiteX27" fmla="*/ 1285 w 10000"/>
              <a:gd name="connsiteY27" fmla="*/ 2556 h 10035"/>
              <a:gd name="connsiteX28" fmla="*/ 1285 w 10000"/>
              <a:gd name="connsiteY28" fmla="*/ 5179 h 10035"/>
              <a:gd name="connsiteX29" fmla="*/ 1135 w 10000"/>
              <a:gd name="connsiteY29" fmla="*/ 5327 h 10035"/>
              <a:gd name="connsiteX30" fmla="*/ 684 w 10000"/>
              <a:gd name="connsiteY30" fmla="*/ 5621 h 10035"/>
              <a:gd name="connsiteX31" fmla="*/ 609 w 10000"/>
              <a:gd name="connsiteY31" fmla="*/ 5986 h 10035"/>
              <a:gd name="connsiteX32" fmla="*/ 384 w 10000"/>
              <a:gd name="connsiteY32" fmla="*/ 6351 h 10035"/>
              <a:gd name="connsiteX33" fmla="*/ 234 w 10000"/>
              <a:gd name="connsiteY33" fmla="*/ 6935 h 10035"/>
              <a:gd name="connsiteX34" fmla="*/ 8 w 10000"/>
              <a:gd name="connsiteY34" fmla="*/ 7593 h 10035"/>
              <a:gd name="connsiteX35" fmla="*/ 384 w 10000"/>
              <a:gd name="connsiteY35" fmla="*/ 7664 h 10035"/>
              <a:gd name="connsiteX36" fmla="*/ 458 w 10000"/>
              <a:gd name="connsiteY36" fmla="*/ 8245 h 10035"/>
              <a:gd name="connsiteX37" fmla="*/ 684 w 10000"/>
              <a:gd name="connsiteY37" fmla="*/ 8831 h 10035"/>
              <a:gd name="connsiteX38" fmla="*/ 1059 w 10000"/>
              <a:gd name="connsiteY38" fmla="*/ 10000 h 10035"/>
              <a:gd name="connsiteX39" fmla="*/ 1750 w 10000"/>
              <a:gd name="connsiteY39" fmla="*/ 9592 h 10035"/>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0" fmla="*/ 7446 w 10000"/>
              <a:gd name="connsiteY0" fmla="*/ 9488 h 10127"/>
              <a:gd name="connsiteX1" fmla="*/ 7446 w 10000"/>
              <a:gd name="connsiteY1" fmla="*/ 8978 h 10127"/>
              <a:gd name="connsiteX2" fmla="*/ 7821 w 10000"/>
              <a:gd name="connsiteY2" fmla="*/ 8978 h 10127"/>
              <a:gd name="connsiteX3" fmla="*/ 8047 w 10000"/>
              <a:gd name="connsiteY3" fmla="*/ 8029 h 10127"/>
              <a:gd name="connsiteX4" fmla="*/ 8648 w 10000"/>
              <a:gd name="connsiteY4" fmla="*/ 7444 h 10127"/>
              <a:gd name="connsiteX5" fmla="*/ 8873 w 10000"/>
              <a:gd name="connsiteY5" fmla="*/ 6351 h 10127"/>
              <a:gd name="connsiteX6" fmla="*/ 8722 w 10000"/>
              <a:gd name="connsiteY6" fmla="*/ 5768 h 10127"/>
              <a:gd name="connsiteX7" fmla="*/ 9098 w 10000"/>
              <a:gd name="connsiteY7" fmla="*/ 4525 h 10127"/>
              <a:gd name="connsiteX8" fmla="*/ 9399 w 10000"/>
              <a:gd name="connsiteY8" fmla="*/ 4160 h 10127"/>
              <a:gd name="connsiteX9" fmla="*/ 10000 w 10000"/>
              <a:gd name="connsiteY9" fmla="*/ 3576 h 10127"/>
              <a:gd name="connsiteX10" fmla="*/ 9774 w 10000"/>
              <a:gd name="connsiteY10" fmla="*/ 3502 h 10127"/>
              <a:gd name="connsiteX11" fmla="*/ 9399 w 10000"/>
              <a:gd name="connsiteY11" fmla="*/ 3140 h 10127"/>
              <a:gd name="connsiteX12" fmla="*/ 9173 w 10000"/>
              <a:gd name="connsiteY12" fmla="*/ 2044 h 10127"/>
              <a:gd name="connsiteX13" fmla="*/ 9173 w 10000"/>
              <a:gd name="connsiteY13" fmla="*/ 1460 h 10127"/>
              <a:gd name="connsiteX14" fmla="*/ 9098 w 10000"/>
              <a:gd name="connsiteY14" fmla="*/ 729 h 10127"/>
              <a:gd name="connsiteX15" fmla="*/ 8873 w 10000"/>
              <a:gd name="connsiteY15" fmla="*/ 511 h 10127"/>
              <a:gd name="connsiteX16" fmla="*/ 8497 w 10000"/>
              <a:gd name="connsiteY16" fmla="*/ 219 h 10127"/>
              <a:gd name="connsiteX17" fmla="*/ 8272 w 10000"/>
              <a:gd name="connsiteY17" fmla="*/ 0 h 10127"/>
              <a:gd name="connsiteX18" fmla="*/ 7821 w 10000"/>
              <a:gd name="connsiteY18" fmla="*/ 293 h 10127"/>
              <a:gd name="connsiteX19" fmla="*/ 7370 w 10000"/>
              <a:gd name="connsiteY19" fmla="*/ 729 h 10127"/>
              <a:gd name="connsiteX20" fmla="*/ 6769 w 10000"/>
              <a:gd name="connsiteY20" fmla="*/ 729 h 10127"/>
              <a:gd name="connsiteX21" fmla="*/ 5717 w 10000"/>
              <a:gd name="connsiteY21" fmla="*/ 729 h 10127"/>
              <a:gd name="connsiteX22" fmla="*/ 5717 w 10000"/>
              <a:gd name="connsiteY22" fmla="*/ 658 h 10127"/>
              <a:gd name="connsiteX23" fmla="*/ 5643 w 10000"/>
              <a:gd name="connsiteY23" fmla="*/ 729 h 10127"/>
              <a:gd name="connsiteX24" fmla="*/ 1961 w 10000"/>
              <a:gd name="connsiteY24" fmla="*/ 729 h 10127"/>
              <a:gd name="connsiteX25" fmla="*/ 1961 w 10000"/>
              <a:gd name="connsiteY25" fmla="*/ 2263 h 10127"/>
              <a:gd name="connsiteX26" fmla="*/ 1285 w 10000"/>
              <a:gd name="connsiteY26" fmla="*/ 2263 h 10127"/>
              <a:gd name="connsiteX27" fmla="*/ 1285 w 10000"/>
              <a:gd name="connsiteY27" fmla="*/ 2556 h 10127"/>
              <a:gd name="connsiteX28" fmla="*/ 1285 w 10000"/>
              <a:gd name="connsiteY28" fmla="*/ 5179 h 10127"/>
              <a:gd name="connsiteX29" fmla="*/ 1135 w 10000"/>
              <a:gd name="connsiteY29" fmla="*/ 5327 h 10127"/>
              <a:gd name="connsiteX30" fmla="*/ 684 w 10000"/>
              <a:gd name="connsiteY30" fmla="*/ 5621 h 10127"/>
              <a:gd name="connsiteX31" fmla="*/ 609 w 10000"/>
              <a:gd name="connsiteY31" fmla="*/ 5986 h 10127"/>
              <a:gd name="connsiteX32" fmla="*/ 384 w 10000"/>
              <a:gd name="connsiteY32" fmla="*/ 6351 h 10127"/>
              <a:gd name="connsiteX33" fmla="*/ 234 w 10000"/>
              <a:gd name="connsiteY33" fmla="*/ 6935 h 10127"/>
              <a:gd name="connsiteX34" fmla="*/ 8 w 10000"/>
              <a:gd name="connsiteY34" fmla="*/ 7593 h 10127"/>
              <a:gd name="connsiteX35" fmla="*/ 384 w 10000"/>
              <a:gd name="connsiteY35" fmla="*/ 7664 h 10127"/>
              <a:gd name="connsiteX36" fmla="*/ 458 w 10000"/>
              <a:gd name="connsiteY36" fmla="*/ 8245 h 10127"/>
              <a:gd name="connsiteX37" fmla="*/ 684 w 10000"/>
              <a:gd name="connsiteY37" fmla="*/ 8831 h 10127"/>
              <a:gd name="connsiteX38" fmla="*/ 1059 w 10000"/>
              <a:gd name="connsiteY38" fmla="*/ 10000 h 10127"/>
              <a:gd name="connsiteX39" fmla="*/ 1840 w 10000"/>
              <a:gd name="connsiteY39" fmla="*/ 10103 h 10127"/>
              <a:gd name="connsiteX40" fmla="*/ 1827 w 10000"/>
              <a:gd name="connsiteY40" fmla="*/ 10127 h 10127"/>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2544 w 10000"/>
              <a:gd name="connsiteY40" fmla="*/ 10002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2544 w 10000"/>
              <a:gd name="connsiteY40" fmla="*/ 10002 h 10126"/>
              <a:gd name="connsiteX41" fmla="*/ 2518 w 10000"/>
              <a:gd name="connsiteY41" fmla="*/ 10002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2518 w 10000"/>
              <a:gd name="connsiteY41" fmla="*/ 10002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3453 w 10000"/>
              <a:gd name="connsiteY41" fmla="*/ 9915 h 10126"/>
              <a:gd name="connsiteX42" fmla="*/ 2518 w 10000"/>
              <a:gd name="connsiteY42" fmla="*/ 10002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2518 w 10000"/>
              <a:gd name="connsiteY42" fmla="*/ 10002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2518 w 10000"/>
              <a:gd name="connsiteY42" fmla="*/ 10002 h 10126"/>
              <a:gd name="connsiteX43" fmla="*/ 4414 w 10000"/>
              <a:gd name="connsiteY43" fmla="*/ 9791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2518 w 10000"/>
              <a:gd name="connsiteY42" fmla="*/ 10002 h 10126"/>
              <a:gd name="connsiteX43" fmla="*/ 5541 w 10000"/>
              <a:gd name="connsiteY43" fmla="*/ 9679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2518 w 10000"/>
              <a:gd name="connsiteY42" fmla="*/ 10002 h 10126"/>
              <a:gd name="connsiteX43" fmla="*/ 5541 w 10000"/>
              <a:gd name="connsiteY43" fmla="*/ 9679 h 10126"/>
              <a:gd name="connsiteX44" fmla="*/ 5515 w 10000"/>
              <a:gd name="connsiteY44" fmla="*/ 9654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2518 w 10000"/>
              <a:gd name="connsiteY42" fmla="*/ 10002 h 10126"/>
              <a:gd name="connsiteX43" fmla="*/ 5541 w 10000"/>
              <a:gd name="connsiteY43" fmla="*/ 9679 h 10126"/>
              <a:gd name="connsiteX44" fmla="*/ 6411 w 10000"/>
              <a:gd name="connsiteY44" fmla="*/ 9517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2518 w 10000"/>
              <a:gd name="connsiteY42" fmla="*/ 10002 h 10126"/>
              <a:gd name="connsiteX43" fmla="*/ 5541 w 10000"/>
              <a:gd name="connsiteY43" fmla="*/ 9679 h 10126"/>
              <a:gd name="connsiteX44" fmla="*/ 5988 w 10000"/>
              <a:gd name="connsiteY44" fmla="*/ 921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2518 w 10000"/>
              <a:gd name="connsiteY42" fmla="*/ 10002 h 10126"/>
              <a:gd name="connsiteX43" fmla="*/ 5541 w 10000"/>
              <a:gd name="connsiteY43" fmla="*/ 9679 h 10126"/>
              <a:gd name="connsiteX44" fmla="*/ 6756 w 10000"/>
              <a:gd name="connsiteY44" fmla="*/ 9193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2518 w 10000"/>
              <a:gd name="connsiteY42" fmla="*/ 10002 h 10126"/>
              <a:gd name="connsiteX43" fmla="*/ 5541 w 10000"/>
              <a:gd name="connsiteY43" fmla="*/ 9679 h 10126"/>
              <a:gd name="connsiteX44" fmla="*/ 6756 w 10000"/>
              <a:gd name="connsiteY44" fmla="*/ 9193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2518 w 10000"/>
              <a:gd name="connsiteY42" fmla="*/ 10002 h 10126"/>
              <a:gd name="connsiteX43" fmla="*/ 5541 w 10000"/>
              <a:gd name="connsiteY43" fmla="*/ 9679 h 10126"/>
              <a:gd name="connsiteX44" fmla="*/ 6756 w 10000"/>
              <a:gd name="connsiteY44" fmla="*/ 9193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2518 w 10000"/>
              <a:gd name="connsiteY42" fmla="*/ 10002 h 10126"/>
              <a:gd name="connsiteX43" fmla="*/ 6444 w 10000"/>
              <a:gd name="connsiteY43" fmla="*/ 8493 h 10126"/>
              <a:gd name="connsiteX44" fmla="*/ 6756 w 10000"/>
              <a:gd name="connsiteY44" fmla="*/ 9193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2518 w 10000"/>
              <a:gd name="connsiteY42" fmla="*/ 10002 h 10126"/>
              <a:gd name="connsiteX43" fmla="*/ 6444 w 10000"/>
              <a:gd name="connsiteY43" fmla="*/ 8493 h 10126"/>
              <a:gd name="connsiteX44" fmla="*/ 6756 w 10000"/>
              <a:gd name="connsiteY44" fmla="*/ 9193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2518 w 10000"/>
              <a:gd name="connsiteY42" fmla="*/ 10002 h 10126"/>
              <a:gd name="connsiteX43" fmla="*/ 6444 w 10000"/>
              <a:gd name="connsiteY43" fmla="*/ 8493 h 10126"/>
              <a:gd name="connsiteX44" fmla="*/ 6881 w 10000"/>
              <a:gd name="connsiteY44" fmla="*/ 9296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2518 w 10000"/>
              <a:gd name="connsiteY42" fmla="*/ 10002 h 10126"/>
              <a:gd name="connsiteX43" fmla="*/ 6444 w 10000"/>
              <a:gd name="connsiteY43" fmla="*/ 8493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2518 w 10000"/>
              <a:gd name="connsiteY42" fmla="*/ 10002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2518 w 10000"/>
              <a:gd name="connsiteY42" fmla="*/ 10002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6418 w 10000"/>
              <a:gd name="connsiteY42" fmla="*/ 8060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6418 w 10000"/>
              <a:gd name="connsiteY42" fmla="*/ 8060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6469 w 10000"/>
              <a:gd name="connsiteY41" fmla="*/ 7898 h 10126"/>
              <a:gd name="connsiteX42" fmla="*/ 6418 w 10000"/>
              <a:gd name="connsiteY42" fmla="*/ 8060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6440 w 10000"/>
              <a:gd name="connsiteY41" fmla="*/ 7935 h 10126"/>
              <a:gd name="connsiteX42" fmla="*/ 6418 w 10000"/>
              <a:gd name="connsiteY42" fmla="*/ 8060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6440 w 10000"/>
              <a:gd name="connsiteY41" fmla="*/ 7935 h 10126"/>
              <a:gd name="connsiteX42" fmla="*/ 6418 w 10000"/>
              <a:gd name="connsiteY42" fmla="*/ 8060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6315 w 10000"/>
              <a:gd name="connsiteY41" fmla="*/ 7898 h 10126"/>
              <a:gd name="connsiteX42" fmla="*/ 6418 w 10000"/>
              <a:gd name="connsiteY42" fmla="*/ 8060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6315 w 10000"/>
              <a:gd name="connsiteY41" fmla="*/ 7898 h 10126"/>
              <a:gd name="connsiteX42" fmla="*/ 6418 w 10000"/>
              <a:gd name="connsiteY42" fmla="*/ 8060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6401 w 10000"/>
              <a:gd name="connsiteY41" fmla="*/ 7898 h 10126"/>
              <a:gd name="connsiteX42" fmla="*/ 6418 w 10000"/>
              <a:gd name="connsiteY42" fmla="*/ 8060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6401 w 10000"/>
              <a:gd name="connsiteY41" fmla="*/ 7898 h 10126"/>
              <a:gd name="connsiteX42" fmla="*/ 6524 w 10000"/>
              <a:gd name="connsiteY42" fmla="*/ 8107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6401 w 10000"/>
              <a:gd name="connsiteY41" fmla="*/ 7898 h 10126"/>
              <a:gd name="connsiteX42" fmla="*/ 6447 w 10000"/>
              <a:gd name="connsiteY42" fmla="*/ 8144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6324 w 10000"/>
              <a:gd name="connsiteY41" fmla="*/ 7954 h 10126"/>
              <a:gd name="connsiteX42" fmla="*/ 6447 w 10000"/>
              <a:gd name="connsiteY42" fmla="*/ 8144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6324 w 10000"/>
              <a:gd name="connsiteY41" fmla="*/ 7954 h 10126"/>
              <a:gd name="connsiteX42" fmla="*/ 6447 w 10000"/>
              <a:gd name="connsiteY42" fmla="*/ 8144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5521 w 10000"/>
              <a:gd name="connsiteY40" fmla="*/ 8508 h 10126"/>
              <a:gd name="connsiteX41" fmla="*/ 6324 w 10000"/>
              <a:gd name="connsiteY41" fmla="*/ 7954 h 10126"/>
              <a:gd name="connsiteX42" fmla="*/ 6447 w 10000"/>
              <a:gd name="connsiteY42" fmla="*/ 8144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5521 w 10000"/>
              <a:gd name="connsiteY40" fmla="*/ 8508 h 10126"/>
              <a:gd name="connsiteX41" fmla="*/ 6324 w 10000"/>
              <a:gd name="connsiteY41" fmla="*/ 7954 h 10126"/>
              <a:gd name="connsiteX42" fmla="*/ 6447 w 10000"/>
              <a:gd name="connsiteY42" fmla="*/ 8144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6011 w 10000"/>
              <a:gd name="connsiteY40" fmla="*/ 8349 h 10126"/>
              <a:gd name="connsiteX41" fmla="*/ 6324 w 10000"/>
              <a:gd name="connsiteY41" fmla="*/ 7954 h 10126"/>
              <a:gd name="connsiteX42" fmla="*/ 6447 w 10000"/>
              <a:gd name="connsiteY42" fmla="*/ 8144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6011 w 10000"/>
              <a:gd name="connsiteY40" fmla="*/ 8349 h 10126"/>
              <a:gd name="connsiteX41" fmla="*/ 6324 w 10000"/>
              <a:gd name="connsiteY41" fmla="*/ 7954 h 10126"/>
              <a:gd name="connsiteX42" fmla="*/ 6447 w 10000"/>
              <a:gd name="connsiteY42" fmla="*/ 8144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6011 w 10000"/>
              <a:gd name="connsiteY40" fmla="*/ 8349 h 10126"/>
              <a:gd name="connsiteX41" fmla="*/ 6324 w 10000"/>
              <a:gd name="connsiteY41" fmla="*/ 7954 h 10126"/>
              <a:gd name="connsiteX42" fmla="*/ 6447 w 10000"/>
              <a:gd name="connsiteY42" fmla="*/ 8144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6011 w 10000"/>
              <a:gd name="connsiteY40" fmla="*/ 8349 h 10126"/>
              <a:gd name="connsiteX41" fmla="*/ 6324 w 10000"/>
              <a:gd name="connsiteY41" fmla="*/ 7954 h 10126"/>
              <a:gd name="connsiteX42" fmla="*/ 6447 w 10000"/>
              <a:gd name="connsiteY42" fmla="*/ 8144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6011 w 10000"/>
              <a:gd name="connsiteY40" fmla="*/ 8349 h 10126"/>
              <a:gd name="connsiteX41" fmla="*/ 6324 w 10000"/>
              <a:gd name="connsiteY41" fmla="*/ 7954 h 10126"/>
              <a:gd name="connsiteX42" fmla="*/ 6447 w 10000"/>
              <a:gd name="connsiteY42" fmla="*/ 8144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6011 w 10000"/>
              <a:gd name="connsiteY40" fmla="*/ 8349 h 10126"/>
              <a:gd name="connsiteX41" fmla="*/ 6324 w 10000"/>
              <a:gd name="connsiteY41" fmla="*/ 7954 h 10126"/>
              <a:gd name="connsiteX42" fmla="*/ 6428 w 10000"/>
              <a:gd name="connsiteY42" fmla="*/ 8181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6040 w 10000"/>
              <a:gd name="connsiteY40" fmla="*/ 8368 h 10126"/>
              <a:gd name="connsiteX41" fmla="*/ 6324 w 10000"/>
              <a:gd name="connsiteY41" fmla="*/ 7954 h 10126"/>
              <a:gd name="connsiteX42" fmla="*/ 6428 w 10000"/>
              <a:gd name="connsiteY42" fmla="*/ 8181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6040 w 10000"/>
              <a:gd name="connsiteY40" fmla="*/ 8368 h 10126"/>
              <a:gd name="connsiteX41" fmla="*/ 6324 w 10000"/>
              <a:gd name="connsiteY41" fmla="*/ 7954 h 10126"/>
              <a:gd name="connsiteX42" fmla="*/ 6428 w 10000"/>
              <a:gd name="connsiteY42" fmla="*/ 8181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6040 w 10000"/>
              <a:gd name="connsiteY40" fmla="*/ 8368 h 10126"/>
              <a:gd name="connsiteX41" fmla="*/ 6324 w 10000"/>
              <a:gd name="connsiteY41" fmla="*/ 7954 h 10126"/>
              <a:gd name="connsiteX42" fmla="*/ 6428 w 10000"/>
              <a:gd name="connsiteY42" fmla="*/ 8181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6040 w 10000"/>
              <a:gd name="connsiteY40" fmla="*/ 8368 h 10126"/>
              <a:gd name="connsiteX41" fmla="*/ 6382 w 10000"/>
              <a:gd name="connsiteY41" fmla="*/ 7982 h 10126"/>
              <a:gd name="connsiteX42" fmla="*/ 6428 w 10000"/>
              <a:gd name="connsiteY42" fmla="*/ 8181 h 10126"/>
              <a:gd name="connsiteX43" fmla="*/ 6444 w 10000"/>
              <a:gd name="connsiteY43" fmla="*/ 8428 h 10126"/>
              <a:gd name="connsiteX44" fmla="*/ 6766 w 10000"/>
              <a:gd name="connsiteY44" fmla="*/ 9268 h 10126"/>
              <a:gd name="connsiteX0" fmla="*/ 7446 w 10000"/>
              <a:gd name="connsiteY0" fmla="*/ 9488 h 10015"/>
              <a:gd name="connsiteX1" fmla="*/ 7446 w 10000"/>
              <a:gd name="connsiteY1" fmla="*/ 8978 h 10015"/>
              <a:gd name="connsiteX2" fmla="*/ 7821 w 10000"/>
              <a:gd name="connsiteY2" fmla="*/ 8978 h 10015"/>
              <a:gd name="connsiteX3" fmla="*/ 8047 w 10000"/>
              <a:gd name="connsiteY3" fmla="*/ 8029 h 10015"/>
              <a:gd name="connsiteX4" fmla="*/ 8648 w 10000"/>
              <a:gd name="connsiteY4" fmla="*/ 7444 h 10015"/>
              <a:gd name="connsiteX5" fmla="*/ 8873 w 10000"/>
              <a:gd name="connsiteY5" fmla="*/ 6351 h 10015"/>
              <a:gd name="connsiteX6" fmla="*/ 8722 w 10000"/>
              <a:gd name="connsiteY6" fmla="*/ 5768 h 10015"/>
              <a:gd name="connsiteX7" fmla="*/ 9098 w 10000"/>
              <a:gd name="connsiteY7" fmla="*/ 4525 h 10015"/>
              <a:gd name="connsiteX8" fmla="*/ 9399 w 10000"/>
              <a:gd name="connsiteY8" fmla="*/ 4160 h 10015"/>
              <a:gd name="connsiteX9" fmla="*/ 10000 w 10000"/>
              <a:gd name="connsiteY9" fmla="*/ 3576 h 10015"/>
              <a:gd name="connsiteX10" fmla="*/ 9774 w 10000"/>
              <a:gd name="connsiteY10" fmla="*/ 3502 h 10015"/>
              <a:gd name="connsiteX11" fmla="*/ 9399 w 10000"/>
              <a:gd name="connsiteY11" fmla="*/ 3140 h 10015"/>
              <a:gd name="connsiteX12" fmla="*/ 9173 w 10000"/>
              <a:gd name="connsiteY12" fmla="*/ 2044 h 10015"/>
              <a:gd name="connsiteX13" fmla="*/ 9173 w 10000"/>
              <a:gd name="connsiteY13" fmla="*/ 1460 h 10015"/>
              <a:gd name="connsiteX14" fmla="*/ 9098 w 10000"/>
              <a:gd name="connsiteY14" fmla="*/ 729 h 10015"/>
              <a:gd name="connsiteX15" fmla="*/ 8873 w 10000"/>
              <a:gd name="connsiteY15" fmla="*/ 511 h 10015"/>
              <a:gd name="connsiteX16" fmla="*/ 8497 w 10000"/>
              <a:gd name="connsiteY16" fmla="*/ 219 h 10015"/>
              <a:gd name="connsiteX17" fmla="*/ 8272 w 10000"/>
              <a:gd name="connsiteY17" fmla="*/ 0 h 10015"/>
              <a:gd name="connsiteX18" fmla="*/ 7821 w 10000"/>
              <a:gd name="connsiteY18" fmla="*/ 293 h 10015"/>
              <a:gd name="connsiteX19" fmla="*/ 7370 w 10000"/>
              <a:gd name="connsiteY19" fmla="*/ 729 h 10015"/>
              <a:gd name="connsiteX20" fmla="*/ 6769 w 10000"/>
              <a:gd name="connsiteY20" fmla="*/ 729 h 10015"/>
              <a:gd name="connsiteX21" fmla="*/ 5717 w 10000"/>
              <a:gd name="connsiteY21" fmla="*/ 729 h 10015"/>
              <a:gd name="connsiteX22" fmla="*/ 5717 w 10000"/>
              <a:gd name="connsiteY22" fmla="*/ 658 h 10015"/>
              <a:gd name="connsiteX23" fmla="*/ 5643 w 10000"/>
              <a:gd name="connsiteY23" fmla="*/ 729 h 10015"/>
              <a:gd name="connsiteX24" fmla="*/ 1961 w 10000"/>
              <a:gd name="connsiteY24" fmla="*/ 729 h 10015"/>
              <a:gd name="connsiteX25" fmla="*/ 1961 w 10000"/>
              <a:gd name="connsiteY25" fmla="*/ 2263 h 10015"/>
              <a:gd name="connsiteX26" fmla="*/ 1285 w 10000"/>
              <a:gd name="connsiteY26" fmla="*/ 2263 h 10015"/>
              <a:gd name="connsiteX27" fmla="*/ 1285 w 10000"/>
              <a:gd name="connsiteY27" fmla="*/ 2556 h 10015"/>
              <a:gd name="connsiteX28" fmla="*/ 1285 w 10000"/>
              <a:gd name="connsiteY28" fmla="*/ 5179 h 10015"/>
              <a:gd name="connsiteX29" fmla="*/ 1135 w 10000"/>
              <a:gd name="connsiteY29" fmla="*/ 5327 h 10015"/>
              <a:gd name="connsiteX30" fmla="*/ 684 w 10000"/>
              <a:gd name="connsiteY30" fmla="*/ 5621 h 10015"/>
              <a:gd name="connsiteX31" fmla="*/ 609 w 10000"/>
              <a:gd name="connsiteY31" fmla="*/ 5986 h 10015"/>
              <a:gd name="connsiteX32" fmla="*/ 384 w 10000"/>
              <a:gd name="connsiteY32" fmla="*/ 6351 h 10015"/>
              <a:gd name="connsiteX33" fmla="*/ 234 w 10000"/>
              <a:gd name="connsiteY33" fmla="*/ 6935 h 10015"/>
              <a:gd name="connsiteX34" fmla="*/ 8 w 10000"/>
              <a:gd name="connsiteY34" fmla="*/ 7593 h 10015"/>
              <a:gd name="connsiteX35" fmla="*/ 384 w 10000"/>
              <a:gd name="connsiteY35" fmla="*/ 7664 h 10015"/>
              <a:gd name="connsiteX36" fmla="*/ 458 w 10000"/>
              <a:gd name="connsiteY36" fmla="*/ 8245 h 10015"/>
              <a:gd name="connsiteX37" fmla="*/ 684 w 10000"/>
              <a:gd name="connsiteY37" fmla="*/ 8831 h 10015"/>
              <a:gd name="connsiteX38" fmla="*/ 1059 w 10000"/>
              <a:gd name="connsiteY38" fmla="*/ 10000 h 10015"/>
              <a:gd name="connsiteX39" fmla="*/ 5807 w 10000"/>
              <a:gd name="connsiteY39" fmla="*/ 8693 h 10015"/>
              <a:gd name="connsiteX40" fmla="*/ 6040 w 10000"/>
              <a:gd name="connsiteY40" fmla="*/ 8368 h 10015"/>
              <a:gd name="connsiteX41" fmla="*/ 6382 w 10000"/>
              <a:gd name="connsiteY41" fmla="*/ 7982 h 10015"/>
              <a:gd name="connsiteX42" fmla="*/ 6428 w 10000"/>
              <a:gd name="connsiteY42" fmla="*/ 8181 h 10015"/>
              <a:gd name="connsiteX43" fmla="*/ 6444 w 10000"/>
              <a:gd name="connsiteY43" fmla="*/ 8428 h 10015"/>
              <a:gd name="connsiteX44" fmla="*/ 6766 w 10000"/>
              <a:gd name="connsiteY44" fmla="*/ 9268 h 10015"/>
              <a:gd name="connsiteX0" fmla="*/ 7446 w 10000"/>
              <a:gd name="connsiteY0" fmla="*/ 9488 h 10015"/>
              <a:gd name="connsiteX1" fmla="*/ 7446 w 10000"/>
              <a:gd name="connsiteY1" fmla="*/ 8978 h 10015"/>
              <a:gd name="connsiteX2" fmla="*/ 7821 w 10000"/>
              <a:gd name="connsiteY2" fmla="*/ 8978 h 10015"/>
              <a:gd name="connsiteX3" fmla="*/ 8047 w 10000"/>
              <a:gd name="connsiteY3" fmla="*/ 8029 h 10015"/>
              <a:gd name="connsiteX4" fmla="*/ 8648 w 10000"/>
              <a:gd name="connsiteY4" fmla="*/ 7444 h 10015"/>
              <a:gd name="connsiteX5" fmla="*/ 8873 w 10000"/>
              <a:gd name="connsiteY5" fmla="*/ 6351 h 10015"/>
              <a:gd name="connsiteX6" fmla="*/ 8722 w 10000"/>
              <a:gd name="connsiteY6" fmla="*/ 5768 h 10015"/>
              <a:gd name="connsiteX7" fmla="*/ 9098 w 10000"/>
              <a:gd name="connsiteY7" fmla="*/ 4525 h 10015"/>
              <a:gd name="connsiteX8" fmla="*/ 9399 w 10000"/>
              <a:gd name="connsiteY8" fmla="*/ 4160 h 10015"/>
              <a:gd name="connsiteX9" fmla="*/ 10000 w 10000"/>
              <a:gd name="connsiteY9" fmla="*/ 3576 h 10015"/>
              <a:gd name="connsiteX10" fmla="*/ 9774 w 10000"/>
              <a:gd name="connsiteY10" fmla="*/ 3502 h 10015"/>
              <a:gd name="connsiteX11" fmla="*/ 9399 w 10000"/>
              <a:gd name="connsiteY11" fmla="*/ 3140 h 10015"/>
              <a:gd name="connsiteX12" fmla="*/ 9173 w 10000"/>
              <a:gd name="connsiteY12" fmla="*/ 2044 h 10015"/>
              <a:gd name="connsiteX13" fmla="*/ 9173 w 10000"/>
              <a:gd name="connsiteY13" fmla="*/ 1460 h 10015"/>
              <a:gd name="connsiteX14" fmla="*/ 9098 w 10000"/>
              <a:gd name="connsiteY14" fmla="*/ 729 h 10015"/>
              <a:gd name="connsiteX15" fmla="*/ 8873 w 10000"/>
              <a:gd name="connsiteY15" fmla="*/ 511 h 10015"/>
              <a:gd name="connsiteX16" fmla="*/ 8497 w 10000"/>
              <a:gd name="connsiteY16" fmla="*/ 219 h 10015"/>
              <a:gd name="connsiteX17" fmla="*/ 8272 w 10000"/>
              <a:gd name="connsiteY17" fmla="*/ 0 h 10015"/>
              <a:gd name="connsiteX18" fmla="*/ 7821 w 10000"/>
              <a:gd name="connsiteY18" fmla="*/ 293 h 10015"/>
              <a:gd name="connsiteX19" fmla="*/ 7370 w 10000"/>
              <a:gd name="connsiteY19" fmla="*/ 729 h 10015"/>
              <a:gd name="connsiteX20" fmla="*/ 6769 w 10000"/>
              <a:gd name="connsiteY20" fmla="*/ 729 h 10015"/>
              <a:gd name="connsiteX21" fmla="*/ 5717 w 10000"/>
              <a:gd name="connsiteY21" fmla="*/ 729 h 10015"/>
              <a:gd name="connsiteX22" fmla="*/ 5717 w 10000"/>
              <a:gd name="connsiteY22" fmla="*/ 658 h 10015"/>
              <a:gd name="connsiteX23" fmla="*/ 5643 w 10000"/>
              <a:gd name="connsiteY23" fmla="*/ 729 h 10015"/>
              <a:gd name="connsiteX24" fmla="*/ 1961 w 10000"/>
              <a:gd name="connsiteY24" fmla="*/ 729 h 10015"/>
              <a:gd name="connsiteX25" fmla="*/ 1961 w 10000"/>
              <a:gd name="connsiteY25" fmla="*/ 2263 h 10015"/>
              <a:gd name="connsiteX26" fmla="*/ 1285 w 10000"/>
              <a:gd name="connsiteY26" fmla="*/ 2263 h 10015"/>
              <a:gd name="connsiteX27" fmla="*/ 1285 w 10000"/>
              <a:gd name="connsiteY27" fmla="*/ 2556 h 10015"/>
              <a:gd name="connsiteX28" fmla="*/ 1285 w 10000"/>
              <a:gd name="connsiteY28" fmla="*/ 5179 h 10015"/>
              <a:gd name="connsiteX29" fmla="*/ 1135 w 10000"/>
              <a:gd name="connsiteY29" fmla="*/ 5327 h 10015"/>
              <a:gd name="connsiteX30" fmla="*/ 684 w 10000"/>
              <a:gd name="connsiteY30" fmla="*/ 5621 h 10015"/>
              <a:gd name="connsiteX31" fmla="*/ 609 w 10000"/>
              <a:gd name="connsiteY31" fmla="*/ 5986 h 10015"/>
              <a:gd name="connsiteX32" fmla="*/ 384 w 10000"/>
              <a:gd name="connsiteY32" fmla="*/ 6351 h 10015"/>
              <a:gd name="connsiteX33" fmla="*/ 234 w 10000"/>
              <a:gd name="connsiteY33" fmla="*/ 6935 h 10015"/>
              <a:gd name="connsiteX34" fmla="*/ 8 w 10000"/>
              <a:gd name="connsiteY34" fmla="*/ 7593 h 10015"/>
              <a:gd name="connsiteX35" fmla="*/ 384 w 10000"/>
              <a:gd name="connsiteY35" fmla="*/ 7664 h 10015"/>
              <a:gd name="connsiteX36" fmla="*/ 458 w 10000"/>
              <a:gd name="connsiteY36" fmla="*/ 8245 h 10015"/>
              <a:gd name="connsiteX37" fmla="*/ 684 w 10000"/>
              <a:gd name="connsiteY37" fmla="*/ 8831 h 10015"/>
              <a:gd name="connsiteX38" fmla="*/ 1059 w 10000"/>
              <a:gd name="connsiteY38" fmla="*/ 10000 h 10015"/>
              <a:gd name="connsiteX39" fmla="*/ 5807 w 10000"/>
              <a:gd name="connsiteY39" fmla="*/ 8693 h 10015"/>
              <a:gd name="connsiteX40" fmla="*/ 6040 w 10000"/>
              <a:gd name="connsiteY40" fmla="*/ 8368 h 10015"/>
              <a:gd name="connsiteX41" fmla="*/ 6382 w 10000"/>
              <a:gd name="connsiteY41" fmla="*/ 7982 h 10015"/>
              <a:gd name="connsiteX42" fmla="*/ 6428 w 10000"/>
              <a:gd name="connsiteY42" fmla="*/ 8181 h 10015"/>
              <a:gd name="connsiteX43" fmla="*/ 6444 w 10000"/>
              <a:gd name="connsiteY43" fmla="*/ 8428 h 10015"/>
              <a:gd name="connsiteX44" fmla="*/ 6766 w 10000"/>
              <a:gd name="connsiteY44" fmla="*/ 9268 h 10015"/>
              <a:gd name="connsiteX0" fmla="*/ 7446 w 10000"/>
              <a:gd name="connsiteY0" fmla="*/ 9488 h 10018"/>
              <a:gd name="connsiteX1" fmla="*/ 7446 w 10000"/>
              <a:gd name="connsiteY1" fmla="*/ 8978 h 10018"/>
              <a:gd name="connsiteX2" fmla="*/ 7821 w 10000"/>
              <a:gd name="connsiteY2" fmla="*/ 8978 h 10018"/>
              <a:gd name="connsiteX3" fmla="*/ 8047 w 10000"/>
              <a:gd name="connsiteY3" fmla="*/ 8029 h 10018"/>
              <a:gd name="connsiteX4" fmla="*/ 8648 w 10000"/>
              <a:gd name="connsiteY4" fmla="*/ 7444 h 10018"/>
              <a:gd name="connsiteX5" fmla="*/ 8873 w 10000"/>
              <a:gd name="connsiteY5" fmla="*/ 6351 h 10018"/>
              <a:gd name="connsiteX6" fmla="*/ 8722 w 10000"/>
              <a:gd name="connsiteY6" fmla="*/ 5768 h 10018"/>
              <a:gd name="connsiteX7" fmla="*/ 9098 w 10000"/>
              <a:gd name="connsiteY7" fmla="*/ 4525 h 10018"/>
              <a:gd name="connsiteX8" fmla="*/ 9399 w 10000"/>
              <a:gd name="connsiteY8" fmla="*/ 4160 h 10018"/>
              <a:gd name="connsiteX9" fmla="*/ 10000 w 10000"/>
              <a:gd name="connsiteY9" fmla="*/ 3576 h 10018"/>
              <a:gd name="connsiteX10" fmla="*/ 9774 w 10000"/>
              <a:gd name="connsiteY10" fmla="*/ 3502 h 10018"/>
              <a:gd name="connsiteX11" fmla="*/ 9399 w 10000"/>
              <a:gd name="connsiteY11" fmla="*/ 3140 h 10018"/>
              <a:gd name="connsiteX12" fmla="*/ 9173 w 10000"/>
              <a:gd name="connsiteY12" fmla="*/ 2044 h 10018"/>
              <a:gd name="connsiteX13" fmla="*/ 9173 w 10000"/>
              <a:gd name="connsiteY13" fmla="*/ 1460 h 10018"/>
              <a:gd name="connsiteX14" fmla="*/ 9098 w 10000"/>
              <a:gd name="connsiteY14" fmla="*/ 729 h 10018"/>
              <a:gd name="connsiteX15" fmla="*/ 8873 w 10000"/>
              <a:gd name="connsiteY15" fmla="*/ 511 h 10018"/>
              <a:gd name="connsiteX16" fmla="*/ 8497 w 10000"/>
              <a:gd name="connsiteY16" fmla="*/ 219 h 10018"/>
              <a:gd name="connsiteX17" fmla="*/ 8272 w 10000"/>
              <a:gd name="connsiteY17" fmla="*/ 0 h 10018"/>
              <a:gd name="connsiteX18" fmla="*/ 7821 w 10000"/>
              <a:gd name="connsiteY18" fmla="*/ 293 h 10018"/>
              <a:gd name="connsiteX19" fmla="*/ 7370 w 10000"/>
              <a:gd name="connsiteY19" fmla="*/ 729 h 10018"/>
              <a:gd name="connsiteX20" fmla="*/ 6769 w 10000"/>
              <a:gd name="connsiteY20" fmla="*/ 729 h 10018"/>
              <a:gd name="connsiteX21" fmla="*/ 5717 w 10000"/>
              <a:gd name="connsiteY21" fmla="*/ 729 h 10018"/>
              <a:gd name="connsiteX22" fmla="*/ 5717 w 10000"/>
              <a:gd name="connsiteY22" fmla="*/ 658 h 10018"/>
              <a:gd name="connsiteX23" fmla="*/ 5643 w 10000"/>
              <a:gd name="connsiteY23" fmla="*/ 729 h 10018"/>
              <a:gd name="connsiteX24" fmla="*/ 1961 w 10000"/>
              <a:gd name="connsiteY24" fmla="*/ 729 h 10018"/>
              <a:gd name="connsiteX25" fmla="*/ 1961 w 10000"/>
              <a:gd name="connsiteY25" fmla="*/ 2263 h 10018"/>
              <a:gd name="connsiteX26" fmla="*/ 1285 w 10000"/>
              <a:gd name="connsiteY26" fmla="*/ 2263 h 10018"/>
              <a:gd name="connsiteX27" fmla="*/ 1285 w 10000"/>
              <a:gd name="connsiteY27" fmla="*/ 2556 h 10018"/>
              <a:gd name="connsiteX28" fmla="*/ 1285 w 10000"/>
              <a:gd name="connsiteY28" fmla="*/ 5179 h 10018"/>
              <a:gd name="connsiteX29" fmla="*/ 1135 w 10000"/>
              <a:gd name="connsiteY29" fmla="*/ 5327 h 10018"/>
              <a:gd name="connsiteX30" fmla="*/ 684 w 10000"/>
              <a:gd name="connsiteY30" fmla="*/ 5621 h 10018"/>
              <a:gd name="connsiteX31" fmla="*/ 609 w 10000"/>
              <a:gd name="connsiteY31" fmla="*/ 5986 h 10018"/>
              <a:gd name="connsiteX32" fmla="*/ 384 w 10000"/>
              <a:gd name="connsiteY32" fmla="*/ 6351 h 10018"/>
              <a:gd name="connsiteX33" fmla="*/ 234 w 10000"/>
              <a:gd name="connsiteY33" fmla="*/ 6935 h 10018"/>
              <a:gd name="connsiteX34" fmla="*/ 8 w 10000"/>
              <a:gd name="connsiteY34" fmla="*/ 7593 h 10018"/>
              <a:gd name="connsiteX35" fmla="*/ 384 w 10000"/>
              <a:gd name="connsiteY35" fmla="*/ 7664 h 10018"/>
              <a:gd name="connsiteX36" fmla="*/ 458 w 10000"/>
              <a:gd name="connsiteY36" fmla="*/ 8245 h 10018"/>
              <a:gd name="connsiteX37" fmla="*/ 684 w 10000"/>
              <a:gd name="connsiteY37" fmla="*/ 8831 h 10018"/>
              <a:gd name="connsiteX38" fmla="*/ 1059 w 10000"/>
              <a:gd name="connsiteY38" fmla="*/ 10000 h 10018"/>
              <a:gd name="connsiteX39" fmla="*/ 5807 w 10000"/>
              <a:gd name="connsiteY39" fmla="*/ 8693 h 10018"/>
              <a:gd name="connsiteX40" fmla="*/ 6040 w 10000"/>
              <a:gd name="connsiteY40" fmla="*/ 8368 h 10018"/>
              <a:gd name="connsiteX41" fmla="*/ 6382 w 10000"/>
              <a:gd name="connsiteY41" fmla="*/ 7982 h 10018"/>
              <a:gd name="connsiteX42" fmla="*/ 6428 w 10000"/>
              <a:gd name="connsiteY42" fmla="*/ 8181 h 10018"/>
              <a:gd name="connsiteX43" fmla="*/ 6444 w 10000"/>
              <a:gd name="connsiteY43" fmla="*/ 8428 h 10018"/>
              <a:gd name="connsiteX44" fmla="*/ 6766 w 10000"/>
              <a:gd name="connsiteY44" fmla="*/ 9268 h 10018"/>
              <a:gd name="connsiteX0" fmla="*/ 7446 w 10000"/>
              <a:gd name="connsiteY0" fmla="*/ 9488 h 10018"/>
              <a:gd name="connsiteX1" fmla="*/ 7446 w 10000"/>
              <a:gd name="connsiteY1" fmla="*/ 8978 h 10018"/>
              <a:gd name="connsiteX2" fmla="*/ 7821 w 10000"/>
              <a:gd name="connsiteY2" fmla="*/ 8978 h 10018"/>
              <a:gd name="connsiteX3" fmla="*/ 8047 w 10000"/>
              <a:gd name="connsiteY3" fmla="*/ 8029 h 10018"/>
              <a:gd name="connsiteX4" fmla="*/ 8648 w 10000"/>
              <a:gd name="connsiteY4" fmla="*/ 7444 h 10018"/>
              <a:gd name="connsiteX5" fmla="*/ 8873 w 10000"/>
              <a:gd name="connsiteY5" fmla="*/ 6351 h 10018"/>
              <a:gd name="connsiteX6" fmla="*/ 8722 w 10000"/>
              <a:gd name="connsiteY6" fmla="*/ 5768 h 10018"/>
              <a:gd name="connsiteX7" fmla="*/ 9098 w 10000"/>
              <a:gd name="connsiteY7" fmla="*/ 4525 h 10018"/>
              <a:gd name="connsiteX8" fmla="*/ 9399 w 10000"/>
              <a:gd name="connsiteY8" fmla="*/ 4160 h 10018"/>
              <a:gd name="connsiteX9" fmla="*/ 10000 w 10000"/>
              <a:gd name="connsiteY9" fmla="*/ 3576 h 10018"/>
              <a:gd name="connsiteX10" fmla="*/ 9774 w 10000"/>
              <a:gd name="connsiteY10" fmla="*/ 3502 h 10018"/>
              <a:gd name="connsiteX11" fmla="*/ 9399 w 10000"/>
              <a:gd name="connsiteY11" fmla="*/ 3140 h 10018"/>
              <a:gd name="connsiteX12" fmla="*/ 9173 w 10000"/>
              <a:gd name="connsiteY12" fmla="*/ 2044 h 10018"/>
              <a:gd name="connsiteX13" fmla="*/ 9173 w 10000"/>
              <a:gd name="connsiteY13" fmla="*/ 1460 h 10018"/>
              <a:gd name="connsiteX14" fmla="*/ 9098 w 10000"/>
              <a:gd name="connsiteY14" fmla="*/ 729 h 10018"/>
              <a:gd name="connsiteX15" fmla="*/ 8873 w 10000"/>
              <a:gd name="connsiteY15" fmla="*/ 511 h 10018"/>
              <a:gd name="connsiteX16" fmla="*/ 8497 w 10000"/>
              <a:gd name="connsiteY16" fmla="*/ 219 h 10018"/>
              <a:gd name="connsiteX17" fmla="*/ 8272 w 10000"/>
              <a:gd name="connsiteY17" fmla="*/ 0 h 10018"/>
              <a:gd name="connsiteX18" fmla="*/ 7821 w 10000"/>
              <a:gd name="connsiteY18" fmla="*/ 293 h 10018"/>
              <a:gd name="connsiteX19" fmla="*/ 7370 w 10000"/>
              <a:gd name="connsiteY19" fmla="*/ 729 h 10018"/>
              <a:gd name="connsiteX20" fmla="*/ 6769 w 10000"/>
              <a:gd name="connsiteY20" fmla="*/ 729 h 10018"/>
              <a:gd name="connsiteX21" fmla="*/ 5717 w 10000"/>
              <a:gd name="connsiteY21" fmla="*/ 729 h 10018"/>
              <a:gd name="connsiteX22" fmla="*/ 5717 w 10000"/>
              <a:gd name="connsiteY22" fmla="*/ 658 h 10018"/>
              <a:gd name="connsiteX23" fmla="*/ 5643 w 10000"/>
              <a:gd name="connsiteY23" fmla="*/ 729 h 10018"/>
              <a:gd name="connsiteX24" fmla="*/ 1961 w 10000"/>
              <a:gd name="connsiteY24" fmla="*/ 729 h 10018"/>
              <a:gd name="connsiteX25" fmla="*/ 1961 w 10000"/>
              <a:gd name="connsiteY25" fmla="*/ 2263 h 10018"/>
              <a:gd name="connsiteX26" fmla="*/ 1285 w 10000"/>
              <a:gd name="connsiteY26" fmla="*/ 2263 h 10018"/>
              <a:gd name="connsiteX27" fmla="*/ 1285 w 10000"/>
              <a:gd name="connsiteY27" fmla="*/ 2556 h 10018"/>
              <a:gd name="connsiteX28" fmla="*/ 1285 w 10000"/>
              <a:gd name="connsiteY28" fmla="*/ 5179 h 10018"/>
              <a:gd name="connsiteX29" fmla="*/ 1135 w 10000"/>
              <a:gd name="connsiteY29" fmla="*/ 5327 h 10018"/>
              <a:gd name="connsiteX30" fmla="*/ 684 w 10000"/>
              <a:gd name="connsiteY30" fmla="*/ 5621 h 10018"/>
              <a:gd name="connsiteX31" fmla="*/ 609 w 10000"/>
              <a:gd name="connsiteY31" fmla="*/ 5986 h 10018"/>
              <a:gd name="connsiteX32" fmla="*/ 384 w 10000"/>
              <a:gd name="connsiteY32" fmla="*/ 6351 h 10018"/>
              <a:gd name="connsiteX33" fmla="*/ 234 w 10000"/>
              <a:gd name="connsiteY33" fmla="*/ 6935 h 10018"/>
              <a:gd name="connsiteX34" fmla="*/ 8 w 10000"/>
              <a:gd name="connsiteY34" fmla="*/ 7593 h 10018"/>
              <a:gd name="connsiteX35" fmla="*/ 384 w 10000"/>
              <a:gd name="connsiteY35" fmla="*/ 7664 h 10018"/>
              <a:gd name="connsiteX36" fmla="*/ 458 w 10000"/>
              <a:gd name="connsiteY36" fmla="*/ 8245 h 10018"/>
              <a:gd name="connsiteX37" fmla="*/ 684 w 10000"/>
              <a:gd name="connsiteY37" fmla="*/ 8831 h 10018"/>
              <a:gd name="connsiteX38" fmla="*/ 1059 w 10000"/>
              <a:gd name="connsiteY38" fmla="*/ 10000 h 10018"/>
              <a:gd name="connsiteX39" fmla="*/ 5865 w 10000"/>
              <a:gd name="connsiteY39" fmla="*/ 8712 h 10018"/>
              <a:gd name="connsiteX40" fmla="*/ 6040 w 10000"/>
              <a:gd name="connsiteY40" fmla="*/ 8368 h 10018"/>
              <a:gd name="connsiteX41" fmla="*/ 6382 w 10000"/>
              <a:gd name="connsiteY41" fmla="*/ 7982 h 10018"/>
              <a:gd name="connsiteX42" fmla="*/ 6428 w 10000"/>
              <a:gd name="connsiteY42" fmla="*/ 8181 h 10018"/>
              <a:gd name="connsiteX43" fmla="*/ 6444 w 10000"/>
              <a:gd name="connsiteY43" fmla="*/ 8428 h 10018"/>
              <a:gd name="connsiteX44" fmla="*/ 6766 w 10000"/>
              <a:gd name="connsiteY44" fmla="*/ 9268 h 10018"/>
              <a:gd name="connsiteX0" fmla="*/ 7446 w 10000"/>
              <a:gd name="connsiteY0" fmla="*/ 9488 h 10160"/>
              <a:gd name="connsiteX1" fmla="*/ 7446 w 10000"/>
              <a:gd name="connsiteY1" fmla="*/ 8978 h 10160"/>
              <a:gd name="connsiteX2" fmla="*/ 7821 w 10000"/>
              <a:gd name="connsiteY2" fmla="*/ 8978 h 10160"/>
              <a:gd name="connsiteX3" fmla="*/ 8047 w 10000"/>
              <a:gd name="connsiteY3" fmla="*/ 8029 h 10160"/>
              <a:gd name="connsiteX4" fmla="*/ 8648 w 10000"/>
              <a:gd name="connsiteY4" fmla="*/ 7444 h 10160"/>
              <a:gd name="connsiteX5" fmla="*/ 8873 w 10000"/>
              <a:gd name="connsiteY5" fmla="*/ 6351 h 10160"/>
              <a:gd name="connsiteX6" fmla="*/ 8722 w 10000"/>
              <a:gd name="connsiteY6" fmla="*/ 5768 h 10160"/>
              <a:gd name="connsiteX7" fmla="*/ 9098 w 10000"/>
              <a:gd name="connsiteY7" fmla="*/ 4525 h 10160"/>
              <a:gd name="connsiteX8" fmla="*/ 9399 w 10000"/>
              <a:gd name="connsiteY8" fmla="*/ 4160 h 10160"/>
              <a:gd name="connsiteX9" fmla="*/ 10000 w 10000"/>
              <a:gd name="connsiteY9" fmla="*/ 3576 h 10160"/>
              <a:gd name="connsiteX10" fmla="*/ 9774 w 10000"/>
              <a:gd name="connsiteY10" fmla="*/ 3502 h 10160"/>
              <a:gd name="connsiteX11" fmla="*/ 9399 w 10000"/>
              <a:gd name="connsiteY11" fmla="*/ 3140 h 10160"/>
              <a:gd name="connsiteX12" fmla="*/ 9173 w 10000"/>
              <a:gd name="connsiteY12" fmla="*/ 2044 h 10160"/>
              <a:gd name="connsiteX13" fmla="*/ 9173 w 10000"/>
              <a:gd name="connsiteY13" fmla="*/ 1460 h 10160"/>
              <a:gd name="connsiteX14" fmla="*/ 9098 w 10000"/>
              <a:gd name="connsiteY14" fmla="*/ 729 h 10160"/>
              <a:gd name="connsiteX15" fmla="*/ 8873 w 10000"/>
              <a:gd name="connsiteY15" fmla="*/ 511 h 10160"/>
              <a:gd name="connsiteX16" fmla="*/ 8497 w 10000"/>
              <a:gd name="connsiteY16" fmla="*/ 219 h 10160"/>
              <a:gd name="connsiteX17" fmla="*/ 8272 w 10000"/>
              <a:gd name="connsiteY17" fmla="*/ 0 h 10160"/>
              <a:gd name="connsiteX18" fmla="*/ 7821 w 10000"/>
              <a:gd name="connsiteY18" fmla="*/ 293 h 10160"/>
              <a:gd name="connsiteX19" fmla="*/ 7370 w 10000"/>
              <a:gd name="connsiteY19" fmla="*/ 729 h 10160"/>
              <a:gd name="connsiteX20" fmla="*/ 6769 w 10000"/>
              <a:gd name="connsiteY20" fmla="*/ 729 h 10160"/>
              <a:gd name="connsiteX21" fmla="*/ 5717 w 10000"/>
              <a:gd name="connsiteY21" fmla="*/ 729 h 10160"/>
              <a:gd name="connsiteX22" fmla="*/ 5717 w 10000"/>
              <a:gd name="connsiteY22" fmla="*/ 658 h 10160"/>
              <a:gd name="connsiteX23" fmla="*/ 5643 w 10000"/>
              <a:gd name="connsiteY23" fmla="*/ 729 h 10160"/>
              <a:gd name="connsiteX24" fmla="*/ 1961 w 10000"/>
              <a:gd name="connsiteY24" fmla="*/ 729 h 10160"/>
              <a:gd name="connsiteX25" fmla="*/ 1961 w 10000"/>
              <a:gd name="connsiteY25" fmla="*/ 2263 h 10160"/>
              <a:gd name="connsiteX26" fmla="*/ 1285 w 10000"/>
              <a:gd name="connsiteY26" fmla="*/ 2263 h 10160"/>
              <a:gd name="connsiteX27" fmla="*/ 1285 w 10000"/>
              <a:gd name="connsiteY27" fmla="*/ 2556 h 10160"/>
              <a:gd name="connsiteX28" fmla="*/ 1285 w 10000"/>
              <a:gd name="connsiteY28" fmla="*/ 5179 h 10160"/>
              <a:gd name="connsiteX29" fmla="*/ 1135 w 10000"/>
              <a:gd name="connsiteY29" fmla="*/ 5327 h 10160"/>
              <a:gd name="connsiteX30" fmla="*/ 684 w 10000"/>
              <a:gd name="connsiteY30" fmla="*/ 5621 h 10160"/>
              <a:gd name="connsiteX31" fmla="*/ 609 w 10000"/>
              <a:gd name="connsiteY31" fmla="*/ 5986 h 10160"/>
              <a:gd name="connsiteX32" fmla="*/ 384 w 10000"/>
              <a:gd name="connsiteY32" fmla="*/ 6351 h 10160"/>
              <a:gd name="connsiteX33" fmla="*/ 234 w 10000"/>
              <a:gd name="connsiteY33" fmla="*/ 6935 h 10160"/>
              <a:gd name="connsiteX34" fmla="*/ 8 w 10000"/>
              <a:gd name="connsiteY34" fmla="*/ 7593 h 10160"/>
              <a:gd name="connsiteX35" fmla="*/ 384 w 10000"/>
              <a:gd name="connsiteY35" fmla="*/ 7664 h 10160"/>
              <a:gd name="connsiteX36" fmla="*/ 458 w 10000"/>
              <a:gd name="connsiteY36" fmla="*/ 8245 h 10160"/>
              <a:gd name="connsiteX37" fmla="*/ 684 w 10000"/>
              <a:gd name="connsiteY37" fmla="*/ 8831 h 10160"/>
              <a:gd name="connsiteX38" fmla="*/ 1059 w 10000"/>
              <a:gd name="connsiteY38" fmla="*/ 10000 h 10160"/>
              <a:gd name="connsiteX39" fmla="*/ 1058 w 10000"/>
              <a:gd name="connsiteY39" fmla="*/ 10012 h 10160"/>
              <a:gd name="connsiteX40" fmla="*/ 5865 w 10000"/>
              <a:gd name="connsiteY40" fmla="*/ 8712 h 10160"/>
              <a:gd name="connsiteX41" fmla="*/ 6040 w 10000"/>
              <a:gd name="connsiteY41" fmla="*/ 8368 h 10160"/>
              <a:gd name="connsiteX42" fmla="*/ 6382 w 10000"/>
              <a:gd name="connsiteY42" fmla="*/ 7982 h 10160"/>
              <a:gd name="connsiteX43" fmla="*/ 6428 w 10000"/>
              <a:gd name="connsiteY43" fmla="*/ 8181 h 10160"/>
              <a:gd name="connsiteX44" fmla="*/ 6444 w 10000"/>
              <a:gd name="connsiteY44" fmla="*/ 8428 h 10160"/>
              <a:gd name="connsiteX45" fmla="*/ 6766 w 10000"/>
              <a:gd name="connsiteY45" fmla="*/ 9268 h 10160"/>
              <a:gd name="connsiteX0" fmla="*/ 7446 w 10000"/>
              <a:gd name="connsiteY0" fmla="*/ 9488 h 10258"/>
              <a:gd name="connsiteX1" fmla="*/ 7446 w 10000"/>
              <a:gd name="connsiteY1" fmla="*/ 8978 h 10258"/>
              <a:gd name="connsiteX2" fmla="*/ 7821 w 10000"/>
              <a:gd name="connsiteY2" fmla="*/ 8978 h 10258"/>
              <a:gd name="connsiteX3" fmla="*/ 8047 w 10000"/>
              <a:gd name="connsiteY3" fmla="*/ 8029 h 10258"/>
              <a:gd name="connsiteX4" fmla="*/ 8648 w 10000"/>
              <a:gd name="connsiteY4" fmla="*/ 7444 h 10258"/>
              <a:gd name="connsiteX5" fmla="*/ 8873 w 10000"/>
              <a:gd name="connsiteY5" fmla="*/ 6351 h 10258"/>
              <a:gd name="connsiteX6" fmla="*/ 8722 w 10000"/>
              <a:gd name="connsiteY6" fmla="*/ 5768 h 10258"/>
              <a:gd name="connsiteX7" fmla="*/ 9098 w 10000"/>
              <a:gd name="connsiteY7" fmla="*/ 4525 h 10258"/>
              <a:gd name="connsiteX8" fmla="*/ 9399 w 10000"/>
              <a:gd name="connsiteY8" fmla="*/ 4160 h 10258"/>
              <a:gd name="connsiteX9" fmla="*/ 10000 w 10000"/>
              <a:gd name="connsiteY9" fmla="*/ 3576 h 10258"/>
              <a:gd name="connsiteX10" fmla="*/ 9774 w 10000"/>
              <a:gd name="connsiteY10" fmla="*/ 3502 h 10258"/>
              <a:gd name="connsiteX11" fmla="*/ 9399 w 10000"/>
              <a:gd name="connsiteY11" fmla="*/ 3140 h 10258"/>
              <a:gd name="connsiteX12" fmla="*/ 9173 w 10000"/>
              <a:gd name="connsiteY12" fmla="*/ 2044 h 10258"/>
              <a:gd name="connsiteX13" fmla="*/ 9173 w 10000"/>
              <a:gd name="connsiteY13" fmla="*/ 1460 h 10258"/>
              <a:gd name="connsiteX14" fmla="*/ 9098 w 10000"/>
              <a:gd name="connsiteY14" fmla="*/ 729 h 10258"/>
              <a:gd name="connsiteX15" fmla="*/ 8873 w 10000"/>
              <a:gd name="connsiteY15" fmla="*/ 511 h 10258"/>
              <a:gd name="connsiteX16" fmla="*/ 8497 w 10000"/>
              <a:gd name="connsiteY16" fmla="*/ 219 h 10258"/>
              <a:gd name="connsiteX17" fmla="*/ 8272 w 10000"/>
              <a:gd name="connsiteY17" fmla="*/ 0 h 10258"/>
              <a:gd name="connsiteX18" fmla="*/ 7821 w 10000"/>
              <a:gd name="connsiteY18" fmla="*/ 293 h 10258"/>
              <a:gd name="connsiteX19" fmla="*/ 7370 w 10000"/>
              <a:gd name="connsiteY19" fmla="*/ 729 h 10258"/>
              <a:gd name="connsiteX20" fmla="*/ 6769 w 10000"/>
              <a:gd name="connsiteY20" fmla="*/ 729 h 10258"/>
              <a:gd name="connsiteX21" fmla="*/ 5717 w 10000"/>
              <a:gd name="connsiteY21" fmla="*/ 729 h 10258"/>
              <a:gd name="connsiteX22" fmla="*/ 5717 w 10000"/>
              <a:gd name="connsiteY22" fmla="*/ 658 h 10258"/>
              <a:gd name="connsiteX23" fmla="*/ 5643 w 10000"/>
              <a:gd name="connsiteY23" fmla="*/ 729 h 10258"/>
              <a:gd name="connsiteX24" fmla="*/ 1961 w 10000"/>
              <a:gd name="connsiteY24" fmla="*/ 729 h 10258"/>
              <a:gd name="connsiteX25" fmla="*/ 1961 w 10000"/>
              <a:gd name="connsiteY25" fmla="*/ 2263 h 10258"/>
              <a:gd name="connsiteX26" fmla="*/ 1285 w 10000"/>
              <a:gd name="connsiteY26" fmla="*/ 2263 h 10258"/>
              <a:gd name="connsiteX27" fmla="*/ 1285 w 10000"/>
              <a:gd name="connsiteY27" fmla="*/ 2556 h 10258"/>
              <a:gd name="connsiteX28" fmla="*/ 1285 w 10000"/>
              <a:gd name="connsiteY28" fmla="*/ 5179 h 10258"/>
              <a:gd name="connsiteX29" fmla="*/ 1135 w 10000"/>
              <a:gd name="connsiteY29" fmla="*/ 5327 h 10258"/>
              <a:gd name="connsiteX30" fmla="*/ 684 w 10000"/>
              <a:gd name="connsiteY30" fmla="*/ 5621 h 10258"/>
              <a:gd name="connsiteX31" fmla="*/ 609 w 10000"/>
              <a:gd name="connsiteY31" fmla="*/ 5986 h 10258"/>
              <a:gd name="connsiteX32" fmla="*/ 384 w 10000"/>
              <a:gd name="connsiteY32" fmla="*/ 6351 h 10258"/>
              <a:gd name="connsiteX33" fmla="*/ 234 w 10000"/>
              <a:gd name="connsiteY33" fmla="*/ 6935 h 10258"/>
              <a:gd name="connsiteX34" fmla="*/ 8 w 10000"/>
              <a:gd name="connsiteY34" fmla="*/ 7593 h 10258"/>
              <a:gd name="connsiteX35" fmla="*/ 384 w 10000"/>
              <a:gd name="connsiteY35" fmla="*/ 7664 h 10258"/>
              <a:gd name="connsiteX36" fmla="*/ 458 w 10000"/>
              <a:gd name="connsiteY36" fmla="*/ 8245 h 10258"/>
              <a:gd name="connsiteX37" fmla="*/ 684 w 10000"/>
              <a:gd name="connsiteY37" fmla="*/ 8831 h 10258"/>
              <a:gd name="connsiteX38" fmla="*/ 1059 w 10000"/>
              <a:gd name="connsiteY38" fmla="*/ 10000 h 10258"/>
              <a:gd name="connsiteX39" fmla="*/ 1903 w 10000"/>
              <a:gd name="connsiteY39" fmla="*/ 10161 h 10258"/>
              <a:gd name="connsiteX40" fmla="*/ 5865 w 10000"/>
              <a:gd name="connsiteY40" fmla="*/ 8712 h 10258"/>
              <a:gd name="connsiteX41" fmla="*/ 6040 w 10000"/>
              <a:gd name="connsiteY41" fmla="*/ 8368 h 10258"/>
              <a:gd name="connsiteX42" fmla="*/ 6382 w 10000"/>
              <a:gd name="connsiteY42" fmla="*/ 7982 h 10258"/>
              <a:gd name="connsiteX43" fmla="*/ 6428 w 10000"/>
              <a:gd name="connsiteY43" fmla="*/ 8181 h 10258"/>
              <a:gd name="connsiteX44" fmla="*/ 6444 w 10000"/>
              <a:gd name="connsiteY44" fmla="*/ 8428 h 10258"/>
              <a:gd name="connsiteX45" fmla="*/ 6766 w 10000"/>
              <a:gd name="connsiteY45" fmla="*/ 9268 h 10258"/>
              <a:gd name="connsiteX0" fmla="*/ 7446 w 10000"/>
              <a:gd name="connsiteY0" fmla="*/ 9488 h 10056"/>
              <a:gd name="connsiteX1" fmla="*/ 7446 w 10000"/>
              <a:gd name="connsiteY1" fmla="*/ 8978 h 10056"/>
              <a:gd name="connsiteX2" fmla="*/ 7821 w 10000"/>
              <a:gd name="connsiteY2" fmla="*/ 8978 h 10056"/>
              <a:gd name="connsiteX3" fmla="*/ 8047 w 10000"/>
              <a:gd name="connsiteY3" fmla="*/ 8029 h 10056"/>
              <a:gd name="connsiteX4" fmla="*/ 8648 w 10000"/>
              <a:gd name="connsiteY4" fmla="*/ 7444 h 10056"/>
              <a:gd name="connsiteX5" fmla="*/ 8873 w 10000"/>
              <a:gd name="connsiteY5" fmla="*/ 6351 h 10056"/>
              <a:gd name="connsiteX6" fmla="*/ 8722 w 10000"/>
              <a:gd name="connsiteY6" fmla="*/ 5768 h 10056"/>
              <a:gd name="connsiteX7" fmla="*/ 9098 w 10000"/>
              <a:gd name="connsiteY7" fmla="*/ 4525 h 10056"/>
              <a:gd name="connsiteX8" fmla="*/ 9399 w 10000"/>
              <a:gd name="connsiteY8" fmla="*/ 4160 h 10056"/>
              <a:gd name="connsiteX9" fmla="*/ 10000 w 10000"/>
              <a:gd name="connsiteY9" fmla="*/ 3576 h 10056"/>
              <a:gd name="connsiteX10" fmla="*/ 9774 w 10000"/>
              <a:gd name="connsiteY10" fmla="*/ 3502 h 10056"/>
              <a:gd name="connsiteX11" fmla="*/ 9399 w 10000"/>
              <a:gd name="connsiteY11" fmla="*/ 3140 h 10056"/>
              <a:gd name="connsiteX12" fmla="*/ 9173 w 10000"/>
              <a:gd name="connsiteY12" fmla="*/ 2044 h 10056"/>
              <a:gd name="connsiteX13" fmla="*/ 9173 w 10000"/>
              <a:gd name="connsiteY13" fmla="*/ 1460 h 10056"/>
              <a:gd name="connsiteX14" fmla="*/ 9098 w 10000"/>
              <a:gd name="connsiteY14" fmla="*/ 729 h 10056"/>
              <a:gd name="connsiteX15" fmla="*/ 8873 w 10000"/>
              <a:gd name="connsiteY15" fmla="*/ 511 h 10056"/>
              <a:gd name="connsiteX16" fmla="*/ 8497 w 10000"/>
              <a:gd name="connsiteY16" fmla="*/ 219 h 10056"/>
              <a:gd name="connsiteX17" fmla="*/ 8272 w 10000"/>
              <a:gd name="connsiteY17" fmla="*/ 0 h 10056"/>
              <a:gd name="connsiteX18" fmla="*/ 7821 w 10000"/>
              <a:gd name="connsiteY18" fmla="*/ 293 h 10056"/>
              <a:gd name="connsiteX19" fmla="*/ 7370 w 10000"/>
              <a:gd name="connsiteY19" fmla="*/ 729 h 10056"/>
              <a:gd name="connsiteX20" fmla="*/ 6769 w 10000"/>
              <a:gd name="connsiteY20" fmla="*/ 729 h 10056"/>
              <a:gd name="connsiteX21" fmla="*/ 5717 w 10000"/>
              <a:gd name="connsiteY21" fmla="*/ 729 h 10056"/>
              <a:gd name="connsiteX22" fmla="*/ 5717 w 10000"/>
              <a:gd name="connsiteY22" fmla="*/ 658 h 10056"/>
              <a:gd name="connsiteX23" fmla="*/ 5643 w 10000"/>
              <a:gd name="connsiteY23" fmla="*/ 729 h 10056"/>
              <a:gd name="connsiteX24" fmla="*/ 1961 w 10000"/>
              <a:gd name="connsiteY24" fmla="*/ 729 h 10056"/>
              <a:gd name="connsiteX25" fmla="*/ 1961 w 10000"/>
              <a:gd name="connsiteY25" fmla="*/ 2263 h 10056"/>
              <a:gd name="connsiteX26" fmla="*/ 1285 w 10000"/>
              <a:gd name="connsiteY26" fmla="*/ 2263 h 10056"/>
              <a:gd name="connsiteX27" fmla="*/ 1285 w 10000"/>
              <a:gd name="connsiteY27" fmla="*/ 2556 h 10056"/>
              <a:gd name="connsiteX28" fmla="*/ 1285 w 10000"/>
              <a:gd name="connsiteY28" fmla="*/ 5179 h 10056"/>
              <a:gd name="connsiteX29" fmla="*/ 1135 w 10000"/>
              <a:gd name="connsiteY29" fmla="*/ 5327 h 10056"/>
              <a:gd name="connsiteX30" fmla="*/ 684 w 10000"/>
              <a:gd name="connsiteY30" fmla="*/ 5621 h 10056"/>
              <a:gd name="connsiteX31" fmla="*/ 609 w 10000"/>
              <a:gd name="connsiteY31" fmla="*/ 5986 h 10056"/>
              <a:gd name="connsiteX32" fmla="*/ 384 w 10000"/>
              <a:gd name="connsiteY32" fmla="*/ 6351 h 10056"/>
              <a:gd name="connsiteX33" fmla="*/ 234 w 10000"/>
              <a:gd name="connsiteY33" fmla="*/ 6935 h 10056"/>
              <a:gd name="connsiteX34" fmla="*/ 8 w 10000"/>
              <a:gd name="connsiteY34" fmla="*/ 7593 h 10056"/>
              <a:gd name="connsiteX35" fmla="*/ 384 w 10000"/>
              <a:gd name="connsiteY35" fmla="*/ 7664 h 10056"/>
              <a:gd name="connsiteX36" fmla="*/ 458 w 10000"/>
              <a:gd name="connsiteY36" fmla="*/ 8245 h 10056"/>
              <a:gd name="connsiteX37" fmla="*/ 684 w 10000"/>
              <a:gd name="connsiteY37" fmla="*/ 8831 h 10056"/>
              <a:gd name="connsiteX38" fmla="*/ 1059 w 10000"/>
              <a:gd name="connsiteY38" fmla="*/ 10000 h 10056"/>
              <a:gd name="connsiteX39" fmla="*/ 2335 w 10000"/>
              <a:gd name="connsiteY39" fmla="*/ 9619 h 10056"/>
              <a:gd name="connsiteX40" fmla="*/ 5865 w 10000"/>
              <a:gd name="connsiteY40" fmla="*/ 8712 h 10056"/>
              <a:gd name="connsiteX41" fmla="*/ 6040 w 10000"/>
              <a:gd name="connsiteY41" fmla="*/ 8368 h 10056"/>
              <a:gd name="connsiteX42" fmla="*/ 6382 w 10000"/>
              <a:gd name="connsiteY42" fmla="*/ 7982 h 10056"/>
              <a:gd name="connsiteX43" fmla="*/ 6428 w 10000"/>
              <a:gd name="connsiteY43" fmla="*/ 8181 h 10056"/>
              <a:gd name="connsiteX44" fmla="*/ 6444 w 10000"/>
              <a:gd name="connsiteY44" fmla="*/ 8428 h 10056"/>
              <a:gd name="connsiteX45" fmla="*/ 6766 w 10000"/>
              <a:gd name="connsiteY45" fmla="*/ 9268 h 10056"/>
              <a:gd name="connsiteX0" fmla="*/ 7446 w 10000"/>
              <a:gd name="connsiteY0" fmla="*/ 9488 h 10026"/>
              <a:gd name="connsiteX1" fmla="*/ 7446 w 10000"/>
              <a:gd name="connsiteY1" fmla="*/ 8978 h 10026"/>
              <a:gd name="connsiteX2" fmla="*/ 7821 w 10000"/>
              <a:gd name="connsiteY2" fmla="*/ 8978 h 10026"/>
              <a:gd name="connsiteX3" fmla="*/ 8047 w 10000"/>
              <a:gd name="connsiteY3" fmla="*/ 8029 h 10026"/>
              <a:gd name="connsiteX4" fmla="*/ 8648 w 10000"/>
              <a:gd name="connsiteY4" fmla="*/ 7444 h 10026"/>
              <a:gd name="connsiteX5" fmla="*/ 8873 w 10000"/>
              <a:gd name="connsiteY5" fmla="*/ 6351 h 10026"/>
              <a:gd name="connsiteX6" fmla="*/ 8722 w 10000"/>
              <a:gd name="connsiteY6" fmla="*/ 5768 h 10026"/>
              <a:gd name="connsiteX7" fmla="*/ 9098 w 10000"/>
              <a:gd name="connsiteY7" fmla="*/ 4525 h 10026"/>
              <a:gd name="connsiteX8" fmla="*/ 9399 w 10000"/>
              <a:gd name="connsiteY8" fmla="*/ 4160 h 10026"/>
              <a:gd name="connsiteX9" fmla="*/ 10000 w 10000"/>
              <a:gd name="connsiteY9" fmla="*/ 3576 h 10026"/>
              <a:gd name="connsiteX10" fmla="*/ 9774 w 10000"/>
              <a:gd name="connsiteY10" fmla="*/ 3502 h 10026"/>
              <a:gd name="connsiteX11" fmla="*/ 9399 w 10000"/>
              <a:gd name="connsiteY11" fmla="*/ 3140 h 10026"/>
              <a:gd name="connsiteX12" fmla="*/ 9173 w 10000"/>
              <a:gd name="connsiteY12" fmla="*/ 2044 h 10026"/>
              <a:gd name="connsiteX13" fmla="*/ 9173 w 10000"/>
              <a:gd name="connsiteY13" fmla="*/ 1460 h 10026"/>
              <a:gd name="connsiteX14" fmla="*/ 9098 w 10000"/>
              <a:gd name="connsiteY14" fmla="*/ 729 h 10026"/>
              <a:gd name="connsiteX15" fmla="*/ 8873 w 10000"/>
              <a:gd name="connsiteY15" fmla="*/ 511 h 10026"/>
              <a:gd name="connsiteX16" fmla="*/ 8497 w 10000"/>
              <a:gd name="connsiteY16" fmla="*/ 219 h 10026"/>
              <a:gd name="connsiteX17" fmla="*/ 8272 w 10000"/>
              <a:gd name="connsiteY17" fmla="*/ 0 h 10026"/>
              <a:gd name="connsiteX18" fmla="*/ 7821 w 10000"/>
              <a:gd name="connsiteY18" fmla="*/ 293 h 10026"/>
              <a:gd name="connsiteX19" fmla="*/ 7370 w 10000"/>
              <a:gd name="connsiteY19" fmla="*/ 729 h 10026"/>
              <a:gd name="connsiteX20" fmla="*/ 6769 w 10000"/>
              <a:gd name="connsiteY20" fmla="*/ 729 h 10026"/>
              <a:gd name="connsiteX21" fmla="*/ 5717 w 10000"/>
              <a:gd name="connsiteY21" fmla="*/ 729 h 10026"/>
              <a:gd name="connsiteX22" fmla="*/ 5717 w 10000"/>
              <a:gd name="connsiteY22" fmla="*/ 658 h 10026"/>
              <a:gd name="connsiteX23" fmla="*/ 5643 w 10000"/>
              <a:gd name="connsiteY23" fmla="*/ 729 h 10026"/>
              <a:gd name="connsiteX24" fmla="*/ 1961 w 10000"/>
              <a:gd name="connsiteY24" fmla="*/ 729 h 10026"/>
              <a:gd name="connsiteX25" fmla="*/ 1961 w 10000"/>
              <a:gd name="connsiteY25" fmla="*/ 2263 h 10026"/>
              <a:gd name="connsiteX26" fmla="*/ 1285 w 10000"/>
              <a:gd name="connsiteY26" fmla="*/ 2263 h 10026"/>
              <a:gd name="connsiteX27" fmla="*/ 1285 w 10000"/>
              <a:gd name="connsiteY27" fmla="*/ 2556 h 10026"/>
              <a:gd name="connsiteX28" fmla="*/ 1285 w 10000"/>
              <a:gd name="connsiteY28" fmla="*/ 5179 h 10026"/>
              <a:gd name="connsiteX29" fmla="*/ 1135 w 10000"/>
              <a:gd name="connsiteY29" fmla="*/ 5327 h 10026"/>
              <a:gd name="connsiteX30" fmla="*/ 684 w 10000"/>
              <a:gd name="connsiteY30" fmla="*/ 5621 h 10026"/>
              <a:gd name="connsiteX31" fmla="*/ 609 w 10000"/>
              <a:gd name="connsiteY31" fmla="*/ 5986 h 10026"/>
              <a:gd name="connsiteX32" fmla="*/ 384 w 10000"/>
              <a:gd name="connsiteY32" fmla="*/ 6351 h 10026"/>
              <a:gd name="connsiteX33" fmla="*/ 234 w 10000"/>
              <a:gd name="connsiteY33" fmla="*/ 6935 h 10026"/>
              <a:gd name="connsiteX34" fmla="*/ 8 w 10000"/>
              <a:gd name="connsiteY34" fmla="*/ 7593 h 10026"/>
              <a:gd name="connsiteX35" fmla="*/ 384 w 10000"/>
              <a:gd name="connsiteY35" fmla="*/ 7664 h 10026"/>
              <a:gd name="connsiteX36" fmla="*/ 458 w 10000"/>
              <a:gd name="connsiteY36" fmla="*/ 8245 h 10026"/>
              <a:gd name="connsiteX37" fmla="*/ 684 w 10000"/>
              <a:gd name="connsiteY37" fmla="*/ 8831 h 10026"/>
              <a:gd name="connsiteX38" fmla="*/ 1059 w 10000"/>
              <a:gd name="connsiteY38" fmla="*/ 10000 h 10026"/>
              <a:gd name="connsiteX39" fmla="*/ 5831 w 10000"/>
              <a:gd name="connsiteY39" fmla="*/ 9031 h 10026"/>
              <a:gd name="connsiteX40" fmla="*/ 5865 w 10000"/>
              <a:gd name="connsiteY40" fmla="*/ 8712 h 10026"/>
              <a:gd name="connsiteX41" fmla="*/ 6040 w 10000"/>
              <a:gd name="connsiteY41" fmla="*/ 8368 h 10026"/>
              <a:gd name="connsiteX42" fmla="*/ 6382 w 10000"/>
              <a:gd name="connsiteY42" fmla="*/ 7982 h 10026"/>
              <a:gd name="connsiteX43" fmla="*/ 6428 w 10000"/>
              <a:gd name="connsiteY43" fmla="*/ 8181 h 10026"/>
              <a:gd name="connsiteX44" fmla="*/ 6444 w 10000"/>
              <a:gd name="connsiteY44" fmla="*/ 8428 h 10026"/>
              <a:gd name="connsiteX45" fmla="*/ 6766 w 10000"/>
              <a:gd name="connsiteY45" fmla="*/ 9268 h 10026"/>
              <a:gd name="connsiteX0" fmla="*/ 7446 w 10000"/>
              <a:gd name="connsiteY0" fmla="*/ 9488 h 10026"/>
              <a:gd name="connsiteX1" fmla="*/ 7446 w 10000"/>
              <a:gd name="connsiteY1" fmla="*/ 8978 h 10026"/>
              <a:gd name="connsiteX2" fmla="*/ 7821 w 10000"/>
              <a:gd name="connsiteY2" fmla="*/ 8978 h 10026"/>
              <a:gd name="connsiteX3" fmla="*/ 8047 w 10000"/>
              <a:gd name="connsiteY3" fmla="*/ 8029 h 10026"/>
              <a:gd name="connsiteX4" fmla="*/ 8648 w 10000"/>
              <a:gd name="connsiteY4" fmla="*/ 7444 h 10026"/>
              <a:gd name="connsiteX5" fmla="*/ 8873 w 10000"/>
              <a:gd name="connsiteY5" fmla="*/ 6351 h 10026"/>
              <a:gd name="connsiteX6" fmla="*/ 8722 w 10000"/>
              <a:gd name="connsiteY6" fmla="*/ 5768 h 10026"/>
              <a:gd name="connsiteX7" fmla="*/ 9098 w 10000"/>
              <a:gd name="connsiteY7" fmla="*/ 4525 h 10026"/>
              <a:gd name="connsiteX8" fmla="*/ 9399 w 10000"/>
              <a:gd name="connsiteY8" fmla="*/ 4160 h 10026"/>
              <a:gd name="connsiteX9" fmla="*/ 10000 w 10000"/>
              <a:gd name="connsiteY9" fmla="*/ 3576 h 10026"/>
              <a:gd name="connsiteX10" fmla="*/ 9774 w 10000"/>
              <a:gd name="connsiteY10" fmla="*/ 3502 h 10026"/>
              <a:gd name="connsiteX11" fmla="*/ 9399 w 10000"/>
              <a:gd name="connsiteY11" fmla="*/ 3140 h 10026"/>
              <a:gd name="connsiteX12" fmla="*/ 9173 w 10000"/>
              <a:gd name="connsiteY12" fmla="*/ 2044 h 10026"/>
              <a:gd name="connsiteX13" fmla="*/ 9173 w 10000"/>
              <a:gd name="connsiteY13" fmla="*/ 1460 h 10026"/>
              <a:gd name="connsiteX14" fmla="*/ 9098 w 10000"/>
              <a:gd name="connsiteY14" fmla="*/ 729 h 10026"/>
              <a:gd name="connsiteX15" fmla="*/ 8873 w 10000"/>
              <a:gd name="connsiteY15" fmla="*/ 511 h 10026"/>
              <a:gd name="connsiteX16" fmla="*/ 8497 w 10000"/>
              <a:gd name="connsiteY16" fmla="*/ 219 h 10026"/>
              <a:gd name="connsiteX17" fmla="*/ 8272 w 10000"/>
              <a:gd name="connsiteY17" fmla="*/ 0 h 10026"/>
              <a:gd name="connsiteX18" fmla="*/ 7821 w 10000"/>
              <a:gd name="connsiteY18" fmla="*/ 293 h 10026"/>
              <a:gd name="connsiteX19" fmla="*/ 7370 w 10000"/>
              <a:gd name="connsiteY19" fmla="*/ 729 h 10026"/>
              <a:gd name="connsiteX20" fmla="*/ 6769 w 10000"/>
              <a:gd name="connsiteY20" fmla="*/ 729 h 10026"/>
              <a:gd name="connsiteX21" fmla="*/ 5717 w 10000"/>
              <a:gd name="connsiteY21" fmla="*/ 729 h 10026"/>
              <a:gd name="connsiteX22" fmla="*/ 5717 w 10000"/>
              <a:gd name="connsiteY22" fmla="*/ 658 h 10026"/>
              <a:gd name="connsiteX23" fmla="*/ 5643 w 10000"/>
              <a:gd name="connsiteY23" fmla="*/ 729 h 10026"/>
              <a:gd name="connsiteX24" fmla="*/ 1961 w 10000"/>
              <a:gd name="connsiteY24" fmla="*/ 729 h 10026"/>
              <a:gd name="connsiteX25" fmla="*/ 1961 w 10000"/>
              <a:gd name="connsiteY25" fmla="*/ 2263 h 10026"/>
              <a:gd name="connsiteX26" fmla="*/ 1285 w 10000"/>
              <a:gd name="connsiteY26" fmla="*/ 2263 h 10026"/>
              <a:gd name="connsiteX27" fmla="*/ 1285 w 10000"/>
              <a:gd name="connsiteY27" fmla="*/ 2556 h 10026"/>
              <a:gd name="connsiteX28" fmla="*/ 1285 w 10000"/>
              <a:gd name="connsiteY28" fmla="*/ 5179 h 10026"/>
              <a:gd name="connsiteX29" fmla="*/ 1135 w 10000"/>
              <a:gd name="connsiteY29" fmla="*/ 5327 h 10026"/>
              <a:gd name="connsiteX30" fmla="*/ 684 w 10000"/>
              <a:gd name="connsiteY30" fmla="*/ 5621 h 10026"/>
              <a:gd name="connsiteX31" fmla="*/ 609 w 10000"/>
              <a:gd name="connsiteY31" fmla="*/ 5986 h 10026"/>
              <a:gd name="connsiteX32" fmla="*/ 384 w 10000"/>
              <a:gd name="connsiteY32" fmla="*/ 6351 h 10026"/>
              <a:gd name="connsiteX33" fmla="*/ 234 w 10000"/>
              <a:gd name="connsiteY33" fmla="*/ 6935 h 10026"/>
              <a:gd name="connsiteX34" fmla="*/ 8 w 10000"/>
              <a:gd name="connsiteY34" fmla="*/ 7593 h 10026"/>
              <a:gd name="connsiteX35" fmla="*/ 384 w 10000"/>
              <a:gd name="connsiteY35" fmla="*/ 7664 h 10026"/>
              <a:gd name="connsiteX36" fmla="*/ 458 w 10000"/>
              <a:gd name="connsiteY36" fmla="*/ 8245 h 10026"/>
              <a:gd name="connsiteX37" fmla="*/ 684 w 10000"/>
              <a:gd name="connsiteY37" fmla="*/ 8831 h 10026"/>
              <a:gd name="connsiteX38" fmla="*/ 1059 w 10000"/>
              <a:gd name="connsiteY38" fmla="*/ 10000 h 10026"/>
              <a:gd name="connsiteX39" fmla="*/ 5831 w 10000"/>
              <a:gd name="connsiteY39" fmla="*/ 9031 h 10026"/>
              <a:gd name="connsiteX40" fmla="*/ 5865 w 10000"/>
              <a:gd name="connsiteY40" fmla="*/ 8712 h 10026"/>
              <a:gd name="connsiteX41" fmla="*/ 6040 w 10000"/>
              <a:gd name="connsiteY41" fmla="*/ 8368 h 10026"/>
              <a:gd name="connsiteX42" fmla="*/ 6382 w 10000"/>
              <a:gd name="connsiteY42" fmla="*/ 7982 h 10026"/>
              <a:gd name="connsiteX43" fmla="*/ 6428 w 10000"/>
              <a:gd name="connsiteY43" fmla="*/ 8181 h 10026"/>
              <a:gd name="connsiteX44" fmla="*/ 6444 w 10000"/>
              <a:gd name="connsiteY44" fmla="*/ 8428 h 10026"/>
              <a:gd name="connsiteX45" fmla="*/ 6766 w 10000"/>
              <a:gd name="connsiteY45" fmla="*/ 9268 h 10026"/>
              <a:gd name="connsiteX0" fmla="*/ 7446 w 10000"/>
              <a:gd name="connsiteY0" fmla="*/ 9488 h 10027"/>
              <a:gd name="connsiteX1" fmla="*/ 7446 w 10000"/>
              <a:gd name="connsiteY1" fmla="*/ 8978 h 10027"/>
              <a:gd name="connsiteX2" fmla="*/ 7821 w 10000"/>
              <a:gd name="connsiteY2" fmla="*/ 8978 h 10027"/>
              <a:gd name="connsiteX3" fmla="*/ 8047 w 10000"/>
              <a:gd name="connsiteY3" fmla="*/ 8029 h 10027"/>
              <a:gd name="connsiteX4" fmla="*/ 8648 w 10000"/>
              <a:gd name="connsiteY4" fmla="*/ 7444 h 10027"/>
              <a:gd name="connsiteX5" fmla="*/ 8873 w 10000"/>
              <a:gd name="connsiteY5" fmla="*/ 6351 h 10027"/>
              <a:gd name="connsiteX6" fmla="*/ 8722 w 10000"/>
              <a:gd name="connsiteY6" fmla="*/ 5768 h 10027"/>
              <a:gd name="connsiteX7" fmla="*/ 9098 w 10000"/>
              <a:gd name="connsiteY7" fmla="*/ 4525 h 10027"/>
              <a:gd name="connsiteX8" fmla="*/ 9399 w 10000"/>
              <a:gd name="connsiteY8" fmla="*/ 4160 h 10027"/>
              <a:gd name="connsiteX9" fmla="*/ 10000 w 10000"/>
              <a:gd name="connsiteY9" fmla="*/ 3576 h 10027"/>
              <a:gd name="connsiteX10" fmla="*/ 9774 w 10000"/>
              <a:gd name="connsiteY10" fmla="*/ 3502 h 10027"/>
              <a:gd name="connsiteX11" fmla="*/ 9399 w 10000"/>
              <a:gd name="connsiteY11" fmla="*/ 3140 h 10027"/>
              <a:gd name="connsiteX12" fmla="*/ 9173 w 10000"/>
              <a:gd name="connsiteY12" fmla="*/ 2044 h 10027"/>
              <a:gd name="connsiteX13" fmla="*/ 9173 w 10000"/>
              <a:gd name="connsiteY13" fmla="*/ 1460 h 10027"/>
              <a:gd name="connsiteX14" fmla="*/ 9098 w 10000"/>
              <a:gd name="connsiteY14" fmla="*/ 729 h 10027"/>
              <a:gd name="connsiteX15" fmla="*/ 8873 w 10000"/>
              <a:gd name="connsiteY15" fmla="*/ 511 h 10027"/>
              <a:gd name="connsiteX16" fmla="*/ 8497 w 10000"/>
              <a:gd name="connsiteY16" fmla="*/ 219 h 10027"/>
              <a:gd name="connsiteX17" fmla="*/ 8272 w 10000"/>
              <a:gd name="connsiteY17" fmla="*/ 0 h 10027"/>
              <a:gd name="connsiteX18" fmla="*/ 7821 w 10000"/>
              <a:gd name="connsiteY18" fmla="*/ 293 h 10027"/>
              <a:gd name="connsiteX19" fmla="*/ 7370 w 10000"/>
              <a:gd name="connsiteY19" fmla="*/ 729 h 10027"/>
              <a:gd name="connsiteX20" fmla="*/ 6769 w 10000"/>
              <a:gd name="connsiteY20" fmla="*/ 729 h 10027"/>
              <a:gd name="connsiteX21" fmla="*/ 5717 w 10000"/>
              <a:gd name="connsiteY21" fmla="*/ 729 h 10027"/>
              <a:gd name="connsiteX22" fmla="*/ 5717 w 10000"/>
              <a:gd name="connsiteY22" fmla="*/ 658 h 10027"/>
              <a:gd name="connsiteX23" fmla="*/ 5643 w 10000"/>
              <a:gd name="connsiteY23" fmla="*/ 729 h 10027"/>
              <a:gd name="connsiteX24" fmla="*/ 1961 w 10000"/>
              <a:gd name="connsiteY24" fmla="*/ 729 h 10027"/>
              <a:gd name="connsiteX25" fmla="*/ 1961 w 10000"/>
              <a:gd name="connsiteY25" fmla="*/ 2263 h 10027"/>
              <a:gd name="connsiteX26" fmla="*/ 1285 w 10000"/>
              <a:gd name="connsiteY26" fmla="*/ 2263 h 10027"/>
              <a:gd name="connsiteX27" fmla="*/ 1285 w 10000"/>
              <a:gd name="connsiteY27" fmla="*/ 2556 h 10027"/>
              <a:gd name="connsiteX28" fmla="*/ 1285 w 10000"/>
              <a:gd name="connsiteY28" fmla="*/ 5179 h 10027"/>
              <a:gd name="connsiteX29" fmla="*/ 1135 w 10000"/>
              <a:gd name="connsiteY29" fmla="*/ 5327 h 10027"/>
              <a:gd name="connsiteX30" fmla="*/ 684 w 10000"/>
              <a:gd name="connsiteY30" fmla="*/ 5621 h 10027"/>
              <a:gd name="connsiteX31" fmla="*/ 609 w 10000"/>
              <a:gd name="connsiteY31" fmla="*/ 5986 h 10027"/>
              <a:gd name="connsiteX32" fmla="*/ 384 w 10000"/>
              <a:gd name="connsiteY32" fmla="*/ 6351 h 10027"/>
              <a:gd name="connsiteX33" fmla="*/ 234 w 10000"/>
              <a:gd name="connsiteY33" fmla="*/ 6935 h 10027"/>
              <a:gd name="connsiteX34" fmla="*/ 8 w 10000"/>
              <a:gd name="connsiteY34" fmla="*/ 7593 h 10027"/>
              <a:gd name="connsiteX35" fmla="*/ 384 w 10000"/>
              <a:gd name="connsiteY35" fmla="*/ 7664 h 10027"/>
              <a:gd name="connsiteX36" fmla="*/ 458 w 10000"/>
              <a:gd name="connsiteY36" fmla="*/ 8245 h 10027"/>
              <a:gd name="connsiteX37" fmla="*/ 684 w 10000"/>
              <a:gd name="connsiteY37" fmla="*/ 8831 h 10027"/>
              <a:gd name="connsiteX38" fmla="*/ 1059 w 10000"/>
              <a:gd name="connsiteY38" fmla="*/ 10000 h 10027"/>
              <a:gd name="connsiteX39" fmla="*/ 5649 w 10000"/>
              <a:gd name="connsiteY39" fmla="*/ 9068 h 10027"/>
              <a:gd name="connsiteX40" fmla="*/ 5865 w 10000"/>
              <a:gd name="connsiteY40" fmla="*/ 8712 h 10027"/>
              <a:gd name="connsiteX41" fmla="*/ 6040 w 10000"/>
              <a:gd name="connsiteY41" fmla="*/ 8368 h 10027"/>
              <a:gd name="connsiteX42" fmla="*/ 6382 w 10000"/>
              <a:gd name="connsiteY42" fmla="*/ 7982 h 10027"/>
              <a:gd name="connsiteX43" fmla="*/ 6428 w 10000"/>
              <a:gd name="connsiteY43" fmla="*/ 8181 h 10027"/>
              <a:gd name="connsiteX44" fmla="*/ 6444 w 10000"/>
              <a:gd name="connsiteY44" fmla="*/ 8428 h 10027"/>
              <a:gd name="connsiteX45" fmla="*/ 6766 w 10000"/>
              <a:gd name="connsiteY45" fmla="*/ 9268 h 10027"/>
              <a:gd name="connsiteX0" fmla="*/ 7446 w 10000"/>
              <a:gd name="connsiteY0" fmla="*/ 9488 h 10027"/>
              <a:gd name="connsiteX1" fmla="*/ 7446 w 10000"/>
              <a:gd name="connsiteY1" fmla="*/ 8978 h 10027"/>
              <a:gd name="connsiteX2" fmla="*/ 7821 w 10000"/>
              <a:gd name="connsiteY2" fmla="*/ 8978 h 10027"/>
              <a:gd name="connsiteX3" fmla="*/ 8047 w 10000"/>
              <a:gd name="connsiteY3" fmla="*/ 8029 h 10027"/>
              <a:gd name="connsiteX4" fmla="*/ 8648 w 10000"/>
              <a:gd name="connsiteY4" fmla="*/ 7444 h 10027"/>
              <a:gd name="connsiteX5" fmla="*/ 8873 w 10000"/>
              <a:gd name="connsiteY5" fmla="*/ 6351 h 10027"/>
              <a:gd name="connsiteX6" fmla="*/ 8722 w 10000"/>
              <a:gd name="connsiteY6" fmla="*/ 5768 h 10027"/>
              <a:gd name="connsiteX7" fmla="*/ 9098 w 10000"/>
              <a:gd name="connsiteY7" fmla="*/ 4525 h 10027"/>
              <a:gd name="connsiteX8" fmla="*/ 9399 w 10000"/>
              <a:gd name="connsiteY8" fmla="*/ 4160 h 10027"/>
              <a:gd name="connsiteX9" fmla="*/ 10000 w 10000"/>
              <a:gd name="connsiteY9" fmla="*/ 3576 h 10027"/>
              <a:gd name="connsiteX10" fmla="*/ 9774 w 10000"/>
              <a:gd name="connsiteY10" fmla="*/ 3502 h 10027"/>
              <a:gd name="connsiteX11" fmla="*/ 9399 w 10000"/>
              <a:gd name="connsiteY11" fmla="*/ 3140 h 10027"/>
              <a:gd name="connsiteX12" fmla="*/ 9173 w 10000"/>
              <a:gd name="connsiteY12" fmla="*/ 2044 h 10027"/>
              <a:gd name="connsiteX13" fmla="*/ 9173 w 10000"/>
              <a:gd name="connsiteY13" fmla="*/ 1460 h 10027"/>
              <a:gd name="connsiteX14" fmla="*/ 9098 w 10000"/>
              <a:gd name="connsiteY14" fmla="*/ 729 h 10027"/>
              <a:gd name="connsiteX15" fmla="*/ 8873 w 10000"/>
              <a:gd name="connsiteY15" fmla="*/ 511 h 10027"/>
              <a:gd name="connsiteX16" fmla="*/ 8497 w 10000"/>
              <a:gd name="connsiteY16" fmla="*/ 219 h 10027"/>
              <a:gd name="connsiteX17" fmla="*/ 8272 w 10000"/>
              <a:gd name="connsiteY17" fmla="*/ 0 h 10027"/>
              <a:gd name="connsiteX18" fmla="*/ 7821 w 10000"/>
              <a:gd name="connsiteY18" fmla="*/ 293 h 10027"/>
              <a:gd name="connsiteX19" fmla="*/ 7370 w 10000"/>
              <a:gd name="connsiteY19" fmla="*/ 729 h 10027"/>
              <a:gd name="connsiteX20" fmla="*/ 6769 w 10000"/>
              <a:gd name="connsiteY20" fmla="*/ 729 h 10027"/>
              <a:gd name="connsiteX21" fmla="*/ 5717 w 10000"/>
              <a:gd name="connsiteY21" fmla="*/ 729 h 10027"/>
              <a:gd name="connsiteX22" fmla="*/ 5717 w 10000"/>
              <a:gd name="connsiteY22" fmla="*/ 658 h 10027"/>
              <a:gd name="connsiteX23" fmla="*/ 5643 w 10000"/>
              <a:gd name="connsiteY23" fmla="*/ 729 h 10027"/>
              <a:gd name="connsiteX24" fmla="*/ 1961 w 10000"/>
              <a:gd name="connsiteY24" fmla="*/ 729 h 10027"/>
              <a:gd name="connsiteX25" fmla="*/ 1961 w 10000"/>
              <a:gd name="connsiteY25" fmla="*/ 2263 h 10027"/>
              <a:gd name="connsiteX26" fmla="*/ 1285 w 10000"/>
              <a:gd name="connsiteY26" fmla="*/ 2263 h 10027"/>
              <a:gd name="connsiteX27" fmla="*/ 1285 w 10000"/>
              <a:gd name="connsiteY27" fmla="*/ 2556 h 10027"/>
              <a:gd name="connsiteX28" fmla="*/ 1285 w 10000"/>
              <a:gd name="connsiteY28" fmla="*/ 5179 h 10027"/>
              <a:gd name="connsiteX29" fmla="*/ 1135 w 10000"/>
              <a:gd name="connsiteY29" fmla="*/ 5327 h 10027"/>
              <a:gd name="connsiteX30" fmla="*/ 684 w 10000"/>
              <a:gd name="connsiteY30" fmla="*/ 5621 h 10027"/>
              <a:gd name="connsiteX31" fmla="*/ 609 w 10000"/>
              <a:gd name="connsiteY31" fmla="*/ 5986 h 10027"/>
              <a:gd name="connsiteX32" fmla="*/ 384 w 10000"/>
              <a:gd name="connsiteY32" fmla="*/ 6351 h 10027"/>
              <a:gd name="connsiteX33" fmla="*/ 234 w 10000"/>
              <a:gd name="connsiteY33" fmla="*/ 6935 h 10027"/>
              <a:gd name="connsiteX34" fmla="*/ 8 w 10000"/>
              <a:gd name="connsiteY34" fmla="*/ 7593 h 10027"/>
              <a:gd name="connsiteX35" fmla="*/ 384 w 10000"/>
              <a:gd name="connsiteY35" fmla="*/ 7664 h 10027"/>
              <a:gd name="connsiteX36" fmla="*/ 458 w 10000"/>
              <a:gd name="connsiteY36" fmla="*/ 8245 h 10027"/>
              <a:gd name="connsiteX37" fmla="*/ 684 w 10000"/>
              <a:gd name="connsiteY37" fmla="*/ 8831 h 10027"/>
              <a:gd name="connsiteX38" fmla="*/ 1059 w 10000"/>
              <a:gd name="connsiteY38" fmla="*/ 10000 h 10027"/>
              <a:gd name="connsiteX39" fmla="*/ 5649 w 10000"/>
              <a:gd name="connsiteY39" fmla="*/ 9068 h 10027"/>
              <a:gd name="connsiteX40" fmla="*/ 5865 w 10000"/>
              <a:gd name="connsiteY40" fmla="*/ 8712 h 10027"/>
              <a:gd name="connsiteX41" fmla="*/ 6040 w 10000"/>
              <a:gd name="connsiteY41" fmla="*/ 8368 h 10027"/>
              <a:gd name="connsiteX42" fmla="*/ 6382 w 10000"/>
              <a:gd name="connsiteY42" fmla="*/ 7982 h 10027"/>
              <a:gd name="connsiteX43" fmla="*/ 6428 w 10000"/>
              <a:gd name="connsiteY43" fmla="*/ 8181 h 10027"/>
              <a:gd name="connsiteX44" fmla="*/ 6444 w 10000"/>
              <a:gd name="connsiteY44" fmla="*/ 8428 h 10027"/>
              <a:gd name="connsiteX45" fmla="*/ 6766 w 10000"/>
              <a:gd name="connsiteY45" fmla="*/ 9268 h 10027"/>
              <a:gd name="connsiteX0" fmla="*/ 7446 w 10000"/>
              <a:gd name="connsiteY0" fmla="*/ 9488 h 10025"/>
              <a:gd name="connsiteX1" fmla="*/ 7446 w 10000"/>
              <a:gd name="connsiteY1" fmla="*/ 8978 h 10025"/>
              <a:gd name="connsiteX2" fmla="*/ 7821 w 10000"/>
              <a:gd name="connsiteY2" fmla="*/ 8978 h 10025"/>
              <a:gd name="connsiteX3" fmla="*/ 8047 w 10000"/>
              <a:gd name="connsiteY3" fmla="*/ 8029 h 10025"/>
              <a:gd name="connsiteX4" fmla="*/ 8648 w 10000"/>
              <a:gd name="connsiteY4" fmla="*/ 7444 h 10025"/>
              <a:gd name="connsiteX5" fmla="*/ 8873 w 10000"/>
              <a:gd name="connsiteY5" fmla="*/ 6351 h 10025"/>
              <a:gd name="connsiteX6" fmla="*/ 8722 w 10000"/>
              <a:gd name="connsiteY6" fmla="*/ 5768 h 10025"/>
              <a:gd name="connsiteX7" fmla="*/ 9098 w 10000"/>
              <a:gd name="connsiteY7" fmla="*/ 4525 h 10025"/>
              <a:gd name="connsiteX8" fmla="*/ 9399 w 10000"/>
              <a:gd name="connsiteY8" fmla="*/ 4160 h 10025"/>
              <a:gd name="connsiteX9" fmla="*/ 10000 w 10000"/>
              <a:gd name="connsiteY9" fmla="*/ 3576 h 10025"/>
              <a:gd name="connsiteX10" fmla="*/ 9774 w 10000"/>
              <a:gd name="connsiteY10" fmla="*/ 3502 h 10025"/>
              <a:gd name="connsiteX11" fmla="*/ 9399 w 10000"/>
              <a:gd name="connsiteY11" fmla="*/ 3140 h 10025"/>
              <a:gd name="connsiteX12" fmla="*/ 9173 w 10000"/>
              <a:gd name="connsiteY12" fmla="*/ 2044 h 10025"/>
              <a:gd name="connsiteX13" fmla="*/ 9173 w 10000"/>
              <a:gd name="connsiteY13" fmla="*/ 1460 h 10025"/>
              <a:gd name="connsiteX14" fmla="*/ 9098 w 10000"/>
              <a:gd name="connsiteY14" fmla="*/ 729 h 10025"/>
              <a:gd name="connsiteX15" fmla="*/ 8873 w 10000"/>
              <a:gd name="connsiteY15" fmla="*/ 511 h 10025"/>
              <a:gd name="connsiteX16" fmla="*/ 8497 w 10000"/>
              <a:gd name="connsiteY16" fmla="*/ 219 h 10025"/>
              <a:gd name="connsiteX17" fmla="*/ 8272 w 10000"/>
              <a:gd name="connsiteY17" fmla="*/ 0 h 10025"/>
              <a:gd name="connsiteX18" fmla="*/ 7821 w 10000"/>
              <a:gd name="connsiteY18" fmla="*/ 293 h 10025"/>
              <a:gd name="connsiteX19" fmla="*/ 7370 w 10000"/>
              <a:gd name="connsiteY19" fmla="*/ 729 h 10025"/>
              <a:gd name="connsiteX20" fmla="*/ 6769 w 10000"/>
              <a:gd name="connsiteY20" fmla="*/ 729 h 10025"/>
              <a:gd name="connsiteX21" fmla="*/ 5717 w 10000"/>
              <a:gd name="connsiteY21" fmla="*/ 729 h 10025"/>
              <a:gd name="connsiteX22" fmla="*/ 5717 w 10000"/>
              <a:gd name="connsiteY22" fmla="*/ 658 h 10025"/>
              <a:gd name="connsiteX23" fmla="*/ 5643 w 10000"/>
              <a:gd name="connsiteY23" fmla="*/ 729 h 10025"/>
              <a:gd name="connsiteX24" fmla="*/ 1961 w 10000"/>
              <a:gd name="connsiteY24" fmla="*/ 729 h 10025"/>
              <a:gd name="connsiteX25" fmla="*/ 1961 w 10000"/>
              <a:gd name="connsiteY25" fmla="*/ 2263 h 10025"/>
              <a:gd name="connsiteX26" fmla="*/ 1285 w 10000"/>
              <a:gd name="connsiteY26" fmla="*/ 2263 h 10025"/>
              <a:gd name="connsiteX27" fmla="*/ 1285 w 10000"/>
              <a:gd name="connsiteY27" fmla="*/ 2556 h 10025"/>
              <a:gd name="connsiteX28" fmla="*/ 1285 w 10000"/>
              <a:gd name="connsiteY28" fmla="*/ 5179 h 10025"/>
              <a:gd name="connsiteX29" fmla="*/ 1135 w 10000"/>
              <a:gd name="connsiteY29" fmla="*/ 5327 h 10025"/>
              <a:gd name="connsiteX30" fmla="*/ 684 w 10000"/>
              <a:gd name="connsiteY30" fmla="*/ 5621 h 10025"/>
              <a:gd name="connsiteX31" fmla="*/ 609 w 10000"/>
              <a:gd name="connsiteY31" fmla="*/ 5986 h 10025"/>
              <a:gd name="connsiteX32" fmla="*/ 384 w 10000"/>
              <a:gd name="connsiteY32" fmla="*/ 6351 h 10025"/>
              <a:gd name="connsiteX33" fmla="*/ 234 w 10000"/>
              <a:gd name="connsiteY33" fmla="*/ 6935 h 10025"/>
              <a:gd name="connsiteX34" fmla="*/ 8 w 10000"/>
              <a:gd name="connsiteY34" fmla="*/ 7593 h 10025"/>
              <a:gd name="connsiteX35" fmla="*/ 384 w 10000"/>
              <a:gd name="connsiteY35" fmla="*/ 7664 h 10025"/>
              <a:gd name="connsiteX36" fmla="*/ 458 w 10000"/>
              <a:gd name="connsiteY36" fmla="*/ 8245 h 10025"/>
              <a:gd name="connsiteX37" fmla="*/ 684 w 10000"/>
              <a:gd name="connsiteY37" fmla="*/ 8831 h 10025"/>
              <a:gd name="connsiteX38" fmla="*/ 1059 w 10000"/>
              <a:gd name="connsiteY38" fmla="*/ 10000 h 10025"/>
              <a:gd name="connsiteX39" fmla="*/ 5428 w 10000"/>
              <a:gd name="connsiteY39" fmla="*/ 8984 h 10025"/>
              <a:gd name="connsiteX40" fmla="*/ 5865 w 10000"/>
              <a:gd name="connsiteY40" fmla="*/ 8712 h 10025"/>
              <a:gd name="connsiteX41" fmla="*/ 6040 w 10000"/>
              <a:gd name="connsiteY41" fmla="*/ 8368 h 10025"/>
              <a:gd name="connsiteX42" fmla="*/ 6382 w 10000"/>
              <a:gd name="connsiteY42" fmla="*/ 7982 h 10025"/>
              <a:gd name="connsiteX43" fmla="*/ 6428 w 10000"/>
              <a:gd name="connsiteY43" fmla="*/ 8181 h 10025"/>
              <a:gd name="connsiteX44" fmla="*/ 6444 w 10000"/>
              <a:gd name="connsiteY44" fmla="*/ 8428 h 10025"/>
              <a:gd name="connsiteX45" fmla="*/ 6766 w 10000"/>
              <a:gd name="connsiteY45" fmla="*/ 9268 h 10025"/>
              <a:gd name="connsiteX0" fmla="*/ 7446 w 10000"/>
              <a:gd name="connsiteY0" fmla="*/ 9488 h 10025"/>
              <a:gd name="connsiteX1" fmla="*/ 7446 w 10000"/>
              <a:gd name="connsiteY1" fmla="*/ 8978 h 10025"/>
              <a:gd name="connsiteX2" fmla="*/ 7821 w 10000"/>
              <a:gd name="connsiteY2" fmla="*/ 8978 h 10025"/>
              <a:gd name="connsiteX3" fmla="*/ 8047 w 10000"/>
              <a:gd name="connsiteY3" fmla="*/ 8029 h 10025"/>
              <a:gd name="connsiteX4" fmla="*/ 8648 w 10000"/>
              <a:gd name="connsiteY4" fmla="*/ 7444 h 10025"/>
              <a:gd name="connsiteX5" fmla="*/ 8873 w 10000"/>
              <a:gd name="connsiteY5" fmla="*/ 6351 h 10025"/>
              <a:gd name="connsiteX6" fmla="*/ 8722 w 10000"/>
              <a:gd name="connsiteY6" fmla="*/ 5768 h 10025"/>
              <a:gd name="connsiteX7" fmla="*/ 9098 w 10000"/>
              <a:gd name="connsiteY7" fmla="*/ 4525 h 10025"/>
              <a:gd name="connsiteX8" fmla="*/ 9399 w 10000"/>
              <a:gd name="connsiteY8" fmla="*/ 4160 h 10025"/>
              <a:gd name="connsiteX9" fmla="*/ 10000 w 10000"/>
              <a:gd name="connsiteY9" fmla="*/ 3576 h 10025"/>
              <a:gd name="connsiteX10" fmla="*/ 9774 w 10000"/>
              <a:gd name="connsiteY10" fmla="*/ 3502 h 10025"/>
              <a:gd name="connsiteX11" fmla="*/ 9399 w 10000"/>
              <a:gd name="connsiteY11" fmla="*/ 3140 h 10025"/>
              <a:gd name="connsiteX12" fmla="*/ 9173 w 10000"/>
              <a:gd name="connsiteY12" fmla="*/ 2044 h 10025"/>
              <a:gd name="connsiteX13" fmla="*/ 9173 w 10000"/>
              <a:gd name="connsiteY13" fmla="*/ 1460 h 10025"/>
              <a:gd name="connsiteX14" fmla="*/ 9098 w 10000"/>
              <a:gd name="connsiteY14" fmla="*/ 729 h 10025"/>
              <a:gd name="connsiteX15" fmla="*/ 8873 w 10000"/>
              <a:gd name="connsiteY15" fmla="*/ 511 h 10025"/>
              <a:gd name="connsiteX16" fmla="*/ 8497 w 10000"/>
              <a:gd name="connsiteY16" fmla="*/ 219 h 10025"/>
              <a:gd name="connsiteX17" fmla="*/ 8272 w 10000"/>
              <a:gd name="connsiteY17" fmla="*/ 0 h 10025"/>
              <a:gd name="connsiteX18" fmla="*/ 7821 w 10000"/>
              <a:gd name="connsiteY18" fmla="*/ 293 h 10025"/>
              <a:gd name="connsiteX19" fmla="*/ 7370 w 10000"/>
              <a:gd name="connsiteY19" fmla="*/ 729 h 10025"/>
              <a:gd name="connsiteX20" fmla="*/ 6769 w 10000"/>
              <a:gd name="connsiteY20" fmla="*/ 729 h 10025"/>
              <a:gd name="connsiteX21" fmla="*/ 5717 w 10000"/>
              <a:gd name="connsiteY21" fmla="*/ 729 h 10025"/>
              <a:gd name="connsiteX22" fmla="*/ 5717 w 10000"/>
              <a:gd name="connsiteY22" fmla="*/ 658 h 10025"/>
              <a:gd name="connsiteX23" fmla="*/ 5643 w 10000"/>
              <a:gd name="connsiteY23" fmla="*/ 729 h 10025"/>
              <a:gd name="connsiteX24" fmla="*/ 1961 w 10000"/>
              <a:gd name="connsiteY24" fmla="*/ 729 h 10025"/>
              <a:gd name="connsiteX25" fmla="*/ 1961 w 10000"/>
              <a:gd name="connsiteY25" fmla="*/ 2263 h 10025"/>
              <a:gd name="connsiteX26" fmla="*/ 1285 w 10000"/>
              <a:gd name="connsiteY26" fmla="*/ 2263 h 10025"/>
              <a:gd name="connsiteX27" fmla="*/ 1285 w 10000"/>
              <a:gd name="connsiteY27" fmla="*/ 2556 h 10025"/>
              <a:gd name="connsiteX28" fmla="*/ 1285 w 10000"/>
              <a:gd name="connsiteY28" fmla="*/ 5179 h 10025"/>
              <a:gd name="connsiteX29" fmla="*/ 1135 w 10000"/>
              <a:gd name="connsiteY29" fmla="*/ 5327 h 10025"/>
              <a:gd name="connsiteX30" fmla="*/ 684 w 10000"/>
              <a:gd name="connsiteY30" fmla="*/ 5621 h 10025"/>
              <a:gd name="connsiteX31" fmla="*/ 609 w 10000"/>
              <a:gd name="connsiteY31" fmla="*/ 5986 h 10025"/>
              <a:gd name="connsiteX32" fmla="*/ 384 w 10000"/>
              <a:gd name="connsiteY32" fmla="*/ 6351 h 10025"/>
              <a:gd name="connsiteX33" fmla="*/ 234 w 10000"/>
              <a:gd name="connsiteY33" fmla="*/ 6935 h 10025"/>
              <a:gd name="connsiteX34" fmla="*/ 8 w 10000"/>
              <a:gd name="connsiteY34" fmla="*/ 7593 h 10025"/>
              <a:gd name="connsiteX35" fmla="*/ 384 w 10000"/>
              <a:gd name="connsiteY35" fmla="*/ 7664 h 10025"/>
              <a:gd name="connsiteX36" fmla="*/ 458 w 10000"/>
              <a:gd name="connsiteY36" fmla="*/ 8245 h 10025"/>
              <a:gd name="connsiteX37" fmla="*/ 684 w 10000"/>
              <a:gd name="connsiteY37" fmla="*/ 8831 h 10025"/>
              <a:gd name="connsiteX38" fmla="*/ 1059 w 10000"/>
              <a:gd name="connsiteY38" fmla="*/ 10000 h 10025"/>
              <a:gd name="connsiteX39" fmla="*/ 5428 w 10000"/>
              <a:gd name="connsiteY39" fmla="*/ 8984 h 10025"/>
              <a:gd name="connsiteX40" fmla="*/ 5865 w 10000"/>
              <a:gd name="connsiteY40" fmla="*/ 8712 h 10025"/>
              <a:gd name="connsiteX41" fmla="*/ 6040 w 10000"/>
              <a:gd name="connsiteY41" fmla="*/ 8368 h 10025"/>
              <a:gd name="connsiteX42" fmla="*/ 6382 w 10000"/>
              <a:gd name="connsiteY42" fmla="*/ 7982 h 10025"/>
              <a:gd name="connsiteX43" fmla="*/ 6428 w 10000"/>
              <a:gd name="connsiteY43" fmla="*/ 8181 h 10025"/>
              <a:gd name="connsiteX44" fmla="*/ 6444 w 10000"/>
              <a:gd name="connsiteY44" fmla="*/ 8428 h 10025"/>
              <a:gd name="connsiteX45" fmla="*/ 6766 w 10000"/>
              <a:gd name="connsiteY45" fmla="*/ 9268 h 10025"/>
              <a:gd name="connsiteX0" fmla="*/ 7446 w 10000"/>
              <a:gd name="connsiteY0" fmla="*/ 9488 h 10025"/>
              <a:gd name="connsiteX1" fmla="*/ 7446 w 10000"/>
              <a:gd name="connsiteY1" fmla="*/ 8978 h 10025"/>
              <a:gd name="connsiteX2" fmla="*/ 7821 w 10000"/>
              <a:gd name="connsiteY2" fmla="*/ 8978 h 10025"/>
              <a:gd name="connsiteX3" fmla="*/ 8047 w 10000"/>
              <a:gd name="connsiteY3" fmla="*/ 8029 h 10025"/>
              <a:gd name="connsiteX4" fmla="*/ 8648 w 10000"/>
              <a:gd name="connsiteY4" fmla="*/ 7444 h 10025"/>
              <a:gd name="connsiteX5" fmla="*/ 8873 w 10000"/>
              <a:gd name="connsiteY5" fmla="*/ 6351 h 10025"/>
              <a:gd name="connsiteX6" fmla="*/ 8722 w 10000"/>
              <a:gd name="connsiteY6" fmla="*/ 5768 h 10025"/>
              <a:gd name="connsiteX7" fmla="*/ 9098 w 10000"/>
              <a:gd name="connsiteY7" fmla="*/ 4525 h 10025"/>
              <a:gd name="connsiteX8" fmla="*/ 9399 w 10000"/>
              <a:gd name="connsiteY8" fmla="*/ 4160 h 10025"/>
              <a:gd name="connsiteX9" fmla="*/ 10000 w 10000"/>
              <a:gd name="connsiteY9" fmla="*/ 3576 h 10025"/>
              <a:gd name="connsiteX10" fmla="*/ 9774 w 10000"/>
              <a:gd name="connsiteY10" fmla="*/ 3502 h 10025"/>
              <a:gd name="connsiteX11" fmla="*/ 9399 w 10000"/>
              <a:gd name="connsiteY11" fmla="*/ 3140 h 10025"/>
              <a:gd name="connsiteX12" fmla="*/ 9173 w 10000"/>
              <a:gd name="connsiteY12" fmla="*/ 2044 h 10025"/>
              <a:gd name="connsiteX13" fmla="*/ 9173 w 10000"/>
              <a:gd name="connsiteY13" fmla="*/ 1460 h 10025"/>
              <a:gd name="connsiteX14" fmla="*/ 9098 w 10000"/>
              <a:gd name="connsiteY14" fmla="*/ 729 h 10025"/>
              <a:gd name="connsiteX15" fmla="*/ 8873 w 10000"/>
              <a:gd name="connsiteY15" fmla="*/ 511 h 10025"/>
              <a:gd name="connsiteX16" fmla="*/ 8497 w 10000"/>
              <a:gd name="connsiteY16" fmla="*/ 219 h 10025"/>
              <a:gd name="connsiteX17" fmla="*/ 8272 w 10000"/>
              <a:gd name="connsiteY17" fmla="*/ 0 h 10025"/>
              <a:gd name="connsiteX18" fmla="*/ 7821 w 10000"/>
              <a:gd name="connsiteY18" fmla="*/ 293 h 10025"/>
              <a:gd name="connsiteX19" fmla="*/ 7370 w 10000"/>
              <a:gd name="connsiteY19" fmla="*/ 729 h 10025"/>
              <a:gd name="connsiteX20" fmla="*/ 6769 w 10000"/>
              <a:gd name="connsiteY20" fmla="*/ 729 h 10025"/>
              <a:gd name="connsiteX21" fmla="*/ 5717 w 10000"/>
              <a:gd name="connsiteY21" fmla="*/ 729 h 10025"/>
              <a:gd name="connsiteX22" fmla="*/ 5717 w 10000"/>
              <a:gd name="connsiteY22" fmla="*/ 658 h 10025"/>
              <a:gd name="connsiteX23" fmla="*/ 5643 w 10000"/>
              <a:gd name="connsiteY23" fmla="*/ 729 h 10025"/>
              <a:gd name="connsiteX24" fmla="*/ 1961 w 10000"/>
              <a:gd name="connsiteY24" fmla="*/ 729 h 10025"/>
              <a:gd name="connsiteX25" fmla="*/ 1961 w 10000"/>
              <a:gd name="connsiteY25" fmla="*/ 2263 h 10025"/>
              <a:gd name="connsiteX26" fmla="*/ 1285 w 10000"/>
              <a:gd name="connsiteY26" fmla="*/ 2263 h 10025"/>
              <a:gd name="connsiteX27" fmla="*/ 1285 w 10000"/>
              <a:gd name="connsiteY27" fmla="*/ 2556 h 10025"/>
              <a:gd name="connsiteX28" fmla="*/ 1285 w 10000"/>
              <a:gd name="connsiteY28" fmla="*/ 5179 h 10025"/>
              <a:gd name="connsiteX29" fmla="*/ 1135 w 10000"/>
              <a:gd name="connsiteY29" fmla="*/ 5327 h 10025"/>
              <a:gd name="connsiteX30" fmla="*/ 684 w 10000"/>
              <a:gd name="connsiteY30" fmla="*/ 5621 h 10025"/>
              <a:gd name="connsiteX31" fmla="*/ 609 w 10000"/>
              <a:gd name="connsiteY31" fmla="*/ 5986 h 10025"/>
              <a:gd name="connsiteX32" fmla="*/ 384 w 10000"/>
              <a:gd name="connsiteY32" fmla="*/ 6351 h 10025"/>
              <a:gd name="connsiteX33" fmla="*/ 234 w 10000"/>
              <a:gd name="connsiteY33" fmla="*/ 6935 h 10025"/>
              <a:gd name="connsiteX34" fmla="*/ 8 w 10000"/>
              <a:gd name="connsiteY34" fmla="*/ 7593 h 10025"/>
              <a:gd name="connsiteX35" fmla="*/ 384 w 10000"/>
              <a:gd name="connsiteY35" fmla="*/ 7664 h 10025"/>
              <a:gd name="connsiteX36" fmla="*/ 458 w 10000"/>
              <a:gd name="connsiteY36" fmla="*/ 8245 h 10025"/>
              <a:gd name="connsiteX37" fmla="*/ 684 w 10000"/>
              <a:gd name="connsiteY37" fmla="*/ 8831 h 10025"/>
              <a:gd name="connsiteX38" fmla="*/ 1059 w 10000"/>
              <a:gd name="connsiteY38" fmla="*/ 10000 h 10025"/>
              <a:gd name="connsiteX39" fmla="*/ 5428 w 10000"/>
              <a:gd name="connsiteY39" fmla="*/ 8984 h 10025"/>
              <a:gd name="connsiteX40" fmla="*/ 5884 w 10000"/>
              <a:gd name="connsiteY40" fmla="*/ 8740 h 10025"/>
              <a:gd name="connsiteX41" fmla="*/ 6040 w 10000"/>
              <a:gd name="connsiteY41" fmla="*/ 8368 h 10025"/>
              <a:gd name="connsiteX42" fmla="*/ 6382 w 10000"/>
              <a:gd name="connsiteY42" fmla="*/ 7982 h 10025"/>
              <a:gd name="connsiteX43" fmla="*/ 6428 w 10000"/>
              <a:gd name="connsiteY43" fmla="*/ 8181 h 10025"/>
              <a:gd name="connsiteX44" fmla="*/ 6444 w 10000"/>
              <a:gd name="connsiteY44" fmla="*/ 8428 h 10025"/>
              <a:gd name="connsiteX45" fmla="*/ 6766 w 10000"/>
              <a:gd name="connsiteY45" fmla="*/ 9268 h 10025"/>
              <a:gd name="connsiteX0" fmla="*/ 7446 w 10000"/>
              <a:gd name="connsiteY0" fmla="*/ 9488 h 10025"/>
              <a:gd name="connsiteX1" fmla="*/ 7446 w 10000"/>
              <a:gd name="connsiteY1" fmla="*/ 8978 h 10025"/>
              <a:gd name="connsiteX2" fmla="*/ 7821 w 10000"/>
              <a:gd name="connsiteY2" fmla="*/ 8978 h 10025"/>
              <a:gd name="connsiteX3" fmla="*/ 8047 w 10000"/>
              <a:gd name="connsiteY3" fmla="*/ 8029 h 10025"/>
              <a:gd name="connsiteX4" fmla="*/ 8648 w 10000"/>
              <a:gd name="connsiteY4" fmla="*/ 7444 h 10025"/>
              <a:gd name="connsiteX5" fmla="*/ 8873 w 10000"/>
              <a:gd name="connsiteY5" fmla="*/ 6351 h 10025"/>
              <a:gd name="connsiteX6" fmla="*/ 8722 w 10000"/>
              <a:gd name="connsiteY6" fmla="*/ 5768 h 10025"/>
              <a:gd name="connsiteX7" fmla="*/ 9098 w 10000"/>
              <a:gd name="connsiteY7" fmla="*/ 4525 h 10025"/>
              <a:gd name="connsiteX8" fmla="*/ 9399 w 10000"/>
              <a:gd name="connsiteY8" fmla="*/ 4160 h 10025"/>
              <a:gd name="connsiteX9" fmla="*/ 10000 w 10000"/>
              <a:gd name="connsiteY9" fmla="*/ 3576 h 10025"/>
              <a:gd name="connsiteX10" fmla="*/ 9774 w 10000"/>
              <a:gd name="connsiteY10" fmla="*/ 3502 h 10025"/>
              <a:gd name="connsiteX11" fmla="*/ 9399 w 10000"/>
              <a:gd name="connsiteY11" fmla="*/ 3140 h 10025"/>
              <a:gd name="connsiteX12" fmla="*/ 9173 w 10000"/>
              <a:gd name="connsiteY12" fmla="*/ 2044 h 10025"/>
              <a:gd name="connsiteX13" fmla="*/ 9173 w 10000"/>
              <a:gd name="connsiteY13" fmla="*/ 1460 h 10025"/>
              <a:gd name="connsiteX14" fmla="*/ 9098 w 10000"/>
              <a:gd name="connsiteY14" fmla="*/ 729 h 10025"/>
              <a:gd name="connsiteX15" fmla="*/ 8873 w 10000"/>
              <a:gd name="connsiteY15" fmla="*/ 511 h 10025"/>
              <a:gd name="connsiteX16" fmla="*/ 8497 w 10000"/>
              <a:gd name="connsiteY16" fmla="*/ 219 h 10025"/>
              <a:gd name="connsiteX17" fmla="*/ 8272 w 10000"/>
              <a:gd name="connsiteY17" fmla="*/ 0 h 10025"/>
              <a:gd name="connsiteX18" fmla="*/ 7821 w 10000"/>
              <a:gd name="connsiteY18" fmla="*/ 293 h 10025"/>
              <a:gd name="connsiteX19" fmla="*/ 7370 w 10000"/>
              <a:gd name="connsiteY19" fmla="*/ 729 h 10025"/>
              <a:gd name="connsiteX20" fmla="*/ 6769 w 10000"/>
              <a:gd name="connsiteY20" fmla="*/ 729 h 10025"/>
              <a:gd name="connsiteX21" fmla="*/ 5717 w 10000"/>
              <a:gd name="connsiteY21" fmla="*/ 729 h 10025"/>
              <a:gd name="connsiteX22" fmla="*/ 5717 w 10000"/>
              <a:gd name="connsiteY22" fmla="*/ 658 h 10025"/>
              <a:gd name="connsiteX23" fmla="*/ 5643 w 10000"/>
              <a:gd name="connsiteY23" fmla="*/ 729 h 10025"/>
              <a:gd name="connsiteX24" fmla="*/ 1961 w 10000"/>
              <a:gd name="connsiteY24" fmla="*/ 729 h 10025"/>
              <a:gd name="connsiteX25" fmla="*/ 1961 w 10000"/>
              <a:gd name="connsiteY25" fmla="*/ 2263 h 10025"/>
              <a:gd name="connsiteX26" fmla="*/ 1285 w 10000"/>
              <a:gd name="connsiteY26" fmla="*/ 2263 h 10025"/>
              <a:gd name="connsiteX27" fmla="*/ 1285 w 10000"/>
              <a:gd name="connsiteY27" fmla="*/ 2556 h 10025"/>
              <a:gd name="connsiteX28" fmla="*/ 1285 w 10000"/>
              <a:gd name="connsiteY28" fmla="*/ 5179 h 10025"/>
              <a:gd name="connsiteX29" fmla="*/ 1135 w 10000"/>
              <a:gd name="connsiteY29" fmla="*/ 5327 h 10025"/>
              <a:gd name="connsiteX30" fmla="*/ 684 w 10000"/>
              <a:gd name="connsiteY30" fmla="*/ 5621 h 10025"/>
              <a:gd name="connsiteX31" fmla="*/ 609 w 10000"/>
              <a:gd name="connsiteY31" fmla="*/ 5986 h 10025"/>
              <a:gd name="connsiteX32" fmla="*/ 384 w 10000"/>
              <a:gd name="connsiteY32" fmla="*/ 6351 h 10025"/>
              <a:gd name="connsiteX33" fmla="*/ 234 w 10000"/>
              <a:gd name="connsiteY33" fmla="*/ 6935 h 10025"/>
              <a:gd name="connsiteX34" fmla="*/ 8 w 10000"/>
              <a:gd name="connsiteY34" fmla="*/ 7593 h 10025"/>
              <a:gd name="connsiteX35" fmla="*/ 384 w 10000"/>
              <a:gd name="connsiteY35" fmla="*/ 7664 h 10025"/>
              <a:gd name="connsiteX36" fmla="*/ 458 w 10000"/>
              <a:gd name="connsiteY36" fmla="*/ 8245 h 10025"/>
              <a:gd name="connsiteX37" fmla="*/ 684 w 10000"/>
              <a:gd name="connsiteY37" fmla="*/ 8831 h 10025"/>
              <a:gd name="connsiteX38" fmla="*/ 1059 w 10000"/>
              <a:gd name="connsiteY38" fmla="*/ 10000 h 10025"/>
              <a:gd name="connsiteX39" fmla="*/ 5428 w 10000"/>
              <a:gd name="connsiteY39" fmla="*/ 8984 h 10025"/>
              <a:gd name="connsiteX40" fmla="*/ 5884 w 10000"/>
              <a:gd name="connsiteY40" fmla="*/ 8740 h 10025"/>
              <a:gd name="connsiteX41" fmla="*/ 6040 w 10000"/>
              <a:gd name="connsiteY41" fmla="*/ 8368 h 10025"/>
              <a:gd name="connsiteX42" fmla="*/ 6382 w 10000"/>
              <a:gd name="connsiteY42" fmla="*/ 7982 h 10025"/>
              <a:gd name="connsiteX43" fmla="*/ 6428 w 10000"/>
              <a:gd name="connsiteY43" fmla="*/ 8181 h 10025"/>
              <a:gd name="connsiteX44" fmla="*/ 6444 w 10000"/>
              <a:gd name="connsiteY44" fmla="*/ 8428 h 10025"/>
              <a:gd name="connsiteX45" fmla="*/ 6766 w 10000"/>
              <a:gd name="connsiteY45" fmla="*/ 9268 h 10025"/>
              <a:gd name="connsiteX0" fmla="*/ 7446 w 10000"/>
              <a:gd name="connsiteY0" fmla="*/ 9488 h 10025"/>
              <a:gd name="connsiteX1" fmla="*/ 7446 w 10000"/>
              <a:gd name="connsiteY1" fmla="*/ 8978 h 10025"/>
              <a:gd name="connsiteX2" fmla="*/ 7821 w 10000"/>
              <a:gd name="connsiteY2" fmla="*/ 8978 h 10025"/>
              <a:gd name="connsiteX3" fmla="*/ 8047 w 10000"/>
              <a:gd name="connsiteY3" fmla="*/ 8029 h 10025"/>
              <a:gd name="connsiteX4" fmla="*/ 8648 w 10000"/>
              <a:gd name="connsiteY4" fmla="*/ 7444 h 10025"/>
              <a:gd name="connsiteX5" fmla="*/ 8873 w 10000"/>
              <a:gd name="connsiteY5" fmla="*/ 6351 h 10025"/>
              <a:gd name="connsiteX6" fmla="*/ 8722 w 10000"/>
              <a:gd name="connsiteY6" fmla="*/ 5768 h 10025"/>
              <a:gd name="connsiteX7" fmla="*/ 9098 w 10000"/>
              <a:gd name="connsiteY7" fmla="*/ 4525 h 10025"/>
              <a:gd name="connsiteX8" fmla="*/ 9399 w 10000"/>
              <a:gd name="connsiteY8" fmla="*/ 4160 h 10025"/>
              <a:gd name="connsiteX9" fmla="*/ 10000 w 10000"/>
              <a:gd name="connsiteY9" fmla="*/ 3576 h 10025"/>
              <a:gd name="connsiteX10" fmla="*/ 9774 w 10000"/>
              <a:gd name="connsiteY10" fmla="*/ 3502 h 10025"/>
              <a:gd name="connsiteX11" fmla="*/ 9399 w 10000"/>
              <a:gd name="connsiteY11" fmla="*/ 3140 h 10025"/>
              <a:gd name="connsiteX12" fmla="*/ 9173 w 10000"/>
              <a:gd name="connsiteY12" fmla="*/ 2044 h 10025"/>
              <a:gd name="connsiteX13" fmla="*/ 9173 w 10000"/>
              <a:gd name="connsiteY13" fmla="*/ 1460 h 10025"/>
              <a:gd name="connsiteX14" fmla="*/ 9098 w 10000"/>
              <a:gd name="connsiteY14" fmla="*/ 729 h 10025"/>
              <a:gd name="connsiteX15" fmla="*/ 8873 w 10000"/>
              <a:gd name="connsiteY15" fmla="*/ 511 h 10025"/>
              <a:gd name="connsiteX16" fmla="*/ 8497 w 10000"/>
              <a:gd name="connsiteY16" fmla="*/ 219 h 10025"/>
              <a:gd name="connsiteX17" fmla="*/ 8272 w 10000"/>
              <a:gd name="connsiteY17" fmla="*/ 0 h 10025"/>
              <a:gd name="connsiteX18" fmla="*/ 7821 w 10000"/>
              <a:gd name="connsiteY18" fmla="*/ 293 h 10025"/>
              <a:gd name="connsiteX19" fmla="*/ 7370 w 10000"/>
              <a:gd name="connsiteY19" fmla="*/ 729 h 10025"/>
              <a:gd name="connsiteX20" fmla="*/ 6769 w 10000"/>
              <a:gd name="connsiteY20" fmla="*/ 729 h 10025"/>
              <a:gd name="connsiteX21" fmla="*/ 5717 w 10000"/>
              <a:gd name="connsiteY21" fmla="*/ 729 h 10025"/>
              <a:gd name="connsiteX22" fmla="*/ 5717 w 10000"/>
              <a:gd name="connsiteY22" fmla="*/ 658 h 10025"/>
              <a:gd name="connsiteX23" fmla="*/ 5643 w 10000"/>
              <a:gd name="connsiteY23" fmla="*/ 729 h 10025"/>
              <a:gd name="connsiteX24" fmla="*/ 1961 w 10000"/>
              <a:gd name="connsiteY24" fmla="*/ 729 h 10025"/>
              <a:gd name="connsiteX25" fmla="*/ 1961 w 10000"/>
              <a:gd name="connsiteY25" fmla="*/ 2263 h 10025"/>
              <a:gd name="connsiteX26" fmla="*/ 1285 w 10000"/>
              <a:gd name="connsiteY26" fmla="*/ 2263 h 10025"/>
              <a:gd name="connsiteX27" fmla="*/ 1285 w 10000"/>
              <a:gd name="connsiteY27" fmla="*/ 2556 h 10025"/>
              <a:gd name="connsiteX28" fmla="*/ 1285 w 10000"/>
              <a:gd name="connsiteY28" fmla="*/ 5179 h 10025"/>
              <a:gd name="connsiteX29" fmla="*/ 1135 w 10000"/>
              <a:gd name="connsiteY29" fmla="*/ 5327 h 10025"/>
              <a:gd name="connsiteX30" fmla="*/ 684 w 10000"/>
              <a:gd name="connsiteY30" fmla="*/ 5621 h 10025"/>
              <a:gd name="connsiteX31" fmla="*/ 609 w 10000"/>
              <a:gd name="connsiteY31" fmla="*/ 5986 h 10025"/>
              <a:gd name="connsiteX32" fmla="*/ 384 w 10000"/>
              <a:gd name="connsiteY32" fmla="*/ 6351 h 10025"/>
              <a:gd name="connsiteX33" fmla="*/ 234 w 10000"/>
              <a:gd name="connsiteY33" fmla="*/ 6935 h 10025"/>
              <a:gd name="connsiteX34" fmla="*/ 8 w 10000"/>
              <a:gd name="connsiteY34" fmla="*/ 7593 h 10025"/>
              <a:gd name="connsiteX35" fmla="*/ 384 w 10000"/>
              <a:gd name="connsiteY35" fmla="*/ 7664 h 10025"/>
              <a:gd name="connsiteX36" fmla="*/ 458 w 10000"/>
              <a:gd name="connsiteY36" fmla="*/ 8245 h 10025"/>
              <a:gd name="connsiteX37" fmla="*/ 684 w 10000"/>
              <a:gd name="connsiteY37" fmla="*/ 8831 h 10025"/>
              <a:gd name="connsiteX38" fmla="*/ 1059 w 10000"/>
              <a:gd name="connsiteY38" fmla="*/ 10000 h 10025"/>
              <a:gd name="connsiteX39" fmla="*/ 5428 w 10000"/>
              <a:gd name="connsiteY39" fmla="*/ 8984 h 10025"/>
              <a:gd name="connsiteX40" fmla="*/ 5884 w 10000"/>
              <a:gd name="connsiteY40" fmla="*/ 8740 h 10025"/>
              <a:gd name="connsiteX41" fmla="*/ 6040 w 10000"/>
              <a:gd name="connsiteY41" fmla="*/ 8368 h 10025"/>
              <a:gd name="connsiteX42" fmla="*/ 6382 w 10000"/>
              <a:gd name="connsiteY42" fmla="*/ 7982 h 10025"/>
              <a:gd name="connsiteX43" fmla="*/ 6428 w 10000"/>
              <a:gd name="connsiteY43" fmla="*/ 8181 h 10025"/>
              <a:gd name="connsiteX44" fmla="*/ 6444 w 10000"/>
              <a:gd name="connsiteY44" fmla="*/ 8428 h 10025"/>
              <a:gd name="connsiteX45" fmla="*/ 6766 w 10000"/>
              <a:gd name="connsiteY45" fmla="*/ 9268 h 10025"/>
              <a:gd name="connsiteX0" fmla="*/ 7446 w 10000"/>
              <a:gd name="connsiteY0" fmla="*/ 9488 h 10143"/>
              <a:gd name="connsiteX1" fmla="*/ 7446 w 10000"/>
              <a:gd name="connsiteY1" fmla="*/ 8978 h 10143"/>
              <a:gd name="connsiteX2" fmla="*/ 7821 w 10000"/>
              <a:gd name="connsiteY2" fmla="*/ 8978 h 10143"/>
              <a:gd name="connsiteX3" fmla="*/ 8047 w 10000"/>
              <a:gd name="connsiteY3" fmla="*/ 8029 h 10143"/>
              <a:gd name="connsiteX4" fmla="*/ 8648 w 10000"/>
              <a:gd name="connsiteY4" fmla="*/ 7444 h 10143"/>
              <a:gd name="connsiteX5" fmla="*/ 8873 w 10000"/>
              <a:gd name="connsiteY5" fmla="*/ 6351 h 10143"/>
              <a:gd name="connsiteX6" fmla="*/ 8722 w 10000"/>
              <a:gd name="connsiteY6" fmla="*/ 5768 h 10143"/>
              <a:gd name="connsiteX7" fmla="*/ 9098 w 10000"/>
              <a:gd name="connsiteY7" fmla="*/ 4525 h 10143"/>
              <a:gd name="connsiteX8" fmla="*/ 9399 w 10000"/>
              <a:gd name="connsiteY8" fmla="*/ 4160 h 10143"/>
              <a:gd name="connsiteX9" fmla="*/ 10000 w 10000"/>
              <a:gd name="connsiteY9" fmla="*/ 3576 h 10143"/>
              <a:gd name="connsiteX10" fmla="*/ 9774 w 10000"/>
              <a:gd name="connsiteY10" fmla="*/ 3502 h 10143"/>
              <a:gd name="connsiteX11" fmla="*/ 9399 w 10000"/>
              <a:gd name="connsiteY11" fmla="*/ 3140 h 10143"/>
              <a:gd name="connsiteX12" fmla="*/ 9173 w 10000"/>
              <a:gd name="connsiteY12" fmla="*/ 2044 h 10143"/>
              <a:gd name="connsiteX13" fmla="*/ 9173 w 10000"/>
              <a:gd name="connsiteY13" fmla="*/ 1460 h 10143"/>
              <a:gd name="connsiteX14" fmla="*/ 9098 w 10000"/>
              <a:gd name="connsiteY14" fmla="*/ 729 h 10143"/>
              <a:gd name="connsiteX15" fmla="*/ 8873 w 10000"/>
              <a:gd name="connsiteY15" fmla="*/ 511 h 10143"/>
              <a:gd name="connsiteX16" fmla="*/ 8497 w 10000"/>
              <a:gd name="connsiteY16" fmla="*/ 219 h 10143"/>
              <a:gd name="connsiteX17" fmla="*/ 8272 w 10000"/>
              <a:gd name="connsiteY17" fmla="*/ 0 h 10143"/>
              <a:gd name="connsiteX18" fmla="*/ 7821 w 10000"/>
              <a:gd name="connsiteY18" fmla="*/ 293 h 10143"/>
              <a:gd name="connsiteX19" fmla="*/ 7370 w 10000"/>
              <a:gd name="connsiteY19" fmla="*/ 729 h 10143"/>
              <a:gd name="connsiteX20" fmla="*/ 6769 w 10000"/>
              <a:gd name="connsiteY20" fmla="*/ 729 h 10143"/>
              <a:gd name="connsiteX21" fmla="*/ 5717 w 10000"/>
              <a:gd name="connsiteY21" fmla="*/ 729 h 10143"/>
              <a:gd name="connsiteX22" fmla="*/ 5717 w 10000"/>
              <a:gd name="connsiteY22" fmla="*/ 658 h 10143"/>
              <a:gd name="connsiteX23" fmla="*/ 5643 w 10000"/>
              <a:gd name="connsiteY23" fmla="*/ 729 h 10143"/>
              <a:gd name="connsiteX24" fmla="*/ 1961 w 10000"/>
              <a:gd name="connsiteY24" fmla="*/ 729 h 10143"/>
              <a:gd name="connsiteX25" fmla="*/ 1961 w 10000"/>
              <a:gd name="connsiteY25" fmla="*/ 2263 h 10143"/>
              <a:gd name="connsiteX26" fmla="*/ 1285 w 10000"/>
              <a:gd name="connsiteY26" fmla="*/ 2263 h 10143"/>
              <a:gd name="connsiteX27" fmla="*/ 1285 w 10000"/>
              <a:gd name="connsiteY27" fmla="*/ 2556 h 10143"/>
              <a:gd name="connsiteX28" fmla="*/ 1285 w 10000"/>
              <a:gd name="connsiteY28" fmla="*/ 5179 h 10143"/>
              <a:gd name="connsiteX29" fmla="*/ 1135 w 10000"/>
              <a:gd name="connsiteY29" fmla="*/ 5327 h 10143"/>
              <a:gd name="connsiteX30" fmla="*/ 684 w 10000"/>
              <a:gd name="connsiteY30" fmla="*/ 5621 h 10143"/>
              <a:gd name="connsiteX31" fmla="*/ 609 w 10000"/>
              <a:gd name="connsiteY31" fmla="*/ 5986 h 10143"/>
              <a:gd name="connsiteX32" fmla="*/ 384 w 10000"/>
              <a:gd name="connsiteY32" fmla="*/ 6351 h 10143"/>
              <a:gd name="connsiteX33" fmla="*/ 234 w 10000"/>
              <a:gd name="connsiteY33" fmla="*/ 6935 h 10143"/>
              <a:gd name="connsiteX34" fmla="*/ 8 w 10000"/>
              <a:gd name="connsiteY34" fmla="*/ 7593 h 10143"/>
              <a:gd name="connsiteX35" fmla="*/ 384 w 10000"/>
              <a:gd name="connsiteY35" fmla="*/ 7664 h 10143"/>
              <a:gd name="connsiteX36" fmla="*/ 458 w 10000"/>
              <a:gd name="connsiteY36" fmla="*/ 8245 h 10143"/>
              <a:gd name="connsiteX37" fmla="*/ 684 w 10000"/>
              <a:gd name="connsiteY37" fmla="*/ 8831 h 10143"/>
              <a:gd name="connsiteX38" fmla="*/ 1059 w 10000"/>
              <a:gd name="connsiteY38" fmla="*/ 10000 h 10143"/>
              <a:gd name="connsiteX39" fmla="*/ 1068 w 10000"/>
              <a:gd name="connsiteY39" fmla="*/ 10012 h 10143"/>
              <a:gd name="connsiteX40" fmla="*/ 5428 w 10000"/>
              <a:gd name="connsiteY40" fmla="*/ 8984 h 10143"/>
              <a:gd name="connsiteX41" fmla="*/ 5884 w 10000"/>
              <a:gd name="connsiteY41" fmla="*/ 8740 h 10143"/>
              <a:gd name="connsiteX42" fmla="*/ 6040 w 10000"/>
              <a:gd name="connsiteY42" fmla="*/ 8368 h 10143"/>
              <a:gd name="connsiteX43" fmla="*/ 6382 w 10000"/>
              <a:gd name="connsiteY43" fmla="*/ 7982 h 10143"/>
              <a:gd name="connsiteX44" fmla="*/ 6428 w 10000"/>
              <a:gd name="connsiteY44" fmla="*/ 8181 h 10143"/>
              <a:gd name="connsiteX45" fmla="*/ 6444 w 10000"/>
              <a:gd name="connsiteY45" fmla="*/ 8428 h 10143"/>
              <a:gd name="connsiteX46" fmla="*/ 6766 w 10000"/>
              <a:gd name="connsiteY46" fmla="*/ 9268 h 10143"/>
              <a:gd name="connsiteX0" fmla="*/ 7446 w 10000"/>
              <a:gd name="connsiteY0" fmla="*/ 9488 h 10115"/>
              <a:gd name="connsiteX1" fmla="*/ 7446 w 10000"/>
              <a:gd name="connsiteY1" fmla="*/ 8978 h 10115"/>
              <a:gd name="connsiteX2" fmla="*/ 7821 w 10000"/>
              <a:gd name="connsiteY2" fmla="*/ 8978 h 10115"/>
              <a:gd name="connsiteX3" fmla="*/ 8047 w 10000"/>
              <a:gd name="connsiteY3" fmla="*/ 8029 h 10115"/>
              <a:gd name="connsiteX4" fmla="*/ 8648 w 10000"/>
              <a:gd name="connsiteY4" fmla="*/ 7444 h 10115"/>
              <a:gd name="connsiteX5" fmla="*/ 8873 w 10000"/>
              <a:gd name="connsiteY5" fmla="*/ 6351 h 10115"/>
              <a:gd name="connsiteX6" fmla="*/ 8722 w 10000"/>
              <a:gd name="connsiteY6" fmla="*/ 5768 h 10115"/>
              <a:gd name="connsiteX7" fmla="*/ 9098 w 10000"/>
              <a:gd name="connsiteY7" fmla="*/ 4525 h 10115"/>
              <a:gd name="connsiteX8" fmla="*/ 9399 w 10000"/>
              <a:gd name="connsiteY8" fmla="*/ 4160 h 10115"/>
              <a:gd name="connsiteX9" fmla="*/ 10000 w 10000"/>
              <a:gd name="connsiteY9" fmla="*/ 3576 h 10115"/>
              <a:gd name="connsiteX10" fmla="*/ 9774 w 10000"/>
              <a:gd name="connsiteY10" fmla="*/ 3502 h 10115"/>
              <a:gd name="connsiteX11" fmla="*/ 9399 w 10000"/>
              <a:gd name="connsiteY11" fmla="*/ 3140 h 10115"/>
              <a:gd name="connsiteX12" fmla="*/ 9173 w 10000"/>
              <a:gd name="connsiteY12" fmla="*/ 2044 h 10115"/>
              <a:gd name="connsiteX13" fmla="*/ 9173 w 10000"/>
              <a:gd name="connsiteY13" fmla="*/ 1460 h 10115"/>
              <a:gd name="connsiteX14" fmla="*/ 9098 w 10000"/>
              <a:gd name="connsiteY14" fmla="*/ 729 h 10115"/>
              <a:gd name="connsiteX15" fmla="*/ 8873 w 10000"/>
              <a:gd name="connsiteY15" fmla="*/ 511 h 10115"/>
              <a:gd name="connsiteX16" fmla="*/ 8497 w 10000"/>
              <a:gd name="connsiteY16" fmla="*/ 219 h 10115"/>
              <a:gd name="connsiteX17" fmla="*/ 8272 w 10000"/>
              <a:gd name="connsiteY17" fmla="*/ 0 h 10115"/>
              <a:gd name="connsiteX18" fmla="*/ 7821 w 10000"/>
              <a:gd name="connsiteY18" fmla="*/ 293 h 10115"/>
              <a:gd name="connsiteX19" fmla="*/ 7370 w 10000"/>
              <a:gd name="connsiteY19" fmla="*/ 729 h 10115"/>
              <a:gd name="connsiteX20" fmla="*/ 6769 w 10000"/>
              <a:gd name="connsiteY20" fmla="*/ 729 h 10115"/>
              <a:gd name="connsiteX21" fmla="*/ 5717 w 10000"/>
              <a:gd name="connsiteY21" fmla="*/ 729 h 10115"/>
              <a:gd name="connsiteX22" fmla="*/ 5717 w 10000"/>
              <a:gd name="connsiteY22" fmla="*/ 658 h 10115"/>
              <a:gd name="connsiteX23" fmla="*/ 5643 w 10000"/>
              <a:gd name="connsiteY23" fmla="*/ 729 h 10115"/>
              <a:gd name="connsiteX24" fmla="*/ 1961 w 10000"/>
              <a:gd name="connsiteY24" fmla="*/ 729 h 10115"/>
              <a:gd name="connsiteX25" fmla="*/ 1961 w 10000"/>
              <a:gd name="connsiteY25" fmla="*/ 2263 h 10115"/>
              <a:gd name="connsiteX26" fmla="*/ 1285 w 10000"/>
              <a:gd name="connsiteY26" fmla="*/ 2263 h 10115"/>
              <a:gd name="connsiteX27" fmla="*/ 1285 w 10000"/>
              <a:gd name="connsiteY27" fmla="*/ 2556 h 10115"/>
              <a:gd name="connsiteX28" fmla="*/ 1285 w 10000"/>
              <a:gd name="connsiteY28" fmla="*/ 5179 h 10115"/>
              <a:gd name="connsiteX29" fmla="*/ 1135 w 10000"/>
              <a:gd name="connsiteY29" fmla="*/ 5327 h 10115"/>
              <a:gd name="connsiteX30" fmla="*/ 684 w 10000"/>
              <a:gd name="connsiteY30" fmla="*/ 5621 h 10115"/>
              <a:gd name="connsiteX31" fmla="*/ 609 w 10000"/>
              <a:gd name="connsiteY31" fmla="*/ 5986 h 10115"/>
              <a:gd name="connsiteX32" fmla="*/ 384 w 10000"/>
              <a:gd name="connsiteY32" fmla="*/ 6351 h 10115"/>
              <a:gd name="connsiteX33" fmla="*/ 234 w 10000"/>
              <a:gd name="connsiteY33" fmla="*/ 6935 h 10115"/>
              <a:gd name="connsiteX34" fmla="*/ 8 w 10000"/>
              <a:gd name="connsiteY34" fmla="*/ 7593 h 10115"/>
              <a:gd name="connsiteX35" fmla="*/ 384 w 10000"/>
              <a:gd name="connsiteY35" fmla="*/ 7664 h 10115"/>
              <a:gd name="connsiteX36" fmla="*/ 458 w 10000"/>
              <a:gd name="connsiteY36" fmla="*/ 8245 h 10115"/>
              <a:gd name="connsiteX37" fmla="*/ 684 w 10000"/>
              <a:gd name="connsiteY37" fmla="*/ 8831 h 10115"/>
              <a:gd name="connsiteX38" fmla="*/ 1059 w 10000"/>
              <a:gd name="connsiteY38" fmla="*/ 10000 h 10115"/>
              <a:gd name="connsiteX39" fmla="*/ 3268 w 10000"/>
              <a:gd name="connsiteY39" fmla="*/ 9947 h 10115"/>
              <a:gd name="connsiteX40" fmla="*/ 5428 w 10000"/>
              <a:gd name="connsiteY40" fmla="*/ 8984 h 10115"/>
              <a:gd name="connsiteX41" fmla="*/ 5884 w 10000"/>
              <a:gd name="connsiteY41" fmla="*/ 8740 h 10115"/>
              <a:gd name="connsiteX42" fmla="*/ 6040 w 10000"/>
              <a:gd name="connsiteY42" fmla="*/ 8368 h 10115"/>
              <a:gd name="connsiteX43" fmla="*/ 6382 w 10000"/>
              <a:gd name="connsiteY43" fmla="*/ 7982 h 10115"/>
              <a:gd name="connsiteX44" fmla="*/ 6428 w 10000"/>
              <a:gd name="connsiteY44" fmla="*/ 8181 h 10115"/>
              <a:gd name="connsiteX45" fmla="*/ 6444 w 10000"/>
              <a:gd name="connsiteY45" fmla="*/ 8428 h 10115"/>
              <a:gd name="connsiteX46" fmla="*/ 6766 w 10000"/>
              <a:gd name="connsiteY46" fmla="*/ 9268 h 10115"/>
              <a:gd name="connsiteX0" fmla="*/ 7446 w 10000"/>
              <a:gd name="connsiteY0" fmla="*/ 9488 h 10115"/>
              <a:gd name="connsiteX1" fmla="*/ 7446 w 10000"/>
              <a:gd name="connsiteY1" fmla="*/ 8978 h 10115"/>
              <a:gd name="connsiteX2" fmla="*/ 7821 w 10000"/>
              <a:gd name="connsiteY2" fmla="*/ 8978 h 10115"/>
              <a:gd name="connsiteX3" fmla="*/ 8047 w 10000"/>
              <a:gd name="connsiteY3" fmla="*/ 8029 h 10115"/>
              <a:gd name="connsiteX4" fmla="*/ 8648 w 10000"/>
              <a:gd name="connsiteY4" fmla="*/ 7444 h 10115"/>
              <a:gd name="connsiteX5" fmla="*/ 8873 w 10000"/>
              <a:gd name="connsiteY5" fmla="*/ 6351 h 10115"/>
              <a:gd name="connsiteX6" fmla="*/ 8722 w 10000"/>
              <a:gd name="connsiteY6" fmla="*/ 5768 h 10115"/>
              <a:gd name="connsiteX7" fmla="*/ 9098 w 10000"/>
              <a:gd name="connsiteY7" fmla="*/ 4525 h 10115"/>
              <a:gd name="connsiteX8" fmla="*/ 9399 w 10000"/>
              <a:gd name="connsiteY8" fmla="*/ 4160 h 10115"/>
              <a:gd name="connsiteX9" fmla="*/ 10000 w 10000"/>
              <a:gd name="connsiteY9" fmla="*/ 3576 h 10115"/>
              <a:gd name="connsiteX10" fmla="*/ 9774 w 10000"/>
              <a:gd name="connsiteY10" fmla="*/ 3502 h 10115"/>
              <a:gd name="connsiteX11" fmla="*/ 9399 w 10000"/>
              <a:gd name="connsiteY11" fmla="*/ 3140 h 10115"/>
              <a:gd name="connsiteX12" fmla="*/ 9173 w 10000"/>
              <a:gd name="connsiteY12" fmla="*/ 2044 h 10115"/>
              <a:gd name="connsiteX13" fmla="*/ 9173 w 10000"/>
              <a:gd name="connsiteY13" fmla="*/ 1460 h 10115"/>
              <a:gd name="connsiteX14" fmla="*/ 9098 w 10000"/>
              <a:gd name="connsiteY14" fmla="*/ 729 h 10115"/>
              <a:gd name="connsiteX15" fmla="*/ 8873 w 10000"/>
              <a:gd name="connsiteY15" fmla="*/ 511 h 10115"/>
              <a:gd name="connsiteX16" fmla="*/ 8497 w 10000"/>
              <a:gd name="connsiteY16" fmla="*/ 219 h 10115"/>
              <a:gd name="connsiteX17" fmla="*/ 8272 w 10000"/>
              <a:gd name="connsiteY17" fmla="*/ 0 h 10115"/>
              <a:gd name="connsiteX18" fmla="*/ 7821 w 10000"/>
              <a:gd name="connsiteY18" fmla="*/ 293 h 10115"/>
              <a:gd name="connsiteX19" fmla="*/ 7370 w 10000"/>
              <a:gd name="connsiteY19" fmla="*/ 729 h 10115"/>
              <a:gd name="connsiteX20" fmla="*/ 6769 w 10000"/>
              <a:gd name="connsiteY20" fmla="*/ 729 h 10115"/>
              <a:gd name="connsiteX21" fmla="*/ 5717 w 10000"/>
              <a:gd name="connsiteY21" fmla="*/ 729 h 10115"/>
              <a:gd name="connsiteX22" fmla="*/ 5717 w 10000"/>
              <a:gd name="connsiteY22" fmla="*/ 658 h 10115"/>
              <a:gd name="connsiteX23" fmla="*/ 5643 w 10000"/>
              <a:gd name="connsiteY23" fmla="*/ 729 h 10115"/>
              <a:gd name="connsiteX24" fmla="*/ 1961 w 10000"/>
              <a:gd name="connsiteY24" fmla="*/ 729 h 10115"/>
              <a:gd name="connsiteX25" fmla="*/ 1961 w 10000"/>
              <a:gd name="connsiteY25" fmla="*/ 2263 h 10115"/>
              <a:gd name="connsiteX26" fmla="*/ 1285 w 10000"/>
              <a:gd name="connsiteY26" fmla="*/ 2263 h 10115"/>
              <a:gd name="connsiteX27" fmla="*/ 1285 w 10000"/>
              <a:gd name="connsiteY27" fmla="*/ 2556 h 10115"/>
              <a:gd name="connsiteX28" fmla="*/ 1285 w 10000"/>
              <a:gd name="connsiteY28" fmla="*/ 5179 h 10115"/>
              <a:gd name="connsiteX29" fmla="*/ 1135 w 10000"/>
              <a:gd name="connsiteY29" fmla="*/ 5327 h 10115"/>
              <a:gd name="connsiteX30" fmla="*/ 684 w 10000"/>
              <a:gd name="connsiteY30" fmla="*/ 5621 h 10115"/>
              <a:gd name="connsiteX31" fmla="*/ 609 w 10000"/>
              <a:gd name="connsiteY31" fmla="*/ 5986 h 10115"/>
              <a:gd name="connsiteX32" fmla="*/ 384 w 10000"/>
              <a:gd name="connsiteY32" fmla="*/ 6351 h 10115"/>
              <a:gd name="connsiteX33" fmla="*/ 234 w 10000"/>
              <a:gd name="connsiteY33" fmla="*/ 6935 h 10115"/>
              <a:gd name="connsiteX34" fmla="*/ 8 w 10000"/>
              <a:gd name="connsiteY34" fmla="*/ 7593 h 10115"/>
              <a:gd name="connsiteX35" fmla="*/ 384 w 10000"/>
              <a:gd name="connsiteY35" fmla="*/ 7664 h 10115"/>
              <a:gd name="connsiteX36" fmla="*/ 458 w 10000"/>
              <a:gd name="connsiteY36" fmla="*/ 8245 h 10115"/>
              <a:gd name="connsiteX37" fmla="*/ 684 w 10000"/>
              <a:gd name="connsiteY37" fmla="*/ 8831 h 10115"/>
              <a:gd name="connsiteX38" fmla="*/ 1059 w 10000"/>
              <a:gd name="connsiteY38" fmla="*/ 10000 h 10115"/>
              <a:gd name="connsiteX39" fmla="*/ 3268 w 10000"/>
              <a:gd name="connsiteY39" fmla="*/ 9947 h 10115"/>
              <a:gd name="connsiteX40" fmla="*/ 5428 w 10000"/>
              <a:gd name="connsiteY40" fmla="*/ 8984 h 10115"/>
              <a:gd name="connsiteX41" fmla="*/ 5884 w 10000"/>
              <a:gd name="connsiteY41" fmla="*/ 8740 h 10115"/>
              <a:gd name="connsiteX42" fmla="*/ 6040 w 10000"/>
              <a:gd name="connsiteY42" fmla="*/ 8368 h 10115"/>
              <a:gd name="connsiteX43" fmla="*/ 6382 w 10000"/>
              <a:gd name="connsiteY43" fmla="*/ 7982 h 10115"/>
              <a:gd name="connsiteX44" fmla="*/ 6428 w 10000"/>
              <a:gd name="connsiteY44" fmla="*/ 8181 h 10115"/>
              <a:gd name="connsiteX45" fmla="*/ 6444 w 10000"/>
              <a:gd name="connsiteY45" fmla="*/ 8428 h 10115"/>
              <a:gd name="connsiteX46" fmla="*/ 6766 w 10000"/>
              <a:gd name="connsiteY46" fmla="*/ 9268 h 10115"/>
              <a:gd name="connsiteX0" fmla="*/ 7446 w 10000"/>
              <a:gd name="connsiteY0" fmla="*/ 9488 h 10039"/>
              <a:gd name="connsiteX1" fmla="*/ 7446 w 10000"/>
              <a:gd name="connsiteY1" fmla="*/ 8978 h 10039"/>
              <a:gd name="connsiteX2" fmla="*/ 7821 w 10000"/>
              <a:gd name="connsiteY2" fmla="*/ 8978 h 10039"/>
              <a:gd name="connsiteX3" fmla="*/ 8047 w 10000"/>
              <a:gd name="connsiteY3" fmla="*/ 8029 h 10039"/>
              <a:gd name="connsiteX4" fmla="*/ 8648 w 10000"/>
              <a:gd name="connsiteY4" fmla="*/ 7444 h 10039"/>
              <a:gd name="connsiteX5" fmla="*/ 8873 w 10000"/>
              <a:gd name="connsiteY5" fmla="*/ 6351 h 10039"/>
              <a:gd name="connsiteX6" fmla="*/ 8722 w 10000"/>
              <a:gd name="connsiteY6" fmla="*/ 5768 h 10039"/>
              <a:gd name="connsiteX7" fmla="*/ 9098 w 10000"/>
              <a:gd name="connsiteY7" fmla="*/ 4525 h 10039"/>
              <a:gd name="connsiteX8" fmla="*/ 9399 w 10000"/>
              <a:gd name="connsiteY8" fmla="*/ 4160 h 10039"/>
              <a:gd name="connsiteX9" fmla="*/ 10000 w 10000"/>
              <a:gd name="connsiteY9" fmla="*/ 3576 h 10039"/>
              <a:gd name="connsiteX10" fmla="*/ 9774 w 10000"/>
              <a:gd name="connsiteY10" fmla="*/ 3502 h 10039"/>
              <a:gd name="connsiteX11" fmla="*/ 9399 w 10000"/>
              <a:gd name="connsiteY11" fmla="*/ 3140 h 10039"/>
              <a:gd name="connsiteX12" fmla="*/ 9173 w 10000"/>
              <a:gd name="connsiteY12" fmla="*/ 2044 h 10039"/>
              <a:gd name="connsiteX13" fmla="*/ 9173 w 10000"/>
              <a:gd name="connsiteY13" fmla="*/ 1460 h 10039"/>
              <a:gd name="connsiteX14" fmla="*/ 9098 w 10000"/>
              <a:gd name="connsiteY14" fmla="*/ 729 h 10039"/>
              <a:gd name="connsiteX15" fmla="*/ 8873 w 10000"/>
              <a:gd name="connsiteY15" fmla="*/ 511 h 10039"/>
              <a:gd name="connsiteX16" fmla="*/ 8497 w 10000"/>
              <a:gd name="connsiteY16" fmla="*/ 219 h 10039"/>
              <a:gd name="connsiteX17" fmla="*/ 8272 w 10000"/>
              <a:gd name="connsiteY17" fmla="*/ 0 h 10039"/>
              <a:gd name="connsiteX18" fmla="*/ 7821 w 10000"/>
              <a:gd name="connsiteY18" fmla="*/ 293 h 10039"/>
              <a:gd name="connsiteX19" fmla="*/ 7370 w 10000"/>
              <a:gd name="connsiteY19" fmla="*/ 729 h 10039"/>
              <a:gd name="connsiteX20" fmla="*/ 6769 w 10000"/>
              <a:gd name="connsiteY20" fmla="*/ 729 h 10039"/>
              <a:gd name="connsiteX21" fmla="*/ 5717 w 10000"/>
              <a:gd name="connsiteY21" fmla="*/ 729 h 10039"/>
              <a:gd name="connsiteX22" fmla="*/ 5717 w 10000"/>
              <a:gd name="connsiteY22" fmla="*/ 658 h 10039"/>
              <a:gd name="connsiteX23" fmla="*/ 5643 w 10000"/>
              <a:gd name="connsiteY23" fmla="*/ 729 h 10039"/>
              <a:gd name="connsiteX24" fmla="*/ 1961 w 10000"/>
              <a:gd name="connsiteY24" fmla="*/ 729 h 10039"/>
              <a:gd name="connsiteX25" fmla="*/ 1961 w 10000"/>
              <a:gd name="connsiteY25" fmla="*/ 2263 h 10039"/>
              <a:gd name="connsiteX26" fmla="*/ 1285 w 10000"/>
              <a:gd name="connsiteY26" fmla="*/ 2263 h 10039"/>
              <a:gd name="connsiteX27" fmla="*/ 1285 w 10000"/>
              <a:gd name="connsiteY27" fmla="*/ 2556 h 10039"/>
              <a:gd name="connsiteX28" fmla="*/ 1285 w 10000"/>
              <a:gd name="connsiteY28" fmla="*/ 5179 h 10039"/>
              <a:gd name="connsiteX29" fmla="*/ 1135 w 10000"/>
              <a:gd name="connsiteY29" fmla="*/ 5327 h 10039"/>
              <a:gd name="connsiteX30" fmla="*/ 684 w 10000"/>
              <a:gd name="connsiteY30" fmla="*/ 5621 h 10039"/>
              <a:gd name="connsiteX31" fmla="*/ 609 w 10000"/>
              <a:gd name="connsiteY31" fmla="*/ 5986 h 10039"/>
              <a:gd name="connsiteX32" fmla="*/ 384 w 10000"/>
              <a:gd name="connsiteY32" fmla="*/ 6351 h 10039"/>
              <a:gd name="connsiteX33" fmla="*/ 234 w 10000"/>
              <a:gd name="connsiteY33" fmla="*/ 6935 h 10039"/>
              <a:gd name="connsiteX34" fmla="*/ 8 w 10000"/>
              <a:gd name="connsiteY34" fmla="*/ 7593 h 10039"/>
              <a:gd name="connsiteX35" fmla="*/ 384 w 10000"/>
              <a:gd name="connsiteY35" fmla="*/ 7664 h 10039"/>
              <a:gd name="connsiteX36" fmla="*/ 458 w 10000"/>
              <a:gd name="connsiteY36" fmla="*/ 8245 h 10039"/>
              <a:gd name="connsiteX37" fmla="*/ 684 w 10000"/>
              <a:gd name="connsiteY37" fmla="*/ 8831 h 10039"/>
              <a:gd name="connsiteX38" fmla="*/ 1059 w 10000"/>
              <a:gd name="connsiteY38" fmla="*/ 10000 h 10039"/>
              <a:gd name="connsiteX39" fmla="*/ 4939 w 10000"/>
              <a:gd name="connsiteY39" fmla="*/ 9433 h 10039"/>
              <a:gd name="connsiteX40" fmla="*/ 5428 w 10000"/>
              <a:gd name="connsiteY40" fmla="*/ 8984 h 10039"/>
              <a:gd name="connsiteX41" fmla="*/ 5884 w 10000"/>
              <a:gd name="connsiteY41" fmla="*/ 8740 h 10039"/>
              <a:gd name="connsiteX42" fmla="*/ 6040 w 10000"/>
              <a:gd name="connsiteY42" fmla="*/ 8368 h 10039"/>
              <a:gd name="connsiteX43" fmla="*/ 6382 w 10000"/>
              <a:gd name="connsiteY43" fmla="*/ 7982 h 10039"/>
              <a:gd name="connsiteX44" fmla="*/ 6428 w 10000"/>
              <a:gd name="connsiteY44" fmla="*/ 8181 h 10039"/>
              <a:gd name="connsiteX45" fmla="*/ 6444 w 10000"/>
              <a:gd name="connsiteY45" fmla="*/ 8428 h 10039"/>
              <a:gd name="connsiteX46" fmla="*/ 6766 w 10000"/>
              <a:gd name="connsiteY46" fmla="*/ 9268 h 10039"/>
              <a:gd name="connsiteX0" fmla="*/ 7446 w 10000"/>
              <a:gd name="connsiteY0" fmla="*/ 9488 h 10039"/>
              <a:gd name="connsiteX1" fmla="*/ 7446 w 10000"/>
              <a:gd name="connsiteY1" fmla="*/ 8978 h 10039"/>
              <a:gd name="connsiteX2" fmla="*/ 7821 w 10000"/>
              <a:gd name="connsiteY2" fmla="*/ 8978 h 10039"/>
              <a:gd name="connsiteX3" fmla="*/ 8047 w 10000"/>
              <a:gd name="connsiteY3" fmla="*/ 8029 h 10039"/>
              <a:gd name="connsiteX4" fmla="*/ 8648 w 10000"/>
              <a:gd name="connsiteY4" fmla="*/ 7444 h 10039"/>
              <a:gd name="connsiteX5" fmla="*/ 8873 w 10000"/>
              <a:gd name="connsiteY5" fmla="*/ 6351 h 10039"/>
              <a:gd name="connsiteX6" fmla="*/ 8722 w 10000"/>
              <a:gd name="connsiteY6" fmla="*/ 5768 h 10039"/>
              <a:gd name="connsiteX7" fmla="*/ 9098 w 10000"/>
              <a:gd name="connsiteY7" fmla="*/ 4525 h 10039"/>
              <a:gd name="connsiteX8" fmla="*/ 9399 w 10000"/>
              <a:gd name="connsiteY8" fmla="*/ 4160 h 10039"/>
              <a:gd name="connsiteX9" fmla="*/ 10000 w 10000"/>
              <a:gd name="connsiteY9" fmla="*/ 3576 h 10039"/>
              <a:gd name="connsiteX10" fmla="*/ 9774 w 10000"/>
              <a:gd name="connsiteY10" fmla="*/ 3502 h 10039"/>
              <a:gd name="connsiteX11" fmla="*/ 9399 w 10000"/>
              <a:gd name="connsiteY11" fmla="*/ 3140 h 10039"/>
              <a:gd name="connsiteX12" fmla="*/ 9173 w 10000"/>
              <a:gd name="connsiteY12" fmla="*/ 2044 h 10039"/>
              <a:gd name="connsiteX13" fmla="*/ 9173 w 10000"/>
              <a:gd name="connsiteY13" fmla="*/ 1460 h 10039"/>
              <a:gd name="connsiteX14" fmla="*/ 9098 w 10000"/>
              <a:gd name="connsiteY14" fmla="*/ 729 h 10039"/>
              <a:gd name="connsiteX15" fmla="*/ 8873 w 10000"/>
              <a:gd name="connsiteY15" fmla="*/ 511 h 10039"/>
              <a:gd name="connsiteX16" fmla="*/ 8497 w 10000"/>
              <a:gd name="connsiteY16" fmla="*/ 219 h 10039"/>
              <a:gd name="connsiteX17" fmla="*/ 8272 w 10000"/>
              <a:gd name="connsiteY17" fmla="*/ 0 h 10039"/>
              <a:gd name="connsiteX18" fmla="*/ 7821 w 10000"/>
              <a:gd name="connsiteY18" fmla="*/ 293 h 10039"/>
              <a:gd name="connsiteX19" fmla="*/ 7370 w 10000"/>
              <a:gd name="connsiteY19" fmla="*/ 729 h 10039"/>
              <a:gd name="connsiteX20" fmla="*/ 6769 w 10000"/>
              <a:gd name="connsiteY20" fmla="*/ 729 h 10039"/>
              <a:gd name="connsiteX21" fmla="*/ 5717 w 10000"/>
              <a:gd name="connsiteY21" fmla="*/ 729 h 10039"/>
              <a:gd name="connsiteX22" fmla="*/ 5717 w 10000"/>
              <a:gd name="connsiteY22" fmla="*/ 658 h 10039"/>
              <a:gd name="connsiteX23" fmla="*/ 5643 w 10000"/>
              <a:gd name="connsiteY23" fmla="*/ 729 h 10039"/>
              <a:gd name="connsiteX24" fmla="*/ 1961 w 10000"/>
              <a:gd name="connsiteY24" fmla="*/ 729 h 10039"/>
              <a:gd name="connsiteX25" fmla="*/ 1961 w 10000"/>
              <a:gd name="connsiteY25" fmla="*/ 2263 h 10039"/>
              <a:gd name="connsiteX26" fmla="*/ 1285 w 10000"/>
              <a:gd name="connsiteY26" fmla="*/ 2263 h 10039"/>
              <a:gd name="connsiteX27" fmla="*/ 1285 w 10000"/>
              <a:gd name="connsiteY27" fmla="*/ 2556 h 10039"/>
              <a:gd name="connsiteX28" fmla="*/ 1285 w 10000"/>
              <a:gd name="connsiteY28" fmla="*/ 5179 h 10039"/>
              <a:gd name="connsiteX29" fmla="*/ 1135 w 10000"/>
              <a:gd name="connsiteY29" fmla="*/ 5327 h 10039"/>
              <a:gd name="connsiteX30" fmla="*/ 684 w 10000"/>
              <a:gd name="connsiteY30" fmla="*/ 5621 h 10039"/>
              <a:gd name="connsiteX31" fmla="*/ 609 w 10000"/>
              <a:gd name="connsiteY31" fmla="*/ 5986 h 10039"/>
              <a:gd name="connsiteX32" fmla="*/ 384 w 10000"/>
              <a:gd name="connsiteY32" fmla="*/ 6351 h 10039"/>
              <a:gd name="connsiteX33" fmla="*/ 234 w 10000"/>
              <a:gd name="connsiteY33" fmla="*/ 6935 h 10039"/>
              <a:gd name="connsiteX34" fmla="*/ 8 w 10000"/>
              <a:gd name="connsiteY34" fmla="*/ 7593 h 10039"/>
              <a:gd name="connsiteX35" fmla="*/ 384 w 10000"/>
              <a:gd name="connsiteY35" fmla="*/ 7664 h 10039"/>
              <a:gd name="connsiteX36" fmla="*/ 458 w 10000"/>
              <a:gd name="connsiteY36" fmla="*/ 8245 h 10039"/>
              <a:gd name="connsiteX37" fmla="*/ 684 w 10000"/>
              <a:gd name="connsiteY37" fmla="*/ 8831 h 10039"/>
              <a:gd name="connsiteX38" fmla="*/ 1059 w 10000"/>
              <a:gd name="connsiteY38" fmla="*/ 10000 h 10039"/>
              <a:gd name="connsiteX39" fmla="*/ 4939 w 10000"/>
              <a:gd name="connsiteY39" fmla="*/ 9433 h 10039"/>
              <a:gd name="connsiteX40" fmla="*/ 5428 w 10000"/>
              <a:gd name="connsiteY40" fmla="*/ 8984 h 10039"/>
              <a:gd name="connsiteX41" fmla="*/ 5884 w 10000"/>
              <a:gd name="connsiteY41" fmla="*/ 8740 h 10039"/>
              <a:gd name="connsiteX42" fmla="*/ 6040 w 10000"/>
              <a:gd name="connsiteY42" fmla="*/ 8368 h 10039"/>
              <a:gd name="connsiteX43" fmla="*/ 6382 w 10000"/>
              <a:gd name="connsiteY43" fmla="*/ 7982 h 10039"/>
              <a:gd name="connsiteX44" fmla="*/ 6428 w 10000"/>
              <a:gd name="connsiteY44" fmla="*/ 8181 h 10039"/>
              <a:gd name="connsiteX45" fmla="*/ 6444 w 10000"/>
              <a:gd name="connsiteY45" fmla="*/ 8428 h 10039"/>
              <a:gd name="connsiteX46" fmla="*/ 6766 w 10000"/>
              <a:gd name="connsiteY46" fmla="*/ 9268 h 10039"/>
              <a:gd name="connsiteX0" fmla="*/ 7446 w 10000"/>
              <a:gd name="connsiteY0" fmla="*/ 9488 h 10039"/>
              <a:gd name="connsiteX1" fmla="*/ 7446 w 10000"/>
              <a:gd name="connsiteY1" fmla="*/ 8978 h 10039"/>
              <a:gd name="connsiteX2" fmla="*/ 7821 w 10000"/>
              <a:gd name="connsiteY2" fmla="*/ 8978 h 10039"/>
              <a:gd name="connsiteX3" fmla="*/ 8047 w 10000"/>
              <a:gd name="connsiteY3" fmla="*/ 8029 h 10039"/>
              <a:gd name="connsiteX4" fmla="*/ 8648 w 10000"/>
              <a:gd name="connsiteY4" fmla="*/ 7444 h 10039"/>
              <a:gd name="connsiteX5" fmla="*/ 8873 w 10000"/>
              <a:gd name="connsiteY5" fmla="*/ 6351 h 10039"/>
              <a:gd name="connsiteX6" fmla="*/ 8722 w 10000"/>
              <a:gd name="connsiteY6" fmla="*/ 5768 h 10039"/>
              <a:gd name="connsiteX7" fmla="*/ 9098 w 10000"/>
              <a:gd name="connsiteY7" fmla="*/ 4525 h 10039"/>
              <a:gd name="connsiteX8" fmla="*/ 9399 w 10000"/>
              <a:gd name="connsiteY8" fmla="*/ 4160 h 10039"/>
              <a:gd name="connsiteX9" fmla="*/ 10000 w 10000"/>
              <a:gd name="connsiteY9" fmla="*/ 3576 h 10039"/>
              <a:gd name="connsiteX10" fmla="*/ 9774 w 10000"/>
              <a:gd name="connsiteY10" fmla="*/ 3502 h 10039"/>
              <a:gd name="connsiteX11" fmla="*/ 9399 w 10000"/>
              <a:gd name="connsiteY11" fmla="*/ 3140 h 10039"/>
              <a:gd name="connsiteX12" fmla="*/ 9173 w 10000"/>
              <a:gd name="connsiteY12" fmla="*/ 2044 h 10039"/>
              <a:gd name="connsiteX13" fmla="*/ 9173 w 10000"/>
              <a:gd name="connsiteY13" fmla="*/ 1460 h 10039"/>
              <a:gd name="connsiteX14" fmla="*/ 9098 w 10000"/>
              <a:gd name="connsiteY14" fmla="*/ 729 h 10039"/>
              <a:gd name="connsiteX15" fmla="*/ 8873 w 10000"/>
              <a:gd name="connsiteY15" fmla="*/ 511 h 10039"/>
              <a:gd name="connsiteX16" fmla="*/ 8497 w 10000"/>
              <a:gd name="connsiteY16" fmla="*/ 219 h 10039"/>
              <a:gd name="connsiteX17" fmla="*/ 8272 w 10000"/>
              <a:gd name="connsiteY17" fmla="*/ 0 h 10039"/>
              <a:gd name="connsiteX18" fmla="*/ 7821 w 10000"/>
              <a:gd name="connsiteY18" fmla="*/ 293 h 10039"/>
              <a:gd name="connsiteX19" fmla="*/ 7370 w 10000"/>
              <a:gd name="connsiteY19" fmla="*/ 729 h 10039"/>
              <a:gd name="connsiteX20" fmla="*/ 6769 w 10000"/>
              <a:gd name="connsiteY20" fmla="*/ 729 h 10039"/>
              <a:gd name="connsiteX21" fmla="*/ 5717 w 10000"/>
              <a:gd name="connsiteY21" fmla="*/ 729 h 10039"/>
              <a:gd name="connsiteX22" fmla="*/ 5717 w 10000"/>
              <a:gd name="connsiteY22" fmla="*/ 658 h 10039"/>
              <a:gd name="connsiteX23" fmla="*/ 5643 w 10000"/>
              <a:gd name="connsiteY23" fmla="*/ 729 h 10039"/>
              <a:gd name="connsiteX24" fmla="*/ 1961 w 10000"/>
              <a:gd name="connsiteY24" fmla="*/ 729 h 10039"/>
              <a:gd name="connsiteX25" fmla="*/ 1961 w 10000"/>
              <a:gd name="connsiteY25" fmla="*/ 2263 h 10039"/>
              <a:gd name="connsiteX26" fmla="*/ 1285 w 10000"/>
              <a:gd name="connsiteY26" fmla="*/ 2263 h 10039"/>
              <a:gd name="connsiteX27" fmla="*/ 1285 w 10000"/>
              <a:gd name="connsiteY27" fmla="*/ 2556 h 10039"/>
              <a:gd name="connsiteX28" fmla="*/ 1285 w 10000"/>
              <a:gd name="connsiteY28" fmla="*/ 5179 h 10039"/>
              <a:gd name="connsiteX29" fmla="*/ 1135 w 10000"/>
              <a:gd name="connsiteY29" fmla="*/ 5327 h 10039"/>
              <a:gd name="connsiteX30" fmla="*/ 684 w 10000"/>
              <a:gd name="connsiteY30" fmla="*/ 5621 h 10039"/>
              <a:gd name="connsiteX31" fmla="*/ 609 w 10000"/>
              <a:gd name="connsiteY31" fmla="*/ 5986 h 10039"/>
              <a:gd name="connsiteX32" fmla="*/ 384 w 10000"/>
              <a:gd name="connsiteY32" fmla="*/ 6351 h 10039"/>
              <a:gd name="connsiteX33" fmla="*/ 234 w 10000"/>
              <a:gd name="connsiteY33" fmla="*/ 6935 h 10039"/>
              <a:gd name="connsiteX34" fmla="*/ 8 w 10000"/>
              <a:gd name="connsiteY34" fmla="*/ 7593 h 10039"/>
              <a:gd name="connsiteX35" fmla="*/ 384 w 10000"/>
              <a:gd name="connsiteY35" fmla="*/ 7664 h 10039"/>
              <a:gd name="connsiteX36" fmla="*/ 458 w 10000"/>
              <a:gd name="connsiteY36" fmla="*/ 8245 h 10039"/>
              <a:gd name="connsiteX37" fmla="*/ 684 w 10000"/>
              <a:gd name="connsiteY37" fmla="*/ 8831 h 10039"/>
              <a:gd name="connsiteX38" fmla="*/ 1059 w 10000"/>
              <a:gd name="connsiteY38" fmla="*/ 10000 h 10039"/>
              <a:gd name="connsiteX39" fmla="*/ 4939 w 10000"/>
              <a:gd name="connsiteY39" fmla="*/ 9433 h 10039"/>
              <a:gd name="connsiteX40" fmla="*/ 5409 w 10000"/>
              <a:gd name="connsiteY40" fmla="*/ 8947 h 10039"/>
              <a:gd name="connsiteX41" fmla="*/ 5884 w 10000"/>
              <a:gd name="connsiteY41" fmla="*/ 8740 h 10039"/>
              <a:gd name="connsiteX42" fmla="*/ 6040 w 10000"/>
              <a:gd name="connsiteY42" fmla="*/ 8368 h 10039"/>
              <a:gd name="connsiteX43" fmla="*/ 6382 w 10000"/>
              <a:gd name="connsiteY43" fmla="*/ 7982 h 10039"/>
              <a:gd name="connsiteX44" fmla="*/ 6428 w 10000"/>
              <a:gd name="connsiteY44" fmla="*/ 8181 h 10039"/>
              <a:gd name="connsiteX45" fmla="*/ 6444 w 10000"/>
              <a:gd name="connsiteY45" fmla="*/ 8428 h 10039"/>
              <a:gd name="connsiteX46" fmla="*/ 6766 w 10000"/>
              <a:gd name="connsiteY46" fmla="*/ 9268 h 10039"/>
              <a:gd name="connsiteX0" fmla="*/ 7446 w 10000"/>
              <a:gd name="connsiteY0" fmla="*/ 9488 h 10039"/>
              <a:gd name="connsiteX1" fmla="*/ 7446 w 10000"/>
              <a:gd name="connsiteY1" fmla="*/ 8978 h 10039"/>
              <a:gd name="connsiteX2" fmla="*/ 7821 w 10000"/>
              <a:gd name="connsiteY2" fmla="*/ 8978 h 10039"/>
              <a:gd name="connsiteX3" fmla="*/ 8047 w 10000"/>
              <a:gd name="connsiteY3" fmla="*/ 8029 h 10039"/>
              <a:gd name="connsiteX4" fmla="*/ 8648 w 10000"/>
              <a:gd name="connsiteY4" fmla="*/ 7444 h 10039"/>
              <a:gd name="connsiteX5" fmla="*/ 8873 w 10000"/>
              <a:gd name="connsiteY5" fmla="*/ 6351 h 10039"/>
              <a:gd name="connsiteX6" fmla="*/ 8722 w 10000"/>
              <a:gd name="connsiteY6" fmla="*/ 5768 h 10039"/>
              <a:gd name="connsiteX7" fmla="*/ 9098 w 10000"/>
              <a:gd name="connsiteY7" fmla="*/ 4525 h 10039"/>
              <a:gd name="connsiteX8" fmla="*/ 9399 w 10000"/>
              <a:gd name="connsiteY8" fmla="*/ 4160 h 10039"/>
              <a:gd name="connsiteX9" fmla="*/ 10000 w 10000"/>
              <a:gd name="connsiteY9" fmla="*/ 3576 h 10039"/>
              <a:gd name="connsiteX10" fmla="*/ 9774 w 10000"/>
              <a:gd name="connsiteY10" fmla="*/ 3502 h 10039"/>
              <a:gd name="connsiteX11" fmla="*/ 9399 w 10000"/>
              <a:gd name="connsiteY11" fmla="*/ 3140 h 10039"/>
              <a:gd name="connsiteX12" fmla="*/ 9173 w 10000"/>
              <a:gd name="connsiteY12" fmla="*/ 2044 h 10039"/>
              <a:gd name="connsiteX13" fmla="*/ 9173 w 10000"/>
              <a:gd name="connsiteY13" fmla="*/ 1460 h 10039"/>
              <a:gd name="connsiteX14" fmla="*/ 9098 w 10000"/>
              <a:gd name="connsiteY14" fmla="*/ 729 h 10039"/>
              <a:gd name="connsiteX15" fmla="*/ 8873 w 10000"/>
              <a:gd name="connsiteY15" fmla="*/ 511 h 10039"/>
              <a:gd name="connsiteX16" fmla="*/ 8497 w 10000"/>
              <a:gd name="connsiteY16" fmla="*/ 219 h 10039"/>
              <a:gd name="connsiteX17" fmla="*/ 8272 w 10000"/>
              <a:gd name="connsiteY17" fmla="*/ 0 h 10039"/>
              <a:gd name="connsiteX18" fmla="*/ 7821 w 10000"/>
              <a:gd name="connsiteY18" fmla="*/ 293 h 10039"/>
              <a:gd name="connsiteX19" fmla="*/ 7370 w 10000"/>
              <a:gd name="connsiteY19" fmla="*/ 729 h 10039"/>
              <a:gd name="connsiteX20" fmla="*/ 6769 w 10000"/>
              <a:gd name="connsiteY20" fmla="*/ 729 h 10039"/>
              <a:gd name="connsiteX21" fmla="*/ 5717 w 10000"/>
              <a:gd name="connsiteY21" fmla="*/ 729 h 10039"/>
              <a:gd name="connsiteX22" fmla="*/ 5717 w 10000"/>
              <a:gd name="connsiteY22" fmla="*/ 658 h 10039"/>
              <a:gd name="connsiteX23" fmla="*/ 5643 w 10000"/>
              <a:gd name="connsiteY23" fmla="*/ 729 h 10039"/>
              <a:gd name="connsiteX24" fmla="*/ 1961 w 10000"/>
              <a:gd name="connsiteY24" fmla="*/ 729 h 10039"/>
              <a:gd name="connsiteX25" fmla="*/ 1961 w 10000"/>
              <a:gd name="connsiteY25" fmla="*/ 2263 h 10039"/>
              <a:gd name="connsiteX26" fmla="*/ 1285 w 10000"/>
              <a:gd name="connsiteY26" fmla="*/ 2263 h 10039"/>
              <a:gd name="connsiteX27" fmla="*/ 1285 w 10000"/>
              <a:gd name="connsiteY27" fmla="*/ 2556 h 10039"/>
              <a:gd name="connsiteX28" fmla="*/ 1285 w 10000"/>
              <a:gd name="connsiteY28" fmla="*/ 5179 h 10039"/>
              <a:gd name="connsiteX29" fmla="*/ 1135 w 10000"/>
              <a:gd name="connsiteY29" fmla="*/ 5327 h 10039"/>
              <a:gd name="connsiteX30" fmla="*/ 684 w 10000"/>
              <a:gd name="connsiteY30" fmla="*/ 5621 h 10039"/>
              <a:gd name="connsiteX31" fmla="*/ 609 w 10000"/>
              <a:gd name="connsiteY31" fmla="*/ 5986 h 10039"/>
              <a:gd name="connsiteX32" fmla="*/ 384 w 10000"/>
              <a:gd name="connsiteY32" fmla="*/ 6351 h 10039"/>
              <a:gd name="connsiteX33" fmla="*/ 234 w 10000"/>
              <a:gd name="connsiteY33" fmla="*/ 6935 h 10039"/>
              <a:gd name="connsiteX34" fmla="*/ 8 w 10000"/>
              <a:gd name="connsiteY34" fmla="*/ 7593 h 10039"/>
              <a:gd name="connsiteX35" fmla="*/ 384 w 10000"/>
              <a:gd name="connsiteY35" fmla="*/ 7664 h 10039"/>
              <a:gd name="connsiteX36" fmla="*/ 458 w 10000"/>
              <a:gd name="connsiteY36" fmla="*/ 8245 h 10039"/>
              <a:gd name="connsiteX37" fmla="*/ 684 w 10000"/>
              <a:gd name="connsiteY37" fmla="*/ 8831 h 10039"/>
              <a:gd name="connsiteX38" fmla="*/ 1059 w 10000"/>
              <a:gd name="connsiteY38" fmla="*/ 10000 h 10039"/>
              <a:gd name="connsiteX39" fmla="*/ 4939 w 10000"/>
              <a:gd name="connsiteY39" fmla="*/ 9433 h 10039"/>
              <a:gd name="connsiteX40" fmla="*/ 5409 w 10000"/>
              <a:gd name="connsiteY40" fmla="*/ 8947 h 10039"/>
              <a:gd name="connsiteX41" fmla="*/ 5884 w 10000"/>
              <a:gd name="connsiteY41" fmla="*/ 8740 h 10039"/>
              <a:gd name="connsiteX42" fmla="*/ 6040 w 10000"/>
              <a:gd name="connsiteY42" fmla="*/ 8368 h 10039"/>
              <a:gd name="connsiteX43" fmla="*/ 6382 w 10000"/>
              <a:gd name="connsiteY43" fmla="*/ 7982 h 10039"/>
              <a:gd name="connsiteX44" fmla="*/ 6428 w 10000"/>
              <a:gd name="connsiteY44" fmla="*/ 8181 h 10039"/>
              <a:gd name="connsiteX45" fmla="*/ 6444 w 10000"/>
              <a:gd name="connsiteY45" fmla="*/ 8428 h 10039"/>
              <a:gd name="connsiteX46" fmla="*/ 6766 w 10000"/>
              <a:gd name="connsiteY46" fmla="*/ 9268 h 10039"/>
              <a:gd name="connsiteX0" fmla="*/ 7446 w 10000"/>
              <a:gd name="connsiteY0" fmla="*/ 9488 h 10039"/>
              <a:gd name="connsiteX1" fmla="*/ 7446 w 10000"/>
              <a:gd name="connsiteY1" fmla="*/ 8978 h 10039"/>
              <a:gd name="connsiteX2" fmla="*/ 7821 w 10000"/>
              <a:gd name="connsiteY2" fmla="*/ 8978 h 10039"/>
              <a:gd name="connsiteX3" fmla="*/ 8047 w 10000"/>
              <a:gd name="connsiteY3" fmla="*/ 8029 h 10039"/>
              <a:gd name="connsiteX4" fmla="*/ 8648 w 10000"/>
              <a:gd name="connsiteY4" fmla="*/ 7444 h 10039"/>
              <a:gd name="connsiteX5" fmla="*/ 8873 w 10000"/>
              <a:gd name="connsiteY5" fmla="*/ 6351 h 10039"/>
              <a:gd name="connsiteX6" fmla="*/ 8722 w 10000"/>
              <a:gd name="connsiteY6" fmla="*/ 5768 h 10039"/>
              <a:gd name="connsiteX7" fmla="*/ 9098 w 10000"/>
              <a:gd name="connsiteY7" fmla="*/ 4525 h 10039"/>
              <a:gd name="connsiteX8" fmla="*/ 9399 w 10000"/>
              <a:gd name="connsiteY8" fmla="*/ 4160 h 10039"/>
              <a:gd name="connsiteX9" fmla="*/ 10000 w 10000"/>
              <a:gd name="connsiteY9" fmla="*/ 3576 h 10039"/>
              <a:gd name="connsiteX10" fmla="*/ 9774 w 10000"/>
              <a:gd name="connsiteY10" fmla="*/ 3502 h 10039"/>
              <a:gd name="connsiteX11" fmla="*/ 9399 w 10000"/>
              <a:gd name="connsiteY11" fmla="*/ 3140 h 10039"/>
              <a:gd name="connsiteX12" fmla="*/ 9173 w 10000"/>
              <a:gd name="connsiteY12" fmla="*/ 2044 h 10039"/>
              <a:gd name="connsiteX13" fmla="*/ 9173 w 10000"/>
              <a:gd name="connsiteY13" fmla="*/ 1460 h 10039"/>
              <a:gd name="connsiteX14" fmla="*/ 9098 w 10000"/>
              <a:gd name="connsiteY14" fmla="*/ 729 h 10039"/>
              <a:gd name="connsiteX15" fmla="*/ 8873 w 10000"/>
              <a:gd name="connsiteY15" fmla="*/ 511 h 10039"/>
              <a:gd name="connsiteX16" fmla="*/ 8497 w 10000"/>
              <a:gd name="connsiteY16" fmla="*/ 219 h 10039"/>
              <a:gd name="connsiteX17" fmla="*/ 8272 w 10000"/>
              <a:gd name="connsiteY17" fmla="*/ 0 h 10039"/>
              <a:gd name="connsiteX18" fmla="*/ 7821 w 10000"/>
              <a:gd name="connsiteY18" fmla="*/ 293 h 10039"/>
              <a:gd name="connsiteX19" fmla="*/ 7370 w 10000"/>
              <a:gd name="connsiteY19" fmla="*/ 729 h 10039"/>
              <a:gd name="connsiteX20" fmla="*/ 6769 w 10000"/>
              <a:gd name="connsiteY20" fmla="*/ 729 h 10039"/>
              <a:gd name="connsiteX21" fmla="*/ 5717 w 10000"/>
              <a:gd name="connsiteY21" fmla="*/ 729 h 10039"/>
              <a:gd name="connsiteX22" fmla="*/ 5717 w 10000"/>
              <a:gd name="connsiteY22" fmla="*/ 658 h 10039"/>
              <a:gd name="connsiteX23" fmla="*/ 5643 w 10000"/>
              <a:gd name="connsiteY23" fmla="*/ 729 h 10039"/>
              <a:gd name="connsiteX24" fmla="*/ 1961 w 10000"/>
              <a:gd name="connsiteY24" fmla="*/ 729 h 10039"/>
              <a:gd name="connsiteX25" fmla="*/ 1961 w 10000"/>
              <a:gd name="connsiteY25" fmla="*/ 2263 h 10039"/>
              <a:gd name="connsiteX26" fmla="*/ 1285 w 10000"/>
              <a:gd name="connsiteY26" fmla="*/ 2263 h 10039"/>
              <a:gd name="connsiteX27" fmla="*/ 1285 w 10000"/>
              <a:gd name="connsiteY27" fmla="*/ 2556 h 10039"/>
              <a:gd name="connsiteX28" fmla="*/ 1285 w 10000"/>
              <a:gd name="connsiteY28" fmla="*/ 5179 h 10039"/>
              <a:gd name="connsiteX29" fmla="*/ 1135 w 10000"/>
              <a:gd name="connsiteY29" fmla="*/ 5327 h 10039"/>
              <a:gd name="connsiteX30" fmla="*/ 684 w 10000"/>
              <a:gd name="connsiteY30" fmla="*/ 5621 h 10039"/>
              <a:gd name="connsiteX31" fmla="*/ 609 w 10000"/>
              <a:gd name="connsiteY31" fmla="*/ 5986 h 10039"/>
              <a:gd name="connsiteX32" fmla="*/ 384 w 10000"/>
              <a:gd name="connsiteY32" fmla="*/ 6351 h 10039"/>
              <a:gd name="connsiteX33" fmla="*/ 234 w 10000"/>
              <a:gd name="connsiteY33" fmla="*/ 6935 h 10039"/>
              <a:gd name="connsiteX34" fmla="*/ 8 w 10000"/>
              <a:gd name="connsiteY34" fmla="*/ 7593 h 10039"/>
              <a:gd name="connsiteX35" fmla="*/ 384 w 10000"/>
              <a:gd name="connsiteY35" fmla="*/ 7664 h 10039"/>
              <a:gd name="connsiteX36" fmla="*/ 458 w 10000"/>
              <a:gd name="connsiteY36" fmla="*/ 8245 h 10039"/>
              <a:gd name="connsiteX37" fmla="*/ 684 w 10000"/>
              <a:gd name="connsiteY37" fmla="*/ 8831 h 10039"/>
              <a:gd name="connsiteX38" fmla="*/ 1059 w 10000"/>
              <a:gd name="connsiteY38" fmla="*/ 10000 h 10039"/>
              <a:gd name="connsiteX39" fmla="*/ 4939 w 10000"/>
              <a:gd name="connsiteY39" fmla="*/ 9433 h 10039"/>
              <a:gd name="connsiteX40" fmla="*/ 5409 w 10000"/>
              <a:gd name="connsiteY40" fmla="*/ 8947 h 10039"/>
              <a:gd name="connsiteX41" fmla="*/ 5884 w 10000"/>
              <a:gd name="connsiteY41" fmla="*/ 8740 h 10039"/>
              <a:gd name="connsiteX42" fmla="*/ 6040 w 10000"/>
              <a:gd name="connsiteY42" fmla="*/ 8368 h 10039"/>
              <a:gd name="connsiteX43" fmla="*/ 6382 w 10000"/>
              <a:gd name="connsiteY43" fmla="*/ 7982 h 10039"/>
              <a:gd name="connsiteX44" fmla="*/ 6428 w 10000"/>
              <a:gd name="connsiteY44" fmla="*/ 8181 h 10039"/>
              <a:gd name="connsiteX45" fmla="*/ 6444 w 10000"/>
              <a:gd name="connsiteY45" fmla="*/ 8428 h 10039"/>
              <a:gd name="connsiteX46" fmla="*/ 6766 w 10000"/>
              <a:gd name="connsiteY46" fmla="*/ 9268 h 10039"/>
              <a:gd name="connsiteX0" fmla="*/ 7446 w 10000"/>
              <a:gd name="connsiteY0" fmla="*/ 9488 h 10039"/>
              <a:gd name="connsiteX1" fmla="*/ 7446 w 10000"/>
              <a:gd name="connsiteY1" fmla="*/ 8978 h 10039"/>
              <a:gd name="connsiteX2" fmla="*/ 7821 w 10000"/>
              <a:gd name="connsiteY2" fmla="*/ 8978 h 10039"/>
              <a:gd name="connsiteX3" fmla="*/ 8047 w 10000"/>
              <a:gd name="connsiteY3" fmla="*/ 8029 h 10039"/>
              <a:gd name="connsiteX4" fmla="*/ 8648 w 10000"/>
              <a:gd name="connsiteY4" fmla="*/ 7444 h 10039"/>
              <a:gd name="connsiteX5" fmla="*/ 8873 w 10000"/>
              <a:gd name="connsiteY5" fmla="*/ 6351 h 10039"/>
              <a:gd name="connsiteX6" fmla="*/ 8722 w 10000"/>
              <a:gd name="connsiteY6" fmla="*/ 5768 h 10039"/>
              <a:gd name="connsiteX7" fmla="*/ 9098 w 10000"/>
              <a:gd name="connsiteY7" fmla="*/ 4525 h 10039"/>
              <a:gd name="connsiteX8" fmla="*/ 9399 w 10000"/>
              <a:gd name="connsiteY8" fmla="*/ 4160 h 10039"/>
              <a:gd name="connsiteX9" fmla="*/ 10000 w 10000"/>
              <a:gd name="connsiteY9" fmla="*/ 3576 h 10039"/>
              <a:gd name="connsiteX10" fmla="*/ 9774 w 10000"/>
              <a:gd name="connsiteY10" fmla="*/ 3502 h 10039"/>
              <a:gd name="connsiteX11" fmla="*/ 9399 w 10000"/>
              <a:gd name="connsiteY11" fmla="*/ 3140 h 10039"/>
              <a:gd name="connsiteX12" fmla="*/ 9173 w 10000"/>
              <a:gd name="connsiteY12" fmla="*/ 2044 h 10039"/>
              <a:gd name="connsiteX13" fmla="*/ 9173 w 10000"/>
              <a:gd name="connsiteY13" fmla="*/ 1460 h 10039"/>
              <a:gd name="connsiteX14" fmla="*/ 9098 w 10000"/>
              <a:gd name="connsiteY14" fmla="*/ 729 h 10039"/>
              <a:gd name="connsiteX15" fmla="*/ 8873 w 10000"/>
              <a:gd name="connsiteY15" fmla="*/ 511 h 10039"/>
              <a:gd name="connsiteX16" fmla="*/ 8497 w 10000"/>
              <a:gd name="connsiteY16" fmla="*/ 219 h 10039"/>
              <a:gd name="connsiteX17" fmla="*/ 8272 w 10000"/>
              <a:gd name="connsiteY17" fmla="*/ 0 h 10039"/>
              <a:gd name="connsiteX18" fmla="*/ 7821 w 10000"/>
              <a:gd name="connsiteY18" fmla="*/ 293 h 10039"/>
              <a:gd name="connsiteX19" fmla="*/ 7370 w 10000"/>
              <a:gd name="connsiteY19" fmla="*/ 729 h 10039"/>
              <a:gd name="connsiteX20" fmla="*/ 6769 w 10000"/>
              <a:gd name="connsiteY20" fmla="*/ 729 h 10039"/>
              <a:gd name="connsiteX21" fmla="*/ 5717 w 10000"/>
              <a:gd name="connsiteY21" fmla="*/ 729 h 10039"/>
              <a:gd name="connsiteX22" fmla="*/ 5717 w 10000"/>
              <a:gd name="connsiteY22" fmla="*/ 658 h 10039"/>
              <a:gd name="connsiteX23" fmla="*/ 5643 w 10000"/>
              <a:gd name="connsiteY23" fmla="*/ 729 h 10039"/>
              <a:gd name="connsiteX24" fmla="*/ 1961 w 10000"/>
              <a:gd name="connsiteY24" fmla="*/ 729 h 10039"/>
              <a:gd name="connsiteX25" fmla="*/ 1961 w 10000"/>
              <a:gd name="connsiteY25" fmla="*/ 2263 h 10039"/>
              <a:gd name="connsiteX26" fmla="*/ 1285 w 10000"/>
              <a:gd name="connsiteY26" fmla="*/ 2263 h 10039"/>
              <a:gd name="connsiteX27" fmla="*/ 1285 w 10000"/>
              <a:gd name="connsiteY27" fmla="*/ 2556 h 10039"/>
              <a:gd name="connsiteX28" fmla="*/ 1285 w 10000"/>
              <a:gd name="connsiteY28" fmla="*/ 5179 h 10039"/>
              <a:gd name="connsiteX29" fmla="*/ 1135 w 10000"/>
              <a:gd name="connsiteY29" fmla="*/ 5327 h 10039"/>
              <a:gd name="connsiteX30" fmla="*/ 684 w 10000"/>
              <a:gd name="connsiteY30" fmla="*/ 5621 h 10039"/>
              <a:gd name="connsiteX31" fmla="*/ 609 w 10000"/>
              <a:gd name="connsiteY31" fmla="*/ 5986 h 10039"/>
              <a:gd name="connsiteX32" fmla="*/ 384 w 10000"/>
              <a:gd name="connsiteY32" fmla="*/ 6351 h 10039"/>
              <a:gd name="connsiteX33" fmla="*/ 234 w 10000"/>
              <a:gd name="connsiteY33" fmla="*/ 6935 h 10039"/>
              <a:gd name="connsiteX34" fmla="*/ 8 w 10000"/>
              <a:gd name="connsiteY34" fmla="*/ 7593 h 10039"/>
              <a:gd name="connsiteX35" fmla="*/ 384 w 10000"/>
              <a:gd name="connsiteY35" fmla="*/ 7664 h 10039"/>
              <a:gd name="connsiteX36" fmla="*/ 458 w 10000"/>
              <a:gd name="connsiteY36" fmla="*/ 8245 h 10039"/>
              <a:gd name="connsiteX37" fmla="*/ 684 w 10000"/>
              <a:gd name="connsiteY37" fmla="*/ 8831 h 10039"/>
              <a:gd name="connsiteX38" fmla="*/ 1059 w 10000"/>
              <a:gd name="connsiteY38" fmla="*/ 10000 h 10039"/>
              <a:gd name="connsiteX39" fmla="*/ 4939 w 10000"/>
              <a:gd name="connsiteY39" fmla="*/ 9433 h 10039"/>
              <a:gd name="connsiteX40" fmla="*/ 5409 w 10000"/>
              <a:gd name="connsiteY40" fmla="*/ 8947 h 10039"/>
              <a:gd name="connsiteX41" fmla="*/ 5884 w 10000"/>
              <a:gd name="connsiteY41" fmla="*/ 8740 h 10039"/>
              <a:gd name="connsiteX42" fmla="*/ 6040 w 10000"/>
              <a:gd name="connsiteY42" fmla="*/ 8368 h 10039"/>
              <a:gd name="connsiteX43" fmla="*/ 6382 w 10000"/>
              <a:gd name="connsiteY43" fmla="*/ 7982 h 10039"/>
              <a:gd name="connsiteX44" fmla="*/ 6428 w 10000"/>
              <a:gd name="connsiteY44" fmla="*/ 8181 h 10039"/>
              <a:gd name="connsiteX45" fmla="*/ 6444 w 10000"/>
              <a:gd name="connsiteY45" fmla="*/ 8428 h 10039"/>
              <a:gd name="connsiteX46" fmla="*/ 6766 w 10000"/>
              <a:gd name="connsiteY46" fmla="*/ 9268 h 10039"/>
              <a:gd name="connsiteX0" fmla="*/ 7446 w 10000"/>
              <a:gd name="connsiteY0" fmla="*/ 9488 h 10039"/>
              <a:gd name="connsiteX1" fmla="*/ 7446 w 10000"/>
              <a:gd name="connsiteY1" fmla="*/ 8978 h 10039"/>
              <a:gd name="connsiteX2" fmla="*/ 7821 w 10000"/>
              <a:gd name="connsiteY2" fmla="*/ 8978 h 10039"/>
              <a:gd name="connsiteX3" fmla="*/ 8047 w 10000"/>
              <a:gd name="connsiteY3" fmla="*/ 8029 h 10039"/>
              <a:gd name="connsiteX4" fmla="*/ 8648 w 10000"/>
              <a:gd name="connsiteY4" fmla="*/ 7444 h 10039"/>
              <a:gd name="connsiteX5" fmla="*/ 8873 w 10000"/>
              <a:gd name="connsiteY5" fmla="*/ 6351 h 10039"/>
              <a:gd name="connsiteX6" fmla="*/ 8722 w 10000"/>
              <a:gd name="connsiteY6" fmla="*/ 5768 h 10039"/>
              <a:gd name="connsiteX7" fmla="*/ 9098 w 10000"/>
              <a:gd name="connsiteY7" fmla="*/ 4525 h 10039"/>
              <a:gd name="connsiteX8" fmla="*/ 9399 w 10000"/>
              <a:gd name="connsiteY8" fmla="*/ 4160 h 10039"/>
              <a:gd name="connsiteX9" fmla="*/ 10000 w 10000"/>
              <a:gd name="connsiteY9" fmla="*/ 3576 h 10039"/>
              <a:gd name="connsiteX10" fmla="*/ 9774 w 10000"/>
              <a:gd name="connsiteY10" fmla="*/ 3502 h 10039"/>
              <a:gd name="connsiteX11" fmla="*/ 9399 w 10000"/>
              <a:gd name="connsiteY11" fmla="*/ 3140 h 10039"/>
              <a:gd name="connsiteX12" fmla="*/ 9173 w 10000"/>
              <a:gd name="connsiteY12" fmla="*/ 2044 h 10039"/>
              <a:gd name="connsiteX13" fmla="*/ 9173 w 10000"/>
              <a:gd name="connsiteY13" fmla="*/ 1460 h 10039"/>
              <a:gd name="connsiteX14" fmla="*/ 9098 w 10000"/>
              <a:gd name="connsiteY14" fmla="*/ 729 h 10039"/>
              <a:gd name="connsiteX15" fmla="*/ 8873 w 10000"/>
              <a:gd name="connsiteY15" fmla="*/ 511 h 10039"/>
              <a:gd name="connsiteX16" fmla="*/ 8497 w 10000"/>
              <a:gd name="connsiteY16" fmla="*/ 219 h 10039"/>
              <a:gd name="connsiteX17" fmla="*/ 8272 w 10000"/>
              <a:gd name="connsiteY17" fmla="*/ 0 h 10039"/>
              <a:gd name="connsiteX18" fmla="*/ 7821 w 10000"/>
              <a:gd name="connsiteY18" fmla="*/ 293 h 10039"/>
              <a:gd name="connsiteX19" fmla="*/ 7370 w 10000"/>
              <a:gd name="connsiteY19" fmla="*/ 729 h 10039"/>
              <a:gd name="connsiteX20" fmla="*/ 6769 w 10000"/>
              <a:gd name="connsiteY20" fmla="*/ 729 h 10039"/>
              <a:gd name="connsiteX21" fmla="*/ 5717 w 10000"/>
              <a:gd name="connsiteY21" fmla="*/ 729 h 10039"/>
              <a:gd name="connsiteX22" fmla="*/ 5717 w 10000"/>
              <a:gd name="connsiteY22" fmla="*/ 658 h 10039"/>
              <a:gd name="connsiteX23" fmla="*/ 5643 w 10000"/>
              <a:gd name="connsiteY23" fmla="*/ 729 h 10039"/>
              <a:gd name="connsiteX24" fmla="*/ 1961 w 10000"/>
              <a:gd name="connsiteY24" fmla="*/ 729 h 10039"/>
              <a:gd name="connsiteX25" fmla="*/ 1961 w 10000"/>
              <a:gd name="connsiteY25" fmla="*/ 2263 h 10039"/>
              <a:gd name="connsiteX26" fmla="*/ 1285 w 10000"/>
              <a:gd name="connsiteY26" fmla="*/ 2263 h 10039"/>
              <a:gd name="connsiteX27" fmla="*/ 1285 w 10000"/>
              <a:gd name="connsiteY27" fmla="*/ 2556 h 10039"/>
              <a:gd name="connsiteX28" fmla="*/ 1285 w 10000"/>
              <a:gd name="connsiteY28" fmla="*/ 5179 h 10039"/>
              <a:gd name="connsiteX29" fmla="*/ 1135 w 10000"/>
              <a:gd name="connsiteY29" fmla="*/ 5327 h 10039"/>
              <a:gd name="connsiteX30" fmla="*/ 684 w 10000"/>
              <a:gd name="connsiteY30" fmla="*/ 5621 h 10039"/>
              <a:gd name="connsiteX31" fmla="*/ 609 w 10000"/>
              <a:gd name="connsiteY31" fmla="*/ 5986 h 10039"/>
              <a:gd name="connsiteX32" fmla="*/ 384 w 10000"/>
              <a:gd name="connsiteY32" fmla="*/ 6351 h 10039"/>
              <a:gd name="connsiteX33" fmla="*/ 234 w 10000"/>
              <a:gd name="connsiteY33" fmla="*/ 6935 h 10039"/>
              <a:gd name="connsiteX34" fmla="*/ 8 w 10000"/>
              <a:gd name="connsiteY34" fmla="*/ 7593 h 10039"/>
              <a:gd name="connsiteX35" fmla="*/ 384 w 10000"/>
              <a:gd name="connsiteY35" fmla="*/ 7664 h 10039"/>
              <a:gd name="connsiteX36" fmla="*/ 458 w 10000"/>
              <a:gd name="connsiteY36" fmla="*/ 8245 h 10039"/>
              <a:gd name="connsiteX37" fmla="*/ 684 w 10000"/>
              <a:gd name="connsiteY37" fmla="*/ 8831 h 10039"/>
              <a:gd name="connsiteX38" fmla="*/ 1059 w 10000"/>
              <a:gd name="connsiteY38" fmla="*/ 10000 h 10039"/>
              <a:gd name="connsiteX39" fmla="*/ 4939 w 10000"/>
              <a:gd name="connsiteY39" fmla="*/ 9433 h 10039"/>
              <a:gd name="connsiteX40" fmla="*/ 5409 w 10000"/>
              <a:gd name="connsiteY40" fmla="*/ 8947 h 10039"/>
              <a:gd name="connsiteX41" fmla="*/ 5884 w 10000"/>
              <a:gd name="connsiteY41" fmla="*/ 8740 h 10039"/>
              <a:gd name="connsiteX42" fmla="*/ 6040 w 10000"/>
              <a:gd name="connsiteY42" fmla="*/ 8368 h 10039"/>
              <a:gd name="connsiteX43" fmla="*/ 6382 w 10000"/>
              <a:gd name="connsiteY43" fmla="*/ 7982 h 10039"/>
              <a:gd name="connsiteX44" fmla="*/ 6428 w 10000"/>
              <a:gd name="connsiteY44" fmla="*/ 8181 h 10039"/>
              <a:gd name="connsiteX45" fmla="*/ 6444 w 10000"/>
              <a:gd name="connsiteY45" fmla="*/ 8428 h 10039"/>
              <a:gd name="connsiteX46" fmla="*/ 6766 w 10000"/>
              <a:gd name="connsiteY46" fmla="*/ 9268 h 10039"/>
              <a:gd name="connsiteX0" fmla="*/ 7446 w 10000"/>
              <a:gd name="connsiteY0" fmla="*/ 9488 h 10039"/>
              <a:gd name="connsiteX1" fmla="*/ 7446 w 10000"/>
              <a:gd name="connsiteY1" fmla="*/ 8978 h 10039"/>
              <a:gd name="connsiteX2" fmla="*/ 7821 w 10000"/>
              <a:gd name="connsiteY2" fmla="*/ 8978 h 10039"/>
              <a:gd name="connsiteX3" fmla="*/ 8047 w 10000"/>
              <a:gd name="connsiteY3" fmla="*/ 8029 h 10039"/>
              <a:gd name="connsiteX4" fmla="*/ 8648 w 10000"/>
              <a:gd name="connsiteY4" fmla="*/ 7444 h 10039"/>
              <a:gd name="connsiteX5" fmla="*/ 8873 w 10000"/>
              <a:gd name="connsiteY5" fmla="*/ 6351 h 10039"/>
              <a:gd name="connsiteX6" fmla="*/ 8722 w 10000"/>
              <a:gd name="connsiteY6" fmla="*/ 5768 h 10039"/>
              <a:gd name="connsiteX7" fmla="*/ 9098 w 10000"/>
              <a:gd name="connsiteY7" fmla="*/ 4525 h 10039"/>
              <a:gd name="connsiteX8" fmla="*/ 9399 w 10000"/>
              <a:gd name="connsiteY8" fmla="*/ 4160 h 10039"/>
              <a:gd name="connsiteX9" fmla="*/ 10000 w 10000"/>
              <a:gd name="connsiteY9" fmla="*/ 3576 h 10039"/>
              <a:gd name="connsiteX10" fmla="*/ 9774 w 10000"/>
              <a:gd name="connsiteY10" fmla="*/ 3502 h 10039"/>
              <a:gd name="connsiteX11" fmla="*/ 9399 w 10000"/>
              <a:gd name="connsiteY11" fmla="*/ 3140 h 10039"/>
              <a:gd name="connsiteX12" fmla="*/ 9173 w 10000"/>
              <a:gd name="connsiteY12" fmla="*/ 2044 h 10039"/>
              <a:gd name="connsiteX13" fmla="*/ 9173 w 10000"/>
              <a:gd name="connsiteY13" fmla="*/ 1460 h 10039"/>
              <a:gd name="connsiteX14" fmla="*/ 9098 w 10000"/>
              <a:gd name="connsiteY14" fmla="*/ 729 h 10039"/>
              <a:gd name="connsiteX15" fmla="*/ 8873 w 10000"/>
              <a:gd name="connsiteY15" fmla="*/ 511 h 10039"/>
              <a:gd name="connsiteX16" fmla="*/ 8497 w 10000"/>
              <a:gd name="connsiteY16" fmla="*/ 219 h 10039"/>
              <a:gd name="connsiteX17" fmla="*/ 8272 w 10000"/>
              <a:gd name="connsiteY17" fmla="*/ 0 h 10039"/>
              <a:gd name="connsiteX18" fmla="*/ 7821 w 10000"/>
              <a:gd name="connsiteY18" fmla="*/ 293 h 10039"/>
              <a:gd name="connsiteX19" fmla="*/ 7370 w 10000"/>
              <a:gd name="connsiteY19" fmla="*/ 729 h 10039"/>
              <a:gd name="connsiteX20" fmla="*/ 6769 w 10000"/>
              <a:gd name="connsiteY20" fmla="*/ 729 h 10039"/>
              <a:gd name="connsiteX21" fmla="*/ 5717 w 10000"/>
              <a:gd name="connsiteY21" fmla="*/ 729 h 10039"/>
              <a:gd name="connsiteX22" fmla="*/ 5717 w 10000"/>
              <a:gd name="connsiteY22" fmla="*/ 658 h 10039"/>
              <a:gd name="connsiteX23" fmla="*/ 5643 w 10000"/>
              <a:gd name="connsiteY23" fmla="*/ 729 h 10039"/>
              <a:gd name="connsiteX24" fmla="*/ 1961 w 10000"/>
              <a:gd name="connsiteY24" fmla="*/ 729 h 10039"/>
              <a:gd name="connsiteX25" fmla="*/ 1961 w 10000"/>
              <a:gd name="connsiteY25" fmla="*/ 2263 h 10039"/>
              <a:gd name="connsiteX26" fmla="*/ 1285 w 10000"/>
              <a:gd name="connsiteY26" fmla="*/ 2263 h 10039"/>
              <a:gd name="connsiteX27" fmla="*/ 1285 w 10000"/>
              <a:gd name="connsiteY27" fmla="*/ 2556 h 10039"/>
              <a:gd name="connsiteX28" fmla="*/ 1285 w 10000"/>
              <a:gd name="connsiteY28" fmla="*/ 5179 h 10039"/>
              <a:gd name="connsiteX29" fmla="*/ 1135 w 10000"/>
              <a:gd name="connsiteY29" fmla="*/ 5327 h 10039"/>
              <a:gd name="connsiteX30" fmla="*/ 684 w 10000"/>
              <a:gd name="connsiteY30" fmla="*/ 5621 h 10039"/>
              <a:gd name="connsiteX31" fmla="*/ 609 w 10000"/>
              <a:gd name="connsiteY31" fmla="*/ 5986 h 10039"/>
              <a:gd name="connsiteX32" fmla="*/ 384 w 10000"/>
              <a:gd name="connsiteY32" fmla="*/ 6351 h 10039"/>
              <a:gd name="connsiteX33" fmla="*/ 234 w 10000"/>
              <a:gd name="connsiteY33" fmla="*/ 6935 h 10039"/>
              <a:gd name="connsiteX34" fmla="*/ 8 w 10000"/>
              <a:gd name="connsiteY34" fmla="*/ 7593 h 10039"/>
              <a:gd name="connsiteX35" fmla="*/ 384 w 10000"/>
              <a:gd name="connsiteY35" fmla="*/ 7664 h 10039"/>
              <a:gd name="connsiteX36" fmla="*/ 458 w 10000"/>
              <a:gd name="connsiteY36" fmla="*/ 8245 h 10039"/>
              <a:gd name="connsiteX37" fmla="*/ 684 w 10000"/>
              <a:gd name="connsiteY37" fmla="*/ 8831 h 10039"/>
              <a:gd name="connsiteX38" fmla="*/ 1059 w 10000"/>
              <a:gd name="connsiteY38" fmla="*/ 10000 h 10039"/>
              <a:gd name="connsiteX39" fmla="*/ 4939 w 10000"/>
              <a:gd name="connsiteY39" fmla="*/ 9433 h 10039"/>
              <a:gd name="connsiteX40" fmla="*/ 5409 w 10000"/>
              <a:gd name="connsiteY40" fmla="*/ 8947 h 10039"/>
              <a:gd name="connsiteX41" fmla="*/ 5884 w 10000"/>
              <a:gd name="connsiteY41" fmla="*/ 8740 h 10039"/>
              <a:gd name="connsiteX42" fmla="*/ 6040 w 10000"/>
              <a:gd name="connsiteY42" fmla="*/ 8368 h 10039"/>
              <a:gd name="connsiteX43" fmla="*/ 6382 w 10000"/>
              <a:gd name="connsiteY43" fmla="*/ 7982 h 10039"/>
              <a:gd name="connsiteX44" fmla="*/ 6428 w 10000"/>
              <a:gd name="connsiteY44" fmla="*/ 8181 h 10039"/>
              <a:gd name="connsiteX45" fmla="*/ 6444 w 10000"/>
              <a:gd name="connsiteY45" fmla="*/ 8428 h 10039"/>
              <a:gd name="connsiteX46" fmla="*/ 6766 w 10000"/>
              <a:gd name="connsiteY46" fmla="*/ 9268 h 10039"/>
              <a:gd name="connsiteX0" fmla="*/ 7446 w 10000"/>
              <a:gd name="connsiteY0" fmla="*/ 9488 h 10039"/>
              <a:gd name="connsiteX1" fmla="*/ 7446 w 10000"/>
              <a:gd name="connsiteY1" fmla="*/ 8978 h 10039"/>
              <a:gd name="connsiteX2" fmla="*/ 7821 w 10000"/>
              <a:gd name="connsiteY2" fmla="*/ 8978 h 10039"/>
              <a:gd name="connsiteX3" fmla="*/ 8047 w 10000"/>
              <a:gd name="connsiteY3" fmla="*/ 8029 h 10039"/>
              <a:gd name="connsiteX4" fmla="*/ 8648 w 10000"/>
              <a:gd name="connsiteY4" fmla="*/ 7444 h 10039"/>
              <a:gd name="connsiteX5" fmla="*/ 8873 w 10000"/>
              <a:gd name="connsiteY5" fmla="*/ 6351 h 10039"/>
              <a:gd name="connsiteX6" fmla="*/ 8722 w 10000"/>
              <a:gd name="connsiteY6" fmla="*/ 5768 h 10039"/>
              <a:gd name="connsiteX7" fmla="*/ 9098 w 10000"/>
              <a:gd name="connsiteY7" fmla="*/ 4525 h 10039"/>
              <a:gd name="connsiteX8" fmla="*/ 9399 w 10000"/>
              <a:gd name="connsiteY8" fmla="*/ 4160 h 10039"/>
              <a:gd name="connsiteX9" fmla="*/ 10000 w 10000"/>
              <a:gd name="connsiteY9" fmla="*/ 3576 h 10039"/>
              <a:gd name="connsiteX10" fmla="*/ 9774 w 10000"/>
              <a:gd name="connsiteY10" fmla="*/ 3502 h 10039"/>
              <a:gd name="connsiteX11" fmla="*/ 9399 w 10000"/>
              <a:gd name="connsiteY11" fmla="*/ 3140 h 10039"/>
              <a:gd name="connsiteX12" fmla="*/ 9173 w 10000"/>
              <a:gd name="connsiteY12" fmla="*/ 2044 h 10039"/>
              <a:gd name="connsiteX13" fmla="*/ 9173 w 10000"/>
              <a:gd name="connsiteY13" fmla="*/ 1460 h 10039"/>
              <a:gd name="connsiteX14" fmla="*/ 9098 w 10000"/>
              <a:gd name="connsiteY14" fmla="*/ 729 h 10039"/>
              <a:gd name="connsiteX15" fmla="*/ 8873 w 10000"/>
              <a:gd name="connsiteY15" fmla="*/ 511 h 10039"/>
              <a:gd name="connsiteX16" fmla="*/ 8497 w 10000"/>
              <a:gd name="connsiteY16" fmla="*/ 219 h 10039"/>
              <a:gd name="connsiteX17" fmla="*/ 8272 w 10000"/>
              <a:gd name="connsiteY17" fmla="*/ 0 h 10039"/>
              <a:gd name="connsiteX18" fmla="*/ 7821 w 10000"/>
              <a:gd name="connsiteY18" fmla="*/ 293 h 10039"/>
              <a:gd name="connsiteX19" fmla="*/ 7370 w 10000"/>
              <a:gd name="connsiteY19" fmla="*/ 729 h 10039"/>
              <a:gd name="connsiteX20" fmla="*/ 6769 w 10000"/>
              <a:gd name="connsiteY20" fmla="*/ 729 h 10039"/>
              <a:gd name="connsiteX21" fmla="*/ 5717 w 10000"/>
              <a:gd name="connsiteY21" fmla="*/ 729 h 10039"/>
              <a:gd name="connsiteX22" fmla="*/ 5717 w 10000"/>
              <a:gd name="connsiteY22" fmla="*/ 658 h 10039"/>
              <a:gd name="connsiteX23" fmla="*/ 5643 w 10000"/>
              <a:gd name="connsiteY23" fmla="*/ 729 h 10039"/>
              <a:gd name="connsiteX24" fmla="*/ 1961 w 10000"/>
              <a:gd name="connsiteY24" fmla="*/ 729 h 10039"/>
              <a:gd name="connsiteX25" fmla="*/ 1961 w 10000"/>
              <a:gd name="connsiteY25" fmla="*/ 2263 h 10039"/>
              <a:gd name="connsiteX26" fmla="*/ 1285 w 10000"/>
              <a:gd name="connsiteY26" fmla="*/ 2263 h 10039"/>
              <a:gd name="connsiteX27" fmla="*/ 1285 w 10000"/>
              <a:gd name="connsiteY27" fmla="*/ 2556 h 10039"/>
              <a:gd name="connsiteX28" fmla="*/ 1285 w 10000"/>
              <a:gd name="connsiteY28" fmla="*/ 5179 h 10039"/>
              <a:gd name="connsiteX29" fmla="*/ 1135 w 10000"/>
              <a:gd name="connsiteY29" fmla="*/ 5327 h 10039"/>
              <a:gd name="connsiteX30" fmla="*/ 684 w 10000"/>
              <a:gd name="connsiteY30" fmla="*/ 5621 h 10039"/>
              <a:gd name="connsiteX31" fmla="*/ 609 w 10000"/>
              <a:gd name="connsiteY31" fmla="*/ 5986 h 10039"/>
              <a:gd name="connsiteX32" fmla="*/ 384 w 10000"/>
              <a:gd name="connsiteY32" fmla="*/ 6351 h 10039"/>
              <a:gd name="connsiteX33" fmla="*/ 234 w 10000"/>
              <a:gd name="connsiteY33" fmla="*/ 6935 h 10039"/>
              <a:gd name="connsiteX34" fmla="*/ 8 w 10000"/>
              <a:gd name="connsiteY34" fmla="*/ 7593 h 10039"/>
              <a:gd name="connsiteX35" fmla="*/ 384 w 10000"/>
              <a:gd name="connsiteY35" fmla="*/ 7664 h 10039"/>
              <a:gd name="connsiteX36" fmla="*/ 458 w 10000"/>
              <a:gd name="connsiteY36" fmla="*/ 8245 h 10039"/>
              <a:gd name="connsiteX37" fmla="*/ 684 w 10000"/>
              <a:gd name="connsiteY37" fmla="*/ 8831 h 10039"/>
              <a:gd name="connsiteX38" fmla="*/ 1059 w 10000"/>
              <a:gd name="connsiteY38" fmla="*/ 10000 h 10039"/>
              <a:gd name="connsiteX39" fmla="*/ 4939 w 10000"/>
              <a:gd name="connsiteY39" fmla="*/ 9433 h 10039"/>
              <a:gd name="connsiteX40" fmla="*/ 5016 w 10000"/>
              <a:gd name="connsiteY40" fmla="*/ 9302 h 10039"/>
              <a:gd name="connsiteX41" fmla="*/ 5409 w 10000"/>
              <a:gd name="connsiteY41" fmla="*/ 8947 h 10039"/>
              <a:gd name="connsiteX42" fmla="*/ 5884 w 10000"/>
              <a:gd name="connsiteY42" fmla="*/ 8740 h 10039"/>
              <a:gd name="connsiteX43" fmla="*/ 6040 w 10000"/>
              <a:gd name="connsiteY43" fmla="*/ 8368 h 10039"/>
              <a:gd name="connsiteX44" fmla="*/ 6382 w 10000"/>
              <a:gd name="connsiteY44" fmla="*/ 7982 h 10039"/>
              <a:gd name="connsiteX45" fmla="*/ 6428 w 10000"/>
              <a:gd name="connsiteY45" fmla="*/ 8181 h 10039"/>
              <a:gd name="connsiteX46" fmla="*/ 6444 w 10000"/>
              <a:gd name="connsiteY46" fmla="*/ 8428 h 10039"/>
              <a:gd name="connsiteX47" fmla="*/ 6766 w 10000"/>
              <a:gd name="connsiteY47" fmla="*/ 9268 h 10039"/>
              <a:gd name="connsiteX0" fmla="*/ 7446 w 10000"/>
              <a:gd name="connsiteY0" fmla="*/ 9488 h 10039"/>
              <a:gd name="connsiteX1" fmla="*/ 7446 w 10000"/>
              <a:gd name="connsiteY1" fmla="*/ 8978 h 10039"/>
              <a:gd name="connsiteX2" fmla="*/ 7821 w 10000"/>
              <a:gd name="connsiteY2" fmla="*/ 8978 h 10039"/>
              <a:gd name="connsiteX3" fmla="*/ 8047 w 10000"/>
              <a:gd name="connsiteY3" fmla="*/ 8029 h 10039"/>
              <a:gd name="connsiteX4" fmla="*/ 8648 w 10000"/>
              <a:gd name="connsiteY4" fmla="*/ 7444 h 10039"/>
              <a:gd name="connsiteX5" fmla="*/ 8873 w 10000"/>
              <a:gd name="connsiteY5" fmla="*/ 6351 h 10039"/>
              <a:gd name="connsiteX6" fmla="*/ 8722 w 10000"/>
              <a:gd name="connsiteY6" fmla="*/ 5768 h 10039"/>
              <a:gd name="connsiteX7" fmla="*/ 9098 w 10000"/>
              <a:gd name="connsiteY7" fmla="*/ 4525 h 10039"/>
              <a:gd name="connsiteX8" fmla="*/ 9399 w 10000"/>
              <a:gd name="connsiteY8" fmla="*/ 4160 h 10039"/>
              <a:gd name="connsiteX9" fmla="*/ 10000 w 10000"/>
              <a:gd name="connsiteY9" fmla="*/ 3576 h 10039"/>
              <a:gd name="connsiteX10" fmla="*/ 9774 w 10000"/>
              <a:gd name="connsiteY10" fmla="*/ 3502 h 10039"/>
              <a:gd name="connsiteX11" fmla="*/ 9399 w 10000"/>
              <a:gd name="connsiteY11" fmla="*/ 3140 h 10039"/>
              <a:gd name="connsiteX12" fmla="*/ 9173 w 10000"/>
              <a:gd name="connsiteY12" fmla="*/ 2044 h 10039"/>
              <a:gd name="connsiteX13" fmla="*/ 9173 w 10000"/>
              <a:gd name="connsiteY13" fmla="*/ 1460 h 10039"/>
              <a:gd name="connsiteX14" fmla="*/ 9098 w 10000"/>
              <a:gd name="connsiteY14" fmla="*/ 729 h 10039"/>
              <a:gd name="connsiteX15" fmla="*/ 8873 w 10000"/>
              <a:gd name="connsiteY15" fmla="*/ 511 h 10039"/>
              <a:gd name="connsiteX16" fmla="*/ 8497 w 10000"/>
              <a:gd name="connsiteY16" fmla="*/ 219 h 10039"/>
              <a:gd name="connsiteX17" fmla="*/ 8272 w 10000"/>
              <a:gd name="connsiteY17" fmla="*/ 0 h 10039"/>
              <a:gd name="connsiteX18" fmla="*/ 7821 w 10000"/>
              <a:gd name="connsiteY18" fmla="*/ 293 h 10039"/>
              <a:gd name="connsiteX19" fmla="*/ 7370 w 10000"/>
              <a:gd name="connsiteY19" fmla="*/ 729 h 10039"/>
              <a:gd name="connsiteX20" fmla="*/ 6769 w 10000"/>
              <a:gd name="connsiteY20" fmla="*/ 729 h 10039"/>
              <a:gd name="connsiteX21" fmla="*/ 5717 w 10000"/>
              <a:gd name="connsiteY21" fmla="*/ 729 h 10039"/>
              <a:gd name="connsiteX22" fmla="*/ 5717 w 10000"/>
              <a:gd name="connsiteY22" fmla="*/ 658 h 10039"/>
              <a:gd name="connsiteX23" fmla="*/ 5643 w 10000"/>
              <a:gd name="connsiteY23" fmla="*/ 729 h 10039"/>
              <a:gd name="connsiteX24" fmla="*/ 1961 w 10000"/>
              <a:gd name="connsiteY24" fmla="*/ 729 h 10039"/>
              <a:gd name="connsiteX25" fmla="*/ 1961 w 10000"/>
              <a:gd name="connsiteY25" fmla="*/ 2263 h 10039"/>
              <a:gd name="connsiteX26" fmla="*/ 1285 w 10000"/>
              <a:gd name="connsiteY26" fmla="*/ 2263 h 10039"/>
              <a:gd name="connsiteX27" fmla="*/ 1285 w 10000"/>
              <a:gd name="connsiteY27" fmla="*/ 2556 h 10039"/>
              <a:gd name="connsiteX28" fmla="*/ 1285 w 10000"/>
              <a:gd name="connsiteY28" fmla="*/ 5179 h 10039"/>
              <a:gd name="connsiteX29" fmla="*/ 1135 w 10000"/>
              <a:gd name="connsiteY29" fmla="*/ 5327 h 10039"/>
              <a:gd name="connsiteX30" fmla="*/ 684 w 10000"/>
              <a:gd name="connsiteY30" fmla="*/ 5621 h 10039"/>
              <a:gd name="connsiteX31" fmla="*/ 609 w 10000"/>
              <a:gd name="connsiteY31" fmla="*/ 5986 h 10039"/>
              <a:gd name="connsiteX32" fmla="*/ 384 w 10000"/>
              <a:gd name="connsiteY32" fmla="*/ 6351 h 10039"/>
              <a:gd name="connsiteX33" fmla="*/ 234 w 10000"/>
              <a:gd name="connsiteY33" fmla="*/ 6935 h 10039"/>
              <a:gd name="connsiteX34" fmla="*/ 8 w 10000"/>
              <a:gd name="connsiteY34" fmla="*/ 7593 h 10039"/>
              <a:gd name="connsiteX35" fmla="*/ 384 w 10000"/>
              <a:gd name="connsiteY35" fmla="*/ 7664 h 10039"/>
              <a:gd name="connsiteX36" fmla="*/ 458 w 10000"/>
              <a:gd name="connsiteY36" fmla="*/ 8245 h 10039"/>
              <a:gd name="connsiteX37" fmla="*/ 684 w 10000"/>
              <a:gd name="connsiteY37" fmla="*/ 8831 h 10039"/>
              <a:gd name="connsiteX38" fmla="*/ 1059 w 10000"/>
              <a:gd name="connsiteY38" fmla="*/ 10000 h 10039"/>
              <a:gd name="connsiteX39" fmla="*/ 4939 w 10000"/>
              <a:gd name="connsiteY39" fmla="*/ 9433 h 10039"/>
              <a:gd name="connsiteX40" fmla="*/ 5016 w 10000"/>
              <a:gd name="connsiteY40" fmla="*/ 9302 h 10039"/>
              <a:gd name="connsiteX41" fmla="*/ 5409 w 10000"/>
              <a:gd name="connsiteY41" fmla="*/ 8947 h 10039"/>
              <a:gd name="connsiteX42" fmla="*/ 5884 w 10000"/>
              <a:gd name="connsiteY42" fmla="*/ 8740 h 10039"/>
              <a:gd name="connsiteX43" fmla="*/ 6040 w 10000"/>
              <a:gd name="connsiteY43" fmla="*/ 8368 h 10039"/>
              <a:gd name="connsiteX44" fmla="*/ 6382 w 10000"/>
              <a:gd name="connsiteY44" fmla="*/ 7982 h 10039"/>
              <a:gd name="connsiteX45" fmla="*/ 6428 w 10000"/>
              <a:gd name="connsiteY45" fmla="*/ 8181 h 10039"/>
              <a:gd name="connsiteX46" fmla="*/ 6444 w 10000"/>
              <a:gd name="connsiteY46" fmla="*/ 8428 h 10039"/>
              <a:gd name="connsiteX47" fmla="*/ 6766 w 10000"/>
              <a:gd name="connsiteY47" fmla="*/ 9268 h 10039"/>
              <a:gd name="connsiteX0" fmla="*/ 7446 w 10000"/>
              <a:gd name="connsiteY0" fmla="*/ 9488 h 10039"/>
              <a:gd name="connsiteX1" fmla="*/ 7446 w 10000"/>
              <a:gd name="connsiteY1" fmla="*/ 8978 h 10039"/>
              <a:gd name="connsiteX2" fmla="*/ 7821 w 10000"/>
              <a:gd name="connsiteY2" fmla="*/ 8978 h 10039"/>
              <a:gd name="connsiteX3" fmla="*/ 8047 w 10000"/>
              <a:gd name="connsiteY3" fmla="*/ 8029 h 10039"/>
              <a:gd name="connsiteX4" fmla="*/ 8648 w 10000"/>
              <a:gd name="connsiteY4" fmla="*/ 7444 h 10039"/>
              <a:gd name="connsiteX5" fmla="*/ 8873 w 10000"/>
              <a:gd name="connsiteY5" fmla="*/ 6351 h 10039"/>
              <a:gd name="connsiteX6" fmla="*/ 8722 w 10000"/>
              <a:gd name="connsiteY6" fmla="*/ 5768 h 10039"/>
              <a:gd name="connsiteX7" fmla="*/ 9098 w 10000"/>
              <a:gd name="connsiteY7" fmla="*/ 4525 h 10039"/>
              <a:gd name="connsiteX8" fmla="*/ 9399 w 10000"/>
              <a:gd name="connsiteY8" fmla="*/ 4160 h 10039"/>
              <a:gd name="connsiteX9" fmla="*/ 10000 w 10000"/>
              <a:gd name="connsiteY9" fmla="*/ 3576 h 10039"/>
              <a:gd name="connsiteX10" fmla="*/ 9774 w 10000"/>
              <a:gd name="connsiteY10" fmla="*/ 3502 h 10039"/>
              <a:gd name="connsiteX11" fmla="*/ 9399 w 10000"/>
              <a:gd name="connsiteY11" fmla="*/ 3140 h 10039"/>
              <a:gd name="connsiteX12" fmla="*/ 9173 w 10000"/>
              <a:gd name="connsiteY12" fmla="*/ 2044 h 10039"/>
              <a:gd name="connsiteX13" fmla="*/ 9173 w 10000"/>
              <a:gd name="connsiteY13" fmla="*/ 1460 h 10039"/>
              <a:gd name="connsiteX14" fmla="*/ 9098 w 10000"/>
              <a:gd name="connsiteY14" fmla="*/ 729 h 10039"/>
              <a:gd name="connsiteX15" fmla="*/ 8873 w 10000"/>
              <a:gd name="connsiteY15" fmla="*/ 511 h 10039"/>
              <a:gd name="connsiteX16" fmla="*/ 8497 w 10000"/>
              <a:gd name="connsiteY16" fmla="*/ 219 h 10039"/>
              <a:gd name="connsiteX17" fmla="*/ 8272 w 10000"/>
              <a:gd name="connsiteY17" fmla="*/ 0 h 10039"/>
              <a:gd name="connsiteX18" fmla="*/ 7821 w 10000"/>
              <a:gd name="connsiteY18" fmla="*/ 293 h 10039"/>
              <a:gd name="connsiteX19" fmla="*/ 7370 w 10000"/>
              <a:gd name="connsiteY19" fmla="*/ 729 h 10039"/>
              <a:gd name="connsiteX20" fmla="*/ 6769 w 10000"/>
              <a:gd name="connsiteY20" fmla="*/ 729 h 10039"/>
              <a:gd name="connsiteX21" fmla="*/ 5717 w 10000"/>
              <a:gd name="connsiteY21" fmla="*/ 729 h 10039"/>
              <a:gd name="connsiteX22" fmla="*/ 5717 w 10000"/>
              <a:gd name="connsiteY22" fmla="*/ 658 h 10039"/>
              <a:gd name="connsiteX23" fmla="*/ 5643 w 10000"/>
              <a:gd name="connsiteY23" fmla="*/ 729 h 10039"/>
              <a:gd name="connsiteX24" fmla="*/ 1961 w 10000"/>
              <a:gd name="connsiteY24" fmla="*/ 729 h 10039"/>
              <a:gd name="connsiteX25" fmla="*/ 1961 w 10000"/>
              <a:gd name="connsiteY25" fmla="*/ 2263 h 10039"/>
              <a:gd name="connsiteX26" fmla="*/ 1285 w 10000"/>
              <a:gd name="connsiteY26" fmla="*/ 2263 h 10039"/>
              <a:gd name="connsiteX27" fmla="*/ 1285 w 10000"/>
              <a:gd name="connsiteY27" fmla="*/ 2556 h 10039"/>
              <a:gd name="connsiteX28" fmla="*/ 1285 w 10000"/>
              <a:gd name="connsiteY28" fmla="*/ 5179 h 10039"/>
              <a:gd name="connsiteX29" fmla="*/ 1135 w 10000"/>
              <a:gd name="connsiteY29" fmla="*/ 5327 h 10039"/>
              <a:gd name="connsiteX30" fmla="*/ 684 w 10000"/>
              <a:gd name="connsiteY30" fmla="*/ 5621 h 10039"/>
              <a:gd name="connsiteX31" fmla="*/ 609 w 10000"/>
              <a:gd name="connsiteY31" fmla="*/ 5986 h 10039"/>
              <a:gd name="connsiteX32" fmla="*/ 384 w 10000"/>
              <a:gd name="connsiteY32" fmla="*/ 6351 h 10039"/>
              <a:gd name="connsiteX33" fmla="*/ 234 w 10000"/>
              <a:gd name="connsiteY33" fmla="*/ 6935 h 10039"/>
              <a:gd name="connsiteX34" fmla="*/ 8 w 10000"/>
              <a:gd name="connsiteY34" fmla="*/ 7593 h 10039"/>
              <a:gd name="connsiteX35" fmla="*/ 384 w 10000"/>
              <a:gd name="connsiteY35" fmla="*/ 7664 h 10039"/>
              <a:gd name="connsiteX36" fmla="*/ 458 w 10000"/>
              <a:gd name="connsiteY36" fmla="*/ 8245 h 10039"/>
              <a:gd name="connsiteX37" fmla="*/ 684 w 10000"/>
              <a:gd name="connsiteY37" fmla="*/ 8831 h 10039"/>
              <a:gd name="connsiteX38" fmla="*/ 1059 w 10000"/>
              <a:gd name="connsiteY38" fmla="*/ 10000 h 10039"/>
              <a:gd name="connsiteX39" fmla="*/ 4939 w 10000"/>
              <a:gd name="connsiteY39" fmla="*/ 9433 h 10039"/>
              <a:gd name="connsiteX40" fmla="*/ 5016 w 10000"/>
              <a:gd name="connsiteY40" fmla="*/ 9302 h 10039"/>
              <a:gd name="connsiteX41" fmla="*/ 5409 w 10000"/>
              <a:gd name="connsiteY41" fmla="*/ 8947 h 10039"/>
              <a:gd name="connsiteX42" fmla="*/ 5884 w 10000"/>
              <a:gd name="connsiteY42" fmla="*/ 8740 h 10039"/>
              <a:gd name="connsiteX43" fmla="*/ 6040 w 10000"/>
              <a:gd name="connsiteY43" fmla="*/ 8368 h 10039"/>
              <a:gd name="connsiteX44" fmla="*/ 6382 w 10000"/>
              <a:gd name="connsiteY44" fmla="*/ 7982 h 10039"/>
              <a:gd name="connsiteX45" fmla="*/ 6428 w 10000"/>
              <a:gd name="connsiteY45" fmla="*/ 8181 h 10039"/>
              <a:gd name="connsiteX46" fmla="*/ 6444 w 10000"/>
              <a:gd name="connsiteY46" fmla="*/ 8428 h 10039"/>
              <a:gd name="connsiteX47" fmla="*/ 6766 w 10000"/>
              <a:gd name="connsiteY47" fmla="*/ 9268 h 10039"/>
              <a:gd name="connsiteX0" fmla="*/ 7446 w 10000"/>
              <a:gd name="connsiteY0" fmla="*/ 9488 h 10039"/>
              <a:gd name="connsiteX1" fmla="*/ 7446 w 10000"/>
              <a:gd name="connsiteY1" fmla="*/ 8978 h 10039"/>
              <a:gd name="connsiteX2" fmla="*/ 7821 w 10000"/>
              <a:gd name="connsiteY2" fmla="*/ 8978 h 10039"/>
              <a:gd name="connsiteX3" fmla="*/ 8047 w 10000"/>
              <a:gd name="connsiteY3" fmla="*/ 8029 h 10039"/>
              <a:gd name="connsiteX4" fmla="*/ 8648 w 10000"/>
              <a:gd name="connsiteY4" fmla="*/ 7444 h 10039"/>
              <a:gd name="connsiteX5" fmla="*/ 8873 w 10000"/>
              <a:gd name="connsiteY5" fmla="*/ 6351 h 10039"/>
              <a:gd name="connsiteX6" fmla="*/ 8722 w 10000"/>
              <a:gd name="connsiteY6" fmla="*/ 5768 h 10039"/>
              <a:gd name="connsiteX7" fmla="*/ 9098 w 10000"/>
              <a:gd name="connsiteY7" fmla="*/ 4525 h 10039"/>
              <a:gd name="connsiteX8" fmla="*/ 9399 w 10000"/>
              <a:gd name="connsiteY8" fmla="*/ 4160 h 10039"/>
              <a:gd name="connsiteX9" fmla="*/ 10000 w 10000"/>
              <a:gd name="connsiteY9" fmla="*/ 3576 h 10039"/>
              <a:gd name="connsiteX10" fmla="*/ 9774 w 10000"/>
              <a:gd name="connsiteY10" fmla="*/ 3502 h 10039"/>
              <a:gd name="connsiteX11" fmla="*/ 9399 w 10000"/>
              <a:gd name="connsiteY11" fmla="*/ 3140 h 10039"/>
              <a:gd name="connsiteX12" fmla="*/ 9173 w 10000"/>
              <a:gd name="connsiteY12" fmla="*/ 2044 h 10039"/>
              <a:gd name="connsiteX13" fmla="*/ 9173 w 10000"/>
              <a:gd name="connsiteY13" fmla="*/ 1460 h 10039"/>
              <a:gd name="connsiteX14" fmla="*/ 9098 w 10000"/>
              <a:gd name="connsiteY14" fmla="*/ 729 h 10039"/>
              <a:gd name="connsiteX15" fmla="*/ 8873 w 10000"/>
              <a:gd name="connsiteY15" fmla="*/ 511 h 10039"/>
              <a:gd name="connsiteX16" fmla="*/ 8497 w 10000"/>
              <a:gd name="connsiteY16" fmla="*/ 219 h 10039"/>
              <a:gd name="connsiteX17" fmla="*/ 8272 w 10000"/>
              <a:gd name="connsiteY17" fmla="*/ 0 h 10039"/>
              <a:gd name="connsiteX18" fmla="*/ 7821 w 10000"/>
              <a:gd name="connsiteY18" fmla="*/ 293 h 10039"/>
              <a:gd name="connsiteX19" fmla="*/ 7370 w 10000"/>
              <a:gd name="connsiteY19" fmla="*/ 729 h 10039"/>
              <a:gd name="connsiteX20" fmla="*/ 6769 w 10000"/>
              <a:gd name="connsiteY20" fmla="*/ 729 h 10039"/>
              <a:gd name="connsiteX21" fmla="*/ 5717 w 10000"/>
              <a:gd name="connsiteY21" fmla="*/ 729 h 10039"/>
              <a:gd name="connsiteX22" fmla="*/ 5717 w 10000"/>
              <a:gd name="connsiteY22" fmla="*/ 658 h 10039"/>
              <a:gd name="connsiteX23" fmla="*/ 5643 w 10000"/>
              <a:gd name="connsiteY23" fmla="*/ 729 h 10039"/>
              <a:gd name="connsiteX24" fmla="*/ 1961 w 10000"/>
              <a:gd name="connsiteY24" fmla="*/ 729 h 10039"/>
              <a:gd name="connsiteX25" fmla="*/ 1961 w 10000"/>
              <a:gd name="connsiteY25" fmla="*/ 2263 h 10039"/>
              <a:gd name="connsiteX26" fmla="*/ 1285 w 10000"/>
              <a:gd name="connsiteY26" fmla="*/ 2263 h 10039"/>
              <a:gd name="connsiteX27" fmla="*/ 1285 w 10000"/>
              <a:gd name="connsiteY27" fmla="*/ 2556 h 10039"/>
              <a:gd name="connsiteX28" fmla="*/ 1285 w 10000"/>
              <a:gd name="connsiteY28" fmla="*/ 5179 h 10039"/>
              <a:gd name="connsiteX29" fmla="*/ 1135 w 10000"/>
              <a:gd name="connsiteY29" fmla="*/ 5327 h 10039"/>
              <a:gd name="connsiteX30" fmla="*/ 684 w 10000"/>
              <a:gd name="connsiteY30" fmla="*/ 5621 h 10039"/>
              <a:gd name="connsiteX31" fmla="*/ 609 w 10000"/>
              <a:gd name="connsiteY31" fmla="*/ 5986 h 10039"/>
              <a:gd name="connsiteX32" fmla="*/ 384 w 10000"/>
              <a:gd name="connsiteY32" fmla="*/ 6351 h 10039"/>
              <a:gd name="connsiteX33" fmla="*/ 234 w 10000"/>
              <a:gd name="connsiteY33" fmla="*/ 6935 h 10039"/>
              <a:gd name="connsiteX34" fmla="*/ 8 w 10000"/>
              <a:gd name="connsiteY34" fmla="*/ 7593 h 10039"/>
              <a:gd name="connsiteX35" fmla="*/ 384 w 10000"/>
              <a:gd name="connsiteY35" fmla="*/ 7664 h 10039"/>
              <a:gd name="connsiteX36" fmla="*/ 458 w 10000"/>
              <a:gd name="connsiteY36" fmla="*/ 8245 h 10039"/>
              <a:gd name="connsiteX37" fmla="*/ 684 w 10000"/>
              <a:gd name="connsiteY37" fmla="*/ 8831 h 10039"/>
              <a:gd name="connsiteX38" fmla="*/ 1059 w 10000"/>
              <a:gd name="connsiteY38" fmla="*/ 10000 h 10039"/>
              <a:gd name="connsiteX39" fmla="*/ 4939 w 10000"/>
              <a:gd name="connsiteY39" fmla="*/ 9433 h 10039"/>
              <a:gd name="connsiteX40" fmla="*/ 4958 w 10000"/>
              <a:gd name="connsiteY40" fmla="*/ 9255 h 10039"/>
              <a:gd name="connsiteX41" fmla="*/ 5409 w 10000"/>
              <a:gd name="connsiteY41" fmla="*/ 8947 h 10039"/>
              <a:gd name="connsiteX42" fmla="*/ 5884 w 10000"/>
              <a:gd name="connsiteY42" fmla="*/ 8740 h 10039"/>
              <a:gd name="connsiteX43" fmla="*/ 6040 w 10000"/>
              <a:gd name="connsiteY43" fmla="*/ 8368 h 10039"/>
              <a:gd name="connsiteX44" fmla="*/ 6382 w 10000"/>
              <a:gd name="connsiteY44" fmla="*/ 7982 h 10039"/>
              <a:gd name="connsiteX45" fmla="*/ 6428 w 10000"/>
              <a:gd name="connsiteY45" fmla="*/ 8181 h 10039"/>
              <a:gd name="connsiteX46" fmla="*/ 6444 w 10000"/>
              <a:gd name="connsiteY46" fmla="*/ 8428 h 10039"/>
              <a:gd name="connsiteX47" fmla="*/ 6766 w 10000"/>
              <a:gd name="connsiteY47" fmla="*/ 9268 h 10039"/>
              <a:gd name="connsiteX0" fmla="*/ 7446 w 10000"/>
              <a:gd name="connsiteY0" fmla="*/ 9488 h 10039"/>
              <a:gd name="connsiteX1" fmla="*/ 7446 w 10000"/>
              <a:gd name="connsiteY1" fmla="*/ 8978 h 10039"/>
              <a:gd name="connsiteX2" fmla="*/ 7821 w 10000"/>
              <a:gd name="connsiteY2" fmla="*/ 8978 h 10039"/>
              <a:gd name="connsiteX3" fmla="*/ 8047 w 10000"/>
              <a:gd name="connsiteY3" fmla="*/ 8029 h 10039"/>
              <a:gd name="connsiteX4" fmla="*/ 8648 w 10000"/>
              <a:gd name="connsiteY4" fmla="*/ 7444 h 10039"/>
              <a:gd name="connsiteX5" fmla="*/ 8873 w 10000"/>
              <a:gd name="connsiteY5" fmla="*/ 6351 h 10039"/>
              <a:gd name="connsiteX6" fmla="*/ 8722 w 10000"/>
              <a:gd name="connsiteY6" fmla="*/ 5768 h 10039"/>
              <a:gd name="connsiteX7" fmla="*/ 9098 w 10000"/>
              <a:gd name="connsiteY7" fmla="*/ 4525 h 10039"/>
              <a:gd name="connsiteX8" fmla="*/ 9399 w 10000"/>
              <a:gd name="connsiteY8" fmla="*/ 4160 h 10039"/>
              <a:gd name="connsiteX9" fmla="*/ 10000 w 10000"/>
              <a:gd name="connsiteY9" fmla="*/ 3576 h 10039"/>
              <a:gd name="connsiteX10" fmla="*/ 9774 w 10000"/>
              <a:gd name="connsiteY10" fmla="*/ 3502 h 10039"/>
              <a:gd name="connsiteX11" fmla="*/ 9399 w 10000"/>
              <a:gd name="connsiteY11" fmla="*/ 3140 h 10039"/>
              <a:gd name="connsiteX12" fmla="*/ 9173 w 10000"/>
              <a:gd name="connsiteY12" fmla="*/ 2044 h 10039"/>
              <a:gd name="connsiteX13" fmla="*/ 9173 w 10000"/>
              <a:gd name="connsiteY13" fmla="*/ 1460 h 10039"/>
              <a:gd name="connsiteX14" fmla="*/ 9098 w 10000"/>
              <a:gd name="connsiteY14" fmla="*/ 729 h 10039"/>
              <a:gd name="connsiteX15" fmla="*/ 8873 w 10000"/>
              <a:gd name="connsiteY15" fmla="*/ 511 h 10039"/>
              <a:gd name="connsiteX16" fmla="*/ 8497 w 10000"/>
              <a:gd name="connsiteY16" fmla="*/ 219 h 10039"/>
              <a:gd name="connsiteX17" fmla="*/ 8272 w 10000"/>
              <a:gd name="connsiteY17" fmla="*/ 0 h 10039"/>
              <a:gd name="connsiteX18" fmla="*/ 7821 w 10000"/>
              <a:gd name="connsiteY18" fmla="*/ 293 h 10039"/>
              <a:gd name="connsiteX19" fmla="*/ 7370 w 10000"/>
              <a:gd name="connsiteY19" fmla="*/ 729 h 10039"/>
              <a:gd name="connsiteX20" fmla="*/ 6769 w 10000"/>
              <a:gd name="connsiteY20" fmla="*/ 729 h 10039"/>
              <a:gd name="connsiteX21" fmla="*/ 5717 w 10000"/>
              <a:gd name="connsiteY21" fmla="*/ 729 h 10039"/>
              <a:gd name="connsiteX22" fmla="*/ 5717 w 10000"/>
              <a:gd name="connsiteY22" fmla="*/ 658 h 10039"/>
              <a:gd name="connsiteX23" fmla="*/ 5643 w 10000"/>
              <a:gd name="connsiteY23" fmla="*/ 729 h 10039"/>
              <a:gd name="connsiteX24" fmla="*/ 1961 w 10000"/>
              <a:gd name="connsiteY24" fmla="*/ 729 h 10039"/>
              <a:gd name="connsiteX25" fmla="*/ 1961 w 10000"/>
              <a:gd name="connsiteY25" fmla="*/ 2263 h 10039"/>
              <a:gd name="connsiteX26" fmla="*/ 1285 w 10000"/>
              <a:gd name="connsiteY26" fmla="*/ 2263 h 10039"/>
              <a:gd name="connsiteX27" fmla="*/ 1285 w 10000"/>
              <a:gd name="connsiteY27" fmla="*/ 2556 h 10039"/>
              <a:gd name="connsiteX28" fmla="*/ 1285 w 10000"/>
              <a:gd name="connsiteY28" fmla="*/ 5179 h 10039"/>
              <a:gd name="connsiteX29" fmla="*/ 1135 w 10000"/>
              <a:gd name="connsiteY29" fmla="*/ 5327 h 10039"/>
              <a:gd name="connsiteX30" fmla="*/ 684 w 10000"/>
              <a:gd name="connsiteY30" fmla="*/ 5621 h 10039"/>
              <a:gd name="connsiteX31" fmla="*/ 609 w 10000"/>
              <a:gd name="connsiteY31" fmla="*/ 5986 h 10039"/>
              <a:gd name="connsiteX32" fmla="*/ 384 w 10000"/>
              <a:gd name="connsiteY32" fmla="*/ 6351 h 10039"/>
              <a:gd name="connsiteX33" fmla="*/ 234 w 10000"/>
              <a:gd name="connsiteY33" fmla="*/ 6935 h 10039"/>
              <a:gd name="connsiteX34" fmla="*/ 8 w 10000"/>
              <a:gd name="connsiteY34" fmla="*/ 7593 h 10039"/>
              <a:gd name="connsiteX35" fmla="*/ 384 w 10000"/>
              <a:gd name="connsiteY35" fmla="*/ 7664 h 10039"/>
              <a:gd name="connsiteX36" fmla="*/ 458 w 10000"/>
              <a:gd name="connsiteY36" fmla="*/ 8245 h 10039"/>
              <a:gd name="connsiteX37" fmla="*/ 684 w 10000"/>
              <a:gd name="connsiteY37" fmla="*/ 8831 h 10039"/>
              <a:gd name="connsiteX38" fmla="*/ 1059 w 10000"/>
              <a:gd name="connsiteY38" fmla="*/ 10000 h 10039"/>
              <a:gd name="connsiteX39" fmla="*/ 4939 w 10000"/>
              <a:gd name="connsiteY39" fmla="*/ 9433 h 10039"/>
              <a:gd name="connsiteX40" fmla="*/ 4958 w 10000"/>
              <a:gd name="connsiteY40" fmla="*/ 9255 h 10039"/>
              <a:gd name="connsiteX41" fmla="*/ 5409 w 10000"/>
              <a:gd name="connsiteY41" fmla="*/ 8947 h 10039"/>
              <a:gd name="connsiteX42" fmla="*/ 5884 w 10000"/>
              <a:gd name="connsiteY42" fmla="*/ 8740 h 10039"/>
              <a:gd name="connsiteX43" fmla="*/ 6040 w 10000"/>
              <a:gd name="connsiteY43" fmla="*/ 8368 h 10039"/>
              <a:gd name="connsiteX44" fmla="*/ 6382 w 10000"/>
              <a:gd name="connsiteY44" fmla="*/ 7982 h 10039"/>
              <a:gd name="connsiteX45" fmla="*/ 6428 w 10000"/>
              <a:gd name="connsiteY45" fmla="*/ 8181 h 10039"/>
              <a:gd name="connsiteX46" fmla="*/ 6444 w 10000"/>
              <a:gd name="connsiteY46" fmla="*/ 8428 h 10039"/>
              <a:gd name="connsiteX47" fmla="*/ 6766 w 10000"/>
              <a:gd name="connsiteY47" fmla="*/ 9268 h 10039"/>
              <a:gd name="connsiteX0" fmla="*/ 7446 w 10000"/>
              <a:gd name="connsiteY0" fmla="*/ 9488 h 10056"/>
              <a:gd name="connsiteX1" fmla="*/ 7446 w 10000"/>
              <a:gd name="connsiteY1" fmla="*/ 8978 h 10056"/>
              <a:gd name="connsiteX2" fmla="*/ 7821 w 10000"/>
              <a:gd name="connsiteY2" fmla="*/ 8978 h 10056"/>
              <a:gd name="connsiteX3" fmla="*/ 8047 w 10000"/>
              <a:gd name="connsiteY3" fmla="*/ 8029 h 10056"/>
              <a:gd name="connsiteX4" fmla="*/ 8648 w 10000"/>
              <a:gd name="connsiteY4" fmla="*/ 7444 h 10056"/>
              <a:gd name="connsiteX5" fmla="*/ 8873 w 10000"/>
              <a:gd name="connsiteY5" fmla="*/ 6351 h 10056"/>
              <a:gd name="connsiteX6" fmla="*/ 8722 w 10000"/>
              <a:gd name="connsiteY6" fmla="*/ 5768 h 10056"/>
              <a:gd name="connsiteX7" fmla="*/ 9098 w 10000"/>
              <a:gd name="connsiteY7" fmla="*/ 4525 h 10056"/>
              <a:gd name="connsiteX8" fmla="*/ 9399 w 10000"/>
              <a:gd name="connsiteY8" fmla="*/ 4160 h 10056"/>
              <a:gd name="connsiteX9" fmla="*/ 10000 w 10000"/>
              <a:gd name="connsiteY9" fmla="*/ 3576 h 10056"/>
              <a:gd name="connsiteX10" fmla="*/ 9774 w 10000"/>
              <a:gd name="connsiteY10" fmla="*/ 3502 h 10056"/>
              <a:gd name="connsiteX11" fmla="*/ 9399 w 10000"/>
              <a:gd name="connsiteY11" fmla="*/ 3140 h 10056"/>
              <a:gd name="connsiteX12" fmla="*/ 9173 w 10000"/>
              <a:gd name="connsiteY12" fmla="*/ 2044 h 10056"/>
              <a:gd name="connsiteX13" fmla="*/ 9173 w 10000"/>
              <a:gd name="connsiteY13" fmla="*/ 1460 h 10056"/>
              <a:gd name="connsiteX14" fmla="*/ 9098 w 10000"/>
              <a:gd name="connsiteY14" fmla="*/ 729 h 10056"/>
              <a:gd name="connsiteX15" fmla="*/ 8873 w 10000"/>
              <a:gd name="connsiteY15" fmla="*/ 511 h 10056"/>
              <a:gd name="connsiteX16" fmla="*/ 8497 w 10000"/>
              <a:gd name="connsiteY16" fmla="*/ 219 h 10056"/>
              <a:gd name="connsiteX17" fmla="*/ 8272 w 10000"/>
              <a:gd name="connsiteY17" fmla="*/ 0 h 10056"/>
              <a:gd name="connsiteX18" fmla="*/ 7821 w 10000"/>
              <a:gd name="connsiteY18" fmla="*/ 293 h 10056"/>
              <a:gd name="connsiteX19" fmla="*/ 7370 w 10000"/>
              <a:gd name="connsiteY19" fmla="*/ 729 h 10056"/>
              <a:gd name="connsiteX20" fmla="*/ 6769 w 10000"/>
              <a:gd name="connsiteY20" fmla="*/ 729 h 10056"/>
              <a:gd name="connsiteX21" fmla="*/ 5717 w 10000"/>
              <a:gd name="connsiteY21" fmla="*/ 729 h 10056"/>
              <a:gd name="connsiteX22" fmla="*/ 5717 w 10000"/>
              <a:gd name="connsiteY22" fmla="*/ 658 h 10056"/>
              <a:gd name="connsiteX23" fmla="*/ 5643 w 10000"/>
              <a:gd name="connsiteY23" fmla="*/ 729 h 10056"/>
              <a:gd name="connsiteX24" fmla="*/ 1961 w 10000"/>
              <a:gd name="connsiteY24" fmla="*/ 729 h 10056"/>
              <a:gd name="connsiteX25" fmla="*/ 1961 w 10000"/>
              <a:gd name="connsiteY25" fmla="*/ 2263 h 10056"/>
              <a:gd name="connsiteX26" fmla="*/ 1285 w 10000"/>
              <a:gd name="connsiteY26" fmla="*/ 2263 h 10056"/>
              <a:gd name="connsiteX27" fmla="*/ 1285 w 10000"/>
              <a:gd name="connsiteY27" fmla="*/ 2556 h 10056"/>
              <a:gd name="connsiteX28" fmla="*/ 1285 w 10000"/>
              <a:gd name="connsiteY28" fmla="*/ 5179 h 10056"/>
              <a:gd name="connsiteX29" fmla="*/ 1135 w 10000"/>
              <a:gd name="connsiteY29" fmla="*/ 5327 h 10056"/>
              <a:gd name="connsiteX30" fmla="*/ 684 w 10000"/>
              <a:gd name="connsiteY30" fmla="*/ 5621 h 10056"/>
              <a:gd name="connsiteX31" fmla="*/ 609 w 10000"/>
              <a:gd name="connsiteY31" fmla="*/ 5986 h 10056"/>
              <a:gd name="connsiteX32" fmla="*/ 384 w 10000"/>
              <a:gd name="connsiteY32" fmla="*/ 6351 h 10056"/>
              <a:gd name="connsiteX33" fmla="*/ 234 w 10000"/>
              <a:gd name="connsiteY33" fmla="*/ 6935 h 10056"/>
              <a:gd name="connsiteX34" fmla="*/ 8 w 10000"/>
              <a:gd name="connsiteY34" fmla="*/ 7593 h 10056"/>
              <a:gd name="connsiteX35" fmla="*/ 384 w 10000"/>
              <a:gd name="connsiteY35" fmla="*/ 7664 h 10056"/>
              <a:gd name="connsiteX36" fmla="*/ 458 w 10000"/>
              <a:gd name="connsiteY36" fmla="*/ 8245 h 10056"/>
              <a:gd name="connsiteX37" fmla="*/ 684 w 10000"/>
              <a:gd name="connsiteY37" fmla="*/ 8831 h 10056"/>
              <a:gd name="connsiteX38" fmla="*/ 1059 w 10000"/>
              <a:gd name="connsiteY38" fmla="*/ 10000 h 10056"/>
              <a:gd name="connsiteX39" fmla="*/ 4315 w 10000"/>
              <a:gd name="connsiteY39" fmla="*/ 9657 h 10056"/>
              <a:gd name="connsiteX40" fmla="*/ 4958 w 10000"/>
              <a:gd name="connsiteY40" fmla="*/ 9255 h 10056"/>
              <a:gd name="connsiteX41" fmla="*/ 5409 w 10000"/>
              <a:gd name="connsiteY41" fmla="*/ 8947 h 10056"/>
              <a:gd name="connsiteX42" fmla="*/ 5884 w 10000"/>
              <a:gd name="connsiteY42" fmla="*/ 8740 h 10056"/>
              <a:gd name="connsiteX43" fmla="*/ 6040 w 10000"/>
              <a:gd name="connsiteY43" fmla="*/ 8368 h 10056"/>
              <a:gd name="connsiteX44" fmla="*/ 6382 w 10000"/>
              <a:gd name="connsiteY44" fmla="*/ 7982 h 10056"/>
              <a:gd name="connsiteX45" fmla="*/ 6428 w 10000"/>
              <a:gd name="connsiteY45" fmla="*/ 8181 h 10056"/>
              <a:gd name="connsiteX46" fmla="*/ 6444 w 10000"/>
              <a:gd name="connsiteY46" fmla="*/ 8428 h 10056"/>
              <a:gd name="connsiteX47" fmla="*/ 6766 w 10000"/>
              <a:gd name="connsiteY47" fmla="*/ 9268 h 10056"/>
              <a:gd name="connsiteX0" fmla="*/ 7446 w 10000"/>
              <a:gd name="connsiteY0" fmla="*/ 9488 h 10056"/>
              <a:gd name="connsiteX1" fmla="*/ 7446 w 10000"/>
              <a:gd name="connsiteY1" fmla="*/ 8978 h 10056"/>
              <a:gd name="connsiteX2" fmla="*/ 7821 w 10000"/>
              <a:gd name="connsiteY2" fmla="*/ 8978 h 10056"/>
              <a:gd name="connsiteX3" fmla="*/ 8047 w 10000"/>
              <a:gd name="connsiteY3" fmla="*/ 8029 h 10056"/>
              <a:gd name="connsiteX4" fmla="*/ 8648 w 10000"/>
              <a:gd name="connsiteY4" fmla="*/ 7444 h 10056"/>
              <a:gd name="connsiteX5" fmla="*/ 8873 w 10000"/>
              <a:gd name="connsiteY5" fmla="*/ 6351 h 10056"/>
              <a:gd name="connsiteX6" fmla="*/ 8722 w 10000"/>
              <a:gd name="connsiteY6" fmla="*/ 5768 h 10056"/>
              <a:gd name="connsiteX7" fmla="*/ 9098 w 10000"/>
              <a:gd name="connsiteY7" fmla="*/ 4525 h 10056"/>
              <a:gd name="connsiteX8" fmla="*/ 9399 w 10000"/>
              <a:gd name="connsiteY8" fmla="*/ 4160 h 10056"/>
              <a:gd name="connsiteX9" fmla="*/ 10000 w 10000"/>
              <a:gd name="connsiteY9" fmla="*/ 3576 h 10056"/>
              <a:gd name="connsiteX10" fmla="*/ 9774 w 10000"/>
              <a:gd name="connsiteY10" fmla="*/ 3502 h 10056"/>
              <a:gd name="connsiteX11" fmla="*/ 9399 w 10000"/>
              <a:gd name="connsiteY11" fmla="*/ 3140 h 10056"/>
              <a:gd name="connsiteX12" fmla="*/ 9173 w 10000"/>
              <a:gd name="connsiteY12" fmla="*/ 2044 h 10056"/>
              <a:gd name="connsiteX13" fmla="*/ 9173 w 10000"/>
              <a:gd name="connsiteY13" fmla="*/ 1460 h 10056"/>
              <a:gd name="connsiteX14" fmla="*/ 9098 w 10000"/>
              <a:gd name="connsiteY14" fmla="*/ 729 h 10056"/>
              <a:gd name="connsiteX15" fmla="*/ 8873 w 10000"/>
              <a:gd name="connsiteY15" fmla="*/ 511 h 10056"/>
              <a:gd name="connsiteX16" fmla="*/ 8497 w 10000"/>
              <a:gd name="connsiteY16" fmla="*/ 219 h 10056"/>
              <a:gd name="connsiteX17" fmla="*/ 8272 w 10000"/>
              <a:gd name="connsiteY17" fmla="*/ 0 h 10056"/>
              <a:gd name="connsiteX18" fmla="*/ 7821 w 10000"/>
              <a:gd name="connsiteY18" fmla="*/ 293 h 10056"/>
              <a:gd name="connsiteX19" fmla="*/ 7370 w 10000"/>
              <a:gd name="connsiteY19" fmla="*/ 729 h 10056"/>
              <a:gd name="connsiteX20" fmla="*/ 6769 w 10000"/>
              <a:gd name="connsiteY20" fmla="*/ 729 h 10056"/>
              <a:gd name="connsiteX21" fmla="*/ 5717 w 10000"/>
              <a:gd name="connsiteY21" fmla="*/ 729 h 10056"/>
              <a:gd name="connsiteX22" fmla="*/ 5717 w 10000"/>
              <a:gd name="connsiteY22" fmla="*/ 658 h 10056"/>
              <a:gd name="connsiteX23" fmla="*/ 5643 w 10000"/>
              <a:gd name="connsiteY23" fmla="*/ 729 h 10056"/>
              <a:gd name="connsiteX24" fmla="*/ 1961 w 10000"/>
              <a:gd name="connsiteY24" fmla="*/ 729 h 10056"/>
              <a:gd name="connsiteX25" fmla="*/ 1961 w 10000"/>
              <a:gd name="connsiteY25" fmla="*/ 2263 h 10056"/>
              <a:gd name="connsiteX26" fmla="*/ 1285 w 10000"/>
              <a:gd name="connsiteY26" fmla="*/ 2263 h 10056"/>
              <a:gd name="connsiteX27" fmla="*/ 1285 w 10000"/>
              <a:gd name="connsiteY27" fmla="*/ 2556 h 10056"/>
              <a:gd name="connsiteX28" fmla="*/ 1285 w 10000"/>
              <a:gd name="connsiteY28" fmla="*/ 5179 h 10056"/>
              <a:gd name="connsiteX29" fmla="*/ 1135 w 10000"/>
              <a:gd name="connsiteY29" fmla="*/ 5327 h 10056"/>
              <a:gd name="connsiteX30" fmla="*/ 684 w 10000"/>
              <a:gd name="connsiteY30" fmla="*/ 5621 h 10056"/>
              <a:gd name="connsiteX31" fmla="*/ 609 w 10000"/>
              <a:gd name="connsiteY31" fmla="*/ 5986 h 10056"/>
              <a:gd name="connsiteX32" fmla="*/ 384 w 10000"/>
              <a:gd name="connsiteY32" fmla="*/ 6351 h 10056"/>
              <a:gd name="connsiteX33" fmla="*/ 234 w 10000"/>
              <a:gd name="connsiteY33" fmla="*/ 6935 h 10056"/>
              <a:gd name="connsiteX34" fmla="*/ 8 w 10000"/>
              <a:gd name="connsiteY34" fmla="*/ 7593 h 10056"/>
              <a:gd name="connsiteX35" fmla="*/ 384 w 10000"/>
              <a:gd name="connsiteY35" fmla="*/ 7664 h 10056"/>
              <a:gd name="connsiteX36" fmla="*/ 458 w 10000"/>
              <a:gd name="connsiteY36" fmla="*/ 8245 h 10056"/>
              <a:gd name="connsiteX37" fmla="*/ 684 w 10000"/>
              <a:gd name="connsiteY37" fmla="*/ 8831 h 10056"/>
              <a:gd name="connsiteX38" fmla="*/ 1059 w 10000"/>
              <a:gd name="connsiteY38" fmla="*/ 10000 h 10056"/>
              <a:gd name="connsiteX39" fmla="*/ 4315 w 10000"/>
              <a:gd name="connsiteY39" fmla="*/ 9657 h 10056"/>
              <a:gd name="connsiteX40" fmla="*/ 5064 w 10000"/>
              <a:gd name="connsiteY40" fmla="*/ 9274 h 10056"/>
              <a:gd name="connsiteX41" fmla="*/ 5409 w 10000"/>
              <a:gd name="connsiteY41" fmla="*/ 8947 h 10056"/>
              <a:gd name="connsiteX42" fmla="*/ 5884 w 10000"/>
              <a:gd name="connsiteY42" fmla="*/ 8740 h 10056"/>
              <a:gd name="connsiteX43" fmla="*/ 6040 w 10000"/>
              <a:gd name="connsiteY43" fmla="*/ 8368 h 10056"/>
              <a:gd name="connsiteX44" fmla="*/ 6382 w 10000"/>
              <a:gd name="connsiteY44" fmla="*/ 7982 h 10056"/>
              <a:gd name="connsiteX45" fmla="*/ 6428 w 10000"/>
              <a:gd name="connsiteY45" fmla="*/ 8181 h 10056"/>
              <a:gd name="connsiteX46" fmla="*/ 6444 w 10000"/>
              <a:gd name="connsiteY46" fmla="*/ 8428 h 10056"/>
              <a:gd name="connsiteX47" fmla="*/ 6766 w 10000"/>
              <a:gd name="connsiteY47" fmla="*/ 9268 h 10056"/>
              <a:gd name="connsiteX0" fmla="*/ 7446 w 10000"/>
              <a:gd name="connsiteY0" fmla="*/ 9488 h 10056"/>
              <a:gd name="connsiteX1" fmla="*/ 7446 w 10000"/>
              <a:gd name="connsiteY1" fmla="*/ 8978 h 10056"/>
              <a:gd name="connsiteX2" fmla="*/ 7821 w 10000"/>
              <a:gd name="connsiteY2" fmla="*/ 8978 h 10056"/>
              <a:gd name="connsiteX3" fmla="*/ 8047 w 10000"/>
              <a:gd name="connsiteY3" fmla="*/ 8029 h 10056"/>
              <a:gd name="connsiteX4" fmla="*/ 8648 w 10000"/>
              <a:gd name="connsiteY4" fmla="*/ 7444 h 10056"/>
              <a:gd name="connsiteX5" fmla="*/ 8873 w 10000"/>
              <a:gd name="connsiteY5" fmla="*/ 6351 h 10056"/>
              <a:gd name="connsiteX6" fmla="*/ 8722 w 10000"/>
              <a:gd name="connsiteY6" fmla="*/ 5768 h 10056"/>
              <a:gd name="connsiteX7" fmla="*/ 9098 w 10000"/>
              <a:gd name="connsiteY7" fmla="*/ 4525 h 10056"/>
              <a:gd name="connsiteX8" fmla="*/ 9399 w 10000"/>
              <a:gd name="connsiteY8" fmla="*/ 4160 h 10056"/>
              <a:gd name="connsiteX9" fmla="*/ 10000 w 10000"/>
              <a:gd name="connsiteY9" fmla="*/ 3576 h 10056"/>
              <a:gd name="connsiteX10" fmla="*/ 9774 w 10000"/>
              <a:gd name="connsiteY10" fmla="*/ 3502 h 10056"/>
              <a:gd name="connsiteX11" fmla="*/ 9399 w 10000"/>
              <a:gd name="connsiteY11" fmla="*/ 3140 h 10056"/>
              <a:gd name="connsiteX12" fmla="*/ 9173 w 10000"/>
              <a:gd name="connsiteY12" fmla="*/ 2044 h 10056"/>
              <a:gd name="connsiteX13" fmla="*/ 9173 w 10000"/>
              <a:gd name="connsiteY13" fmla="*/ 1460 h 10056"/>
              <a:gd name="connsiteX14" fmla="*/ 9098 w 10000"/>
              <a:gd name="connsiteY14" fmla="*/ 729 h 10056"/>
              <a:gd name="connsiteX15" fmla="*/ 8873 w 10000"/>
              <a:gd name="connsiteY15" fmla="*/ 511 h 10056"/>
              <a:gd name="connsiteX16" fmla="*/ 8497 w 10000"/>
              <a:gd name="connsiteY16" fmla="*/ 219 h 10056"/>
              <a:gd name="connsiteX17" fmla="*/ 8272 w 10000"/>
              <a:gd name="connsiteY17" fmla="*/ 0 h 10056"/>
              <a:gd name="connsiteX18" fmla="*/ 7821 w 10000"/>
              <a:gd name="connsiteY18" fmla="*/ 293 h 10056"/>
              <a:gd name="connsiteX19" fmla="*/ 7370 w 10000"/>
              <a:gd name="connsiteY19" fmla="*/ 729 h 10056"/>
              <a:gd name="connsiteX20" fmla="*/ 6769 w 10000"/>
              <a:gd name="connsiteY20" fmla="*/ 729 h 10056"/>
              <a:gd name="connsiteX21" fmla="*/ 5717 w 10000"/>
              <a:gd name="connsiteY21" fmla="*/ 729 h 10056"/>
              <a:gd name="connsiteX22" fmla="*/ 5717 w 10000"/>
              <a:gd name="connsiteY22" fmla="*/ 658 h 10056"/>
              <a:gd name="connsiteX23" fmla="*/ 5643 w 10000"/>
              <a:gd name="connsiteY23" fmla="*/ 729 h 10056"/>
              <a:gd name="connsiteX24" fmla="*/ 1961 w 10000"/>
              <a:gd name="connsiteY24" fmla="*/ 729 h 10056"/>
              <a:gd name="connsiteX25" fmla="*/ 1961 w 10000"/>
              <a:gd name="connsiteY25" fmla="*/ 2263 h 10056"/>
              <a:gd name="connsiteX26" fmla="*/ 1285 w 10000"/>
              <a:gd name="connsiteY26" fmla="*/ 2263 h 10056"/>
              <a:gd name="connsiteX27" fmla="*/ 1285 w 10000"/>
              <a:gd name="connsiteY27" fmla="*/ 2556 h 10056"/>
              <a:gd name="connsiteX28" fmla="*/ 1285 w 10000"/>
              <a:gd name="connsiteY28" fmla="*/ 5179 h 10056"/>
              <a:gd name="connsiteX29" fmla="*/ 1135 w 10000"/>
              <a:gd name="connsiteY29" fmla="*/ 5327 h 10056"/>
              <a:gd name="connsiteX30" fmla="*/ 684 w 10000"/>
              <a:gd name="connsiteY30" fmla="*/ 5621 h 10056"/>
              <a:gd name="connsiteX31" fmla="*/ 609 w 10000"/>
              <a:gd name="connsiteY31" fmla="*/ 5986 h 10056"/>
              <a:gd name="connsiteX32" fmla="*/ 384 w 10000"/>
              <a:gd name="connsiteY32" fmla="*/ 6351 h 10056"/>
              <a:gd name="connsiteX33" fmla="*/ 234 w 10000"/>
              <a:gd name="connsiteY33" fmla="*/ 6935 h 10056"/>
              <a:gd name="connsiteX34" fmla="*/ 8 w 10000"/>
              <a:gd name="connsiteY34" fmla="*/ 7593 h 10056"/>
              <a:gd name="connsiteX35" fmla="*/ 384 w 10000"/>
              <a:gd name="connsiteY35" fmla="*/ 7664 h 10056"/>
              <a:gd name="connsiteX36" fmla="*/ 458 w 10000"/>
              <a:gd name="connsiteY36" fmla="*/ 8245 h 10056"/>
              <a:gd name="connsiteX37" fmla="*/ 684 w 10000"/>
              <a:gd name="connsiteY37" fmla="*/ 8831 h 10056"/>
              <a:gd name="connsiteX38" fmla="*/ 1059 w 10000"/>
              <a:gd name="connsiteY38" fmla="*/ 10000 h 10056"/>
              <a:gd name="connsiteX39" fmla="*/ 4315 w 10000"/>
              <a:gd name="connsiteY39" fmla="*/ 9657 h 10056"/>
              <a:gd name="connsiteX40" fmla="*/ 5064 w 10000"/>
              <a:gd name="connsiteY40" fmla="*/ 9274 h 10056"/>
              <a:gd name="connsiteX41" fmla="*/ 5457 w 10000"/>
              <a:gd name="connsiteY41" fmla="*/ 8984 h 10056"/>
              <a:gd name="connsiteX42" fmla="*/ 5884 w 10000"/>
              <a:gd name="connsiteY42" fmla="*/ 8740 h 10056"/>
              <a:gd name="connsiteX43" fmla="*/ 6040 w 10000"/>
              <a:gd name="connsiteY43" fmla="*/ 8368 h 10056"/>
              <a:gd name="connsiteX44" fmla="*/ 6382 w 10000"/>
              <a:gd name="connsiteY44" fmla="*/ 7982 h 10056"/>
              <a:gd name="connsiteX45" fmla="*/ 6428 w 10000"/>
              <a:gd name="connsiteY45" fmla="*/ 8181 h 10056"/>
              <a:gd name="connsiteX46" fmla="*/ 6444 w 10000"/>
              <a:gd name="connsiteY46" fmla="*/ 8428 h 10056"/>
              <a:gd name="connsiteX47" fmla="*/ 6766 w 10000"/>
              <a:gd name="connsiteY47" fmla="*/ 9268 h 10056"/>
              <a:gd name="connsiteX0" fmla="*/ 7446 w 10000"/>
              <a:gd name="connsiteY0" fmla="*/ 9488 h 10031"/>
              <a:gd name="connsiteX1" fmla="*/ 7446 w 10000"/>
              <a:gd name="connsiteY1" fmla="*/ 8978 h 10031"/>
              <a:gd name="connsiteX2" fmla="*/ 7821 w 10000"/>
              <a:gd name="connsiteY2" fmla="*/ 8978 h 10031"/>
              <a:gd name="connsiteX3" fmla="*/ 8047 w 10000"/>
              <a:gd name="connsiteY3" fmla="*/ 8029 h 10031"/>
              <a:gd name="connsiteX4" fmla="*/ 8648 w 10000"/>
              <a:gd name="connsiteY4" fmla="*/ 7444 h 10031"/>
              <a:gd name="connsiteX5" fmla="*/ 8873 w 10000"/>
              <a:gd name="connsiteY5" fmla="*/ 6351 h 10031"/>
              <a:gd name="connsiteX6" fmla="*/ 8722 w 10000"/>
              <a:gd name="connsiteY6" fmla="*/ 5768 h 10031"/>
              <a:gd name="connsiteX7" fmla="*/ 9098 w 10000"/>
              <a:gd name="connsiteY7" fmla="*/ 4525 h 10031"/>
              <a:gd name="connsiteX8" fmla="*/ 9399 w 10000"/>
              <a:gd name="connsiteY8" fmla="*/ 4160 h 10031"/>
              <a:gd name="connsiteX9" fmla="*/ 10000 w 10000"/>
              <a:gd name="connsiteY9" fmla="*/ 3576 h 10031"/>
              <a:gd name="connsiteX10" fmla="*/ 9774 w 10000"/>
              <a:gd name="connsiteY10" fmla="*/ 3502 h 10031"/>
              <a:gd name="connsiteX11" fmla="*/ 9399 w 10000"/>
              <a:gd name="connsiteY11" fmla="*/ 3140 h 10031"/>
              <a:gd name="connsiteX12" fmla="*/ 9173 w 10000"/>
              <a:gd name="connsiteY12" fmla="*/ 2044 h 10031"/>
              <a:gd name="connsiteX13" fmla="*/ 9173 w 10000"/>
              <a:gd name="connsiteY13" fmla="*/ 1460 h 10031"/>
              <a:gd name="connsiteX14" fmla="*/ 9098 w 10000"/>
              <a:gd name="connsiteY14" fmla="*/ 729 h 10031"/>
              <a:gd name="connsiteX15" fmla="*/ 8873 w 10000"/>
              <a:gd name="connsiteY15" fmla="*/ 511 h 10031"/>
              <a:gd name="connsiteX16" fmla="*/ 8497 w 10000"/>
              <a:gd name="connsiteY16" fmla="*/ 219 h 10031"/>
              <a:gd name="connsiteX17" fmla="*/ 8272 w 10000"/>
              <a:gd name="connsiteY17" fmla="*/ 0 h 10031"/>
              <a:gd name="connsiteX18" fmla="*/ 7821 w 10000"/>
              <a:gd name="connsiteY18" fmla="*/ 293 h 10031"/>
              <a:gd name="connsiteX19" fmla="*/ 7370 w 10000"/>
              <a:gd name="connsiteY19" fmla="*/ 729 h 10031"/>
              <a:gd name="connsiteX20" fmla="*/ 6769 w 10000"/>
              <a:gd name="connsiteY20" fmla="*/ 729 h 10031"/>
              <a:gd name="connsiteX21" fmla="*/ 5717 w 10000"/>
              <a:gd name="connsiteY21" fmla="*/ 729 h 10031"/>
              <a:gd name="connsiteX22" fmla="*/ 5717 w 10000"/>
              <a:gd name="connsiteY22" fmla="*/ 658 h 10031"/>
              <a:gd name="connsiteX23" fmla="*/ 5643 w 10000"/>
              <a:gd name="connsiteY23" fmla="*/ 729 h 10031"/>
              <a:gd name="connsiteX24" fmla="*/ 1961 w 10000"/>
              <a:gd name="connsiteY24" fmla="*/ 729 h 10031"/>
              <a:gd name="connsiteX25" fmla="*/ 1961 w 10000"/>
              <a:gd name="connsiteY25" fmla="*/ 2263 h 10031"/>
              <a:gd name="connsiteX26" fmla="*/ 1285 w 10000"/>
              <a:gd name="connsiteY26" fmla="*/ 2263 h 10031"/>
              <a:gd name="connsiteX27" fmla="*/ 1285 w 10000"/>
              <a:gd name="connsiteY27" fmla="*/ 2556 h 10031"/>
              <a:gd name="connsiteX28" fmla="*/ 1285 w 10000"/>
              <a:gd name="connsiteY28" fmla="*/ 5179 h 10031"/>
              <a:gd name="connsiteX29" fmla="*/ 1135 w 10000"/>
              <a:gd name="connsiteY29" fmla="*/ 5327 h 10031"/>
              <a:gd name="connsiteX30" fmla="*/ 684 w 10000"/>
              <a:gd name="connsiteY30" fmla="*/ 5621 h 10031"/>
              <a:gd name="connsiteX31" fmla="*/ 609 w 10000"/>
              <a:gd name="connsiteY31" fmla="*/ 5986 h 10031"/>
              <a:gd name="connsiteX32" fmla="*/ 384 w 10000"/>
              <a:gd name="connsiteY32" fmla="*/ 6351 h 10031"/>
              <a:gd name="connsiteX33" fmla="*/ 234 w 10000"/>
              <a:gd name="connsiteY33" fmla="*/ 6935 h 10031"/>
              <a:gd name="connsiteX34" fmla="*/ 8 w 10000"/>
              <a:gd name="connsiteY34" fmla="*/ 7593 h 10031"/>
              <a:gd name="connsiteX35" fmla="*/ 384 w 10000"/>
              <a:gd name="connsiteY35" fmla="*/ 7664 h 10031"/>
              <a:gd name="connsiteX36" fmla="*/ 458 w 10000"/>
              <a:gd name="connsiteY36" fmla="*/ 8245 h 10031"/>
              <a:gd name="connsiteX37" fmla="*/ 684 w 10000"/>
              <a:gd name="connsiteY37" fmla="*/ 8831 h 10031"/>
              <a:gd name="connsiteX38" fmla="*/ 1059 w 10000"/>
              <a:gd name="connsiteY38" fmla="*/ 10000 h 10031"/>
              <a:gd name="connsiteX39" fmla="*/ 4373 w 10000"/>
              <a:gd name="connsiteY39" fmla="*/ 9246 h 10031"/>
              <a:gd name="connsiteX40" fmla="*/ 5064 w 10000"/>
              <a:gd name="connsiteY40" fmla="*/ 9274 h 10031"/>
              <a:gd name="connsiteX41" fmla="*/ 5457 w 10000"/>
              <a:gd name="connsiteY41" fmla="*/ 8984 h 10031"/>
              <a:gd name="connsiteX42" fmla="*/ 5884 w 10000"/>
              <a:gd name="connsiteY42" fmla="*/ 8740 h 10031"/>
              <a:gd name="connsiteX43" fmla="*/ 6040 w 10000"/>
              <a:gd name="connsiteY43" fmla="*/ 8368 h 10031"/>
              <a:gd name="connsiteX44" fmla="*/ 6382 w 10000"/>
              <a:gd name="connsiteY44" fmla="*/ 7982 h 10031"/>
              <a:gd name="connsiteX45" fmla="*/ 6428 w 10000"/>
              <a:gd name="connsiteY45" fmla="*/ 8181 h 10031"/>
              <a:gd name="connsiteX46" fmla="*/ 6444 w 10000"/>
              <a:gd name="connsiteY46" fmla="*/ 8428 h 10031"/>
              <a:gd name="connsiteX47" fmla="*/ 6766 w 10000"/>
              <a:gd name="connsiteY47" fmla="*/ 9268 h 10031"/>
              <a:gd name="connsiteX0" fmla="*/ 7446 w 10000"/>
              <a:gd name="connsiteY0" fmla="*/ 9488 h 10031"/>
              <a:gd name="connsiteX1" fmla="*/ 7446 w 10000"/>
              <a:gd name="connsiteY1" fmla="*/ 8978 h 10031"/>
              <a:gd name="connsiteX2" fmla="*/ 7821 w 10000"/>
              <a:gd name="connsiteY2" fmla="*/ 8978 h 10031"/>
              <a:gd name="connsiteX3" fmla="*/ 8047 w 10000"/>
              <a:gd name="connsiteY3" fmla="*/ 8029 h 10031"/>
              <a:gd name="connsiteX4" fmla="*/ 8648 w 10000"/>
              <a:gd name="connsiteY4" fmla="*/ 7444 h 10031"/>
              <a:gd name="connsiteX5" fmla="*/ 8873 w 10000"/>
              <a:gd name="connsiteY5" fmla="*/ 6351 h 10031"/>
              <a:gd name="connsiteX6" fmla="*/ 8722 w 10000"/>
              <a:gd name="connsiteY6" fmla="*/ 5768 h 10031"/>
              <a:gd name="connsiteX7" fmla="*/ 9098 w 10000"/>
              <a:gd name="connsiteY7" fmla="*/ 4525 h 10031"/>
              <a:gd name="connsiteX8" fmla="*/ 9399 w 10000"/>
              <a:gd name="connsiteY8" fmla="*/ 4160 h 10031"/>
              <a:gd name="connsiteX9" fmla="*/ 10000 w 10000"/>
              <a:gd name="connsiteY9" fmla="*/ 3576 h 10031"/>
              <a:gd name="connsiteX10" fmla="*/ 9774 w 10000"/>
              <a:gd name="connsiteY10" fmla="*/ 3502 h 10031"/>
              <a:gd name="connsiteX11" fmla="*/ 9399 w 10000"/>
              <a:gd name="connsiteY11" fmla="*/ 3140 h 10031"/>
              <a:gd name="connsiteX12" fmla="*/ 9173 w 10000"/>
              <a:gd name="connsiteY12" fmla="*/ 2044 h 10031"/>
              <a:gd name="connsiteX13" fmla="*/ 9173 w 10000"/>
              <a:gd name="connsiteY13" fmla="*/ 1460 h 10031"/>
              <a:gd name="connsiteX14" fmla="*/ 9098 w 10000"/>
              <a:gd name="connsiteY14" fmla="*/ 729 h 10031"/>
              <a:gd name="connsiteX15" fmla="*/ 8873 w 10000"/>
              <a:gd name="connsiteY15" fmla="*/ 511 h 10031"/>
              <a:gd name="connsiteX16" fmla="*/ 8497 w 10000"/>
              <a:gd name="connsiteY16" fmla="*/ 219 h 10031"/>
              <a:gd name="connsiteX17" fmla="*/ 8272 w 10000"/>
              <a:gd name="connsiteY17" fmla="*/ 0 h 10031"/>
              <a:gd name="connsiteX18" fmla="*/ 7821 w 10000"/>
              <a:gd name="connsiteY18" fmla="*/ 293 h 10031"/>
              <a:gd name="connsiteX19" fmla="*/ 7370 w 10000"/>
              <a:gd name="connsiteY19" fmla="*/ 729 h 10031"/>
              <a:gd name="connsiteX20" fmla="*/ 6769 w 10000"/>
              <a:gd name="connsiteY20" fmla="*/ 729 h 10031"/>
              <a:gd name="connsiteX21" fmla="*/ 5717 w 10000"/>
              <a:gd name="connsiteY21" fmla="*/ 729 h 10031"/>
              <a:gd name="connsiteX22" fmla="*/ 5717 w 10000"/>
              <a:gd name="connsiteY22" fmla="*/ 658 h 10031"/>
              <a:gd name="connsiteX23" fmla="*/ 5643 w 10000"/>
              <a:gd name="connsiteY23" fmla="*/ 729 h 10031"/>
              <a:gd name="connsiteX24" fmla="*/ 1961 w 10000"/>
              <a:gd name="connsiteY24" fmla="*/ 729 h 10031"/>
              <a:gd name="connsiteX25" fmla="*/ 1961 w 10000"/>
              <a:gd name="connsiteY25" fmla="*/ 2263 h 10031"/>
              <a:gd name="connsiteX26" fmla="*/ 1285 w 10000"/>
              <a:gd name="connsiteY26" fmla="*/ 2263 h 10031"/>
              <a:gd name="connsiteX27" fmla="*/ 1285 w 10000"/>
              <a:gd name="connsiteY27" fmla="*/ 2556 h 10031"/>
              <a:gd name="connsiteX28" fmla="*/ 1285 w 10000"/>
              <a:gd name="connsiteY28" fmla="*/ 5179 h 10031"/>
              <a:gd name="connsiteX29" fmla="*/ 1135 w 10000"/>
              <a:gd name="connsiteY29" fmla="*/ 5327 h 10031"/>
              <a:gd name="connsiteX30" fmla="*/ 684 w 10000"/>
              <a:gd name="connsiteY30" fmla="*/ 5621 h 10031"/>
              <a:gd name="connsiteX31" fmla="*/ 609 w 10000"/>
              <a:gd name="connsiteY31" fmla="*/ 5986 h 10031"/>
              <a:gd name="connsiteX32" fmla="*/ 384 w 10000"/>
              <a:gd name="connsiteY32" fmla="*/ 6351 h 10031"/>
              <a:gd name="connsiteX33" fmla="*/ 234 w 10000"/>
              <a:gd name="connsiteY33" fmla="*/ 6935 h 10031"/>
              <a:gd name="connsiteX34" fmla="*/ 8 w 10000"/>
              <a:gd name="connsiteY34" fmla="*/ 7593 h 10031"/>
              <a:gd name="connsiteX35" fmla="*/ 384 w 10000"/>
              <a:gd name="connsiteY35" fmla="*/ 7664 h 10031"/>
              <a:gd name="connsiteX36" fmla="*/ 458 w 10000"/>
              <a:gd name="connsiteY36" fmla="*/ 8245 h 10031"/>
              <a:gd name="connsiteX37" fmla="*/ 684 w 10000"/>
              <a:gd name="connsiteY37" fmla="*/ 8831 h 10031"/>
              <a:gd name="connsiteX38" fmla="*/ 1059 w 10000"/>
              <a:gd name="connsiteY38" fmla="*/ 10000 h 10031"/>
              <a:gd name="connsiteX39" fmla="*/ 4373 w 10000"/>
              <a:gd name="connsiteY39" fmla="*/ 9246 h 10031"/>
              <a:gd name="connsiteX40" fmla="*/ 5064 w 10000"/>
              <a:gd name="connsiteY40" fmla="*/ 9274 h 10031"/>
              <a:gd name="connsiteX41" fmla="*/ 5457 w 10000"/>
              <a:gd name="connsiteY41" fmla="*/ 8984 h 10031"/>
              <a:gd name="connsiteX42" fmla="*/ 5884 w 10000"/>
              <a:gd name="connsiteY42" fmla="*/ 8740 h 10031"/>
              <a:gd name="connsiteX43" fmla="*/ 6040 w 10000"/>
              <a:gd name="connsiteY43" fmla="*/ 8368 h 10031"/>
              <a:gd name="connsiteX44" fmla="*/ 6382 w 10000"/>
              <a:gd name="connsiteY44" fmla="*/ 7982 h 10031"/>
              <a:gd name="connsiteX45" fmla="*/ 6428 w 10000"/>
              <a:gd name="connsiteY45" fmla="*/ 8181 h 10031"/>
              <a:gd name="connsiteX46" fmla="*/ 6444 w 10000"/>
              <a:gd name="connsiteY46" fmla="*/ 8428 h 10031"/>
              <a:gd name="connsiteX47" fmla="*/ 6766 w 10000"/>
              <a:gd name="connsiteY47" fmla="*/ 9268 h 10031"/>
              <a:gd name="connsiteX0" fmla="*/ 7446 w 10000"/>
              <a:gd name="connsiteY0" fmla="*/ 9488 h 10031"/>
              <a:gd name="connsiteX1" fmla="*/ 7446 w 10000"/>
              <a:gd name="connsiteY1" fmla="*/ 8978 h 10031"/>
              <a:gd name="connsiteX2" fmla="*/ 7821 w 10000"/>
              <a:gd name="connsiteY2" fmla="*/ 8978 h 10031"/>
              <a:gd name="connsiteX3" fmla="*/ 8047 w 10000"/>
              <a:gd name="connsiteY3" fmla="*/ 8029 h 10031"/>
              <a:gd name="connsiteX4" fmla="*/ 8648 w 10000"/>
              <a:gd name="connsiteY4" fmla="*/ 7444 h 10031"/>
              <a:gd name="connsiteX5" fmla="*/ 8873 w 10000"/>
              <a:gd name="connsiteY5" fmla="*/ 6351 h 10031"/>
              <a:gd name="connsiteX6" fmla="*/ 8722 w 10000"/>
              <a:gd name="connsiteY6" fmla="*/ 5768 h 10031"/>
              <a:gd name="connsiteX7" fmla="*/ 9098 w 10000"/>
              <a:gd name="connsiteY7" fmla="*/ 4525 h 10031"/>
              <a:gd name="connsiteX8" fmla="*/ 9399 w 10000"/>
              <a:gd name="connsiteY8" fmla="*/ 4160 h 10031"/>
              <a:gd name="connsiteX9" fmla="*/ 10000 w 10000"/>
              <a:gd name="connsiteY9" fmla="*/ 3576 h 10031"/>
              <a:gd name="connsiteX10" fmla="*/ 9774 w 10000"/>
              <a:gd name="connsiteY10" fmla="*/ 3502 h 10031"/>
              <a:gd name="connsiteX11" fmla="*/ 9399 w 10000"/>
              <a:gd name="connsiteY11" fmla="*/ 3140 h 10031"/>
              <a:gd name="connsiteX12" fmla="*/ 9173 w 10000"/>
              <a:gd name="connsiteY12" fmla="*/ 2044 h 10031"/>
              <a:gd name="connsiteX13" fmla="*/ 9173 w 10000"/>
              <a:gd name="connsiteY13" fmla="*/ 1460 h 10031"/>
              <a:gd name="connsiteX14" fmla="*/ 9098 w 10000"/>
              <a:gd name="connsiteY14" fmla="*/ 729 h 10031"/>
              <a:gd name="connsiteX15" fmla="*/ 8873 w 10000"/>
              <a:gd name="connsiteY15" fmla="*/ 511 h 10031"/>
              <a:gd name="connsiteX16" fmla="*/ 8497 w 10000"/>
              <a:gd name="connsiteY16" fmla="*/ 219 h 10031"/>
              <a:gd name="connsiteX17" fmla="*/ 8272 w 10000"/>
              <a:gd name="connsiteY17" fmla="*/ 0 h 10031"/>
              <a:gd name="connsiteX18" fmla="*/ 7821 w 10000"/>
              <a:gd name="connsiteY18" fmla="*/ 293 h 10031"/>
              <a:gd name="connsiteX19" fmla="*/ 7370 w 10000"/>
              <a:gd name="connsiteY19" fmla="*/ 729 h 10031"/>
              <a:gd name="connsiteX20" fmla="*/ 6769 w 10000"/>
              <a:gd name="connsiteY20" fmla="*/ 729 h 10031"/>
              <a:gd name="connsiteX21" fmla="*/ 5717 w 10000"/>
              <a:gd name="connsiteY21" fmla="*/ 729 h 10031"/>
              <a:gd name="connsiteX22" fmla="*/ 5717 w 10000"/>
              <a:gd name="connsiteY22" fmla="*/ 658 h 10031"/>
              <a:gd name="connsiteX23" fmla="*/ 5643 w 10000"/>
              <a:gd name="connsiteY23" fmla="*/ 729 h 10031"/>
              <a:gd name="connsiteX24" fmla="*/ 1961 w 10000"/>
              <a:gd name="connsiteY24" fmla="*/ 729 h 10031"/>
              <a:gd name="connsiteX25" fmla="*/ 1961 w 10000"/>
              <a:gd name="connsiteY25" fmla="*/ 2263 h 10031"/>
              <a:gd name="connsiteX26" fmla="*/ 1285 w 10000"/>
              <a:gd name="connsiteY26" fmla="*/ 2263 h 10031"/>
              <a:gd name="connsiteX27" fmla="*/ 1285 w 10000"/>
              <a:gd name="connsiteY27" fmla="*/ 2556 h 10031"/>
              <a:gd name="connsiteX28" fmla="*/ 1285 w 10000"/>
              <a:gd name="connsiteY28" fmla="*/ 5179 h 10031"/>
              <a:gd name="connsiteX29" fmla="*/ 1135 w 10000"/>
              <a:gd name="connsiteY29" fmla="*/ 5327 h 10031"/>
              <a:gd name="connsiteX30" fmla="*/ 684 w 10000"/>
              <a:gd name="connsiteY30" fmla="*/ 5621 h 10031"/>
              <a:gd name="connsiteX31" fmla="*/ 609 w 10000"/>
              <a:gd name="connsiteY31" fmla="*/ 5986 h 10031"/>
              <a:gd name="connsiteX32" fmla="*/ 384 w 10000"/>
              <a:gd name="connsiteY32" fmla="*/ 6351 h 10031"/>
              <a:gd name="connsiteX33" fmla="*/ 234 w 10000"/>
              <a:gd name="connsiteY33" fmla="*/ 6935 h 10031"/>
              <a:gd name="connsiteX34" fmla="*/ 8 w 10000"/>
              <a:gd name="connsiteY34" fmla="*/ 7593 h 10031"/>
              <a:gd name="connsiteX35" fmla="*/ 384 w 10000"/>
              <a:gd name="connsiteY35" fmla="*/ 7664 h 10031"/>
              <a:gd name="connsiteX36" fmla="*/ 458 w 10000"/>
              <a:gd name="connsiteY36" fmla="*/ 8245 h 10031"/>
              <a:gd name="connsiteX37" fmla="*/ 684 w 10000"/>
              <a:gd name="connsiteY37" fmla="*/ 8831 h 10031"/>
              <a:gd name="connsiteX38" fmla="*/ 1059 w 10000"/>
              <a:gd name="connsiteY38" fmla="*/ 10000 h 10031"/>
              <a:gd name="connsiteX39" fmla="*/ 4373 w 10000"/>
              <a:gd name="connsiteY39" fmla="*/ 9246 h 10031"/>
              <a:gd name="connsiteX40" fmla="*/ 5064 w 10000"/>
              <a:gd name="connsiteY40" fmla="*/ 9311 h 10031"/>
              <a:gd name="connsiteX41" fmla="*/ 5457 w 10000"/>
              <a:gd name="connsiteY41" fmla="*/ 8984 h 10031"/>
              <a:gd name="connsiteX42" fmla="*/ 5884 w 10000"/>
              <a:gd name="connsiteY42" fmla="*/ 8740 h 10031"/>
              <a:gd name="connsiteX43" fmla="*/ 6040 w 10000"/>
              <a:gd name="connsiteY43" fmla="*/ 8368 h 10031"/>
              <a:gd name="connsiteX44" fmla="*/ 6382 w 10000"/>
              <a:gd name="connsiteY44" fmla="*/ 7982 h 10031"/>
              <a:gd name="connsiteX45" fmla="*/ 6428 w 10000"/>
              <a:gd name="connsiteY45" fmla="*/ 8181 h 10031"/>
              <a:gd name="connsiteX46" fmla="*/ 6444 w 10000"/>
              <a:gd name="connsiteY46" fmla="*/ 8428 h 10031"/>
              <a:gd name="connsiteX47" fmla="*/ 6766 w 10000"/>
              <a:gd name="connsiteY47" fmla="*/ 9268 h 10031"/>
              <a:gd name="connsiteX0" fmla="*/ 7446 w 10000"/>
              <a:gd name="connsiteY0" fmla="*/ 9488 h 10031"/>
              <a:gd name="connsiteX1" fmla="*/ 7446 w 10000"/>
              <a:gd name="connsiteY1" fmla="*/ 8978 h 10031"/>
              <a:gd name="connsiteX2" fmla="*/ 7821 w 10000"/>
              <a:gd name="connsiteY2" fmla="*/ 8978 h 10031"/>
              <a:gd name="connsiteX3" fmla="*/ 8047 w 10000"/>
              <a:gd name="connsiteY3" fmla="*/ 8029 h 10031"/>
              <a:gd name="connsiteX4" fmla="*/ 8648 w 10000"/>
              <a:gd name="connsiteY4" fmla="*/ 7444 h 10031"/>
              <a:gd name="connsiteX5" fmla="*/ 8873 w 10000"/>
              <a:gd name="connsiteY5" fmla="*/ 6351 h 10031"/>
              <a:gd name="connsiteX6" fmla="*/ 8722 w 10000"/>
              <a:gd name="connsiteY6" fmla="*/ 5768 h 10031"/>
              <a:gd name="connsiteX7" fmla="*/ 9098 w 10000"/>
              <a:gd name="connsiteY7" fmla="*/ 4525 h 10031"/>
              <a:gd name="connsiteX8" fmla="*/ 9399 w 10000"/>
              <a:gd name="connsiteY8" fmla="*/ 4160 h 10031"/>
              <a:gd name="connsiteX9" fmla="*/ 10000 w 10000"/>
              <a:gd name="connsiteY9" fmla="*/ 3576 h 10031"/>
              <a:gd name="connsiteX10" fmla="*/ 9774 w 10000"/>
              <a:gd name="connsiteY10" fmla="*/ 3502 h 10031"/>
              <a:gd name="connsiteX11" fmla="*/ 9399 w 10000"/>
              <a:gd name="connsiteY11" fmla="*/ 3140 h 10031"/>
              <a:gd name="connsiteX12" fmla="*/ 9173 w 10000"/>
              <a:gd name="connsiteY12" fmla="*/ 2044 h 10031"/>
              <a:gd name="connsiteX13" fmla="*/ 9173 w 10000"/>
              <a:gd name="connsiteY13" fmla="*/ 1460 h 10031"/>
              <a:gd name="connsiteX14" fmla="*/ 9098 w 10000"/>
              <a:gd name="connsiteY14" fmla="*/ 729 h 10031"/>
              <a:gd name="connsiteX15" fmla="*/ 8873 w 10000"/>
              <a:gd name="connsiteY15" fmla="*/ 511 h 10031"/>
              <a:gd name="connsiteX16" fmla="*/ 8497 w 10000"/>
              <a:gd name="connsiteY16" fmla="*/ 219 h 10031"/>
              <a:gd name="connsiteX17" fmla="*/ 8272 w 10000"/>
              <a:gd name="connsiteY17" fmla="*/ 0 h 10031"/>
              <a:gd name="connsiteX18" fmla="*/ 7821 w 10000"/>
              <a:gd name="connsiteY18" fmla="*/ 293 h 10031"/>
              <a:gd name="connsiteX19" fmla="*/ 7370 w 10000"/>
              <a:gd name="connsiteY19" fmla="*/ 729 h 10031"/>
              <a:gd name="connsiteX20" fmla="*/ 6769 w 10000"/>
              <a:gd name="connsiteY20" fmla="*/ 729 h 10031"/>
              <a:gd name="connsiteX21" fmla="*/ 5717 w 10000"/>
              <a:gd name="connsiteY21" fmla="*/ 729 h 10031"/>
              <a:gd name="connsiteX22" fmla="*/ 5717 w 10000"/>
              <a:gd name="connsiteY22" fmla="*/ 658 h 10031"/>
              <a:gd name="connsiteX23" fmla="*/ 5643 w 10000"/>
              <a:gd name="connsiteY23" fmla="*/ 729 h 10031"/>
              <a:gd name="connsiteX24" fmla="*/ 1961 w 10000"/>
              <a:gd name="connsiteY24" fmla="*/ 729 h 10031"/>
              <a:gd name="connsiteX25" fmla="*/ 1961 w 10000"/>
              <a:gd name="connsiteY25" fmla="*/ 2263 h 10031"/>
              <a:gd name="connsiteX26" fmla="*/ 1285 w 10000"/>
              <a:gd name="connsiteY26" fmla="*/ 2263 h 10031"/>
              <a:gd name="connsiteX27" fmla="*/ 1285 w 10000"/>
              <a:gd name="connsiteY27" fmla="*/ 2556 h 10031"/>
              <a:gd name="connsiteX28" fmla="*/ 1285 w 10000"/>
              <a:gd name="connsiteY28" fmla="*/ 5179 h 10031"/>
              <a:gd name="connsiteX29" fmla="*/ 1135 w 10000"/>
              <a:gd name="connsiteY29" fmla="*/ 5327 h 10031"/>
              <a:gd name="connsiteX30" fmla="*/ 684 w 10000"/>
              <a:gd name="connsiteY30" fmla="*/ 5621 h 10031"/>
              <a:gd name="connsiteX31" fmla="*/ 609 w 10000"/>
              <a:gd name="connsiteY31" fmla="*/ 5986 h 10031"/>
              <a:gd name="connsiteX32" fmla="*/ 384 w 10000"/>
              <a:gd name="connsiteY32" fmla="*/ 6351 h 10031"/>
              <a:gd name="connsiteX33" fmla="*/ 234 w 10000"/>
              <a:gd name="connsiteY33" fmla="*/ 6935 h 10031"/>
              <a:gd name="connsiteX34" fmla="*/ 8 w 10000"/>
              <a:gd name="connsiteY34" fmla="*/ 7593 h 10031"/>
              <a:gd name="connsiteX35" fmla="*/ 384 w 10000"/>
              <a:gd name="connsiteY35" fmla="*/ 7664 h 10031"/>
              <a:gd name="connsiteX36" fmla="*/ 458 w 10000"/>
              <a:gd name="connsiteY36" fmla="*/ 8245 h 10031"/>
              <a:gd name="connsiteX37" fmla="*/ 684 w 10000"/>
              <a:gd name="connsiteY37" fmla="*/ 8831 h 10031"/>
              <a:gd name="connsiteX38" fmla="*/ 1059 w 10000"/>
              <a:gd name="connsiteY38" fmla="*/ 10000 h 10031"/>
              <a:gd name="connsiteX39" fmla="*/ 4373 w 10000"/>
              <a:gd name="connsiteY39" fmla="*/ 9246 h 10031"/>
              <a:gd name="connsiteX40" fmla="*/ 5064 w 10000"/>
              <a:gd name="connsiteY40" fmla="*/ 9311 h 10031"/>
              <a:gd name="connsiteX41" fmla="*/ 5457 w 10000"/>
              <a:gd name="connsiteY41" fmla="*/ 8984 h 10031"/>
              <a:gd name="connsiteX42" fmla="*/ 5884 w 10000"/>
              <a:gd name="connsiteY42" fmla="*/ 8740 h 10031"/>
              <a:gd name="connsiteX43" fmla="*/ 6040 w 10000"/>
              <a:gd name="connsiteY43" fmla="*/ 8368 h 10031"/>
              <a:gd name="connsiteX44" fmla="*/ 6382 w 10000"/>
              <a:gd name="connsiteY44" fmla="*/ 7982 h 10031"/>
              <a:gd name="connsiteX45" fmla="*/ 6428 w 10000"/>
              <a:gd name="connsiteY45" fmla="*/ 8181 h 10031"/>
              <a:gd name="connsiteX46" fmla="*/ 6444 w 10000"/>
              <a:gd name="connsiteY46" fmla="*/ 8428 h 10031"/>
              <a:gd name="connsiteX47" fmla="*/ 6766 w 10000"/>
              <a:gd name="connsiteY47" fmla="*/ 9268 h 10031"/>
              <a:gd name="connsiteX0" fmla="*/ 7446 w 10000"/>
              <a:gd name="connsiteY0" fmla="*/ 9488 h 10033"/>
              <a:gd name="connsiteX1" fmla="*/ 7446 w 10000"/>
              <a:gd name="connsiteY1" fmla="*/ 8978 h 10033"/>
              <a:gd name="connsiteX2" fmla="*/ 7821 w 10000"/>
              <a:gd name="connsiteY2" fmla="*/ 8978 h 10033"/>
              <a:gd name="connsiteX3" fmla="*/ 8047 w 10000"/>
              <a:gd name="connsiteY3" fmla="*/ 8029 h 10033"/>
              <a:gd name="connsiteX4" fmla="*/ 8648 w 10000"/>
              <a:gd name="connsiteY4" fmla="*/ 7444 h 10033"/>
              <a:gd name="connsiteX5" fmla="*/ 8873 w 10000"/>
              <a:gd name="connsiteY5" fmla="*/ 6351 h 10033"/>
              <a:gd name="connsiteX6" fmla="*/ 8722 w 10000"/>
              <a:gd name="connsiteY6" fmla="*/ 5768 h 10033"/>
              <a:gd name="connsiteX7" fmla="*/ 9098 w 10000"/>
              <a:gd name="connsiteY7" fmla="*/ 4525 h 10033"/>
              <a:gd name="connsiteX8" fmla="*/ 9399 w 10000"/>
              <a:gd name="connsiteY8" fmla="*/ 4160 h 10033"/>
              <a:gd name="connsiteX9" fmla="*/ 10000 w 10000"/>
              <a:gd name="connsiteY9" fmla="*/ 3576 h 10033"/>
              <a:gd name="connsiteX10" fmla="*/ 9774 w 10000"/>
              <a:gd name="connsiteY10" fmla="*/ 3502 h 10033"/>
              <a:gd name="connsiteX11" fmla="*/ 9399 w 10000"/>
              <a:gd name="connsiteY11" fmla="*/ 3140 h 10033"/>
              <a:gd name="connsiteX12" fmla="*/ 9173 w 10000"/>
              <a:gd name="connsiteY12" fmla="*/ 2044 h 10033"/>
              <a:gd name="connsiteX13" fmla="*/ 9173 w 10000"/>
              <a:gd name="connsiteY13" fmla="*/ 1460 h 10033"/>
              <a:gd name="connsiteX14" fmla="*/ 9098 w 10000"/>
              <a:gd name="connsiteY14" fmla="*/ 729 h 10033"/>
              <a:gd name="connsiteX15" fmla="*/ 8873 w 10000"/>
              <a:gd name="connsiteY15" fmla="*/ 511 h 10033"/>
              <a:gd name="connsiteX16" fmla="*/ 8497 w 10000"/>
              <a:gd name="connsiteY16" fmla="*/ 219 h 10033"/>
              <a:gd name="connsiteX17" fmla="*/ 8272 w 10000"/>
              <a:gd name="connsiteY17" fmla="*/ 0 h 10033"/>
              <a:gd name="connsiteX18" fmla="*/ 7821 w 10000"/>
              <a:gd name="connsiteY18" fmla="*/ 293 h 10033"/>
              <a:gd name="connsiteX19" fmla="*/ 7370 w 10000"/>
              <a:gd name="connsiteY19" fmla="*/ 729 h 10033"/>
              <a:gd name="connsiteX20" fmla="*/ 6769 w 10000"/>
              <a:gd name="connsiteY20" fmla="*/ 729 h 10033"/>
              <a:gd name="connsiteX21" fmla="*/ 5717 w 10000"/>
              <a:gd name="connsiteY21" fmla="*/ 729 h 10033"/>
              <a:gd name="connsiteX22" fmla="*/ 5717 w 10000"/>
              <a:gd name="connsiteY22" fmla="*/ 658 h 10033"/>
              <a:gd name="connsiteX23" fmla="*/ 5643 w 10000"/>
              <a:gd name="connsiteY23" fmla="*/ 729 h 10033"/>
              <a:gd name="connsiteX24" fmla="*/ 1961 w 10000"/>
              <a:gd name="connsiteY24" fmla="*/ 729 h 10033"/>
              <a:gd name="connsiteX25" fmla="*/ 1961 w 10000"/>
              <a:gd name="connsiteY25" fmla="*/ 2263 h 10033"/>
              <a:gd name="connsiteX26" fmla="*/ 1285 w 10000"/>
              <a:gd name="connsiteY26" fmla="*/ 2263 h 10033"/>
              <a:gd name="connsiteX27" fmla="*/ 1285 w 10000"/>
              <a:gd name="connsiteY27" fmla="*/ 2556 h 10033"/>
              <a:gd name="connsiteX28" fmla="*/ 1285 w 10000"/>
              <a:gd name="connsiteY28" fmla="*/ 5179 h 10033"/>
              <a:gd name="connsiteX29" fmla="*/ 1135 w 10000"/>
              <a:gd name="connsiteY29" fmla="*/ 5327 h 10033"/>
              <a:gd name="connsiteX30" fmla="*/ 684 w 10000"/>
              <a:gd name="connsiteY30" fmla="*/ 5621 h 10033"/>
              <a:gd name="connsiteX31" fmla="*/ 609 w 10000"/>
              <a:gd name="connsiteY31" fmla="*/ 5986 h 10033"/>
              <a:gd name="connsiteX32" fmla="*/ 384 w 10000"/>
              <a:gd name="connsiteY32" fmla="*/ 6351 h 10033"/>
              <a:gd name="connsiteX33" fmla="*/ 234 w 10000"/>
              <a:gd name="connsiteY33" fmla="*/ 6935 h 10033"/>
              <a:gd name="connsiteX34" fmla="*/ 8 w 10000"/>
              <a:gd name="connsiteY34" fmla="*/ 7593 h 10033"/>
              <a:gd name="connsiteX35" fmla="*/ 384 w 10000"/>
              <a:gd name="connsiteY35" fmla="*/ 7664 h 10033"/>
              <a:gd name="connsiteX36" fmla="*/ 458 w 10000"/>
              <a:gd name="connsiteY36" fmla="*/ 8245 h 10033"/>
              <a:gd name="connsiteX37" fmla="*/ 684 w 10000"/>
              <a:gd name="connsiteY37" fmla="*/ 8831 h 10033"/>
              <a:gd name="connsiteX38" fmla="*/ 1059 w 10000"/>
              <a:gd name="connsiteY38" fmla="*/ 10000 h 10033"/>
              <a:gd name="connsiteX39" fmla="*/ 4373 w 10000"/>
              <a:gd name="connsiteY39" fmla="*/ 9293 h 10033"/>
              <a:gd name="connsiteX40" fmla="*/ 5064 w 10000"/>
              <a:gd name="connsiteY40" fmla="*/ 9311 h 10033"/>
              <a:gd name="connsiteX41" fmla="*/ 5457 w 10000"/>
              <a:gd name="connsiteY41" fmla="*/ 8984 h 10033"/>
              <a:gd name="connsiteX42" fmla="*/ 5884 w 10000"/>
              <a:gd name="connsiteY42" fmla="*/ 8740 h 10033"/>
              <a:gd name="connsiteX43" fmla="*/ 6040 w 10000"/>
              <a:gd name="connsiteY43" fmla="*/ 8368 h 10033"/>
              <a:gd name="connsiteX44" fmla="*/ 6382 w 10000"/>
              <a:gd name="connsiteY44" fmla="*/ 7982 h 10033"/>
              <a:gd name="connsiteX45" fmla="*/ 6428 w 10000"/>
              <a:gd name="connsiteY45" fmla="*/ 8181 h 10033"/>
              <a:gd name="connsiteX46" fmla="*/ 6444 w 10000"/>
              <a:gd name="connsiteY46" fmla="*/ 8428 h 10033"/>
              <a:gd name="connsiteX47" fmla="*/ 6766 w 10000"/>
              <a:gd name="connsiteY47" fmla="*/ 9268 h 10033"/>
              <a:gd name="connsiteX0" fmla="*/ 7446 w 10000"/>
              <a:gd name="connsiteY0" fmla="*/ 9488 h 10015"/>
              <a:gd name="connsiteX1" fmla="*/ 7446 w 10000"/>
              <a:gd name="connsiteY1" fmla="*/ 8978 h 10015"/>
              <a:gd name="connsiteX2" fmla="*/ 7821 w 10000"/>
              <a:gd name="connsiteY2" fmla="*/ 8978 h 10015"/>
              <a:gd name="connsiteX3" fmla="*/ 8047 w 10000"/>
              <a:gd name="connsiteY3" fmla="*/ 8029 h 10015"/>
              <a:gd name="connsiteX4" fmla="*/ 8648 w 10000"/>
              <a:gd name="connsiteY4" fmla="*/ 7444 h 10015"/>
              <a:gd name="connsiteX5" fmla="*/ 8873 w 10000"/>
              <a:gd name="connsiteY5" fmla="*/ 6351 h 10015"/>
              <a:gd name="connsiteX6" fmla="*/ 8722 w 10000"/>
              <a:gd name="connsiteY6" fmla="*/ 5768 h 10015"/>
              <a:gd name="connsiteX7" fmla="*/ 9098 w 10000"/>
              <a:gd name="connsiteY7" fmla="*/ 4525 h 10015"/>
              <a:gd name="connsiteX8" fmla="*/ 9399 w 10000"/>
              <a:gd name="connsiteY8" fmla="*/ 4160 h 10015"/>
              <a:gd name="connsiteX9" fmla="*/ 10000 w 10000"/>
              <a:gd name="connsiteY9" fmla="*/ 3576 h 10015"/>
              <a:gd name="connsiteX10" fmla="*/ 9774 w 10000"/>
              <a:gd name="connsiteY10" fmla="*/ 3502 h 10015"/>
              <a:gd name="connsiteX11" fmla="*/ 9399 w 10000"/>
              <a:gd name="connsiteY11" fmla="*/ 3140 h 10015"/>
              <a:gd name="connsiteX12" fmla="*/ 9173 w 10000"/>
              <a:gd name="connsiteY12" fmla="*/ 2044 h 10015"/>
              <a:gd name="connsiteX13" fmla="*/ 9173 w 10000"/>
              <a:gd name="connsiteY13" fmla="*/ 1460 h 10015"/>
              <a:gd name="connsiteX14" fmla="*/ 9098 w 10000"/>
              <a:gd name="connsiteY14" fmla="*/ 729 h 10015"/>
              <a:gd name="connsiteX15" fmla="*/ 8873 w 10000"/>
              <a:gd name="connsiteY15" fmla="*/ 511 h 10015"/>
              <a:gd name="connsiteX16" fmla="*/ 8497 w 10000"/>
              <a:gd name="connsiteY16" fmla="*/ 219 h 10015"/>
              <a:gd name="connsiteX17" fmla="*/ 8272 w 10000"/>
              <a:gd name="connsiteY17" fmla="*/ 0 h 10015"/>
              <a:gd name="connsiteX18" fmla="*/ 7821 w 10000"/>
              <a:gd name="connsiteY18" fmla="*/ 293 h 10015"/>
              <a:gd name="connsiteX19" fmla="*/ 7370 w 10000"/>
              <a:gd name="connsiteY19" fmla="*/ 729 h 10015"/>
              <a:gd name="connsiteX20" fmla="*/ 6769 w 10000"/>
              <a:gd name="connsiteY20" fmla="*/ 729 h 10015"/>
              <a:gd name="connsiteX21" fmla="*/ 5717 w 10000"/>
              <a:gd name="connsiteY21" fmla="*/ 729 h 10015"/>
              <a:gd name="connsiteX22" fmla="*/ 5717 w 10000"/>
              <a:gd name="connsiteY22" fmla="*/ 658 h 10015"/>
              <a:gd name="connsiteX23" fmla="*/ 5643 w 10000"/>
              <a:gd name="connsiteY23" fmla="*/ 729 h 10015"/>
              <a:gd name="connsiteX24" fmla="*/ 1961 w 10000"/>
              <a:gd name="connsiteY24" fmla="*/ 729 h 10015"/>
              <a:gd name="connsiteX25" fmla="*/ 1961 w 10000"/>
              <a:gd name="connsiteY25" fmla="*/ 2263 h 10015"/>
              <a:gd name="connsiteX26" fmla="*/ 1285 w 10000"/>
              <a:gd name="connsiteY26" fmla="*/ 2263 h 10015"/>
              <a:gd name="connsiteX27" fmla="*/ 1285 w 10000"/>
              <a:gd name="connsiteY27" fmla="*/ 2556 h 10015"/>
              <a:gd name="connsiteX28" fmla="*/ 1285 w 10000"/>
              <a:gd name="connsiteY28" fmla="*/ 5179 h 10015"/>
              <a:gd name="connsiteX29" fmla="*/ 1135 w 10000"/>
              <a:gd name="connsiteY29" fmla="*/ 5327 h 10015"/>
              <a:gd name="connsiteX30" fmla="*/ 684 w 10000"/>
              <a:gd name="connsiteY30" fmla="*/ 5621 h 10015"/>
              <a:gd name="connsiteX31" fmla="*/ 609 w 10000"/>
              <a:gd name="connsiteY31" fmla="*/ 5986 h 10015"/>
              <a:gd name="connsiteX32" fmla="*/ 384 w 10000"/>
              <a:gd name="connsiteY32" fmla="*/ 6351 h 10015"/>
              <a:gd name="connsiteX33" fmla="*/ 234 w 10000"/>
              <a:gd name="connsiteY33" fmla="*/ 6935 h 10015"/>
              <a:gd name="connsiteX34" fmla="*/ 8 w 10000"/>
              <a:gd name="connsiteY34" fmla="*/ 7593 h 10015"/>
              <a:gd name="connsiteX35" fmla="*/ 384 w 10000"/>
              <a:gd name="connsiteY35" fmla="*/ 7664 h 10015"/>
              <a:gd name="connsiteX36" fmla="*/ 458 w 10000"/>
              <a:gd name="connsiteY36" fmla="*/ 8245 h 10015"/>
              <a:gd name="connsiteX37" fmla="*/ 684 w 10000"/>
              <a:gd name="connsiteY37" fmla="*/ 8831 h 10015"/>
              <a:gd name="connsiteX38" fmla="*/ 1059 w 10000"/>
              <a:gd name="connsiteY38" fmla="*/ 10000 h 10015"/>
              <a:gd name="connsiteX39" fmla="*/ 3729 w 10000"/>
              <a:gd name="connsiteY39" fmla="*/ 9526 h 10015"/>
              <a:gd name="connsiteX40" fmla="*/ 4373 w 10000"/>
              <a:gd name="connsiteY40" fmla="*/ 9293 h 10015"/>
              <a:gd name="connsiteX41" fmla="*/ 5064 w 10000"/>
              <a:gd name="connsiteY41" fmla="*/ 9311 h 10015"/>
              <a:gd name="connsiteX42" fmla="*/ 5457 w 10000"/>
              <a:gd name="connsiteY42" fmla="*/ 8984 h 10015"/>
              <a:gd name="connsiteX43" fmla="*/ 5884 w 10000"/>
              <a:gd name="connsiteY43" fmla="*/ 8740 h 10015"/>
              <a:gd name="connsiteX44" fmla="*/ 6040 w 10000"/>
              <a:gd name="connsiteY44" fmla="*/ 8368 h 10015"/>
              <a:gd name="connsiteX45" fmla="*/ 6382 w 10000"/>
              <a:gd name="connsiteY45" fmla="*/ 7982 h 10015"/>
              <a:gd name="connsiteX46" fmla="*/ 6428 w 10000"/>
              <a:gd name="connsiteY46" fmla="*/ 8181 h 10015"/>
              <a:gd name="connsiteX47" fmla="*/ 6444 w 10000"/>
              <a:gd name="connsiteY47" fmla="*/ 8428 h 10015"/>
              <a:gd name="connsiteX48" fmla="*/ 6766 w 10000"/>
              <a:gd name="connsiteY48" fmla="*/ 9268 h 10015"/>
              <a:gd name="connsiteX0" fmla="*/ 7446 w 10000"/>
              <a:gd name="connsiteY0" fmla="*/ 9488 h 10020"/>
              <a:gd name="connsiteX1" fmla="*/ 7446 w 10000"/>
              <a:gd name="connsiteY1" fmla="*/ 8978 h 10020"/>
              <a:gd name="connsiteX2" fmla="*/ 7821 w 10000"/>
              <a:gd name="connsiteY2" fmla="*/ 8978 h 10020"/>
              <a:gd name="connsiteX3" fmla="*/ 8047 w 10000"/>
              <a:gd name="connsiteY3" fmla="*/ 8029 h 10020"/>
              <a:gd name="connsiteX4" fmla="*/ 8648 w 10000"/>
              <a:gd name="connsiteY4" fmla="*/ 7444 h 10020"/>
              <a:gd name="connsiteX5" fmla="*/ 8873 w 10000"/>
              <a:gd name="connsiteY5" fmla="*/ 6351 h 10020"/>
              <a:gd name="connsiteX6" fmla="*/ 8722 w 10000"/>
              <a:gd name="connsiteY6" fmla="*/ 5768 h 10020"/>
              <a:gd name="connsiteX7" fmla="*/ 9098 w 10000"/>
              <a:gd name="connsiteY7" fmla="*/ 4525 h 10020"/>
              <a:gd name="connsiteX8" fmla="*/ 9399 w 10000"/>
              <a:gd name="connsiteY8" fmla="*/ 4160 h 10020"/>
              <a:gd name="connsiteX9" fmla="*/ 10000 w 10000"/>
              <a:gd name="connsiteY9" fmla="*/ 3576 h 10020"/>
              <a:gd name="connsiteX10" fmla="*/ 9774 w 10000"/>
              <a:gd name="connsiteY10" fmla="*/ 3502 h 10020"/>
              <a:gd name="connsiteX11" fmla="*/ 9399 w 10000"/>
              <a:gd name="connsiteY11" fmla="*/ 3140 h 10020"/>
              <a:gd name="connsiteX12" fmla="*/ 9173 w 10000"/>
              <a:gd name="connsiteY12" fmla="*/ 2044 h 10020"/>
              <a:gd name="connsiteX13" fmla="*/ 9173 w 10000"/>
              <a:gd name="connsiteY13" fmla="*/ 1460 h 10020"/>
              <a:gd name="connsiteX14" fmla="*/ 9098 w 10000"/>
              <a:gd name="connsiteY14" fmla="*/ 729 h 10020"/>
              <a:gd name="connsiteX15" fmla="*/ 8873 w 10000"/>
              <a:gd name="connsiteY15" fmla="*/ 511 h 10020"/>
              <a:gd name="connsiteX16" fmla="*/ 8497 w 10000"/>
              <a:gd name="connsiteY16" fmla="*/ 219 h 10020"/>
              <a:gd name="connsiteX17" fmla="*/ 8272 w 10000"/>
              <a:gd name="connsiteY17" fmla="*/ 0 h 10020"/>
              <a:gd name="connsiteX18" fmla="*/ 7821 w 10000"/>
              <a:gd name="connsiteY18" fmla="*/ 293 h 10020"/>
              <a:gd name="connsiteX19" fmla="*/ 7370 w 10000"/>
              <a:gd name="connsiteY19" fmla="*/ 729 h 10020"/>
              <a:gd name="connsiteX20" fmla="*/ 6769 w 10000"/>
              <a:gd name="connsiteY20" fmla="*/ 729 h 10020"/>
              <a:gd name="connsiteX21" fmla="*/ 5717 w 10000"/>
              <a:gd name="connsiteY21" fmla="*/ 729 h 10020"/>
              <a:gd name="connsiteX22" fmla="*/ 5717 w 10000"/>
              <a:gd name="connsiteY22" fmla="*/ 658 h 10020"/>
              <a:gd name="connsiteX23" fmla="*/ 5643 w 10000"/>
              <a:gd name="connsiteY23" fmla="*/ 729 h 10020"/>
              <a:gd name="connsiteX24" fmla="*/ 1961 w 10000"/>
              <a:gd name="connsiteY24" fmla="*/ 729 h 10020"/>
              <a:gd name="connsiteX25" fmla="*/ 1961 w 10000"/>
              <a:gd name="connsiteY25" fmla="*/ 2263 h 10020"/>
              <a:gd name="connsiteX26" fmla="*/ 1285 w 10000"/>
              <a:gd name="connsiteY26" fmla="*/ 2263 h 10020"/>
              <a:gd name="connsiteX27" fmla="*/ 1285 w 10000"/>
              <a:gd name="connsiteY27" fmla="*/ 2556 h 10020"/>
              <a:gd name="connsiteX28" fmla="*/ 1285 w 10000"/>
              <a:gd name="connsiteY28" fmla="*/ 5179 h 10020"/>
              <a:gd name="connsiteX29" fmla="*/ 1135 w 10000"/>
              <a:gd name="connsiteY29" fmla="*/ 5327 h 10020"/>
              <a:gd name="connsiteX30" fmla="*/ 684 w 10000"/>
              <a:gd name="connsiteY30" fmla="*/ 5621 h 10020"/>
              <a:gd name="connsiteX31" fmla="*/ 609 w 10000"/>
              <a:gd name="connsiteY31" fmla="*/ 5986 h 10020"/>
              <a:gd name="connsiteX32" fmla="*/ 384 w 10000"/>
              <a:gd name="connsiteY32" fmla="*/ 6351 h 10020"/>
              <a:gd name="connsiteX33" fmla="*/ 234 w 10000"/>
              <a:gd name="connsiteY33" fmla="*/ 6935 h 10020"/>
              <a:gd name="connsiteX34" fmla="*/ 8 w 10000"/>
              <a:gd name="connsiteY34" fmla="*/ 7593 h 10020"/>
              <a:gd name="connsiteX35" fmla="*/ 384 w 10000"/>
              <a:gd name="connsiteY35" fmla="*/ 7664 h 10020"/>
              <a:gd name="connsiteX36" fmla="*/ 458 w 10000"/>
              <a:gd name="connsiteY36" fmla="*/ 8245 h 10020"/>
              <a:gd name="connsiteX37" fmla="*/ 684 w 10000"/>
              <a:gd name="connsiteY37" fmla="*/ 8831 h 10020"/>
              <a:gd name="connsiteX38" fmla="*/ 1059 w 10000"/>
              <a:gd name="connsiteY38" fmla="*/ 10000 h 10020"/>
              <a:gd name="connsiteX39" fmla="*/ 3940 w 10000"/>
              <a:gd name="connsiteY39" fmla="*/ 9647 h 10020"/>
              <a:gd name="connsiteX40" fmla="*/ 4373 w 10000"/>
              <a:gd name="connsiteY40" fmla="*/ 9293 h 10020"/>
              <a:gd name="connsiteX41" fmla="*/ 5064 w 10000"/>
              <a:gd name="connsiteY41" fmla="*/ 9311 h 10020"/>
              <a:gd name="connsiteX42" fmla="*/ 5457 w 10000"/>
              <a:gd name="connsiteY42" fmla="*/ 8984 h 10020"/>
              <a:gd name="connsiteX43" fmla="*/ 5884 w 10000"/>
              <a:gd name="connsiteY43" fmla="*/ 8740 h 10020"/>
              <a:gd name="connsiteX44" fmla="*/ 6040 w 10000"/>
              <a:gd name="connsiteY44" fmla="*/ 8368 h 10020"/>
              <a:gd name="connsiteX45" fmla="*/ 6382 w 10000"/>
              <a:gd name="connsiteY45" fmla="*/ 7982 h 10020"/>
              <a:gd name="connsiteX46" fmla="*/ 6428 w 10000"/>
              <a:gd name="connsiteY46" fmla="*/ 8181 h 10020"/>
              <a:gd name="connsiteX47" fmla="*/ 6444 w 10000"/>
              <a:gd name="connsiteY47" fmla="*/ 8428 h 10020"/>
              <a:gd name="connsiteX48" fmla="*/ 6766 w 10000"/>
              <a:gd name="connsiteY48" fmla="*/ 9268 h 10020"/>
              <a:gd name="connsiteX0" fmla="*/ 7446 w 10000"/>
              <a:gd name="connsiteY0" fmla="*/ 9488 h 10020"/>
              <a:gd name="connsiteX1" fmla="*/ 7446 w 10000"/>
              <a:gd name="connsiteY1" fmla="*/ 8978 h 10020"/>
              <a:gd name="connsiteX2" fmla="*/ 7821 w 10000"/>
              <a:gd name="connsiteY2" fmla="*/ 8978 h 10020"/>
              <a:gd name="connsiteX3" fmla="*/ 8047 w 10000"/>
              <a:gd name="connsiteY3" fmla="*/ 8029 h 10020"/>
              <a:gd name="connsiteX4" fmla="*/ 8648 w 10000"/>
              <a:gd name="connsiteY4" fmla="*/ 7444 h 10020"/>
              <a:gd name="connsiteX5" fmla="*/ 8873 w 10000"/>
              <a:gd name="connsiteY5" fmla="*/ 6351 h 10020"/>
              <a:gd name="connsiteX6" fmla="*/ 8722 w 10000"/>
              <a:gd name="connsiteY6" fmla="*/ 5768 h 10020"/>
              <a:gd name="connsiteX7" fmla="*/ 9098 w 10000"/>
              <a:gd name="connsiteY7" fmla="*/ 4525 h 10020"/>
              <a:gd name="connsiteX8" fmla="*/ 9399 w 10000"/>
              <a:gd name="connsiteY8" fmla="*/ 4160 h 10020"/>
              <a:gd name="connsiteX9" fmla="*/ 10000 w 10000"/>
              <a:gd name="connsiteY9" fmla="*/ 3576 h 10020"/>
              <a:gd name="connsiteX10" fmla="*/ 9774 w 10000"/>
              <a:gd name="connsiteY10" fmla="*/ 3502 h 10020"/>
              <a:gd name="connsiteX11" fmla="*/ 9399 w 10000"/>
              <a:gd name="connsiteY11" fmla="*/ 3140 h 10020"/>
              <a:gd name="connsiteX12" fmla="*/ 9173 w 10000"/>
              <a:gd name="connsiteY12" fmla="*/ 2044 h 10020"/>
              <a:gd name="connsiteX13" fmla="*/ 9173 w 10000"/>
              <a:gd name="connsiteY13" fmla="*/ 1460 h 10020"/>
              <a:gd name="connsiteX14" fmla="*/ 9098 w 10000"/>
              <a:gd name="connsiteY14" fmla="*/ 729 h 10020"/>
              <a:gd name="connsiteX15" fmla="*/ 8873 w 10000"/>
              <a:gd name="connsiteY15" fmla="*/ 511 h 10020"/>
              <a:gd name="connsiteX16" fmla="*/ 8497 w 10000"/>
              <a:gd name="connsiteY16" fmla="*/ 219 h 10020"/>
              <a:gd name="connsiteX17" fmla="*/ 8272 w 10000"/>
              <a:gd name="connsiteY17" fmla="*/ 0 h 10020"/>
              <a:gd name="connsiteX18" fmla="*/ 7821 w 10000"/>
              <a:gd name="connsiteY18" fmla="*/ 293 h 10020"/>
              <a:gd name="connsiteX19" fmla="*/ 7370 w 10000"/>
              <a:gd name="connsiteY19" fmla="*/ 729 h 10020"/>
              <a:gd name="connsiteX20" fmla="*/ 6769 w 10000"/>
              <a:gd name="connsiteY20" fmla="*/ 729 h 10020"/>
              <a:gd name="connsiteX21" fmla="*/ 5717 w 10000"/>
              <a:gd name="connsiteY21" fmla="*/ 729 h 10020"/>
              <a:gd name="connsiteX22" fmla="*/ 5717 w 10000"/>
              <a:gd name="connsiteY22" fmla="*/ 658 h 10020"/>
              <a:gd name="connsiteX23" fmla="*/ 5643 w 10000"/>
              <a:gd name="connsiteY23" fmla="*/ 729 h 10020"/>
              <a:gd name="connsiteX24" fmla="*/ 1961 w 10000"/>
              <a:gd name="connsiteY24" fmla="*/ 729 h 10020"/>
              <a:gd name="connsiteX25" fmla="*/ 1961 w 10000"/>
              <a:gd name="connsiteY25" fmla="*/ 2263 h 10020"/>
              <a:gd name="connsiteX26" fmla="*/ 1285 w 10000"/>
              <a:gd name="connsiteY26" fmla="*/ 2263 h 10020"/>
              <a:gd name="connsiteX27" fmla="*/ 1285 w 10000"/>
              <a:gd name="connsiteY27" fmla="*/ 2556 h 10020"/>
              <a:gd name="connsiteX28" fmla="*/ 1285 w 10000"/>
              <a:gd name="connsiteY28" fmla="*/ 5179 h 10020"/>
              <a:gd name="connsiteX29" fmla="*/ 1135 w 10000"/>
              <a:gd name="connsiteY29" fmla="*/ 5327 h 10020"/>
              <a:gd name="connsiteX30" fmla="*/ 684 w 10000"/>
              <a:gd name="connsiteY30" fmla="*/ 5621 h 10020"/>
              <a:gd name="connsiteX31" fmla="*/ 609 w 10000"/>
              <a:gd name="connsiteY31" fmla="*/ 5986 h 10020"/>
              <a:gd name="connsiteX32" fmla="*/ 384 w 10000"/>
              <a:gd name="connsiteY32" fmla="*/ 6351 h 10020"/>
              <a:gd name="connsiteX33" fmla="*/ 234 w 10000"/>
              <a:gd name="connsiteY33" fmla="*/ 6935 h 10020"/>
              <a:gd name="connsiteX34" fmla="*/ 8 w 10000"/>
              <a:gd name="connsiteY34" fmla="*/ 7593 h 10020"/>
              <a:gd name="connsiteX35" fmla="*/ 384 w 10000"/>
              <a:gd name="connsiteY35" fmla="*/ 7664 h 10020"/>
              <a:gd name="connsiteX36" fmla="*/ 458 w 10000"/>
              <a:gd name="connsiteY36" fmla="*/ 8245 h 10020"/>
              <a:gd name="connsiteX37" fmla="*/ 684 w 10000"/>
              <a:gd name="connsiteY37" fmla="*/ 8831 h 10020"/>
              <a:gd name="connsiteX38" fmla="*/ 1059 w 10000"/>
              <a:gd name="connsiteY38" fmla="*/ 10000 h 10020"/>
              <a:gd name="connsiteX39" fmla="*/ 3940 w 10000"/>
              <a:gd name="connsiteY39" fmla="*/ 9647 h 10020"/>
              <a:gd name="connsiteX40" fmla="*/ 4373 w 10000"/>
              <a:gd name="connsiteY40" fmla="*/ 9293 h 10020"/>
              <a:gd name="connsiteX41" fmla="*/ 5064 w 10000"/>
              <a:gd name="connsiteY41" fmla="*/ 9311 h 10020"/>
              <a:gd name="connsiteX42" fmla="*/ 5457 w 10000"/>
              <a:gd name="connsiteY42" fmla="*/ 8984 h 10020"/>
              <a:gd name="connsiteX43" fmla="*/ 5884 w 10000"/>
              <a:gd name="connsiteY43" fmla="*/ 8740 h 10020"/>
              <a:gd name="connsiteX44" fmla="*/ 6040 w 10000"/>
              <a:gd name="connsiteY44" fmla="*/ 8368 h 10020"/>
              <a:gd name="connsiteX45" fmla="*/ 6382 w 10000"/>
              <a:gd name="connsiteY45" fmla="*/ 7982 h 10020"/>
              <a:gd name="connsiteX46" fmla="*/ 6428 w 10000"/>
              <a:gd name="connsiteY46" fmla="*/ 8181 h 10020"/>
              <a:gd name="connsiteX47" fmla="*/ 6444 w 10000"/>
              <a:gd name="connsiteY47" fmla="*/ 8428 h 10020"/>
              <a:gd name="connsiteX48" fmla="*/ 6766 w 10000"/>
              <a:gd name="connsiteY48" fmla="*/ 9268 h 10020"/>
              <a:gd name="connsiteX0" fmla="*/ 7446 w 10000"/>
              <a:gd name="connsiteY0" fmla="*/ 9488 h 10020"/>
              <a:gd name="connsiteX1" fmla="*/ 7446 w 10000"/>
              <a:gd name="connsiteY1" fmla="*/ 8978 h 10020"/>
              <a:gd name="connsiteX2" fmla="*/ 7821 w 10000"/>
              <a:gd name="connsiteY2" fmla="*/ 8978 h 10020"/>
              <a:gd name="connsiteX3" fmla="*/ 8047 w 10000"/>
              <a:gd name="connsiteY3" fmla="*/ 8029 h 10020"/>
              <a:gd name="connsiteX4" fmla="*/ 8648 w 10000"/>
              <a:gd name="connsiteY4" fmla="*/ 7444 h 10020"/>
              <a:gd name="connsiteX5" fmla="*/ 8873 w 10000"/>
              <a:gd name="connsiteY5" fmla="*/ 6351 h 10020"/>
              <a:gd name="connsiteX6" fmla="*/ 8722 w 10000"/>
              <a:gd name="connsiteY6" fmla="*/ 5768 h 10020"/>
              <a:gd name="connsiteX7" fmla="*/ 9098 w 10000"/>
              <a:gd name="connsiteY7" fmla="*/ 4525 h 10020"/>
              <a:gd name="connsiteX8" fmla="*/ 9399 w 10000"/>
              <a:gd name="connsiteY8" fmla="*/ 4160 h 10020"/>
              <a:gd name="connsiteX9" fmla="*/ 10000 w 10000"/>
              <a:gd name="connsiteY9" fmla="*/ 3576 h 10020"/>
              <a:gd name="connsiteX10" fmla="*/ 9774 w 10000"/>
              <a:gd name="connsiteY10" fmla="*/ 3502 h 10020"/>
              <a:gd name="connsiteX11" fmla="*/ 9399 w 10000"/>
              <a:gd name="connsiteY11" fmla="*/ 3140 h 10020"/>
              <a:gd name="connsiteX12" fmla="*/ 9173 w 10000"/>
              <a:gd name="connsiteY12" fmla="*/ 2044 h 10020"/>
              <a:gd name="connsiteX13" fmla="*/ 9173 w 10000"/>
              <a:gd name="connsiteY13" fmla="*/ 1460 h 10020"/>
              <a:gd name="connsiteX14" fmla="*/ 9098 w 10000"/>
              <a:gd name="connsiteY14" fmla="*/ 729 h 10020"/>
              <a:gd name="connsiteX15" fmla="*/ 8873 w 10000"/>
              <a:gd name="connsiteY15" fmla="*/ 511 h 10020"/>
              <a:gd name="connsiteX16" fmla="*/ 8497 w 10000"/>
              <a:gd name="connsiteY16" fmla="*/ 219 h 10020"/>
              <a:gd name="connsiteX17" fmla="*/ 8272 w 10000"/>
              <a:gd name="connsiteY17" fmla="*/ 0 h 10020"/>
              <a:gd name="connsiteX18" fmla="*/ 7821 w 10000"/>
              <a:gd name="connsiteY18" fmla="*/ 293 h 10020"/>
              <a:gd name="connsiteX19" fmla="*/ 7370 w 10000"/>
              <a:gd name="connsiteY19" fmla="*/ 729 h 10020"/>
              <a:gd name="connsiteX20" fmla="*/ 6769 w 10000"/>
              <a:gd name="connsiteY20" fmla="*/ 729 h 10020"/>
              <a:gd name="connsiteX21" fmla="*/ 5717 w 10000"/>
              <a:gd name="connsiteY21" fmla="*/ 729 h 10020"/>
              <a:gd name="connsiteX22" fmla="*/ 5717 w 10000"/>
              <a:gd name="connsiteY22" fmla="*/ 658 h 10020"/>
              <a:gd name="connsiteX23" fmla="*/ 5643 w 10000"/>
              <a:gd name="connsiteY23" fmla="*/ 729 h 10020"/>
              <a:gd name="connsiteX24" fmla="*/ 1961 w 10000"/>
              <a:gd name="connsiteY24" fmla="*/ 729 h 10020"/>
              <a:gd name="connsiteX25" fmla="*/ 1961 w 10000"/>
              <a:gd name="connsiteY25" fmla="*/ 2263 h 10020"/>
              <a:gd name="connsiteX26" fmla="*/ 1285 w 10000"/>
              <a:gd name="connsiteY26" fmla="*/ 2263 h 10020"/>
              <a:gd name="connsiteX27" fmla="*/ 1285 w 10000"/>
              <a:gd name="connsiteY27" fmla="*/ 2556 h 10020"/>
              <a:gd name="connsiteX28" fmla="*/ 1285 w 10000"/>
              <a:gd name="connsiteY28" fmla="*/ 5179 h 10020"/>
              <a:gd name="connsiteX29" fmla="*/ 1135 w 10000"/>
              <a:gd name="connsiteY29" fmla="*/ 5327 h 10020"/>
              <a:gd name="connsiteX30" fmla="*/ 684 w 10000"/>
              <a:gd name="connsiteY30" fmla="*/ 5621 h 10020"/>
              <a:gd name="connsiteX31" fmla="*/ 609 w 10000"/>
              <a:gd name="connsiteY31" fmla="*/ 5986 h 10020"/>
              <a:gd name="connsiteX32" fmla="*/ 384 w 10000"/>
              <a:gd name="connsiteY32" fmla="*/ 6351 h 10020"/>
              <a:gd name="connsiteX33" fmla="*/ 234 w 10000"/>
              <a:gd name="connsiteY33" fmla="*/ 6935 h 10020"/>
              <a:gd name="connsiteX34" fmla="*/ 8 w 10000"/>
              <a:gd name="connsiteY34" fmla="*/ 7593 h 10020"/>
              <a:gd name="connsiteX35" fmla="*/ 384 w 10000"/>
              <a:gd name="connsiteY35" fmla="*/ 7664 h 10020"/>
              <a:gd name="connsiteX36" fmla="*/ 458 w 10000"/>
              <a:gd name="connsiteY36" fmla="*/ 8245 h 10020"/>
              <a:gd name="connsiteX37" fmla="*/ 684 w 10000"/>
              <a:gd name="connsiteY37" fmla="*/ 8831 h 10020"/>
              <a:gd name="connsiteX38" fmla="*/ 1059 w 10000"/>
              <a:gd name="connsiteY38" fmla="*/ 10000 h 10020"/>
              <a:gd name="connsiteX39" fmla="*/ 3940 w 10000"/>
              <a:gd name="connsiteY39" fmla="*/ 9647 h 10020"/>
              <a:gd name="connsiteX40" fmla="*/ 4209 w 10000"/>
              <a:gd name="connsiteY40" fmla="*/ 9592 h 10020"/>
              <a:gd name="connsiteX41" fmla="*/ 4373 w 10000"/>
              <a:gd name="connsiteY41" fmla="*/ 9293 h 10020"/>
              <a:gd name="connsiteX42" fmla="*/ 5064 w 10000"/>
              <a:gd name="connsiteY42" fmla="*/ 9311 h 10020"/>
              <a:gd name="connsiteX43" fmla="*/ 5457 w 10000"/>
              <a:gd name="connsiteY43" fmla="*/ 8984 h 10020"/>
              <a:gd name="connsiteX44" fmla="*/ 5884 w 10000"/>
              <a:gd name="connsiteY44" fmla="*/ 8740 h 10020"/>
              <a:gd name="connsiteX45" fmla="*/ 6040 w 10000"/>
              <a:gd name="connsiteY45" fmla="*/ 8368 h 10020"/>
              <a:gd name="connsiteX46" fmla="*/ 6382 w 10000"/>
              <a:gd name="connsiteY46" fmla="*/ 7982 h 10020"/>
              <a:gd name="connsiteX47" fmla="*/ 6428 w 10000"/>
              <a:gd name="connsiteY47" fmla="*/ 8181 h 10020"/>
              <a:gd name="connsiteX48" fmla="*/ 6444 w 10000"/>
              <a:gd name="connsiteY48" fmla="*/ 8428 h 10020"/>
              <a:gd name="connsiteX49" fmla="*/ 6766 w 10000"/>
              <a:gd name="connsiteY49" fmla="*/ 9268 h 10020"/>
              <a:gd name="connsiteX0" fmla="*/ 7446 w 10000"/>
              <a:gd name="connsiteY0" fmla="*/ 9488 h 10020"/>
              <a:gd name="connsiteX1" fmla="*/ 7446 w 10000"/>
              <a:gd name="connsiteY1" fmla="*/ 8978 h 10020"/>
              <a:gd name="connsiteX2" fmla="*/ 7821 w 10000"/>
              <a:gd name="connsiteY2" fmla="*/ 8978 h 10020"/>
              <a:gd name="connsiteX3" fmla="*/ 8047 w 10000"/>
              <a:gd name="connsiteY3" fmla="*/ 8029 h 10020"/>
              <a:gd name="connsiteX4" fmla="*/ 8648 w 10000"/>
              <a:gd name="connsiteY4" fmla="*/ 7444 h 10020"/>
              <a:gd name="connsiteX5" fmla="*/ 8873 w 10000"/>
              <a:gd name="connsiteY5" fmla="*/ 6351 h 10020"/>
              <a:gd name="connsiteX6" fmla="*/ 8722 w 10000"/>
              <a:gd name="connsiteY6" fmla="*/ 5768 h 10020"/>
              <a:gd name="connsiteX7" fmla="*/ 9098 w 10000"/>
              <a:gd name="connsiteY7" fmla="*/ 4525 h 10020"/>
              <a:gd name="connsiteX8" fmla="*/ 9399 w 10000"/>
              <a:gd name="connsiteY8" fmla="*/ 4160 h 10020"/>
              <a:gd name="connsiteX9" fmla="*/ 10000 w 10000"/>
              <a:gd name="connsiteY9" fmla="*/ 3576 h 10020"/>
              <a:gd name="connsiteX10" fmla="*/ 9774 w 10000"/>
              <a:gd name="connsiteY10" fmla="*/ 3502 h 10020"/>
              <a:gd name="connsiteX11" fmla="*/ 9399 w 10000"/>
              <a:gd name="connsiteY11" fmla="*/ 3140 h 10020"/>
              <a:gd name="connsiteX12" fmla="*/ 9173 w 10000"/>
              <a:gd name="connsiteY12" fmla="*/ 2044 h 10020"/>
              <a:gd name="connsiteX13" fmla="*/ 9173 w 10000"/>
              <a:gd name="connsiteY13" fmla="*/ 1460 h 10020"/>
              <a:gd name="connsiteX14" fmla="*/ 9098 w 10000"/>
              <a:gd name="connsiteY14" fmla="*/ 729 h 10020"/>
              <a:gd name="connsiteX15" fmla="*/ 8873 w 10000"/>
              <a:gd name="connsiteY15" fmla="*/ 511 h 10020"/>
              <a:gd name="connsiteX16" fmla="*/ 8497 w 10000"/>
              <a:gd name="connsiteY16" fmla="*/ 219 h 10020"/>
              <a:gd name="connsiteX17" fmla="*/ 8272 w 10000"/>
              <a:gd name="connsiteY17" fmla="*/ 0 h 10020"/>
              <a:gd name="connsiteX18" fmla="*/ 7821 w 10000"/>
              <a:gd name="connsiteY18" fmla="*/ 293 h 10020"/>
              <a:gd name="connsiteX19" fmla="*/ 7370 w 10000"/>
              <a:gd name="connsiteY19" fmla="*/ 729 h 10020"/>
              <a:gd name="connsiteX20" fmla="*/ 6769 w 10000"/>
              <a:gd name="connsiteY20" fmla="*/ 729 h 10020"/>
              <a:gd name="connsiteX21" fmla="*/ 5717 w 10000"/>
              <a:gd name="connsiteY21" fmla="*/ 729 h 10020"/>
              <a:gd name="connsiteX22" fmla="*/ 5717 w 10000"/>
              <a:gd name="connsiteY22" fmla="*/ 658 h 10020"/>
              <a:gd name="connsiteX23" fmla="*/ 5643 w 10000"/>
              <a:gd name="connsiteY23" fmla="*/ 729 h 10020"/>
              <a:gd name="connsiteX24" fmla="*/ 1961 w 10000"/>
              <a:gd name="connsiteY24" fmla="*/ 729 h 10020"/>
              <a:gd name="connsiteX25" fmla="*/ 1961 w 10000"/>
              <a:gd name="connsiteY25" fmla="*/ 2263 h 10020"/>
              <a:gd name="connsiteX26" fmla="*/ 1285 w 10000"/>
              <a:gd name="connsiteY26" fmla="*/ 2263 h 10020"/>
              <a:gd name="connsiteX27" fmla="*/ 1285 w 10000"/>
              <a:gd name="connsiteY27" fmla="*/ 2556 h 10020"/>
              <a:gd name="connsiteX28" fmla="*/ 1285 w 10000"/>
              <a:gd name="connsiteY28" fmla="*/ 5179 h 10020"/>
              <a:gd name="connsiteX29" fmla="*/ 1135 w 10000"/>
              <a:gd name="connsiteY29" fmla="*/ 5327 h 10020"/>
              <a:gd name="connsiteX30" fmla="*/ 684 w 10000"/>
              <a:gd name="connsiteY30" fmla="*/ 5621 h 10020"/>
              <a:gd name="connsiteX31" fmla="*/ 609 w 10000"/>
              <a:gd name="connsiteY31" fmla="*/ 5986 h 10020"/>
              <a:gd name="connsiteX32" fmla="*/ 384 w 10000"/>
              <a:gd name="connsiteY32" fmla="*/ 6351 h 10020"/>
              <a:gd name="connsiteX33" fmla="*/ 234 w 10000"/>
              <a:gd name="connsiteY33" fmla="*/ 6935 h 10020"/>
              <a:gd name="connsiteX34" fmla="*/ 8 w 10000"/>
              <a:gd name="connsiteY34" fmla="*/ 7593 h 10020"/>
              <a:gd name="connsiteX35" fmla="*/ 384 w 10000"/>
              <a:gd name="connsiteY35" fmla="*/ 7664 h 10020"/>
              <a:gd name="connsiteX36" fmla="*/ 458 w 10000"/>
              <a:gd name="connsiteY36" fmla="*/ 8245 h 10020"/>
              <a:gd name="connsiteX37" fmla="*/ 684 w 10000"/>
              <a:gd name="connsiteY37" fmla="*/ 8831 h 10020"/>
              <a:gd name="connsiteX38" fmla="*/ 1059 w 10000"/>
              <a:gd name="connsiteY38" fmla="*/ 10000 h 10020"/>
              <a:gd name="connsiteX39" fmla="*/ 3940 w 10000"/>
              <a:gd name="connsiteY39" fmla="*/ 9647 h 10020"/>
              <a:gd name="connsiteX40" fmla="*/ 4219 w 10000"/>
              <a:gd name="connsiteY40" fmla="*/ 9620 h 10020"/>
              <a:gd name="connsiteX41" fmla="*/ 4373 w 10000"/>
              <a:gd name="connsiteY41" fmla="*/ 9293 h 10020"/>
              <a:gd name="connsiteX42" fmla="*/ 5064 w 10000"/>
              <a:gd name="connsiteY42" fmla="*/ 9311 h 10020"/>
              <a:gd name="connsiteX43" fmla="*/ 5457 w 10000"/>
              <a:gd name="connsiteY43" fmla="*/ 8984 h 10020"/>
              <a:gd name="connsiteX44" fmla="*/ 5884 w 10000"/>
              <a:gd name="connsiteY44" fmla="*/ 8740 h 10020"/>
              <a:gd name="connsiteX45" fmla="*/ 6040 w 10000"/>
              <a:gd name="connsiteY45" fmla="*/ 8368 h 10020"/>
              <a:gd name="connsiteX46" fmla="*/ 6382 w 10000"/>
              <a:gd name="connsiteY46" fmla="*/ 7982 h 10020"/>
              <a:gd name="connsiteX47" fmla="*/ 6428 w 10000"/>
              <a:gd name="connsiteY47" fmla="*/ 8181 h 10020"/>
              <a:gd name="connsiteX48" fmla="*/ 6444 w 10000"/>
              <a:gd name="connsiteY48" fmla="*/ 8428 h 10020"/>
              <a:gd name="connsiteX49" fmla="*/ 6766 w 10000"/>
              <a:gd name="connsiteY49" fmla="*/ 9268 h 10020"/>
              <a:gd name="connsiteX0" fmla="*/ 7446 w 10000"/>
              <a:gd name="connsiteY0" fmla="*/ 9488 h 10031"/>
              <a:gd name="connsiteX1" fmla="*/ 7446 w 10000"/>
              <a:gd name="connsiteY1" fmla="*/ 8978 h 10031"/>
              <a:gd name="connsiteX2" fmla="*/ 7821 w 10000"/>
              <a:gd name="connsiteY2" fmla="*/ 8978 h 10031"/>
              <a:gd name="connsiteX3" fmla="*/ 8047 w 10000"/>
              <a:gd name="connsiteY3" fmla="*/ 8029 h 10031"/>
              <a:gd name="connsiteX4" fmla="*/ 8648 w 10000"/>
              <a:gd name="connsiteY4" fmla="*/ 7444 h 10031"/>
              <a:gd name="connsiteX5" fmla="*/ 8873 w 10000"/>
              <a:gd name="connsiteY5" fmla="*/ 6351 h 10031"/>
              <a:gd name="connsiteX6" fmla="*/ 8722 w 10000"/>
              <a:gd name="connsiteY6" fmla="*/ 5768 h 10031"/>
              <a:gd name="connsiteX7" fmla="*/ 9098 w 10000"/>
              <a:gd name="connsiteY7" fmla="*/ 4525 h 10031"/>
              <a:gd name="connsiteX8" fmla="*/ 9399 w 10000"/>
              <a:gd name="connsiteY8" fmla="*/ 4160 h 10031"/>
              <a:gd name="connsiteX9" fmla="*/ 10000 w 10000"/>
              <a:gd name="connsiteY9" fmla="*/ 3576 h 10031"/>
              <a:gd name="connsiteX10" fmla="*/ 9774 w 10000"/>
              <a:gd name="connsiteY10" fmla="*/ 3502 h 10031"/>
              <a:gd name="connsiteX11" fmla="*/ 9399 w 10000"/>
              <a:gd name="connsiteY11" fmla="*/ 3140 h 10031"/>
              <a:gd name="connsiteX12" fmla="*/ 9173 w 10000"/>
              <a:gd name="connsiteY12" fmla="*/ 2044 h 10031"/>
              <a:gd name="connsiteX13" fmla="*/ 9173 w 10000"/>
              <a:gd name="connsiteY13" fmla="*/ 1460 h 10031"/>
              <a:gd name="connsiteX14" fmla="*/ 9098 w 10000"/>
              <a:gd name="connsiteY14" fmla="*/ 729 h 10031"/>
              <a:gd name="connsiteX15" fmla="*/ 8873 w 10000"/>
              <a:gd name="connsiteY15" fmla="*/ 511 h 10031"/>
              <a:gd name="connsiteX16" fmla="*/ 8497 w 10000"/>
              <a:gd name="connsiteY16" fmla="*/ 219 h 10031"/>
              <a:gd name="connsiteX17" fmla="*/ 8272 w 10000"/>
              <a:gd name="connsiteY17" fmla="*/ 0 h 10031"/>
              <a:gd name="connsiteX18" fmla="*/ 7821 w 10000"/>
              <a:gd name="connsiteY18" fmla="*/ 293 h 10031"/>
              <a:gd name="connsiteX19" fmla="*/ 7370 w 10000"/>
              <a:gd name="connsiteY19" fmla="*/ 729 h 10031"/>
              <a:gd name="connsiteX20" fmla="*/ 6769 w 10000"/>
              <a:gd name="connsiteY20" fmla="*/ 729 h 10031"/>
              <a:gd name="connsiteX21" fmla="*/ 5717 w 10000"/>
              <a:gd name="connsiteY21" fmla="*/ 729 h 10031"/>
              <a:gd name="connsiteX22" fmla="*/ 5717 w 10000"/>
              <a:gd name="connsiteY22" fmla="*/ 658 h 10031"/>
              <a:gd name="connsiteX23" fmla="*/ 5643 w 10000"/>
              <a:gd name="connsiteY23" fmla="*/ 729 h 10031"/>
              <a:gd name="connsiteX24" fmla="*/ 1961 w 10000"/>
              <a:gd name="connsiteY24" fmla="*/ 729 h 10031"/>
              <a:gd name="connsiteX25" fmla="*/ 1961 w 10000"/>
              <a:gd name="connsiteY25" fmla="*/ 2263 h 10031"/>
              <a:gd name="connsiteX26" fmla="*/ 1285 w 10000"/>
              <a:gd name="connsiteY26" fmla="*/ 2263 h 10031"/>
              <a:gd name="connsiteX27" fmla="*/ 1285 w 10000"/>
              <a:gd name="connsiteY27" fmla="*/ 2556 h 10031"/>
              <a:gd name="connsiteX28" fmla="*/ 1285 w 10000"/>
              <a:gd name="connsiteY28" fmla="*/ 5179 h 10031"/>
              <a:gd name="connsiteX29" fmla="*/ 1135 w 10000"/>
              <a:gd name="connsiteY29" fmla="*/ 5327 h 10031"/>
              <a:gd name="connsiteX30" fmla="*/ 684 w 10000"/>
              <a:gd name="connsiteY30" fmla="*/ 5621 h 10031"/>
              <a:gd name="connsiteX31" fmla="*/ 609 w 10000"/>
              <a:gd name="connsiteY31" fmla="*/ 5986 h 10031"/>
              <a:gd name="connsiteX32" fmla="*/ 384 w 10000"/>
              <a:gd name="connsiteY32" fmla="*/ 6351 h 10031"/>
              <a:gd name="connsiteX33" fmla="*/ 234 w 10000"/>
              <a:gd name="connsiteY33" fmla="*/ 6935 h 10031"/>
              <a:gd name="connsiteX34" fmla="*/ 8 w 10000"/>
              <a:gd name="connsiteY34" fmla="*/ 7593 h 10031"/>
              <a:gd name="connsiteX35" fmla="*/ 384 w 10000"/>
              <a:gd name="connsiteY35" fmla="*/ 7664 h 10031"/>
              <a:gd name="connsiteX36" fmla="*/ 458 w 10000"/>
              <a:gd name="connsiteY36" fmla="*/ 8245 h 10031"/>
              <a:gd name="connsiteX37" fmla="*/ 684 w 10000"/>
              <a:gd name="connsiteY37" fmla="*/ 8831 h 10031"/>
              <a:gd name="connsiteX38" fmla="*/ 1059 w 10000"/>
              <a:gd name="connsiteY38" fmla="*/ 10000 h 10031"/>
              <a:gd name="connsiteX39" fmla="*/ 3863 w 10000"/>
              <a:gd name="connsiteY39" fmla="*/ 9806 h 10031"/>
              <a:gd name="connsiteX40" fmla="*/ 4219 w 10000"/>
              <a:gd name="connsiteY40" fmla="*/ 9620 h 10031"/>
              <a:gd name="connsiteX41" fmla="*/ 4373 w 10000"/>
              <a:gd name="connsiteY41" fmla="*/ 9293 h 10031"/>
              <a:gd name="connsiteX42" fmla="*/ 5064 w 10000"/>
              <a:gd name="connsiteY42" fmla="*/ 9311 h 10031"/>
              <a:gd name="connsiteX43" fmla="*/ 5457 w 10000"/>
              <a:gd name="connsiteY43" fmla="*/ 8984 h 10031"/>
              <a:gd name="connsiteX44" fmla="*/ 5884 w 10000"/>
              <a:gd name="connsiteY44" fmla="*/ 8740 h 10031"/>
              <a:gd name="connsiteX45" fmla="*/ 6040 w 10000"/>
              <a:gd name="connsiteY45" fmla="*/ 8368 h 10031"/>
              <a:gd name="connsiteX46" fmla="*/ 6382 w 10000"/>
              <a:gd name="connsiteY46" fmla="*/ 7982 h 10031"/>
              <a:gd name="connsiteX47" fmla="*/ 6428 w 10000"/>
              <a:gd name="connsiteY47" fmla="*/ 8181 h 10031"/>
              <a:gd name="connsiteX48" fmla="*/ 6444 w 10000"/>
              <a:gd name="connsiteY48" fmla="*/ 8428 h 10031"/>
              <a:gd name="connsiteX49" fmla="*/ 6766 w 10000"/>
              <a:gd name="connsiteY49" fmla="*/ 9268 h 10031"/>
              <a:gd name="connsiteX0" fmla="*/ 7446 w 10000"/>
              <a:gd name="connsiteY0" fmla="*/ 9488 h 10031"/>
              <a:gd name="connsiteX1" fmla="*/ 7446 w 10000"/>
              <a:gd name="connsiteY1" fmla="*/ 8978 h 10031"/>
              <a:gd name="connsiteX2" fmla="*/ 7821 w 10000"/>
              <a:gd name="connsiteY2" fmla="*/ 8978 h 10031"/>
              <a:gd name="connsiteX3" fmla="*/ 8047 w 10000"/>
              <a:gd name="connsiteY3" fmla="*/ 8029 h 10031"/>
              <a:gd name="connsiteX4" fmla="*/ 8648 w 10000"/>
              <a:gd name="connsiteY4" fmla="*/ 7444 h 10031"/>
              <a:gd name="connsiteX5" fmla="*/ 8873 w 10000"/>
              <a:gd name="connsiteY5" fmla="*/ 6351 h 10031"/>
              <a:gd name="connsiteX6" fmla="*/ 8722 w 10000"/>
              <a:gd name="connsiteY6" fmla="*/ 5768 h 10031"/>
              <a:gd name="connsiteX7" fmla="*/ 9098 w 10000"/>
              <a:gd name="connsiteY7" fmla="*/ 4525 h 10031"/>
              <a:gd name="connsiteX8" fmla="*/ 9399 w 10000"/>
              <a:gd name="connsiteY8" fmla="*/ 4160 h 10031"/>
              <a:gd name="connsiteX9" fmla="*/ 10000 w 10000"/>
              <a:gd name="connsiteY9" fmla="*/ 3576 h 10031"/>
              <a:gd name="connsiteX10" fmla="*/ 9774 w 10000"/>
              <a:gd name="connsiteY10" fmla="*/ 3502 h 10031"/>
              <a:gd name="connsiteX11" fmla="*/ 9399 w 10000"/>
              <a:gd name="connsiteY11" fmla="*/ 3140 h 10031"/>
              <a:gd name="connsiteX12" fmla="*/ 9173 w 10000"/>
              <a:gd name="connsiteY12" fmla="*/ 2044 h 10031"/>
              <a:gd name="connsiteX13" fmla="*/ 9173 w 10000"/>
              <a:gd name="connsiteY13" fmla="*/ 1460 h 10031"/>
              <a:gd name="connsiteX14" fmla="*/ 9098 w 10000"/>
              <a:gd name="connsiteY14" fmla="*/ 729 h 10031"/>
              <a:gd name="connsiteX15" fmla="*/ 8873 w 10000"/>
              <a:gd name="connsiteY15" fmla="*/ 511 h 10031"/>
              <a:gd name="connsiteX16" fmla="*/ 8497 w 10000"/>
              <a:gd name="connsiteY16" fmla="*/ 219 h 10031"/>
              <a:gd name="connsiteX17" fmla="*/ 8272 w 10000"/>
              <a:gd name="connsiteY17" fmla="*/ 0 h 10031"/>
              <a:gd name="connsiteX18" fmla="*/ 7821 w 10000"/>
              <a:gd name="connsiteY18" fmla="*/ 293 h 10031"/>
              <a:gd name="connsiteX19" fmla="*/ 7370 w 10000"/>
              <a:gd name="connsiteY19" fmla="*/ 729 h 10031"/>
              <a:gd name="connsiteX20" fmla="*/ 6769 w 10000"/>
              <a:gd name="connsiteY20" fmla="*/ 729 h 10031"/>
              <a:gd name="connsiteX21" fmla="*/ 5717 w 10000"/>
              <a:gd name="connsiteY21" fmla="*/ 729 h 10031"/>
              <a:gd name="connsiteX22" fmla="*/ 5717 w 10000"/>
              <a:gd name="connsiteY22" fmla="*/ 658 h 10031"/>
              <a:gd name="connsiteX23" fmla="*/ 5643 w 10000"/>
              <a:gd name="connsiteY23" fmla="*/ 729 h 10031"/>
              <a:gd name="connsiteX24" fmla="*/ 1961 w 10000"/>
              <a:gd name="connsiteY24" fmla="*/ 729 h 10031"/>
              <a:gd name="connsiteX25" fmla="*/ 1961 w 10000"/>
              <a:gd name="connsiteY25" fmla="*/ 2263 h 10031"/>
              <a:gd name="connsiteX26" fmla="*/ 1285 w 10000"/>
              <a:gd name="connsiteY26" fmla="*/ 2263 h 10031"/>
              <a:gd name="connsiteX27" fmla="*/ 1285 w 10000"/>
              <a:gd name="connsiteY27" fmla="*/ 2556 h 10031"/>
              <a:gd name="connsiteX28" fmla="*/ 1285 w 10000"/>
              <a:gd name="connsiteY28" fmla="*/ 5179 h 10031"/>
              <a:gd name="connsiteX29" fmla="*/ 1135 w 10000"/>
              <a:gd name="connsiteY29" fmla="*/ 5327 h 10031"/>
              <a:gd name="connsiteX30" fmla="*/ 684 w 10000"/>
              <a:gd name="connsiteY30" fmla="*/ 5621 h 10031"/>
              <a:gd name="connsiteX31" fmla="*/ 609 w 10000"/>
              <a:gd name="connsiteY31" fmla="*/ 5986 h 10031"/>
              <a:gd name="connsiteX32" fmla="*/ 384 w 10000"/>
              <a:gd name="connsiteY32" fmla="*/ 6351 h 10031"/>
              <a:gd name="connsiteX33" fmla="*/ 234 w 10000"/>
              <a:gd name="connsiteY33" fmla="*/ 6935 h 10031"/>
              <a:gd name="connsiteX34" fmla="*/ 8 w 10000"/>
              <a:gd name="connsiteY34" fmla="*/ 7593 h 10031"/>
              <a:gd name="connsiteX35" fmla="*/ 384 w 10000"/>
              <a:gd name="connsiteY35" fmla="*/ 7664 h 10031"/>
              <a:gd name="connsiteX36" fmla="*/ 458 w 10000"/>
              <a:gd name="connsiteY36" fmla="*/ 8245 h 10031"/>
              <a:gd name="connsiteX37" fmla="*/ 684 w 10000"/>
              <a:gd name="connsiteY37" fmla="*/ 8831 h 10031"/>
              <a:gd name="connsiteX38" fmla="*/ 1059 w 10000"/>
              <a:gd name="connsiteY38" fmla="*/ 10000 h 10031"/>
              <a:gd name="connsiteX39" fmla="*/ 3863 w 10000"/>
              <a:gd name="connsiteY39" fmla="*/ 9806 h 10031"/>
              <a:gd name="connsiteX40" fmla="*/ 3863 w 10000"/>
              <a:gd name="connsiteY40" fmla="*/ 9788 h 10031"/>
              <a:gd name="connsiteX41" fmla="*/ 4219 w 10000"/>
              <a:gd name="connsiteY41" fmla="*/ 9620 h 10031"/>
              <a:gd name="connsiteX42" fmla="*/ 4373 w 10000"/>
              <a:gd name="connsiteY42" fmla="*/ 9293 h 10031"/>
              <a:gd name="connsiteX43" fmla="*/ 5064 w 10000"/>
              <a:gd name="connsiteY43" fmla="*/ 9311 h 10031"/>
              <a:gd name="connsiteX44" fmla="*/ 5457 w 10000"/>
              <a:gd name="connsiteY44" fmla="*/ 8984 h 10031"/>
              <a:gd name="connsiteX45" fmla="*/ 5884 w 10000"/>
              <a:gd name="connsiteY45" fmla="*/ 8740 h 10031"/>
              <a:gd name="connsiteX46" fmla="*/ 6040 w 10000"/>
              <a:gd name="connsiteY46" fmla="*/ 8368 h 10031"/>
              <a:gd name="connsiteX47" fmla="*/ 6382 w 10000"/>
              <a:gd name="connsiteY47" fmla="*/ 7982 h 10031"/>
              <a:gd name="connsiteX48" fmla="*/ 6428 w 10000"/>
              <a:gd name="connsiteY48" fmla="*/ 8181 h 10031"/>
              <a:gd name="connsiteX49" fmla="*/ 6444 w 10000"/>
              <a:gd name="connsiteY49" fmla="*/ 8428 h 10031"/>
              <a:gd name="connsiteX50" fmla="*/ 6766 w 10000"/>
              <a:gd name="connsiteY50" fmla="*/ 9268 h 10031"/>
              <a:gd name="connsiteX0" fmla="*/ 7446 w 10000"/>
              <a:gd name="connsiteY0" fmla="*/ 9488 h 10031"/>
              <a:gd name="connsiteX1" fmla="*/ 7446 w 10000"/>
              <a:gd name="connsiteY1" fmla="*/ 8978 h 10031"/>
              <a:gd name="connsiteX2" fmla="*/ 7821 w 10000"/>
              <a:gd name="connsiteY2" fmla="*/ 8978 h 10031"/>
              <a:gd name="connsiteX3" fmla="*/ 8047 w 10000"/>
              <a:gd name="connsiteY3" fmla="*/ 8029 h 10031"/>
              <a:gd name="connsiteX4" fmla="*/ 8648 w 10000"/>
              <a:gd name="connsiteY4" fmla="*/ 7444 h 10031"/>
              <a:gd name="connsiteX5" fmla="*/ 8873 w 10000"/>
              <a:gd name="connsiteY5" fmla="*/ 6351 h 10031"/>
              <a:gd name="connsiteX6" fmla="*/ 8722 w 10000"/>
              <a:gd name="connsiteY6" fmla="*/ 5768 h 10031"/>
              <a:gd name="connsiteX7" fmla="*/ 9098 w 10000"/>
              <a:gd name="connsiteY7" fmla="*/ 4525 h 10031"/>
              <a:gd name="connsiteX8" fmla="*/ 9399 w 10000"/>
              <a:gd name="connsiteY8" fmla="*/ 4160 h 10031"/>
              <a:gd name="connsiteX9" fmla="*/ 10000 w 10000"/>
              <a:gd name="connsiteY9" fmla="*/ 3576 h 10031"/>
              <a:gd name="connsiteX10" fmla="*/ 9774 w 10000"/>
              <a:gd name="connsiteY10" fmla="*/ 3502 h 10031"/>
              <a:gd name="connsiteX11" fmla="*/ 9399 w 10000"/>
              <a:gd name="connsiteY11" fmla="*/ 3140 h 10031"/>
              <a:gd name="connsiteX12" fmla="*/ 9173 w 10000"/>
              <a:gd name="connsiteY12" fmla="*/ 2044 h 10031"/>
              <a:gd name="connsiteX13" fmla="*/ 9173 w 10000"/>
              <a:gd name="connsiteY13" fmla="*/ 1460 h 10031"/>
              <a:gd name="connsiteX14" fmla="*/ 9098 w 10000"/>
              <a:gd name="connsiteY14" fmla="*/ 729 h 10031"/>
              <a:gd name="connsiteX15" fmla="*/ 8873 w 10000"/>
              <a:gd name="connsiteY15" fmla="*/ 511 h 10031"/>
              <a:gd name="connsiteX16" fmla="*/ 8497 w 10000"/>
              <a:gd name="connsiteY16" fmla="*/ 219 h 10031"/>
              <a:gd name="connsiteX17" fmla="*/ 8272 w 10000"/>
              <a:gd name="connsiteY17" fmla="*/ 0 h 10031"/>
              <a:gd name="connsiteX18" fmla="*/ 7821 w 10000"/>
              <a:gd name="connsiteY18" fmla="*/ 293 h 10031"/>
              <a:gd name="connsiteX19" fmla="*/ 7370 w 10000"/>
              <a:gd name="connsiteY19" fmla="*/ 729 h 10031"/>
              <a:gd name="connsiteX20" fmla="*/ 6769 w 10000"/>
              <a:gd name="connsiteY20" fmla="*/ 729 h 10031"/>
              <a:gd name="connsiteX21" fmla="*/ 5717 w 10000"/>
              <a:gd name="connsiteY21" fmla="*/ 729 h 10031"/>
              <a:gd name="connsiteX22" fmla="*/ 5717 w 10000"/>
              <a:gd name="connsiteY22" fmla="*/ 658 h 10031"/>
              <a:gd name="connsiteX23" fmla="*/ 5643 w 10000"/>
              <a:gd name="connsiteY23" fmla="*/ 729 h 10031"/>
              <a:gd name="connsiteX24" fmla="*/ 1961 w 10000"/>
              <a:gd name="connsiteY24" fmla="*/ 729 h 10031"/>
              <a:gd name="connsiteX25" fmla="*/ 1961 w 10000"/>
              <a:gd name="connsiteY25" fmla="*/ 2263 h 10031"/>
              <a:gd name="connsiteX26" fmla="*/ 1285 w 10000"/>
              <a:gd name="connsiteY26" fmla="*/ 2263 h 10031"/>
              <a:gd name="connsiteX27" fmla="*/ 1285 w 10000"/>
              <a:gd name="connsiteY27" fmla="*/ 2556 h 10031"/>
              <a:gd name="connsiteX28" fmla="*/ 1285 w 10000"/>
              <a:gd name="connsiteY28" fmla="*/ 5179 h 10031"/>
              <a:gd name="connsiteX29" fmla="*/ 1135 w 10000"/>
              <a:gd name="connsiteY29" fmla="*/ 5327 h 10031"/>
              <a:gd name="connsiteX30" fmla="*/ 684 w 10000"/>
              <a:gd name="connsiteY30" fmla="*/ 5621 h 10031"/>
              <a:gd name="connsiteX31" fmla="*/ 609 w 10000"/>
              <a:gd name="connsiteY31" fmla="*/ 5986 h 10031"/>
              <a:gd name="connsiteX32" fmla="*/ 384 w 10000"/>
              <a:gd name="connsiteY32" fmla="*/ 6351 h 10031"/>
              <a:gd name="connsiteX33" fmla="*/ 234 w 10000"/>
              <a:gd name="connsiteY33" fmla="*/ 6935 h 10031"/>
              <a:gd name="connsiteX34" fmla="*/ 8 w 10000"/>
              <a:gd name="connsiteY34" fmla="*/ 7593 h 10031"/>
              <a:gd name="connsiteX35" fmla="*/ 384 w 10000"/>
              <a:gd name="connsiteY35" fmla="*/ 7664 h 10031"/>
              <a:gd name="connsiteX36" fmla="*/ 458 w 10000"/>
              <a:gd name="connsiteY36" fmla="*/ 8245 h 10031"/>
              <a:gd name="connsiteX37" fmla="*/ 684 w 10000"/>
              <a:gd name="connsiteY37" fmla="*/ 8831 h 10031"/>
              <a:gd name="connsiteX38" fmla="*/ 1059 w 10000"/>
              <a:gd name="connsiteY38" fmla="*/ 10000 h 10031"/>
              <a:gd name="connsiteX39" fmla="*/ 3863 w 10000"/>
              <a:gd name="connsiteY39" fmla="*/ 9806 h 10031"/>
              <a:gd name="connsiteX40" fmla="*/ 3479 w 10000"/>
              <a:gd name="connsiteY40" fmla="*/ 9452 h 10031"/>
              <a:gd name="connsiteX41" fmla="*/ 4219 w 10000"/>
              <a:gd name="connsiteY41" fmla="*/ 9620 h 10031"/>
              <a:gd name="connsiteX42" fmla="*/ 4373 w 10000"/>
              <a:gd name="connsiteY42" fmla="*/ 9293 h 10031"/>
              <a:gd name="connsiteX43" fmla="*/ 5064 w 10000"/>
              <a:gd name="connsiteY43" fmla="*/ 9311 h 10031"/>
              <a:gd name="connsiteX44" fmla="*/ 5457 w 10000"/>
              <a:gd name="connsiteY44" fmla="*/ 8984 h 10031"/>
              <a:gd name="connsiteX45" fmla="*/ 5884 w 10000"/>
              <a:gd name="connsiteY45" fmla="*/ 8740 h 10031"/>
              <a:gd name="connsiteX46" fmla="*/ 6040 w 10000"/>
              <a:gd name="connsiteY46" fmla="*/ 8368 h 10031"/>
              <a:gd name="connsiteX47" fmla="*/ 6382 w 10000"/>
              <a:gd name="connsiteY47" fmla="*/ 7982 h 10031"/>
              <a:gd name="connsiteX48" fmla="*/ 6428 w 10000"/>
              <a:gd name="connsiteY48" fmla="*/ 8181 h 10031"/>
              <a:gd name="connsiteX49" fmla="*/ 6444 w 10000"/>
              <a:gd name="connsiteY49" fmla="*/ 8428 h 10031"/>
              <a:gd name="connsiteX50" fmla="*/ 6766 w 10000"/>
              <a:gd name="connsiteY50" fmla="*/ 9268 h 10031"/>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778 w 10000"/>
              <a:gd name="connsiteY39" fmla="*/ 9087 h 10008"/>
              <a:gd name="connsiteX40" fmla="*/ 3479 w 10000"/>
              <a:gd name="connsiteY40" fmla="*/ 9452 h 10008"/>
              <a:gd name="connsiteX41" fmla="*/ 4219 w 10000"/>
              <a:gd name="connsiteY41" fmla="*/ 9620 h 10008"/>
              <a:gd name="connsiteX42" fmla="*/ 4373 w 10000"/>
              <a:gd name="connsiteY42" fmla="*/ 9293 h 10008"/>
              <a:gd name="connsiteX43" fmla="*/ 5064 w 10000"/>
              <a:gd name="connsiteY43" fmla="*/ 9311 h 10008"/>
              <a:gd name="connsiteX44" fmla="*/ 5457 w 10000"/>
              <a:gd name="connsiteY44" fmla="*/ 8984 h 10008"/>
              <a:gd name="connsiteX45" fmla="*/ 5884 w 10000"/>
              <a:gd name="connsiteY45" fmla="*/ 8740 h 10008"/>
              <a:gd name="connsiteX46" fmla="*/ 6040 w 10000"/>
              <a:gd name="connsiteY46" fmla="*/ 8368 h 10008"/>
              <a:gd name="connsiteX47" fmla="*/ 6382 w 10000"/>
              <a:gd name="connsiteY47" fmla="*/ 7982 h 10008"/>
              <a:gd name="connsiteX48" fmla="*/ 6428 w 10000"/>
              <a:gd name="connsiteY48" fmla="*/ 8181 h 10008"/>
              <a:gd name="connsiteX49" fmla="*/ 6444 w 10000"/>
              <a:gd name="connsiteY49" fmla="*/ 8428 h 10008"/>
              <a:gd name="connsiteX50" fmla="*/ 6766 w 10000"/>
              <a:gd name="connsiteY50" fmla="*/ 9268 h 10008"/>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778 w 10000"/>
              <a:gd name="connsiteY39" fmla="*/ 9087 h 10008"/>
              <a:gd name="connsiteX40" fmla="*/ 3479 w 10000"/>
              <a:gd name="connsiteY40" fmla="*/ 9452 h 10008"/>
              <a:gd name="connsiteX41" fmla="*/ 3863 w 10000"/>
              <a:gd name="connsiteY41" fmla="*/ 9778 h 10008"/>
              <a:gd name="connsiteX42" fmla="*/ 4219 w 10000"/>
              <a:gd name="connsiteY42" fmla="*/ 9620 h 10008"/>
              <a:gd name="connsiteX43" fmla="*/ 4373 w 10000"/>
              <a:gd name="connsiteY43" fmla="*/ 9293 h 10008"/>
              <a:gd name="connsiteX44" fmla="*/ 5064 w 10000"/>
              <a:gd name="connsiteY44" fmla="*/ 9311 h 10008"/>
              <a:gd name="connsiteX45" fmla="*/ 5457 w 10000"/>
              <a:gd name="connsiteY45" fmla="*/ 8984 h 10008"/>
              <a:gd name="connsiteX46" fmla="*/ 5884 w 10000"/>
              <a:gd name="connsiteY46" fmla="*/ 8740 h 10008"/>
              <a:gd name="connsiteX47" fmla="*/ 6040 w 10000"/>
              <a:gd name="connsiteY47" fmla="*/ 8368 h 10008"/>
              <a:gd name="connsiteX48" fmla="*/ 6382 w 10000"/>
              <a:gd name="connsiteY48" fmla="*/ 7982 h 10008"/>
              <a:gd name="connsiteX49" fmla="*/ 6428 w 10000"/>
              <a:gd name="connsiteY49" fmla="*/ 8181 h 10008"/>
              <a:gd name="connsiteX50" fmla="*/ 6444 w 10000"/>
              <a:gd name="connsiteY50" fmla="*/ 8428 h 10008"/>
              <a:gd name="connsiteX51" fmla="*/ 6766 w 10000"/>
              <a:gd name="connsiteY51" fmla="*/ 9268 h 10008"/>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778 w 10000"/>
              <a:gd name="connsiteY39" fmla="*/ 9087 h 10008"/>
              <a:gd name="connsiteX40" fmla="*/ 3479 w 10000"/>
              <a:gd name="connsiteY40" fmla="*/ 9452 h 10008"/>
              <a:gd name="connsiteX41" fmla="*/ 3863 w 10000"/>
              <a:gd name="connsiteY41" fmla="*/ 9778 h 10008"/>
              <a:gd name="connsiteX42" fmla="*/ 4219 w 10000"/>
              <a:gd name="connsiteY42" fmla="*/ 9620 h 10008"/>
              <a:gd name="connsiteX43" fmla="*/ 4373 w 10000"/>
              <a:gd name="connsiteY43" fmla="*/ 9293 h 10008"/>
              <a:gd name="connsiteX44" fmla="*/ 5064 w 10000"/>
              <a:gd name="connsiteY44" fmla="*/ 9311 h 10008"/>
              <a:gd name="connsiteX45" fmla="*/ 5457 w 10000"/>
              <a:gd name="connsiteY45" fmla="*/ 8984 h 10008"/>
              <a:gd name="connsiteX46" fmla="*/ 5884 w 10000"/>
              <a:gd name="connsiteY46" fmla="*/ 8740 h 10008"/>
              <a:gd name="connsiteX47" fmla="*/ 6040 w 10000"/>
              <a:gd name="connsiteY47" fmla="*/ 8368 h 10008"/>
              <a:gd name="connsiteX48" fmla="*/ 6382 w 10000"/>
              <a:gd name="connsiteY48" fmla="*/ 7982 h 10008"/>
              <a:gd name="connsiteX49" fmla="*/ 6428 w 10000"/>
              <a:gd name="connsiteY49" fmla="*/ 8181 h 10008"/>
              <a:gd name="connsiteX50" fmla="*/ 6444 w 10000"/>
              <a:gd name="connsiteY50" fmla="*/ 8428 h 10008"/>
              <a:gd name="connsiteX51" fmla="*/ 6766 w 10000"/>
              <a:gd name="connsiteY51" fmla="*/ 9268 h 10008"/>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778 w 10000"/>
              <a:gd name="connsiteY39" fmla="*/ 9087 h 10008"/>
              <a:gd name="connsiteX40" fmla="*/ 3479 w 10000"/>
              <a:gd name="connsiteY40" fmla="*/ 9452 h 10008"/>
              <a:gd name="connsiteX41" fmla="*/ 3863 w 10000"/>
              <a:gd name="connsiteY41" fmla="*/ 9778 h 10008"/>
              <a:gd name="connsiteX42" fmla="*/ 4219 w 10000"/>
              <a:gd name="connsiteY42" fmla="*/ 9620 h 10008"/>
              <a:gd name="connsiteX43" fmla="*/ 4373 w 10000"/>
              <a:gd name="connsiteY43" fmla="*/ 9293 h 10008"/>
              <a:gd name="connsiteX44" fmla="*/ 5064 w 10000"/>
              <a:gd name="connsiteY44" fmla="*/ 9311 h 10008"/>
              <a:gd name="connsiteX45" fmla="*/ 5457 w 10000"/>
              <a:gd name="connsiteY45" fmla="*/ 8984 h 10008"/>
              <a:gd name="connsiteX46" fmla="*/ 5884 w 10000"/>
              <a:gd name="connsiteY46" fmla="*/ 8740 h 10008"/>
              <a:gd name="connsiteX47" fmla="*/ 6040 w 10000"/>
              <a:gd name="connsiteY47" fmla="*/ 8368 h 10008"/>
              <a:gd name="connsiteX48" fmla="*/ 6382 w 10000"/>
              <a:gd name="connsiteY48" fmla="*/ 7982 h 10008"/>
              <a:gd name="connsiteX49" fmla="*/ 6428 w 10000"/>
              <a:gd name="connsiteY49" fmla="*/ 8181 h 10008"/>
              <a:gd name="connsiteX50" fmla="*/ 6444 w 10000"/>
              <a:gd name="connsiteY50" fmla="*/ 8428 h 10008"/>
              <a:gd name="connsiteX51" fmla="*/ 6766 w 10000"/>
              <a:gd name="connsiteY51" fmla="*/ 9268 h 10008"/>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778 w 10000"/>
              <a:gd name="connsiteY39" fmla="*/ 9087 h 10008"/>
              <a:gd name="connsiteX40" fmla="*/ 3786 w 10000"/>
              <a:gd name="connsiteY40" fmla="*/ 9452 h 10008"/>
              <a:gd name="connsiteX41" fmla="*/ 3863 w 10000"/>
              <a:gd name="connsiteY41" fmla="*/ 9778 h 10008"/>
              <a:gd name="connsiteX42" fmla="*/ 4219 w 10000"/>
              <a:gd name="connsiteY42" fmla="*/ 9620 h 10008"/>
              <a:gd name="connsiteX43" fmla="*/ 4373 w 10000"/>
              <a:gd name="connsiteY43" fmla="*/ 9293 h 10008"/>
              <a:gd name="connsiteX44" fmla="*/ 5064 w 10000"/>
              <a:gd name="connsiteY44" fmla="*/ 9311 h 10008"/>
              <a:gd name="connsiteX45" fmla="*/ 5457 w 10000"/>
              <a:gd name="connsiteY45" fmla="*/ 8984 h 10008"/>
              <a:gd name="connsiteX46" fmla="*/ 5884 w 10000"/>
              <a:gd name="connsiteY46" fmla="*/ 8740 h 10008"/>
              <a:gd name="connsiteX47" fmla="*/ 6040 w 10000"/>
              <a:gd name="connsiteY47" fmla="*/ 8368 h 10008"/>
              <a:gd name="connsiteX48" fmla="*/ 6382 w 10000"/>
              <a:gd name="connsiteY48" fmla="*/ 7982 h 10008"/>
              <a:gd name="connsiteX49" fmla="*/ 6428 w 10000"/>
              <a:gd name="connsiteY49" fmla="*/ 8181 h 10008"/>
              <a:gd name="connsiteX50" fmla="*/ 6444 w 10000"/>
              <a:gd name="connsiteY50" fmla="*/ 8428 h 10008"/>
              <a:gd name="connsiteX51" fmla="*/ 6766 w 10000"/>
              <a:gd name="connsiteY51" fmla="*/ 9268 h 10008"/>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778 w 10000"/>
              <a:gd name="connsiteY39" fmla="*/ 9087 h 10008"/>
              <a:gd name="connsiteX40" fmla="*/ 3786 w 10000"/>
              <a:gd name="connsiteY40" fmla="*/ 9452 h 10008"/>
              <a:gd name="connsiteX41" fmla="*/ 3863 w 10000"/>
              <a:gd name="connsiteY41" fmla="*/ 9778 h 10008"/>
              <a:gd name="connsiteX42" fmla="*/ 4219 w 10000"/>
              <a:gd name="connsiteY42" fmla="*/ 9620 h 10008"/>
              <a:gd name="connsiteX43" fmla="*/ 4373 w 10000"/>
              <a:gd name="connsiteY43" fmla="*/ 9293 h 10008"/>
              <a:gd name="connsiteX44" fmla="*/ 5064 w 10000"/>
              <a:gd name="connsiteY44" fmla="*/ 9311 h 10008"/>
              <a:gd name="connsiteX45" fmla="*/ 5457 w 10000"/>
              <a:gd name="connsiteY45" fmla="*/ 8984 h 10008"/>
              <a:gd name="connsiteX46" fmla="*/ 5884 w 10000"/>
              <a:gd name="connsiteY46" fmla="*/ 8740 h 10008"/>
              <a:gd name="connsiteX47" fmla="*/ 6040 w 10000"/>
              <a:gd name="connsiteY47" fmla="*/ 8368 h 10008"/>
              <a:gd name="connsiteX48" fmla="*/ 6382 w 10000"/>
              <a:gd name="connsiteY48" fmla="*/ 7982 h 10008"/>
              <a:gd name="connsiteX49" fmla="*/ 6428 w 10000"/>
              <a:gd name="connsiteY49" fmla="*/ 8181 h 10008"/>
              <a:gd name="connsiteX50" fmla="*/ 6444 w 10000"/>
              <a:gd name="connsiteY50" fmla="*/ 8428 h 10008"/>
              <a:gd name="connsiteX51" fmla="*/ 6766 w 10000"/>
              <a:gd name="connsiteY51" fmla="*/ 9268 h 10008"/>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778 w 10000"/>
              <a:gd name="connsiteY39" fmla="*/ 9087 h 10008"/>
              <a:gd name="connsiteX40" fmla="*/ 3008 w 10000"/>
              <a:gd name="connsiteY40" fmla="*/ 9433 h 10008"/>
              <a:gd name="connsiteX41" fmla="*/ 3786 w 10000"/>
              <a:gd name="connsiteY41" fmla="*/ 9452 h 10008"/>
              <a:gd name="connsiteX42" fmla="*/ 3863 w 10000"/>
              <a:gd name="connsiteY42" fmla="*/ 9778 h 10008"/>
              <a:gd name="connsiteX43" fmla="*/ 4219 w 10000"/>
              <a:gd name="connsiteY43" fmla="*/ 9620 h 10008"/>
              <a:gd name="connsiteX44" fmla="*/ 4373 w 10000"/>
              <a:gd name="connsiteY44" fmla="*/ 9293 h 10008"/>
              <a:gd name="connsiteX45" fmla="*/ 5064 w 10000"/>
              <a:gd name="connsiteY45" fmla="*/ 9311 h 10008"/>
              <a:gd name="connsiteX46" fmla="*/ 5457 w 10000"/>
              <a:gd name="connsiteY46" fmla="*/ 8984 h 10008"/>
              <a:gd name="connsiteX47" fmla="*/ 5884 w 10000"/>
              <a:gd name="connsiteY47" fmla="*/ 8740 h 10008"/>
              <a:gd name="connsiteX48" fmla="*/ 6040 w 10000"/>
              <a:gd name="connsiteY48" fmla="*/ 8368 h 10008"/>
              <a:gd name="connsiteX49" fmla="*/ 6382 w 10000"/>
              <a:gd name="connsiteY49" fmla="*/ 7982 h 10008"/>
              <a:gd name="connsiteX50" fmla="*/ 6428 w 10000"/>
              <a:gd name="connsiteY50" fmla="*/ 8181 h 10008"/>
              <a:gd name="connsiteX51" fmla="*/ 6444 w 10000"/>
              <a:gd name="connsiteY51" fmla="*/ 8428 h 10008"/>
              <a:gd name="connsiteX52" fmla="*/ 6766 w 10000"/>
              <a:gd name="connsiteY52" fmla="*/ 9268 h 10008"/>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778 w 10000"/>
              <a:gd name="connsiteY39" fmla="*/ 9087 h 10008"/>
              <a:gd name="connsiteX40" fmla="*/ 3008 w 10000"/>
              <a:gd name="connsiteY40" fmla="*/ 9433 h 10008"/>
              <a:gd name="connsiteX41" fmla="*/ 3786 w 10000"/>
              <a:gd name="connsiteY41" fmla="*/ 9499 h 10008"/>
              <a:gd name="connsiteX42" fmla="*/ 3863 w 10000"/>
              <a:gd name="connsiteY42" fmla="*/ 9778 h 10008"/>
              <a:gd name="connsiteX43" fmla="*/ 4219 w 10000"/>
              <a:gd name="connsiteY43" fmla="*/ 9620 h 10008"/>
              <a:gd name="connsiteX44" fmla="*/ 4373 w 10000"/>
              <a:gd name="connsiteY44" fmla="*/ 9293 h 10008"/>
              <a:gd name="connsiteX45" fmla="*/ 5064 w 10000"/>
              <a:gd name="connsiteY45" fmla="*/ 9311 h 10008"/>
              <a:gd name="connsiteX46" fmla="*/ 5457 w 10000"/>
              <a:gd name="connsiteY46" fmla="*/ 8984 h 10008"/>
              <a:gd name="connsiteX47" fmla="*/ 5884 w 10000"/>
              <a:gd name="connsiteY47" fmla="*/ 8740 h 10008"/>
              <a:gd name="connsiteX48" fmla="*/ 6040 w 10000"/>
              <a:gd name="connsiteY48" fmla="*/ 8368 h 10008"/>
              <a:gd name="connsiteX49" fmla="*/ 6382 w 10000"/>
              <a:gd name="connsiteY49" fmla="*/ 7982 h 10008"/>
              <a:gd name="connsiteX50" fmla="*/ 6428 w 10000"/>
              <a:gd name="connsiteY50" fmla="*/ 8181 h 10008"/>
              <a:gd name="connsiteX51" fmla="*/ 6444 w 10000"/>
              <a:gd name="connsiteY51" fmla="*/ 8428 h 10008"/>
              <a:gd name="connsiteX52" fmla="*/ 6766 w 10000"/>
              <a:gd name="connsiteY52" fmla="*/ 9268 h 10008"/>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778 w 10000"/>
              <a:gd name="connsiteY39" fmla="*/ 9087 h 10008"/>
              <a:gd name="connsiteX40" fmla="*/ 2960 w 10000"/>
              <a:gd name="connsiteY40" fmla="*/ 9480 h 10008"/>
              <a:gd name="connsiteX41" fmla="*/ 3786 w 10000"/>
              <a:gd name="connsiteY41" fmla="*/ 9499 h 10008"/>
              <a:gd name="connsiteX42" fmla="*/ 3863 w 10000"/>
              <a:gd name="connsiteY42" fmla="*/ 9778 h 10008"/>
              <a:gd name="connsiteX43" fmla="*/ 4219 w 10000"/>
              <a:gd name="connsiteY43" fmla="*/ 9620 h 10008"/>
              <a:gd name="connsiteX44" fmla="*/ 4373 w 10000"/>
              <a:gd name="connsiteY44" fmla="*/ 9293 h 10008"/>
              <a:gd name="connsiteX45" fmla="*/ 5064 w 10000"/>
              <a:gd name="connsiteY45" fmla="*/ 9311 h 10008"/>
              <a:gd name="connsiteX46" fmla="*/ 5457 w 10000"/>
              <a:gd name="connsiteY46" fmla="*/ 8984 h 10008"/>
              <a:gd name="connsiteX47" fmla="*/ 5884 w 10000"/>
              <a:gd name="connsiteY47" fmla="*/ 8740 h 10008"/>
              <a:gd name="connsiteX48" fmla="*/ 6040 w 10000"/>
              <a:gd name="connsiteY48" fmla="*/ 8368 h 10008"/>
              <a:gd name="connsiteX49" fmla="*/ 6382 w 10000"/>
              <a:gd name="connsiteY49" fmla="*/ 7982 h 10008"/>
              <a:gd name="connsiteX50" fmla="*/ 6428 w 10000"/>
              <a:gd name="connsiteY50" fmla="*/ 8181 h 10008"/>
              <a:gd name="connsiteX51" fmla="*/ 6444 w 10000"/>
              <a:gd name="connsiteY51" fmla="*/ 8428 h 10008"/>
              <a:gd name="connsiteX52" fmla="*/ 6766 w 10000"/>
              <a:gd name="connsiteY52" fmla="*/ 9268 h 10008"/>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778 w 10000"/>
              <a:gd name="connsiteY39" fmla="*/ 9087 h 10008"/>
              <a:gd name="connsiteX40" fmla="*/ 2960 w 10000"/>
              <a:gd name="connsiteY40" fmla="*/ 9480 h 10008"/>
              <a:gd name="connsiteX41" fmla="*/ 3757 w 10000"/>
              <a:gd name="connsiteY41" fmla="*/ 9508 h 10008"/>
              <a:gd name="connsiteX42" fmla="*/ 3863 w 10000"/>
              <a:gd name="connsiteY42" fmla="*/ 9778 h 10008"/>
              <a:gd name="connsiteX43" fmla="*/ 4219 w 10000"/>
              <a:gd name="connsiteY43" fmla="*/ 9620 h 10008"/>
              <a:gd name="connsiteX44" fmla="*/ 4373 w 10000"/>
              <a:gd name="connsiteY44" fmla="*/ 9293 h 10008"/>
              <a:gd name="connsiteX45" fmla="*/ 5064 w 10000"/>
              <a:gd name="connsiteY45" fmla="*/ 9311 h 10008"/>
              <a:gd name="connsiteX46" fmla="*/ 5457 w 10000"/>
              <a:gd name="connsiteY46" fmla="*/ 8984 h 10008"/>
              <a:gd name="connsiteX47" fmla="*/ 5884 w 10000"/>
              <a:gd name="connsiteY47" fmla="*/ 8740 h 10008"/>
              <a:gd name="connsiteX48" fmla="*/ 6040 w 10000"/>
              <a:gd name="connsiteY48" fmla="*/ 8368 h 10008"/>
              <a:gd name="connsiteX49" fmla="*/ 6382 w 10000"/>
              <a:gd name="connsiteY49" fmla="*/ 7982 h 10008"/>
              <a:gd name="connsiteX50" fmla="*/ 6428 w 10000"/>
              <a:gd name="connsiteY50" fmla="*/ 8181 h 10008"/>
              <a:gd name="connsiteX51" fmla="*/ 6444 w 10000"/>
              <a:gd name="connsiteY51" fmla="*/ 8428 h 10008"/>
              <a:gd name="connsiteX52" fmla="*/ 6766 w 10000"/>
              <a:gd name="connsiteY52" fmla="*/ 9268 h 10008"/>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778 w 10000"/>
              <a:gd name="connsiteY39" fmla="*/ 9087 h 10008"/>
              <a:gd name="connsiteX40" fmla="*/ 3027 w 10000"/>
              <a:gd name="connsiteY40" fmla="*/ 9433 h 10008"/>
              <a:gd name="connsiteX41" fmla="*/ 3757 w 10000"/>
              <a:gd name="connsiteY41" fmla="*/ 9508 h 10008"/>
              <a:gd name="connsiteX42" fmla="*/ 3863 w 10000"/>
              <a:gd name="connsiteY42" fmla="*/ 9778 h 10008"/>
              <a:gd name="connsiteX43" fmla="*/ 4219 w 10000"/>
              <a:gd name="connsiteY43" fmla="*/ 9620 h 10008"/>
              <a:gd name="connsiteX44" fmla="*/ 4373 w 10000"/>
              <a:gd name="connsiteY44" fmla="*/ 9293 h 10008"/>
              <a:gd name="connsiteX45" fmla="*/ 5064 w 10000"/>
              <a:gd name="connsiteY45" fmla="*/ 9311 h 10008"/>
              <a:gd name="connsiteX46" fmla="*/ 5457 w 10000"/>
              <a:gd name="connsiteY46" fmla="*/ 8984 h 10008"/>
              <a:gd name="connsiteX47" fmla="*/ 5884 w 10000"/>
              <a:gd name="connsiteY47" fmla="*/ 8740 h 10008"/>
              <a:gd name="connsiteX48" fmla="*/ 6040 w 10000"/>
              <a:gd name="connsiteY48" fmla="*/ 8368 h 10008"/>
              <a:gd name="connsiteX49" fmla="*/ 6382 w 10000"/>
              <a:gd name="connsiteY49" fmla="*/ 7982 h 10008"/>
              <a:gd name="connsiteX50" fmla="*/ 6428 w 10000"/>
              <a:gd name="connsiteY50" fmla="*/ 8181 h 10008"/>
              <a:gd name="connsiteX51" fmla="*/ 6444 w 10000"/>
              <a:gd name="connsiteY51" fmla="*/ 8428 h 10008"/>
              <a:gd name="connsiteX52" fmla="*/ 6766 w 10000"/>
              <a:gd name="connsiteY52" fmla="*/ 9268 h 10008"/>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778 w 10000"/>
              <a:gd name="connsiteY39" fmla="*/ 9087 h 10008"/>
              <a:gd name="connsiteX40" fmla="*/ 2893 w 10000"/>
              <a:gd name="connsiteY40" fmla="*/ 9508 h 10008"/>
              <a:gd name="connsiteX41" fmla="*/ 3757 w 10000"/>
              <a:gd name="connsiteY41" fmla="*/ 9508 h 10008"/>
              <a:gd name="connsiteX42" fmla="*/ 3863 w 10000"/>
              <a:gd name="connsiteY42" fmla="*/ 9778 h 10008"/>
              <a:gd name="connsiteX43" fmla="*/ 4219 w 10000"/>
              <a:gd name="connsiteY43" fmla="*/ 9620 h 10008"/>
              <a:gd name="connsiteX44" fmla="*/ 4373 w 10000"/>
              <a:gd name="connsiteY44" fmla="*/ 9293 h 10008"/>
              <a:gd name="connsiteX45" fmla="*/ 5064 w 10000"/>
              <a:gd name="connsiteY45" fmla="*/ 9311 h 10008"/>
              <a:gd name="connsiteX46" fmla="*/ 5457 w 10000"/>
              <a:gd name="connsiteY46" fmla="*/ 8984 h 10008"/>
              <a:gd name="connsiteX47" fmla="*/ 5884 w 10000"/>
              <a:gd name="connsiteY47" fmla="*/ 8740 h 10008"/>
              <a:gd name="connsiteX48" fmla="*/ 6040 w 10000"/>
              <a:gd name="connsiteY48" fmla="*/ 8368 h 10008"/>
              <a:gd name="connsiteX49" fmla="*/ 6382 w 10000"/>
              <a:gd name="connsiteY49" fmla="*/ 7982 h 10008"/>
              <a:gd name="connsiteX50" fmla="*/ 6428 w 10000"/>
              <a:gd name="connsiteY50" fmla="*/ 8181 h 10008"/>
              <a:gd name="connsiteX51" fmla="*/ 6444 w 10000"/>
              <a:gd name="connsiteY51" fmla="*/ 8428 h 10008"/>
              <a:gd name="connsiteX52" fmla="*/ 6766 w 10000"/>
              <a:gd name="connsiteY52" fmla="*/ 9268 h 10008"/>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778 w 10000"/>
              <a:gd name="connsiteY39" fmla="*/ 9087 h 10008"/>
              <a:gd name="connsiteX40" fmla="*/ 2893 w 10000"/>
              <a:gd name="connsiteY40" fmla="*/ 9508 h 10008"/>
              <a:gd name="connsiteX41" fmla="*/ 3757 w 10000"/>
              <a:gd name="connsiteY41" fmla="*/ 9508 h 10008"/>
              <a:gd name="connsiteX42" fmla="*/ 3863 w 10000"/>
              <a:gd name="connsiteY42" fmla="*/ 9778 h 10008"/>
              <a:gd name="connsiteX43" fmla="*/ 4219 w 10000"/>
              <a:gd name="connsiteY43" fmla="*/ 9620 h 10008"/>
              <a:gd name="connsiteX44" fmla="*/ 4373 w 10000"/>
              <a:gd name="connsiteY44" fmla="*/ 9293 h 10008"/>
              <a:gd name="connsiteX45" fmla="*/ 5064 w 10000"/>
              <a:gd name="connsiteY45" fmla="*/ 9311 h 10008"/>
              <a:gd name="connsiteX46" fmla="*/ 5457 w 10000"/>
              <a:gd name="connsiteY46" fmla="*/ 8984 h 10008"/>
              <a:gd name="connsiteX47" fmla="*/ 5884 w 10000"/>
              <a:gd name="connsiteY47" fmla="*/ 8740 h 10008"/>
              <a:gd name="connsiteX48" fmla="*/ 6040 w 10000"/>
              <a:gd name="connsiteY48" fmla="*/ 8368 h 10008"/>
              <a:gd name="connsiteX49" fmla="*/ 6382 w 10000"/>
              <a:gd name="connsiteY49" fmla="*/ 7982 h 10008"/>
              <a:gd name="connsiteX50" fmla="*/ 6428 w 10000"/>
              <a:gd name="connsiteY50" fmla="*/ 8181 h 10008"/>
              <a:gd name="connsiteX51" fmla="*/ 6444 w 10000"/>
              <a:gd name="connsiteY51" fmla="*/ 8428 h 10008"/>
              <a:gd name="connsiteX52" fmla="*/ 6766 w 10000"/>
              <a:gd name="connsiteY52" fmla="*/ 9268 h 10008"/>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778 w 10000"/>
              <a:gd name="connsiteY39" fmla="*/ 9087 h 10008"/>
              <a:gd name="connsiteX40" fmla="*/ 2893 w 10000"/>
              <a:gd name="connsiteY40" fmla="*/ 9508 h 10008"/>
              <a:gd name="connsiteX41" fmla="*/ 3757 w 10000"/>
              <a:gd name="connsiteY41" fmla="*/ 9508 h 10008"/>
              <a:gd name="connsiteX42" fmla="*/ 3863 w 10000"/>
              <a:gd name="connsiteY42" fmla="*/ 9778 h 10008"/>
              <a:gd name="connsiteX43" fmla="*/ 4219 w 10000"/>
              <a:gd name="connsiteY43" fmla="*/ 9620 h 10008"/>
              <a:gd name="connsiteX44" fmla="*/ 4373 w 10000"/>
              <a:gd name="connsiteY44" fmla="*/ 9293 h 10008"/>
              <a:gd name="connsiteX45" fmla="*/ 5064 w 10000"/>
              <a:gd name="connsiteY45" fmla="*/ 9311 h 10008"/>
              <a:gd name="connsiteX46" fmla="*/ 5457 w 10000"/>
              <a:gd name="connsiteY46" fmla="*/ 8984 h 10008"/>
              <a:gd name="connsiteX47" fmla="*/ 5884 w 10000"/>
              <a:gd name="connsiteY47" fmla="*/ 8740 h 10008"/>
              <a:gd name="connsiteX48" fmla="*/ 6040 w 10000"/>
              <a:gd name="connsiteY48" fmla="*/ 8368 h 10008"/>
              <a:gd name="connsiteX49" fmla="*/ 6382 w 10000"/>
              <a:gd name="connsiteY49" fmla="*/ 7982 h 10008"/>
              <a:gd name="connsiteX50" fmla="*/ 6428 w 10000"/>
              <a:gd name="connsiteY50" fmla="*/ 8181 h 10008"/>
              <a:gd name="connsiteX51" fmla="*/ 6444 w 10000"/>
              <a:gd name="connsiteY51" fmla="*/ 8428 h 10008"/>
              <a:gd name="connsiteX52" fmla="*/ 6766 w 10000"/>
              <a:gd name="connsiteY52" fmla="*/ 9268 h 10008"/>
              <a:gd name="connsiteX0" fmla="*/ 7446 w 10000"/>
              <a:gd name="connsiteY0" fmla="*/ 9488 h 10018"/>
              <a:gd name="connsiteX1" fmla="*/ 7446 w 10000"/>
              <a:gd name="connsiteY1" fmla="*/ 8978 h 10018"/>
              <a:gd name="connsiteX2" fmla="*/ 7821 w 10000"/>
              <a:gd name="connsiteY2" fmla="*/ 8978 h 10018"/>
              <a:gd name="connsiteX3" fmla="*/ 8047 w 10000"/>
              <a:gd name="connsiteY3" fmla="*/ 8029 h 10018"/>
              <a:gd name="connsiteX4" fmla="*/ 8648 w 10000"/>
              <a:gd name="connsiteY4" fmla="*/ 7444 h 10018"/>
              <a:gd name="connsiteX5" fmla="*/ 8873 w 10000"/>
              <a:gd name="connsiteY5" fmla="*/ 6351 h 10018"/>
              <a:gd name="connsiteX6" fmla="*/ 8722 w 10000"/>
              <a:gd name="connsiteY6" fmla="*/ 5768 h 10018"/>
              <a:gd name="connsiteX7" fmla="*/ 9098 w 10000"/>
              <a:gd name="connsiteY7" fmla="*/ 4525 h 10018"/>
              <a:gd name="connsiteX8" fmla="*/ 9399 w 10000"/>
              <a:gd name="connsiteY8" fmla="*/ 4160 h 10018"/>
              <a:gd name="connsiteX9" fmla="*/ 10000 w 10000"/>
              <a:gd name="connsiteY9" fmla="*/ 3576 h 10018"/>
              <a:gd name="connsiteX10" fmla="*/ 9774 w 10000"/>
              <a:gd name="connsiteY10" fmla="*/ 3502 h 10018"/>
              <a:gd name="connsiteX11" fmla="*/ 9399 w 10000"/>
              <a:gd name="connsiteY11" fmla="*/ 3140 h 10018"/>
              <a:gd name="connsiteX12" fmla="*/ 9173 w 10000"/>
              <a:gd name="connsiteY12" fmla="*/ 2044 h 10018"/>
              <a:gd name="connsiteX13" fmla="*/ 9173 w 10000"/>
              <a:gd name="connsiteY13" fmla="*/ 1460 h 10018"/>
              <a:gd name="connsiteX14" fmla="*/ 9098 w 10000"/>
              <a:gd name="connsiteY14" fmla="*/ 729 h 10018"/>
              <a:gd name="connsiteX15" fmla="*/ 8873 w 10000"/>
              <a:gd name="connsiteY15" fmla="*/ 511 h 10018"/>
              <a:gd name="connsiteX16" fmla="*/ 8497 w 10000"/>
              <a:gd name="connsiteY16" fmla="*/ 219 h 10018"/>
              <a:gd name="connsiteX17" fmla="*/ 8272 w 10000"/>
              <a:gd name="connsiteY17" fmla="*/ 0 h 10018"/>
              <a:gd name="connsiteX18" fmla="*/ 7821 w 10000"/>
              <a:gd name="connsiteY18" fmla="*/ 293 h 10018"/>
              <a:gd name="connsiteX19" fmla="*/ 7370 w 10000"/>
              <a:gd name="connsiteY19" fmla="*/ 729 h 10018"/>
              <a:gd name="connsiteX20" fmla="*/ 6769 w 10000"/>
              <a:gd name="connsiteY20" fmla="*/ 729 h 10018"/>
              <a:gd name="connsiteX21" fmla="*/ 5717 w 10000"/>
              <a:gd name="connsiteY21" fmla="*/ 729 h 10018"/>
              <a:gd name="connsiteX22" fmla="*/ 5717 w 10000"/>
              <a:gd name="connsiteY22" fmla="*/ 658 h 10018"/>
              <a:gd name="connsiteX23" fmla="*/ 5643 w 10000"/>
              <a:gd name="connsiteY23" fmla="*/ 729 h 10018"/>
              <a:gd name="connsiteX24" fmla="*/ 1961 w 10000"/>
              <a:gd name="connsiteY24" fmla="*/ 729 h 10018"/>
              <a:gd name="connsiteX25" fmla="*/ 1961 w 10000"/>
              <a:gd name="connsiteY25" fmla="*/ 2263 h 10018"/>
              <a:gd name="connsiteX26" fmla="*/ 1285 w 10000"/>
              <a:gd name="connsiteY26" fmla="*/ 2263 h 10018"/>
              <a:gd name="connsiteX27" fmla="*/ 1285 w 10000"/>
              <a:gd name="connsiteY27" fmla="*/ 2556 h 10018"/>
              <a:gd name="connsiteX28" fmla="*/ 1285 w 10000"/>
              <a:gd name="connsiteY28" fmla="*/ 5179 h 10018"/>
              <a:gd name="connsiteX29" fmla="*/ 1135 w 10000"/>
              <a:gd name="connsiteY29" fmla="*/ 5327 h 10018"/>
              <a:gd name="connsiteX30" fmla="*/ 684 w 10000"/>
              <a:gd name="connsiteY30" fmla="*/ 5621 h 10018"/>
              <a:gd name="connsiteX31" fmla="*/ 609 w 10000"/>
              <a:gd name="connsiteY31" fmla="*/ 5986 h 10018"/>
              <a:gd name="connsiteX32" fmla="*/ 384 w 10000"/>
              <a:gd name="connsiteY32" fmla="*/ 6351 h 10018"/>
              <a:gd name="connsiteX33" fmla="*/ 234 w 10000"/>
              <a:gd name="connsiteY33" fmla="*/ 6935 h 10018"/>
              <a:gd name="connsiteX34" fmla="*/ 8 w 10000"/>
              <a:gd name="connsiteY34" fmla="*/ 7593 h 10018"/>
              <a:gd name="connsiteX35" fmla="*/ 384 w 10000"/>
              <a:gd name="connsiteY35" fmla="*/ 7664 h 10018"/>
              <a:gd name="connsiteX36" fmla="*/ 458 w 10000"/>
              <a:gd name="connsiteY36" fmla="*/ 8245 h 10018"/>
              <a:gd name="connsiteX37" fmla="*/ 684 w 10000"/>
              <a:gd name="connsiteY37" fmla="*/ 8831 h 10018"/>
              <a:gd name="connsiteX38" fmla="*/ 1059 w 10000"/>
              <a:gd name="connsiteY38" fmla="*/ 10000 h 10018"/>
              <a:gd name="connsiteX39" fmla="*/ 2509 w 10000"/>
              <a:gd name="connsiteY39" fmla="*/ 9601 h 10018"/>
              <a:gd name="connsiteX40" fmla="*/ 2893 w 10000"/>
              <a:gd name="connsiteY40" fmla="*/ 9508 h 10018"/>
              <a:gd name="connsiteX41" fmla="*/ 3757 w 10000"/>
              <a:gd name="connsiteY41" fmla="*/ 9508 h 10018"/>
              <a:gd name="connsiteX42" fmla="*/ 3863 w 10000"/>
              <a:gd name="connsiteY42" fmla="*/ 9778 h 10018"/>
              <a:gd name="connsiteX43" fmla="*/ 4219 w 10000"/>
              <a:gd name="connsiteY43" fmla="*/ 9620 h 10018"/>
              <a:gd name="connsiteX44" fmla="*/ 4373 w 10000"/>
              <a:gd name="connsiteY44" fmla="*/ 9293 h 10018"/>
              <a:gd name="connsiteX45" fmla="*/ 5064 w 10000"/>
              <a:gd name="connsiteY45" fmla="*/ 9311 h 10018"/>
              <a:gd name="connsiteX46" fmla="*/ 5457 w 10000"/>
              <a:gd name="connsiteY46" fmla="*/ 8984 h 10018"/>
              <a:gd name="connsiteX47" fmla="*/ 5884 w 10000"/>
              <a:gd name="connsiteY47" fmla="*/ 8740 h 10018"/>
              <a:gd name="connsiteX48" fmla="*/ 6040 w 10000"/>
              <a:gd name="connsiteY48" fmla="*/ 8368 h 10018"/>
              <a:gd name="connsiteX49" fmla="*/ 6382 w 10000"/>
              <a:gd name="connsiteY49" fmla="*/ 7982 h 10018"/>
              <a:gd name="connsiteX50" fmla="*/ 6428 w 10000"/>
              <a:gd name="connsiteY50" fmla="*/ 8181 h 10018"/>
              <a:gd name="connsiteX51" fmla="*/ 6444 w 10000"/>
              <a:gd name="connsiteY51" fmla="*/ 8428 h 10018"/>
              <a:gd name="connsiteX52" fmla="*/ 6766 w 10000"/>
              <a:gd name="connsiteY52" fmla="*/ 9268 h 10018"/>
              <a:gd name="connsiteX0" fmla="*/ 7446 w 10000"/>
              <a:gd name="connsiteY0" fmla="*/ 9488 h 10018"/>
              <a:gd name="connsiteX1" fmla="*/ 7446 w 10000"/>
              <a:gd name="connsiteY1" fmla="*/ 8978 h 10018"/>
              <a:gd name="connsiteX2" fmla="*/ 7821 w 10000"/>
              <a:gd name="connsiteY2" fmla="*/ 8978 h 10018"/>
              <a:gd name="connsiteX3" fmla="*/ 8047 w 10000"/>
              <a:gd name="connsiteY3" fmla="*/ 8029 h 10018"/>
              <a:gd name="connsiteX4" fmla="*/ 8648 w 10000"/>
              <a:gd name="connsiteY4" fmla="*/ 7444 h 10018"/>
              <a:gd name="connsiteX5" fmla="*/ 8873 w 10000"/>
              <a:gd name="connsiteY5" fmla="*/ 6351 h 10018"/>
              <a:gd name="connsiteX6" fmla="*/ 8722 w 10000"/>
              <a:gd name="connsiteY6" fmla="*/ 5768 h 10018"/>
              <a:gd name="connsiteX7" fmla="*/ 9098 w 10000"/>
              <a:gd name="connsiteY7" fmla="*/ 4525 h 10018"/>
              <a:gd name="connsiteX8" fmla="*/ 9399 w 10000"/>
              <a:gd name="connsiteY8" fmla="*/ 4160 h 10018"/>
              <a:gd name="connsiteX9" fmla="*/ 10000 w 10000"/>
              <a:gd name="connsiteY9" fmla="*/ 3576 h 10018"/>
              <a:gd name="connsiteX10" fmla="*/ 9774 w 10000"/>
              <a:gd name="connsiteY10" fmla="*/ 3502 h 10018"/>
              <a:gd name="connsiteX11" fmla="*/ 9399 w 10000"/>
              <a:gd name="connsiteY11" fmla="*/ 3140 h 10018"/>
              <a:gd name="connsiteX12" fmla="*/ 9173 w 10000"/>
              <a:gd name="connsiteY12" fmla="*/ 2044 h 10018"/>
              <a:gd name="connsiteX13" fmla="*/ 9173 w 10000"/>
              <a:gd name="connsiteY13" fmla="*/ 1460 h 10018"/>
              <a:gd name="connsiteX14" fmla="*/ 9098 w 10000"/>
              <a:gd name="connsiteY14" fmla="*/ 729 h 10018"/>
              <a:gd name="connsiteX15" fmla="*/ 8873 w 10000"/>
              <a:gd name="connsiteY15" fmla="*/ 511 h 10018"/>
              <a:gd name="connsiteX16" fmla="*/ 8497 w 10000"/>
              <a:gd name="connsiteY16" fmla="*/ 219 h 10018"/>
              <a:gd name="connsiteX17" fmla="*/ 8272 w 10000"/>
              <a:gd name="connsiteY17" fmla="*/ 0 h 10018"/>
              <a:gd name="connsiteX18" fmla="*/ 7821 w 10000"/>
              <a:gd name="connsiteY18" fmla="*/ 293 h 10018"/>
              <a:gd name="connsiteX19" fmla="*/ 7370 w 10000"/>
              <a:gd name="connsiteY19" fmla="*/ 729 h 10018"/>
              <a:gd name="connsiteX20" fmla="*/ 6769 w 10000"/>
              <a:gd name="connsiteY20" fmla="*/ 729 h 10018"/>
              <a:gd name="connsiteX21" fmla="*/ 5717 w 10000"/>
              <a:gd name="connsiteY21" fmla="*/ 729 h 10018"/>
              <a:gd name="connsiteX22" fmla="*/ 5717 w 10000"/>
              <a:gd name="connsiteY22" fmla="*/ 658 h 10018"/>
              <a:gd name="connsiteX23" fmla="*/ 5643 w 10000"/>
              <a:gd name="connsiteY23" fmla="*/ 729 h 10018"/>
              <a:gd name="connsiteX24" fmla="*/ 1961 w 10000"/>
              <a:gd name="connsiteY24" fmla="*/ 729 h 10018"/>
              <a:gd name="connsiteX25" fmla="*/ 1961 w 10000"/>
              <a:gd name="connsiteY25" fmla="*/ 2263 h 10018"/>
              <a:gd name="connsiteX26" fmla="*/ 1285 w 10000"/>
              <a:gd name="connsiteY26" fmla="*/ 2263 h 10018"/>
              <a:gd name="connsiteX27" fmla="*/ 1285 w 10000"/>
              <a:gd name="connsiteY27" fmla="*/ 2556 h 10018"/>
              <a:gd name="connsiteX28" fmla="*/ 1285 w 10000"/>
              <a:gd name="connsiteY28" fmla="*/ 5179 h 10018"/>
              <a:gd name="connsiteX29" fmla="*/ 1135 w 10000"/>
              <a:gd name="connsiteY29" fmla="*/ 5327 h 10018"/>
              <a:gd name="connsiteX30" fmla="*/ 684 w 10000"/>
              <a:gd name="connsiteY30" fmla="*/ 5621 h 10018"/>
              <a:gd name="connsiteX31" fmla="*/ 609 w 10000"/>
              <a:gd name="connsiteY31" fmla="*/ 5986 h 10018"/>
              <a:gd name="connsiteX32" fmla="*/ 384 w 10000"/>
              <a:gd name="connsiteY32" fmla="*/ 6351 h 10018"/>
              <a:gd name="connsiteX33" fmla="*/ 234 w 10000"/>
              <a:gd name="connsiteY33" fmla="*/ 6935 h 10018"/>
              <a:gd name="connsiteX34" fmla="*/ 8 w 10000"/>
              <a:gd name="connsiteY34" fmla="*/ 7593 h 10018"/>
              <a:gd name="connsiteX35" fmla="*/ 384 w 10000"/>
              <a:gd name="connsiteY35" fmla="*/ 7664 h 10018"/>
              <a:gd name="connsiteX36" fmla="*/ 458 w 10000"/>
              <a:gd name="connsiteY36" fmla="*/ 8245 h 10018"/>
              <a:gd name="connsiteX37" fmla="*/ 684 w 10000"/>
              <a:gd name="connsiteY37" fmla="*/ 8831 h 10018"/>
              <a:gd name="connsiteX38" fmla="*/ 1059 w 10000"/>
              <a:gd name="connsiteY38" fmla="*/ 10000 h 10018"/>
              <a:gd name="connsiteX39" fmla="*/ 2509 w 10000"/>
              <a:gd name="connsiteY39" fmla="*/ 9601 h 10018"/>
              <a:gd name="connsiteX40" fmla="*/ 2893 w 10000"/>
              <a:gd name="connsiteY40" fmla="*/ 9508 h 10018"/>
              <a:gd name="connsiteX41" fmla="*/ 3757 w 10000"/>
              <a:gd name="connsiteY41" fmla="*/ 9508 h 10018"/>
              <a:gd name="connsiteX42" fmla="*/ 3863 w 10000"/>
              <a:gd name="connsiteY42" fmla="*/ 9778 h 10018"/>
              <a:gd name="connsiteX43" fmla="*/ 4219 w 10000"/>
              <a:gd name="connsiteY43" fmla="*/ 9620 h 10018"/>
              <a:gd name="connsiteX44" fmla="*/ 4373 w 10000"/>
              <a:gd name="connsiteY44" fmla="*/ 9293 h 10018"/>
              <a:gd name="connsiteX45" fmla="*/ 5064 w 10000"/>
              <a:gd name="connsiteY45" fmla="*/ 9311 h 10018"/>
              <a:gd name="connsiteX46" fmla="*/ 5457 w 10000"/>
              <a:gd name="connsiteY46" fmla="*/ 8984 h 10018"/>
              <a:gd name="connsiteX47" fmla="*/ 5884 w 10000"/>
              <a:gd name="connsiteY47" fmla="*/ 8740 h 10018"/>
              <a:gd name="connsiteX48" fmla="*/ 6040 w 10000"/>
              <a:gd name="connsiteY48" fmla="*/ 8368 h 10018"/>
              <a:gd name="connsiteX49" fmla="*/ 6382 w 10000"/>
              <a:gd name="connsiteY49" fmla="*/ 7982 h 10018"/>
              <a:gd name="connsiteX50" fmla="*/ 6428 w 10000"/>
              <a:gd name="connsiteY50" fmla="*/ 8181 h 10018"/>
              <a:gd name="connsiteX51" fmla="*/ 6444 w 10000"/>
              <a:gd name="connsiteY51" fmla="*/ 8428 h 10018"/>
              <a:gd name="connsiteX52" fmla="*/ 6766 w 10000"/>
              <a:gd name="connsiteY52" fmla="*/ 9268 h 10018"/>
              <a:gd name="connsiteX0" fmla="*/ 7446 w 10000"/>
              <a:gd name="connsiteY0" fmla="*/ 9488 h 10018"/>
              <a:gd name="connsiteX1" fmla="*/ 7446 w 10000"/>
              <a:gd name="connsiteY1" fmla="*/ 8978 h 10018"/>
              <a:gd name="connsiteX2" fmla="*/ 7821 w 10000"/>
              <a:gd name="connsiteY2" fmla="*/ 8978 h 10018"/>
              <a:gd name="connsiteX3" fmla="*/ 8047 w 10000"/>
              <a:gd name="connsiteY3" fmla="*/ 8029 h 10018"/>
              <a:gd name="connsiteX4" fmla="*/ 8648 w 10000"/>
              <a:gd name="connsiteY4" fmla="*/ 7444 h 10018"/>
              <a:gd name="connsiteX5" fmla="*/ 8873 w 10000"/>
              <a:gd name="connsiteY5" fmla="*/ 6351 h 10018"/>
              <a:gd name="connsiteX6" fmla="*/ 8722 w 10000"/>
              <a:gd name="connsiteY6" fmla="*/ 5768 h 10018"/>
              <a:gd name="connsiteX7" fmla="*/ 9098 w 10000"/>
              <a:gd name="connsiteY7" fmla="*/ 4525 h 10018"/>
              <a:gd name="connsiteX8" fmla="*/ 9399 w 10000"/>
              <a:gd name="connsiteY8" fmla="*/ 4160 h 10018"/>
              <a:gd name="connsiteX9" fmla="*/ 10000 w 10000"/>
              <a:gd name="connsiteY9" fmla="*/ 3576 h 10018"/>
              <a:gd name="connsiteX10" fmla="*/ 9774 w 10000"/>
              <a:gd name="connsiteY10" fmla="*/ 3502 h 10018"/>
              <a:gd name="connsiteX11" fmla="*/ 9399 w 10000"/>
              <a:gd name="connsiteY11" fmla="*/ 3140 h 10018"/>
              <a:gd name="connsiteX12" fmla="*/ 9173 w 10000"/>
              <a:gd name="connsiteY12" fmla="*/ 2044 h 10018"/>
              <a:gd name="connsiteX13" fmla="*/ 9173 w 10000"/>
              <a:gd name="connsiteY13" fmla="*/ 1460 h 10018"/>
              <a:gd name="connsiteX14" fmla="*/ 9098 w 10000"/>
              <a:gd name="connsiteY14" fmla="*/ 729 h 10018"/>
              <a:gd name="connsiteX15" fmla="*/ 8873 w 10000"/>
              <a:gd name="connsiteY15" fmla="*/ 511 h 10018"/>
              <a:gd name="connsiteX16" fmla="*/ 8497 w 10000"/>
              <a:gd name="connsiteY16" fmla="*/ 219 h 10018"/>
              <a:gd name="connsiteX17" fmla="*/ 8272 w 10000"/>
              <a:gd name="connsiteY17" fmla="*/ 0 h 10018"/>
              <a:gd name="connsiteX18" fmla="*/ 7821 w 10000"/>
              <a:gd name="connsiteY18" fmla="*/ 293 h 10018"/>
              <a:gd name="connsiteX19" fmla="*/ 7370 w 10000"/>
              <a:gd name="connsiteY19" fmla="*/ 729 h 10018"/>
              <a:gd name="connsiteX20" fmla="*/ 6769 w 10000"/>
              <a:gd name="connsiteY20" fmla="*/ 729 h 10018"/>
              <a:gd name="connsiteX21" fmla="*/ 5717 w 10000"/>
              <a:gd name="connsiteY21" fmla="*/ 729 h 10018"/>
              <a:gd name="connsiteX22" fmla="*/ 5717 w 10000"/>
              <a:gd name="connsiteY22" fmla="*/ 658 h 10018"/>
              <a:gd name="connsiteX23" fmla="*/ 5643 w 10000"/>
              <a:gd name="connsiteY23" fmla="*/ 729 h 10018"/>
              <a:gd name="connsiteX24" fmla="*/ 1961 w 10000"/>
              <a:gd name="connsiteY24" fmla="*/ 729 h 10018"/>
              <a:gd name="connsiteX25" fmla="*/ 1961 w 10000"/>
              <a:gd name="connsiteY25" fmla="*/ 2263 h 10018"/>
              <a:gd name="connsiteX26" fmla="*/ 1285 w 10000"/>
              <a:gd name="connsiteY26" fmla="*/ 2263 h 10018"/>
              <a:gd name="connsiteX27" fmla="*/ 1285 w 10000"/>
              <a:gd name="connsiteY27" fmla="*/ 2556 h 10018"/>
              <a:gd name="connsiteX28" fmla="*/ 1285 w 10000"/>
              <a:gd name="connsiteY28" fmla="*/ 5179 h 10018"/>
              <a:gd name="connsiteX29" fmla="*/ 1135 w 10000"/>
              <a:gd name="connsiteY29" fmla="*/ 5327 h 10018"/>
              <a:gd name="connsiteX30" fmla="*/ 684 w 10000"/>
              <a:gd name="connsiteY30" fmla="*/ 5621 h 10018"/>
              <a:gd name="connsiteX31" fmla="*/ 609 w 10000"/>
              <a:gd name="connsiteY31" fmla="*/ 5986 h 10018"/>
              <a:gd name="connsiteX32" fmla="*/ 384 w 10000"/>
              <a:gd name="connsiteY32" fmla="*/ 6351 h 10018"/>
              <a:gd name="connsiteX33" fmla="*/ 234 w 10000"/>
              <a:gd name="connsiteY33" fmla="*/ 6935 h 10018"/>
              <a:gd name="connsiteX34" fmla="*/ 8 w 10000"/>
              <a:gd name="connsiteY34" fmla="*/ 7593 h 10018"/>
              <a:gd name="connsiteX35" fmla="*/ 384 w 10000"/>
              <a:gd name="connsiteY35" fmla="*/ 7664 h 10018"/>
              <a:gd name="connsiteX36" fmla="*/ 458 w 10000"/>
              <a:gd name="connsiteY36" fmla="*/ 8245 h 10018"/>
              <a:gd name="connsiteX37" fmla="*/ 684 w 10000"/>
              <a:gd name="connsiteY37" fmla="*/ 8831 h 10018"/>
              <a:gd name="connsiteX38" fmla="*/ 1059 w 10000"/>
              <a:gd name="connsiteY38" fmla="*/ 10000 h 10018"/>
              <a:gd name="connsiteX39" fmla="*/ 2509 w 10000"/>
              <a:gd name="connsiteY39" fmla="*/ 9601 h 10018"/>
              <a:gd name="connsiteX40" fmla="*/ 2893 w 10000"/>
              <a:gd name="connsiteY40" fmla="*/ 9508 h 10018"/>
              <a:gd name="connsiteX41" fmla="*/ 3757 w 10000"/>
              <a:gd name="connsiteY41" fmla="*/ 9508 h 10018"/>
              <a:gd name="connsiteX42" fmla="*/ 3863 w 10000"/>
              <a:gd name="connsiteY42" fmla="*/ 9778 h 10018"/>
              <a:gd name="connsiteX43" fmla="*/ 4219 w 10000"/>
              <a:gd name="connsiteY43" fmla="*/ 9620 h 10018"/>
              <a:gd name="connsiteX44" fmla="*/ 4373 w 10000"/>
              <a:gd name="connsiteY44" fmla="*/ 9293 h 10018"/>
              <a:gd name="connsiteX45" fmla="*/ 5064 w 10000"/>
              <a:gd name="connsiteY45" fmla="*/ 9311 h 10018"/>
              <a:gd name="connsiteX46" fmla="*/ 5457 w 10000"/>
              <a:gd name="connsiteY46" fmla="*/ 8984 h 10018"/>
              <a:gd name="connsiteX47" fmla="*/ 5884 w 10000"/>
              <a:gd name="connsiteY47" fmla="*/ 8740 h 10018"/>
              <a:gd name="connsiteX48" fmla="*/ 6040 w 10000"/>
              <a:gd name="connsiteY48" fmla="*/ 8368 h 10018"/>
              <a:gd name="connsiteX49" fmla="*/ 6382 w 10000"/>
              <a:gd name="connsiteY49" fmla="*/ 7982 h 10018"/>
              <a:gd name="connsiteX50" fmla="*/ 6428 w 10000"/>
              <a:gd name="connsiteY50" fmla="*/ 8181 h 10018"/>
              <a:gd name="connsiteX51" fmla="*/ 6444 w 10000"/>
              <a:gd name="connsiteY51" fmla="*/ 8428 h 10018"/>
              <a:gd name="connsiteX52" fmla="*/ 6766 w 10000"/>
              <a:gd name="connsiteY52" fmla="*/ 9268 h 10018"/>
              <a:gd name="connsiteX0" fmla="*/ 7446 w 10000"/>
              <a:gd name="connsiteY0" fmla="*/ 9488 h 10018"/>
              <a:gd name="connsiteX1" fmla="*/ 7446 w 10000"/>
              <a:gd name="connsiteY1" fmla="*/ 8978 h 10018"/>
              <a:gd name="connsiteX2" fmla="*/ 7821 w 10000"/>
              <a:gd name="connsiteY2" fmla="*/ 8978 h 10018"/>
              <a:gd name="connsiteX3" fmla="*/ 8047 w 10000"/>
              <a:gd name="connsiteY3" fmla="*/ 8029 h 10018"/>
              <a:gd name="connsiteX4" fmla="*/ 8648 w 10000"/>
              <a:gd name="connsiteY4" fmla="*/ 7444 h 10018"/>
              <a:gd name="connsiteX5" fmla="*/ 8873 w 10000"/>
              <a:gd name="connsiteY5" fmla="*/ 6351 h 10018"/>
              <a:gd name="connsiteX6" fmla="*/ 8722 w 10000"/>
              <a:gd name="connsiteY6" fmla="*/ 5768 h 10018"/>
              <a:gd name="connsiteX7" fmla="*/ 9098 w 10000"/>
              <a:gd name="connsiteY7" fmla="*/ 4525 h 10018"/>
              <a:gd name="connsiteX8" fmla="*/ 9399 w 10000"/>
              <a:gd name="connsiteY8" fmla="*/ 4160 h 10018"/>
              <a:gd name="connsiteX9" fmla="*/ 10000 w 10000"/>
              <a:gd name="connsiteY9" fmla="*/ 3576 h 10018"/>
              <a:gd name="connsiteX10" fmla="*/ 9774 w 10000"/>
              <a:gd name="connsiteY10" fmla="*/ 3502 h 10018"/>
              <a:gd name="connsiteX11" fmla="*/ 9399 w 10000"/>
              <a:gd name="connsiteY11" fmla="*/ 3140 h 10018"/>
              <a:gd name="connsiteX12" fmla="*/ 9173 w 10000"/>
              <a:gd name="connsiteY12" fmla="*/ 2044 h 10018"/>
              <a:gd name="connsiteX13" fmla="*/ 9173 w 10000"/>
              <a:gd name="connsiteY13" fmla="*/ 1460 h 10018"/>
              <a:gd name="connsiteX14" fmla="*/ 9098 w 10000"/>
              <a:gd name="connsiteY14" fmla="*/ 729 h 10018"/>
              <a:gd name="connsiteX15" fmla="*/ 8873 w 10000"/>
              <a:gd name="connsiteY15" fmla="*/ 511 h 10018"/>
              <a:gd name="connsiteX16" fmla="*/ 8497 w 10000"/>
              <a:gd name="connsiteY16" fmla="*/ 219 h 10018"/>
              <a:gd name="connsiteX17" fmla="*/ 8272 w 10000"/>
              <a:gd name="connsiteY17" fmla="*/ 0 h 10018"/>
              <a:gd name="connsiteX18" fmla="*/ 7821 w 10000"/>
              <a:gd name="connsiteY18" fmla="*/ 293 h 10018"/>
              <a:gd name="connsiteX19" fmla="*/ 7370 w 10000"/>
              <a:gd name="connsiteY19" fmla="*/ 729 h 10018"/>
              <a:gd name="connsiteX20" fmla="*/ 6769 w 10000"/>
              <a:gd name="connsiteY20" fmla="*/ 729 h 10018"/>
              <a:gd name="connsiteX21" fmla="*/ 5717 w 10000"/>
              <a:gd name="connsiteY21" fmla="*/ 729 h 10018"/>
              <a:gd name="connsiteX22" fmla="*/ 5717 w 10000"/>
              <a:gd name="connsiteY22" fmla="*/ 658 h 10018"/>
              <a:gd name="connsiteX23" fmla="*/ 5643 w 10000"/>
              <a:gd name="connsiteY23" fmla="*/ 729 h 10018"/>
              <a:gd name="connsiteX24" fmla="*/ 1961 w 10000"/>
              <a:gd name="connsiteY24" fmla="*/ 729 h 10018"/>
              <a:gd name="connsiteX25" fmla="*/ 1961 w 10000"/>
              <a:gd name="connsiteY25" fmla="*/ 2263 h 10018"/>
              <a:gd name="connsiteX26" fmla="*/ 1285 w 10000"/>
              <a:gd name="connsiteY26" fmla="*/ 2263 h 10018"/>
              <a:gd name="connsiteX27" fmla="*/ 1285 w 10000"/>
              <a:gd name="connsiteY27" fmla="*/ 2556 h 10018"/>
              <a:gd name="connsiteX28" fmla="*/ 1285 w 10000"/>
              <a:gd name="connsiteY28" fmla="*/ 5179 h 10018"/>
              <a:gd name="connsiteX29" fmla="*/ 1135 w 10000"/>
              <a:gd name="connsiteY29" fmla="*/ 5327 h 10018"/>
              <a:gd name="connsiteX30" fmla="*/ 684 w 10000"/>
              <a:gd name="connsiteY30" fmla="*/ 5621 h 10018"/>
              <a:gd name="connsiteX31" fmla="*/ 609 w 10000"/>
              <a:gd name="connsiteY31" fmla="*/ 5986 h 10018"/>
              <a:gd name="connsiteX32" fmla="*/ 384 w 10000"/>
              <a:gd name="connsiteY32" fmla="*/ 6351 h 10018"/>
              <a:gd name="connsiteX33" fmla="*/ 234 w 10000"/>
              <a:gd name="connsiteY33" fmla="*/ 6935 h 10018"/>
              <a:gd name="connsiteX34" fmla="*/ 8 w 10000"/>
              <a:gd name="connsiteY34" fmla="*/ 7593 h 10018"/>
              <a:gd name="connsiteX35" fmla="*/ 384 w 10000"/>
              <a:gd name="connsiteY35" fmla="*/ 7664 h 10018"/>
              <a:gd name="connsiteX36" fmla="*/ 458 w 10000"/>
              <a:gd name="connsiteY36" fmla="*/ 8245 h 10018"/>
              <a:gd name="connsiteX37" fmla="*/ 684 w 10000"/>
              <a:gd name="connsiteY37" fmla="*/ 8831 h 10018"/>
              <a:gd name="connsiteX38" fmla="*/ 1059 w 10000"/>
              <a:gd name="connsiteY38" fmla="*/ 10000 h 10018"/>
              <a:gd name="connsiteX39" fmla="*/ 2509 w 10000"/>
              <a:gd name="connsiteY39" fmla="*/ 9601 h 10018"/>
              <a:gd name="connsiteX40" fmla="*/ 2538 w 10000"/>
              <a:gd name="connsiteY40" fmla="*/ 9601 h 10018"/>
              <a:gd name="connsiteX41" fmla="*/ 2893 w 10000"/>
              <a:gd name="connsiteY41" fmla="*/ 9508 h 10018"/>
              <a:gd name="connsiteX42" fmla="*/ 3757 w 10000"/>
              <a:gd name="connsiteY42" fmla="*/ 9508 h 10018"/>
              <a:gd name="connsiteX43" fmla="*/ 3863 w 10000"/>
              <a:gd name="connsiteY43" fmla="*/ 9778 h 10018"/>
              <a:gd name="connsiteX44" fmla="*/ 4219 w 10000"/>
              <a:gd name="connsiteY44" fmla="*/ 9620 h 10018"/>
              <a:gd name="connsiteX45" fmla="*/ 4373 w 10000"/>
              <a:gd name="connsiteY45" fmla="*/ 9293 h 10018"/>
              <a:gd name="connsiteX46" fmla="*/ 5064 w 10000"/>
              <a:gd name="connsiteY46" fmla="*/ 9311 h 10018"/>
              <a:gd name="connsiteX47" fmla="*/ 5457 w 10000"/>
              <a:gd name="connsiteY47" fmla="*/ 8984 h 10018"/>
              <a:gd name="connsiteX48" fmla="*/ 5884 w 10000"/>
              <a:gd name="connsiteY48" fmla="*/ 8740 h 10018"/>
              <a:gd name="connsiteX49" fmla="*/ 6040 w 10000"/>
              <a:gd name="connsiteY49" fmla="*/ 8368 h 10018"/>
              <a:gd name="connsiteX50" fmla="*/ 6382 w 10000"/>
              <a:gd name="connsiteY50" fmla="*/ 7982 h 10018"/>
              <a:gd name="connsiteX51" fmla="*/ 6428 w 10000"/>
              <a:gd name="connsiteY51" fmla="*/ 8181 h 10018"/>
              <a:gd name="connsiteX52" fmla="*/ 6444 w 10000"/>
              <a:gd name="connsiteY52" fmla="*/ 8428 h 10018"/>
              <a:gd name="connsiteX53" fmla="*/ 6766 w 10000"/>
              <a:gd name="connsiteY53" fmla="*/ 9268 h 10018"/>
              <a:gd name="connsiteX0" fmla="*/ 7446 w 10000"/>
              <a:gd name="connsiteY0" fmla="*/ 9488 h 10018"/>
              <a:gd name="connsiteX1" fmla="*/ 7446 w 10000"/>
              <a:gd name="connsiteY1" fmla="*/ 8978 h 10018"/>
              <a:gd name="connsiteX2" fmla="*/ 7821 w 10000"/>
              <a:gd name="connsiteY2" fmla="*/ 8978 h 10018"/>
              <a:gd name="connsiteX3" fmla="*/ 8047 w 10000"/>
              <a:gd name="connsiteY3" fmla="*/ 8029 h 10018"/>
              <a:gd name="connsiteX4" fmla="*/ 8648 w 10000"/>
              <a:gd name="connsiteY4" fmla="*/ 7444 h 10018"/>
              <a:gd name="connsiteX5" fmla="*/ 8873 w 10000"/>
              <a:gd name="connsiteY5" fmla="*/ 6351 h 10018"/>
              <a:gd name="connsiteX6" fmla="*/ 8722 w 10000"/>
              <a:gd name="connsiteY6" fmla="*/ 5768 h 10018"/>
              <a:gd name="connsiteX7" fmla="*/ 9098 w 10000"/>
              <a:gd name="connsiteY7" fmla="*/ 4525 h 10018"/>
              <a:gd name="connsiteX8" fmla="*/ 9399 w 10000"/>
              <a:gd name="connsiteY8" fmla="*/ 4160 h 10018"/>
              <a:gd name="connsiteX9" fmla="*/ 10000 w 10000"/>
              <a:gd name="connsiteY9" fmla="*/ 3576 h 10018"/>
              <a:gd name="connsiteX10" fmla="*/ 9774 w 10000"/>
              <a:gd name="connsiteY10" fmla="*/ 3502 h 10018"/>
              <a:gd name="connsiteX11" fmla="*/ 9399 w 10000"/>
              <a:gd name="connsiteY11" fmla="*/ 3140 h 10018"/>
              <a:gd name="connsiteX12" fmla="*/ 9173 w 10000"/>
              <a:gd name="connsiteY12" fmla="*/ 2044 h 10018"/>
              <a:gd name="connsiteX13" fmla="*/ 9173 w 10000"/>
              <a:gd name="connsiteY13" fmla="*/ 1460 h 10018"/>
              <a:gd name="connsiteX14" fmla="*/ 9098 w 10000"/>
              <a:gd name="connsiteY14" fmla="*/ 729 h 10018"/>
              <a:gd name="connsiteX15" fmla="*/ 8873 w 10000"/>
              <a:gd name="connsiteY15" fmla="*/ 511 h 10018"/>
              <a:gd name="connsiteX16" fmla="*/ 8497 w 10000"/>
              <a:gd name="connsiteY16" fmla="*/ 219 h 10018"/>
              <a:gd name="connsiteX17" fmla="*/ 8272 w 10000"/>
              <a:gd name="connsiteY17" fmla="*/ 0 h 10018"/>
              <a:gd name="connsiteX18" fmla="*/ 7821 w 10000"/>
              <a:gd name="connsiteY18" fmla="*/ 293 h 10018"/>
              <a:gd name="connsiteX19" fmla="*/ 7370 w 10000"/>
              <a:gd name="connsiteY19" fmla="*/ 729 h 10018"/>
              <a:gd name="connsiteX20" fmla="*/ 6769 w 10000"/>
              <a:gd name="connsiteY20" fmla="*/ 729 h 10018"/>
              <a:gd name="connsiteX21" fmla="*/ 5717 w 10000"/>
              <a:gd name="connsiteY21" fmla="*/ 729 h 10018"/>
              <a:gd name="connsiteX22" fmla="*/ 5717 w 10000"/>
              <a:gd name="connsiteY22" fmla="*/ 658 h 10018"/>
              <a:gd name="connsiteX23" fmla="*/ 5643 w 10000"/>
              <a:gd name="connsiteY23" fmla="*/ 729 h 10018"/>
              <a:gd name="connsiteX24" fmla="*/ 1961 w 10000"/>
              <a:gd name="connsiteY24" fmla="*/ 729 h 10018"/>
              <a:gd name="connsiteX25" fmla="*/ 1961 w 10000"/>
              <a:gd name="connsiteY25" fmla="*/ 2263 h 10018"/>
              <a:gd name="connsiteX26" fmla="*/ 1285 w 10000"/>
              <a:gd name="connsiteY26" fmla="*/ 2263 h 10018"/>
              <a:gd name="connsiteX27" fmla="*/ 1285 w 10000"/>
              <a:gd name="connsiteY27" fmla="*/ 2556 h 10018"/>
              <a:gd name="connsiteX28" fmla="*/ 1285 w 10000"/>
              <a:gd name="connsiteY28" fmla="*/ 5179 h 10018"/>
              <a:gd name="connsiteX29" fmla="*/ 1135 w 10000"/>
              <a:gd name="connsiteY29" fmla="*/ 5327 h 10018"/>
              <a:gd name="connsiteX30" fmla="*/ 684 w 10000"/>
              <a:gd name="connsiteY30" fmla="*/ 5621 h 10018"/>
              <a:gd name="connsiteX31" fmla="*/ 609 w 10000"/>
              <a:gd name="connsiteY31" fmla="*/ 5986 h 10018"/>
              <a:gd name="connsiteX32" fmla="*/ 384 w 10000"/>
              <a:gd name="connsiteY32" fmla="*/ 6351 h 10018"/>
              <a:gd name="connsiteX33" fmla="*/ 234 w 10000"/>
              <a:gd name="connsiteY33" fmla="*/ 6935 h 10018"/>
              <a:gd name="connsiteX34" fmla="*/ 8 w 10000"/>
              <a:gd name="connsiteY34" fmla="*/ 7593 h 10018"/>
              <a:gd name="connsiteX35" fmla="*/ 384 w 10000"/>
              <a:gd name="connsiteY35" fmla="*/ 7664 h 10018"/>
              <a:gd name="connsiteX36" fmla="*/ 458 w 10000"/>
              <a:gd name="connsiteY36" fmla="*/ 8245 h 10018"/>
              <a:gd name="connsiteX37" fmla="*/ 684 w 10000"/>
              <a:gd name="connsiteY37" fmla="*/ 8831 h 10018"/>
              <a:gd name="connsiteX38" fmla="*/ 1059 w 10000"/>
              <a:gd name="connsiteY38" fmla="*/ 10000 h 10018"/>
              <a:gd name="connsiteX39" fmla="*/ 2509 w 10000"/>
              <a:gd name="connsiteY39" fmla="*/ 9601 h 10018"/>
              <a:gd name="connsiteX40" fmla="*/ 2500 w 10000"/>
              <a:gd name="connsiteY40" fmla="*/ 9227 h 10018"/>
              <a:gd name="connsiteX41" fmla="*/ 2893 w 10000"/>
              <a:gd name="connsiteY41" fmla="*/ 9508 h 10018"/>
              <a:gd name="connsiteX42" fmla="*/ 3757 w 10000"/>
              <a:gd name="connsiteY42" fmla="*/ 9508 h 10018"/>
              <a:gd name="connsiteX43" fmla="*/ 3863 w 10000"/>
              <a:gd name="connsiteY43" fmla="*/ 9778 h 10018"/>
              <a:gd name="connsiteX44" fmla="*/ 4219 w 10000"/>
              <a:gd name="connsiteY44" fmla="*/ 9620 h 10018"/>
              <a:gd name="connsiteX45" fmla="*/ 4373 w 10000"/>
              <a:gd name="connsiteY45" fmla="*/ 9293 h 10018"/>
              <a:gd name="connsiteX46" fmla="*/ 5064 w 10000"/>
              <a:gd name="connsiteY46" fmla="*/ 9311 h 10018"/>
              <a:gd name="connsiteX47" fmla="*/ 5457 w 10000"/>
              <a:gd name="connsiteY47" fmla="*/ 8984 h 10018"/>
              <a:gd name="connsiteX48" fmla="*/ 5884 w 10000"/>
              <a:gd name="connsiteY48" fmla="*/ 8740 h 10018"/>
              <a:gd name="connsiteX49" fmla="*/ 6040 w 10000"/>
              <a:gd name="connsiteY49" fmla="*/ 8368 h 10018"/>
              <a:gd name="connsiteX50" fmla="*/ 6382 w 10000"/>
              <a:gd name="connsiteY50" fmla="*/ 7982 h 10018"/>
              <a:gd name="connsiteX51" fmla="*/ 6428 w 10000"/>
              <a:gd name="connsiteY51" fmla="*/ 8181 h 10018"/>
              <a:gd name="connsiteX52" fmla="*/ 6444 w 10000"/>
              <a:gd name="connsiteY52" fmla="*/ 8428 h 10018"/>
              <a:gd name="connsiteX53" fmla="*/ 6766 w 10000"/>
              <a:gd name="connsiteY53" fmla="*/ 9268 h 10018"/>
              <a:gd name="connsiteX0" fmla="*/ 7446 w 10000"/>
              <a:gd name="connsiteY0" fmla="*/ 9488 h 10018"/>
              <a:gd name="connsiteX1" fmla="*/ 7446 w 10000"/>
              <a:gd name="connsiteY1" fmla="*/ 8978 h 10018"/>
              <a:gd name="connsiteX2" fmla="*/ 7821 w 10000"/>
              <a:gd name="connsiteY2" fmla="*/ 8978 h 10018"/>
              <a:gd name="connsiteX3" fmla="*/ 8047 w 10000"/>
              <a:gd name="connsiteY3" fmla="*/ 8029 h 10018"/>
              <a:gd name="connsiteX4" fmla="*/ 8648 w 10000"/>
              <a:gd name="connsiteY4" fmla="*/ 7444 h 10018"/>
              <a:gd name="connsiteX5" fmla="*/ 8873 w 10000"/>
              <a:gd name="connsiteY5" fmla="*/ 6351 h 10018"/>
              <a:gd name="connsiteX6" fmla="*/ 8722 w 10000"/>
              <a:gd name="connsiteY6" fmla="*/ 5768 h 10018"/>
              <a:gd name="connsiteX7" fmla="*/ 9098 w 10000"/>
              <a:gd name="connsiteY7" fmla="*/ 4525 h 10018"/>
              <a:gd name="connsiteX8" fmla="*/ 9399 w 10000"/>
              <a:gd name="connsiteY8" fmla="*/ 4160 h 10018"/>
              <a:gd name="connsiteX9" fmla="*/ 10000 w 10000"/>
              <a:gd name="connsiteY9" fmla="*/ 3576 h 10018"/>
              <a:gd name="connsiteX10" fmla="*/ 9774 w 10000"/>
              <a:gd name="connsiteY10" fmla="*/ 3502 h 10018"/>
              <a:gd name="connsiteX11" fmla="*/ 9399 w 10000"/>
              <a:gd name="connsiteY11" fmla="*/ 3140 h 10018"/>
              <a:gd name="connsiteX12" fmla="*/ 9173 w 10000"/>
              <a:gd name="connsiteY12" fmla="*/ 2044 h 10018"/>
              <a:gd name="connsiteX13" fmla="*/ 9173 w 10000"/>
              <a:gd name="connsiteY13" fmla="*/ 1460 h 10018"/>
              <a:gd name="connsiteX14" fmla="*/ 9098 w 10000"/>
              <a:gd name="connsiteY14" fmla="*/ 729 h 10018"/>
              <a:gd name="connsiteX15" fmla="*/ 8873 w 10000"/>
              <a:gd name="connsiteY15" fmla="*/ 511 h 10018"/>
              <a:gd name="connsiteX16" fmla="*/ 8497 w 10000"/>
              <a:gd name="connsiteY16" fmla="*/ 219 h 10018"/>
              <a:gd name="connsiteX17" fmla="*/ 8272 w 10000"/>
              <a:gd name="connsiteY17" fmla="*/ 0 h 10018"/>
              <a:gd name="connsiteX18" fmla="*/ 7821 w 10000"/>
              <a:gd name="connsiteY18" fmla="*/ 293 h 10018"/>
              <a:gd name="connsiteX19" fmla="*/ 7370 w 10000"/>
              <a:gd name="connsiteY19" fmla="*/ 729 h 10018"/>
              <a:gd name="connsiteX20" fmla="*/ 6769 w 10000"/>
              <a:gd name="connsiteY20" fmla="*/ 729 h 10018"/>
              <a:gd name="connsiteX21" fmla="*/ 5717 w 10000"/>
              <a:gd name="connsiteY21" fmla="*/ 729 h 10018"/>
              <a:gd name="connsiteX22" fmla="*/ 5717 w 10000"/>
              <a:gd name="connsiteY22" fmla="*/ 658 h 10018"/>
              <a:gd name="connsiteX23" fmla="*/ 5643 w 10000"/>
              <a:gd name="connsiteY23" fmla="*/ 729 h 10018"/>
              <a:gd name="connsiteX24" fmla="*/ 1961 w 10000"/>
              <a:gd name="connsiteY24" fmla="*/ 729 h 10018"/>
              <a:gd name="connsiteX25" fmla="*/ 1961 w 10000"/>
              <a:gd name="connsiteY25" fmla="*/ 2263 h 10018"/>
              <a:gd name="connsiteX26" fmla="*/ 1285 w 10000"/>
              <a:gd name="connsiteY26" fmla="*/ 2263 h 10018"/>
              <a:gd name="connsiteX27" fmla="*/ 1285 w 10000"/>
              <a:gd name="connsiteY27" fmla="*/ 2556 h 10018"/>
              <a:gd name="connsiteX28" fmla="*/ 1285 w 10000"/>
              <a:gd name="connsiteY28" fmla="*/ 5179 h 10018"/>
              <a:gd name="connsiteX29" fmla="*/ 1135 w 10000"/>
              <a:gd name="connsiteY29" fmla="*/ 5327 h 10018"/>
              <a:gd name="connsiteX30" fmla="*/ 684 w 10000"/>
              <a:gd name="connsiteY30" fmla="*/ 5621 h 10018"/>
              <a:gd name="connsiteX31" fmla="*/ 609 w 10000"/>
              <a:gd name="connsiteY31" fmla="*/ 5986 h 10018"/>
              <a:gd name="connsiteX32" fmla="*/ 384 w 10000"/>
              <a:gd name="connsiteY32" fmla="*/ 6351 h 10018"/>
              <a:gd name="connsiteX33" fmla="*/ 234 w 10000"/>
              <a:gd name="connsiteY33" fmla="*/ 6935 h 10018"/>
              <a:gd name="connsiteX34" fmla="*/ 8 w 10000"/>
              <a:gd name="connsiteY34" fmla="*/ 7593 h 10018"/>
              <a:gd name="connsiteX35" fmla="*/ 384 w 10000"/>
              <a:gd name="connsiteY35" fmla="*/ 7664 h 10018"/>
              <a:gd name="connsiteX36" fmla="*/ 458 w 10000"/>
              <a:gd name="connsiteY36" fmla="*/ 8245 h 10018"/>
              <a:gd name="connsiteX37" fmla="*/ 684 w 10000"/>
              <a:gd name="connsiteY37" fmla="*/ 8831 h 10018"/>
              <a:gd name="connsiteX38" fmla="*/ 1059 w 10000"/>
              <a:gd name="connsiteY38" fmla="*/ 10000 h 10018"/>
              <a:gd name="connsiteX39" fmla="*/ 2509 w 10000"/>
              <a:gd name="connsiteY39" fmla="*/ 9601 h 10018"/>
              <a:gd name="connsiteX40" fmla="*/ 2740 w 10000"/>
              <a:gd name="connsiteY40" fmla="*/ 9610 h 10018"/>
              <a:gd name="connsiteX41" fmla="*/ 2893 w 10000"/>
              <a:gd name="connsiteY41" fmla="*/ 9508 h 10018"/>
              <a:gd name="connsiteX42" fmla="*/ 3757 w 10000"/>
              <a:gd name="connsiteY42" fmla="*/ 9508 h 10018"/>
              <a:gd name="connsiteX43" fmla="*/ 3863 w 10000"/>
              <a:gd name="connsiteY43" fmla="*/ 9778 h 10018"/>
              <a:gd name="connsiteX44" fmla="*/ 4219 w 10000"/>
              <a:gd name="connsiteY44" fmla="*/ 9620 h 10018"/>
              <a:gd name="connsiteX45" fmla="*/ 4373 w 10000"/>
              <a:gd name="connsiteY45" fmla="*/ 9293 h 10018"/>
              <a:gd name="connsiteX46" fmla="*/ 5064 w 10000"/>
              <a:gd name="connsiteY46" fmla="*/ 9311 h 10018"/>
              <a:gd name="connsiteX47" fmla="*/ 5457 w 10000"/>
              <a:gd name="connsiteY47" fmla="*/ 8984 h 10018"/>
              <a:gd name="connsiteX48" fmla="*/ 5884 w 10000"/>
              <a:gd name="connsiteY48" fmla="*/ 8740 h 10018"/>
              <a:gd name="connsiteX49" fmla="*/ 6040 w 10000"/>
              <a:gd name="connsiteY49" fmla="*/ 8368 h 10018"/>
              <a:gd name="connsiteX50" fmla="*/ 6382 w 10000"/>
              <a:gd name="connsiteY50" fmla="*/ 7982 h 10018"/>
              <a:gd name="connsiteX51" fmla="*/ 6428 w 10000"/>
              <a:gd name="connsiteY51" fmla="*/ 8181 h 10018"/>
              <a:gd name="connsiteX52" fmla="*/ 6444 w 10000"/>
              <a:gd name="connsiteY52" fmla="*/ 8428 h 10018"/>
              <a:gd name="connsiteX53" fmla="*/ 6766 w 10000"/>
              <a:gd name="connsiteY53" fmla="*/ 9268 h 10018"/>
              <a:gd name="connsiteX0" fmla="*/ 7446 w 10000"/>
              <a:gd name="connsiteY0" fmla="*/ 9488 h 10018"/>
              <a:gd name="connsiteX1" fmla="*/ 7446 w 10000"/>
              <a:gd name="connsiteY1" fmla="*/ 8978 h 10018"/>
              <a:gd name="connsiteX2" fmla="*/ 7821 w 10000"/>
              <a:gd name="connsiteY2" fmla="*/ 8978 h 10018"/>
              <a:gd name="connsiteX3" fmla="*/ 8047 w 10000"/>
              <a:gd name="connsiteY3" fmla="*/ 8029 h 10018"/>
              <a:gd name="connsiteX4" fmla="*/ 8648 w 10000"/>
              <a:gd name="connsiteY4" fmla="*/ 7444 h 10018"/>
              <a:gd name="connsiteX5" fmla="*/ 8873 w 10000"/>
              <a:gd name="connsiteY5" fmla="*/ 6351 h 10018"/>
              <a:gd name="connsiteX6" fmla="*/ 8722 w 10000"/>
              <a:gd name="connsiteY6" fmla="*/ 5768 h 10018"/>
              <a:gd name="connsiteX7" fmla="*/ 9098 w 10000"/>
              <a:gd name="connsiteY7" fmla="*/ 4525 h 10018"/>
              <a:gd name="connsiteX8" fmla="*/ 9399 w 10000"/>
              <a:gd name="connsiteY8" fmla="*/ 4160 h 10018"/>
              <a:gd name="connsiteX9" fmla="*/ 10000 w 10000"/>
              <a:gd name="connsiteY9" fmla="*/ 3576 h 10018"/>
              <a:gd name="connsiteX10" fmla="*/ 9774 w 10000"/>
              <a:gd name="connsiteY10" fmla="*/ 3502 h 10018"/>
              <a:gd name="connsiteX11" fmla="*/ 9399 w 10000"/>
              <a:gd name="connsiteY11" fmla="*/ 3140 h 10018"/>
              <a:gd name="connsiteX12" fmla="*/ 9173 w 10000"/>
              <a:gd name="connsiteY12" fmla="*/ 2044 h 10018"/>
              <a:gd name="connsiteX13" fmla="*/ 9173 w 10000"/>
              <a:gd name="connsiteY13" fmla="*/ 1460 h 10018"/>
              <a:gd name="connsiteX14" fmla="*/ 9098 w 10000"/>
              <a:gd name="connsiteY14" fmla="*/ 729 h 10018"/>
              <a:gd name="connsiteX15" fmla="*/ 8873 w 10000"/>
              <a:gd name="connsiteY15" fmla="*/ 511 h 10018"/>
              <a:gd name="connsiteX16" fmla="*/ 8497 w 10000"/>
              <a:gd name="connsiteY16" fmla="*/ 219 h 10018"/>
              <a:gd name="connsiteX17" fmla="*/ 8272 w 10000"/>
              <a:gd name="connsiteY17" fmla="*/ 0 h 10018"/>
              <a:gd name="connsiteX18" fmla="*/ 7821 w 10000"/>
              <a:gd name="connsiteY18" fmla="*/ 293 h 10018"/>
              <a:gd name="connsiteX19" fmla="*/ 7370 w 10000"/>
              <a:gd name="connsiteY19" fmla="*/ 729 h 10018"/>
              <a:gd name="connsiteX20" fmla="*/ 6769 w 10000"/>
              <a:gd name="connsiteY20" fmla="*/ 729 h 10018"/>
              <a:gd name="connsiteX21" fmla="*/ 5717 w 10000"/>
              <a:gd name="connsiteY21" fmla="*/ 729 h 10018"/>
              <a:gd name="connsiteX22" fmla="*/ 5717 w 10000"/>
              <a:gd name="connsiteY22" fmla="*/ 658 h 10018"/>
              <a:gd name="connsiteX23" fmla="*/ 5643 w 10000"/>
              <a:gd name="connsiteY23" fmla="*/ 729 h 10018"/>
              <a:gd name="connsiteX24" fmla="*/ 1961 w 10000"/>
              <a:gd name="connsiteY24" fmla="*/ 729 h 10018"/>
              <a:gd name="connsiteX25" fmla="*/ 1961 w 10000"/>
              <a:gd name="connsiteY25" fmla="*/ 2263 h 10018"/>
              <a:gd name="connsiteX26" fmla="*/ 1285 w 10000"/>
              <a:gd name="connsiteY26" fmla="*/ 2263 h 10018"/>
              <a:gd name="connsiteX27" fmla="*/ 1285 w 10000"/>
              <a:gd name="connsiteY27" fmla="*/ 2556 h 10018"/>
              <a:gd name="connsiteX28" fmla="*/ 1285 w 10000"/>
              <a:gd name="connsiteY28" fmla="*/ 5179 h 10018"/>
              <a:gd name="connsiteX29" fmla="*/ 1135 w 10000"/>
              <a:gd name="connsiteY29" fmla="*/ 5327 h 10018"/>
              <a:gd name="connsiteX30" fmla="*/ 684 w 10000"/>
              <a:gd name="connsiteY30" fmla="*/ 5621 h 10018"/>
              <a:gd name="connsiteX31" fmla="*/ 609 w 10000"/>
              <a:gd name="connsiteY31" fmla="*/ 5986 h 10018"/>
              <a:gd name="connsiteX32" fmla="*/ 384 w 10000"/>
              <a:gd name="connsiteY32" fmla="*/ 6351 h 10018"/>
              <a:gd name="connsiteX33" fmla="*/ 234 w 10000"/>
              <a:gd name="connsiteY33" fmla="*/ 6935 h 10018"/>
              <a:gd name="connsiteX34" fmla="*/ 8 w 10000"/>
              <a:gd name="connsiteY34" fmla="*/ 7593 h 10018"/>
              <a:gd name="connsiteX35" fmla="*/ 384 w 10000"/>
              <a:gd name="connsiteY35" fmla="*/ 7664 h 10018"/>
              <a:gd name="connsiteX36" fmla="*/ 458 w 10000"/>
              <a:gd name="connsiteY36" fmla="*/ 8245 h 10018"/>
              <a:gd name="connsiteX37" fmla="*/ 684 w 10000"/>
              <a:gd name="connsiteY37" fmla="*/ 8831 h 10018"/>
              <a:gd name="connsiteX38" fmla="*/ 1059 w 10000"/>
              <a:gd name="connsiteY38" fmla="*/ 10000 h 10018"/>
              <a:gd name="connsiteX39" fmla="*/ 2509 w 10000"/>
              <a:gd name="connsiteY39" fmla="*/ 9601 h 10018"/>
              <a:gd name="connsiteX40" fmla="*/ 2740 w 10000"/>
              <a:gd name="connsiteY40" fmla="*/ 9610 h 10018"/>
              <a:gd name="connsiteX41" fmla="*/ 2979 w 10000"/>
              <a:gd name="connsiteY41" fmla="*/ 9527 h 10018"/>
              <a:gd name="connsiteX42" fmla="*/ 3757 w 10000"/>
              <a:gd name="connsiteY42" fmla="*/ 9508 h 10018"/>
              <a:gd name="connsiteX43" fmla="*/ 3863 w 10000"/>
              <a:gd name="connsiteY43" fmla="*/ 9778 h 10018"/>
              <a:gd name="connsiteX44" fmla="*/ 4219 w 10000"/>
              <a:gd name="connsiteY44" fmla="*/ 9620 h 10018"/>
              <a:gd name="connsiteX45" fmla="*/ 4373 w 10000"/>
              <a:gd name="connsiteY45" fmla="*/ 9293 h 10018"/>
              <a:gd name="connsiteX46" fmla="*/ 5064 w 10000"/>
              <a:gd name="connsiteY46" fmla="*/ 9311 h 10018"/>
              <a:gd name="connsiteX47" fmla="*/ 5457 w 10000"/>
              <a:gd name="connsiteY47" fmla="*/ 8984 h 10018"/>
              <a:gd name="connsiteX48" fmla="*/ 5884 w 10000"/>
              <a:gd name="connsiteY48" fmla="*/ 8740 h 10018"/>
              <a:gd name="connsiteX49" fmla="*/ 6040 w 10000"/>
              <a:gd name="connsiteY49" fmla="*/ 8368 h 10018"/>
              <a:gd name="connsiteX50" fmla="*/ 6382 w 10000"/>
              <a:gd name="connsiteY50" fmla="*/ 7982 h 10018"/>
              <a:gd name="connsiteX51" fmla="*/ 6428 w 10000"/>
              <a:gd name="connsiteY51" fmla="*/ 8181 h 10018"/>
              <a:gd name="connsiteX52" fmla="*/ 6444 w 10000"/>
              <a:gd name="connsiteY52" fmla="*/ 8428 h 10018"/>
              <a:gd name="connsiteX53" fmla="*/ 6766 w 10000"/>
              <a:gd name="connsiteY53" fmla="*/ 9268 h 10018"/>
              <a:gd name="connsiteX0" fmla="*/ 7446 w 10000"/>
              <a:gd name="connsiteY0" fmla="*/ 9488 h 10018"/>
              <a:gd name="connsiteX1" fmla="*/ 7446 w 10000"/>
              <a:gd name="connsiteY1" fmla="*/ 8978 h 10018"/>
              <a:gd name="connsiteX2" fmla="*/ 7821 w 10000"/>
              <a:gd name="connsiteY2" fmla="*/ 8978 h 10018"/>
              <a:gd name="connsiteX3" fmla="*/ 8047 w 10000"/>
              <a:gd name="connsiteY3" fmla="*/ 8029 h 10018"/>
              <a:gd name="connsiteX4" fmla="*/ 8648 w 10000"/>
              <a:gd name="connsiteY4" fmla="*/ 7444 h 10018"/>
              <a:gd name="connsiteX5" fmla="*/ 8873 w 10000"/>
              <a:gd name="connsiteY5" fmla="*/ 6351 h 10018"/>
              <a:gd name="connsiteX6" fmla="*/ 8722 w 10000"/>
              <a:gd name="connsiteY6" fmla="*/ 5768 h 10018"/>
              <a:gd name="connsiteX7" fmla="*/ 9098 w 10000"/>
              <a:gd name="connsiteY7" fmla="*/ 4525 h 10018"/>
              <a:gd name="connsiteX8" fmla="*/ 9399 w 10000"/>
              <a:gd name="connsiteY8" fmla="*/ 4160 h 10018"/>
              <a:gd name="connsiteX9" fmla="*/ 10000 w 10000"/>
              <a:gd name="connsiteY9" fmla="*/ 3576 h 10018"/>
              <a:gd name="connsiteX10" fmla="*/ 9774 w 10000"/>
              <a:gd name="connsiteY10" fmla="*/ 3502 h 10018"/>
              <a:gd name="connsiteX11" fmla="*/ 9399 w 10000"/>
              <a:gd name="connsiteY11" fmla="*/ 3140 h 10018"/>
              <a:gd name="connsiteX12" fmla="*/ 9173 w 10000"/>
              <a:gd name="connsiteY12" fmla="*/ 2044 h 10018"/>
              <a:gd name="connsiteX13" fmla="*/ 9173 w 10000"/>
              <a:gd name="connsiteY13" fmla="*/ 1460 h 10018"/>
              <a:gd name="connsiteX14" fmla="*/ 9098 w 10000"/>
              <a:gd name="connsiteY14" fmla="*/ 729 h 10018"/>
              <a:gd name="connsiteX15" fmla="*/ 8873 w 10000"/>
              <a:gd name="connsiteY15" fmla="*/ 511 h 10018"/>
              <a:gd name="connsiteX16" fmla="*/ 8497 w 10000"/>
              <a:gd name="connsiteY16" fmla="*/ 219 h 10018"/>
              <a:gd name="connsiteX17" fmla="*/ 8272 w 10000"/>
              <a:gd name="connsiteY17" fmla="*/ 0 h 10018"/>
              <a:gd name="connsiteX18" fmla="*/ 7821 w 10000"/>
              <a:gd name="connsiteY18" fmla="*/ 293 h 10018"/>
              <a:gd name="connsiteX19" fmla="*/ 7370 w 10000"/>
              <a:gd name="connsiteY19" fmla="*/ 729 h 10018"/>
              <a:gd name="connsiteX20" fmla="*/ 6769 w 10000"/>
              <a:gd name="connsiteY20" fmla="*/ 729 h 10018"/>
              <a:gd name="connsiteX21" fmla="*/ 5717 w 10000"/>
              <a:gd name="connsiteY21" fmla="*/ 729 h 10018"/>
              <a:gd name="connsiteX22" fmla="*/ 5717 w 10000"/>
              <a:gd name="connsiteY22" fmla="*/ 658 h 10018"/>
              <a:gd name="connsiteX23" fmla="*/ 5643 w 10000"/>
              <a:gd name="connsiteY23" fmla="*/ 729 h 10018"/>
              <a:gd name="connsiteX24" fmla="*/ 1961 w 10000"/>
              <a:gd name="connsiteY24" fmla="*/ 729 h 10018"/>
              <a:gd name="connsiteX25" fmla="*/ 1961 w 10000"/>
              <a:gd name="connsiteY25" fmla="*/ 2263 h 10018"/>
              <a:gd name="connsiteX26" fmla="*/ 1285 w 10000"/>
              <a:gd name="connsiteY26" fmla="*/ 2263 h 10018"/>
              <a:gd name="connsiteX27" fmla="*/ 1285 w 10000"/>
              <a:gd name="connsiteY27" fmla="*/ 2556 h 10018"/>
              <a:gd name="connsiteX28" fmla="*/ 1285 w 10000"/>
              <a:gd name="connsiteY28" fmla="*/ 5179 h 10018"/>
              <a:gd name="connsiteX29" fmla="*/ 1135 w 10000"/>
              <a:gd name="connsiteY29" fmla="*/ 5327 h 10018"/>
              <a:gd name="connsiteX30" fmla="*/ 684 w 10000"/>
              <a:gd name="connsiteY30" fmla="*/ 5621 h 10018"/>
              <a:gd name="connsiteX31" fmla="*/ 609 w 10000"/>
              <a:gd name="connsiteY31" fmla="*/ 5986 h 10018"/>
              <a:gd name="connsiteX32" fmla="*/ 384 w 10000"/>
              <a:gd name="connsiteY32" fmla="*/ 6351 h 10018"/>
              <a:gd name="connsiteX33" fmla="*/ 234 w 10000"/>
              <a:gd name="connsiteY33" fmla="*/ 6935 h 10018"/>
              <a:gd name="connsiteX34" fmla="*/ 8 w 10000"/>
              <a:gd name="connsiteY34" fmla="*/ 7593 h 10018"/>
              <a:gd name="connsiteX35" fmla="*/ 384 w 10000"/>
              <a:gd name="connsiteY35" fmla="*/ 7664 h 10018"/>
              <a:gd name="connsiteX36" fmla="*/ 458 w 10000"/>
              <a:gd name="connsiteY36" fmla="*/ 8245 h 10018"/>
              <a:gd name="connsiteX37" fmla="*/ 684 w 10000"/>
              <a:gd name="connsiteY37" fmla="*/ 8831 h 10018"/>
              <a:gd name="connsiteX38" fmla="*/ 1059 w 10000"/>
              <a:gd name="connsiteY38" fmla="*/ 10000 h 10018"/>
              <a:gd name="connsiteX39" fmla="*/ 2509 w 10000"/>
              <a:gd name="connsiteY39" fmla="*/ 9601 h 10018"/>
              <a:gd name="connsiteX40" fmla="*/ 2740 w 10000"/>
              <a:gd name="connsiteY40" fmla="*/ 9610 h 10018"/>
              <a:gd name="connsiteX41" fmla="*/ 2979 w 10000"/>
              <a:gd name="connsiteY41" fmla="*/ 9527 h 10018"/>
              <a:gd name="connsiteX42" fmla="*/ 3757 w 10000"/>
              <a:gd name="connsiteY42" fmla="*/ 9508 h 10018"/>
              <a:gd name="connsiteX43" fmla="*/ 3863 w 10000"/>
              <a:gd name="connsiteY43" fmla="*/ 9778 h 10018"/>
              <a:gd name="connsiteX44" fmla="*/ 4219 w 10000"/>
              <a:gd name="connsiteY44" fmla="*/ 9620 h 10018"/>
              <a:gd name="connsiteX45" fmla="*/ 4373 w 10000"/>
              <a:gd name="connsiteY45" fmla="*/ 9293 h 10018"/>
              <a:gd name="connsiteX46" fmla="*/ 5064 w 10000"/>
              <a:gd name="connsiteY46" fmla="*/ 9311 h 10018"/>
              <a:gd name="connsiteX47" fmla="*/ 5457 w 10000"/>
              <a:gd name="connsiteY47" fmla="*/ 8984 h 10018"/>
              <a:gd name="connsiteX48" fmla="*/ 5884 w 10000"/>
              <a:gd name="connsiteY48" fmla="*/ 8740 h 10018"/>
              <a:gd name="connsiteX49" fmla="*/ 6040 w 10000"/>
              <a:gd name="connsiteY49" fmla="*/ 8368 h 10018"/>
              <a:gd name="connsiteX50" fmla="*/ 6382 w 10000"/>
              <a:gd name="connsiteY50" fmla="*/ 7982 h 10018"/>
              <a:gd name="connsiteX51" fmla="*/ 6428 w 10000"/>
              <a:gd name="connsiteY51" fmla="*/ 8181 h 10018"/>
              <a:gd name="connsiteX52" fmla="*/ 6444 w 10000"/>
              <a:gd name="connsiteY52" fmla="*/ 8428 h 10018"/>
              <a:gd name="connsiteX53" fmla="*/ 6766 w 10000"/>
              <a:gd name="connsiteY53" fmla="*/ 9268 h 10018"/>
              <a:gd name="connsiteX0" fmla="*/ 7446 w 10000"/>
              <a:gd name="connsiteY0" fmla="*/ 9488 h 10018"/>
              <a:gd name="connsiteX1" fmla="*/ 7446 w 10000"/>
              <a:gd name="connsiteY1" fmla="*/ 8978 h 10018"/>
              <a:gd name="connsiteX2" fmla="*/ 7821 w 10000"/>
              <a:gd name="connsiteY2" fmla="*/ 8978 h 10018"/>
              <a:gd name="connsiteX3" fmla="*/ 8047 w 10000"/>
              <a:gd name="connsiteY3" fmla="*/ 8029 h 10018"/>
              <a:gd name="connsiteX4" fmla="*/ 8648 w 10000"/>
              <a:gd name="connsiteY4" fmla="*/ 7444 h 10018"/>
              <a:gd name="connsiteX5" fmla="*/ 8873 w 10000"/>
              <a:gd name="connsiteY5" fmla="*/ 6351 h 10018"/>
              <a:gd name="connsiteX6" fmla="*/ 8722 w 10000"/>
              <a:gd name="connsiteY6" fmla="*/ 5768 h 10018"/>
              <a:gd name="connsiteX7" fmla="*/ 9098 w 10000"/>
              <a:gd name="connsiteY7" fmla="*/ 4525 h 10018"/>
              <a:gd name="connsiteX8" fmla="*/ 9399 w 10000"/>
              <a:gd name="connsiteY8" fmla="*/ 4160 h 10018"/>
              <a:gd name="connsiteX9" fmla="*/ 10000 w 10000"/>
              <a:gd name="connsiteY9" fmla="*/ 3576 h 10018"/>
              <a:gd name="connsiteX10" fmla="*/ 9774 w 10000"/>
              <a:gd name="connsiteY10" fmla="*/ 3502 h 10018"/>
              <a:gd name="connsiteX11" fmla="*/ 9399 w 10000"/>
              <a:gd name="connsiteY11" fmla="*/ 3140 h 10018"/>
              <a:gd name="connsiteX12" fmla="*/ 9173 w 10000"/>
              <a:gd name="connsiteY12" fmla="*/ 2044 h 10018"/>
              <a:gd name="connsiteX13" fmla="*/ 9173 w 10000"/>
              <a:gd name="connsiteY13" fmla="*/ 1460 h 10018"/>
              <a:gd name="connsiteX14" fmla="*/ 9098 w 10000"/>
              <a:gd name="connsiteY14" fmla="*/ 729 h 10018"/>
              <a:gd name="connsiteX15" fmla="*/ 8873 w 10000"/>
              <a:gd name="connsiteY15" fmla="*/ 511 h 10018"/>
              <a:gd name="connsiteX16" fmla="*/ 8497 w 10000"/>
              <a:gd name="connsiteY16" fmla="*/ 219 h 10018"/>
              <a:gd name="connsiteX17" fmla="*/ 8272 w 10000"/>
              <a:gd name="connsiteY17" fmla="*/ 0 h 10018"/>
              <a:gd name="connsiteX18" fmla="*/ 7821 w 10000"/>
              <a:gd name="connsiteY18" fmla="*/ 293 h 10018"/>
              <a:gd name="connsiteX19" fmla="*/ 7370 w 10000"/>
              <a:gd name="connsiteY19" fmla="*/ 729 h 10018"/>
              <a:gd name="connsiteX20" fmla="*/ 6769 w 10000"/>
              <a:gd name="connsiteY20" fmla="*/ 729 h 10018"/>
              <a:gd name="connsiteX21" fmla="*/ 5717 w 10000"/>
              <a:gd name="connsiteY21" fmla="*/ 729 h 10018"/>
              <a:gd name="connsiteX22" fmla="*/ 5717 w 10000"/>
              <a:gd name="connsiteY22" fmla="*/ 658 h 10018"/>
              <a:gd name="connsiteX23" fmla="*/ 5643 w 10000"/>
              <a:gd name="connsiteY23" fmla="*/ 729 h 10018"/>
              <a:gd name="connsiteX24" fmla="*/ 1961 w 10000"/>
              <a:gd name="connsiteY24" fmla="*/ 729 h 10018"/>
              <a:gd name="connsiteX25" fmla="*/ 1961 w 10000"/>
              <a:gd name="connsiteY25" fmla="*/ 2263 h 10018"/>
              <a:gd name="connsiteX26" fmla="*/ 1285 w 10000"/>
              <a:gd name="connsiteY26" fmla="*/ 2263 h 10018"/>
              <a:gd name="connsiteX27" fmla="*/ 1285 w 10000"/>
              <a:gd name="connsiteY27" fmla="*/ 2556 h 10018"/>
              <a:gd name="connsiteX28" fmla="*/ 1285 w 10000"/>
              <a:gd name="connsiteY28" fmla="*/ 5179 h 10018"/>
              <a:gd name="connsiteX29" fmla="*/ 1135 w 10000"/>
              <a:gd name="connsiteY29" fmla="*/ 5327 h 10018"/>
              <a:gd name="connsiteX30" fmla="*/ 684 w 10000"/>
              <a:gd name="connsiteY30" fmla="*/ 5621 h 10018"/>
              <a:gd name="connsiteX31" fmla="*/ 609 w 10000"/>
              <a:gd name="connsiteY31" fmla="*/ 5986 h 10018"/>
              <a:gd name="connsiteX32" fmla="*/ 384 w 10000"/>
              <a:gd name="connsiteY32" fmla="*/ 6351 h 10018"/>
              <a:gd name="connsiteX33" fmla="*/ 234 w 10000"/>
              <a:gd name="connsiteY33" fmla="*/ 6935 h 10018"/>
              <a:gd name="connsiteX34" fmla="*/ 8 w 10000"/>
              <a:gd name="connsiteY34" fmla="*/ 7593 h 10018"/>
              <a:gd name="connsiteX35" fmla="*/ 384 w 10000"/>
              <a:gd name="connsiteY35" fmla="*/ 7664 h 10018"/>
              <a:gd name="connsiteX36" fmla="*/ 458 w 10000"/>
              <a:gd name="connsiteY36" fmla="*/ 8245 h 10018"/>
              <a:gd name="connsiteX37" fmla="*/ 684 w 10000"/>
              <a:gd name="connsiteY37" fmla="*/ 8831 h 10018"/>
              <a:gd name="connsiteX38" fmla="*/ 1059 w 10000"/>
              <a:gd name="connsiteY38" fmla="*/ 10000 h 10018"/>
              <a:gd name="connsiteX39" fmla="*/ 2509 w 10000"/>
              <a:gd name="connsiteY39" fmla="*/ 9601 h 10018"/>
              <a:gd name="connsiteX40" fmla="*/ 2711 w 10000"/>
              <a:gd name="connsiteY40" fmla="*/ 9629 h 10018"/>
              <a:gd name="connsiteX41" fmla="*/ 2979 w 10000"/>
              <a:gd name="connsiteY41" fmla="*/ 9527 h 10018"/>
              <a:gd name="connsiteX42" fmla="*/ 3757 w 10000"/>
              <a:gd name="connsiteY42" fmla="*/ 9508 h 10018"/>
              <a:gd name="connsiteX43" fmla="*/ 3863 w 10000"/>
              <a:gd name="connsiteY43" fmla="*/ 9778 h 10018"/>
              <a:gd name="connsiteX44" fmla="*/ 4219 w 10000"/>
              <a:gd name="connsiteY44" fmla="*/ 9620 h 10018"/>
              <a:gd name="connsiteX45" fmla="*/ 4373 w 10000"/>
              <a:gd name="connsiteY45" fmla="*/ 9293 h 10018"/>
              <a:gd name="connsiteX46" fmla="*/ 5064 w 10000"/>
              <a:gd name="connsiteY46" fmla="*/ 9311 h 10018"/>
              <a:gd name="connsiteX47" fmla="*/ 5457 w 10000"/>
              <a:gd name="connsiteY47" fmla="*/ 8984 h 10018"/>
              <a:gd name="connsiteX48" fmla="*/ 5884 w 10000"/>
              <a:gd name="connsiteY48" fmla="*/ 8740 h 10018"/>
              <a:gd name="connsiteX49" fmla="*/ 6040 w 10000"/>
              <a:gd name="connsiteY49" fmla="*/ 8368 h 10018"/>
              <a:gd name="connsiteX50" fmla="*/ 6382 w 10000"/>
              <a:gd name="connsiteY50" fmla="*/ 7982 h 10018"/>
              <a:gd name="connsiteX51" fmla="*/ 6428 w 10000"/>
              <a:gd name="connsiteY51" fmla="*/ 8181 h 10018"/>
              <a:gd name="connsiteX52" fmla="*/ 6444 w 10000"/>
              <a:gd name="connsiteY52" fmla="*/ 8428 h 10018"/>
              <a:gd name="connsiteX53" fmla="*/ 6766 w 10000"/>
              <a:gd name="connsiteY53" fmla="*/ 9268 h 10018"/>
              <a:gd name="connsiteX0" fmla="*/ 7446 w 10000"/>
              <a:gd name="connsiteY0" fmla="*/ 9488 h 10015"/>
              <a:gd name="connsiteX1" fmla="*/ 7446 w 10000"/>
              <a:gd name="connsiteY1" fmla="*/ 8978 h 10015"/>
              <a:gd name="connsiteX2" fmla="*/ 7821 w 10000"/>
              <a:gd name="connsiteY2" fmla="*/ 8978 h 10015"/>
              <a:gd name="connsiteX3" fmla="*/ 8047 w 10000"/>
              <a:gd name="connsiteY3" fmla="*/ 8029 h 10015"/>
              <a:gd name="connsiteX4" fmla="*/ 8648 w 10000"/>
              <a:gd name="connsiteY4" fmla="*/ 7444 h 10015"/>
              <a:gd name="connsiteX5" fmla="*/ 8873 w 10000"/>
              <a:gd name="connsiteY5" fmla="*/ 6351 h 10015"/>
              <a:gd name="connsiteX6" fmla="*/ 8722 w 10000"/>
              <a:gd name="connsiteY6" fmla="*/ 5768 h 10015"/>
              <a:gd name="connsiteX7" fmla="*/ 9098 w 10000"/>
              <a:gd name="connsiteY7" fmla="*/ 4525 h 10015"/>
              <a:gd name="connsiteX8" fmla="*/ 9399 w 10000"/>
              <a:gd name="connsiteY8" fmla="*/ 4160 h 10015"/>
              <a:gd name="connsiteX9" fmla="*/ 10000 w 10000"/>
              <a:gd name="connsiteY9" fmla="*/ 3576 h 10015"/>
              <a:gd name="connsiteX10" fmla="*/ 9774 w 10000"/>
              <a:gd name="connsiteY10" fmla="*/ 3502 h 10015"/>
              <a:gd name="connsiteX11" fmla="*/ 9399 w 10000"/>
              <a:gd name="connsiteY11" fmla="*/ 3140 h 10015"/>
              <a:gd name="connsiteX12" fmla="*/ 9173 w 10000"/>
              <a:gd name="connsiteY12" fmla="*/ 2044 h 10015"/>
              <a:gd name="connsiteX13" fmla="*/ 9173 w 10000"/>
              <a:gd name="connsiteY13" fmla="*/ 1460 h 10015"/>
              <a:gd name="connsiteX14" fmla="*/ 9098 w 10000"/>
              <a:gd name="connsiteY14" fmla="*/ 729 h 10015"/>
              <a:gd name="connsiteX15" fmla="*/ 8873 w 10000"/>
              <a:gd name="connsiteY15" fmla="*/ 511 h 10015"/>
              <a:gd name="connsiteX16" fmla="*/ 8497 w 10000"/>
              <a:gd name="connsiteY16" fmla="*/ 219 h 10015"/>
              <a:gd name="connsiteX17" fmla="*/ 8272 w 10000"/>
              <a:gd name="connsiteY17" fmla="*/ 0 h 10015"/>
              <a:gd name="connsiteX18" fmla="*/ 7821 w 10000"/>
              <a:gd name="connsiteY18" fmla="*/ 293 h 10015"/>
              <a:gd name="connsiteX19" fmla="*/ 7370 w 10000"/>
              <a:gd name="connsiteY19" fmla="*/ 729 h 10015"/>
              <a:gd name="connsiteX20" fmla="*/ 6769 w 10000"/>
              <a:gd name="connsiteY20" fmla="*/ 729 h 10015"/>
              <a:gd name="connsiteX21" fmla="*/ 5717 w 10000"/>
              <a:gd name="connsiteY21" fmla="*/ 729 h 10015"/>
              <a:gd name="connsiteX22" fmla="*/ 5717 w 10000"/>
              <a:gd name="connsiteY22" fmla="*/ 658 h 10015"/>
              <a:gd name="connsiteX23" fmla="*/ 5643 w 10000"/>
              <a:gd name="connsiteY23" fmla="*/ 729 h 10015"/>
              <a:gd name="connsiteX24" fmla="*/ 1961 w 10000"/>
              <a:gd name="connsiteY24" fmla="*/ 729 h 10015"/>
              <a:gd name="connsiteX25" fmla="*/ 1961 w 10000"/>
              <a:gd name="connsiteY25" fmla="*/ 2263 h 10015"/>
              <a:gd name="connsiteX26" fmla="*/ 1285 w 10000"/>
              <a:gd name="connsiteY26" fmla="*/ 2263 h 10015"/>
              <a:gd name="connsiteX27" fmla="*/ 1285 w 10000"/>
              <a:gd name="connsiteY27" fmla="*/ 2556 h 10015"/>
              <a:gd name="connsiteX28" fmla="*/ 1285 w 10000"/>
              <a:gd name="connsiteY28" fmla="*/ 5179 h 10015"/>
              <a:gd name="connsiteX29" fmla="*/ 1135 w 10000"/>
              <a:gd name="connsiteY29" fmla="*/ 5327 h 10015"/>
              <a:gd name="connsiteX30" fmla="*/ 684 w 10000"/>
              <a:gd name="connsiteY30" fmla="*/ 5621 h 10015"/>
              <a:gd name="connsiteX31" fmla="*/ 609 w 10000"/>
              <a:gd name="connsiteY31" fmla="*/ 5986 h 10015"/>
              <a:gd name="connsiteX32" fmla="*/ 384 w 10000"/>
              <a:gd name="connsiteY32" fmla="*/ 6351 h 10015"/>
              <a:gd name="connsiteX33" fmla="*/ 234 w 10000"/>
              <a:gd name="connsiteY33" fmla="*/ 6935 h 10015"/>
              <a:gd name="connsiteX34" fmla="*/ 8 w 10000"/>
              <a:gd name="connsiteY34" fmla="*/ 7593 h 10015"/>
              <a:gd name="connsiteX35" fmla="*/ 384 w 10000"/>
              <a:gd name="connsiteY35" fmla="*/ 7664 h 10015"/>
              <a:gd name="connsiteX36" fmla="*/ 458 w 10000"/>
              <a:gd name="connsiteY36" fmla="*/ 8245 h 10015"/>
              <a:gd name="connsiteX37" fmla="*/ 684 w 10000"/>
              <a:gd name="connsiteY37" fmla="*/ 8831 h 10015"/>
              <a:gd name="connsiteX38" fmla="*/ 1059 w 10000"/>
              <a:gd name="connsiteY38" fmla="*/ 10000 h 10015"/>
              <a:gd name="connsiteX39" fmla="*/ 2461 w 10000"/>
              <a:gd name="connsiteY39" fmla="*/ 9330 h 10015"/>
              <a:gd name="connsiteX40" fmla="*/ 2509 w 10000"/>
              <a:gd name="connsiteY40" fmla="*/ 9601 h 10015"/>
              <a:gd name="connsiteX41" fmla="*/ 2711 w 10000"/>
              <a:gd name="connsiteY41" fmla="*/ 9629 h 10015"/>
              <a:gd name="connsiteX42" fmla="*/ 2979 w 10000"/>
              <a:gd name="connsiteY42" fmla="*/ 9527 h 10015"/>
              <a:gd name="connsiteX43" fmla="*/ 3757 w 10000"/>
              <a:gd name="connsiteY43" fmla="*/ 9508 h 10015"/>
              <a:gd name="connsiteX44" fmla="*/ 3863 w 10000"/>
              <a:gd name="connsiteY44" fmla="*/ 9778 h 10015"/>
              <a:gd name="connsiteX45" fmla="*/ 4219 w 10000"/>
              <a:gd name="connsiteY45" fmla="*/ 9620 h 10015"/>
              <a:gd name="connsiteX46" fmla="*/ 4373 w 10000"/>
              <a:gd name="connsiteY46" fmla="*/ 9293 h 10015"/>
              <a:gd name="connsiteX47" fmla="*/ 5064 w 10000"/>
              <a:gd name="connsiteY47" fmla="*/ 9311 h 10015"/>
              <a:gd name="connsiteX48" fmla="*/ 5457 w 10000"/>
              <a:gd name="connsiteY48" fmla="*/ 8984 h 10015"/>
              <a:gd name="connsiteX49" fmla="*/ 5884 w 10000"/>
              <a:gd name="connsiteY49" fmla="*/ 8740 h 10015"/>
              <a:gd name="connsiteX50" fmla="*/ 6040 w 10000"/>
              <a:gd name="connsiteY50" fmla="*/ 8368 h 10015"/>
              <a:gd name="connsiteX51" fmla="*/ 6382 w 10000"/>
              <a:gd name="connsiteY51" fmla="*/ 7982 h 10015"/>
              <a:gd name="connsiteX52" fmla="*/ 6428 w 10000"/>
              <a:gd name="connsiteY52" fmla="*/ 8181 h 10015"/>
              <a:gd name="connsiteX53" fmla="*/ 6444 w 10000"/>
              <a:gd name="connsiteY53" fmla="*/ 8428 h 10015"/>
              <a:gd name="connsiteX54" fmla="*/ 6766 w 10000"/>
              <a:gd name="connsiteY54" fmla="*/ 9268 h 10015"/>
              <a:gd name="connsiteX0" fmla="*/ 7446 w 10000"/>
              <a:gd name="connsiteY0" fmla="*/ 9488 h 10015"/>
              <a:gd name="connsiteX1" fmla="*/ 7446 w 10000"/>
              <a:gd name="connsiteY1" fmla="*/ 8978 h 10015"/>
              <a:gd name="connsiteX2" fmla="*/ 7821 w 10000"/>
              <a:gd name="connsiteY2" fmla="*/ 8978 h 10015"/>
              <a:gd name="connsiteX3" fmla="*/ 8047 w 10000"/>
              <a:gd name="connsiteY3" fmla="*/ 8029 h 10015"/>
              <a:gd name="connsiteX4" fmla="*/ 8648 w 10000"/>
              <a:gd name="connsiteY4" fmla="*/ 7444 h 10015"/>
              <a:gd name="connsiteX5" fmla="*/ 8873 w 10000"/>
              <a:gd name="connsiteY5" fmla="*/ 6351 h 10015"/>
              <a:gd name="connsiteX6" fmla="*/ 8722 w 10000"/>
              <a:gd name="connsiteY6" fmla="*/ 5768 h 10015"/>
              <a:gd name="connsiteX7" fmla="*/ 9098 w 10000"/>
              <a:gd name="connsiteY7" fmla="*/ 4525 h 10015"/>
              <a:gd name="connsiteX8" fmla="*/ 9399 w 10000"/>
              <a:gd name="connsiteY8" fmla="*/ 4160 h 10015"/>
              <a:gd name="connsiteX9" fmla="*/ 10000 w 10000"/>
              <a:gd name="connsiteY9" fmla="*/ 3576 h 10015"/>
              <a:gd name="connsiteX10" fmla="*/ 9774 w 10000"/>
              <a:gd name="connsiteY10" fmla="*/ 3502 h 10015"/>
              <a:gd name="connsiteX11" fmla="*/ 9399 w 10000"/>
              <a:gd name="connsiteY11" fmla="*/ 3140 h 10015"/>
              <a:gd name="connsiteX12" fmla="*/ 9173 w 10000"/>
              <a:gd name="connsiteY12" fmla="*/ 2044 h 10015"/>
              <a:gd name="connsiteX13" fmla="*/ 9173 w 10000"/>
              <a:gd name="connsiteY13" fmla="*/ 1460 h 10015"/>
              <a:gd name="connsiteX14" fmla="*/ 9098 w 10000"/>
              <a:gd name="connsiteY14" fmla="*/ 729 h 10015"/>
              <a:gd name="connsiteX15" fmla="*/ 8873 w 10000"/>
              <a:gd name="connsiteY15" fmla="*/ 511 h 10015"/>
              <a:gd name="connsiteX16" fmla="*/ 8497 w 10000"/>
              <a:gd name="connsiteY16" fmla="*/ 219 h 10015"/>
              <a:gd name="connsiteX17" fmla="*/ 8272 w 10000"/>
              <a:gd name="connsiteY17" fmla="*/ 0 h 10015"/>
              <a:gd name="connsiteX18" fmla="*/ 7821 w 10000"/>
              <a:gd name="connsiteY18" fmla="*/ 293 h 10015"/>
              <a:gd name="connsiteX19" fmla="*/ 7370 w 10000"/>
              <a:gd name="connsiteY19" fmla="*/ 729 h 10015"/>
              <a:gd name="connsiteX20" fmla="*/ 6769 w 10000"/>
              <a:gd name="connsiteY20" fmla="*/ 729 h 10015"/>
              <a:gd name="connsiteX21" fmla="*/ 5717 w 10000"/>
              <a:gd name="connsiteY21" fmla="*/ 729 h 10015"/>
              <a:gd name="connsiteX22" fmla="*/ 5717 w 10000"/>
              <a:gd name="connsiteY22" fmla="*/ 658 h 10015"/>
              <a:gd name="connsiteX23" fmla="*/ 5643 w 10000"/>
              <a:gd name="connsiteY23" fmla="*/ 729 h 10015"/>
              <a:gd name="connsiteX24" fmla="*/ 1961 w 10000"/>
              <a:gd name="connsiteY24" fmla="*/ 729 h 10015"/>
              <a:gd name="connsiteX25" fmla="*/ 1961 w 10000"/>
              <a:gd name="connsiteY25" fmla="*/ 2263 h 10015"/>
              <a:gd name="connsiteX26" fmla="*/ 1285 w 10000"/>
              <a:gd name="connsiteY26" fmla="*/ 2263 h 10015"/>
              <a:gd name="connsiteX27" fmla="*/ 1285 w 10000"/>
              <a:gd name="connsiteY27" fmla="*/ 2556 h 10015"/>
              <a:gd name="connsiteX28" fmla="*/ 1285 w 10000"/>
              <a:gd name="connsiteY28" fmla="*/ 5179 h 10015"/>
              <a:gd name="connsiteX29" fmla="*/ 1135 w 10000"/>
              <a:gd name="connsiteY29" fmla="*/ 5327 h 10015"/>
              <a:gd name="connsiteX30" fmla="*/ 684 w 10000"/>
              <a:gd name="connsiteY30" fmla="*/ 5621 h 10015"/>
              <a:gd name="connsiteX31" fmla="*/ 609 w 10000"/>
              <a:gd name="connsiteY31" fmla="*/ 5986 h 10015"/>
              <a:gd name="connsiteX32" fmla="*/ 384 w 10000"/>
              <a:gd name="connsiteY32" fmla="*/ 6351 h 10015"/>
              <a:gd name="connsiteX33" fmla="*/ 234 w 10000"/>
              <a:gd name="connsiteY33" fmla="*/ 6935 h 10015"/>
              <a:gd name="connsiteX34" fmla="*/ 8 w 10000"/>
              <a:gd name="connsiteY34" fmla="*/ 7593 h 10015"/>
              <a:gd name="connsiteX35" fmla="*/ 384 w 10000"/>
              <a:gd name="connsiteY35" fmla="*/ 7664 h 10015"/>
              <a:gd name="connsiteX36" fmla="*/ 458 w 10000"/>
              <a:gd name="connsiteY36" fmla="*/ 8245 h 10015"/>
              <a:gd name="connsiteX37" fmla="*/ 684 w 10000"/>
              <a:gd name="connsiteY37" fmla="*/ 8831 h 10015"/>
              <a:gd name="connsiteX38" fmla="*/ 1059 w 10000"/>
              <a:gd name="connsiteY38" fmla="*/ 10000 h 10015"/>
              <a:gd name="connsiteX39" fmla="*/ 2461 w 10000"/>
              <a:gd name="connsiteY39" fmla="*/ 9330 h 10015"/>
              <a:gd name="connsiteX40" fmla="*/ 2576 w 10000"/>
              <a:gd name="connsiteY40" fmla="*/ 9517 h 10015"/>
              <a:gd name="connsiteX41" fmla="*/ 2711 w 10000"/>
              <a:gd name="connsiteY41" fmla="*/ 9629 h 10015"/>
              <a:gd name="connsiteX42" fmla="*/ 2979 w 10000"/>
              <a:gd name="connsiteY42" fmla="*/ 9527 h 10015"/>
              <a:gd name="connsiteX43" fmla="*/ 3757 w 10000"/>
              <a:gd name="connsiteY43" fmla="*/ 9508 h 10015"/>
              <a:gd name="connsiteX44" fmla="*/ 3863 w 10000"/>
              <a:gd name="connsiteY44" fmla="*/ 9778 h 10015"/>
              <a:gd name="connsiteX45" fmla="*/ 4219 w 10000"/>
              <a:gd name="connsiteY45" fmla="*/ 9620 h 10015"/>
              <a:gd name="connsiteX46" fmla="*/ 4373 w 10000"/>
              <a:gd name="connsiteY46" fmla="*/ 9293 h 10015"/>
              <a:gd name="connsiteX47" fmla="*/ 5064 w 10000"/>
              <a:gd name="connsiteY47" fmla="*/ 9311 h 10015"/>
              <a:gd name="connsiteX48" fmla="*/ 5457 w 10000"/>
              <a:gd name="connsiteY48" fmla="*/ 8984 h 10015"/>
              <a:gd name="connsiteX49" fmla="*/ 5884 w 10000"/>
              <a:gd name="connsiteY49" fmla="*/ 8740 h 10015"/>
              <a:gd name="connsiteX50" fmla="*/ 6040 w 10000"/>
              <a:gd name="connsiteY50" fmla="*/ 8368 h 10015"/>
              <a:gd name="connsiteX51" fmla="*/ 6382 w 10000"/>
              <a:gd name="connsiteY51" fmla="*/ 7982 h 10015"/>
              <a:gd name="connsiteX52" fmla="*/ 6428 w 10000"/>
              <a:gd name="connsiteY52" fmla="*/ 8181 h 10015"/>
              <a:gd name="connsiteX53" fmla="*/ 6444 w 10000"/>
              <a:gd name="connsiteY53" fmla="*/ 8428 h 10015"/>
              <a:gd name="connsiteX54" fmla="*/ 6766 w 10000"/>
              <a:gd name="connsiteY54" fmla="*/ 9268 h 10015"/>
              <a:gd name="connsiteX0" fmla="*/ 7446 w 10000"/>
              <a:gd name="connsiteY0" fmla="*/ 9488 h 10015"/>
              <a:gd name="connsiteX1" fmla="*/ 7446 w 10000"/>
              <a:gd name="connsiteY1" fmla="*/ 8978 h 10015"/>
              <a:gd name="connsiteX2" fmla="*/ 7821 w 10000"/>
              <a:gd name="connsiteY2" fmla="*/ 8978 h 10015"/>
              <a:gd name="connsiteX3" fmla="*/ 8047 w 10000"/>
              <a:gd name="connsiteY3" fmla="*/ 8029 h 10015"/>
              <a:gd name="connsiteX4" fmla="*/ 8648 w 10000"/>
              <a:gd name="connsiteY4" fmla="*/ 7444 h 10015"/>
              <a:gd name="connsiteX5" fmla="*/ 8873 w 10000"/>
              <a:gd name="connsiteY5" fmla="*/ 6351 h 10015"/>
              <a:gd name="connsiteX6" fmla="*/ 8722 w 10000"/>
              <a:gd name="connsiteY6" fmla="*/ 5768 h 10015"/>
              <a:gd name="connsiteX7" fmla="*/ 9098 w 10000"/>
              <a:gd name="connsiteY7" fmla="*/ 4525 h 10015"/>
              <a:gd name="connsiteX8" fmla="*/ 9399 w 10000"/>
              <a:gd name="connsiteY8" fmla="*/ 4160 h 10015"/>
              <a:gd name="connsiteX9" fmla="*/ 10000 w 10000"/>
              <a:gd name="connsiteY9" fmla="*/ 3576 h 10015"/>
              <a:gd name="connsiteX10" fmla="*/ 9774 w 10000"/>
              <a:gd name="connsiteY10" fmla="*/ 3502 h 10015"/>
              <a:gd name="connsiteX11" fmla="*/ 9399 w 10000"/>
              <a:gd name="connsiteY11" fmla="*/ 3140 h 10015"/>
              <a:gd name="connsiteX12" fmla="*/ 9173 w 10000"/>
              <a:gd name="connsiteY12" fmla="*/ 2044 h 10015"/>
              <a:gd name="connsiteX13" fmla="*/ 9173 w 10000"/>
              <a:gd name="connsiteY13" fmla="*/ 1460 h 10015"/>
              <a:gd name="connsiteX14" fmla="*/ 9098 w 10000"/>
              <a:gd name="connsiteY14" fmla="*/ 729 h 10015"/>
              <a:gd name="connsiteX15" fmla="*/ 8873 w 10000"/>
              <a:gd name="connsiteY15" fmla="*/ 511 h 10015"/>
              <a:gd name="connsiteX16" fmla="*/ 8497 w 10000"/>
              <a:gd name="connsiteY16" fmla="*/ 219 h 10015"/>
              <a:gd name="connsiteX17" fmla="*/ 8272 w 10000"/>
              <a:gd name="connsiteY17" fmla="*/ 0 h 10015"/>
              <a:gd name="connsiteX18" fmla="*/ 7821 w 10000"/>
              <a:gd name="connsiteY18" fmla="*/ 293 h 10015"/>
              <a:gd name="connsiteX19" fmla="*/ 7370 w 10000"/>
              <a:gd name="connsiteY19" fmla="*/ 729 h 10015"/>
              <a:gd name="connsiteX20" fmla="*/ 6769 w 10000"/>
              <a:gd name="connsiteY20" fmla="*/ 729 h 10015"/>
              <a:gd name="connsiteX21" fmla="*/ 5717 w 10000"/>
              <a:gd name="connsiteY21" fmla="*/ 729 h 10015"/>
              <a:gd name="connsiteX22" fmla="*/ 5717 w 10000"/>
              <a:gd name="connsiteY22" fmla="*/ 658 h 10015"/>
              <a:gd name="connsiteX23" fmla="*/ 5643 w 10000"/>
              <a:gd name="connsiteY23" fmla="*/ 729 h 10015"/>
              <a:gd name="connsiteX24" fmla="*/ 1961 w 10000"/>
              <a:gd name="connsiteY24" fmla="*/ 729 h 10015"/>
              <a:gd name="connsiteX25" fmla="*/ 1961 w 10000"/>
              <a:gd name="connsiteY25" fmla="*/ 2263 h 10015"/>
              <a:gd name="connsiteX26" fmla="*/ 1285 w 10000"/>
              <a:gd name="connsiteY26" fmla="*/ 2263 h 10015"/>
              <a:gd name="connsiteX27" fmla="*/ 1285 w 10000"/>
              <a:gd name="connsiteY27" fmla="*/ 2556 h 10015"/>
              <a:gd name="connsiteX28" fmla="*/ 1285 w 10000"/>
              <a:gd name="connsiteY28" fmla="*/ 5179 h 10015"/>
              <a:gd name="connsiteX29" fmla="*/ 1135 w 10000"/>
              <a:gd name="connsiteY29" fmla="*/ 5327 h 10015"/>
              <a:gd name="connsiteX30" fmla="*/ 684 w 10000"/>
              <a:gd name="connsiteY30" fmla="*/ 5621 h 10015"/>
              <a:gd name="connsiteX31" fmla="*/ 609 w 10000"/>
              <a:gd name="connsiteY31" fmla="*/ 5986 h 10015"/>
              <a:gd name="connsiteX32" fmla="*/ 384 w 10000"/>
              <a:gd name="connsiteY32" fmla="*/ 6351 h 10015"/>
              <a:gd name="connsiteX33" fmla="*/ 234 w 10000"/>
              <a:gd name="connsiteY33" fmla="*/ 6935 h 10015"/>
              <a:gd name="connsiteX34" fmla="*/ 8 w 10000"/>
              <a:gd name="connsiteY34" fmla="*/ 7593 h 10015"/>
              <a:gd name="connsiteX35" fmla="*/ 384 w 10000"/>
              <a:gd name="connsiteY35" fmla="*/ 7664 h 10015"/>
              <a:gd name="connsiteX36" fmla="*/ 458 w 10000"/>
              <a:gd name="connsiteY36" fmla="*/ 8245 h 10015"/>
              <a:gd name="connsiteX37" fmla="*/ 684 w 10000"/>
              <a:gd name="connsiteY37" fmla="*/ 8831 h 10015"/>
              <a:gd name="connsiteX38" fmla="*/ 1059 w 10000"/>
              <a:gd name="connsiteY38" fmla="*/ 10000 h 10015"/>
              <a:gd name="connsiteX39" fmla="*/ 2461 w 10000"/>
              <a:gd name="connsiteY39" fmla="*/ 9330 h 10015"/>
              <a:gd name="connsiteX40" fmla="*/ 2576 w 10000"/>
              <a:gd name="connsiteY40" fmla="*/ 9517 h 10015"/>
              <a:gd name="connsiteX41" fmla="*/ 2711 w 10000"/>
              <a:gd name="connsiteY41" fmla="*/ 9629 h 10015"/>
              <a:gd name="connsiteX42" fmla="*/ 2979 w 10000"/>
              <a:gd name="connsiteY42" fmla="*/ 9527 h 10015"/>
              <a:gd name="connsiteX43" fmla="*/ 3757 w 10000"/>
              <a:gd name="connsiteY43" fmla="*/ 9508 h 10015"/>
              <a:gd name="connsiteX44" fmla="*/ 3863 w 10000"/>
              <a:gd name="connsiteY44" fmla="*/ 9778 h 10015"/>
              <a:gd name="connsiteX45" fmla="*/ 4219 w 10000"/>
              <a:gd name="connsiteY45" fmla="*/ 9620 h 10015"/>
              <a:gd name="connsiteX46" fmla="*/ 4373 w 10000"/>
              <a:gd name="connsiteY46" fmla="*/ 9293 h 10015"/>
              <a:gd name="connsiteX47" fmla="*/ 5064 w 10000"/>
              <a:gd name="connsiteY47" fmla="*/ 9311 h 10015"/>
              <a:gd name="connsiteX48" fmla="*/ 5457 w 10000"/>
              <a:gd name="connsiteY48" fmla="*/ 8984 h 10015"/>
              <a:gd name="connsiteX49" fmla="*/ 5884 w 10000"/>
              <a:gd name="connsiteY49" fmla="*/ 8740 h 10015"/>
              <a:gd name="connsiteX50" fmla="*/ 6040 w 10000"/>
              <a:gd name="connsiteY50" fmla="*/ 8368 h 10015"/>
              <a:gd name="connsiteX51" fmla="*/ 6382 w 10000"/>
              <a:gd name="connsiteY51" fmla="*/ 7982 h 10015"/>
              <a:gd name="connsiteX52" fmla="*/ 6428 w 10000"/>
              <a:gd name="connsiteY52" fmla="*/ 8181 h 10015"/>
              <a:gd name="connsiteX53" fmla="*/ 6444 w 10000"/>
              <a:gd name="connsiteY53" fmla="*/ 8428 h 10015"/>
              <a:gd name="connsiteX54" fmla="*/ 6766 w 10000"/>
              <a:gd name="connsiteY54" fmla="*/ 9268 h 10015"/>
              <a:gd name="connsiteX0" fmla="*/ 7446 w 10000"/>
              <a:gd name="connsiteY0" fmla="*/ 9488 h 10015"/>
              <a:gd name="connsiteX1" fmla="*/ 7446 w 10000"/>
              <a:gd name="connsiteY1" fmla="*/ 8978 h 10015"/>
              <a:gd name="connsiteX2" fmla="*/ 7821 w 10000"/>
              <a:gd name="connsiteY2" fmla="*/ 8978 h 10015"/>
              <a:gd name="connsiteX3" fmla="*/ 8047 w 10000"/>
              <a:gd name="connsiteY3" fmla="*/ 8029 h 10015"/>
              <a:gd name="connsiteX4" fmla="*/ 8648 w 10000"/>
              <a:gd name="connsiteY4" fmla="*/ 7444 h 10015"/>
              <a:gd name="connsiteX5" fmla="*/ 8873 w 10000"/>
              <a:gd name="connsiteY5" fmla="*/ 6351 h 10015"/>
              <a:gd name="connsiteX6" fmla="*/ 8722 w 10000"/>
              <a:gd name="connsiteY6" fmla="*/ 5768 h 10015"/>
              <a:gd name="connsiteX7" fmla="*/ 9098 w 10000"/>
              <a:gd name="connsiteY7" fmla="*/ 4525 h 10015"/>
              <a:gd name="connsiteX8" fmla="*/ 9399 w 10000"/>
              <a:gd name="connsiteY8" fmla="*/ 4160 h 10015"/>
              <a:gd name="connsiteX9" fmla="*/ 10000 w 10000"/>
              <a:gd name="connsiteY9" fmla="*/ 3576 h 10015"/>
              <a:gd name="connsiteX10" fmla="*/ 9774 w 10000"/>
              <a:gd name="connsiteY10" fmla="*/ 3502 h 10015"/>
              <a:gd name="connsiteX11" fmla="*/ 9399 w 10000"/>
              <a:gd name="connsiteY11" fmla="*/ 3140 h 10015"/>
              <a:gd name="connsiteX12" fmla="*/ 9173 w 10000"/>
              <a:gd name="connsiteY12" fmla="*/ 2044 h 10015"/>
              <a:gd name="connsiteX13" fmla="*/ 9173 w 10000"/>
              <a:gd name="connsiteY13" fmla="*/ 1460 h 10015"/>
              <a:gd name="connsiteX14" fmla="*/ 9098 w 10000"/>
              <a:gd name="connsiteY14" fmla="*/ 729 h 10015"/>
              <a:gd name="connsiteX15" fmla="*/ 8873 w 10000"/>
              <a:gd name="connsiteY15" fmla="*/ 511 h 10015"/>
              <a:gd name="connsiteX16" fmla="*/ 8497 w 10000"/>
              <a:gd name="connsiteY16" fmla="*/ 219 h 10015"/>
              <a:gd name="connsiteX17" fmla="*/ 8272 w 10000"/>
              <a:gd name="connsiteY17" fmla="*/ 0 h 10015"/>
              <a:gd name="connsiteX18" fmla="*/ 7821 w 10000"/>
              <a:gd name="connsiteY18" fmla="*/ 293 h 10015"/>
              <a:gd name="connsiteX19" fmla="*/ 7370 w 10000"/>
              <a:gd name="connsiteY19" fmla="*/ 729 h 10015"/>
              <a:gd name="connsiteX20" fmla="*/ 6769 w 10000"/>
              <a:gd name="connsiteY20" fmla="*/ 729 h 10015"/>
              <a:gd name="connsiteX21" fmla="*/ 5717 w 10000"/>
              <a:gd name="connsiteY21" fmla="*/ 729 h 10015"/>
              <a:gd name="connsiteX22" fmla="*/ 5717 w 10000"/>
              <a:gd name="connsiteY22" fmla="*/ 658 h 10015"/>
              <a:gd name="connsiteX23" fmla="*/ 5643 w 10000"/>
              <a:gd name="connsiteY23" fmla="*/ 729 h 10015"/>
              <a:gd name="connsiteX24" fmla="*/ 1961 w 10000"/>
              <a:gd name="connsiteY24" fmla="*/ 729 h 10015"/>
              <a:gd name="connsiteX25" fmla="*/ 1961 w 10000"/>
              <a:gd name="connsiteY25" fmla="*/ 2263 h 10015"/>
              <a:gd name="connsiteX26" fmla="*/ 1285 w 10000"/>
              <a:gd name="connsiteY26" fmla="*/ 2263 h 10015"/>
              <a:gd name="connsiteX27" fmla="*/ 1285 w 10000"/>
              <a:gd name="connsiteY27" fmla="*/ 2556 h 10015"/>
              <a:gd name="connsiteX28" fmla="*/ 1285 w 10000"/>
              <a:gd name="connsiteY28" fmla="*/ 5179 h 10015"/>
              <a:gd name="connsiteX29" fmla="*/ 1135 w 10000"/>
              <a:gd name="connsiteY29" fmla="*/ 5327 h 10015"/>
              <a:gd name="connsiteX30" fmla="*/ 684 w 10000"/>
              <a:gd name="connsiteY30" fmla="*/ 5621 h 10015"/>
              <a:gd name="connsiteX31" fmla="*/ 609 w 10000"/>
              <a:gd name="connsiteY31" fmla="*/ 5986 h 10015"/>
              <a:gd name="connsiteX32" fmla="*/ 384 w 10000"/>
              <a:gd name="connsiteY32" fmla="*/ 6351 h 10015"/>
              <a:gd name="connsiteX33" fmla="*/ 234 w 10000"/>
              <a:gd name="connsiteY33" fmla="*/ 6935 h 10015"/>
              <a:gd name="connsiteX34" fmla="*/ 8 w 10000"/>
              <a:gd name="connsiteY34" fmla="*/ 7593 h 10015"/>
              <a:gd name="connsiteX35" fmla="*/ 384 w 10000"/>
              <a:gd name="connsiteY35" fmla="*/ 7664 h 10015"/>
              <a:gd name="connsiteX36" fmla="*/ 458 w 10000"/>
              <a:gd name="connsiteY36" fmla="*/ 8245 h 10015"/>
              <a:gd name="connsiteX37" fmla="*/ 684 w 10000"/>
              <a:gd name="connsiteY37" fmla="*/ 8831 h 10015"/>
              <a:gd name="connsiteX38" fmla="*/ 1059 w 10000"/>
              <a:gd name="connsiteY38" fmla="*/ 10000 h 10015"/>
              <a:gd name="connsiteX39" fmla="*/ 2461 w 10000"/>
              <a:gd name="connsiteY39" fmla="*/ 9330 h 10015"/>
              <a:gd name="connsiteX40" fmla="*/ 2576 w 10000"/>
              <a:gd name="connsiteY40" fmla="*/ 9452 h 10015"/>
              <a:gd name="connsiteX41" fmla="*/ 2711 w 10000"/>
              <a:gd name="connsiteY41" fmla="*/ 9629 h 10015"/>
              <a:gd name="connsiteX42" fmla="*/ 2979 w 10000"/>
              <a:gd name="connsiteY42" fmla="*/ 9527 h 10015"/>
              <a:gd name="connsiteX43" fmla="*/ 3757 w 10000"/>
              <a:gd name="connsiteY43" fmla="*/ 9508 h 10015"/>
              <a:gd name="connsiteX44" fmla="*/ 3863 w 10000"/>
              <a:gd name="connsiteY44" fmla="*/ 9778 h 10015"/>
              <a:gd name="connsiteX45" fmla="*/ 4219 w 10000"/>
              <a:gd name="connsiteY45" fmla="*/ 9620 h 10015"/>
              <a:gd name="connsiteX46" fmla="*/ 4373 w 10000"/>
              <a:gd name="connsiteY46" fmla="*/ 9293 h 10015"/>
              <a:gd name="connsiteX47" fmla="*/ 5064 w 10000"/>
              <a:gd name="connsiteY47" fmla="*/ 9311 h 10015"/>
              <a:gd name="connsiteX48" fmla="*/ 5457 w 10000"/>
              <a:gd name="connsiteY48" fmla="*/ 8984 h 10015"/>
              <a:gd name="connsiteX49" fmla="*/ 5884 w 10000"/>
              <a:gd name="connsiteY49" fmla="*/ 8740 h 10015"/>
              <a:gd name="connsiteX50" fmla="*/ 6040 w 10000"/>
              <a:gd name="connsiteY50" fmla="*/ 8368 h 10015"/>
              <a:gd name="connsiteX51" fmla="*/ 6382 w 10000"/>
              <a:gd name="connsiteY51" fmla="*/ 7982 h 10015"/>
              <a:gd name="connsiteX52" fmla="*/ 6428 w 10000"/>
              <a:gd name="connsiteY52" fmla="*/ 8181 h 10015"/>
              <a:gd name="connsiteX53" fmla="*/ 6444 w 10000"/>
              <a:gd name="connsiteY53" fmla="*/ 8428 h 10015"/>
              <a:gd name="connsiteX54" fmla="*/ 6766 w 10000"/>
              <a:gd name="connsiteY54" fmla="*/ 9268 h 10015"/>
              <a:gd name="connsiteX0" fmla="*/ 7446 w 10000"/>
              <a:gd name="connsiteY0" fmla="*/ 9488 h 10015"/>
              <a:gd name="connsiteX1" fmla="*/ 7446 w 10000"/>
              <a:gd name="connsiteY1" fmla="*/ 8978 h 10015"/>
              <a:gd name="connsiteX2" fmla="*/ 7821 w 10000"/>
              <a:gd name="connsiteY2" fmla="*/ 8978 h 10015"/>
              <a:gd name="connsiteX3" fmla="*/ 8047 w 10000"/>
              <a:gd name="connsiteY3" fmla="*/ 8029 h 10015"/>
              <a:gd name="connsiteX4" fmla="*/ 8648 w 10000"/>
              <a:gd name="connsiteY4" fmla="*/ 7444 h 10015"/>
              <a:gd name="connsiteX5" fmla="*/ 8873 w 10000"/>
              <a:gd name="connsiteY5" fmla="*/ 6351 h 10015"/>
              <a:gd name="connsiteX6" fmla="*/ 8722 w 10000"/>
              <a:gd name="connsiteY6" fmla="*/ 5768 h 10015"/>
              <a:gd name="connsiteX7" fmla="*/ 9098 w 10000"/>
              <a:gd name="connsiteY7" fmla="*/ 4525 h 10015"/>
              <a:gd name="connsiteX8" fmla="*/ 9399 w 10000"/>
              <a:gd name="connsiteY8" fmla="*/ 4160 h 10015"/>
              <a:gd name="connsiteX9" fmla="*/ 10000 w 10000"/>
              <a:gd name="connsiteY9" fmla="*/ 3576 h 10015"/>
              <a:gd name="connsiteX10" fmla="*/ 9774 w 10000"/>
              <a:gd name="connsiteY10" fmla="*/ 3502 h 10015"/>
              <a:gd name="connsiteX11" fmla="*/ 9399 w 10000"/>
              <a:gd name="connsiteY11" fmla="*/ 3140 h 10015"/>
              <a:gd name="connsiteX12" fmla="*/ 9173 w 10000"/>
              <a:gd name="connsiteY12" fmla="*/ 2044 h 10015"/>
              <a:gd name="connsiteX13" fmla="*/ 9173 w 10000"/>
              <a:gd name="connsiteY13" fmla="*/ 1460 h 10015"/>
              <a:gd name="connsiteX14" fmla="*/ 9098 w 10000"/>
              <a:gd name="connsiteY14" fmla="*/ 729 h 10015"/>
              <a:gd name="connsiteX15" fmla="*/ 8873 w 10000"/>
              <a:gd name="connsiteY15" fmla="*/ 511 h 10015"/>
              <a:gd name="connsiteX16" fmla="*/ 8497 w 10000"/>
              <a:gd name="connsiteY16" fmla="*/ 219 h 10015"/>
              <a:gd name="connsiteX17" fmla="*/ 8272 w 10000"/>
              <a:gd name="connsiteY17" fmla="*/ 0 h 10015"/>
              <a:gd name="connsiteX18" fmla="*/ 7821 w 10000"/>
              <a:gd name="connsiteY18" fmla="*/ 293 h 10015"/>
              <a:gd name="connsiteX19" fmla="*/ 7370 w 10000"/>
              <a:gd name="connsiteY19" fmla="*/ 729 h 10015"/>
              <a:gd name="connsiteX20" fmla="*/ 6769 w 10000"/>
              <a:gd name="connsiteY20" fmla="*/ 729 h 10015"/>
              <a:gd name="connsiteX21" fmla="*/ 5717 w 10000"/>
              <a:gd name="connsiteY21" fmla="*/ 729 h 10015"/>
              <a:gd name="connsiteX22" fmla="*/ 5717 w 10000"/>
              <a:gd name="connsiteY22" fmla="*/ 658 h 10015"/>
              <a:gd name="connsiteX23" fmla="*/ 5643 w 10000"/>
              <a:gd name="connsiteY23" fmla="*/ 729 h 10015"/>
              <a:gd name="connsiteX24" fmla="*/ 1961 w 10000"/>
              <a:gd name="connsiteY24" fmla="*/ 729 h 10015"/>
              <a:gd name="connsiteX25" fmla="*/ 1961 w 10000"/>
              <a:gd name="connsiteY25" fmla="*/ 2263 h 10015"/>
              <a:gd name="connsiteX26" fmla="*/ 1285 w 10000"/>
              <a:gd name="connsiteY26" fmla="*/ 2263 h 10015"/>
              <a:gd name="connsiteX27" fmla="*/ 1285 w 10000"/>
              <a:gd name="connsiteY27" fmla="*/ 2556 h 10015"/>
              <a:gd name="connsiteX28" fmla="*/ 1285 w 10000"/>
              <a:gd name="connsiteY28" fmla="*/ 5179 h 10015"/>
              <a:gd name="connsiteX29" fmla="*/ 1135 w 10000"/>
              <a:gd name="connsiteY29" fmla="*/ 5327 h 10015"/>
              <a:gd name="connsiteX30" fmla="*/ 684 w 10000"/>
              <a:gd name="connsiteY30" fmla="*/ 5621 h 10015"/>
              <a:gd name="connsiteX31" fmla="*/ 609 w 10000"/>
              <a:gd name="connsiteY31" fmla="*/ 5986 h 10015"/>
              <a:gd name="connsiteX32" fmla="*/ 384 w 10000"/>
              <a:gd name="connsiteY32" fmla="*/ 6351 h 10015"/>
              <a:gd name="connsiteX33" fmla="*/ 234 w 10000"/>
              <a:gd name="connsiteY33" fmla="*/ 6935 h 10015"/>
              <a:gd name="connsiteX34" fmla="*/ 8 w 10000"/>
              <a:gd name="connsiteY34" fmla="*/ 7593 h 10015"/>
              <a:gd name="connsiteX35" fmla="*/ 384 w 10000"/>
              <a:gd name="connsiteY35" fmla="*/ 7664 h 10015"/>
              <a:gd name="connsiteX36" fmla="*/ 458 w 10000"/>
              <a:gd name="connsiteY36" fmla="*/ 8245 h 10015"/>
              <a:gd name="connsiteX37" fmla="*/ 684 w 10000"/>
              <a:gd name="connsiteY37" fmla="*/ 8831 h 10015"/>
              <a:gd name="connsiteX38" fmla="*/ 1059 w 10000"/>
              <a:gd name="connsiteY38" fmla="*/ 10000 h 10015"/>
              <a:gd name="connsiteX39" fmla="*/ 2461 w 10000"/>
              <a:gd name="connsiteY39" fmla="*/ 9330 h 10015"/>
              <a:gd name="connsiteX40" fmla="*/ 2576 w 10000"/>
              <a:gd name="connsiteY40" fmla="*/ 9452 h 10015"/>
              <a:gd name="connsiteX41" fmla="*/ 2711 w 10000"/>
              <a:gd name="connsiteY41" fmla="*/ 9853 h 10015"/>
              <a:gd name="connsiteX42" fmla="*/ 2979 w 10000"/>
              <a:gd name="connsiteY42" fmla="*/ 9527 h 10015"/>
              <a:gd name="connsiteX43" fmla="*/ 3757 w 10000"/>
              <a:gd name="connsiteY43" fmla="*/ 9508 h 10015"/>
              <a:gd name="connsiteX44" fmla="*/ 3863 w 10000"/>
              <a:gd name="connsiteY44" fmla="*/ 9778 h 10015"/>
              <a:gd name="connsiteX45" fmla="*/ 4219 w 10000"/>
              <a:gd name="connsiteY45" fmla="*/ 9620 h 10015"/>
              <a:gd name="connsiteX46" fmla="*/ 4373 w 10000"/>
              <a:gd name="connsiteY46" fmla="*/ 9293 h 10015"/>
              <a:gd name="connsiteX47" fmla="*/ 5064 w 10000"/>
              <a:gd name="connsiteY47" fmla="*/ 9311 h 10015"/>
              <a:gd name="connsiteX48" fmla="*/ 5457 w 10000"/>
              <a:gd name="connsiteY48" fmla="*/ 8984 h 10015"/>
              <a:gd name="connsiteX49" fmla="*/ 5884 w 10000"/>
              <a:gd name="connsiteY49" fmla="*/ 8740 h 10015"/>
              <a:gd name="connsiteX50" fmla="*/ 6040 w 10000"/>
              <a:gd name="connsiteY50" fmla="*/ 8368 h 10015"/>
              <a:gd name="connsiteX51" fmla="*/ 6382 w 10000"/>
              <a:gd name="connsiteY51" fmla="*/ 7982 h 10015"/>
              <a:gd name="connsiteX52" fmla="*/ 6428 w 10000"/>
              <a:gd name="connsiteY52" fmla="*/ 8181 h 10015"/>
              <a:gd name="connsiteX53" fmla="*/ 6444 w 10000"/>
              <a:gd name="connsiteY53" fmla="*/ 8428 h 10015"/>
              <a:gd name="connsiteX54" fmla="*/ 6766 w 10000"/>
              <a:gd name="connsiteY54" fmla="*/ 9268 h 10015"/>
              <a:gd name="connsiteX0" fmla="*/ 7446 w 10000"/>
              <a:gd name="connsiteY0" fmla="*/ 9488 h 10015"/>
              <a:gd name="connsiteX1" fmla="*/ 7446 w 10000"/>
              <a:gd name="connsiteY1" fmla="*/ 8978 h 10015"/>
              <a:gd name="connsiteX2" fmla="*/ 7821 w 10000"/>
              <a:gd name="connsiteY2" fmla="*/ 8978 h 10015"/>
              <a:gd name="connsiteX3" fmla="*/ 8047 w 10000"/>
              <a:gd name="connsiteY3" fmla="*/ 8029 h 10015"/>
              <a:gd name="connsiteX4" fmla="*/ 8648 w 10000"/>
              <a:gd name="connsiteY4" fmla="*/ 7444 h 10015"/>
              <a:gd name="connsiteX5" fmla="*/ 8873 w 10000"/>
              <a:gd name="connsiteY5" fmla="*/ 6351 h 10015"/>
              <a:gd name="connsiteX6" fmla="*/ 8722 w 10000"/>
              <a:gd name="connsiteY6" fmla="*/ 5768 h 10015"/>
              <a:gd name="connsiteX7" fmla="*/ 9098 w 10000"/>
              <a:gd name="connsiteY7" fmla="*/ 4525 h 10015"/>
              <a:gd name="connsiteX8" fmla="*/ 9399 w 10000"/>
              <a:gd name="connsiteY8" fmla="*/ 4160 h 10015"/>
              <a:gd name="connsiteX9" fmla="*/ 10000 w 10000"/>
              <a:gd name="connsiteY9" fmla="*/ 3576 h 10015"/>
              <a:gd name="connsiteX10" fmla="*/ 9774 w 10000"/>
              <a:gd name="connsiteY10" fmla="*/ 3502 h 10015"/>
              <a:gd name="connsiteX11" fmla="*/ 9399 w 10000"/>
              <a:gd name="connsiteY11" fmla="*/ 3140 h 10015"/>
              <a:gd name="connsiteX12" fmla="*/ 9173 w 10000"/>
              <a:gd name="connsiteY12" fmla="*/ 2044 h 10015"/>
              <a:gd name="connsiteX13" fmla="*/ 9173 w 10000"/>
              <a:gd name="connsiteY13" fmla="*/ 1460 h 10015"/>
              <a:gd name="connsiteX14" fmla="*/ 9098 w 10000"/>
              <a:gd name="connsiteY14" fmla="*/ 729 h 10015"/>
              <a:gd name="connsiteX15" fmla="*/ 8873 w 10000"/>
              <a:gd name="connsiteY15" fmla="*/ 511 h 10015"/>
              <a:gd name="connsiteX16" fmla="*/ 8497 w 10000"/>
              <a:gd name="connsiteY16" fmla="*/ 219 h 10015"/>
              <a:gd name="connsiteX17" fmla="*/ 8272 w 10000"/>
              <a:gd name="connsiteY17" fmla="*/ 0 h 10015"/>
              <a:gd name="connsiteX18" fmla="*/ 7821 w 10000"/>
              <a:gd name="connsiteY18" fmla="*/ 293 h 10015"/>
              <a:gd name="connsiteX19" fmla="*/ 7370 w 10000"/>
              <a:gd name="connsiteY19" fmla="*/ 729 h 10015"/>
              <a:gd name="connsiteX20" fmla="*/ 6769 w 10000"/>
              <a:gd name="connsiteY20" fmla="*/ 729 h 10015"/>
              <a:gd name="connsiteX21" fmla="*/ 5717 w 10000"/>
              <a:gd name="connsiteY21" fmla="*/ 729 h 10015"/>
              <a:gd name="connsiteX22" fmla="*/ 5717 w 10000"/>
              <a:gd name="connsiteY22" fmla="*/ 658 h 10015"/>
              <a:gd name="connsiteX23" fmla="*/ 5643 w 10000"/>
              <a:gd name="connsiteY23" fmla="*/ 729 h 10015"/>
              <a:gd name="connsiteX24" fmla="*/ 1961 w 10000"/>
              <a:gd name="connsiteY24" fmla="*/ 729 h 10015"/>
              <a:gd name="connsiteX25" fmla="*/ 1961 w 10000"/>
              <a:gd name="connsiteY25" fmla="*/ 2263 h 10015"/>
              <a:gd name="connsiteX26" fmla="*/ 1285 w 10000"/>
              <a:gd name="connsiteY26" fmla="*/ 2263 h 10015"/>
              <a:gd name="connsiteX27" fmla="*/ 1285 w 10000"/>
              <a:gd name="connsiteY27" fmla="*/ 2556 h 10015"/>
              <a:gd name="connsiteX28" fmla="*/ 1285 w 10000"/>
              <a:gd name="connsiteY28" fmla="*/ 5179 h 10015"/>
              <a:gd name="connsiteX29" fmla="*/ 1135 w 10000"/>
              <a:gd name="connsiteY29" fmla="*/ 5327 h 10015"/>
              <a:gd name="connsiteX30" fmla="*/ 684 w 10000"/>
              <a:gd name="connsiteY30" fmla="*/ 5621 h 10015"/>
              <a:gd name="connsiteX31" fmla="*/ 609 w 10000"/>
              <a:gd name="connsiteY31" fmla="*/ 5986 h 10015"/>
              <a:gd name="connsiteX32" fmla="*/ 384 w 10000"/>
              <a:gd name="connsiteY32" fmla="*/ 6351 h 10015"/>
              <a:gd name="connsiteX33" fmla="*/ 234 w 10000"/>
              <a:gd name="connsiteY33" fmla="*/ 6935 h 10015"/>
              <a:gd name="connsiteX34" fmla="*/ 8 w 10000"/>
              <a:gd name="connsiteY34" fmla="*/ 7593 h 10015"/>
              <a:gd name="connsiteX35" fmla="*/ 384 w 10000"/>
              <a:gd name="connsiteY35" fmla="*/ 7664 h 10015"/>
              <a:gd name="connsiteX36" fmla="*/ 458 w 10000"/>
              <a:gd name="connsiteY36" fmla="*/ 8245 h 10015"/>
              <a:gd name="connsiteX37" fmla="*/ 684 w 10000"/>
              <a:gd name="connsiteY37" fmla="*/ 8831 h 10015"/>
              <a:gd name="connsiteX38" fmla="*/ 1059 w 10000"/>
              <a:gd name="connsiteY38" fmla="*/ 10000 h 10015"/>
              <a:gd name="connsiteX39" fmla="*/ 2461 w 10000"/>
              <a:gd name="connsiteY39" fmla="*/ 9330 h 10015"/>
              <a:gd name="connsiteX40" fmla="*/ 2576 w 10000"/>
              <a:gd name="connsiteY40" fmla="*/ 9452 h 10015"/>
              <a:gd name="connsiteX41" fmla="*/ 2721 w 10000"/>
              <a:gd name="connsiteY41" fmla="*/ 9592 h 10015"/>
              <a:gd name="connsiteX42" fmla="*/ 2979 w 10000"/>
              <a:gd name="connsiteY42" fmla="*/ 9527 h 10015"/>
              <a:gd name="connsiteX43" fmla="*/ 3757 w 10000"/>
              <a:gd name="connsiteY43" fmla="*/ 9508 h 10015"/>
              <a:gd name="connsiteX44" fmla="*/ 3863 w 10000"/>
              <a:gd name="connsiteY44" fmla="*/ 9778 h 10015"/>
              <a:gd name="connsiteX45" fmla="*/ 4219 w 10000"/>
              <a:gd name="connsiteY45" fmla="*/ 9620 h 10015"/>
              <a:gd name="connsiteX46" fmla="*/ 4373 w 10000"/>
              <a:gd name="connsiteY46" fmla="*/ 9293 h 10015"/>
              <a:gd name="connsiteX47" fmla="*/ 5064 w 10000"/>
              <a:gd name="connsiteY47" fmla="*/ 9311 h 10015"/>
              <a:gd name="connsiteX48" fmla="*/ 5457 w 10000"/>
              <a:gd name="connsiteY48" fmla="*/ 8984 h 10015"/>
              <a:gd name="connsiteX49" fmla="*/ 5884 w 10000"/>
              <a:gd name="connsiteY49" fmla="*/ 8740 h 10015"/>
              <a:gd name="connsiteX50" fmla="*/ 6040 w 10000"/>
              <a:gd name="connsiteY50" fmla="*/ 8368 h 10015"/>
              <a:gd name="connsiteX51" fmla="*/ 6382 w 10000"/>
              <a:gd name="connsiteY51" fmla="*/ 7982 h 10015"/>
              <a:gd name="connsiteX52" fmla="*/ 6428 w 10000"/>
              <a:gd name="connsiteY52" fmla="*/ 8181 h 10015"/>
              <a:gd name="connsiteX53" fmla="*/ 6444 w 10000"/>
              <a:gd name="connsiteY53" fmla="*/ 8428 h 10015"/>
              <a:gd name="connsiteX54" fmla="*/ 6766 w 10000"/>
              <a:gd name="connsiteY54" fmla="*/ 9268 h 10015"/>
              <a:gd name="connsiteX0" fmla="*/ 7446 w 10000"/>
              <a:gd name="connsiteY0" fmla="*/ 9488 h 10015"/>
              <a:gd name="connsiteX1" fmla="*/ 7446 w 10000"/>
              <a:gd name="connsiteY1" fmla="*/ 8978 h 10015"/>
              <a:gd name="connsiteX2" fmla="*/ 7821 w 10000"/>
              <a:gd name="connsiteY2" fmla="*/ 8978 h 10015"/>
              <a:gd name="connsiteX3" fmla="*/ 8047 w 10000"/>
              <a:gd name="connsiteY3" fmla="*/ 8029 h 10015"/>
              <a:gd name="connsiteX4" fmla="*/ 8648 w 10000"/>
              <a:gd name="connsiteY4" fmla="*/ 7444 h 10015"/>
              <a:gd name="connsiteX5" fmla="*/ 8873 w 10000"/>
              <a:gd name="connsiteY5" fmla="*/ 6351 h 10015"/>
              <a:gd name="connsiteX6" fmla="*/ 8722 w 10000"/>
              <a:gd name="connsiteY6" fmla="*/ 5768 h 10015"/>
              <a:gd name="connsiteX7" fmla="*/ 9098 w 10000"/>
              <a:gd name="connsiteY7" fmla="*/ 4525 h 10015"/>
              <a:gd name="connsiteX8" fmla="*/ 9399 w 10000"/>
              <a:gd name="connsiteY8" fmla="*/ 4160 h 10015"/>
              <a:gd name="connsiteX9" fmla="*/ 10000 w 10000"/>
              <a:gd name="connsiteY9" fmla="*/ 3576 h 10015"/>
              <a:gd name="connsiteX10" fmla="*/ 9774 w 10000"/>
              <a:gd name="connsiteY10" fmla="*/ 3502 h 10015"/>
              <a:gd name="connsiteX11" fmla="*/ 9399 w 10000"/>
              <a:gd name="connsiteY11" fmla="*/ 3140 h 10015"/>
              <a:gd name="connsiteX12" fmla="*/ 9173 w 10000"/>
              <a:gd name="connsiteY12" fmla="*/ 2044 h 10015"/>
              <a:gd name="connsiteX13" fmla="*/ 9173 w 10000"/>
              <a:gd name="connsiteY13" fmla="*/ 1460 h 10015"/>
              <a:gd name="connsiteX14" fmla="*/ 9098 w 10000"/>
              <a:gd name="connsiteY14" fmla="*/ 729 h 10015"/>
              <a:gd name="connsiteX15" fmla="*/ 8873 w 10000"/>
              <a:gd name="connsiteY15" fmla="*/ 511 h 10015"/>
              <a:gd name="connsiteX16" fmla="*/ 8497 w 10000"/>
              <a:gd name="connsiteY16" fmla="*/ 219 h 10015"/>
              <a:gd name="connsiteX17" fmla="*/ 8272 w 10000"/>
              <a:gd name="connsiteY17" fmla="*/ 0 h 10015"/>
              <a:gd name="connsiteX18" fmla="*/ 7821 w 10000"/>
              <a:gd name="connsiteY18" fmla="*/ 293 h 10015"/>
              <a:gd name="connsiteX19" fmla="*/ 7370 w 10000"/>
              <a:gd name="connsiteY19" fmla="*/ 729 h 10015"/>
              <a:gd name="connsiteX20" fmla="*/ 6769 w 10000"/>
              <a:gd name="connsiteY20" fmla="*/ 729 h 10015"/>
              <a:gd name="connsiteX21" fmla="*/ 5717 w 10000"/>
              <a:gd name="connsiteY21" fmla="*/ 729 h 10015"/>
              <a:gd name="connsiteX22" fmla="*/ 5717 w 10000"/>
              <a:gd name="connsiteY22" fmla="*/ 658 h 10015"/>
              <a:gd name="connsiteX23" fmla="*/ 5643 w 10000"/>
              <a:gd name="connsiteY23" fmla="*/ 729 h 10015"/>
              <a:gd name="connsiteX24" fmla="*/ 1961 w 10000"/>
              <a:gd name="connsiteY24" fmla="*/ 729 h 10015"/>
              <a:gd name="connsiteX25" fmla="*/ 1961 w 10000"/>
              <a:gd name="connsiteY25" fmla="*/ 2263 h 10015"/>
              <a:gd name="connsiteX26" fmla="*/ 1285 w 10000"/>
              <a:gd name="connsiteY26" fmla="*/ 2263 h 10015"/>
              <a:gd name="connsiteX27" fmla="*/ 1285 w 10000"/>
              <a:gd name="connsiteY27" fmla="*/ 2556 h 10015"/>
              <a:gd name="connsiteX28" fmla="*/ 1285 w 10000"/>
              <a:gd name="connsiteY28" fmla="*/ 5179 h 10015"/>
              <a:gd name="connsiteX29" fmla="*/ 1135 w 10000"/>
              <a:gd name="connsiteY29" fmla="*/ 5327 h 10015"/>
              <a:gd name="connsiteX30" fmla="*/ 684 w 10000"/>
              <a:gd name="connsiteY30" fmla="*/ 5621 h 10015"/>
              <a:gd name="connsiteX31" fmla="*/ 609 w 10000"/>
              <a:gd name="connsiteY31" fmla="*/ 5986 h 10015"/>
              <a:gd name="connsiteX32" fmla="*/ 384 w 10000"/>
              <a:gd name="connsiteY32" fmla="*/ 6351 h 10015"/>
              <a:gd name="connsiteX33" fmla="*/ 234 w 10000"/>
              <a:gd name="connsiteY33" fmla="*/ 6935 h 10015"/>
              <a:gd name="connsiteX34" fmla="*/ 8 w 10000"/>
              <a:gd name="connsiteY34" fmla="*/ 7593 h 10015"/>
              <a:gd name="connsiteX35" fmla="*/ 384 w 10000"/>
              <a:gd name="connsiteY35" fmla="*/ 7664 h 10015"/>
              <a:gd name="connsiteX36" fmla="*/ 458 w 10000"/>
              <a:gd name="connsiteY36" fmla="*/ 8245 h 10015"/>
              <a:gd name="connsiteX37" fmla="*/ 684 w 10000"/>
              <a:gd name="connsiteY37" fmla="*/ 8831 h 10015"/>
              <a:gd name="connsiteX38" fmla="*/ 1059 w 10000"/>
              <a:gd name="connsiteY38" fmla="*/ 10000 h 10015"/>
              <a:gd name="connsiteX39" fmla="*/ 2461 w 10000"/>
              <a:gd name="connsiteY39" fmla="*/ 9330 h 10015"/>
              <a:gd name="connsiteX40" fmla="*/ 2566 w 10000"/>
              <a:gd name="connsiteY40" fmla="*/ 9433 h 10015"/>
              <a:gd name="connsiteX41" fmla="*/ 2721 w 10000"/>
              <a:gd name="connsiteY41" fmla="*/ 9592 h 10015"/>
              <a:gd name="connsiteX42" fmla="*/ 2979 w 10000"/>
              <a:gd name="connsiteY42" fmla="*/ 9527 h 10015"/>
              <a:gd name="connsiteX43" fmla="*/ 3757 w 10000"/>
              <a:gd name="connsiteY43" fmla="*/ 9508 h 10015"/>
              <a:gd name="connsiteX44" fmla="*/ 3863 w 10000"/>
              <a:gd name="connsiteY44" fmla="*/ 9778 h 10015"/>
              <a:gd name="connsiteX45" fmla="*/ 4219 w 10000"/>
              <a:gd name="connsiteY45" fmla="*/ 9620 h 10015"/>
              <a:gd name="connsiteX46" fmla="*/ 4373 w 10000"/>
              <a:gd name="connsiteY46" fmla="*/ 9293 h 10015"/>
              <a:gd name="connsiteX47" fmla="*/ 5064 w 10000"/>
              <a:gd name="connsiteY47" fmla="*/ 9311 h 10015"/>
              <a:gd name="connsiteX48" fmla="*/ 5457 w 10000"/>
              <a:gd name="connsiteY48" fmla="*/ 8984 h 10015"/>
              <a:gd name="connsiteX49" fmla="*/ 5884 w 10000"/>
              <a:gd name="connsiteY49" fmla="*/ 8740 h 10015"/>
              <a:gd name="connsiteX50" fmla="*/ 6040 w 10000"/>
              <a:gd name="connsiteY50" fmla="*/ 8368 h 10015"/>
              <a:gd name="connsiteX51" fmla="*/ 6382 w 10000"/>
              <a:gd name="connsiteY51" fmla="*/ 7982 h 10015"/>
              <a:gd name="connsiteX52" fmla="*/ 6428 w 10000"/>
              <a:gd name="connsiteY52" fmla="*/ 8181 h 10015"/>
              <a:gd name="connsiteX53" fmla="*/ 6444 w 10000"/>
              <a:gd name="connsiteY53" fmla="*/ 8428 h 10015"/>
              <a:gd name="connsiteX54" fmla="*/ 6766 w 10000"/>
              <a:gd name="connsiteY54" fmla="*/ 9268 h 10015"/>
              <a:gd name="connsiteX0" fmla="*/ 7446 w 10000"/>
              <a:gd name="connsiteY0" fmla="*/ 9488 h 10014"/>
              <a:gd name="connsiteX1" fmla="*/ 7446 w 10000"/>
              <a:gd name="connsiteY1" fmla="*/ 8978 h 10014"/>
              <a:gd name="connsiteX2" fmla="*/ 7821 w 10000"/>
              <a:gd name="connsiteY2" fmla="*/ 8978 h 10014"/>
              <a:gd name="connsiteX3" fmla="*/ 8047 w 10000"/>
              <a:gd name="connsiteY3" fmla="*/ 8029 h 10014"/>
              <a:gd name="connsiteX4" fmla="*/ 8648 w 10000"/>
              <a:gd name="connsiteY4" fmla="*/ 7444 h 10014"/>
              <a:gd name="connsiteX5" fmla="*/ 8873 w 10000"/>
              <a:gd name="connsiteY5" fmla="*/ 6351 h 10014"/>
              <a:gd name="connsiteX6" fmla="*/ 8722 w 10000"/>
              <a:gd name="connsiteY6" fmla="*/ 5768 h 10014"/>
              <a:gd name="connsiteX7" fmla="*/ 9098 w 10000"/>
              <a:gd name="connsiteY7" fmla="*/ 4525 h 10014"/>
              <a:gd name="connsiteX8" fmla="*/ 9399 w 10000"/>
              <a:gd name="connsiteY8" fmla="*/ 4160 h 10014"/>
              <a:gd name="connsiteX9" fmla="*/ 10000 w 10000"/>
              <a:gd name="connsiteY9" fmla="*/ 3576 h 10014"/>
              <a:gd name="connsiteX10" fmla="*/ 9774 w 10000"/>
              <a:gd name="connsiteY10" fmla="*/ 3502 h 10014"/>
              <a:gd name="connsiteX11" fmla="*/ 9399 w 10000"/>
              <a:gd name="connsiteY11" fmla="*/ 3140 h 10014"/>
              <a:gd name="connsiteX12" fmla="*/ 9173 w 10000"/>
              <a:gd name="connsiteY12" fmla="*/ 2044 h 10014"/>
              <a:gd name="connsiteX13" fmla="*/ 9173 w 10000"/>
              <a:gd name="connsiteY13" fmla="*/ 1460 h 10014"/>
              <a:gd name="connsiteX14" fmla="*/ 9098 w 10000"/>
              <a:gd name="connsiteY14" fmla="*/ 729 h 10014"/>
              <a:gd name="connsiteX15" fmla="*/ 8873 w 10000"/>
              <a:gd name="connsiteY15" fmla="*/ 511 h 10014"/>
              <a:gd name="connsiteX16" fmla="*/ 8497 w 10000"/>
              <a:gd name="connsiteY16" fmla="*/ 219 h 10014"/>
              <a:gd name="connsiteX17" fmla="*/ 8272 w 10000"/>
              <a:gd name="connsiteY17" fmla="*/ 0 h 10014"/>
              <a:gd name="connsiteX18" fmla="*/ 7821 w 10000"/>
              <a:gd name="connsiteY18" fmla="*/ 293 h 10014"/>
              <a:gd name="connsiteX19" fmla="*/ 7370 w 10000"/>
              <a:gd name="connsiteY19" fmla="*/ 729 h 10014"/>
              <a:gd name="connsiteX20" fmla="*/ 6769 w 10000"/>
              <a:gd name="connsiteY20" fmla="*/ 729 h 10014"/>
              <a:gd name="connsiteX21" fmla="*/ 5717 w 10000"/>
              <a:gd name="connsiteY21" fmla="*/ 729 h 10014"/>
              <a:gd name="connsiteX22" fmla="*/ 5717 w 10000"/>
              <a:gd name="connsiteY22" fmla="*/ 658 h 10014"/>
              <a:gd name="connsiteX23" fmla="*/ 5643 w 10000"/>
              <a:gd name="connsiteY23" fmla="*/ 729 h 10014"/>
              <a:gd name="connsiteX24" fmla="*/ 1961 w 10000"/>
              <a:gd name="connsiteY24" fmla="*/ 729 h 10014"/>
              <a:gd name="connsiteX25" fmla="*/ 1961 w 10000"/>
              <a:gd name="connsiteY25" fmla="*/ 2263 h 10014"/>
              <a:gd name="connsiteX26" fmla="*/ 1285 w 10000"/>
              <a:gd name="connsiteY26" fmla="*/ 2263 h 10014"/>
              <a:gd name="connsiteX27" fmla="*/ 1285 w 10000"/>
              <a:gd name="connsiteY27" fmla="*/ 2556 h 10014"/>
              <a:gd name="connsiteX28" fmla="*/ 1285 w 10000"/>
              <a:gd name="connsiteY28" fmla="*/ 5179 h 10014"/>
              <a:gd name="connsiteX29" fmla="*/ 1135 w 10000"/>
              <a:gd name="connsiteY29" fmla="*/ 5327 h 10014"/>
              <a:gd name="connsiteX30" fmla="*/ 684 w 10000"/>
              <a:gd name="connsiteY30" fmla="*/ 5621 h 10014"/>
              <a:gd name="connsiteX31" fmla="*/ 609 w 10000"/>
              <a:gd name="connsiteY31" fmla="*/ 5986 h 10014"/>
              <a:gd name="connsiteX32" fmla="*/ 384 w 10000"/>
              <a:gd name="connsiteY32" fmla="*/ 6351 h 10014"/>
              <a:gd name="connsiteX33" fmla="*/ 234 w 10000"/>
              <a:gd name="connsiteY33" fmla="*/ 6935 h 10014"/>
              <a:gd name="connsiteX34" fmla="*/ 8 w 10000"/>
              <a:gd name="connsiteY34" fmla="*/ 7593 h 10014"/>
              <a:gd name="connsiteX35" fmla="*/ 384 w 10000"/>
              <a:gd name="connsiteY35" fmla="*/ 7664 h 10014"/>
              <a:gd name="connsiteX36" fmla="*/ 458 w 10000"/>
              <a:gd name="connsiteY36" fmla="*/ 8245 h 10014"/>
              <a:gd name="connsiteX37" fmla="*/ 684 w 10000"/>
              <a:gd name="connsiteY37" fmla="*/ 8831 h 10014"/>
              <a:gd name="connsiteX38" fmla="*/ 1059 w 10000"/>
              <a:gd name="connsiteY38" fmla="*/ 10000 h 10014"/>
              <a:gd name="connsiteX39" fmla="*/ 2394 w 10000"/>
              <a:gd name="connsiteY39" fmla="*/ 9237 h 10014"/>
              <a:gd name="connsiteX40" fmla="*/ 2566 w 10000"/>
              <a:gd name="connsiteY40" fmla="*/ 9433 h 10014"/>
              <a:gd name="connsiteX41" fmla="*/ 2721 w 10000"/>
              <a:gd name="connsiteY41" fmla="*/ 9592 h 10014"/>
              <a:gd name="connsiteX42" fmla="*/ 2979 w 10000"/>
              <a:gd name="connsiteY42" fmla="*/ 9527 h 10014"/>
              <a:gd name="connsiteX43" fmla="*/ 3757 w 10000"/>
              <a:gd name="connsiteY43" fmla="*/ 9508 h 10014"/>
              <a:gd name="connsiteX44" fmla="*/ 3863 w 10000"/>
              <a:gd name="connsiteY44" fmla="*/ 9778 h 10014"/>
              <a:gd name="connsiteX45" fmla="*/ 4219 w 10000"/>
              <a:gd name="connsiteY45" fmla="*/ 9620 h 10014"/>
              <a:gd name="connsiteX46" fmla="*/ 4373 w 10000"/>
              <a:gd name="connsiteY46" fmla="*/ 9293 h 10014"/>
              <a:gd name="connsiteX47" fmla="*/ 5064 w 10000"/>
              <a:gd name="connsiteY47" fmla="*/ 9311 h 10014"/>
              <a:gd name="connsiteX48" fmla="*/ 5457 w 10000"/>
              <a:gd name="connsiteY48" fmla="*/ 8984 h 10014"/>
              <a:gd name="connsiteX49" fmla="*/ 5884 w 10000"/>
              <a:gd name="connsiteY49" fmla="*/ 8740 h 10014"/>
              <a:gd name="connsiteX50" fmla="*/ 6040 w 10000"/>
              <a:gd name="connsiteY50" fmla="*/ 8368 h 10014"/>
              <a:gd name="connsiteX51" fmla="*/ 6382 w 10000"/>
              <a:gd name="connsiteY51" fmla="*/ 7982 h 10014"/>
              <a:gd name="connsiteX52" fmla="*/ 6428 w 10000"/>
              <a:gd name="connsiteY52" fmla="*/ 8181 h 10014"/>
              <a:gd name="connsiteX53" fmla="*/ 6444 w 10000"/>
              <a:gd name="connsiteY53" fmla="*/ 8428 h 10014"/>
              <a:gd name="connsiteX54" fmla="*/ 6766 w 10000"/>
              <a:gd name="connsiteY54" fmla="*/ 9268 h 10014"/>
              <a:gd name="connsiteX0" fmla="*/ 7446 w 10000"/>
              <a:gd name="connsiteY0" fmla="*/ 9488 h 10009"/>
              <a:gd name="connsiteX1" fmla="*/ 7446 w 10000"/>
              <a:gd name="connsiteY1" fmla="*/ 8978 h 10009"/>
              <a:gd name="connsiteX2" fmla="*/ 7821 w 10000"/>
              <a:gd name="connsiteY2" fmla="*/ 8978 h 10009"/>
              <a:gd name="connsiteX3" fmla="*/ 8047 w 10000"/>
              <a:gd name="connsiteY3" fmla="*/ 8029 h 10009"/>
              <a:gd name="connsiteX4" fmla="*/ 8648 w 10000"/>
              <a:gd name="connsiteY4" fmla="*/ 7444 h 10009"/>
              <a:gd name="connsiteX5" fmla="*/ 8873 w 10000"/>
              <a:gd name="connsiteY5" fmla="*/ 6351 h 10009"/>
              <a:gd name="connsiteX6" fmla="*/ 8722 w 10000"/>
              <a:gd name="connsiteY6" fmla="*/ 5768 h 10009"/>
              <a:gd name="connsiteX7" fmla="*/ 9098 w 10000"/>
              <a:gd name="connsiteY7" fmla="*/ 4525 h 10009"/>
              <a:gd name="connsiteX8" fmla="*/ 9399 w 10000"/>
              <a:gd name="connsiteY8" fmla="*/ 4160 h 10009"/>
              <a:gd name="connsiteX9" fmla="*/ 10000 w 10000"/>
              <a:gd name="connsiteY9" fmla="*/ 3576 h 10009"/>
              <a:gd name="connsiteX10" fmla="*/ 9774 w 10000"/>
              <a:gd name="connsiteY10" fmla="*/ 3502 h 10009"/>
              <a:gd name="connsiteX11" fmla="*/ 9399 w 10000"/>
              <a:gd name="connsiteY11" fmla="*/ 3140 h 10009"/>
              <a:gd name="connsiteX12" fmla="*/ 9173 w 10000"/>
              <a:gd name="connsiteY12" fmla="*/ 2044 h 10009"/>
              <a:gd name="connsiteX13" fmla="*/ 9173 w 10000"/>
              <a:gd name="connsiteY13" fmla="*/ 1460 h 10009"/>
              <a:gd name="connsiteX14" fmla="*/ 9098 w 10000"/>
              <a:gd name="connsiteY14" fmla="*/ 729 h 10009"/>
              <a:gd name="connsiteX15" fmla="*/ 8873 w 10000"/>
              <a:gd name="connsiteY15" fmla="*/ 511 h 10009"/>
              <a:gd name="connsiteX16" fmla="*/ 8497 w 10000"/>
              <a:gd name="connsiteY16" fmla="*/ 219 h 10009"/>
              <a:gd name="connsiteX17" fmla="*/ 8272 w 10000"/>
              <a:gd name="connsiteY17" fmla="*/ 0 h 10009"/>
              <a:gd name="connsiteX18" fmla="*/ 7821 w 10000"/>
              <a:gd name="connsiteY18" fmla="*/ 293 h 10009"/>
              <a:gd name="connsiteX19" fmla="*/ 7370 w 10000"/>
              <a:gd name="connsiteY19" fmla="*/ 729 h 10009"/>
              <a:gd name="connsiteX20" fmla="*/ 6769 w 10000"/>
              <a:gd name="connsiteY20" fmla="*/ 729 h 10009"/>
              <a:gd name="connsiteX21" fmla="*/ 5717 w 10000"/>
              <a:gd name="connsiteY21" fmla="*/ 729 h 10009"/>
              <a:gd name="connsiteX22" fmla="*/ 5717 w 10000"/>
              <a:gd name="connsiteY22" fmla="*/ 658 h 10009"/>
              <a:gd name="connsiteX23" fmla="*/ 5643 w 10000"/>
              <a:gd name="connsiteY23" fmla="*/ 729 h 10009"/>
              <a:gd name="connsiteX24" fmla="*/ 1961 w 10000"/>
              <a:gd name="connsiteY24" fmla="*/ 729 h 10009"/>
              <a:gd name="connsiteX25" fmla="*/ 1961 w 10000"/>
              <a:gd name="connsiteY25" fmla="*/ 2263 h 10009"/>
              <a:gd name="connsiteX26" fmla="*/ 1285 w 10000"/>
              <a:gd name="connsiteY26" fmla="*/ 2263 h 10009"/>
              <a:gd name="connsiteX27" fmla="*/ 1285 w 10000"/>
              <a:gd name="connsiteY27" fmla="*/ 2556 h 10009"/>
              <a:gd name="connsiteX28" fmla="*/ 1285 w 10000"/>
              <a:gd name="connsiteY28" fmla="*/ 5179 h 10009"/>
              <a:gd name="connsiteX29" fmla="*/ 1135 w 10000"/>
              <a:gd name="connsiteY29" fmla="*/ 5327 h 10009"/>
              <a:gd name="connsiteX30" fmla="*/ 684 w 10000"/>
              <a:gd name="connsiteY30" fmla="*/ 5621 h 10009"/>
              <a:gd name="connsiteX31" fmla="*/ 609 w 10000"/>
              <a:gd name="connsiteY31" fmla="*/ 5986 h 10009"/>
              <a:gd name="connsiteX32" fmla="*/ 384 w 10000"/>
              <a:gd name="connsiteY32" fmla="*/ 6351 h 10009"/>
              <a:gd name="connsiteX33" fmla="*/ 234 w 10000"/>
              <a:gd name="connsiteY33" fmla="*/ 6935 h 10009"/>
              <a:gd name="connsiteX34" fmla="*/ 8 w 10000"/>
              <a:gd name="connsiteY34" fmla="*/ 7593 h 10009"/>
              <a:gd name="connsiteX35" fmla="*/ 384 w 10000"/>
              <a:gd name="connsiteY35" fmla="*/ 7664 h 10009"/>
              <a:gd name="connsiteX36" fmla="*/ 458 w 10000"/>
              <a:gd name="connsiteY36" fmla="*/ 8245 h 10009"/>
              <a:gd name="connsiteX37" fmla="*/ 684 w 10000"/>
              <a:gd name="connsiteY37" fmla="*/ 8831 h 10009"/>
              <a:gd name="connsiteX38" fmla="*/ 1059 w 10000"/>
              <a:gd name="connsiteY38" fmla="*/ 10000 h 10009"/>
              <a:gd name="connsiteX39" fmla="*/ 2394 w 10000"/>
              <a:gd name="connsiteY39" fmla="*/ 9237 h 10009"/>
              <a:gd name="connsiteX40" fmla="*/ 2566 w 10000"/>
              <a:gd name="connsiteY40" fmla="*/ 9433 h 10009"/>
              <a:gd name="connsiteX41" fmla="*/ 2721 w 10000"/>
              <a:gd name="connsiteY41" fmla="*/ 9592 h 10009"/>
              <a:gd name="connsiteX42" fmla="*/ 2979 w 10000"/>
              <a:gd name="connsiteY42" fmla="*/ 9527 h 10009"/>
              <a:gd name="connsiteX43" fmla="*/ 3757 w 10000"/>
              <a:gd name="connsiteY43" fmla="*/ 9508 h 10009"/>
              <a:gd name="connsiteX44" fmla="*/ 3863 w 10000"/>
              <a:gd name="connsiteY44" fmla="*/ 9778 h 10009"/>
              <a:gd name="connsiteX45" fmla="*/ 4219 w 10000"/>
              <a:gd name="connsiteY45" fmla="*/ 9620 h 10009"/>
              <a:gd name="connsiteX46" fmla="*/ 4373 w 10000"/>
              <a:gd name="connsiteY46" fmla="*/ 9293 h 10009"/>
              <a:gd name="connsiteX47" fmla="*/ 5064 w 10000"/>
              <a:gd name="connsiteY47" fmla="*/ 9311 h 10009"/>
              <a:gd name="connsiteX48" fmla="*/ 5457 w 10000"/>
              <a:gd name="connsiteY48" fmla="*/ 8984 h 10009"/>
              <a:gd name="connsiteX49" fmla="*/ 5884 w 10000"/>
              <a:gd name="connsiteY49" fmla="*/ 8740 h 10009"/>
              <a:gd name="connsiteX50" fmla="*/ 6040 w 10000"/>
              <a:gd name="connsiteY50" fmla="*/ 8368 h 10009"/>
              <a:gd name="connsiteX51" fmla="*/ 6382 w 10000"/>
              <a:gd name="connsiteY51" fmla="*/ 7982 h 10009"/>
              <a:gd name="connsiteX52" fmla="*/ 6428 w 10000"/>
              <a:gd name="connsiteY52" fmla="*/ 8181 h 10009"/>
              <a:gd name="connsiteX53" fmla="*/ 6444 w 10000"/>
              <a:gd name="connsiteY53" fmla="*/ 8428 h 10009"/>
              <a:gd name="connsiteX54" fmla="*/ 6766 w 10000"/>
              <a:gd name="connsiteY54" fmla="*/ 9268 h 10009"/>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413 w 10000"/>
              <a:gd name="connsiteY39" fmla="*/ 9209 h 10008"/>
              <a:gd name="connsiteX40" fmla="*/ 2566 w 10000"/>
              <a:gd name="connsiteY40" fmla="*/ 9433 h 10008"/>
              <a:gd name="connsiteX41" fmla="*/ 2721 w 10000"/>
              <a:gd name="connsiteY41" fmla="*/ 9592 h 10008"/>
              <a:gd name="connsiteX42" fmla="*/ 2979 w 10000"/>
              <a:gd name="connsiteY42" fmla="*/ 9527 h 10008"/>
              <a:gd name="connsiteX43" fmla="*/ 3757 w 10000"/>
              <a:gd name="connsiteY43" fmla="*/ 9508 h 10008"/>
              <a:gd name="connsiteX44" fmla="*/ 3863 w 10000"/>
              <a:gd name="connsiteY44" fmla="*/ 9778 h 10008"/>
              <a:gd name="connsiteX45" fmla="*/ 4219 w 10000"/>
              <a:gd name="connsiteY45" fmla="*/ 9620 h 10008"/>
              <a:gd name="connsiteX46" fmla="*/ 4373 w 10000"/>
              <a:gd name="connsiteY46" fmla="*/ 9293 h 10008"/>
              <a:gd name="connsiteX47" fmla="*/ 5064 w 10000"/>
              <a:gd name="connsiteY47" fmla="*/ 9311 h 10008"/>
              <a:gd name="connsiteX48" fmla="*/ 5457 w 10000"/>
              <a:gd name="connsiteY48" fmla="*/ 8984 h 10008"/>
              <a:gd name="connsiteX49" fmla="*/ 5884 w 10000"/>
              <a:gd name="connsiteY49" fmla="*/ 8740 h 10008"/>
              <a:gd name="connsiteX50" fmla="*/ 6040 w 10000"/>
              <a:gd name="connsiteY50" fmla="*/ 8368 h 10008"/>
              <a:gd name="connsiteX51" fmla="*/ 6382 w 10000"/>
              <a:gd name="connsiteY51" fmla="*/ 7982 h 10008"/>
              <a:gd name="connsiteX52" fmla="*/ 6428 w 10000"/>
              <a:gd name="connsiteY52" fmla="*/ 8181 h 10008"/>
              <a:gd name="connsiteX53" fmla="*/ 6444 w 10000"/>
              <a:gd name="connsiteY53" fmla="*/ 8428 h 10008"/>
              <a:gd name="connsiteX54" fmla="*/ 6766 w 10000"/>
              <a:gd name="connsiteY54" fmla="*/ 9268 h 10008"/>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413 w 10000"/>
              <a:gd name="connsiteY39" fmla="*/ 9209 h 10008"/>
              <a:gd name="connsiteX40" fmla="*/ 2566 w 10000"/>
              <a:gd name="connsiteY40" fmla="*/ 9433 h 10008"/>
              <a:gd name="connsiteX41" fmla="*/ 2721 w 10000"/>
              <a:gd name="connsiteY41" fmla="*/ 9592 h 10008"/>
              <a:gd name="connsiteX42" fmla="*/ 2979 w 10000"/>
              <a:gd name="connsiteY42" fmla="*/ 9527 h 10008"/>
              <a:gd name="connsiteX43" fmla="*/ 3757 w 10000"/>
              <a:gd name="connsiteY43" fmla="*/ 9508 h 10008"/>
              <a:gd name="connsiteX44" fmla="*/ 3863 w 10000"/>
              <a:gd name="connsiteY44" fmla="*/ 9778 h 10008"/>
              <a:gd name="connsiteX45" fmla="*/ 4219 w 10000"/>
              <a:gd name="connsiteY45" fmla="*/ 9620 h 10008"/>
              <a:gd name="connsiteX46" fmla="*/ 4373 w 10000"/>
              <a:gd name="connsiteY46" fmla="*/ 9293 h 10008"/>
              <a:gd name="connsiteX47" fmla="*/ 5064 w 10000"/>
              <a:gd name="connsiteY47" fmla="*/ 9311 h 10008"/>
              <a:gd name="connsiteX48" fmla="*/ 5457 w 10000"/>
              <a:gd name="connsiteY48" fmla="*/ 8984 h 10008"/>
              <a:gd name="connsiteX49" fmla="*/ 5884 w 10000"/>
              <a:gd name="connsiteY49" fmla="*/ 8740 h 10008"/>
              <a:gd name="connsiteX50" fmla="*/ 6040 w 10000"/>
              <a:gd name="connsiteY50" fmla="*/ 8368 h 10008"/>
              <a:gd name="connsiteX51" fmla="*/ 6382 w 10000"/>
              <a:gd name="connsiteY51" fmla="*/ 7982 h 10008"/>
              <a:gd name="connsiteX52" fmla="*/ 6428 w 10000"/>
              <a:gd name="connsiteY52" fmla="*/ 8181 h 10008"/>
              <a:gd name="connsiteX53" fmla="*/ 6444 w 10000"/>
              <a:gd name="connsiteY53" fmla="*/ 8428 h 10008"/>
              <a:gd name="connsiteX54" fmla="*/ 6766 w 10000"/>
              <a:gd name="connsiteY54" fmla="*/ 9268 h 10008"/>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413 w 10000"/>
              <a:gd name="connsiteY39" fmla="*/ 9209 h 10008"/>
              <a:gd name="connsiteX40" fmla="*/ 2566 w 10000"/>
              <a:gd name="connsiteY40" fmla="*/ 9433 h 10008"/>
              <a:gd name="connsiteX41" fmla="*/ 2605 w 10000"/>
              <a:gd name="connsiteY41" fmla="*/ 9461 h 10008"/>
              <a:gd name="connsiteX42" fmla="*/ 2721 w 10000"/>
              <a:gd name="connsiteY42" fmla="*/ 9592 h 10008"/>
              <a:gd name="connsiteX43" fmla="*/ 2979 w 10000"/>
              <a:gd name="connsiteY43" fmla="*/ 9527 h 10008"/>
              <a:gd name="connsiteX44" fmla="*/ 3757 w 10000"/>
              <a:gd name="connsiteY44" fmla="*/ 9508 h 10008"/>
              <a:gd name="connsiteX45" fmla="*/ 3863 w 10000"/>
              <a:gd name="connsiteY45" fmla="*/ 9778 h 10008"/>
              <a:gd name="connsiteX46" fmla="*/ 4219 w 10000"/>
              <a:gd name="connsiteY46" fmla="*/ 9620 h 10008"/>
              <a:gd name="connsiteX47" fmla="*/ 4373 w 10000"/>
              <a:gd name="connsiteY47" fmla="*/ 9293 h 10008"/>
              <a:gd name="connsiteX48" fmla="*/ 5064 w 10000"/>
              <a:gd name="connsiteY48" fmla="*/ 9311 h 10008"/>
              <a:gd name="connsiteX49" fmla="*/ 5457 w 10000"/>
              <a:gd name="connsiteY49" fmla="*/ 8984 h 10008"/>
              <a:gd name="connsiteX50" fmla="*/ 5884 w 10000"/>
              <a:gd name="connsiteY50" fmla="*/ 8740 h 10008"/>
              <a:gd name="connsiteX51" fmla="*/ 6040 w 10000"/>
              <a:gd name="connsiteY51" fmla="*/ 8368 h 10008"/>
              <a:gd name="connsiteX52" fmla="*/ 6382 w 10000"/>
              <a:gd name="connsiteY52" fmla="*/ 7982 h 10008"/>
              <a:gd name="connsiteX53" fmla="*/ 6428 w 10000"/>
              <a:gd name="connsiteY53" fmla="*/ 8181 h 10008"/>
              <a:gd name="connsiteX54" fmla="*/ 6444 w 10000"/>
              <a:gd name="connsiteY54" fmla="*/ 8428 h 10008"/>
              <a:gd name="connsiteX55" fmla="*/ 6766 w 10000"/>
              <a:gd name="connsiteY55" fmla="*/ 9268 h 10008"/>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1817 w 10000"/>
              <a:gd name="connsiteY39" fmla="*/ 9069 h 10008"/>
              <a:gd name="connsiteX40" fmla="*/ 2566 w 10000"/>
              <a:gd name="connsiteY40" fmla="*/ 9433 h 10008"/>
              <a:gd name="connsiteX41" fmla="*/ 2605 w 10000"/>
              <a:gd name="connsiteY41" fmla="*/ 9461 h 10008"/>
              <a:gd name="connsiteX42" fmla="*/ 2721 w 10000"/>
              <a:gd name="connsiteY42" fmla="*/ 9592 h 10008"/>
              <a:gd name="connsiteX43" fmla="*/ 2979 w 10000"/>
              <a:gd name="connsiteY43" fmla="*/ 9527 h 10008"/>
              <a:gd name="connsiteX44" fmla="*/ 3757 w 10000"/>
              <a:gd name="connsiteY44" fmla="*/ 9508 h 10008"/>
              <a:gd name="connsiteX45" fmla="*/ 3863 w 10000"/>
              <a:gd name="connsiteY45" fmla="*/ 9778 h 10008"/>
              <a:gd name="connsiteX46" fmla="*/ 4219 w 10000"/>
              <a:gd name="connsiteY46" fmla="*/ 9620 h 10008"/>
              <a:gd name="connsiteX47" fmla="*/ 4373 w 10000"/>
              <a:gd name="connsiteY47" fmla="*/ 9293 h 10008"/>
              <a:gd name="connsiteX48" fmla="*/ 5064 w 10000"/>
              <a:gd name="connsiteY48" fmla="*/ 9311 h 10008"/>
              <a:gd name="connsiteX49" fmla="*/ 5457 w 10000"/>
              <a:gd name="connsiteY49" fmla="*/ 8984 h 10008"/>
              <a:gd name="connsiteX50" fmla="*/ 5884 w 10000"/>
              <a:gd name="connsiteY50" fmla="*/ 8740 h 10008"/>
              <a:gd name="connsiteX51" fmla="*/ 6040 w 10000"/>
              <a:gd name="connsiteY51" fmla="*/ 8368 h 10008"/>
              <a:gd name="connsiteX52" fmla="*/ 6382 w 10000"/>
              <a:gd name="connsiteY52" fmla="*/ 7982 h 10008"/>
              <a:gd name="connsiteX53" fmla="*/ 6428 w 10000"/>
              <a:gd name="connsiteY53" fmla="*/ 8181 h 10008"/>
              <a:gd name="connsiteX54" fmla="*/ 6444 w 10000"/>
              <a:gd name="connsiteY54" fmla="*/ 8428 h 10008"/>
              <a:gd name="connsiteX55" fmla="*/ 6766 w 10000"/>
              <a:gd name="connsiteY55" fmla="*/ 9268 h 10008"/>
              <a:gd name="connsiteX0" fmla="*/ 7446 w 10000"/>
              <a:gd name="connsiteY0" fmla="*/ 9488 h 10028"/>
              <a:gd name="connsiteX1" fmla="*/ 7446 w 10000"/>
              <a:gd name="connsiteY1" fmla="*/ 8978 h 10028"/>
              <a:gd name="connsiteX2" fmla="*/ 7821 w 10000"/>
              <a:gd name="connsiteY2" fmla="*/ 8978 h 10028"/>
              <a:gd name="connsiteX3" fmla="*/ 8047 w 10000"/>
              <a:gd name="connsiteY3" fmla="*/ 8029 h 10028"/>
              <a:gd name="connsiteX4" fmla="*/ 8648 w 10000"/>
              <a:gd name="connsiteY4" fmla="*/ 7444 h 10028"/>
              <a:gd name="connsiteX5" fmla="*/ 8873 w 10000"/>
              <a:gd name="connsiteY5" fmla="*/ 6351 h 10028"/>
              <a:gd name="connsiteX6" fmla="*/ 8722 w 10000"/>
              <a:gd name="connsiteY6" fmla="*/ 5768 h 10028"/>
              <a:gd name="connsiteX7" fmla="*/ 9098 w 10000"/>
              <a:gd name="connsiteY7" fmla="*/ 4525 h 10028"/>
              <a:gd name="connsiteX8" fmla="*/ 9399 w 10000"/>
              <a:gd name="connsiteY8" fmla="*/ 4160 h 10028"/>
              <a:gd name="connsiteX9" fmla="*/ 10000 w 10000"/>
              <a:gd name="connsiteY9" fmla="*/ 3576 h 10028"/>
              <a:gd name="connsiteX10" fmla="*/ 9774 w 10000"/>
              <a:gd name="connsiteY10" fmla="*/ 3502 h 10028"/>
              <a:gd name="connsiteX11" fmla="*/ 9399 w 10000"/>
              <a:gd name="connsiteY11" fmla="*/ 3140 h 10028"/>
              <a:gd name="connsiteX12" fmla="*/ 9173 w 10000"/>
              <a:gd name="connsiteY12" fmla="*/ 2044 h 10028"/>
              <a:gd name="connsiteX13" fmla="*/ 9173 w 10000"/>
              <a:gd name="connsiteY13" fmla="*/ 1460 h 10028"/>
              <a:gd name="connsiteX14" fmla="*/ 9098 w 10000"/>
              <a:gd name="connsiteY14" fmla="*/ 729 h 10028"/>
              <a:gd name="connsiteX15" fmla="*/ 8873 w 10000"/>
              <a:gd name="connsiteY15" fmla="*/ 511 h 10028"/>
              <a:gd name="connsiteX16" fmla="*/ 8497 w 10000"/>
              <a:gd name="connsiteY16" fmla="*/ 219 h 10028"/>
              <a:gd name="connsiteX17" fmla="*/ 8272 w 10000"/>
              <a:gd name="connsiteY17" fmla="*/ 0 h 10028"/>
              <a:gd name="connsiteX18" fmla="*/ 7821 w 10000"/>
              <a:gd name="connsiteY18" fmla="*/ 293 h 10028"/>
              <a:gd name="connsiteX19" fmla="*/ 7370 w 10000"/>
              <a:gd name="connsiteY19" fmla="*/ 729 h 10028"/>
              <a:gd name="connsiteX20" fmla="*/ 6769 w 10000"/>
              <a:gd name="connsiteY20" fmla="*/ 729 h 10028"/>
              <a:gd name="connsiteX21" fmla="*/ 5717 w 10000"/>
              <a:gd name="connsiteY21" fmla="*/ 729 h 10028"/>
              <a:gd name="connsiteX22" fmla="*/ 5717 w 10000"/>
              <a:gd name="connsiteY22" fmla="*/ 658 h 10028"/>
              <a:gd name="connsiteX23" fmla="*/ 5643 w 10000"/>
              <a:gd name="connsiteY23" fmla="*/ 729 h 10028"/>
              <a:gd name="connsiteX24" fmla="*/ 1961 w 10000"/>
              <a:gd name="connsiteY24" fmla="*/ 729 h 10028"/>
              <a:gd name="connsiteX25" fmla="*/ 1961 w 10000"/>
              <a:gd name="connsiteY25" fmla="*/ 2263 h 10028"/>
              <a:gd name="connsiteX26" fmla="*/ 1285 w 10000"/>
              <a:gd name="connsiteY26" fmla="*/ 2263 h 10028"/>
              <a:gd name="connsiteX27" fmla="*/ 1285 w 10000"/>
              <a:gd name="connsiteY27" fmla="*/ 2556 h 10028"/>
              <a:gd name="connsiteX28" fmla="*/ 1285 w 10000"/>
              <a:gd name="connsiteY28" fmla="*/ 5179 h 10028"/>
              <a:gd name="connsiteX29" fmla="*/ 1135 w 10000"/>
              <a:gd name="connsiteY29" fmla="*/ 5327 h 10028"/>
              <a:gd name="connsiteX30" fmla="*/ 684 w 10000"/>
              <a:gd name="connsiteY30" fmla="*/ 5621 h 10028"/>
              <a:gd name="connsiteX31" fmla="*/ 609 w 10000"/>
              <a:gd name="connsiteY31" fmla="*/ 5986 h 10028"/>
              <a:gd name="connsiteX32" fmla="*/ 384 w 10000"/>
              <a:gd name="connsiteY32" fmla="*/ 6351 h 10028"/>
              <a:gd name="connsiteX33" fmla="*/ 234 w 10000"/>
              <a:gd name="connsiteY33" fmla="*/ 6935 h 10028"/>
              <a:gd name="connsiteX34" fmla="*/ 8 w 10000"/>
              <a:gd name="connsiteY34" fmla="*/ 7593 h 10028"/>
              <a:gd name="connsiteX35" fmla="*/ 384 w 10000"/>
              <a:gd name="connsiteY35" fmla="*/ 7664 h 10028"/>
              <a:gd name="connsiteX36" fmla="*/ 458 w 10000"/>
              <a:gd name="connsiteY36" fmla="*/ 8245 h 10028"/>
              <a:gd name="connsiteX37" fmla="*/ 684 w 10000"/>
              <a:gd name="connsiteY37" fmla="*/ 8831 h 10028"/>
              <a:gd name="connsiteX38" fmla="*/ 1059 w 10000"/>
              <a:gd name="connsiteY38" fmla="*/ 10000 h 10028"/>
              <a:gd name="connsiteX39" fmla="*/ 1817 w 10000"/>
              <a:gd name="connsiteY39" fmla="*/ 9069 h 10028"/>
              <a:gd name="connsiteX40" fmla="*/ 2566 w 10000"/>
              <a:gd name="connsiteY40" fmla="*/ 9433 h 10028"/>
              <a:gd name="connsiteX41" fmla="*/ 2605 w 10000"/>
              <a:gd name="connsiteY41" fmla="*/ 9461 h 10028"/>
              <a:gd name="connsiteX42" fmla="*/ 2721 w 10000"/>
              <a:gd name="connsiteY42" fmla="*/ 9592 h 10028"/>
              <a:gd name="connsiteX43" fmla="*/ 2979 w 10000"/>
              <a:gd name="connsiteY43" fmla="*/ 9527 h 10028"/>
              <a:gd name="connsiteX44" fmla="*/ 3757 w 10000"/>
              <a:gd name="connsiteY44" fmla="*/ 9508 h 10028"/>
              <a:gd name="connsiteX45" fmla="*/ 3863 w 10000"/>
              <a:gd name="connsiteY45" fmla="*/ 9778 h 10028"/>
              <a:gd name="connsiteX46" fmla="*/ 4219 w 10000"/>
              <a:gd name="connsiteY46" fmla="*/ 9620 h 10028"/>
              <a:gd name="connsiteX47" fmla="*/ 4373 w 10000"/>
              <a:gd name="connsiteY47" fmla="*/ 9293 h 10028"/>
              <a:gd name="connsiteX48" fmla="*/ 5064 w 10000"/>
              <a:gd name="connsiteY48" fmla="*/ 9311 h 10028"/>
              <a:gd name="connsiteX49" fmla="*/ 5457 w 10000"/>
              <a:gd name="connsiteY49" fmla="*/ 8984 h 10028"/>
              <a:gd name="connsiteX50" fmla="*/ 5884 w 10000"/>
              <a:gd name="connsiteY50" fmla="*/ 8740 h 10028"/>
              <a:gd name="connsiteX51" fmla="*/ 6040 w 10000"/>
              <a:gd name="connsiteY51" fmla="*/ 8368 h 10028"/>
              <a:gd name="connsiteX52" fmla="*/ 6382 w 10000"/>
              <a:gd name="connsiteY52" fmla="*/ 7982 h 10028"/>
              <a:gd name="connsiteX53" fmla="*/ 6428 w 10000"/>
              <a:gd name="connsiteY53" fmla="*/ 8181 h 10028"/>
              <a:gd name="connsiteX54" fmla="*/ 6444 w 10000"/>
              <a:gd name="connsiteY54" fmla="*/ 8428 h 10028"/>
              <a:gd name="connsiteX55" fmla="*/ 6766 w 10000"/>
              <a:gd name="connsiteY55" fmla="*/ 9268 h 10028"/>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1059 w 10000"/>
              <a:gd name="connsiteY38" fmla="*/ 10000 h 10000"/>
              <a:gd name="connsiteX39" fmla="*/ 1817 w 10000"/>
              <a:gd name="connsiteY39" fmla="*/ 9069 h 10000"/>
              <a:gd name="connsiteX40" fmla="*/ 2566 w 10000"/>
              <a:gd name="connsiteY40" fmla="*/ 9433 h 10000"/>
              <a:gd name="connsiteX41" fmla="*/ 2605 w 10000"/>
              <a:gd name="connsiteY41" fmla="*/ 9461 h 10000"/>
              <a:gd name="connsiteX42" fmla="*/ 2721 w 10000"/>
              <a:gd name="connsiteY42" fmla="*/ 9592 h 10000"/>
              <a:gd name="connsiteX43" fmla="*/ 2979 w 10000"/>
              <a:gd name="connsiteY43" fmla="*/ 9527 h 10000"/>
              <a:gd name="connsiteX44" fmla="*/ 3757 w 10000"/>
              <a:gd name="connsiteY44" fmla="*/ 9508 h 10000"/>
              <a:gd name="connsiteX45" fmla="*/ 3863 w 10000"/>
              <a:gd name="connsiteY45" fmla="*/ 9778 h 10000"/>
              <a:gd name="connsiteX46" fmla="*/ 4219 w 10000"/>
              <a:gd name="connsiteY46" fmla="*/ 9620 h 10000"/>
              <a:gd name="connsiteX47" fmla="*/ 4373 w 10000"/>
              <a:gd name="connsiteY47" fmla="*/ 9293 h 10000"/>
              <a:gd name="connsiteX48" fmla="*/ 5064 w 10000"/>
              <a:gd name="connsiteY48" fmla="*/ 9311 h 10000"/>
              <a:gd name="connsiteX49" fmla="*/ 5457 w 10000"/>
              <a:gd name="connsiteY49" fmla="*/ 8984 h 10000"/>
              <a:gd name="connsiteX50" fmla="*/ 5884 w 10000"/>
              <a:gd name="connsiteY50" fmla="*/ 8740 h 10000"/>
              <a:gd name="connsiteX51" fmla="*/ 6040 w 10000"/>
              <a:gd name="connsiteY51" fmla="*/ 8368 h 10000"/>
              <a:gd name="connsiteX52" fmla="*/ 6382 w 10000"/>
              <a:gd name="connsiteY52" fmla="*/ 7982 h 10000"/>
              <a:gd name="connsiteX53" fmla="*/ 6428 w 10000"/>
              <a:gd name="connsiteY53" fmla="*/ 8181 h 10000"/>
              <a:gd name="connsiteX54" fmla="*/ 6444 w 10000"/>
              <a:gd name="connsiteY54" fmla="*/ 8428 h 10000"/>
              <a:gd name="connsiteX55" fmla="*/ 6766 w 10000"/>
              <a:gd name="connsiteY55"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1059 w 10000"/>
              <a:gd name="connsiteY38" fmla="*/ 10000 h 10000"/>
              <a:gd name="connsiteX39" fmla="*/ 1817 w 10000"/>
              <a:gd name="connsiteY39" fmla="*/ 9069 h 10000"/>
              <a:gd name="connsiteX40" fmla="*/ 2566 w 10000"/>
              <a:gd name="connsiteY40" fmla="*/ 9433 h 10000"/>
              <a:gd name="connsiteX41" fmla="*/ 2605 w 10000"/>
              <a:gd name="connsiteY41" fmla="*/ 9461 h 10000"/>
              <a:gd name="connsiteX42" fmla="*/ 2721 w 10000"/>
              <a:gd name="connsiteY42" fmla="*/ 9592 h 10000"/>
              <a:gd name="connsiteX43" fmla="*/ 2979 w 10000"/>
              <a:gd name="connsiteY43" fmla="*/ 9527 h 10000"/>
              <a:gd name="connsiteX44" fmla="*/ 3757 w 10000"/>
              <a:gd name="connsiteY44" fmla="*/ 9508 h 10000"/>
              <a:gd name="connsiteX45" fmla="*/ 3863 w 10000"/>
              <a:gd name="connsiteY45" fmla="*/ 9778 h 10000"/>
              <a:gd name="connsiteX46" fmla="*/ 4219 w 10000"/>
              <a:gd name="connsiteY46" fmla="*/ 9620 h 10000"/>
              <a:gd name="connsiteX47" fmla="*/ 4373 w 10000"/>
              <a:gd name="connsiteY47" fmla="*/ 9293 h 10000"/>
              <a:gd name="connsiteX48" fmla="*/ 5064 w 10000"/>
              <a:gd name="connsiteY48" fmla="*/ 9311 h 10000"/>
              <a:gd name="connsiteX49" fmla="*/ 5457 w 10000"/>
              <a:gd name="connsiteY49" fmla="*/ 8984 h 10000"/>
              <a:gd name="connsiteX50" fmla="*/ 5884 w 10000"/>
              <a:gd name="connsiteY50" fmla="*/ 8740 h 10000"/>
              <a:gd name="connsiteX51" fmla="*/ 6040 w 10000"/>
              <a:gd name="connsiteY51" fmla="*/ 8368 h 10000"/>
              <a:gd name="connsiteX52" fmla="*/ 6382 w 10000"/>
              <a:gd name="connsiteY52" fmla="*/ 7982 h 10000"/>
              <a:gd name="connsiteX53" fmla="*/ 6428 w 10000"/>
              <a:gd name="connsiteY53" fmla="*/ 8181 h 10000"/>
              <a:gd name="connsiteX54" fmla="*/ 6444 w 10000"/>
              <a:gd name="connsiteY54" fmla="*/ 8428 h 10000"/>
              <a:gd name="connsiteX55" fmla="*/ 6766 w 10000"/>
              <a:gd name="connsiteY55"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1059 w 10000"/>
              <a:gd name="connsiteY38" fmla="*/ 10000 h 10000"/>
              <a:gd name="connsiteX39" fmla="*/ 1750 w 10000"/>
              <a:gd name="connsiteY39" fmla="*/ 9069 h 10000"/>
              <a:gd name="connsiteX40" fmla="*/ 2566 w 10000"/>
              <a:gd name="connsiteY40" fmla="*/ 9433 h 10000"/>
              <a:gd name="connsiteX41" fmla="*/ 2605 w 10000"/>
              <a:gd name="connsiteY41" fmla="*/ 9461 h 10000"/>
              <a:gd name="connsiteX42" fmla="*/ 2721 w 10000"/>
              <a:gd name="connsiteY42" fmla="*/ 9592 h 10000"/>
              <a:gd name="connsiteX43" fmla="*/ 2979 w 10000"/>
              <a:gd name="connsiteY43" fmla="*/ 9527 h 10000"/>
              <a:gd name="connsiteX44" fmla="*/ 3757 w 10000"/>
              <a:gd name="connsiteY44" fmla="*/ 9508 h 10000"/>
              <a:gd name="connsiteX45" fmla="*/ 3863 w 10000"/>
              <a:gd name="connsiteY45" fmla="*/ 9778 h 10000"/>
              <a:gd name="connsiteX46" fmla="*/ 4219 w 10000"/>
              <a:gd name="connsiteY46" fmla="*/ 9620 h 10000"/>
              <a:gd name="connsiteX47" fmla="*/ 4373 w 10000"/>
              <a:gd name="connsiteY47" fmla="*/ 9293 h 10000"/>
              <a:gd name="connsiteX48" fmla="*/ 5064 w 10000"/>
              <a:gd name="connsiteY48" fmla="*/ 9311 h 10000"/>
              <a:gd name="connsiteX49" fmla="*/ 5457 w 10000"/>
              <a:gd name="connsiteY49" fmla="*/ 8984 h 10000"/>
              <a:gd name="connsiteX50" fmla="*/ 5884 w 10000"/>
              <a:gd name="connsiteY50" fmla="*/ 8740 h 10000"/>
              <a:gd name="connsiteX51" fmla="*/ 6040 w 10000"/>
              <a:gd name="connsiteY51" fmla="*/ 8368 h 10000"/>
              <a:gd name="connsiteX52" fmla="*/ 6382 w 10000"/>
              <a:gd name="connsiteY52" fmla="*/ 7982 h 10000"/>
              <a:gd name="connsiteX53" fmla="*/ 6428 w 10000"/>
              <a:gd name="connsiteY53" fmla="*/ 8181 h 10000"/>
              <a:gd name="connsiteX54" fmla="*/ 6444 w 10000"/>
              <a:gd name="connsiteY54" fmla="*/ 8428 h 10000"/>
              <a:gd name="connsiteX55" fmla="*/ 6766 w 10000"/>
              <a:gd name="connsiteY55"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1059 w 10000"/>
              <a:gd name="connsiteY38" fmla="*/ 10000 h 10000"/>
              <a:gd name="connsiteX39" fmla="*/ 1702 w 10000"/>
              <a:gd name="connsiteY39" fmla="*/ 9069 h 10000"/>
              <a:gd name="connsiteX40" fmla="*/ 2566 w 10000"/>
              <a:gd name="connsiteY40" fmla="*/ 9433 h 10000"/>
              <a:gd name="connsiteX41" fmla="*/ 2605 w 10000"/>
              <a:gd name="connsiteY41" fmla="*/ 9461 h 10000"/>
              <a:gd name="connsiteX42" fmla="*/ 2721 w 10000"/>
              <a:gd name="connsiteY42" fmla="*/ 9592 h 10000"/>
              <a:gd name="connsiteX43" fmla="*/ 2979 w 10000"/>
              <a:gd name="connsiteY43" fmla="*/ 9527 h 10000"/>
              <a:gd name="connsiteX44" fmla="*/ 3757 w 10000"/>
              <a:gd name="connsiteY44" fmla="*/ 9508 h 10000"/>
              <a:gd name="connsiteX45" fmla="*/ 3863 w 10000"/>
              <a:gd name="connsiteY45" fmla="*/ 9778 h 10000"/>
              <a:gd name="connsiteX46" fmla="*/ 4219 w 10000"/>
              <a:gd name="connsiteY46" fmla="*/ 9620 h 10000"/>
              <a:gd name="connsiteX47" fmla="*/ 4373 w 10000"/>
              <a:gd name="connsiteY47" fmla="*/ 9293 h 10000"/>
              <a:gd name="connsiteX48" fmla="*/ 5064 w 10000"/>
              <a:gd name="connsiteY48" fmla="*/ 9311 h 10000"/>
              <a:gd name="connsiteX49" fmla="*/ 5457 w 10000"/>
              <a:gd name="connsiteY49" fmla="*/ 8984 h 10000"/>
              <a:gd name="connsiteX50" fmla="*/ 5884 w 10000"/>
              <a:gd name="connsiteY50" fmla="*/ 8740 h 10000"/>
              <a:gd name="connsiteX51" fmla="*/ 6040 w 10000"/>
              <a:gd name="connsiteY51" fmla="*/ 8368 h 10000"/>
              <a:gd name="connsiteX52" fmla="*/ 6382 w 10000"/>
              <a:gd name="connsiteY52" fmla="*/ 7982 h 10000"/>
              <a:gd name="connsiteX53" fmla="*/ 6428 w 10000"/>
              <a:gd name="connsiteY53" fmla="*/ 8181 h 10000"/>
              <a:gd name="connsiteX54" fmla="*/ 6444 w 10000"/>
              <a:gd name="connsiteY54" fmla="*/ 8428 h 10000"/>
              <a:gd name="connsiteX55" fmla="*/ 6766 w 10000"/>
              <a:gd name="connsiteY55"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1059 w 10000"/>
              <a:gd name="connsiteY38" fmla="*/ 10000 h 10000"/>
              <a:gd name="connsiteX39" fmla="*/ 1702 w 10000"/>
              <a:gd name="connsiteY39" fmla="*/ 9069 h 10000"/>
              <a:gd name="connsiteX40" fmla="*/ 2566 w 10000"/>
              <a:gd name="connsiteY40" fmla="*/ 9433 h 10000"/>
              <a:gd name="connsiteX41" fmla="*/ 2605 w 10000"/>
              <a:gd name="connsiteY41" fmla="*/ 9461 h 10000"/>
              <a:gd name="connsiteX42" fmla="*/ 2721 w 10000"/>
              <a:gd name="connsiteY42" fmla="*/ 9592 h 10000"/>
              <a:gd name="connsiteX43" fmla="*/ 2979 w 10000"/>
              <a:gd name="connsiteY43" fmla="*/ 9527 h 10000"/>
              <a:gd name="connsiteX44" fmla="*/ 3757 w 10000"/>
              <a:gd name="connsiteY44" fmla="*/ 9508 h 10000"/>
              <a:gd name="connsiteX45" fmla="*/ 3863 w 10000"/>
              <a:gd name="connsiteY45" fmla="*/ 9778 h 10000"/>
              <a:gd name="connsiteX46" fmla="*/ 4219 w 10000"/>
              <a:gd name="connsiteY46" fmla="*/ 9620 h 10000"/>
              <a:gd name="connsiteX47" fmla="*/ 4373 w 10000"/>
              <a:gd name="connsiteY47" fmla="*/ 9293 h 10000"/>
              <a:gd name="connsiteX48" fmla="*/ 5064 w 10000"/>
              <a:gd name="connsiteY48" fmla="*/ 9311 h 10000"/>
              <a:gd name="connsiteX49" fmla="*/ 5457 w 10000"/>
              <a:gd name="connsiteY49" fmla="*/ 8984 h 10000"/>
              <a:gd name="connsiteX50" fmla="*/ 5884 w 10000"/>
              <a:gd name="connsiteY50" fmla="*/ 8740 h 10000"/>
              <a:gd name="connsiteX51" fmla="*/ 6040 w 10000"/>
              <a:gd name="connsiteY51" fmla="*/ 8368 h 10000"/>
              <a:gd name="connsiteX52" fmla="*/ 6382 w 10000"/>
              <a:gd name="connsiteY52" fmla="*/ 7982 h 10000"/>
              <a:gd name="connsiteX53" fmla="*/ 6428 w 10000"/>
              <a:gd name="connsiteY53" fmla="*/ 8181 h 10000"/>
              <a:gd name="connsiteX54" fmla="*/ 6444 w 10000"/>
              <a:gd name="connsiteY54" fmla="*/ 8428 h 10000"/>
              <a:gd name="connsiteX55" fmla="*/ 6766 w 10000"/>
              <a:gd name="connsiteY55"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1059 w 10000"/>
              <a:gd name="connsiteY38" fmla="*/ 10000 h 10000"/>
              <a:gd name="connsiteX39" fmla="*/ 1587 w 10000"/>
              <a:gd name="connsiteY39" fmla="*/ 9088 h 10000"/>
              <a:gd name="connsiteX40" fmla="*/ 2566 w 10000"/>
              <a:gd name="connsiteY40" fmla="*/ 9433 h 10000"/>
              <a:gd name="connsiteX41" fmla="*/ 2605 w 10000"/>
              <a:gd name="connsiteY41" fmla="*/ 9461 h 10000"/>
              <a:gd name="connsiteX42" fmla="*/ 2721 w 10000"/>
              <a:gd name="connsiteY42" fmla="*/ 9592 h 10000"/>
              <a:gd name="connsiteX43" fmla="*/ 2979 w 10000"/>
              <a:gd name="connsiteY43" fmla="*/ 9527 h 10000"/>
              <a:gd name="connsiteX44" fmla="*/ 3757 w 10000"/>
              <a:gd name="connsiteY44" fmla="*/ 9508 h 10000"/>
              <a:gd name="connsiteX45" fmla="*/ 3863 w 10000"/>
              <a:gd name="connsiteY45" fmla="*/ 9778 h 10000"/>
              <a:gd name="connsiteX46" fmla="*/ 4219 w 10000"/>
              <a:gd name="connsiteY46" fmla="*/ 9620 h 10000"/>
              <a:gd name="connsiteX47" fmla="*/ 4373 w 10000"/>
              <a:gd name="connsiteY47" fmla="*/ 9293 h 10000"/>
              <a:gd name="connsiteX48" fmla="*/ 5064 w 10000"/>
              <a:gd name="connsiteY48" fmla="*/ 9311 h 10000"/>
              <a:gd name="connsiteX49" fmla="*/ 5457 w 10000"/>
              <a:gd name="connsiteY49" fmla="*/ 8984 h 10000"/>
              <a:gd name="connsiteX50" fmla="*/ 5884 w 10000"/>
              <a:gd name="connsiteY50" fmla="*/ 8740 h 10000"/>
              <a:gd name="connsiteX51" fmla="*/ 6040 w 10000"/>
              <a:gd name="connsiteY51" fmla="*/ 8368 h 10000"/>
              <a:gd name="connsiteX52" fmla="*/ 6382 w 10000"/>
              <a:gd name="connsiteY52" fmla="*/ 7982 h 10000"/>
              <a:gd name="connsiteX53" fmla="*/ 6428 w 10000"/>
              <a:gd name="connsiteY53" fmla="*/ 8181 h 10000"/>
              <a:gd name="connsiteX54" fmla="*/ 6444 w 10000"/>
              <a:gd name="connsiteY54" fmla="*/ 8428 h 10000"/>
              <a:gd name="connsiteX55" fmla="*/ 6766 w 10000"/>
              <a:gd name="connsiteY55"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1059 w 10000"/>
              <a:gd name="connsiteY38" fmla="*/ 10000 h 10000"/>
              <a:gd name="connsiteX39" fmla="*/ 1587 w 10000"/>
              <a:gd name="connsiteY39" fmla="*/ 9088 h 10000"/>
              <a:gd name="connsiteX40" fmla="*/ 2566 w 10000"/>
              <a:gd name="connsiteY40" fmla="*/ 9433 h 10000"/>
              <a:gd name="connsiteX41" fmla="*/ 2605 w 10000"/>
              <a:gd name="connsiteY41" fmla="*/ 9461 h 10000"/>
              <a:gd name="connsiteX42" fmla="*/ 2721 w 10000"/>
              <a:gd name="connsiteY42" fmla="*/ 9592 h 10000"/>
              <a:gd name="connsiteX43" fmla="*/ 2979 w 10000"/>
              <a:gd name="connsiteY43" fmla="*/ 9527 h 10000"/>
              <a:gd name="connsiteX44" fmla="*/ 3757 w 10000"/>
              <a:gd name="connsiteY44" fmla="*/ 9508 h 10000"/>
              <a:gd name="connsiteX45" fmla="*/ 3863 w 10000"/>
              <a:gd name="connsiteY45" fmla="*/ 9778 h 10000"/>
              <a:gd name="connsiteX46" fmla="*/ 4219 w 10000"/>
              <a:gd name="connsiteY46" fmla="*/ 9620 h 10000"/>
              <a:gd name="connsiteX47" fmla="*/ 4373 w 10000"/>
              <a:gd name="connsiteY47" fmla="*/ 9293 h 10000"/>
              <a:gd name="connsiteX48" fmla="*/ 5064 w 10000"/>
              <a:gd name="connsiteY48" fmla="*/ 9311 h 10000"/>
              <a:gd name="connsiteX49" fmla="*/ 5457 w 10000"/>
              <a:gd name="connsiteY49" fmla="*/ 8984 h 10000"/>
              <a:gd name="connsiteX50" fmla="*/ 5884 w 10000"/>
              <a:gd name="connsiteY50" fmla="*/ 8740 h 10000"/>
              <a:gd name="connsiteX51" fmla="*/ 6040 w 10000"/>
              <a:gd name="connsiteY51" fmla="*/ 8368 h 10000"/>
              <a:gd name="connsiteX52" fmla="*/ 6382 w 10000"/>
              <a:gd name="connsiteY52" fmla="*/ 7982 h 10000"/>
              <a:gd name="connsiteX53" fmla="*/ 6428 w 10000"/>
              <a:gd name="connsiteY53" fmla="*/ 8181 h 10000"/>
              <a:gd name="connsiteX54" fmla="*/ 6444 w 10000"/>
              <a:gd name="connsiteY54" fmla="*/ 8428 h 10000"/>
              <a:gd name="connsiteX55" fmla="*/ 6766 w 10000"/>
              <a:gd name="connsiteY55"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1059 w 10000"/>
              <a:gd name="connsiteY38" fmla="*/ 10000 h 10000"/>
              <a:gd name="connsiteX39" fmla="*/ 1587 w 10000"/>
              <a:gd name="connsiteY39" fmla="*/ 9088 h 10000"/>
              <a:gd name="connsiteX40" fmla="*/ 2566 w 10000"/>
              <a:gd name="connsiteY40" fmla="*/ 9433 h 10000"/>
              <a:gd name="connsiteX41" fmla="*/ 2605 w 10000"/>
              <a:gd name="connsiteY41" fmla="*/ 9461 h 10000"/>
              <a:gd name="connsiteX42" fmla="*/ 2721 w 10000"/>
              <a:gd name="connsiteY42" fmla="*/ 9592 h 10000"/>
              <a:gd name="connsiteX43" fmla="*/ 2979 w 10000"/>
              <a:gd name="connsiteY43" fmla="*/ 9527 h 10000"/>
              <a:gd name="connsiteX44" fmla="*/ 3757 w 10000"/>
              <a:gd name="connsiteY44" fmla="*/ 9508 h 10000"/>
              <a:gd name="connsiteX45" fmla="*/ 3863 w 10000"/>
              <a:gd name="connsiteY45" fmla="*/ 9778 h 10000"/>
              <a:gd name="connsiteX46" fmla="*/ 4219 w 10000"/>
              <a:gd name="connsiteY46" fmla="*/ 9620 h 10000"/>
              <a:gd name="connsiteX47" fmla="*/ 4373 w 10000"/>
              <a:gd name="connsiteY47" fmla="*/ 9293 h 10000"/>
              <a:gd name="connsiteX48" fmla="*/ 5064 w 10000"/>
              <a:gd name="connsiteY48" fmla="*/ 9311 h 10000"/>
              <a:gd name="connsiteX49" fmla="*/ 5457 w 10000"/>
              <a:gd name="connsiteY49" fmla="*/ 8984 h 10000"/>
              <a:gd name="connsiteX50" fmla="*/ 5884 w 10000"/>
              <a:gd name="connsiteY50" fmla="*/ 8740 h 10000"/>
              <a:gd name="connsiteX51" fmla="*/ 6040 w 10000"/>
              <a:gd name="connsiteY51" fmla="*/ 8368 h 10000"/>
              <a:gd name="connsiteX52" fmla="*/ 6382 w 10000"/>
              <a:gd name="connsiteY52" fmla="*/ 7982 h 10000"/>
              <a:gd name="connsiteX53" fmla="*/ 6428 w 10000"/>
              <a:gd name="connsiteY53" fmla="*/ 8181 h 10000"/>
              <a:gd name="connsiteX54" fmla="*/ 6444 w 10000"/>
              <a:gd name="connsiteY54" fmla="*/ 8428 h 10000"/>
              <a:gd name="connsiteX55" fmla="*/ 6766 w 10000"/>
              <a:gd name="connsiteY55"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1059 w 10000"/>
              <a:gd name="connsiteY38" fmla="*/ 10000 h 10000"/>
              <a:gd name="connsiteX39" fmla="*/ 1587 w 10000"/>
              <a:gd name="connsiteY39" fmla="*/ 9088 h 10000"/>
              <a:gd name="connsiteX40" fmla="*/ 2566 w 10000"/>
              <a:gd name="connsiteY40" fmla="*/ 9433 h 10000"/>
              <a:gd name="connsiteX41" fmla="*/ 2605 w 10000"/>
              <a:gd name="connsiteY41" fmla="*/ 9461 h 10000"/>
              <a:gd name="connsiteX42" fmla="*/ 2721 w 10000"/>
              <a:gd name="connsiteY42" fmla="*/ 9592 h 10000"/>
              <a:gd name="connsiteX43" fmla="*/ 2979 w 10000"/>
              <a:gd name="connsiteY43" fmla="*/ 9527 h 10000"/>
              <a:gd name="connsiteX44" fmla="*/ 3757 w 10000"/>
              <a:gd name="connsiteY44" fmla="*/ 9508 h 10000"/>
              <a:gd name="connsiteX45" fmla="*/ 3863 w 10000"/>
              <a:gd name="connsiteY45" fmla="*/ 9778 h 10000"/>
              <a:gd name="connsiteX46" fmla="*/ 4219 w 10000"/>
              <a:gd name="connsiteY46" fmla="*/ 9620 h 10000"/>
              <a:gd name="connsiteX47" fmla="*/ 4373 w 10000"/>
              <a:gd name="connsiteY47" fmla="*/ 9293 h 10000"/>
              <a:gd name="connsiteX48" fmla="*/ 5064 w 10000"/>
              <a:gd name="connsiteY48" fmla="*/ 9311 h 10000"/>
              <a:gd name="connsiteX49" fmla="*/ 5457 w 10000"/>
              <a:gd name="connsiteY49" fmla="*/ 8984 h 10000"/>
              <a:gd name="connsiteX50" fmla="*/ 5884 w 10000"/>
              <a:gd name="connsiteY50" fmla="*/ 8740 h 10000"/>
              <a:gd name="connsiteX51" fmla="*/ 6040 w 10000"/>
              <a:gd name="connsiteY51" fmla="*/ 8368 h 10000"/>
              <a:gd name="connsiteX52" fmla="*/ 6382 w 10000"/>
              <a:gd name="connsiteY52" fmla="*/ 7982 h 10000"/>
              <a:gd name="connsiteX53" fmla="*/ 6428 w 10000"/>
              <a:gd name="connsiteY53" fmla="*/ 8181 h 10000"/>
              <a:gd name="connsiteX54" fmla="*/ 6444 w 10000"/>
              <a:gd name="connsiteY54" fmla="*/ 8428 h 10000"/>
              <a:gd name="connsiteX55" fmla="*/ 6766 w 10000"/>
              <a:gd name="connsiteY55"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1059 w 10000"/>
              <a:gd name="connsiteY38" fmla="*/ 10000 h 10000"/>
              <a:gd name="connsiteX39" fmla="*/ 1597 w 10000"/>
              <a:gd name="connsiteY39" fmla="*/ 9125 h 10000"/>
              <a:gd name="connsiteX40" fmla="*/ 2566 w 10000"/>
              <a:gd name="connsiteY40" fmla="*/ 9433 h 10000"/>
              <a:gd name="connsiteX41" fmla="*/ 2605 w 10000"/>
              <a:gd name="connsiteY41" fmla="*/ 9461 h 10000"/>
              <a:gd name="connsiteX42" fmla="*/ 2721 w 10000"/>
              <a:gd name="connsiteY42" fmla="*/ 9592 h 10000"/>
              <a:gd name="connsiteX43" fmla="*/ 2979 w 10000"/>
              <a:gd name="connsiteY43" fmla="*/ 9527 h 10000"/>
              <a:gd name="connsiteX44" fmla="*/ 3757 w 10000"/>
              <a:gd name="connsiteY44" fmla="*/ 9508 h 10000"/>
              <a:gd name="connsiteX45" fmla="*/ 3863 w 10000"/>
              <a:gd name="connsiteY45" fmla="*/ 9778 h 10000"/>
              <a:gd name="connsiteX46" fmla="*/ 4219 w 10000"/>
              <a:gd name="connsiteY46" fmla="*/ 9620 h 10000"/>
              <a:gd name="connsiteX47" fmla="*/ 4373 w 10000"/>
              <a:gd name="connsiteY47" fmla="*/ 9293 h 10000"/>
              <a:gd name="connsiteX48" fmla="*/ 5064 w 10000"/>
              <a:gd name="connsiteY48" fmla="*/ 9311 h 10000"/>
              <a:gd name="connsiteX49" fmla="*/ 5457 w 10000"/>
              <a:gd name="connsiteY49" fmla="*/ 8984 h 10000"/>
              <a:gd name="connsiteX50" fmla="*/ 5884 w 10000"/>
              <a:gd name="connsiteY50" fmla="*/ 8740 h 10000"/>
              <a:gd name="connsiteX51" fmla="*/ 6040 w 10000"/>
              <a:gd name="connsiteY51" fmla="*/ 8368 h 10000"/>
              <a:gd name="connsiteX52" fmla="*/ 6382 w 10000"/>
              <a:gd name="connsiteY52" fmla="*/ 7982 h 10000"/>
              <a:gd name="connsiteX53" fmla="*/ 6428 w 10000"/>
              <a:gd name="connsiteY53" fmla="*/ 8181 h 10000"/>
              <a:gd name="connsiteX54" fmla="*/ 6444 w 10000"/>
              <a:gd name="connsiteY54" fmla="*/ 8428 h 10000"/>
              <a:gd name="connsiteX55" fmla="*/ 6766 w 10000"/>
              <a:gd name="connsiteY55"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1059 w 10000"/>
              <a:gd name="connsiteY38" fmla="*/ 10000 h 10000"/>
              <a:gd name="connsiteX39" fmla="*/ 1597 w 10000"/>
              <a:gd name="connsiteY39" fmla="*/ 9125 h 10000"/>
              <a:gd name="connsiteX40" fmla="*/ 2566 w 10000"/>
              <a:gd name="connsiteY40" fmla="*/ 9433 h 10000"/>
              <a:gd name="connsiteX41" fmla="*/ 2605 w 10000"/>
              <a:gd name="connsiteY41" fmla="*/ 9461 h 10000"/>
              <a:gd name="connsiteX42" fmla="*/ 2721 w 10000"/>
              <a:gd name="connsiteY42" fmla="*/ 9592 h 10000"/>
              <a:gd name="connsiteX43" fmla="*/ 2979 w 10000"/>
              <a:gd name="connsiteY43" fmla="*/ 9527 h 10000"/>
              <a:gd name="connsiteX44" fmla="*/ 3757 w 10000"/>
              <a:gd name="connsiteY44" fmla="*/ 9508 h 10000"/>
              <a:gd name="connsiteX45" fmla="*/ 3863 w 10000"/>
              <a:gd name="connsiteY45" fmla="*/ 9778 h 10000"/>
              <a:gd name="connsiteX46" fmla="*/ 4219 w 10000"/>
              <a:gd name="connsiteY46" fmla="*/ 9620 h 10000"/>
              <a:gd name="connsiteX47" fmla="*/ 4373 w 10000"/>
              <a:gd name="connsiteY47" fmla="*/ 9293 h 10000"/>
              <a:gd name="connsiteX48" fmla="*/ 5064 w 10000"/>
              <a:gd name="connsiteY48" fmla="*/ 9311 h 10000"/>
              <a:gd name="connsiteX49" fmla="*/ 5457 w 10000"/>
              <a:gd name="connsiteY49" fmla="*/ 8984 h 10000"/>
              <a:gd name="connsiteX50" fmla="*/ 5884 w 10000"/>
              <a:gd name="connsiteY50" fmla="*/ 8740 h 10000"/>
              <a:gd name="connsiteX51" fmla="*/ 6040 w 10000"/>
              <a:gd name="connsiteY51" fmla="*/ 8368 h 10000"/>
              <a:gd name="connsiteX52" fmla="*/ 6382 w 10000"/>
              <a:gd name="connsiteY52" fmla="*/ 7982 h 10000"/>
              <a:gd name="connsiteX53" fmla="*/ 6428 w 10000"/>
              <a:gd name="connsiteY53" fmla="*/ 8181 h 10000"/>
              <a:gd name="connsiteX54" fmla="*/ 6444 w 10000"/>
              <a:gd name="connsiteY54" fmla="*/ 8428 h 10000"/>
              <a:gd name="connsiteX55" fmla="*/ 6766 w 10000"/>
              <a:gd name="connsiteY55"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1059 w 10000"/>
              <a:gd name="connsiteY38" fmla="*/ 10000 h 10000"/>
              <a:gd name="connsiteX39" fmla="*/ 1597 w 10000"/>
              <a:gd name="connsiteY39" fmla="*/ 9125 h 10000"/>
              <a:gd name="connsiteX40" fmla="*/ 2566 w 10000"/>
              <a:gd name="connsiteY40" fmla="*/ 9433 h 10000"/>
              <a:gd name="connsiteX41" fmla="*/ 2605 w 10000"/>
              <a:gd name="connsiteY41" fmla="*/ 9461 h 10000"/>
              <a:gd name="connsiteX42" fmla="*/ 2721 w 10000"/>
              <a:gd name="connsiteY42" fmla="*/ 9592 h 10000"/>
              <a:gd name="connsiteX43" fmla="*/ 2979 w 10000"/>
              <a:gd name="connsiteY43" fmla="*/ 9527 h 10000"/>
              <a:gd name="connsiteX44" fmla="*/ 3757 w 10000"/>
              <a:gd name="connsiteY44" fmla="*/ 9508 h 10000"/>
              <a:gd name="connsiteX45" fmla="*/ 3863 w 10000"/>
              <a:gd name="connsiteY45" fmla="*/ 9778 h 10000"/>
              <a:gd name="connsiteX46" fmla="*/ 4219 w 10000"/>
              <a:gd name="connsiteY46" fmla="*/ 9620 h 10000"/>
              <a:gd name="connsiteX47" fmla="*/ 4373 w 10000"/>
              <a:gd name="connsiteY47" fmla="*/ 9293 h 10000"/>
              <a:gd name="connsiteX48" fmla="*/ 5064 w 10000"/>
              <a:gd name="connsiteY48" fmla="*/ 9311 h 10000"/>
              <a:gd name="connsiteX49" fmla="*/ 5457 w 10000"/>
              <a:gd name="connsiteY49" fmla="*/ 8984 h 10000"/>
              <a:gd name="connsiteX50" fmla="*/ 5884 w 10000"/>
              <a:gd name="connsiteY50" fmla="*/ 8740 h 10000"/>
              <a:gd name="connsiteX51" fmla="*/ 6040 w 10000"/>
              <a:gd name="connsiteY51" fmla="*/ 8368 h 10000"/>
              <a:gd name="connsiteX52" fmla="*/ 6382 w 10000"/>
              <a:gd name="connsiteY52" fmla="*/ 7982 h 10000"/>
              <a:gd name="connsiteX53" fmla="*/ 6428 w 10000"/>
              <a:gd name="connsiteY53" fmla="*/ 8181 h 10000"/>
              <a:gd name="connsiteX54" fmla="*/ 6444 w 10000"/>
              <a:gd name="connsiteY54" fmla="*/ 8428 h 10000"/>
              <a:gd name="connsiteX55" fmla="*/ 6766 w 10000"/>
              <a:gd name="connsiteY55"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1059 w 10000"/>
              <a:gd name="connsiteY38" fmla="*/ 10000 h 10000"/>
              <a:gd name="connsiteX39" fmla="*/ 1568 w 10000"/>
              <a:gd name="connsiteY39" fmla="*/ 9153 h 10000"/>
              <a:gd name="connsiteX40" fmla="*/ 2566 w 10000"/>
              <a:gd name="connsiteY40" fmla="*/ 9433 h 10000"/>
              <a:gd name="connsiteX41" fmla="*/ 2605 w 10000"/>
              <a:gd name="connsiteY41" fmla="*/ 9461 h 10000"/>
              <a:gd name="connsiteX42" fmla="*/ 2721 w 10000"/>
              <a:gd name="connsiteY42" fmla="*/ 9592 h 10000"/>
              <a:gd name="connsiteX43" fmla="*/ 2979 w 10000"/>
              <a:gd name="connsiteY43" fmla="*/ 9527 h 10000"/>
              <a:gd name="connsiteX44" fmla="*/ 3757 w 10000"/>
              <a:gd name="connsiteY44" fmla="*/ 9508 h 10000"/>
              <a:gd name="connsiteX45" fmla="*/ 3863 w 10000"/>
              <a:gd name="connsiteY45" fmla="*/ 9778 h 10000"/>
              <a:gd name="connsiteX46" fmla="*/ 4219 w 10000"/>
              <a:gd name="connsiteY46" fmla="*/ 9620 h 10000"/>
              <a:gd name="connsiteX47" fmla="*/ 4373 w 10000"/>
              <a:gd name="connsiteY47" fmla="*/ 9293 h 10000"/>
              <a:gd name="connsiteX48" fmla="*/ 5064 w 10000"/>
              <a:gd name="connsiteY48" fmla="*/ 9311 h 10000"/>
              <a:gd name="connsiteX49" fmla="*/ 5457 w 10000"/>
              <a:gd name="connsiteY49" fmla="*/ 8984 h 10000"/>
              <a:gd name="connsiteX50" fmla="*/ 5884 w 10000"/>
              <a:gd name="connsiteY50" fmla="*/ 8740 h 10000"/>
              <a:gd name="connsiteX51" fmla="*/ 6040 w 10000"/>
              <a:gd name="connsiteY51" fmla="*/ 8368 h 10000"/>
              <a:gd name="connsiteX52" fmla="*/ 6382 w 10000"/>
              <a:gd name="connsiteY52" fmla="*/ 7982 h 10000"/>
              <a:gd name="connsiteX53" fmla="*/ 6428 w 10000"/>
              <a:gd name="connsiteY53" fmla="*/ 8181 h 10000"/>
              <a:gd name="connsiteX54" fmla="*/ 6444 w 10000"/>
              <a:gd name="connsiteY54" fmla="*/ 8428 h 10000"/>
              <a:gd name="connsiteX55" fmla="*/ 6766 w 10000"/>
              <a:gd name="connsiteY55"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1059 w 10000"/>
              <a:gd name="connsiteY38" fmla="*/ 10000 h 10000"/>
              <a:gd name="connsiteX39" fmla="*/ 1568 w 10000"/>
              <a:gd name="connsiteY39" fmla="*/ 9153 h 10000"/>
              <a:gd name="connsiteX40" fmla="*/ 2566 w 10000"/>
              <a:gd name="connsiteY40" fmla="*/ 9433 h 10000"/>
              <a:gd name="connsiteX41" fmla="*/ 2605 w 10000"/>
              <a:gd name="connsiteY41" fmla="*/ 9461 h 10000"/>
              <a:gd name="connsiteX42" fmla="*/ 2721 w 10000"/>
              <a:gd name="connsiteY42" fmla="*/ 9592 h 10000"/>
              <a:gd name="connsiteX43" fmla="*/ 2979 w 10000"/>
              <a:gd name="connsiteY43" fmla="*/ 9527 h 10000"/>
              <a:gd name="connsiteX44" fmla="*/ 3757 w 10000"/>
              <a:gd name="connsiteY44" fmla="*/ 9508 h 10000"/>
              <a:gd name="connsiteX45" fmla="*/ 3863 w 10000"/>
              <a:gd name="connsiteY45" fmla="*/ 9778 h 10000"/>
              <a:gd name="connsiteX46" fmla="*/ 4219 w 10000"/>
              <a:gd name="connsiteY46" fmla="*/ 9620 h 10000"/>
              <a:gd name="connsiteX47" fmla="*/ 4373 w 10000"/>
              <a:gd name="connsiteY47" fmla="*/ 9293 h 10000"/>
              <a:gd name="connsiteX48" fmla="*/ 5064 w 10000"/>
              <a:gd name="connsiteY48" fmla="*/ 9311 h 10000"/>
              <a:gd name="connsiteX49" fmla="*/ 5457 w 10000"/>
              <a:gd name="connsiteY49" fmla="*/ 8984 h 10000"/>
              <a:gd name="connsiteX50" fmla="*/ 5884 w 10000"/>
              <a:gd name="connsiteY50" fmla="*/ 8740 h 10000"/>
              <a:gd name="connsiteX51" fmla="*/ 6040 w 10000"/>
              <a:gd name="connsiteY51" fmla="*/ 8368 h 10000"/>
              <a:gd name="connsiteX52" fmla="*/ 6382 w 10000"/>
              <a:gd name="connsiteY52" fmla="*/ 7982 h 10000"/>
              <a:gd name="connsiteX53" fmla="*/ 6428 w 10000"/>
              <a:gd name="connsiteY53" fmla="*/ 8181 h 10000"/>
              <a:gd name="connsiteX54" fmla="*/ 6444 w 10000"/>
              <a:gd name="connsiteY54" fmla="*/ 8428 h 10000"/>
              <a:gd name="connsiteX55" fmla="*/ 6766 w 10000"/>
              <a:gd name="connsiteY55"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68 w 10000"/>
              <a:gd name="connsiteY40" fmla="*/ 9153 h 10000"/>
              <a:gd name="connsiteX41" fmla="*/ 2566 w 10000"/>
              <a:gd name="connsiteY41" fmla="*/ 9433 h 10000"/>
              <a:gd name="connsiteX42" fmla="*/ 2605 w 10000"/>
              <a:gd name="connsiteY42" fmla="*/ 9461 h 10000"/>
              <a:gd name="connsiteX43" fmla="*/ 2721 w 10000"/>
              <a:gd name="connsiteY43" fmla="*/ 9592 h 10000"/>
              <a:gd name="connsiteX44" fmla="*/ 2979 w 10000"/>
              <a:gd name="connsiteY44" fmla="*/ 9527 h 10000"/>
              <a:gd name="connsiteX45" fmla="*/ 3757 w 10000"/>
              <a:gd name="connsiteY45" fmla="*/ 9508 h 10000"/>
              <a:gd name="connsiteX46" fmla="*/ 3863 w 10000"/>
              <a:gd name="connsiteY46" fmla="*/ 9778 h 10000"/>
              <a:gd name="connsiteX47" fmla="*/ 4219 w 10000"/>
              <a:gd name="connsiteY47" fmla="*/ 9620 h 10000"/>
              <a:gd name="connsiteX48" fmla="*/ 4373 w 10000"/>
              <a:gd name="connsiteY48" fmla="*/ 9293 h 10000"/>
              <a:gd name="connsiteX49" fmla="*/ 5064 w 10000"/>
              <a:gd name="connsiteY49" fmla="*/ 9311 h 10000"/>
              <a:gd name="connsiteX50" fmla="*/ 5457 w 10000"/>
              <a:gd name="connsiteY50" fmla="*/ 8984 h 10000"/>
              <a:gd name="connsiteX51" fmla="*/ 5884 w 10000"/>
              <a:gd name="connsiteY51" fmla="*/ 8740 h 10000"/>
              <a:gd name="connsiteX52" fmla="*/ 6040 w 10000"/>
              <a:gd name="connsiteY52" fmla="*/ 8368 h 10000"/>
              <a:gd name="connsiteX53" fmla="*/ 6382 w 10000"/>
              <a:gd name="connsiteY53" fmla="*/ 7982 h 10000"/>
              <a:gd name="connsiteX54" fmla="*/ 6428 w 10000"/>
              <a:gd name="connsiteY54" fmla="*/ 8181 h 10000"/>
              <a:gd name="connsiteX55" fmla="*/ 6444 w 10000"/>
              <a:gd name="connsiteY55" fmla="*/ 8428 h 10000"/>
              <a:gd name="connsiteX56" fmla="*/ 6766 w 10000"/>
              <a:gd name="connsiteY56"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68 w 10000"/>
              <a:gd name="connsiteY40" fmla="*/ 9153 h 10000"/>
              <a:gd name="connsiteX41" fmla="*/ 2566 w 10000"/>
              <a:gd name="connsiteY41" fmla="*/ 9433 h 10000"/>
              <a:gd name="connsiteX42" fmla="*/ 2605 w 10000"/>
              <a:gd name="connsiteY42" fmla="*/ 9461 h 10000"/>
              <a:gd name="connsiteX43" fmla="*/ 2721 w 10000"/>
              <a:gd name="connsiteY43" fmla="*/ 9592 h 10000"/>
              <a:gd name="connsiteX44" fmla="*/ 2979 w 10000"/>
              <a:gd name="connsiteY44" fmla="*/ 9527 h 10000"/>
              <a:gd name="connsiteX45" fmla="*/ 3757 w 10000"/>
              <a:gd name="connsiteY45" fmla="*/ 9508 h 10000"/>
              <a:gd name="connsiteX46" fmla="*/ 3863 w 10000"/>
              <a:gd name="connsiteY46" fmla="*/ 9778 h 10000"/>
              <a:gd name="connsiteX47" fmla="*/ 4219 w 10000"/>
              <a:gd name="connsiteY47" fmla="*/ 9620 h 10000"/>
              <a:gd name="connsiteX48" fmla="*/ 4373 w 10000"/>
              <a:gd name="connsiteY48" fmla="*/ 9293 h 10000"/>
              <a:gd name="connsiteX49" fmla="*/ 5064 w 10000"/>
              <a:gd name="connsiteY49" fmla="*/ 9311 h 10000"/>
              <a:gd name="connsiteX50" fmla="*/ 5457 w 10000"/>
              <a:gd name="connsiteY50" fmla="*/ 8984 h 10000"/>
              <a:gd name="connsiteX51" fmla="*/ 5884 w 10000"/>
              <a:gd name="connsiteY51" fmla="*/ 8740 h 10000"/>
              <a:gd name="connsiteX52" fmla="*/ 6040 w 10000"/>
              <a:gd name="connsiteY52" fmla="*/ 8368 h 10000"/>
              <a:gd name="connsiteX53" fmla="*/ 6382 w 10000"/>
              <a:gd name="connsiteY53" fmla="*/ 7982 h 10000"/>
              <a:gd name="connsiteX54" fmla="*/ 6428 w 10000"/>
              <a:gd name="connsiteY54" fmla="*/ 8181 h 10000"/>
              <a:gd name="connsiteX55" fmla="*/ 6444 w 10000"/>
              <a:gd name="connsiteY55" fmla="*/ 8428 h 10000"/>
              <a:gd name="connsiteX56" fmla="*/ 6766 w 10000"/>
              <a:gd name="connsiteY56"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68 w 10000"/>
              <a:gd name="connsiteY40" fmla="*/ 9153 h 10000"/>
              <a:gd name="connsiteX41" fmla="*/ 2566 w 10000"/>
              <a:gd name="connsiteY41" fmla="*/ 9433 h 10000"/>
              <a:gd name="connsiteX42" fmla="*/ 2605 w 10000"/>
              <a:gd name="connsiteY42" fmla="*/ 9461 h 10000"/>
              <a:gd name="connsiteX43" fmla="*/ 2721 w 10000"/>
              <a:gd name="connsiteY43" fmla="*/ 9592 h 10000"/>
              <a:gd name="connsiteX44" fmla="*/ 2979 w 10000"/>
              <a:gd name="connsiteY44" fmla="*/ 9527 h 10000"/>
              <a:gd name="connsiteX45" fmla="*/ 3757 w 10000"/>
              <a:gd name="connsiteY45" fmla="*/ 9508 h 10000"/>
              <a:gd name="connsiteX46" fmla="*/ 3863 w 10000"/>
              <a:gd name="connsiteY46" fmla="*/ 9778 h 10000"/>
              <a:gd name="connsiteX47" fmla="*/ 4219 w 10000"/>
              <a:gd name="connsiteY47" fmla="*/ 9620 h 10000"/>
              <a:gd name="connsiteX48" fmla="*/ 4373 w 10000"/>
              <a:gd name="connsiteY48" fmla="*/ 9293 h 10000"/>
              <a:gd name="connsiteX49" fmla="*/ 5064 w 10000"/>
              <a:gd name="connsiteY49" fmla="*/ 9311 h 10000"/>
              <a:gd name="connsiteX50" fmla="*/ 5457 w 10000"/>
              <a:gd name="connsiteY50" fmla="*/ 8984 h 10000"/>
              <a:gd name="connsiteX51" fmla="*/ 5884 w 10000"/>
              <a:gd name="connsiteY51" fmla="*/ 8740 h 10000"/>
              <a:gd name="connsiteX52" fmla="*/ 6040 w 10000"/>
              <a:gd name="connsiteY52" fmla="*/ 8368 h 10000"/>
              <a:gd name="connsiteX53" fmla="*/ 6382 w 10000"/>
              <a:gd name="connsiteY53" fmla="*/ 7982 h 10000"/>
              <a:gd name="connsiteX54" fmla="*/ 6428 w 10000"/>
              <a:gd name="connsiteY54" fmla="*/ 8181 h 10000"/>
              <a:gd name="connsiteX55" fmla="*/ 6444 w 10000"/>
              <a:gd name="connsiteY55" fmla="*/ 8428 h 10000"/>
              <a:gd name="connsiteX56" fmla="*/ 6766 w 10000"/>
              <a:gd name="connsiteY56"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68 w 10000"/>
              <a:gd name="connsiteY40" fmla="*/ 9153 h 10000"/>
              <a:gd name="connsiteX41" fmla="*/ 2566 w 10000"/>
              <a:gd name="connsiteY41" fmla="*/ 9433 h 10000"/>
              <a:gd name="connsiteX42" fmla="*/ 2605 w 10000"/>
              <a:gd name="connsiteY42" fmla="*/ 9461 h 10000"/>
              <a:gd name="connsiteX43" fmla="*/ 2721 w 10000"/>
              <a:gd name="connsiteY43" fmla="*/ 9592 h 10000"/>
              <a:gd name="connsiteX44" fmla="*/ 2979 w 10000"/>
              <a:gd name="connsiteY44" fmla="*/ 9527 h 10000"/>
              <a:gd name="connsiteX45" fmla="*/ 3757 w 10000"/>
              <a:gd name="connsiteY45" fmla="*/ 9508 h 10000"/>
              <a:gd name="connsiteX46" fmla="*/ 3863 w 10000"/>
              <a:gd name="connsiteY46" fmla="*/ 9778 h 10000"/>
              <a:gd name="connsiteX47" fmla="*/ 4219 w 10000"/>
              <a:gd name="connsiteY47" fmla="*/ 9620 h 10000"/>
              <a:gd name="connsiteX48" fmla="*/ 4373 w 10000"/>
              <a:gd name="connsiteY48" fmla="*/ 9293 h 10000"/>
              <a:gd name="connsiteX49" fmla="*/ 5064 w 10000"/>
              <a:gd name="connsiteY49" fmla="*/ 9311 h 10000"/>
              <a:gd name="connsiteX50" fmla="*/ 5457 w 10000"/>
              <a:gd name="connsiteY50" fmla="*/ 8984 h 10000"/>
              <a:gd name="connsiteX51" fmla="*/ 5884 w 10000"/>
              <a:gd name="connsiteY51" fmla="*/ 8740 h 10000"/>
              <a:gd name="connsiteX52" fmla="*/ 6040 w 10000"/>
              <a:gd name="connsiteY52" fmla="*/ 8368 h 10000"/>
              <a:gd name="connsiteX53" fmla="*/ 6382 w 10000"/>
              <a:gd name="connsiteY53" fmla="*/ 7982 h 10000"/>
              <a:gd name="connsiteX54" fmla="*/ 6428 w 10000"/>
              <a:gd name="connsiteY54" fmla="*/ 8181 h 10000"/>
              <a:gd name="connsiteX55" fmla="*/ 6444 w 10000"/>
              <a:gd name="connsiteY55" fmla="*/ 8428 h 10000"/>
              <a:gd name="connsiteX56" fmla="*/ 6766 w 10000"/>
              <a:gd name="connsiteY56"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78 w 10000"/>
              <a:gd name="connsiteY40" fmla="*/ 9153 h 10000"/>
              <a:gd name="connsiteX41" fmla="*/ 2566 w 10000"/>
              <a:gd name="connsiteY41" fmla="*/ 9433 h 10000"/>
              <a:gd name="connsiteX42" fmla="*/ 2605 w 10000"/>
              <a:gd name="connsiteY42" fmla="*/ 9461 h 10000"/>
              <a:gd name="connsiteX43" fmla="*/ 2721 w 10000"/>
              <a:gd name="connsiteY43" fmla="*/ 9592 h 10000"/>
              <a:gd name="connsiteX44" fmla="*/ 2979 w 10000"/>
              <a:gd name="connsiteY44" fmla="*/ 9527 h 10000"/>
              <a:gd name="connsiteX45" fmla="*/ 3757 w 10000"/>
              <a:gd name="connsiteY45" fmla="*/ 9508 h 10000"/>
              <a:gd name="connsiteX46" fmla="*/ 3863 w 10000"/>
              <a:gd name="connsiteY46" fmla="*/ 9778 h 10000"/>
              <a:gd name="connsiteX47" fmla="*/ 4219 w 10000"/>
              <a:gd name="connsiteY47" fmla="*/ 9620 h 10000"/>
              <a:gd name="connsiteX48" fmla="*/ 4373 w 10000"/>
              <a:gd name="connsiteY48" fmla="*/ 9293 h 10000"/>
              <a:gd name="connsiteX49" fmla="*/ 5064 w 10000"/>
              <a:gd name="connsiteY49" fmla="*/ 9311 h 10000"/>
              <a:gd name="connsiteX50" fmla="*/ 5457 w 10000"/>
              <a:gd name="connsiteY50" fmla="*/ 8984 h 10000"/>
              <a:gd name="connsiteX51" fmla="*/ 5884 w 10000"/>
              <a:gd name="connsiteY51" fmla="*/ 8740 h 10000"/>
              <a:gd name="connsiteX52" fmla="*/ 6040 w 10000"/>
              <a:gd name="connsiteY52" fmla="*/ 8368 h 10000"/>
              <a:gd name="connsiteX53" fmla="*/ 6382 w 10000"/>
              <a:gd name="connsiteY53" fmla="*/ 7982 h 10000"/>
              <a:gd name="connsiteX54" fmla="*/ 6428 w 10000"/>
              <a:gd name="connsiteY54" fmla="*/ 8181 h 10000"/>
              <a:gd name="connsiteX55" fmla="*/ 6444 w 10000"/>
              <a:gd name="connsiteY55" fmla="*/ 8428 h 10000"/>
              <a:gd name="connsiteX56" fmla="*/ 6766 w 10000"/>
              <a:gd name="connsiteY56"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78 w 10000"/>
              <a:gd name="connsiteY40" fmla="*/ 9153 h 10000"/>
              <a:gd name="connsiteX41" fmla="*/ 2566 w 10000"/>
              <a:gd name="connsiteY41" fmla="*/ 9433 h 10000"/>
              <a:gd name="connsiteX42" fmla="*/ 2605 w 10000"/>
              <a:gd name="connsiteY42" fmla="*/ 9461 h 10000"/>
              <a:gd name="connsiteX43" fmla="*/ 2721 w 10000"/>
              <a:gd name="connsiteY43" fmla="*/ 9592 h 10000"/>
              <a:gd name="connsiteX44" fmla="*/ 2979 w 10000"/>
              <a:gd name="connsiteY44" fmla="*/ 9527 h 10000"/>
              <a:gd name="connsiteX45" fmla="*/ 3757 w 10000"/>
              <a:gd name="connsiteY45" fmla="*/ 9508 h 10000"/>
              <a:gd name="connsiteX46" fmla="*/ 3863 w 10000"/>
              <a:gd name="connsiteY46" fmla="*/ 9778 h 10000"/>
              <a:gd name="connsiteX47" fmla="*/ 4219 w 10000"/>
              <a:gd name="connsiteY47" fmla="*/ 9620 h 10000"/>
              <a:gd name="connsiteX48" fmla="*/ 4373 w 10000"/>
              <a:gd name="connsiteY48" fmla="*/ 9293 h 10000"/>
              <a:gd name="connsiteX49" fmla="*/ 5064 w 10000"/>
              <a:gd name="connsiteY49" fmla="*/ 9311 h 10000"/>
              <a:gd name="connsiteX50" fmla="*/ 5457 w 10000"/>
              <a:gd name="connsiteY50" fmla="*/ 8984 h 10000"/>
              <a:gd name="connsiteX51" fmla="*/ 5884 w 10000"/>
              <a:gd name="connsiteY51" fmla="*/ 8740 h 10000"/>
              <a:gd name="connsiteX52" fmla="*/ 6040 w 10000"/>
              <a:gd name="connsiteY52" fmla="*/ 8368 h 10000"/>
              <a:gd name="connsiteX53" fmla="*/ 6382 w 10000"/>
              <a:gd name="connsiteY53" fmla="*/ 7982 h 10000"/>
              <a:gd name="connsiteX54" fmla="*/ 6428 w 10000"/>
              <a:gd name="connsiteY54" fmla="*/ 8181 h 10000"/>
              <a:gd name="connsiteX55" fmla="*/ 6444 w 10000"/>
              <a:gd name="connsiteY55" fmla="*/ 8428 h 10000"/>
              <a:gd name="connsiteX56" fmla="*/ 6766 w 10000"/>
              <a:gd name="connsiteY56"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78 w 10000"/>
              <a:gd name="connsiteY40" fmla="*/ 9153 h 10000"/>
              <a:gd name="connsiteX41" fmla="*/ 2547 w 10000"/>
              <a:gd name="connsiteY41" fmla="*/ 9256 h 10000"/>
              <a:gd name="connsiteX42" fmla="*/ 2605 w 10000"/>
              <a:gd name="connsiteY42" fmla="*/ 9461 h 10000"/>
              <a:gd name="connsiteX43" fmla="*/ 2721 w 10000"/>
              <a:gd name="connsiteY43" fmla="*/ 9592 h 10000"/>
              <a:gd name="connsiteX44" fmla="*/ 2979 w 10000"/>
              <a:gd name="connsiteY44" fmla="*/ 9527 h 10000"/>
              <a:gd name="connsiteX45" fmla="*/ 3757 w 10000"/>
              <a:gd name="connsiteY45" fmla="*/ 9508 h 10000"/>
              <a:gd name="connsiteX46" fmla="*/ 3863 w 10000"/>
              <a:gd name="connsiteY46" fmla="*/ 9778 h 10000"/>
              <a:gd name="connsiteX47" fmla="*/ 4219 w 10000"/>
              <a:gd name="connsiteY47" fmla="*/ 9620 h 10000"/>
              <a:gd name="connsiteX48" fmla="*/ 4373 w 10000"/>
              <a:gd name="connsiteY48" fmla="*/ 9293 h 10000"/>
              <a:gd name="connsiteX49" fmla="*/ 5064 w 10000"/>
              <a:gd name="connsiteY49" fmla="*/ 9311 h 10000"/>
              <a:gd name="connsiteX50" fmla="*/ 5457 w 10000"/>
              <a:gd name="connsiteY50" fmla="*/ 8984 h 10000"/>
              <a:gd name="connsiteX51" fmla="*/ 5884 w 10000"/>
              <a:gd name="connsiteY51" fmla="*/ 8740 h 10000"/>
              <a:gd name="connsiteX52" fmla="*/ 6040 w 10000"/>
              <a:gd name="connsiteY52" fmla="*/ 8368 h 10000"/>
              <a:gd name="connsiteX53" fmla="*/ 6382 w 10000"/>
              <a:gd name="connsiteY53" fmla="*/ 7982 h 10000"/>
              <a:gd name="connsiteX54" fmla="*/ 6428 w 10000"/>
              <a:gd name="connsiteY54" fmla="*/ 8181 h 10000"/>
              <a:gd name="connsiteX55" fmla="*/ 6444 w 10000"/>
              <a:gd name="connsiteY55" fmla="*/ 8428 h 10000"/>
              <a:gd name="connsiteX56" fmla="*/ 6766 w 10000"/>
              <a:gd name="connsiteY56"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78 w 10000"/>
              <a:gd name="connsiteY40" fmla="*/ 9153 h 10000"/>
              <a:gd name="connsiteX41" fmla="*/ 2201 w 10000"/>
              <a:gd name="connsiteY41" fmla="*/ 9069 h 10000"/>
              <a:gd name="connsiteX42" fmla="*/ 2605 w 10000"/>
              <a:gd name="connsiteY42" fmla="*/ 9461 h 10000"/>
              <a:gd name="connsiteX43" fmla="*/ 2721 w 10000"/>
              <a:gd name="connsiteY43" fmla="*/ 9592 h 10000"/>
              <a:gd name="connsiteX44" fmla="*/ 2979 w 10000"/>
              <a:gd name="connsiteY44" fmla="*/ 9527 h 10000"/>
              <a:gd name="connsiteX45" fmla="*/ 3757 w 10000"/>
              <a:gd name="connsiteY45" fmla="*/ 9508 h 10000"/>
              <a:gd name="connsiteX46" fmla="*/ 3863 w 10000"/>
              <a:gd name="connsiteY46" fmla="*/ 9778 h 10000"/>
              <a:gd name="connsiteX47" fmla="*/ 4219 w 10000"/>
              <a:gd name="connsiteY47" fmla="*/ 9620 h 10000"/>
              <a:gd name="connsiteX48" fmla="*/ 4373 w 10000"/>
              <a:gd name="connsiteY48" fmla="*/ 9293 h 10000"/>
              <a:gd name="connsiteX49" fmla="*/ 5064 w 10000"/>
              <a:gd name="connsiteY49" fmla="*/ 9311 h 10000"/>
              <a:gd name="connsiteX50" fmla="*/ 5457 w 10000"/>
              <a:gd name="connsiteY50" fmla="*/ 8984 h 10000"/>
              <a:gd name="connsiteX51" fmla="*/ 5884 w 10000"/>
              <a:gd name="connsiteY51" fmla="*/ 8740 h 10000"/>
              <a:gd name="connsiteX52" fmla="*/ 6040 w 10000"/>
              <a:gd name="connsiteY52" fmla="*/ 8368 h 10000"/>
              <a:gd name="connsiteX53" fmla="*/ 6382 w 10000"/>
              <a:gd name="connsiteY53" fmla="*/ 7982 h 10000"/>
              <a:gd name="connsiteX54" fmla="*/ 6428 w 10000"/>
              <a:gd name="connsiteY54" fmla="*/ 8181 h 10000"/>
              <a:gd name="connsiteX55" fmla="*/ 6444 w 10000"/>
              <a:gd name="connsiteY55" fmla="*/ 8428 h 10000"/>
              <a:gd name="connsiteX56" fmla="*/ 6766 w 10000"/>
              <a:gd name="connsiteY56"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78 w 10000"/>
              <a:gd name="connsiteY40" fmla="*/ 9153 h 10000"/>
              <a:gd name="connsiteX41" fmla="*/ 2268 w 10000"/>
              <a:gd name="connsiteY41" fmla="*/ 8780 h 10000"/>
              <a:gd name="connsiteX42" fmla="*/ 2605 w 10000"/>
              <a:gd name="connsiteY42" fmla="*/ 9461 h 10000"/>
              <a:gd name="connsiteX43" fmla="*/ 2721 w 10000"/>
              <a:gd name="connsiteY43" fmla="*/ 9592 h 10000"/>
              <a:gd name="connsiteX44" fmla="*/ 2979 w 10000"/>
              <a:gd name="connsiteY44" fmla="*/ 9527 h 10000"/>
              <a:gd name="connsiteX45" fmla="*/ 3757 w 10000"/>
              <a:gd name="connsiteY45" fmla="*/ 9508 h 10000"/>
              <a:gd name="connsiteX46" fmla="*/ 3863 w 10000"/>
              <a:gd name="connsiteY46" fmla="*/ 9778 h 10000"/>
              <a:gd name="connsiteX47" fmla="*/ 4219 w 10000"/>
              <a:gd name="connsiteY47" fmla="*/ 9620 h 10000"/>
              <a:gd name="connsiteX48" fmla="*/ 4373 w 10000"/>
              <a:gd name="connsiteY48" fmla="*/ 9293 h 10000"/>
              <a:gd name="connsiteX49" fmla="*/ 5064 w 10000"/>
              <a:gd name="connsiteY49" fmla="*/ 9311 h 10000"/>
              <a:gd name="connsiteX50" fmla="*/ 5457 w 10000"/>
              <a:gd name="connsiteY50" fmla="*/ 8984 h 10000"/>
              <a:gd name="connsiteX51" fmla="*/ 5884 w 10000"/>
              <a:gd name="connsiteY51" fmla="*/ 8740 h 10000"/>
              <a:gd name="connsiteX52" fmla="*/ 6040 w 10000"/>
              <a:gd name="connsiteY52" fmla="*/ 8368 h 10000"/>
              <a:gd name="connsiteX53" fmla="*/ 6382 w 10000"/>
              <a:gd name="connsiteY53" fmla="*/ 7982 h 10000"/>
              <a:gd name="connsiteX54" fmla="*/ 6428 w 10000"/>
              <a:gd name="connsiteY54" fmla="*/ 8181 h 10000"/>
              <a:gd name="connsiteX55" fmla="*/ 6444 w 10000"/>
              <a:gd name="connsiteY55" fmla="*/ 8428 h 10000"/>
              <a:gd name="connsiteX56" fmla="*/ 6766 w 10000"/>
              <a:gd name="connsiteY56"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78 w 10000"/>
              <a:gd name="connsiteY40" fmla="*/ 9153 h 10000"/>
              <a:gd name="connsiteX41" fmla="*/ 2268 w 10000"/>
              <a:gd name="connsiteY41" fmla="*/ 8780 h 10000"/>
              <a:gd name="connsiteX42" fmla="*/ 2605 w 10000"/>
              <a:gd name="connsiteY42" fmla="*/ 9461 h 10000"/>
              <a:gd name="connsiteX43" fmla="*/ 2721 w 10000"/>
              <a:gd name="connsiteY43" fmla="*/ 9592 h 10000"/>
              <a:gd name="connsiteX44" fmla="*/ 2979 w 10000"/>
              <a:gd name="connsiteY44" fmla="*/ 9527 h 10000"/>
              <a:gd name="connsiteX45" fmla="*/ 3757 w 10000"/>
              <a:gd name="connsiteY45" fmla="*/ 9508 h 10000"/>
              <a:gd name="connsiteX46" fmla="*/ 3863 w 10000"/>
              <a:gd name="connsiteY46" fmla="*/ 9778 h 10000"/>
              <a:gd name="connsiteX47" fmla="*/ 4219 w 10000"/>
              <a:gd name="connsiteY47" fmla="*/ 9620 h 10000"/>
              <a:gd name="connsiteX48" fmla="*/ 4373 w 10000"/>
              <a:gd name="connsiteY48" fmla="*/ 9293 h 10000"/>
              <a:gd name="connsiteX49" fmla="*/ 5064 w 10000"/>
              <a:gd name="connsiteY49" fmla="*/ 9311 h 10000"/>
              <a:gd name="connsiteX50" fmla="*/ 5457 w 10000"/>
              <a:gd name="connsiteY50" fmla="*/ 8984 h 10000"/>
              <a:gd name="connsiteX51" fmla="*/ 5884 w 10000"/>
              <a:gd name="connsiteY51" fmla="*/ 8740 h 10000"/>
              <a:gd name="connsiteX52" fmla="*/ 6040 w 10000"/>
              <a:gd name="connsiteY52" fmla="*/ 8368 h 10000"/>
              <a:gd name="connsiteX53" fmla="*/ 6382 w 10000"/>
              <a:gd name="connsiteY53" fmla="*/ 7982 h 10000"/>
              <a:gd name="connsiteX54" fmla="*/ 6428 w 10000"/>
              <a:gd name="connsiteY54" fmla="*/ 8181 h 10000"/>
              <a:gd name="connsiteX55" fmla="*/ 6444 w 10000"/>
              <a:gd name="connsiteY55" fmla="*/ 8428 h 10000"/>
              <a:gd name="connsiteX56" fmla="*/ 6766 w 10000"/>
              <a:gd name="connsiteY56"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78 w 10000"/>
              <a:gd name="connsiteY40" fmla="*/ 9153 h 10000"/>
              <a:gd name="connsiteX41" fmla="*/ 2153 w 10000"/>
              <a:gd name="connsiteY41" fmla="*/ 8780 h 10000"/>
              <a:gd name="connsiteX42" fmla="*/ 2605 w 10000"/>
              <a:gd name="connsiteY42" fmla="*/ 9461 h 10000"/>
              <a:gd name="connsiteX43" fmla="*/ 2721 w 10000"/>
              <a:gd name="connsiteY43" fmla="*/ 9592 h 10000"/>
              <a:gd name="connsiteX44" fmla="*/ 2979 w 10000"/>
              <a:gd name="connsiteY44" fmla="*/ 9527 h 10000"/>
              <a:gd name="connsiteX45" fmla="*/ 3757 w 10000"/>
              <a:gd name="connsiteY45" fmla="*/ 9508 h 10000"/>
              <a:gd name="connsiteX46" fmla="*/ 3863 w 10000"/>
              <a:gd name="connsiteY46" fmla="*/ 9778 h 10000"/>
              <a:gd name="connsiteX47" fmla="*/ 4219 w 10000"/>
              <a:gd name="connsiteY47" fmla="*/ 9620 h 10000"/>
              <a:gd name="connsiteX48" fmla="*/ 4373 w 10000"/>
              <a:gd name="connsiteY48" fmla="*/ 9293 h 10000"/>
              <a:gd name="connsiteX49" fmla="*/ 5064 w 10000"/>
              <a:gd name="connsiteY49" fmla="*/ 9311 h 10000"/>
              <a:gd name="connsiteX50" fmla="*/ 5457 w 10000"/>
              <a:gd name="connsiteY50" fmla="*/ 8984 h 10000"/>
              <a:gd name="connsiteX51" fmla="*/ 5884 w 10000"/>
              <a:gd name="connsiteY51" fmla="*/ 8740 h 10000"/>
              <a:gd name="connsiteX52" fmla="*/ 6040 w 10000"/>
              <a:gd name="connsiteY52" fmla="*/ 8368 h 10000"/>
              <a:gd name="connsiteX53" fmla="*/ 6382 w 10000"/>
              <a:gd name="connsiteY53" fmla="*/ 7982 h 10000"/>
              <a:gd name="connsiteX54" fmla="*/ 6428 w 10000"/>
              <a:gd name="connsiteY54" fmla="*/ 8181 h 10000"/>
              <a:gd name="connsiteX55" fmla="*/ 6444 w 10000"/>
              <a:gd name="connsiteY55" fmla="*/ 8428 h 10000"/>
              <a:gd name="connsiteX56" fmla="*/ 6766 w 10000"/>
              <a:gd name="connsiteY56"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78 w 10000"/>
              <a:gd name="connsiteY40" fmla="*/ 9153 h 10000"/>
              <a:gd name="connsiteX41" fmla="*/ 2153 w 10000"/>
              <a:gd name="connsiteY41" fmla="*/ 8780 h 10000"/>
              <a:gd name="connsiteX42" fmla="*/ 2336 w 10000"/>
              <a:gd name="connsiteY42" fmla="*/ 8985 h 10000"/>
              <a:gd name="connsiteX43" fmla="*/ 2605 w 10000"/>
              <a:gd name="connsiteY43" fmla="*/ 9461 h 10000"/>
              <a:gd name="connsiteX44" fmla="*/ 2721 w 10000"/>
              <a:gd name="connsiteY44" fmla="*/ 9592 h 10000"/>
              <a:gd name="connsiteX45" fmla="*/ 2979 w 10000"/>
              <a:gd name="connsiteY45" fmla="*/ 9527 h 10000"/>
              <a:gd name="connsiteX46" fmla="*/ 3757 w 10000"/>
              <a:gd name="connsiteY46" fmla="*/ 9508 h 10000"/>
              <a:gd name="connsiteX47" fmla="*/ 3863 w 10000"/>
              <a:gd name="connsiteY47" fmla="*/ 9778 h 10000"/>
              <a:gd name="connsiteX48" fmla="*/ 4219 w 10000"/>
              <a:gd name="connsiteY48" fmla="*/ 9620 h 10000"/>
              <a:gd name="connsiteX49" fmla="*/ 4373 w 10000"/>
              <a:gd name="connsiteY49" fmla="*/ 9293 h 10000"/>
              <a:gd name="connsiteX50" fmla="*/ 5064 w 10000"/>
              <a:gd name="connsiteY50" fmla="*/ 9311 h 10000"/>
              <a:gd name="connsiteX51" fmla="*/ 5457 w 10000"/>
              <a:gd name="connsiteY51" fmla="*/ 8984 h 10000"/>
              <a:gd name="connsiteX52" fmla="*/ 5884 w 10000"/>
              <a:gd name="connsiteY52" fmla="*/ 8740 h 10000"/>
              <a:gd name="connsiteX53" fmla="*/ 6040 w 10000"/>
              <a:gd name="connsiteY53" fmla="*/ 8368 h 10000"/>
              <a:gd name="connsiteX54" fmla="*/ 6382 w 10000"/>
              <a:gd name="connsiteY54" fmla="*/ 7982 h 10000"/>
              <a:gd name="connsiteX55" fmla="*/ 6428 w 10000"/>
              <a:gd name="connsiteY55" fmla="*/ 8181 h 10000"/>
              <a:gd name="connsiteX56" fmla="*/ 6444 w 10000"/>
              <a:gd name="connsiteY56" fmla="*/ 8428 h 10000"/>
              <a:gd name="connsiteX57" fmla="*/ 6766 w 10000"/>
              <a:gd name="connsiteY57"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78 w 10000"/>
              <a:gd name="connsiteY40" fmla="*/ 9153 h 10000"/>
              <a:gd name="connsiteX41" fmla="*/ 2076 w 10000"/>
              <a:gd name="connsiteY41" fmla="*/ 8799 h 10000"/>
              <a:gd name="connsiteX42" fmla="*/ 2336 w 10000"/>
              <a:gd name="connsiteY42" fmla="*/ 8985 h 10000"/>
              <a:gd name="connsiteX43" fmla="*/ 2605 w 10000"/>
              <a:gd name="connsiteY43" fmla="*/ 9461 h 10000"/>
              <a:gd name="connsiteX44" fmla="*/ 2721 w 10000"/>
              <a:gd name="connsiteY44" fmla="*/ 9592 h 10000"/>
              <a:gd name="connsiteX45" fmla="*/ 2979 w 10000"/>
              <a:gd name="connsiteY45" fmla="*/ 9527 h 10000"/>
              <a:gd name="connsiteX46" fmla="*/ 3757 w 10000"/>
              <a:gd name="connsiteY46" fmla="*/ 9508 h 10000"/>
              <a:gd name="connsiteX47" fmla="*/ 3863 w 10000"/>
              <a:gd name="connsiteY47" fmla="*/ 9778 h 10000"/>
              <a:gd name="connsiteX48" fmla="*/ 4219 w 10000"/>
              <a:gd name="connsiteY48" fmla="*/ 9620 h 10000"/>
              <a:gd name="connsiteX49" fmla="*/ 4373 w 10000"/>
              <a:gd name="connsiteY49" fmla="*/ 9293 h 10000"/>
              <a:gd name="connsiteX50" fmla="*/ 5064 w 10000"/>
              <a:gd name="connsiteY50" fmla="*/ 9311 h 10000"/>
              <a:gd name="connsiteX51" fmla="*/ 5457 w 10000"/>
              <a:gd name="connsiteY51" fmla="*/ 8984 h 10000"/>
              <a:gd name="connsiteX52" fmla="*/ 5884 w 10000"/>
              <a:gd name="connsiteY52" fmla="*/ 8740 h 10000"/>
              <a:gd name="connsiteX53" fmla="*/ 6040 w 10000"/>
              <a:gd name="connsiteY53" fmla="*/ 8368 h 10000"/>
              <a:gd name="connsiteX54" fmla="*/ 6382 w 10000"/>
              <a:gd name="connsiteY54" fmla="*/ 7982 h 10000"/>
              <a:gd name="connsiteX55" fmla="*/ 6428 w 10000"/>
              <a:gd name="connsiteY55" fmla="*/ 8181 h 10000"/>
              <a:gd name="connsiteX56" fmla="*/ 6444 w 10000"/>
              <a:gd name="connsiteY56" fmla="*/ 8428 h 10000"/>
              <a:gd name="connsiteX57" fmla="*/ 6766 w 10000"/>
              <a:gd name="connsiteY57"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78 w 10000"/>
              <a:gd name="connsiteY40" fmla="*/ 9153 h 10000"/>
              <a:gd name="connsiteX41" fmla="*/ 2076 w 10000"/>
              <a:gd name="connsiteY41" fmla="*/ 8799 h 10000"/>
              <a:gd name="connsiteX42" fmla="*/ 2336 w 10000"/>
              <a:gd name="connsiteY42" fmla="*/ 8985 h 10000"/>
              <a:gd name="connsiteX43" fmla="*/ 2605 w 10000"/>
              <a:gd name="connsiteY43" fmla="*/ 9461 h 10000"/>
              <a:gd name="connsiteX44" fmla="*/ 2721 w 10000"/>
              <a:gd name="connsiteY44" fmla="*/ 9592 h 10000"/>
              <a:gd name="connsiteX45" fmla="*/ 2979 w 10000"/>
              <a:gd name="connsiteY45" fmla="*/ 9527 h 10000"/>
              <a:gd name="connsiteX46" fmla="*/ 3757 w 10000"/>
              <a:gd name="connsiteY46" fmla="*/ 9508 h 10000"/>
              <a:gd name="connsiteX47" fmla="*/ 3863 w 10000"/>
              <a:gd name="connsiteY47" fmla="*/ 9778 h 10000"/>
              <a:gd name="connsiteX48" fmla="*/ 4219 w 10000"/>
              <a:gd name="connsiteY48" fmla="*/ 9620 h 10000"/>
              <a:gd name="connsiteX49" fmla="*/ 4373 w 10000"/>
              <a:gd name="connsiteY49" fmla="*/ 9293 h 10000"/>
              <a:gd name="connsiteX50" fmla="*/ 5064 w 10000"/>
              <a:gd name="connsiteY50" fmla="*/ 9311 h 10000"/>
              <a:gd name="connsiteX51" fmla="*/ 5457 w 10000"/>
              <a:gd name="connsiteY51" fmla="*/ 8984 h 10000"/>
              <a:gd name="connsiteX52" fmla="*/ 5884 w 10000"/>
              <a:gd name="connsiteY52" fmla="*/ 8740 h 10000"/>
              <a:gd name="connsiteX53" fmla="*/ 6040 w 10000"/>
              <a:gd name="connsiteY53" fmla="*/ 8368 h 10000"/>
              <a:gd name="connsiteX54" fmla="*/ 6382 w 10000"/>
              <a:gd name="connsiteY54" fmla="*/ 7982 h 10000"/>
              <a:gd name="connsiteX55" fmla="*/ 6428 w 10000"/>
              <a:gd name="connsiteY55" fmla="*/ 8181 h 10000"/>
              <a:gd name="connsiteX56" fmla="*/ 6444 w 10000"/>
              <a:gd name="connsiteY56" fmla="*/ 8428 h 10000"/>
              <a:gd name="connsiteX57" fmla="*/ 6766 w 10000"/>
              <a:gd name="connsiteY57"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78 w 10000"/>
              <a:gd name="connsiteY40" fmla="*/ 9153 h 10000"/>
              <a:gd name="connsiteX41" fmla="*/ 2076 w 10000"/>
              <a:gd name="connsiteY41" fmla="*/ 8799 h 10000"/>
              <a:gd name="connsiteX42" fmla="*/ 2250 w 10000"/>
              <a:gd name="connsiteY42" fmla="*/ 9060 h 10000"/>
              <a:gd name="connsiteX43" fmla="*/ 2605 w 10000"/>
              <a:gd name="connsiteY43" fmla="*/ 9461 h 10000"/>
              <a:gd name="connsiteX44" fmla="*/ 2721 w 10000"/>
              <a:gd name="connsiteY44" fmla="*/ 9592 h 10000"/>
              <a:gd name="connsiteX45" fmla="*/ 2979 w 10000"/>
              <a:gd name="connsiteY45" fmla="*/ 9527 h 10000"/>
              <a:gd name="connsiteX46" fmla="*/ 3757 w 10000"/>
              <a:gd name="connsiteY46" fmla="*/ 9508 h 10000"/>
              <a:gd name="connsiteX47" fmla="*/ 3863 w 10000"/>
              <a:gd name="connsiteY47" fmla="*/ 9778 h 10000"/>
              <a:gd name="connsiteX48" fmla="*/ 4219 w 10000"/>
              <a:gd name="connsiteY48" fmla="*/ 9620 h 10000"/>
              <a:gd name="connsiteX49" fmla="*/ 4373 w 10000"/>
              <a:gd name="connsiteY49" fmla="*/ 9293 h 10000"/>
              <a:gd name="connsiteX50" fmla="*/ 5064 w 10000"/>
              <a:gd name="connsiteY50" fmla="*/ 9311 h 10000"/>
              <a:gd name="connsiteX51" fmla="*/ 5457 w 10000"/>
              <a:gd name="connsiteY51" fmla="*/ 8984 h 10000"/>
              <a:gd name="connsiteX52" fmla="*/ 5884 w 10000"/>
              <a:gd name="connsiteY52" fmla="*/ 8740 h 10000"/>
              <a:gd name="connsiteX53" fmla="*/ 6040 w 10000"/>
              <a:gd name="connsiteY53" fmla="*/ 8368 h 10000"/>
              <a:gd name="connsiteX54" fmla="*/ 6382 w 10000"/>
              <a:gd name="connsiteY54" fmla="*/ 7982 h 10000"/>
              <a:gd name="connsiteX55" fmla="*/ 6428 w 10000"/>
              <a:gd name="connsiteY55" fmla="*/ 8181 h 10000"/>
              <a:gd name="connsiteX56" fmla="*/ 6444 w 10000"/>
              <a:gd name="connsiteY56" fmla="*/ 8428 h 10000"/>
              <a:gd name="connsiteX57" fmla="*/ 6766 w 10000"/>
              <a:gd name="connsiteY57"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78 w 10000"/>
              <a:gd name="connsiteY40" fmla="*/ 9153 h 10000"/>
              <a:gd name="connsiteX41" fmla="*/ 2076 w 10000"/>
              <a:gd name="connsiteY41" fmla="*/ 8799 h 10000"/>
              <a:gd name="connsiteX42" fmla="*/ 2250 w 10000"/>
              <a:gd name="connsiteY42" fmla="*/ 9060 h 10000"/>
              <a:gd name="connsiteX43" fmla="*/ 2605 w 10000"/>
              <a:gd name="connsiteY43" fmla="*/ 9461 h 10000"/>
              <a:gd name="connsiteX44" fmla="*/ 2721 w 10000"/>
              <a:gd name="connsiteY44" fmla="*/ 9592 h 10000"/>
              <a:gd name="connsiteX45" fmla="*/ 2979 w 10000"/>
              <a:gd name="connsiteY45" fmla="*/ 9527 h 10000"/>
              <a:gd name="connsiteX46" fmla="*/ 3757 w 10000"/>
              <a:gd name="connsiteY46" fmla="*/ 9508 h 10000"/>
              <a:gd name="connsiteX47" fmla="*/ 3863 w 10000"/>
              <a:gd name="connsiteY47" fmla="*/ 9778 h 10000"/>
              <a:gd name="connsiteX48" fmla="*/ 4219 w 10000"/>
              <a:gd name="connsiteY48" fmla="*/ 9620 h 10000"/>
              <a:gd name="connsiteX49" fmla="*/ 4373 w 10000"/>
              <a:gd name="connsiteY49" fmla="*/ 9293 h 10000"/>
              <a:gd name="connsiteX50" fmla="*/ 5064 w 10000"/>
              <a:gd name="connsiteY50" fmla="*/ 9311 h 10000"/>
              <a:gd name="connsiteX51" fmla="*/ 5457 w 10000"/>
              <a:gd name="connsiteY51" fmla="*/ 8984 h 10000"/>
              <a:gd name="connsiteX52" fmla="*/ 5884 w 10000"/>
              <a:gd name="connsiteY52" fmla="*/ 8740 h 10000"/>
              <a:gd name="connsiteX53" fmla="*/ 6040 w 10000"/>
              <a:gd name="connsiteY53" fmla="*/ 8368 h 10000"/>
              <a:gd name="connsiteX54" fmla="*/ 6382 w 10000"/>
              <a:gd name="connsiteY54" fmla="*/ 7982 h 10000"/>
              <a:gd name="connsiteX55" fmla="*/ 6428 w 10000"/>
              <a:gd name="connsiteY55" fmla="*/ 8181 h 10000"/>
              <a:gd name="connsiteX56" fmla="*/ 6444 w 10000"/>
              <a:gd name="connsiteY56" fmla="*/ 8428 h 10000"/>
              <a:gd name="connsiteX57" fmla="*/ 6766 w 10000"/>
              <a:gd name="connsiteY57"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78 w 10000"/>
              <a:gd name="connsiteY40" fmla="*/ 9153 h 10000"/>
              <a:gd name="connsiteX41" fmla="*/ 2076 w 10000"/>
              <a:gd name="connsiteY41" fmla="*/ 8799 h 10000"/>
              <a:gd name="connsiteX42" fmla="*/ 2250 w 10000"/>
              <a:gd name="connsiteY42" fmla="*/ 9060 h 10000"/>
              <a:gd name="connsiteX43" fmla="*/ 2605 w 10000"/>
              <a:gd name="connsiteY43" fmla="*/ 9461 h 10000"/>
              <a:gd name="connsiteX44" fmla="*/ 2721 w 10000"/>
              <a:gd name="connsiteY44" fmla="*/ 9592 h 10000"/>
              <a:gd name="connsiteX45" fmla="*/ 2979 w 10000"/>
              <a:gd name="connsiteY45" fmla="*/ 9527 h 10000"/>
              <a:gd name="connsiteX46" fmla="*/ 3757 w 10000"/>
              <a:gd name="connsiteY46" fmla="*/ 9508 h 10000"/>
              <a:gd name="connsiteX47" fmla="*/ 3863 w 10000"/>
              <a:gd name="connsiteY47" fmla="*/ 9778 h 10000"/>
              <a:gd name="connsiteX48" fmla="*/ 4219 w 10000"/>
              <a:gd name="connsiteY48" fmla="*/ 9620 h 10000"/>
              <a:gd name="connsiteX49" fmla="*/ 4373 w 10000"/>
              <a:gd name="connsiteY49" fmla="*/ 9293 h 10000"/>
              <a:gd name="connsiteX50" fmla="*/ 5064 w 10000"/>
              <a:gd name="connsiteY50" fmla="*/ 9311 h 10000"/>
              <a:gd name="connsiteX51" fmla="*/ 5457 w 10000"/>
              <a:gd name="connsiteY51" fmla="*/ 8984 h 10000"/>
              <a:gd name="connsiteX52" fmla="*/ 5884 w 10000"/>
              <a:gd name="connsiteY52" fmla="*/ 8740 h 10000"/>
              <a:gd name="connsiteX53" fmla="*/ 6040 w 10000"/>
              <a:gd name="connsiteY53" fmla="*/ 8368 h 10000"/>
              <a:gd name="connsiteX54" fmla="*/ 6382 w 10000"/>
              <a:gd name="connsiteY54" fmla="*/ 7982 h 10000"/>
              <a:gd name="connsiteX55" fmla="*/ 6428 w 10000"/>
              <a:gd name="connsiteY55" fmla="*/ 8181 h 10000"/>
              <a:gd name="connsiteX56" fmla="*/ 6444 w 10000"/>
              <a:gd name="connsiteY56" fmla="*/ 8428 h 10000"/>
              <a:gd name="connsiteX57" fmla="*/ 6766 w 10000"/>
              <a:gd name="connsiteY57" fmla="*/ 926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0000" h="10000">
                <a:moveTo>
                  <a:pt x="7446" y="9488"/>
                </a:moveTo>
                <a:cubicBezTo>
                  <a:pt x="7596" y="9168"/>
                  <a:pt x="7370" y="9271"/>
                  <a:pt x="7446" y="8978"/>
                </a:cubicBezTo>
                <a:cubicBezTo>
                  <a:pt x="7671" y="8613"/>
                  <a:pt x="7671" y="9051"/>
                  <a:pt x="7821" y="8978"/>
                </a:cubicBezTo>
                <a:cubicBezTo>
                  <a:pt x="7896" y="8831"/>
                  <a:pt x="7821" y="8245"/>
                  <a:pt x="8047" y="8029"/>
                </a:cubicBezTo>
                <a:cubicBezTo>
                  <a:pt x="8272" y="7956"/>
                  <a:pt x="8197" y="7444"/>
                  <a:pt x="8648" y="7444"/>
                </a:cubicBezTo>
                <a:cubicBezTo>
                  <a:pt x="8497" y="7153"/>
                  <a:pt x="8722" y="7006"/>
                  <a:pt x="8873" y="6351"/>
                </a:cubicBezTo>
                <a:cubicBezTo>
                  <a:pt x="8873" y="6131"/>
                  <a:pt x="8648" y="5912"/>
                  <a:pt x="8722" y="5768"/>
                </a:cubicBezTo>
                <a:cubicBezTo>
                  <a:pt x="8873" y="5547"/>
                  <a:pt x="9098" y="5179"/>
                  <a:pt x="9098" y="4525"/>
                </a:cubicBezTo>
                <a:cubicBezTo>
                  <a:pt x="8948" y="4086"/>
                  <a:pt x="9173" y="4599"/>
                  <a:pt x="9399" y="4160"/>
                </a:cubicBezTo>
                <a:cubicBezTo>
                  <a:pt x="9549" y="3942"/>
                  <a:pt x="9774" y="4306"/>
                  <a:pt x="10000" y="3576"/>
                </a:cubicBezTo>
                <a:cubicBezTo>
                  <a:pt x="10000" y="3502"/>
                  <a:pt x="9850" y="3357"/>
                  <a:pt x="9774" y="3502"/>
                </a:cubicBezTo>
                <a:cubicBezTo>
                  <a:pt x="9624" y="3502"/>
                  <a:pt x="9624" y="3140"/>
                  <a:pt x="9399" y="3140"/>
                </a:cubicBezTo>
                <a:cubicBezTo>
                  <a:pt x="9323" y="3285"/>
                  <a:pt x="9098" y="2117"/>
                  <a:pt x="9173" y="2044"/>
                </a:cubicBezTo>
                <a:cubicBezTo>
                  <a:pt x="9323" y="1678"/>
                  <a:pt x="8948" y="1460"/>
                  <a:pt x="9173" y="1460"/>
                </a:cubicBezTo>
                <a:cubicBezTo>
                  <a:pt x="9399" y="1533"/>
                  <a:pt x="9098" y="1311"/>
                  <a:pt x="9098" y="729"/>
                </a:cubicBezTo>
                <a:cubicBezTo>
                  <a:pt x="8948" y="658"/>
                  <a:pt x="8948" y="511"/>
                  <a:pt x="8873" y="511"/>
                </a:cubicBezTo>
                <a:cubicBezTo>
                  <a:pt x="8648" y="511"/>
                  <a:pt x="8722" y="219"/>
                  <a:pt x="8497" y="219"/>
                </a:cubicBezTo>
                <a:cubicBezTo>
                  <a:pt x="8422" y="219"/>
                  <a:pt x="8272" y="74"/>
                  <a:pt x="8272" y="0"/>
                </a:cubicBezTo>
                <a:cubicBezTo>
                  <a:pt x="8047" y="293"/>
                  <a:pt x="7896" y="0"/>
                  <a:pt x="7821" y="293"/>
                </a:cubicBezTo>
                <a:cubicBezTo>
                  <a:pt x="7671" y="658"/>
                  <a:pt x="7446" y="511"/>
                  <a:pt x="7370" y="729"/>
                </a:cubicBezTo>
                <a:cubicBezTo>
                  <a:pt x="7220" y="1021"/>
                  <a:pt x="6995" y="1094"/>
                  <a:pt x="6769" y="729"/>
                </a:cubicBezTo>
                <a:lnTo>
                  <a:pt x="5717" y="729"/>
                </a:lnTo>
                <a:lnTo>
                  <a:pt x="5717" y="658"/>
                </a:lnTo>
                <a:cubicBezTo>
                  <a:pt x="5692" y="681"/>
                  <a:pt x="5668" y="707"/>
                  <a:pt x="5643" y="729"/>
                </a:cubicBezTo>
                <a:lnTo>
                  <a:pt x="1961" y="729"/>
                </a:lnTo>
                <a:lnTo>
                  <a:pt x="1961" y="2263"/>
                </a:lnTo>
                <a:lnTo>
                  <a:pt x="1285" y="2263"/>
                </a:lnTo>
                <a:lnTo>
                  <a:pt x="1285" y="2556"/>
                </a:lnTo>
                <a:lnTo>
                  <a:pt x="1285" y="5179"/>
                </a:lnTo>
                <a:lnTo>
                  <a:pt x="1135" y="5327"/>
                </a:lnTo>
                <a:cubicBezTo>
                  <a:pt x="909" y="5327"/>
                  <a:pt x="684" y="5327"/>
                  <a:pt x="684" y="5621"/>
                </a:cubicBezTo>
                <a:cubicBezTo>
                  <a:pt x="684" y="5986"/>
                  <a:pt x="458" y="5768"/>
                  <a:pt x="609" y="5986"/>
                </a:cubicBezTo>
                <a:cubicBezTo>
                  <a:pt x="609" y="6351"/>
                  <a:pt x="234" y="5986"/>
                  <a:pt x="384" y="6351"/>
                </a:cubicBezTo>
                <a:cubicBezTo>
                  <a:pt x="609" y="6642"/>
                  <a:pt x="8" y="6568"/>
                  <a:pt x="234" y="6935"/>
                </a:cubicBezTo>
                <a:cubicBezTo>
                  <a:pt x="458" y="7225"/>
                  <a:pt x="-67" y="7225"/>
                  <a:pt x="8" y="7593"/>
                </a:cubicBezTo>
                <a:cubicBezTo>
                  <a:pt x="158" y="7664"/>
                  <a:pt x="384" y="7371"/>
                  <a:pt x="384" y="7664"/>
                </a:cubicBezTo>
                <a:cubicBezTo>
                  <a:pt x="384" y="8029"/>
                  <a:pt x="458" y="7956"/>
                  <a:pt x="458" y="8245"/>
                </a:cubicBezTo>
                <a:cubicBezTo>
                  <a:pt x="458" y="8613"/>
                  <a:pt x="835" y="8392"/>
                  <a:pt x="684" y="8831"/>
                </a:cubicBezTo>
                <a:cubicBezTo>
                  <a:pt x="765" y="8992"/>
                  <a:pt x="920" y="9042"/>
                  <a:pt x="982" y="9237"/>
                </a:cubicBezTo>
                <a:cubicBezTo>
                  <a:pt x="1044" y="9432"/>
                  <a:pt x="1186" y="9449"/>
                  <a:pt x="1059" y="10000"/>
                </a:cubicBezTo>
                <a:cubicBezTo>
                  <a:pt x="1163" y="9440"/>
                  <a:pt x="1836" y="9946"/>
                  <a:pt x="1578" y="9153"/>
                </a:cubicBezTo>
                <a:cubicBezTo>
                  <a:pt x="1379" y="8778"/>
                  <a:pt x="2034" y="8798"/>
                  <a:pt x="2076" y="8799"/>
                </a:cubicBezTo>
                <a:cubicBezTo>
                  <a:pt x="2250" y="8835"/>
                  <a:pt x="2175" y="8947"/>
                  <a:pt x="2250" y="9060"/>
                </a:cubicBezTo>
                <a:cubicBezTo>
                  <a:pt x="2287" y="9201"/>
                  <a:pt x="2570" y="9088"/>
                  <a:pt x="2605" y="9461"/>
                </a:cubicBezTo>
                <a:cubicBezTo>
                  <a:pt x="2688" y="9582"/>
                  <a:pt x="2654" y="9583"/>
                  <a:pt x="2721" y="9592"/>
                </a:cubicBezTo>
                <a:cubicBezTo>
                  <a:pt x="2788" y="9601"/>
                  <a:pt x="2834" y="9598"/>
                  <a:pt x="2979" y="9527"/>
                </a:cubicBezTo>
                <a:cubicBezTo>
                  <a:pt x="3195" y="9495"/>
                  <a:pt x="3447" y="9466"/>
                  <a:pt x="3757" y="9508"/>
                </a:cubicBezTo>
                <a:cubicBezTo>
                  <a:pt x="3870" y="9662"/>
                  <a:pt x="3740" y="9750"/>
                  <a:pt x="3863" y="9778"/>
                </a:cubicBezTo>
                <a:cubicBezTo>
                  <a:pt x="3938" y="9834"/>
                  <a:pt x="4239" y="9749"/>
                  <a:pt x="4219" y="9620"/>
                </a:cubicBezTo>
                <a:cubicBezTo>
                  <a:pt x="4362" y="9594"/>
                  <a:pt x="4191" y="9348"/>
                  <a:pt x="4373" y="9293"/>
                </a:cubicBezTo>
                <a:cubicBezTo>
                  <a:pt x="4851" y="9186"/>
                  <a:pt x="4698" y="9336"/>
                  <a:pt x="5064" y="9311"/>
                </a:cubicBezTo>
                <a:cubicBezTo>
                  <a:pt x="5266" y="9314"/>
                  <a:pt x="5218" y="8965"/>
                  <a:pt x="5457" y="8984"/>
                </a:cubicBezTo>
                <a:cubicBezTo>
                  <a:pt x="5797" y="9049"/>
                  <a:pt x="6015" y="9089"/>
                  <a:pt x="5884" y="8740"/>
                </a:cubicBezTo>
                <a:cubicBezTo>
                  <a:pt x="5964" y="8593"/>
                  <a:pt x="6043" y="8363"/>
                  <a:pt x="6040" y="8368"/>
                </a:cubicBezTo>
                <a:cubicBezTo>
                  <a:pt x="6032" y="8083"/>
                  <a:pt x="6101" y="8080"/>
                  <a:pt x="6382" y="7982"/>
                </a:cubicBezTo>
                <a:cubicBezTo>
                  <a:pt x="6464" y="8031"/>
                  <a:pt x="6373" y="8102"/>
                  <a:pt x="6428" y="8181"/>
                </a:cubicBezTo>
                <a:cubicBezTo>
                  <a:pt x="6437" y="8304"/>
                  <a:pt x="6435" y="8305"/>
                  <a:pt x="6444" y="8428"/>
                </a:cubicBezTo>
                <a:cubicBezTo>
                  <a:pt x="6530" y="9042"/>
                  <a:pt x="6771" y="9273"/>
                  <a:pt x="6766" y="9268"/>
                </a:cubicBezTo>
              </a:path>
            </a:pathLst>
          </a:custGeom>
          <a:solidFill>
            <a:schemeClr val="bg1">
              <a:lumMod val="65000"/>
            </a:schemeClr>
          </a:solidFill>
          <a:ln w="3175" cmpd="sng">
            <a:solidFill>
              <a:schemeClr val="bg1"/>
            </a:solidFill>
            <a:round/>
            <a:headEnd/>
            <a:tailEnd/>
          </a:ln>
        </p:spPr>
        <p:txBody>
          <a:bodyPr/>
          <a:lstStyle/>
          <a:p>
            <a:endParaRPr lang="en-US" sz="1157" dirty="0">
              <a:solidFill>
                <a:srgbClr val="000000"/>
              </a:solidFill>
            </a:endParaRPr>
          </a:p>
        </p:txBody>
      </p:sp>
      <p:sp>
        <p:nvSpPr>
          <p:cNvPr id="308" name="Rectangle 13"/>
          <p:cNvSpPr>
            <a:spLocks noChangeArrowheads="1"/>
          </p:cNvSpPr>
          <p:nvPr>
            <p:custDataLst>
              <p:tags r:id="rId306"/>
            </p:custDataLst>
          </p:nvPr>
        </p:nvSpPr>
        <p:spPr bwMode="gray">
          <a:xfrm>
            <a:off x="1526523" y="3839150"/>
            <a:ext cx="1110596" cy="108010"/>
          </a:xfrm>
          <a:prstGeom prst="rect">
            <a:avLst/>
          </a:prstGeom>
          <a:solidFill>
            <a:schemeClr val="accent2"/>
          </a:solidFill>
          <a:ln w="19050" algn="ctr">
            <a:noFill/>
            <a:miter lim="800000"/>
            <a:headEnd/>
            <a:tailEnd/>
          </a:ln>
        </p:spPr>
        <p:txBody>
          <a:bodyPr wrap="none" lIns="70824" tIns="36829" rIns="70824" bIns="36829" anchor="ctr"/>
          <a:lstStyle/>
          <a:p>
            <a:pPr algn="ctr">
              <a:spcBef>
                <a:spcPct val="5000"/>
              </a:spcBef>
              <a:spcAft>
                <a:spcPct val="5000"/>
              </a:spcAft>
            </a:pPr>
            <a:r>
              <a:rPr lang="en-US" sz="651" b="1" dirty="0">
                <a:solidFill>
                  <a:srgbClr val="FFFFFF"/>
                </a:solidFill>
              </a:rPr>
              <a:t>San José</a:t>
            </a:r>
            <a:endParaRPr lang="en-US" sz="760" b="1" dirty="0">
              <a:solidFill>
                <a:srgbClr val="FFFFFF"/>
              </a:solidFill>
            </a:endParaRPr>
          </a:p>
        </p:txBody>
      </p:sp>
      <p:sp>
        <p:nvSpPr>
          <p:cNvPr id="309" name="Rectangle 14_____________________________"/>
          <p:cNvSpPr>
            <a:spLocks noChangeArrowheads="1"/>
          </p:cNvSpPr>
          <p:nvPr>
            <p:custDataLst>
              <p:tags r:id="rId307"/>
            </p:custDataLst>
          </p:nvPr>
        </p:nvSpPr>
        <p:spPr bwMode="gray">
          <a:xfrm>
            <a:off x="1525214" y="3966920"/>
            <a:ext cx="647291" cy="108010"/>
          </a:xfrm>
          <a:prstGeom prst="rect">
            <a:avLst/>
          </a:prstGeom>
          <a:solidFill>
            <a:schemeClr val="bg1">
              <a:lumMod val="85000"/>
            </a:schemeClr>
          </a:solidFill>
          <a:ln w="19050" algn="ctr">
            <a:noFill/>
            <a:miter lim="800000"/>
            <a:headEnd/>
            <a:tailEnd/>
          </a:ln>
        </p:spPr>
        <p:txBody>
          <a:bodyPr lIns="26038" tIns="26038" rIns="26038" bIns="26038" anchor="ctr"/>
          <a:lstStyle/>
          <a:p>
            <a:pPr>
              <a:spcBef>
                <a:spcPts val="145"/>
              </a:spcBef>
            </a:pPr>
            <a:r>
              <a:rPr lang="en-US" sz="578" dirty="0">
                <a:solidFill>
                  <a:srgbClr val="090000"/>
                </a:solidFill>
              </a:rPr>
              <a:t>Country</a:t>
            </a:r>
          </a:p>
        </p:txBody>
      </p:sp>
      <p:sp>
        <p:nvSpPr>
          <p:cNvPr id="310" name="Rectangle 14_____________________________00"/>
          <p:cNvSpPr>
            <a:spLocks noChangeArrowheads="1"/>
          </p:cNvSpPr>
          <p:nvPr>
            <p:custDataLst>
              <p:tags r:id="rId308"/>
            </p:custDataLst>
          </p:nvPr>
        </p:nvSpPr>
        <p:spPr bwMode="gray">
          <a:xfrm>
            <a:off x="2191866" y="3966920"/>
            <a:ext cx="442626" cy="108010"/>
          </a:xfrm>
          <a:prstGeom prst="rect">
            <a:avLst/>
          </a:prstGeom>
          <a:solidFill>
            <a:schemeClr val="bg1">
              <a:lumMod val="85000"/>
            </a:schemeClr>
          </a:solidFill>
          <a:ln w="19050" algn="ctr">
            <a:noFill/>
            <a:miter lim="800000"/>
            <a:headEnd/>
            <a:tailEnd/>
          </a:ln>
        </p:spPr>
        <p:txBody>
          <a:bodyPr lIns="26038" tIns="26038" rIns="26038" bIns="26038" anchor="ctr"/>
          <a:lstStyle/>
          <a:p>
            <a:pPr>
              <a:spcBef>
                <a:spcPts val="145"/>
              </a:spcBef>
            </a:pPr>
            <a:r>
              <a:rPr lang="en-US" sz="578" dirty="0">
                <a:solidFill>
                  <a:srgbClr val="090000"/>
                </a:solidFill>
              </a:rPr>
              <a:t>Costa Rica</a:t>
            </a:r>
          </a:p>
        </p:txBody>
      </p:sp>
      <p:sp>
        <p:nvSpPr>
          <p:cNvPr id="311" name="Rectangle 130"/>
          <p:cNvSpPr>
            <a:spLocks noChangeArrowheads="1"/>
          </p:cNvSpPr>
          <p:nvPr>
            <p:custDataLst>
              <p:tags r:id="rId309"/>
            </p:custDataLst>
          </p:nvPr>
        </p:nvSpPr>
        <p:spPr bwMode="gray">
          <a:xfrm>
            <a:off x="3067860" y="4477593"/>
            <a:ext cx="1110596" cy="108010"/>
          </a:xfrm>
          <a:prstGeom prst="rect">
            <a:avLst/>
          </a:prstGeom>
          <a:solidFill>
            <a:schemeClr val="accent2"/>
          </a:solidFill>
          <a:ln w="19050" algn="ctr">
            <a:noFill/>
            <a:miter lim="800000"/>
            <a:headEnd/>
            <a:tailEnd/>
          </a:ln>
        </p:spPr>
        <p:txBody>
          <a:bodyPr wrap="none" lIns="70824" tIns="36829" rIns="70824" bIns="36829" anchor="ctr"/>
          <a:lstStyle/>
          <a:p>
            <a:pPr algn="ctr">
              <a:spcBef>
                <a:spcPct val="5000"/>
              </a:spcBef>
              <a:spcAft>
                <a:spcPct val="5000"/>
              </a:spcAft>
            </a:pPr>
            <a:r>
              <a:rPr lang="en-US" sz="651" b="1" dirty="0">
                <a:solidFill>
                  <a:srgbClr val="FFFFFF"/>
                </a:solidFill>
              </a:rPr>
              <a:t>Joinville</a:t>
            </a:r>
            <a:endParaRPr lang="en-US" sz="760" b="1" dirty="0">
              <a:solidFill>
                <a:srgbClr val="FFFFFF"/>
              </a:solidFill>
            </a:endParaRPr>
          </a:p>
        </p:txBody>
      </p:sp>
      <p:sp>
        <p:nvSpPr>
          <p:cNvPr id="312" name="Rectangle 14_____________________________000000"/>
          <p:cNvSpPr>
            <a:spLocks noChangeArrowheads="1"/>
          </p:cNvSpPr>
          <p:nvPr>
            <p:custDataLst>
              <p:tags r:id="rId310"/>
            </p:custDataLst>
          </p:nvPr>
        </p:nvSpPr>
        <p:spPr bwMode="gray">
          <a:xfrm>
            <a:off x="3066551" y="4605363"/>
            <a:ext cx="647291" cy="108010"/>
          </a:xfrm>
          <a:prstGeom prst="rect">
            <a:avLst/>
          </a:prstGeom>
          <a:solidFill>
            <a:schemeClr val="bg1">
              <a:lumMod val="85000"/>
            </a:schemeClr>
          </a:solidFill>
          <a:ln w="19050" algn="ctr">
            <a:noFill/>
            <a:miter lim="800000"/>
            <a:headEnd/>
            <a:tailEnd/>
          </a:ln>
        </p:spPr>
        <p:txBody>
          <a:bodyPr lIns="26038" tIns="26038" rIns="26038" bIns="26038" anchor="ctr"/>
          <a:lstStyle/>
          <a:p>
            <a:pPr>
              <a:spcBef>
                <a:spcPts val="145"/>
              </a:spcBef>
            </a:pPr>
            <a:r>
              <a:rPr lang="en-US" sz="578" dirty="0">
                <a:solidFill>
                  <a:srgbClr val="090000"/>
                </a:solidFill>
              </a:rPr>
              <a:t>Country</a:t>
            </a:r>
          </a:p>
        </p:txBody>
      </p:sp>
      <p:sp>
        <p:nvSpPr>
          <p:cNvPr id="313" name="Rectangle 14_____________________________00000000"/>
          <p:cNvSpPr>
            <a:spLocks noChangeArrowheads="1"/>
          </p:cNvSpPr>
          <p:nvPr>
            <p:custDataLst>
              <p:tags r:id="rId311"/>
            </p:custDataLst>
          </p:nvPr>
        </p:nvSpPr>
        <p:spPr bwMode="gray">
          <a:xfrm>
            <a:off x="3733203" y="4605363"/>
            <a:ext cx="442626" cy="108010"/>
          </a:xfrm>
          <a:prstGeom prst="rect">
            <a:avLst/>
          </a:prstGeom>
          <a:solidFill>
            <a:schemeClr val="bg1">
              <a:lumMod val="85000"/>
            </a:schemeClr>
          </a:solidFill>
          <a:ln w="19050" algn="ctr">
            <a:noFill/>
            <a:miter lim="800000"/>
            <a:headEnd/>
            <a:tailEnd/>
          </a:ln>
        </p:spPr>
        <p:txBody>
          <a:bodyPr lIns="26038" tIns="26038" rIns="26038" bIns="26038" anchor="ctr"/>
          <a:lstStyle/>
          <a:p>
            <a:pPr algn="ctr">
              <a:spcBef>
                <a:spcPts val="145"/>
              </a:spcBef>
            </a:pPr>
            <a:r>
              <a:rPr lang="en-US" sz="578" dirty="0">
                <a:solidFill>
                  <a:srgbClr val="090000"/>
                </a:solidFill>
              </a:rPr>
              <a:t>Brazil</a:t>
            </a:r>
          </a:p>
        </p:txBody>
      </p:sp>
      <p:sp>
        <p:nvSpPr>
          <p:cNvPr id="314" name="Legende mit Linie 1 (Akzentuierungsbalken) 311"/>
          <p:cNvSpPr/>
          <p:nvPr>
            <p:custDataLst>
              <p:tags r:id="rId312"/>
            </p:custDataLst>
          </p:nvPr>
        </p:nvSpPr>
        <p:spPr>
          <a:xfrm rot="5400000">
            <a:off x="3533690" y="4006543"/>
            <a:ext cx="172343" cy="1104002"/>
          </a:xfrm>
          <a:prstGeom prst="accentCallout1">
            <a:avLst>
              <a:gd name="adj1" fmla="val 48975"/>
              <a:gd name="adj2" fmla="val -8332"/>
              <a:gd name="adj3" fmla="val 91735"/>
              <a:gd name="adj4" fmla="val -108197"/>
            </a:avLst>
          </a:prstGeom>
          <a:noFill/>
          <a:ln w="9525" cap="sq">
            <a:bevel/>
            <a:headEnd w="sm" len="sm"/>
            <a:tailEnd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7" dirty="0"/>
          </a:p>
        </p:txBody>
      </p:sp>
      <p:sp>
        <p:nvSpPr>
          <p:cNvPr id="315" name="Oval 1140"/>
          <p:cNvSpPr/>
          <p:nvPr>
            <p:custDataLst>
              <p:tags r:id="rId313"/>
            </p:custDataLst>
          </p:nvPr>
        </p:nvSpPr>
        <p:spPr>
          <a:xfrm>
            <a:off x="3118183" y="4249596"/>
            <a:ext cx="72204" cy="696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7" dirty="0"/>
          </a:p>
        </p:txBody>
      </p:sp>
      <p:sp>
        <p:nvSpPr>
          <p:cNvPr id="316" name="Legende mit Linie 1 (Akzentuierungsbalken) 313"/>
          <p:cNvSpPr/>
          <p:nvPr>
            <p:custDataLst>
              <p:tags r:id="rId314"/>
            </p:custDataLst>
          </p:nvPr>
        </p:nvSpPr>
        <p:spPr>
          <a:xfrm rot="5400000">
            <a:off x="1995336" y="3366632"/>
            <a:ext cx="172343" cy="1104002"/>
          </a:xfrm>
          <a:prstGeom prst="accentCallout1">
            <a:avLst>
              <a:gd name="adj1" fmla="val 48975"/>
              <a:gd name="adj2" fmla="val -8332"/>
              <a:gd name="adj3" fmla="val -3785"/>
              <a:gd name="adj4" fmla="val -89661"/>
            </a:avLst>
          </a:prstGeom>
          <a:noFill/>
          <a:ln w="9525" cap="sq">
            <a:bevel/>
            <a:headEnd w="sm" len="sm"/>
            <a:tailEnd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7" dirty="0"/>
          </a:p>
        </p:txBody>
      </p:sp>
      <p:sp>
        <p:nvSpPr>
          <p:cNvPr id="317" name="Oval 1139"/>
          <p:cNvSpPr/>
          <p:nvPr>
            <p:custDataLst>
              <p:tags r:id="rId315"/>
            </p:custDataLst>
          </p:nvPr>
        </p:nvSpPr>
        <p:spPr>
          <a:xfrm>
            <a:off x="2646442" y="3643010"/>
            <a:ext cx="72204" cy="696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7" dirty="0"/>
          </a:p>
        </p:txBody>
      </p:sp>
      <p:sp>
        <p:nvSpPr>
          <p:cNvPr id="318" name="Rectangle 1300"/>
          <p:cNvSpPr>
            <a:spLocks noChangeArrowheads="1"/>
          </p:cNvSpPr>
          <p:nvPr>
            <p:custDataLst>
              <p:tags r:id="rId316"/>
            </p:custDataLst>
          </p:nvPr>
        </p:nvSpPr>
        <p:spPr bwMode="gray">
          <a:xfrm>
            <a:off x="2868899" y="3273008"/>
            <a:ext cx="1110596" cy="108010"/>
          </a:xfrm>
          <a:prstGeom prst="rect">
            <a:avLst/>
          </a:prstGeom>
          <a:solidFill>
            <a:schemeClr val="accent2"/>
          </a:solidFill>
          <a:ln w="19050" algn="ctr">
            <a:noFill/>
            <a:miter lim="800000"/>
            <a:headEnd/>
            <a:tailEnd/>
          </a:ln>
        </p:spPr>
        <p:txBody>
          <a:bodyPr wrap="none" lIns="70824" tIns="36829" rIns="70824" bIns="36829" anchor="ctr"/>
          <a:lstStyle/>
          <a:p>
            <a:pPr algn="ctr">
              <a:spcBef>
                <a:spcPct val="5000"/>
              </a:spcBef>
              <a:spcAft>
                <a:spcPct val="5000"/>
              </a:spcAft>
            </a:pPr>
            <a:r>
              <a:rPr lang="en-US" sz="651" b="1" dirty="0">
                <a:solidFill>
                  <a:srgbClr val="FFFFFF"/>
                </a:solidFill>
              </a:rPr>
              <a:t>Timisoara</a:t>
            </a:r>
            <a:endParaRPr lang="en-US" sz="760" b="1" dirty="0">
              <a:solidFill>
                <a:srgbClr val="FFFFFF"/>
              </a:solidFill>
            </a:endParaRPr>
          </a:p>
        </p:txBody>
      </p:sp>
      <p:sp>
        <p:nvSpPr>
          <p:cNvPr id="319" name="Rectangle 14_____________________________000000000000"/>
          <p:cNvSpPr>
            <a:spLocks noChangeArrowheads="1"/>
          </p:cNvSpPr>
          <p:nvPr>
            <p:custDataLst>
              <p:tags r:id="rId317"/>
            </p:custDataLst>
          </p:nvPr>
        </p:nvSpPr>
        <p:spPr bwMode="gray">
          <a:xfrm>
            <a:off x="2867591" y="3400778"/>
            <a:ext cx="647291" cy="108010"/>
          </a:xfrm>
          <a:prstGeom prst="rect">
            <a:avLst/>
          </a:prstGeom>
          <a:solidFill>
            <a:schemeClr val="bg1">
              <a:lumMod val="85000"/>
            </a:schemeClr>
          </a:solidFill>
          <a:ln w="19050" algn="ctr">
            <a:noFill/>
            <a:miter lim="800000"/>
            <a:headEnd/>
            <a:tailEnd/>
          </a:ln>
        </p:spPr>
        <p:txBody>
          <a:bodyPr lIns="26038" tIns="26038" rIns="26038" bIns="26038" anchor="ctr"/>
          <a:lstStyle/>
          <a:p>
            <a:pPr>
              <a:spcBef>
                <a:spcPts val="145"/>
              </a:spcBef>
            </a:pPr>
            <a:r>
              <a:rPr lang="en-US" sz="578" dirty="0">
                <a:solidFill>
                  <a:srgbClr val="090000"/>
                </a:solidFill>
              </a:rPr>
              <a:t>Country</a:t>
            </a:r>
          </a:p>
        </p:txBody>
      </p:sp>
      <p:sp>
        <p:nvSpPr>
          <p:cNvPr id="320" name="Rectangle 14_____________________________00000000000000"/>
          <p:cNvSpPr>
            <a:spLocks noChangeArrowheads="1"/>
          </p:cNvSpPr>
          <p:nvPr>
            <p:custDataLst>
              <p:tags r:id="rId318"/>
            </p:custDataLst>
          </p:nvPr>
        </p:nvSpPr>
        <p:spPr bwMode="gray">
          <a:xfrm>
            <a:off x="3534242" y="3400778"/>
            <a:ext cx="442626" cy="108010"/>
          </a:xfrm>
          <a:prstGeom prst="rect">
            <a:avLst/>
          </a:prstGeom>
          <a:solidFill>
            <a:schemeClr val="bg1">
              <a:lumMod val="85000"/>
            </a:schemeClr>
          </a:solidFill>
          <a:ln w="19050" algn="ctr">
            <a:noFill/>
            <a:miter lim="800000"/>
            <a:headEnd/>
            <a:tailEnd/>
          </a:ln>
        </p:spPr>
        <p:txBody>
          <a:bodyPr lIns="26038" tIns="26038" rIns="26038" bIns="26038" anchor="ctr"/>
          <a:lstStyle/>
          <a:p>
            <a:pPr>
              <a:spcBef>
                <a:spcPts val="145"/>
              </a:spcBef>
            </a:pPr>
            <a:r>
              <a:rPr lang="en-US" sz="578" dirty="0">
                <a:solidFill>
                  <a:srgbClr val="090000"/>
                </a:solidFill>
              </a:rPr>
              <a:t>Romania</a:t>
            </a:r>
          </a:p>
        </p:txBody>
      </p:sp>
      <p:sp>
        <p:nvSpPr>
          <p:cNvPr id="321" name="Legende mit Linie 1 (Akzentuierungsbalken) 321"/>
          <p:cNvSpPr/>
          <p:nvPr>
            <p:custDataLst>
              <p:tags r:id="rId319"/>
            </p:custDataLst>
          </p:nvPr>
        </p:nvSpPr>
        <p:spPr>
          <a:xfrm rot="5400000">
            <a:off x="3334729" y="2801958"/>
            <a:ext cx="172343" cy="1104002"/>
          </a:xfrm>
          <a:prstGeom prst="accentCallout1">
            <a:avLst>
              <a:gd name="adj1" fmla="val 48975"/>
              <a:gd name="adj2" fmla="val -8332"/>
              <a:gd name="adj3" fmla="val -18398"/>
              <a:gd name="adj4" fmla="val -123406"/>
            </a:avLst>
          </a:prstGeom>
          <a:noFill/>
          <a:ln w="9525" cap="sq">
            <a:bevel/>
            <a:headEnd w="sm" len="sm"/>
            <a:tailEnd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7" dirty="0"/>
          </a:p>
        </p:txBody>
      </p:sp>
      <p:sp>
        <p:nvSpPr>
          <p:cNvPr id="322" name="Oval 1141"/>
          <p:cNvSpPr/>
          <p:nvPr>
            <p:custDataLst>
              <p:tags r:id="rId320"/>
            </p:custDataLst>
          </p:nvPr>
        </p:nvSpPr>
        <p:spPr>
          <a:xfrm>
            <a:off x="4147490" y="3021718"/>
            <a:ext cx="72204" cy="696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7" dirty="0"/>
          </a:p>
        </p:txBody>
      </p:sp>
      <p:sp>
        <p:nvSpPr>
          <p:cNvPr id="323" name="Rectangle 13000"/>
          <p:cNvSpPr>
            <a:spLocks noChangeArrowheads="1"/>
          </p:cNvSpPr>
          <p:nvPr>
            <p:custDataLst>
              <p:tags r:id="rId321"/>
            </p:custDataLst>
          </p:nvPr>
        </p:nvSpPr>
        <p:spPr bwMode="gray">
          <a:xfrm>
            <a:off x="4297861" y="4477593"/>
            <a:ext cx="1110596" cy="108010"/>
          </a:xfrm>
          <a:prstGeom prst="rect">
            <a:avLst/>
          </a:prstGeom>
          <a:solidFill>
            <a:schemeClr val="accent2"/>
          </a:solidFill>
          <a:ln w="19050" algn="ctr">
            <a:noFill/>
            <a:miter lim="800000"/>
            <a:headEnd/>
            <a:tailEnd/>
          </a:ln>
        </p:spPr>
        <p:txBody>
          <a:bodyPr wrap="none" lIns="70824" tIns="36829" rIns="70824" bIns="36829" anchor="ctr"/>
          <a:lstStyle/>
          <a:p>
            <a:pPr algn="ctr">
              <a:spcBef>
                <a:spcPct val="5000"/>
              </a:spcBef>
              <a:spcAft>
                <a:spcPct val="5000"/>
              </a:spcAft>
            </a:pPr>
            <a:r>
              <a:rPr lang="en-US" sz="651" b="1" dirty="0">
                <a:solidFill>
                  <a:srgbClr val="FFFFFF"/>
                </a:solidFill>
              </a:rPr>
              <a:t>Bangalore, Coimbatore</a:t>
            </a:r>
            <a:endParaRPr lang="en-US" sz="760" b="1" dirty="0">
              <a:solidFill>
                <a:srgbClr val="FFFFFF"/>
              </a:solidFill>
            </a:endParaRPr>
          </a:p>
        </p:txBody>
      </p:sp>
      <p:sp>
        <p:nvSpPr>
          <p:cNvPr id="324" name="Rectangle 14_____________________________000000000000000000"/>
          <p:cNvSpPr>
            <a:spLocks noChangeArrowheads="1"/>
          </p:cNvSpPr>
          <p:nvPr>
            <p:custDataLst>
              <p:tags r:id="rId322"/>
            </p:custDataLst>
          </p:nvPr>
        </p:nvSpPr>
        <p:spPr bwMode="gray">
          <a:xfrm>
            <a:off x="4296552" y="4605363"/>
            <a:ext cx="647291" cy="108010"/>
          </a:xfrm>
          <a:prstGeom prst="rect">
            <a:avLst/>
          </a:prstGeom>
          <a:solidFill>
            <a:schemeClr val="bg1">
              <a:lumMod val="85000"/>
            </a:schemeClr>
          </a:solidFill>
          <a:ln w="19050" algn="ctr">
            <a:noFill/>
            <a:miter lim="800000"/>
            <a:headEnd/>
            <a:tailEnd/>
          </a:ln>
        </p:spPr>
        <p:txBody>
          <a:bodyPr lIns="26038" tIns="26038" rIns="26038" bIns="26038" anchor="ctr"/>
          <a:lstStyle/>
          <a:p>
            <a:pPr>
              <a:spcBef>
                <a:spcPts val="145"/>
              </a:spcBef>
            </a:pPr>
            <a:r>
              <a:rPr lang="en-US" sz="578" dirty="0">
                <a:solidFill>
                  <a:srgbClr val="090000"/>
                </a:solidFill>
              </a:rPr>
              <a:t>Country</a:t>
            </a:r>
          </a:p>
        </p:txBody>
      </p:sp>
      <p:sp>
        <p:nvSpPr>
          <p:cNvPr id="325" name="Rectangle 14_____________________________00000000000000000000"/>
          <p:cNvSpPr>
            <a:spLocks noChangeArrowheads="1"/>
          </p:cNvSpPr>
          <p:nvPr>
            <p:custDataLst>
              <p:tags r:id="rId323"/>
            </p:custDataLst>
          </p:nvPr>
        </p:nvSpPr>
        <p:spPr bwMode="gray">
          <a:xfrm>
            <a:off x="4963204" y="4605363"/>
            <a:ext cx="442626" cy="108010"/>
          </a:xfrm>
          <a:prstGeom prst="rect">
            <a:avLst/>
          </a:prstGeom>
          <a:solidFill>
            <a:schemeClr val="bg1">
              <a:lumMod val="85000"/>
            </a:schemeClr>
          </a:solidFill>
          <a:ln w="19050" algn="ctr">
            <a:noFill/>
            <a:miter lim="800000"/>
            <a:headEnd/>
            <a:tailEnd/>
          </a:ln>
        </p:spPr>
        <p:txBody>
          <a:bodyPr lIns="26038" tIns="26038" rIns="26038" bIns="26038" anchor="ctr"/>
          <a:lstStyle/>
          <a:p>
            <a:pPr>
              <a:spcBef>
                <a:spcPts val="145"/>
              </a:spcBef>
            </a:pPr>
            <a:r>
              <a:rPr lang="en-US" sz="578" dirty="0">
                <a:solidFill>
                  <a:srgbClr val="090000"/>
                </a:solidFill>
              </a:rPr>
              <a:t>India</a:t>
            </a:r>
          </a:p>
        </p:txBody>
      </p:sp>
      <p:sp>
        <p:nvSpPr>
          <p:cNvPr id="326" name="Legende mit Linie 1 (Akzentuierungsbalken) 337"/>
          <p:cNvSpPr/>
          <p:nvPr>
            <p:custDataLst>
              <p:tags r:id="rId324"/>
            </p:custDataLst>
          </p:nvPr>
        </p:nvSpPr>
        <p:spPr>
          <a:xfrm rot="5400000">
            <a:off x="4763691" y="4006543"/>
            <a:ext cx="172343" cy="1104002"/>
          </a:xfrm>
          <a:prstGeom prst="accentCallout1">
            <a:avLst>
              <a:gd name="adj1" fmla="val 48975"/>
              <a:gd name="adj2" fmla="val -8332"/>
              <a:gd name="adj3" fmla="val 43006"/>
              <a:gd name="adj4" fmla="val -516545"/>
            </a:avLst>
          </a:prstGeom>
          <a:noFill/>
          <a:ln w="9525" cap="sq">
            <a:bevel/>
            <a:headEnd w="sm" len="sm"/>
            <a:tailEnd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7" dirty="0"/>
          </a:p>
        </p:txBody>
      </p:sp>
      <p:sp>
        <p:nvSpPr>
          <p:cNvPr id="327" name="Rectangle 130000"/>
          <p:cNvSpPr>
            <a:spLocks noChangeArrowheads="1"/>
          </p:cNvSpPr>
          <p:nvPr>
            <p:custDataLst>
              <p:tags r:id="rId325"/>
            </p:custDataLst>
          </p:nvPr>
        </p:nvSpPr>
        <p:spPr bwMode="gray">
          <a:xfrm>
            <a:off x="5401963" y="4001910"/>
            <a:ext cx="1110596" cy="108010"/>
          </a:xfrm>
          <a:prstGeom prst="rect">
            <a:avLst/>
          </a:prstGeom>
          <a:solidFill>
            <a:schemeClr val="accent2"/>
          </a:solidFill>
          <a:ln w="19050" algn="ctr">
            <a:noFill/>
            <a:miter lim="800000"/>
            <a:headEnd/>
            <a:tailEnd/>
          </a:ln>
        </p:spPr>
        <p:txBody>
          <a:bodyPr wrap="none" lIns="70824" tIns="36829" rIns="70824" bIns="36829" anchor="ctr"/>
          <a:lstStyle/>
          <a:p>
            <a:pPr algn="ctr">
              <a:spcBef>
                <a:spcPct val="5000"/>
              </a:spcBef>
              <a:spcAft>
                <a:spcPct val="5000"/>
              </a:spcAft>
            </a:pPr>
            <a:r>
              <a:rPr lang="en-US" sz="651" b="1" dirty="0">
                <a:solidFill>
                  <a:srgbClr val="FFFFFF"/>
                </a:solidFill>
              </a:rPr>
              <a:t>Ho Chi Minh City</a:t>
            </a:r>
            <a:endParaRPr lang="en-US" sz="760" b="1" dirty="0">
              <a:solidFill>
                <a:srgbClr val="FFFFFF"/>
              </a:solidFill>
            </a:endParaRPr>
          </a:p>
        </p:txBody>
      </p:sp>
      <p:sp>
        <p:nvSpPr>
          <p:cNvPr id="328" name="Rectangle 14_____________________________000000000000000000000000"/>
          <p:cNvSpPr>
            <a:spLocks noChangeArrowheads="1"/>
          </p:cNvSpPr>
          <p:nvPr>
            <p:custDataLst>
              <p:tags r:id="rId326"/>
            </p:custDataLst>
          </p:nvPr>
        </p:nvSpPr>
        <p:spPr bwMode="gray">
          <a:xfrm>
            <a:off x="5400654" y="4129681"/>
            <a:ext cx="647291" cy="108010"/>
          </a:xfrm>
          <a:prstGeom prst="rect">
            <a:avLst/>
          </a:prstGeom>
          <a:solidFill>
            <a:schemeClr val="bg1">
              <a:lumMod val="85000"/>
            </a:schemeClr>
          </a:solidFill>
          <a:ln w="19050" algn="ctr">
            <a:noFill/>
            <a:miter lim="800000"/>
            <a:headEnd/>
            <a:tailEnd/>
          </a:ln>
        </p:spPr>
        <p:txBody>
          <a:bodyPr lIns="26038" tIns="26038" rIns="26038" bIns="26038" anchor="ctr"/>
          <a:lstStyle/>
          <a:p>
            <a:pPr>
              <a:spcBef>
                <a:spcPts val="145"/>
              </a:spcBef>
            </a:pPr>
            <a:r>
              <a:rPr lang="en-US" sz="578" dirty="0">
                <a:solidFill>
                  <a:srgbClr val="090000"/>
                </a:solidFill>
              </a:rPr>
              <a:t>Country</a:t>
            </a:r>
          </a:p>
        </p:txBody>
      </p:sp>
      <p:sp>
        <p:nvSpPr>
          <p:cNvPr id="329" name="Rectangle 14_____________________________00000000000000000000000000"/>
          <p:cNvSpPr>
            <a:spLocks noChangeArrowheads="1"/>
          </p:cNvSpPr>
          <p:nvPr>
            <p:custDataLst>
              <p:tags r:id="rId327"/>
            </p:custDataLst>
          </p:nvPr>
        </p:nvSpPr>
        <p:spPr bwMode="gray">
          <a:xfrm>
            <a:off x="6067306" y="4129681"/>
            <a:ext cx="442626" cy="108010"/>
          </a:xfrm>
          <a:prstGeom prst="rect">
            <a:avLst/>
          </a:prstGeom>
          <a:solidFill>
            <a:schemeClr val="bg1">
              <a:lumMod val="85000"/>
            </a:schemeClr>
          </a:solidFill>
          <a:ln w="19050" algn="ctr">
            <a:noFill/>
            <a:miter lim="800000"/>
            <a:headEnd/>
            <a:tailEnd/>
          </a:ln>
        </p:spPr>
        <p:txBody>
          <a:bodyPr lIns="26038" tIns="26038" rIns="26038" bIns="26038" anchor="ctr"/>
          <a:lstStyle/>
          <a:p>
            <a:pPr>
              <a:spcBef>
                <a:spcPts val="145"/>
              </a:spcBef>
            </a:pPr>
            <a:r>
              <a:rPr lang="en-US" sz="578" dirty="0">
                <a:solidFill>
                  <a:srgbClr val="090000"/>
                </a:solidFill>
              </a:rPr>
              <a:t>Vietnam</a:t>
            </a:r>
          </a:p>
        </p:txBody>
      </p:sp>
      <p:sp>
        <p:nvSpPr>
          <p:cNvPr id="330" name="Legende mit Linie 1 (Akzentuierungsbalken) 344"/>
          <p:cNvSpPr/>
          <p:nvPr>
            <p:custDataLst>
              <p:tags r:id="rId328"/>
            </p:custDataLst>
          </p:nvPr>
        </p:nvSpPr>
        <p:spPr>
          <a:xfrm rot="5400000">
            <a:off x="5867792" y="3530861"/>
            <a:ext cx="172343" cy="1104002"/>
          </a:xfrm>
          <a:prstGeom prst="accentCallout1">
            <a:avLst>
              <a:gd name="adj1" fmla="val 48975"/>
              <a:gd name="adj2" fmla="val -8332"/>
              <a:gd name="adj3" fmla="val 104287"/>
              <a:gd name="adj4" fmla="val -206291"/>
            </a:avLst>
          </a:prstGeom>
          <a:noFill/>
          <a:ln w="9525" cap="sq">
            <a:bevel/>
            <a:headEnd w="sm" len="sm"/>
            <a:tailEnd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7" dirty="0"/>
          </a:p>
        </p:txBody>
      </p:sp>
      <p:sp>
        <p:nvSpPr>
          <p:cNvPr id="331" name="Oval 1143"/>
          <p:cNvSpPr/>
          <p:nvPr>
            <p:custDataLst>
              <p:tags r:id="rId329"/>
            </p:custDataLst>
          </p:nvPr>
        </p:nvSpPr>
        <p:spPr>
          <a:xfrm>
            <a:off x="4894482" y="3554272"/>
            <a:ext cx="72204" cy="696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7" dirty="0"/>
          </a:p>
        </p:txBody>
      </p:sp>
      <p:sp>
        <p:nvSpPr>
          <p:cNvPr id="332" name="Oval 1144"/>
          <p:cNvSpPr/>
          <p:nvPr>
            <p:custDataLst>
              <p:tags r:id="rId330"/>
            </p:custDataLst>
          </p:nvPr>
        </p:nvSpPr>
        <p:spPr>
          <a:xfrm>
            <a:off x="5316949" y="3613943"/>
            <a:ext cx="72204" cy="696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7" dirty="0"/>
          </a:p>
        </p:txBody>
      </p:sp>
      <p:sp>
        <p:nvSpPr>
          <p:cNvPr id="333" name="Rectangle 1300000"/>
          <p:cNvSpPr>
            <a:spLocks noChangeArrowheads="1"/>
          </p:cNvSpPr>
          <p:nvPr>
            <p:custDataLst>
              <p:tags r:id="rId331"/>
            </p:custDataLst>
          </p:nvPr>
        </p:nvSpPr>
        <p:spPr bwMode="gray">
          <a:xfrm>
            <a:off x="5401481" y="2318143"/>
            <a:ext cx="1110596" cy="108010"/>
          </a:xfrm>
          <a:prstGeom prst="rect">
            <a:avLst/>
          </a:prstGeom>
          <a:solidFill>
            <a:schemeClr val="accent2"/>
          </a:solidFill>
          <a:ln w="19050" algn="ctr">
            <a:noFill/>
            <a:miter lim="800000"/>
            <a:headEnd/>
            <a:tailEnd/>
          </a:ln>
        </p:spPr>
        <p:txBody>
          <a:bodyPr wrap="none" lIns="70824" tIns="36829" rIns="70824" bIns="36829" anchor="ctr"/>
          <a:lstStyle/>
          <a:p>
            <a:pPr algn="ctr">
              <a:spcBef>
                <a:spcPct val="5000"/>
              </a:spcBef>
              <a:spcAft>
                <a:spcPct val="5000"/>
              </a:spcAft>
            </a:pPr>
            <a:r>
              <a:rPr lang="en-US" sz="651" b="1" dirty="0">
                <a:solidFill>
                  <a:srgbClr val="FFFFFF"/>
                </a:solidFill>
              </a:rPr>
              <a:t>Suzhou/Chengdu</a:t>
            </a:r>
            <a:endParaRPr lang="en-US" sz="760" b="1" dirty="0">
              <a:solidFill>
                <a:srgbClr val="FFFFFF"/>
              </a:solidFill>
            </a:endParaRPr>
          </a:p>
        </p:txBody>
      </p:sp>
      <p:sp>
        <p:nvSpPr>
          <p:cNvPr id="334" name="Rectangle 14_____________________________000000000000000000000000000000"/>
          <p:cNvSpPr>
            <a:spLocks noChangeArrowheads="1"/>
          </p:cNvSpPr>
          <p:nvPr>
            <p:custDataLst>
              <p:tags r:id="rId332"/>
            </p:custDataLst>
          </p:nvPr>
        </p:nvSpPr>
        <p:spPr bwMode="gray">
          <a:xfrm>
            <a:off x="5400172" y="2445913"/>
            <a:ext cx="647291" cy="108010"/>
          </a:xfrm>
          <a:prstGeom prst="rect">
            <a:avLst/>
          </a:prstGeom>
          <a:solidFill>
            <a:schemeClr val="bg1">
              <a:lumMod val="85000"/>
            </a:schemeClr>
          </a:solidFill>
          <a:ln w="19050" algn="ctr">
            <a:noFill/>
            <a:miter lim="800000"/>
            <a:headEnd/>
            <a:tailEnd/>
          </a:ln>
        </p:spPr>
        <p:txBody>
          <a:bodyPr lIns="26038" tIns="26038" rIns="26038" bIns="26038" anchor="ctr"/>
          <a:lstStyle/>
          <a:p>
            <a:pPr>
              <a:spcBef>
                <a:spcPts val="145"/>
              </a:spcBef>
            </a:pPr>
            <a:r>
              <a:rPr lang="en-US" sz="578" dirty="0">
                <a:solidFill>
                  <a:srgbClr val="090000"/>
                </a:solidFill>
              </a:rPr>
              <a:t>Country</a:t>
            </a:r>
          </a:p>
        </p:txBody>
      </p:sp>
      <p:sp>
        <p:nvSpPr>
          <p:cNvPr id="335" name="Rectangle 14_____________________________00000000000000000000000000000000"/>
          <p:cNvSpPr>
            <a:spLocks noChangeArrowheads="1"/>
          </p:cNvSpPr>
          <p:nvPr>
            <p:custDataLst>
              <p:tags r:id="rId333"/>
            </p:custDataLst>
          </p:nvPr>
        </p:nvSpPr>
        <p:spPr bwMode="gray">
          <a:xfrm>
            <a:off x="6066823" y="2445913"/>
            <a:ext cx="442626" cy="108010"/>
          </a:xfrm>
          <a:prstGeom prst="rect">
            <a:avLst/>
          </a:prstGeom>
          <a:solidFill>
            <a:schemeClr val="bg1">
              <a:lumMod val="85000"/>
            </a:schemeClr>
          </a:solidFill>
          <a:ln w="19050" algn="ctr">
            <a:noFill/>
            <a:miter lim="800000"/>
            <a:headEnd/>
            <a:tailEnd/>
          </a:ln>
        </p:spPr>
        <p:txBody>
          <a:bodyPr lIns="26038" tIns="26038" rIns="26038" bIns="26038" anchor="ctr"/>
          <a:lstStyle/>
          <a:p>
            <a:pPr>
              <a:spcBef>
                <a:spcPts val="145"/>
              </a:spcBef>
            </a:pPr>
            <a:r>
              <a:rPr lang="en-US" sz="578" dirty="0">
                <a:solidFill>
                  <a:srgbClr val="090000"/>
                </a:solidFill>
              </a:rPr>
              <a:t>China</a:t>
            </a:r>
          </a:p>
        </p:txBody>
      </p:sp>
      <p:sp>
        <p:nvSpPr>
          <p:cNvPr id="336" name="Legende mit Linie 1 (Akzentuierungsbalken) 353"/>
          <p:cNvSpPr/>
          <p:nvPr>
            <p:custDataLst>
              <p:tags r:id="rId334"/>
            </p:custDataLst>
          </p:nvPr>
        </p:nvSpPr>
        <p:spPr>
          <a:xfrm rot="16200000">
            <a:off x="5821918" y="1880867"/>
            <a:ext cx="257280" cy="1104002"/>
          </a:xfrm>
          <a:prstGeom prst="accentCallout1">
            <a:avLst>
              <a:gd name="adj1" fmla="val 48975"/>
              <a:gd name="adj2" fmla="val -8332"/>
              <a:gd name="adj3" fmla="val 10068"/>
              <a:gd name="adj4" fmla="val -291088"/>
            </a:avLst>
          </a:prstGeom>
          <a:noFill/>
          <a:ln w="9525" cap="sq">
            <a:bevel/>
            <a:headEnd w="sm" len="sm"/>
            <a:tailEnd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7" dirty="0"/>
          </a:p>
        </p:txBody>
      </p:sp>
      <p:sp>
        <p:nvSpPr>
          <p:cNvPr id="337" name="Oval 1142"/>
          <p:cNvSpPr/>
          <p:nvPr>
            <p:custDataLst>
              <p:tags r:id="rId335"/>
            </p:custDataLst>
          </p:nvPr>
        </p:nvSpPr>
        <p:spPr>
          <a:xfrm>
            <a:off x="5480498" y="3279803"/>
            <a:ext cx="72204" cy="696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7" dirty="0"/>
          </a:p>
        </p:txBody>
      </p:sp>
      <p:sp>
        <p:nvSpPr>
          <p:cNvPr id="338" name="Rectangle 13000000"/>
          <p:cNvSpPr>
            <a:spLocks noChangeArrowheads="1"/>
          </p:cNvSpPr>
          <p:nvPr>
            <p:custDataLst>
              <p:tags r:id="rId336"/>
            </p:custDataLst>
          </p:nvPr>
        </p:nvSpPr>
        <p:spPr bwMode="gray">
          <a:xfrm>
            <a:off x="2770173" y="2281283"/>
            <a:ext cx="1110596" cy="108010"/>
          </a:xfrm>
          <a:prstGeom prst="rect">
            <a:avLst/>
          </a:prstGeom>
          <a:solidFill>
            <a:schemeClr val="accent2"/>
          </a:solidFill>
          <a:ln w="19050" algn="ctr">
            <a:noFill/>
            <a:miter lim="800000"/>
            <a:headEnd/>
            <a:tailEnd/>
          </a:ln>
        </p:spPr>
        <p:txBody>
          <a:bodyPr wrap="none" lIns="70824" tIns="36829" rIns="70824" bIns="36829" anchor="ctr"/>
          <a:lstStyle/>
          <a:p>
            <a:pPr algn="ctr">
              <a:spcBef>
                <a:spcPct val="5000"/>
              </a:spcBef>
              <a:spcAft>
                <a:spcPct val="5000"/>
              </a:spcAft>
            </a:pPr>
            <a:r>
              <a:rPr lang="en-US" sz="651" b="1" dirty="0">
                <a:solidFill>
                  <a:srgbClr val="FFFFFF"/>
                </a:solidFill>
              </a:rPr>
              <a:t>Magdeburg</a:t>
            </a:r>
            <a:endParaRPr lang="en-US" sz="760" b="1" dirty="0">
              <a:solidFill>
                <a:srgbClr val="FFFFFF"/>
              </a:solidFill>
            </a:endParaRPr>
          </a:p>
        </p:txBody>
      </p:sp>
      <p:sp>
        <p:nvSpPr>
          <p:cNvPr id="339" name="Rectangle 14_____________________________000000000000000000000000000000000000"/>
          <p:cNvSpPr>
            <a:spLocks noChangeArrowheads="1"/>
          </p:cNvSpPr>
          <p:nvPr>
            <p:custDataLst>
              <p:tags r:id="rId337"/>
            </p:custDataLst>
          </p:nvPr>
        </p:nvSpPr>
        <p:spPr bwMode="gray">
          <a:xfrm>
            <a:off x="2768865" y="2409054"/>
            <a:ext cx="647291" cy="108010"/>
          </a:xfrm>
          <a:prstGeom prst="rect">
            <a:avLst/>
          </a:prstGeom>
          <a:solidFill>
            <a:schemeClr val="bg1">
              <a:lumMod val="85000"/>
            </a:schemeClr>
          </a:solidFill>
          <a:ln w="19050" algn="ctr">
            <a:noFill/>
            <a:miter lim="800000"/>
            <a:headEnd/>
            <a:tailEnd/>
          </a:ln>
        </p:spPr>
        <p:txBody>
          <a:bodyPr lIns="26038" tIns="26038" rIns="26038" bIns="26038" anchor="ctr"/>
          <a:lstStyle/>
          <a:p>
            <a:pPr>
              <a:spcBef>
                <a:spcPts val="145"/>
              </a:spcBef>
            </a:pPr>
            <a:r>
              <a:rPr lang="en-US" sz="578" dirty="0">
                <a:solidFill>
                  <a:srgbClr val="090000"/>
                </a:solidFill>
              </a:rPr>
              <a:t>Country</a:t>
            </a:r>
          </a:p>
        </p:txBody>
      </p:sp>
      <p:sp>
        <p:nvSpPr>
          <p:cNvPr id="340" name="Rectangle 14_____________________________00000000000000000000000000000000000000"/>
          <p:cNvSpPr>
            <a:spLocks noChangeArrowheads="1"/>
          </p:cNvSpPr>
          <p:nvPr>
            <p:custDataLst>
              <p:tags r:id="rId338"/>
            </p:custDataLst>
          </p:nvPr>
        </p:nvSpPr>
        <p:spPr bwMode="gray">
          <a:xfrm>
            <a:off x="3435516" y="2409054"/>
            <a:ext cx="442626" cy="108010"/>
          </a:xfrm>
          <a:prstGeom prst="rect">
            <a:avLst/>
          </a:prstGeom>
          <a:solidFill>
            <a:schemeClr val="bg1">
              <a:lumMod val="85000"/>
            </a:schemeClr>
          </a:solidFill>
          <a:ln w="19050" algn="ctr">
            <a:noFill/>
            <a:miter lim="800000"/>
            <a:headEnd/>
            <a:tailEnd/>
          </a:ln>
        </p:spPr>
        <p:txBody>
          <a:bodyPr lIns="26038" tIns="26038" rIns="26038" bIns="26038" anchor="ctr"/>
          <a:lstStyle/>
          <a:p>
            <a:pPr>
              <a:spcBef>
                <a:spcPts val="145"/>
              </a:spcBef>
            </a:pPr>
            <a:r>
              <a:rPr lang="en-US" sz="578" dirty="0">
                <a:solidFill>
                  <a:srgbClr val="090000"/>
                </a:solidFill>
              </a:rPr>
              <a:t>Germany</a:t>
            </a:r>
          </a:p>
        </p:txBody>
      </p:sp>
      <p:sp>
        <p:nvSpPr>
          <p:cNvPr id="341" name="Legende mit Linie 1 (Akzentuierungsbalken) 377"/>
          <p:cNvSpPr/>
          <p:nvPr>
            <p:custDataLst>
              <p:tags r:id="rId339"/>
            </p:custDataLst>
          </p:nvPr>
        </p:nvSpPr>
        <p:spPr>
          <a:xfrm rot="16200000">
            <a:off x="3190921" y="1826783"/>
            <a:ext cx="257280" cy="1104002"/>
          </a:xfrm>
          <a:prstGeom prst="accentCallout1">
            <a:avLst>
              <a:gd name="adj1" fmla="val 48975"/>
              <a:gd name="adj2" fmla="val -8332"/>
              <a:gd name="adj3" fmla="val 111074"/>
              <a:gd name="adj4" fmla="val -161620"/>
            </a:avLst>
          </a:prstGeom>
          <a:noFill/>
          <a:ln w="9525" cap="sq">
            <a:bevel/>
            <a:headEnd w="sm" len="sm"/>
            <a:tailEnd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7" dirty="0"/>
          </a:p>
        </p:txBody>
      </p:sp>
      <p:sp>
        <p:nvSpPr>
          <p:cNvPr id="342" name="Oval 1141_"/>
          <p:cNvSpPr/>
          <p:nvPr>
            <p:custDataLst>
              <p:tags r:id="rId340"/>
            </p:custDataLst>
          </p:nvPr>
        </p:nvSpPr>
        <p:spPr>
          <a:xfrm>
            <a:off x="3972266" y="2906900"/>
            <a:ext cx="72204" cy="696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7" dirty="0"/>
          </a:p>
        </p:txBody>
      </p:sp>
      <p:pic>
        <p:nvPicPr>
          <p:cNvPr id="345" name="Picture 344"/>
          <p:cNvPicPr>
            <a:picLocks noChangeAspect="1"/>
          </p:cNvPicPr>
          <p:nvPr>
            <p:custDataLst>
              <p:tags r:id="rId341"/>
            </p:custDataLst>
          </p:nvPr>
        </p:nvPicPr>
        <p:blipFill>
          <a:blip r:embed="rId347"/>
          <a:stretch>
            <a:fillRect/>
          </a:stretch>
        </p:blipFill>
        <p:spPr>
          <a:xfrm>
            <a:off x="5924593" y="1176896"/>
            <a:ext cx="2052849" cy="731846"/>
          </a:xfrm>
          <a:prstGeom prst="rect">
            <a:avLst/>
          </a:prstGeom>
        </p:spPr>
      </p:pic>
      <p:sp>
        <p:nvSpPr>
          <p:cNvPr id="346" name="AutoShape 4"/>
          <p:cNvSpPr>
            <a:spLocks noChangeArrowheads="1"/>
          </p:cNvSpPr>
          <p:nvPr>
            <p:custDataLst>
              <p:tags r:id="rId342"/>
            </p:custDataLst>
          </p:nvPr>
        </p:nvSpPr>
        <p:spPr bwMode="gray">
          <a:xfrm>
            <a:off x="6351532" y="1041997"/>
            <a:ext cx="1655608" cy="1034272"/>
          </a:xfrm>
          <a:prstGeom prst="rect">
            <a:avLst/>
          </a:prstGeom>
          <a:noFill/>
          <a:ln w="12700" cap="flat" cmpd="sng" algn="ctr">
            <a:solidFill>
              <a:srgbClr val="003264"/>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buClr>
                <a:srgbClr val="5F5F5F"/>
              </a:buClr>
            </a:pPr>
            <a:endParaRPr lang="en-US" sz="868" kern="0" dirty="0">
              <a:solidFill>
                <a:srgbClr val="FFFFFF"/>
              </a:solidFill>
            </a:endParaRPr>
          </a:p>
        </p:txBody>
      </p:sp>
      <p:sp>
        <p:nvSpPr>
          <p:cNvPr id="347" name="Rectangle 346"/>
          <p:cNvSpPr/>
          <p:nvPr>
            <p:custDataLst>
              <p:tags r:id="rId343"/>
            </p:custDataLst>
          </p:nvPr>
        </p:nvSpPr>
        <p:spPr>
          <a:xfrm>
            <a:off x="6351533" y="1710059"/>
            <a:ext cx="557268" cy="234020"/>
          </a:xfrm>
          <a:prstGeom prst="rect">
            <a:avLst/>
          </a:prstGeom>
          <a:solidFill>
            <a:srgbClr val="E20015">
              <a:alpha val="20000"/>
            </a:srgbClr>
          </a:solidFill>
          <a:ln w="12700">
            <a:solidFill>
              <a:srgbClr val="E200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7" dirty="0"/>
          </a:p>
        </p:txBody>
      </p:sp>
    </p:spTree>
    <p:custDataLst>
      <p:tags r:id="rId1"/>
    </p:custDataLst>
    <p:extLst>
      <p:ext uri="{BB962C8B-B14F-4D97-AF65-F5344CB8AC3E}">
        <p14:creationId xmlns:p14="http://schemas.microsoft.com/office/powerpoint/2010/main" val="6136529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6" name="Picture 25"/>
          <p:cNvPicPr>
            <a:picLocks/>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701675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25" name="Picture 24"/>
          <p:cNvPicPr>
            <a:picLocks/>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0" y="6041390"/>
            <a:ext cx="822833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12290" name="Rectangle 10"/>
          <p:cNvSpPr>
            <a:spLocks noGrp="1" noChangeArrowheads="1"/>
          </p:cNvSpPr>
          <p:nvPr>
            <p:ph type="title"/>
            <p:custDataLst>
              <p:tags r:id="rId4"/>
            </p:custDataLst>
          </p:nvPr>
        </p:nvSpPr>
        <p:spPr>
          <a:solidFill>
            <a:scrgbClr r="0" g="0" b="0">
              <a:alpha val="0"/>
            </a:scrgbClr>
          </a:solid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spcAft>
                <a:spcPts val="0"/>
              </a:spcAft>
            </a:pPr>
            <a:r>
              <a:rPr lang="en-US" altLang="en-US" sz="2800" dirty="0" smtClean="0"/>
              <a:t>SSF </a:t>
            </a:r>
            <a:r>
              <a:rPr lang="en-US" sz="2800" dirty="0"/>
              <a:t>FI </a:t>
            </a:r>
            <a:r>
              <a:rPr lang="en-US" altLang="en-US" sz="2800" dirty="0" smtClean="0"/>
              <a:t>Overview</a:t>
            </a:r>
            <a:r>
              <a:rPr lang="en-US" altLang="en-US" sz="2800" dirty="0" smtClean="0">
                <a:solidFill>
                  <a:srgbClr val="0E78C5"/>
                </a:solidFill>
              </a:rPr>
              <a:t/>
            </a:r>
            <a:br>
              <a:rPr lang="en-US" altLang="en-US" sz="2800" dirty="0" smtClean="0">
                <a:solidFill>
                  <a:srgbClr val="0E78C5"/>
                </a:solidFill>
              </a:rPr>
            </a:br>
            <a:r>
              <a:rPr lang="en-US" altLang="en-US" sz="2800" dirty="0" smtClean="0">
                <a:solidFill>
                  <a:srgbClr val="0E78C5"/>
                </a:solidFill>
              </a:rPr>
              <a:t>Definition </a:t>
            </a:r>
            <a:r>
              <a:rPr lang="en-US" altLang="en-US" sz="2800" dirty="0">
                <a:solidFill>
                  <a:srgbClr val="0E78C5"/>
                </a:solidFill>
              </a:rPr>
              <a:t>of SSF </a:t>
            </a:r>
            <a:r>
              <a:rPr lang="en-US" altLang="en-US" sz="2800" dirty="0" smtClean="0">
                <a:solidFill>
                  <a:srgbClr val="0E78C5"/>
                </a:solidFill>
              </a:rPr>
              <a:t>FI terms</a:t>
            </a:r>
            <a:endParaRPr lang="de-DE" altLang="en-US" sz="2800" dirty="0" smtClean="0">
              <a:solidFill>
                <a:srgbClr val="0E78C5"/>
              </a:solidFill>
            </a:endParaRPr>
          </a:p>
        </p:txBody>
      </p:sp>
      <p:sp>
        <p:nvSpPr>
          <p:cNvPr id="24" name="Content Placeholder 23"/>
          <p:cNvSpPr>
            <a:spLocks noGrp="1"/>
          </p:cNvSpPr>
          <p:nvPr>
            <p:ph idx="1"/>
            <p:custDataLst>
              <p:tags r:id="rId5"/>
            </p:custDataLst>
          </p:nvPr>
        </p:nvSpPr>
        <p:spPr>
          <a:xfrm>
            <a:off x="270369" y="1216377"/>
            <a:ext cx="7680960" cy="4168140"/>
          </a:xfrm>
          <a:solidFill>
            <a:scrgbClr r="0" g="0" b="0">
              <a:alpha val="0"/>
            </a:scrgbClr>
          </a:solid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spcAft>
                <a:spcPts val="0"/>
              </a:spcAft>
              <a:buFont typeface="Wingdings 3" panose="05040102010807070707" pitchFamily="18" charset="2"/>
              <a:buChar char=""/>
              <a:defRPr/>
            </a:pPr>
            <a:r>
              <a:rPr lang="de-DE" dirty="0">
                <a:solidFill>
                  <a:srgbClr val="000000"/>
                </a:solidFill>
              </a:rPr>
              <a:t>SSF </a:t>
            </a:r>
            <a:r>
              <a:rPr lang="de-DE" dirty="0" smtClean="0">
                <a:solidFill>
                  <a:srgbClr val="000000"/>
                </a:solidFill>
              </a:rPr>
              <a:t>FI </a:t>
            </a:r>
            <a:r>
              <a:rPr lang="en-US" dirty="0" smtClean="0">
                <a:solidFill>
                  <a:srgbClr val="000000"/>
                </a:solidFill>
              </a:rPr>
              <a:t>–</a:t>
            </a:r>
            <a:r>
              <a:rPr lang="de-DE" dirty="0" smtClean="0">
                <a:solidFill>
                  <a:srgbClr val="000000"/>
                </a:solidFill>
              </a:rPr>
              <a:t> </a:t>
            </a:r>
            <a:r>
              <a:rPr lang="en-US" dirty="0" smtClean="0">
                <a:solidFill>
                  <a:srgbClr val="000000"/>
                </a:solidFill>
              </a:rPr>
              <a:t>Shared</a:t>
            </a:r>
            <a:r>
              <a:rPr lang="de-DE" dirty="0" smtClean="0">
                <a:solidFill>
                  <a:srgbClr val="000000"/>
                </a:solidFill>
              </a:rPr>
              <a:t> </a:t>
            </a:r>
            <a:r>
              <a:rPr lang="de-DE" dirty="0">
                <a:solidFill>
                  <a:srgbClr val="000000"/>
                </a:solidFill>
              </a:rPr>
              <a:t>Service </a:t>
            </a:r>
            <a:r>
              <a:rPr lang="de-DE" dirty="0" smtClean="0">
                <a:solidFill>
                  <a:srgbClr val="000000"/>
                </a:solidFill>
              </a:rPr>
              <a:t>Framework </a:t>
            </a:r>
            <a:r>
              <a:rPr lang="de-DE" dirty="0" err="1" smtClean="0">
                <a:solidFill>
                  <a:srgbClr val="000000"/>
                </a:solidFill>
              </a:rPr>
              <a:t>Finance</a:t>
            </a:r>
            <a:endParaRPr lang="de-DE" dirty="0">
              <a:solidFill>
                <a:srgbClr val="000000"/>
              </a:solidFill>
            </a:endParaRPr>
          </a:p>
          <a:p>
            <a:pPr>
              <a:spcAft>
                <a:spcPts val="0"/>
              </a:spcAft>
              <a:buFont typeface="Wingdings 3" panose="05040102010807070707" pitchFamily="18" charset="2"/>
              <a:buChar char=""/>
              <a:defRPr/>
            </a:pPr>
            <a:r>
              <a:rPr lang="en-US" dirty="0">
                <a:solidFill>
                  <a:srgbClr val="000000"/>
                </a:solidFill>
              </a:rPr>
              <a:t>Entry </a:t>
            </a:r>
            <a:r>
              <a:rPr lang="en-US" dirty="0" smtClean="0">
                <a:solidFill>
                  <a:srgbClr val="000000"/>
                </a:solidFill>
              </a:rPr>
              <a:t>channel </a:t>
            </a:r>
            <a:r>
              <a:rPr lang="en-US" dirty="0">
                <a:solidFill>
                  <a:srgbClr val="000000"/>
                </a:solidFill>
              </a:rPr>
              <a:t>– How the request is received in </a:t>
            </a:r>
            <a:r>
              <a:rPr lang="en-US" dirty="0" smtClean="0">
                <a:solidFill>
                  <a:srgbClr val="000000"/>
                </a:solidFill>
              </a:rPr>
              <a:t>SSF FI (e.g</a:t>
            </a:r>
            <a:r>
              <a:rPr lang="en-US" dirty="0">
                <a:solidFill>
                  <a:srgbClr val="000000"/>
                </a:solidFill>
              </a:rPr>
              <a:t>.</a:t>
            </a:r>
            <a:r>
              <a:rPr lang="en-US" dirty="0" smtClean="0">
                <a:solidFill>
                  <a:srgbClr val="000000"/>
                </a:solidFill>
              </a:rPr>
              <a:t> e-mail)</a:t>
            </a:r>
            <a:endParaRPr lang="en-US" dirty="0">
              <a:solidFill>
                <a:srgbClr val="000000"/>
              </a:solidFill>
            </a:endParaRPr>
          </a:p>
          <a:p>
            <a:pPr>
              <a:spcAft>
                <a:spcPts val="0"/>
              </a:spcAft>
              <a:buFont typeface="Wingdings 3" panose="05040102010807070707" pitchFamily="18" charset="2"/>
              <a:buChar char=""/>
              <a:defRPr/>
            </a:pPr>
            <a:r>
              <a:rPr lang="en-US" dirty="0">
                <a:solidFill>
                  <a:srgbClr val="000000"/>
                </a:solidFill>
              </a:rPr>
              <a:t>Self Service – BGN </a:t>
            </a:r>
            <a:r>
              <a:rPr lang="en-US" dirty="0" smtClean="0">
                <a:solidFill>
                  <a:srgbClr val="000000"/>
                </a:solidFill>
              </a:rPr>
              <a:t>access, where </a:t>
            </a:r>
            <a:r>
              <a:rPr lang="en-US" dirty="0">
                <a:solidFill>
                  <a:srgbClr val="000000"/>
                </a:solidFill>
              </a:rPr>
              <a:t>an employee can </a:t>
            </a:r>
            <a:r>
              <a:rPr lang="en-US" dirty="0" smtClean="0">
                <a:solidFill>
                  <a:srgbClr val="000000"/>
                </a:solidFill>
              </a:rPr>
              <a:t>raise a request</a:t>
            </a:r>
            <a:endParaRPr lang="en-US" dirty="0">
              <a:solidFill>
                <a:srgbClr val="000000"/>
              </a:solidFill>
            </a:endParaRPr>
          </a:p>
          <a:p>
            <a:pPr>
              <a:spcAft>
                <a:spcPts val="0"/>
              </a:spcAft>
              <a:buFont typeface="Wingdings 3" panose="05040102010807070707" pitchFamily="18" charset="2"/>
              <a:buChar char=""/>
              <a:defRPr/>
            </a:pPr>
            <a:r>
              <a:rPr lang="en-US" dirty="0" smtClean="0">
                <a:solidFill>
                  <a:srgbClr val="000000"/>
                </a:solidFill>
              </a:rPr>
              <a:t>Service Request (SR) </a:t>
            </a:r>
            <a:r>
              <a:rPr lang="en-US" dirty="0">
                <a:solidFill>
                  <a:srgbClr val="000000"/>
                </a:solidFill>
              </a:rPr>
              <a:t>– </a:t>
            </a:r>
            <a:r>
              <a:rPr lang="en-US" dirty="0" smtClean="0">
                <a:solidFill>
                  <a:srgbClr val="000000"/>
                </a:solidFill>
              </a:rPr>
              <a:t>Customer </a:t>
            </a:r>
            <a:r>
              <a:rPr lang="en-US" dirty="0">
                <a:solidFill>
                  <a:srgbClr val="000000"/>
                </a:solidFill>
              </a:rPr>
              <a:t>i</a:t>
            </a:r>
            <a:r>
              <a:rPr lang="en-US" dirty="0" smtClean="0">
                <a:solidFill>
                  <a:srgbClr val="000000"/>
                </a:solidFill>
              </a:rPr>
              <a:t>nquiry </a:t>
            </a:r>
            <a:r>
              <a:rPr lang="en-US" dirty="0">
                <a:solidFill>
                  <a:srgbClr val="000000"/>
                </a:solidFill>
              </a:rPr>
              <a:t>transformed </a:t>
            </a:r>
            <a:r>
              <a:rPr lang="en-US" dirty="0" smtClean="0">
                <a:solidFill>
                  <a:srgbClr val="000000"/>
                </a:solidFill>
              </a:rPr>
              <a:t>into </a:t>
            </a:r>
            <a:r>
              <a:rPr lang="en-US" dirty="0">
                <a:solidFill>
                  <a:srgbClr val="000000"/>
                </a:solidFill>
              </a:rPr>
              <a:t>SSF </a:t>
            </a:r>
            <a:r>
              <a:rPr lang="en-US" dirty="0" smtClean="0">
                <a:solidFill>
                  <a:srgbClr val="000000"/>
                </a:solidFill>
              </a:rPr>
              <a:t>FI ticket</a:t>
            </a:r>
            <a:endParaRPr lang="en-US" dirty="0">
              <a:solidFill>
                <a:srgbClr val="000000"/>
              </a:solidFill>
            </a:endParaRPr>
          </a:p>
          <a:p>
            <a:pPr>
              <a:spcAft>
                <a:spcPts val="0"/>
              </a:spcAft>
              <a:buFont typeface="Wingdings 3" panose="05040102010807070707" pitchFamily="18" charset="2"/>
              <a:buChar char=""/>
              <a:defRPr/>
            </a:pPr>
            <a:r>
              <a:rPr lang="en-US" dirty="0">
                <a:solidFill>
                  <a:srgbClr val="000000"/>
                </a:solidFill>
              </a:rPr>
              <a:t>Service Team – </a:t>
            </a:r>
            <a:r>
              <a:rPr lang="en-US" dirty="0" smtClean="0">
                <a:solidFill>
                  <a:srgbClr val="000000"/>
                </a:solidFill>
              </a:rPr>
              <a:t>The </a:t>
            </a:r>
            <a:r>
              <a:rPr lang="en-US" dirty="0">
                <a:solidFill>
                  <a:srgbClr val="000000"/>
                </a:solidFill>
              </a:rPr>
              <a:t>team who handles the request</a:t>
            </a:r>
          </a:p>
          <a:p>
            <a:pPr>
              <a:spcAft>
                <a:spcPts val="0"/>
              </a:spcAft>
              <a:buFont typeface="Wingdings 3" panose="05040102010807070707" pitchFamily="18" charset="2"/>
              <a:buChar char=""/>
              <a:defRPr/>
            </a:pPr>
            <a:r>
              <a:rPr lang="en-US" dirty="0" smtClean="0">
                <a:solidFill>
                  <a:srgbClr val="000000"/>
                </a:solidFill>
              </a:rPr>
              <a:t>GPLA </a:t>
            </a:r>
            <a:r>
              <a:rPr lang="en-US" dirty="0">
                <a:solidFill>
                  <a:srgbClr val="000000"/>
                </a:solidFill>
              </a:rPr>
              <a:t>– Global Processes Library Accounting</a:t>
            </a:r>
          </a:p>
          <a:p>
            <a:pPr>
              <a:spcAft>
                <a:spcPts val="0"/>
              </a:spcAft>
              <a:buFont typeface="Wingdings 3" panose="05040102010807070707" pitchFamily="18" charset="2"/>
              <a:buChar char=""/>
            </a:pPr>
            <a:endParaRPr lang="en-US" dirty="0">
              <a:solidFill>
                <a:srgbClr val="000000"/>
              </a:solidFill>
            </a:endParaRPr>
          </a:p>
        </p:txBody>
      </p:sp>
      <p:sp>
        <p:nvSpPr>
          <p:cNvPr id="6" name="Rectangle 5"/>
          <p:cNvSpPr>
            <a:spLocks/>
          </p:cNvSpPr>
          <p:nvPr>
            <p:custDataLst>
              <p:tags r:id="rId6"/>
            </p:custDataLst>
          </p:nvPr>
        </p:nvSpPr>
        <p:spPr>
          <a:xfrm>
            <a:off x="593090" y="5643880"/>
            <a:ext cx="64604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en-US" sz="600" smtClean="0">
                <a:solidFill>
                  <a:srgbClr val="000000"/>
                </a:solidFill>
                <a:latin typeface="Bosch Office Sans" pitchFamily="2" charset="0"/>
              </a:rPr>
              <a:t>Cross Divisional Group - Software, Methods and Tools | GS/ACE | 19/02/2018</a:t>
            </a:r>
            <a:endParaRPr lang="en-US" sz="600" dirty="0">
              <a:solidFill>
                <a:srgbClr val="000000"/>
              </a:solidFill>
              <a:latin typeface="Bosch Office Sans" pitchFamily="2" charset="0"/>
            </a:endParaRPr>
          </a:p>
        </p:txBody>
      </p:sp>
      <p:sp>
        <p:nvSpPr>
          <p:cNvPr id="5" name="Rectangle 4"/>
          <p:cNvSpPr>
            <a:spLocks/>
          </p:cNvSpPr>
          <p:nvPr>
            <p:custDataLst>
              <p:tags r:id="rId7"/>
            </p:custDataLst>
          </p:nvPr>
        </p:nvSpPr>
        <p:spPr>
          <a:xfrm>
            <a:off x="593090" y="5758180"/>
            <a:ext cx="64604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en-US" sz="600" smtClean="0">
                <a:solidFill>
                  <a:srgbClr val="B2B3B5"/>
                </a:solidFill>
                <a:latin typeface="Bosch Office Sans" panose="020B0604020202020204" pitchFamily="34" charset="0"/>
              </a:rPr>
              <a:t>© Robert Bosch GmbH 2016. All rights reserved, also regarding any disposal, exploitation, reproduction, editing, distribution, as well as in the event of applications for industrial property rights.</a:t>
            </a:r>
            <a:endParaRPr lang="en-US" sz="600">
              <a:solidFill>
                <a:srgbClr val="B2B3B5"/>
              </a:solidFill>
              <a:latin typeface="Bosch Office Sans" panose="020B0604020202020204" pitchFamily="34" charset="0"/>
            </a:endParaRPr>
          </a:p>
        </p:txBody>
      </p:sp>
      <p:sp>
        <p:nvSpPr>
          <p:cNvPr id="4" name="Rectangle 3"/>
          <p:cNvSpPr>
            <a:spLocks/>
          </p:cNvSpPr>
          <p:nvPr>
            <p:custDataLst>
              <p:tags r:id="rId8"/>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r>
              <a:rPr lang="en-US" sz="1200" smtClean="0">
                <a:solidFill>
                  <a:srgbClr val="999FA6"/>
                </a:solidFill>
              </a:rPr>
              <a:t>7</a:t>
            </a:r>
            <a:endParaRPr lang="en-US" sz="1200">
              <a:solidFill>
                <a:srgbClr val="999FA6"/>
              </a:solidFill>
            </a:endParaRPr>
          </a:p>
        </p:txBody>
      </p:sp>
      <p:sp>
        <p:nvSpPr>
          <p:cNvPr id="3" name="Rectangle 2" hidden="1"/>
          <p:cNvSpPr>
            <a:spLocks/>
          </p:cNvSpPr>
          <p:nvPr>
            <p:custDataLst>
              <p:tags r:id="rId9"/>
            </p:custDataLst>
          </p:nvPr>
        </p:nvSpPr>
        <p:spPr>
          <a:xfrm>
            <a:off x="648208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7780" rIns="0" bIns="0" rtlCol="0" anchor="t">
            <a:normAutofit/>
          </a:bodyPr>
          <a:lstStyle/>
          <a:p>
            <a:pPr>
              <a:lnSpc>
                <a:spcPts val="900"/>
              </a:lnSpc>
            </a:pPr>
            <a:endParaRPr lang="en-US" sz="600">
              <a:solidFill>
                <a:srgbClr val="000000"/>
              </a:solidFill>
            </a:endParaRPr>
          </a:p>
        </p:txBody>
      </p:sp>
      <p:sp>
        <p:nvSpPr>
          <p:cNvPr id="12293" name="Rectangle 4__"/>
          <p:cNvSpPr>
            <a:spLocks noChangeArrowheads="1"/>
          </p:cNvSpPr>
          <p:nvPr/>
        </p:nvSpPr>
        <p:spPr bwMode="auto">
          <a:xfrm>
            <a:off x="6244473" y="293659"/>
            <a:ext cx="1763146" cy="146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nchor="ctr"/>
          <a:lstStyle>
            <a:lvl1pPr>
              <a:defRPr>
                <a:solidFill>
                  <a:schemeClr val="tx1"/>
                </a:solidFill>
                <a:latin typeface="Bosch Office Sans" panose="020B0604020202020204" pitchFamily="34" charset="0"/>
              </a:defRPr>
            </a:lvl1pPr>
            <a:lvl2pPr marL="742950" indent="-285750">
              <a:defRPr>
                <a:solidFill>
                  <a:schemeClr val="tx1"/>
                </a:solidFill>
                <a:latin typeface="Bosch Office Sans" panose="020B0604020202020204" pitchFamily="34" charset="0"/>
              </a:defRPr>
            </a:lvl2pPr>
            <a:lvl3pPr marL="1143000" indent="-228600">
              <a:defRPr>
                <a:solidFill>
                  <a:schemeClr val="tx1"/>
                </a:solidFill>
                <a:latin typeface="Bosch Office Sans" panose="020B0604020202020204" pitchFamily="34" charset="0"/>
              </a:defRPr>
            </a:lvl3pPr>
            <a:lvl4pPr marL="1600200" indent="-228600">
              <a:defRPr>
                <a:solidFill>
                  <a:schemeClr val="tx1"/>
                </a:solidFill>
                <a:latin typeface="Bosch Office Sans" panose="020B0604020202020204" pitchFamily="34" charset="0"/>
              </a:defRPr>
            </a:lvl4pPr>
            <a:lvl5pPr marL="2057400" indent="-228600">
              <a:defRPr>
                <a:solidFill>
                  <a:schemeClr val="tx1"/>
                </a:solidFill>
                <a:latin typeface="Bosch Office Sans" panose="020B0604020202020204" pitchFamily="34" charset="0"/>
              </a:defRPr>
            </a:lvl5pPr>
            <a:lvl6pPr marL="2514600" indent="-228600" eaLnBrk="0" fontAlgn="base" hangingPunct="0">
              <a:spcBef>
                <a:spcPct val="0"/>
              </a:spcBef>
              <a:spcAft>
                <a:spcPct val="0"/>
              </a:spcAft>
              <a:defRPr>
                <a:solidFill>
                  <a:schemeClr val="tx1"/>
                </a:solidFill>
                <a:latin typeface="Bosch Office Sans" panose="020B0604020202020204" pitchFamily="34" charset="0"/>
              </a:defRPr>
            </a:lvl6pPr>
            <a:lvl7pPr marL="2971800" indent="-228600" eaLnBrk="0" fontAlgn="base" hangingPunct="0">
              <a:spcBef>
                <a:spcPct val="0"/>
              </a:spcBef>
              <a:spcAft>
                <a:spcPct val="0"/>
              </a:spcAft>
              <a:defRPr>
                <a:solidFill>
                  <a:schemeClr val="tx1"/>
                </a:solidFill>
                <a:latin typeface="Bosch Office Sans" panose="020B0604020202020204" pitchFamily="34" charset="0"/>
              </a:defRPr>
            </a:lvl7pPr>
            <a:lvl8pPr marL="3429000" indent="-228600" eaLnBrk="0" fontAlgn="base" hangingPunct="0">
              <a:spcBef>
                <a:spcPct val="0"/>
              </a:spcBef>
              <a:spcAft>
                <a:spcPct val="0"/>
              </a:spcAft>
              <a:defRPr>
                <a:solidFill>
                  <a:schemeClr val="tx1"/>
                </a:solidFill>
                <a:latin typeface="Bosch Office Sans" panose="020B0604020202020204" pitchFamily="34" charset="0"/>
              </a:defRPr>
            </a:lvl8pPr>
            <a:lvl9pPr marL="3886200" indent="-228600" eaLnBrk="0" fontAlgn="base" hangingPunct="0">
              <a:spcBef>
                <a:spcPct val="0"/>
              </a:spcBef>
              <a:spcAft>
                <a:spcPct val="0"/>
              </a:spcAft>
              <a:defRPr>
                <a:solidFill>
                  <a:schemeClr val="tx1"/>
                </a:solidFill>
                <a:latin typeface="Bosch Office Sans" panose="020B0604020202020204" pitchFamily="34" charset="0"/>
              </a:defRPr>
            </a:lvl9pPr>
          </a:lstStyle>
          <a:p>
            <a:endParaRPr lang="ro-RO" altLang="en-US" sz="771">
              <a:solidFill>
                <a:srgbClr val="FFFFFF"/>
              </a:solidFill>
            </a:endParaRPr>
          </a:p>
        </p:txBody>
      </p:sp>
      <p:sp>
        <p:nvSpPr>
          <p:cNvPr id="12295" name="Rectangle 6"/>
          <p:cNvSpPr>
            <a:spLocks noChangeArrowheads="1"/>
          </p:cNvSpPr>
          <p:nvPr/>
        </p:nvSpPr>
        <p:spPr bwMode="auto">
          <a:xfrm>
            <a:off x="8203524" y="5913685"/>
            <a:ext cx="24488" cy="146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lvl1pPr>
              <a:defRPr>
                <a:solidFill>
                  <a:schemeClr val="tx1"/>
                </a:solidFill>
                <a:latin typeface="Bosch Office Sans" panose="020B0604020202020204" pitchFamily="34" charset="0"/>
              </a:defRPr>
            </a:lvl1pPr>
            <a:lvl2pPr marL="742950" indent="-285750">
              <a:defRPr>
                <a:solidFill>
                  <a:schemeClr val="tx1"/>
                </a:solidFill>
                <a:latin typeface="Bosch Office Sans" panose="020B0604020202020204" pitchFamily="34" charset="0"/>
              </a:defRPr>
            </a:lvl2pPr>
            <a:lvl3pPr marL="1143000" indent="-228600">
              <a:defRPr>
                <a:solidFill>
                  <a:schemeClr val="tx1"/>
                </a:solidFill>
                <a:latin typeface="Bosch Office Sans" panose="020B0604020202020204" pitchFamily="34" charset="0"/>
              </a:defRPr>
            </a:lvl3pPr>
            <a:lvl4pPr marL="1600200" indent="-228600">
              <a:defRPr>
                <a:solidFill>
                  <a:schemeClr val="tx1"/>
                </a:solidFill>
                <a:latin typeface="Bosch Office Sans" panose="020B0604020202020204" pitchFamily="34" charset="0"/>
              </a:defRPr>
            </a:lvl4pPr>
            <a:lvl5pPr marL="2057400" indent="-228600">
              <a:defRPr>
                <a:solidFill>
                  <a:schemeClr val="tx1"/>
                </a:solidFill>
                <a:latin typeface="Bosch Office Sans" panose="020B0604020202020204" pitchFamily="34" charset="0"/>
              </a:defRPr>
            </a:lvl5pPr>
            <a:lvl6pPr marL="2514600" indent="-228600" eaLnBrk="0" fontAlgn="base" hangingPunct="0">
              <a:spcBef>
                <a:spcPct val="0"/>
              </a:spcBef>
              <a:spcAft>
                <a:spcPct val="0"/>
              </a:spcAft>
              <a:defRPr>
                <a:solidFill>
                  <a:schemeClr val="tx1"/>
                </a:solidFill>
                <a:latin typeface="Bosch Office Sans" panose="020B0604020202020204" pitchFamily="34" charset="0"/>
              </a:defRPr>
            </a:lvl6pPr>
            <a:lvl7pPr marL="2971800" indent="-228600" eaLnBrk="0" fontAlgn="base" hangingPunct="0">
              <a:spcBef>
                <a:spcPct val="0"/>
              </a:spcBef>
              <a:spcAft>
                <a:spcPct val="0"/>
              </a:spcAft>
              <a:defRPr>
                <a:solidFill>
                  <a:schemeClr val="tx1"/>
                </a:solidFill>
                <a:latin typeface="Bosch Office Sans" panose="020B0604020202020204" pitchFamily="34" charset="0"/>
              </a:defRPr>
            </a:lvl7pPr>
            <a:lvl8pPr marL="3429000" indent="-228600" eaLnBrk="0" fontAlgn="base" hangingPunct="0">
              <a:spcBef>
                <a:spcPct val="0"/>
              </a:spcBef>
              <a:spcAft>
                <a:spcPct val="0"/>
              </a:spcAft>
              <a:defRPr>
                <a:solidFill>
                  <a:schemeClr val="tx1"/>
                </a:solidFill>
                <a:latin typeface="Bosch Office Sans" panose="020B0604020202020204" pitchFamily="34" charset="0"/>
              </a:defRPr>
            </a:lvl8pPr>
            <a:lvl9pPr marL="3886200" indent="-228600" eaLnBrk="0" fontAlgn="base" hangingPunct="0">
              <a:spcBef>
                <a:spcPct val="0"/>
              </a:spcBef>
              <a:spcAft>
                <a:spcPct val="0"/>
              </a:spcAft>
              <a:defRPr>
                <a:solidFill>
                  <a:schemeClr val="tx1"/>
                </a:solidFill>
                <a:latin typeface="Bosch Office Sans" panose="020B0604020202020204" pitchFamily="34" charset="0"/>
              </a:defRPr>
            </a:lvl9pPr>
          </a:lstStyle>
          <a:p>
            <a:pPr algn="r">
              <a:lnSpc>
                <a:spcPct val="107000"/>
              </a:lnSpc>
            </a:pPr>
            <a:endParaRPr lang="ro-RO" altLang="en-US" sz="675"/>
          </a:p>
        </p:txBody>
      </p:sp>
    </p:spTree>
    <p:custDataLst>
      <p:tags r:id="rId1"/>
    </p:custDataLst>
    <p:extLst>
      <p:ext uri="{BB962C8B-B14F-4D97-AF65-F5344CB8AC3E}">
        <p14:creationId xmlns:p14="http://schemas.microsoft.com/office/powerpoint/2010/main" val="891221027"/>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385" name="Picture 16384"/>
          <p:cNvPicPr>
            <a:picLocks/>
          </p:cNvPicPr>
          <p:nvPr>
            <p:custDataLst>
              <p:tags r:id="rId2"/>
            </p:custDataLst>
          </p:nvPr>
        </p:nvPicPr>
        <p:blipFill>
          <a:blip r:embed="rId62" cstate="print">
            <a:extLst>
              <a:ext uri="{28A0092B-C50C-407E-A947-70E740481C1C}">
                <a14:useLocalDpi xmlns:a14="http://schemas.microsoft.com/office/drawing/2010/main" val="0"/>
              </a:ext>
            </a:extLst>
          </a:blip>
          <a:stretch>
            <a:fillRect/>
          </a:stretch>
        </p:blipFill>
        <p:spPr>
          <a:xfrm>
            <a:off x="701675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53" name="Rectangle 52"/>
          <p:cNvSpPr/>
          <p:nvPr>
            <p:custDataLst>
              <p:tags r:id="rId3"/>
            </p:custDataLst>
          </p:nvPr>
        </p:nvSpPr>
        <p:spPr>
          <a:xfrm>
            <a:off x="276930" y="1210735"/>
            <a:ext cx="7566833" cy="1109618"/>
          </a:xfrm>
          <a:prstGeom prst="rect">
            <a:avLst/>
          </a:prstGeom>
          <a:solidFill>
            <a:srgbClr val="D7D7D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735"/>
          </a:p>
        </p:txBody>
      </p:sp>
      <p:sp>
        <p:nvSpPr>
          <p:cNvPr id="55" name="Rectangle 54"/>
          <p:cNvSpPr/>
          <p:nvPr>
            <p:custDataLst>
              <p:tags r:id="rId4"/>
            </p:custDataLst>
          </p:nvPr>
        </p:nvSpPr>
        <p:spPr>
          <a:xfrm>
            <a:off x="276930" y="2369237"/>
            <a:ext cx="7566833" cy="396000"/>
          </a:xfrm>
          <a:prstGeom prst="rect">
            <a:avLst/>
          </a:prstGeom>
          <a:solidFill>
            <a:srgbClr val="D7D7D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735"/>
          </a:p>
        </p:txBody>
      </p:sp>
      <p:sp>
        <p:nvSpPr>
          <p:cNvPr id="57" name="Rectangle 56"/>
          <p:cNvSpPr/>
          <p:nvPr>
            <p:custDataLst>
              <p:tags r:id="rId5"/>
            </p:custDataLst>
          </p:nvPr>
        </p:nvSpPr>
        <p:spPr>
          <a:xfrm>
            <a:off x="286352" y="2809975"/>
            <a:ext cx="7566833" cy="2707470"/>
          </a:xfrm>
          <a:prstGeom prst="rect">
            <a:avLst/>
          </a:prstGeom>
          <a:solidFill>
            <a:srgbClr val="D7D7D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735"/>
          </a:p>
        </p:txBody>
      </p:sp>
      <p:pic>
        <p:nvPicPr>
          <p:cNvPr id="27" name="Picture 26"/>
          <p:cNvPicPr>
            <a:picLocks/>
          </p:cNvPicPr>
          <p:nvPr>
            <p:custDataLst>
              <p:tags r:id="rId6"/>
            </p:custDataLst>
          </p:nvPr>
        </p:nvPicPr>
        <p:blipFill>
          <a:blip r:embed="rId63">
            <a:extLst>
              <a:ext uri="{28A0092B-C50C-407E-A947-70E740481C1C}">
                <a14:useLocalDpi xmlns:a14="http://schemas.microsoft.com/office/drawing/2010/main" val="0"/>
              </a:ext>
            </a:extLst>
          </a:blip>
          <a:stretch>
            <a:fillRect/>
          </a:stretch>
        </p:blipFill>
        <p:spPr>
          <a:xfrm>
            <a:off x="0" y="6041390"/>
            <a:ext cx="822833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16386" name="Rectangle 10"/>
          <p:cNvSpPr>
            <a:spLocks noGrp="1" noChangeArrowheads="1"/>
          </p:cNvSpPr>
          <p:nvPr>
            <p:ph type="title"/>
            <p:custDataLst>
              <p:tags r:id="rId7"/>
            </p:custDataLst>
          </p:nvPr>
        </p:nvSpPr>
        <p:spPr>
          <a:solidFill>
            <a:scrgbClr r="0" g="0" b="0">
              <a:alpha val="0"/>
            </a:scrgbClr>
          </a:solid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spcAft>
                <a:spcPts val="0"/>
              </a:spcAft>
            </a:pPr>
            <a:r>
              <a:rPr lang="en-US" altLang="en-US" sz="2800" dirty="0" smtClean="0"/>
              <a:t>SSF </a:t>
            </a:r>
            <a:r>
              <a:rPr lang="en-US" sz="2800" dirty="0"/>
              <a:t>FI </a:t>
            </a:r>
            <a:r>
              <a:rPr lang="en-US" altLang="en-US" sz="2800" dirty="0" smtClean="0"/>
              <a:t>Overview</a:t>
            </a:r>
            <a:br>
              <a:rPr lang="en-US" altLang="en-US" sz="2800" dirty="0" smtClean="0"/>
            </a:br>
            <a:r>
              <a:rPr lang="en-US" altLang="en-US" sz="2800" dirty="0" err="1" smtClean="0">
                <a:solidFill>
                  <a:srgbClr val="0E78C5"/>
                </a:solidFill>
              </a:rPr>
              <a:t>Overview</a:t>
            </a:r>
            <a:r>
              <a:rPr lang="en-US" altLang="en-US" sz="2800" dirty="0" smtClean="0">
                <a:solidFill>
                  <a:srgbClr val="0E78C5"/>
                </a:solidFill>
              </a:rPr>
              <a:t> about the tool</a:t>
            </a:r>
            <a:endParaRPr lang="de-DE" altLang="en-US" sz="2800" dirty="0">
              <a:solidFill>
                <a:srgbClr val="0E78C5"/>
              </a:solidFill>
            </a:endParaRPr>
          </a:p>
        </p:txBody>
      </p:sp>
      <p:sp>
        <p:nvSpPr>
          <p:cNvPr id="6" name="Rectangle 5"/>
          <p:cNvSpPr>
            <a:spLocks/>
          </p:cNvSpPr>
          <p:nvPr>
            <p:custDataLst>
              <p:tags r:id="rId8"/>
            </p:custDataLst>
          </p:nvPr>
        </p:nvSpPr>
        <p:spPr>
          <a:xfrm>
            <a:off x="593090" y="5643880"/>
            <a:ext cx="64604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en-US" sz="600" smtClean="0">
                <a:solidFill>
                  <a:srgbClr val="000000"/>
                </a:solidFill>
                <a:latin typeface="Bosch Office Sans" pitchFamily="2" charset="0"/>
              </a:rPr>
              <a:t>Cross Divisional Group - Software, Methods and Tools | GS/ACE | 19/02/2018</a:t>
            </a:r>
            <a:endParaRPr lang="en-US" sz="600" dirty="0">
              <a:solidFill>
                <a:srgbClr val="000000"/>
              </a:solidFill>
              <a:latin typeface="Bosch Office Sans" pitchFamily="2" charset="0"/>
            </a:endParaRPr>
          </a:p>
        </p:txBody>
      </p:sp>
      <p:sp>
        <p:nvSpPr>
          <p:cNvPr id="5" name="Rectangle 4"/>
          <p:cNvSpPr>
            <a:spLocks/>
          </p:cNvSpPr>
          <p:nvPr>
            <p:custDataLst>
              <p:tags r:id="rId9"/>
            </p:custDataLst>
          </p:nvPr>
        </p:nvSpPr>
        <p:spPr>
          <a:xfrm>
            <a:off x="593090" y="5758180"/>
            <a:ext cx="64604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en-US" sz="600" smtClean="0">
                <a:solidFill>
                  <a:srgbClr val="B2B3B5"/>
                </a:solidFill>
                <a:latin typeface="Bosch Office Sans" panose="020B0604020202020204" pitchFamily="34" charset="0"/>
              </a:rPr>
              <a:t>© Robert Bosch GmbH 2016. All rights reserved, also regarding any disposal, exploitation, reproduction, editing, distribution, as well as in the event of applications for industrial property rights.</a:t>
            </a:r>
            <a:endParaRPr lang="en-US" sz="600">
              <a:solidFill>
                <a:srgbClr val="B2B3B5"/>
              </a:solidFill>
              <a:latin typeface="Bosch Office Sans" panose="020B0604020202020204" pitchFamily="34" charset="0"/>
            </a:endParaRPr>
          </a:p>
        </p:txBody>
      </p:sp>
      <p:sp>
        <p:nvSpPr>
          <p:cNvPr id="4" name="Rectangle 3"/>
          <p:cNvSpPr>
            <a:spLocks/>
          </p:cNvSpPr>
          <p:nvPr>
            <p:custDataLst>
              <p:tags r:id="rId10"/>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r>
              <a:rPr lang="en-US" sz="1200" smtClean="0">
                <a:solidFill>
                  <a:srgbClr val="999FA6"/>
                </a:solidFill>
              </a:rPr>
              <a:t>8</a:t>
            </a:r>
            <a:endParaRPr lang="en-US" sz="1200">
              <a:solidFill>
                <a:srgbClr val="999FA6"/>
              </a:solidFill>
            </a:endParaRPr>
          </a:p>
        </p:txBody>
      </p:sp>
      <p:sp>
        <p:nvSpPr>
          <p:cNvPr id="3" name="Rectangle 2" hidden="1"/>
          <p:cNvSpPr>
            <a:spLocks/>
          </p:cNvSpPr>
          <p:nvPr>
            <p:custDataLst>
              <p:tags r:id="rId11"/>
            </p:custDataLst>
          </p:nvPr>
        </p:nvSpPr>
        <p:spPr>
          <a:xfrm>
            <a:off x="648208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7780" rIns="0" bIns="0" rtlCol="0" anchor="t">
            <a:normAutofit/>
          </a:bodyPr>
          <a:lstStyle/>
          <a:p>
            <a:pPr>
              <a:lnSpc>
                <a:spcPts val="900"/>
              </a:lnSpc>
            </a:pPr>
            <a:endParaRPr lang="en-US" sz="600">
              <a:solidFill>
                <a:srgbClr val="000000"/>
              </a:solidFill>
            </a:endParaRPr>
          </a:p>
        </p:txBody>
      </p:sp>
      <p:sp>
        <p:nvSpPr>
          <p:cNvPr id="16389" name="Rectangle 4_"/>
          <p:cNvSpPr>
            <a:spLocks noChangeArrowheads="1"/>
          </p:cNvSpPr>
          <p:nvPr/>
        </p:nvSpPr>
        <p:spPr bwMode="auto">
          <a:xfrm>
            <a:off x="6244473" y="293659"/>
            <a:ext cx="1763146" cy="146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nchor="ctr"/>
          <a:lstStyle>
            <a:lvl1pPr>
              <a:defRPr>
                <a:solidFill>
                  <a:schemeClr val="tx1"/>
                </a:solidFill>
                <a:latin typeface="Bosch Office Sans" panose="020B0604020202020204" pitchFamily="34" charset="0"/>
              </a:defRPr>
            </a:lvl1pPr>
            <a:lvl2pPr marL="742950" indent="-285750">
              <a:defRPr>
                <a:solidFill>
                  <a:schemeClr val="tx1"/>
                </a:solidFill>
                <a:latin typeface="Bosch Office Sans" panose="020B0604020202020204" pitchFamily="34" charset="0"/>
              </a:defRPr>
            </a:lvl2pPr>
            <a:lvl3pPr marL="1143000" indent="-228600">
              <a:defRPr>
                <a:solidFill>
                  <a:schemeClr val="tx1"/>
                </a:solidFill>
                <a:latin typeface="Bosch Office Sans" panose="020B0604020202020204" pitchFamily="34" charset="0"/>
              </a:defRPr>
            </a:lvl3pPr>
            <a:lvl4pPr marL="1600200" indent="-228600">
              <a:defRPr>
                <a:solidFill>
                  <a:schemeClr val="tx1"/>
                </a:solidFill>
                <a:latin typeface="Bosch Office Sans" panose="020B0604020202020204" pitchFamily="34" charset="0"/>
              </a:defRPr>
            </a:lvl4pPr>
            <a:lvl5pPr marL="2057400" indent="-228600">
              <a:defRPr>
                <a:solidFill>
                  <a:schemeClr val="tx1"/>
                </a:solidFill>
                <a:latin typeface="Bosch Office Sans" panose="020B0604020202020204" pitchFamily="34" charset="0"/>
              </a:defRPr>
            </a:lvl5pPr>
            <a:lvl6pPr marL="2514600" indent="-228600" eaLnBrk="0" fontAlgn="base" hangingPunct="0">
              <a:spcBef>
                <a:spcPct val="0"/>
              </a:spcBef>
              <a:spcAft>
                <a:spcPct val="0"/>
              </a:spcAft>
              <a:defRPr>
                <a:solidFill>
                  <a:schemeClr val="tx1"/>
                </a:solidFill>
                <a:latin typeface="Bosch Office Sans" panose="020B0604020202020204" pitchFamily="34" charset="0"/>
              </a:defRPr>
            </a:lvl6pPr>
            <a:lvl7pPr marL="2971800" indent="-228600" eaLnBrk="0" fontAlgn="base" hangingPunct="0">
              <a:spcBef>
                <a:spcPct val="0"/>
              </a:spcBef>
              <a:spcAft>
                <a:spcPct val="0"/>
              </a:spcAft>
              <a:defRPr>
                <a:solidFill>
                  <a:schemeClr val="tx1"/>
                </a:solidFill>
                <a:latin typeface="Bosch Office Sans" panose="020B0604020202020204" pitchFamily="34" charset="0"/>
              </a:defRPr>
            </a:lvl7pPr>
            <a:lvl8pPr marL="3429000" indent="-228600" eaLnBrk="0" fontAlgn="base" hangingPunct="0">
              <a:spcBef>
                <a:spcPct val="0"/>
              </a:spcBef>
              <a:spcAft>
                <a:spcPct val="0"/>
              </a:spcAft>
              <a:defRPr>
                <a:solidFill>
                  <a:schemeClr val="tx1"/>
                </a:solidFill>
                <a:latin typeface="Bosch Office Sans" panose="020B0604020202020204" pitchFamily="34" charset="0"/>
              </a:defRPr>
            </a:lvl8pPr>
            <a:lvl9pPr marL="3886200" indent="-228600" eaLnBrk="0" fontAlgn="base" hangingPunct="0">
              <a:spcBef>
                <a:spcPct val="0"/>
              </a:spcBef>
              <a:spcAft>
                <a:spcPct val="0"/>
              </a:spcAft>
              <a:defRPr>
                <a:solidFill>
                  <a:schemeClr val="tx1"/>
                </a:solidFill>
                <a:latin typeface="Bosch Office Sans" panose="020B0604020202020204" pitchFamily="34" charset="0"/>
              </a:defRPr>
            </a:lvl9pPr>
          </a:lstStyle>
          <a:p>
            <a:endParaRPr lang="ro-RO" altLang="en-US" sz="771">
              <a:solidFill>
                <a:srgbClr val="FFFFFF"/>
              </a:solidFill>
            </a:endParaRPr>
          </a:p>
        </p:txBody>
      </p:sp>
      <p:sp>
        <p:nvSpPr>
          <p:cNvPr id="16391" name="Rectangle 6"/>
          <p:cNvSpPr>
            <a:spLocks noChangeArrowheads="1"/>
          </p:cNvSpPr>
          <p:nvPr/>
        </p:nvSpPr>
        <p:spPr bwMode="auto">
          <a:xfrm>
            <a:off x="8203524" y="5913685"/>
            <a:ext cx="24488" cy="146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lvl1pPr>
              <a:defRPr>
                <a:solidFill>
                  <a:schemeClr val="tx1"/>
                </a:solidFill>
                <a:latin typeface="Bosch Office Sans" panose="020B0604020202020204" pitchFamily="34" charset="0"/>
              </a:defRPr>
            </a:lvl1pPr>
            <a:lvl2pPr marL="742950" indent="-285750">
              <a:defRPr>
                <a:solidFill>
                  <a:schemeClr val="tx1"/>
                </a:solidFill>
                <a:latin typeface="Bosch Office Sans" panose="020B0604020202020204" pitchFamily="34" charset="0"/>
              </a:defRPr>
            </a:lvl2pPr>
            <a:lvl3pPr marL="1143000" indent="-228600">
              <a:defRPr>
                <a:solidFill>
                  <a:schemeClr val="tx1"/>
                </a:solidFill>
                <a:latin typeface="Bosch Office Sans" panose="020B0604020202020204" pitchFamily="34" charset="0"/>
              </a:defRPr>
            </a:lvl3pPr>
            <a:lvl4pPr marL="1600200" indent="-228600">
              <a:defRPr>
                <a:solidFill>
                  <a:schemeClr val="tx1"/>
                </a:solidFill>
                <a:latin typeface="Bosch Office Sans" panose="020B0604020202020204" pitchFamily="34" charset="0"/>
              </a:defRPr>
            </a:lvl4pPr>
            <a:lvl5pPr marL="2057400" indent="-228600">
              <a:defRPr>
                <a:solidFill>
                  <a:schemeClr val="tx1"/>
                </a:solidFill>
                <a:latin typeface="Bosch Office Sans" panose="020B0604020202020204" pitchFamily="34" charset="0"/>
              </a:defRPr>
            </a:lvl5pPr>
            <a:lvl6pPr marL="2514600" indent="-228600" eaLnBrk="0" fontAlgn="base" hangingPunct="0">
              <a:spcBef>
                <a:spcPct val="0"/>
              </a:spcBef>
              <a:spcAft>
                <a:spcPct val="0"/>
              </a:spcAft>
              <a:defRPr>
                <a:solidFill>
                  <a:schemeClr val="tx1"/>
                </a:solidFill>
                <a:latin typeface="Bosch Office Sans" panose="020B0604020202020204" pitchFamily="34" charset="0"/>
              </a:defRPr>
            </a:lvl6pPr>
            <a:lvl7pPr marL="2971800" indent="-228600" eaLnBrk="0" fontAlgn="base" hangingPunct="0">
              <a:spcBef>
                <a:spcPct val="0"/>
              </a:spcBef>
              <a:spcAft>
                <a:spcPct val="0"/>
              </a:spcAft>
              <a:defRPr>
                <a:solidFill>
                  <a:schemeClr val="tx1"/>
                </a:solidFill>
                <a:latin typeface="Bosch Office Sans" panose="020B0604020202020204" pitchFamily="34" charset="0"/>
              </a:defRPr>
            </a:lvl7pPr>
            <a:lvl8pPr marL="3429000" indent="-228600" eaLnBrk="0" fontAlgn="base" hangingPunct="0">
              <a:spcBef>
                <a:spcPct val="0"/>
              </a:spcBef>
              <a:spcAft>
                <a:spcPct val="0"/>
              </a:spcAft>
              <a:defRPr>
                <a:solidFill>
                  <a:schemeClr val="tx1"/>
                </a:solidFill>
                <a:latin typeface="Bosch Office Sans" panose="020B0604020202020204" pitchFamily="34" charset="0"/>
              </a:defRPr>
            </a:lvl8pPr>
            <a:lvl9pPr marL="3886200" indent="-228600" eaLnBrk="0" fontAlgn="base" hangingPunct="0">
              <a:spcBef>
                <a:spcPct val="0"/>
              </a:spcBef>
              <a:spcAft>
                <a:spcPct val="0"/>
              </a:spcAft>
              <a:defRPr>
                <a:solidFill>
                  <a:schemeClr val="tx1"/>
                </a:solidFill>
                <a:latin typeface="Bosch Office Sans" panose="020B0604020202020204" pitchFamily="34" charset="0"/>
              </a:defRPr>
            </a:lvl9pPr>
          </a:lstStyle>
          <a:p>
            <a:pPr algn="r">
              <a:lnSpc>
                <a:spcPct val="107000"/>
              </a:lnSpc>
            </a:pPr>
            <a:endParaRPr lang="ro-RO" altLang="en-US" sz="675"/>
          </a:p>
        </p:txBody>
      </p:sp>
      <p:sp>
        <p:nvSpPr>
          <p:cNvPr id="18" name="Rectangle 17"/>
          <p:cNvSpPr/>
          <p:nvPr>
            <p:custDataLst>
              <p:tags r:id="rId12"/>
            </p:custDataLst>
          </p:nvPr>
        </p:nvSpPr>
        <p:spPr>
          <a:xfrm>
            <a:off x="2130652" y="1489965"/>
            <a:ext cx="4374193" cy="710156"/>
          </a:xfrm>
          <a:prstGeom prst="rect">
            <a:avLst/>
          </a:prstGeom>
          <a:solidFill>
            <a:scrgbClr r="0" g="0" b="0">
              <a:alpha val="0"/>
            </a:sc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endParaRPr lang="en-US" sz="1012" b="1" dirty="0">
              <a:solidFill>
                <a:srgbClr val="6E8CB2"/>
              </a:solidFill>
            </a:endParaRPr>
          </a:p>
        </p:txBody>
      </p:sp>
      <p:pic>
        <p:nvPicPr>
          <p:cNvPr id="16397" name="Picture 2_" descr="C:\Program Files (x86)\Microsoft Office\MEDIA\CAGCAT10\j0285360.wmf"/>
          <p:cNvPicPr>
            <a:picLocks noChangeAspect="1" noChangeArrowheads="1"/>
          </p:cNvPicPr>
          <p:nvPr>
            <p:custDataLst>
              <p:tags r:id="rId13"/>
            </p:custDataLst>
          </p:nvPr>
        </p:nvPicPr>
        <p:blipFill>
          <a:blip r:embed="rId64" cstate="print">
            <a:extLst>
              <a:ext uri="{28A0092B-C50C-407E-A947-70E740481C1C}">
                <a14:useLocalDpi xmlns:a14="http://schemas.microsoft.com/office/drawing/2010/main" val="0"/>
              </a:ext>
            </a:extLst>
          </a:blip>
          <a:srcRect/>
          <a:stretch>
            <a:fillRect/>
          </a:stretch>
        </p:blipFill>
        <p:spPr bwMode="auto">
          <a:xfrm>
            <a:off x="3362711" y="1315834"/>
            <a:ext cx="347426" cy="267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8" name="Picture 3"/>
          <p:cNvPicPr>
            <a:picLocks noChangeAspect="1" noChangeArrowheads="1"/>
          </p:cNvPicPr>
          <p:nvPr>
            <p:custDataLst>
              <p:tags r:id="rId14"/>
            </p:custDataLst>
          </p:nvPr>
        </p:nvPicPr>
        <p:blipFill>
          <a:blip r:embed="rId65">
            <a:extLst>
              <a:ext uri="{28A0092B-C50C-407E-A947-70E740481C1C}">
                <a14:useLocalDpi xmlns:a14="http://schemas.microsoft.com/office/drawing/2010/main" val="0"/>
              </a:ext>
            </a:extLst>
          </a:blip>
          <a:srcRect/>
          <a:stretch>
            <a:fillRect/>
          </a:stretch>
        </p:blipFill>
        <p:spPr bwMode="auto">
          <a:xfrm>
            <a:off x="5168710" y="1732814"/>
            <a:ext cx="293858" cy="30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20"/>
          <p:cNvSpPr/>
          <p:nvPr>
            <p:custDataLst>
              <p:tags r:id="rId15"/>
            </p:custDataLst>
          </p:nvPr>
        </p:nvSpPr>
        <p:spPr>
          <a:xfrm>
            <a:off x="2306385" y="2436579"/>
            <a:ext cx="1821305" cy="278553"/>
          </a:xfrm>
          <a:prstGeom prst="rect">
            <a:avLst/>
          </a:prstGeom>
          <a:solidFill>
            <a:srgbClr val="0E78C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57" b="1" dirty="0"/>
              <a:t>Telephone, </a:t>
            </a:r>
            <a:r>
              <a:rPr lang="en-US" sz="1157" b="1" dirty="0" smtClean="0"/>
              <a:t>e-mail </a:t>
            </a:r>
            <a:endParaRPr lang="en-US" sz="1157" b="1" dirty="0"/>
          </a:p>
        </p:txBody>
      </p:sp>
      <p:cxnSp>
        <p:nvCxnSpPr>
          <p:cNvPr id="23" name="Elbow Connector 22"/>
          <p:cNvCxnSpPr/>
          <p:nvPr>
            <p:custDataLst>
              <p:tags r:id="rId16"/>
            </p:custDataLst>
          </p:nvPr>
        </p:nvCxnSpPr>
        <p:spPr>
          <a:xfrm flipH="1">
            <a:off x="6365568" y="1845043"/>
            <a:ext cx="139277" cy="775969"/>
          </a:xfrm>
          <a:prstGeom prst="bentConnector3">
            <a:avLst>
              <a:gd name="adj1" fmla="val -164133"/>
            </a:avLst>
          </a:prstGeom>
          <a:ln w="44450">
            <a:solidFill>
              <a:schemeClr val="accent2"/>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6402" name="Picture 4"/>
          <p:cNvPicPr>
            <a:picLocks noChangeAspect="1" noChangeArrowheads="1"/>
          </p:cNvPicPr>
          <p:nvPr>
            <p:custDataLst>
              <p:tags r:id="rId17"/>
            </p:custDataLst>
          </p:nvPr>
        </p:nvPicPr>
        <p:blipFill>
          <a:blip r:embed="rId66">
            <a:extLst>
              <a:ext uri="{28A0092B-C50C-407E-A947-70E740481C1C}">
                <a14:useLocalDpi xmlns:a14="http://schemas.microsoft.com/office/drawing/2010/main" val="0"/>
              </a:ext>
            </a:extLst>
          </a:blip>
          <a:srcRect/>
          <a:stretch>
            <a:fillRect/>
          </a:stretch>
        </p:blipFill>
        <p:spPr bwMode="auto">
          <a:xfrm>
            <a:off x="3710136" y="1732241"/>
            <a:ext cx="31528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03" name="TextBox 29"/>
          <p:cNvSpPr txBox="1">
            <a:spLocks noChangeArrowheads="1"/>
          </p:cNvSpPr>
          <p:nvPr>
            <p:custDataLst>
              <p:tags r:id="rId18"/>
            </p:custDataLst>
          </p:nvPr>
        </p:nvSpPr>
        <p:spPr bwMode="auto">
          <a:xfrm>
            <a:off x="6690503" y="2003482"/>
            <a:ext cx="1267261" cy="240707"/>
          </a:xfrm>
          <a:prstGeom prst="rect">
            <a:avLst/>
          </a:prstGeom>
          <a:noFill/>
          <a:ln>
            <a:noFill/>
          </a:ln>
          <a:extLst/>
        </p:spPr>
        <p:txBody>
          <a:bodyPr>
            <a:spAutoFit/>
          </a:bodyPr>
          <a:lstStyle>
            <a:lvl1pPr>
              <a:defRPr>
                <a:solidFill>
                  <a:schemeClr val="tx1"/>
                </a:solidFill>
                <a:latin typeface="Bosch Office Sans" panose="020B0604020202020204" pitchFamily="34" charset="0"/>
              </a:defRPr>
            </a:lvl1pPr>
            <a:lvl2pPr marL="742950" indent="-285750">
              <a:defRPr>
                <a:solidFill>
                  <a:schemeClr val="tx1"/>
                </a:solidFill>
                <a:latin typeface="Bosch Office Sans" panose="020B0604020202020204" pitchFamily="34" charset="0"/>
              </a:defRPr>
            </a:lvl2pPr>
            <a:lvl3pPr marL="1143000" indent="-228600">
              <a:defRPr>
                <a:solidFill>
                  <a:schemeClr val="tx1"/>
                </a:solidFill>
                <a:latin typeface="Bosch Office Sans" panose="020B0604020202020204" pitchFamily="34" charset="0"/>
              </a:defRPr>
            </a:lvl3pPr>
            <a:lvl4pPr marL="1600200" indent="-228600">
              <a:defRPr>
                <a:solidFill>
                  <a:schemeClr val="tx1"/>
                </a:solidFill>
                <a:latin typeface="Bosch Office Sans" panose="020B0604020202020204" pitchFamily="34" charset="0"/>
              </a:defRPr>
            </a:lvl4pPr>
            <a:lvl5pPr marL="2057400" indent="-228600">
              <a:defRPr>
                <a:solidFill>
                  <a:schemeClr val="tx1"/>
                </a:solidFill>
                <a:latin typeface="Bosch Office Sans" panose="020B0604020202020204" pitchFamily="34" charset="0"/>
              </a:defRPr>
            </a:lvl5pPr>
            <a:lvl6pPr marL="2514600" indent="-228600" eaLnBrk="0" fontAlgn="base" hangingPunct="0">
              <a:spcBef>
                <a:spcPct val="0"/>
              </a:spcBef>
              <a:spcAft>
                <a:spcPct val="0"/>
              </a:spcAft>
              <a:defRPr>
                <a:solidFill>
                  <a:schemeClr val="tx1"/>
                </a:solidFill>
                <a:latin typeface="Bosch Office Sans" panose="020B0604020202020204" pitchFamily="34" charset="0"/>
              </a:defRPr>
            </a:lvl6pPr>
            <a:lvl7pPr marL="2971800" indent="-228600" eaLnBrk="0" fontAlgn="base" hangingPunct="0">
              <a:spcBef>
                <a:spcPct val="0"/>
              </a:spcBef>
              <a:spcAft>
                <a:spcPct val="0"/>
              </a:spcAft>
              <a:defRPr>
                <a:solidFill>
                  <a:schemeClr val="tx1"/>
                </a:solidFill>
                <a:latin typeface="Bosch Office Sans" panose="020B0604020202020204" pitchFamily="34" charset="0"/>
              </a:defRPr>
            </a:lvl7pPr>
            <a:lvl8pPr marL="3429000" indent="-228600" eaLnBrk="0" fontAlgn="base" hangingPunct="0">
              <a:spcBef>
                <a:spcPct val="0"/>
              </a:spcBef>
              <a:spcAft>
                <a:spcPct val="0"/>
              </a:spcAft>
              <a:defRPr>
                <a:solidFill>
                  <a:schemeClr val="tx1"/>
                </a:solidFill>
                <a:latin typeface="Bosch Office Sans" panose="020B0604020202020204" pitchFamily="34" charset="0"/>
              </a:defRPr>
            </a:lvl8pPr>
            <a:lvl9pPr marL="3886200" indent="-228600" eaLnBrk="0" fontAlgn="base" hangingPunct="0">
              <a:spcBef>
                <a:spcPct val="0"/>
              </a:spcBef>
              <a:spcAft>
                <a:spcPct val="0"/>
              </a:spcAft>
              <a:defRPr>
                <a:solidFill>
                  <a:schemeClr val="tx1"/>
                </a:solidFill>
                <a:latin typeface="Bosch Office Sans" panose="020B0604020202020204" pitchFamily="34" charset="0"/>
              </a:defRPr>
            </a:lvl9pPr>
          </a:lstStyle>
          <a:p>
            <a:r>
              <a:rPr lang="en-US" altLang="en-US" sz="964" b="1" dirty="0">
                <a:solidFill>
                  <a:schemeClr val="accent2"/>
                </a:solidFill>
              </a:rPr>
              <a:t>Incoming inquiries</a:t>
            </a:r>
          </a:p>
        </p:txBody>
      </p:sp>
      <p:cxnSp>
        <p:nvCxnSpPr>
          <p:cNvPr id="26" name="Elbow Connector 30"/>
          <p:cNvCxnSpPr/>
          <p:nvPr>
            <p:custDataLst>
              <p:tags r:id="rId19"/>
            </p:custDataLst>
          </p:nvPr>
        </p:nvCxnSpPr>
        <p:spPr>
          <a:xfrm rot="10800000">
            <a:off x="2130653" y="1845044"/>
            <a:ext cx="208149" cy="775969"/>
          </a:xfrm>
          <a:prstGeom prst="bentConnector3">
            <a:avLst>
              <a:gd name="adj1" fmla="val 260162"/>
            </a:avLst>
          </a:prstGeom>
          <a:ln w="44450">
            <a:solidFill>
              <a:schemeClr val="accent2"/>
            </a:solidFill>
            <a:tailEnd type="triangle" w="med" len="med"/>
          </a:ln>
        </p:spPr>
        <p:style>
          <a:lnRef idx="1">
            <a:schemeClr val="accent1"/>
          </a:lnRef>
          <a:fillRef idx="0">
            <a:schemeClr val="accent1"/>
          </a:fillRef>
          <a:effectRef idx="0">
            <a:schemeClr val="accent1"/>
          </a:effectRef>
          <a:fontRef idx="minor">
            <a:schemeClr val="tx1"/>
          </a:fontRef>
        </p:style>
      </p:cxnSp>
      <p:sp>
        <p:nvSpPr>
          <p:cNvPr id="16405" name="TextBox 29_"/>
          <p:cNvSpPr txBox="1">
            <a:spLocks noChangeArrowheads="1"/>
          </p:cNvSpPr>
          <p:nvPr>
            <p:custDataLst>
              <p:tags r:id="rId20"/>
            </p:custDataLst>
          </p:nvPr>
        </p:nvSpPr>
        <p:spPr bwMode="auto">
          <a:xfrm>
            <a:off x="536645" y="1993344"/>
            <a:ext cx="1267261" cy="240707"/>
          </a:xfrm>
          <a:prstGeom prst="rect">
            <a:avLst/>
          </a:prstGeom>
          <a:noFill/>
          <a:ln>
            <a:noFill/>
          </a:ln>
          <a:extLst/>
        </p:spPr>
        <p:txBody>
          <a:bodyPr>
            <a:spAutoFit/>
          </a:bodyPr>
          <a:lstStyle>
            <a:lvl1pPr>
              <a:defRPr>
                <a:solidFill>
                  <a:schemeClr val="tx1"/>
                </a:solidFill>
                <a:latin typeface="Bosch Office Sans" panose="020B0604020202020204" pitchFamily="34" charset="0"/>
              </a:defRPr>
            </a:lvl1pPr>
            <a:lvl2pPr marL="742950" indent="-285750">
              <a:defRPr>
                <a:solidFill>
                  <a:schemeClr val="tx1"/>
                </a:solidFill>
                <a:latin typeface="Bosch Office Sans" panose="020B0604020202020204" pitchFamily="34" charset="0"/>
              </a:defRPr>
            </a:lvl2pPr>
            <a:lvl3pPr marL="1143000" indent="-228600">
              <a:defRPr>
                <a:solidFill>
                  <a:schemeClr val="tx1"/>
                </a:solidFill>
                <a:latin typeface="Bosch Office Sans" panose="020B0604020202020204" pitchFamily="34" charset="0"/>
              </a:defRPr>
            </a:lvl3pPr>
            <a:lvl4pPr marL="1600200" indent="-228600">
              <a:defRPr>
                <a:solidFill>
                  <a:schemeClr val="tx1"/>
                </a:solidFill>
                <a:latin typeface="Bosch Office Sans" panose="020B0604020202020204" pitchFamily="34" charset="0"/>
              </a:defRPr>
            </a:lvl4pPr>
            <a:lvl5pPr marL="2057400" indent="-228600">
              <a:defRPr>
                <a:solidFill>
                  <a:schemeClr val="tx1"/>
                </a:solidFill>
                <a:latin typeface="Bosch Office Sans" panose="020B0604020202020204" pitchFamily="34" charset="0"/>
              </a:defRPr>
            </a:lvl5pPr>
            <a:lvl6pPr marL="2514600" indent="-228600" eaLnBrk="0" fontAlgn="base" hangingPunct="0">
              <a:spcBef>
                <a:spcPct val="0"/>
              </a:spcBef>
              <a:spcAft>
                <a:spcPct val="0"/>
              </a:spcAft>
              <a:defRPr>
                <a:solidFill>
                  <a:schemeClr val="tx1"/>
                </a:solidFill>
                <a:latin typeface="Bosch Office Sans" panose="020B0604020202020204" pitchFamily="34" charset="0"/>
              </a:defRPr>
            </a:lvl6pPr>
            <a:lvl7pPr marL="2971800" indent="-228600" eaLnBrk="0" fontAlgn="base" hangingPunct="0">
              <a:spcBef>
                <a:spcPct val="0"/>
              </a:spcBef>
              <a:spcAft>
                <a:spcPct val="0"/>
              </a:spcAft>
              <a:defRPr>
                <a:solidFill>
                  <a:schemeClr val="tx1"/>
                </a:solidFill>
                <a:latin typeface="Bosch Office Sans" panose="020B0604020202020204" pitchFamily="34" charset="0"/>
              </a:defRPr>
            </a:lvl7pPr>
            <a:lvl8pPr marL="3429000" indent="-228600" eaLnBrk="0" fontAlgn="base" hangingPunct="0">
              <a:spcBef>
                <a:spcPct val="0"/>
              </a:spcBef>
              <a:spcAft>
                <a:spcPct val="0"/>
              </a:spcAft>
              <a:defRPr>
                <a:solidFill>
                  <a:schemeClr val="tx1"/>
                </a:solidFill>
                <a:latin typeface="Bosch Office Sans" panose="020B0604020202020204" pitchFamily="34" charset="0"/>
              </a:defRPr>
            </a:lvl8pPr>
            <a:lvl9pPr marL="3886200" indent="-228600" eaLnBrk="0" fontAlgn="base" hangingPunct="0">
              <a:spcBef>
                <a:spcPct val="0"/>
              </a:spcBef>
              <a:spcAft>
                <a:spcPct val="0"/>
              </a:spcAft>
              <a:defRPr>
                <a:solidFill>
                  <a:schemeClr val="tx1"/>
                </a:solidFill>
                <a:latin typeface="Bosch Office Sans" panose="020B0604020202020204" pitchFamily="34" charset="0"/>
              </a:defRPr>
            </a:lvl9pPr>
          </a:lstStyle>
          <a:p>
            <a:r>
              <a:rPr lang="en-US" altLang="en-US" sz="964" b="1" dirty="0">
                <a:solidFill>
                  <a:schemeClr val="accent2"/>
                </a:solidFill>
              </a:rPr>
              <a:t>Outgoing inquiries</a:t>
            </a:r>
          </a:p>
        </p:txBody>
      </p:sp>
      <p:sp>
        <p:nvSpPr>
          <p:cNvPr id="28" name="Rectangle 40"/>
          <p:cNvSpPr/>
          <p:nvPr>
            <p:custDataLst>
              <p:tags r:id="rId21"/>
            </p:custDataLst>
          </p:nvPr>
        </p:nvSpPr>
        <p:spPr>
          <a:xfrm>
            <a:off x="1362520" y="2941256"/>
            <a:ext cx="5831237" cy="2083021"/>
          </a:xfrm>
          <a:prstGeom prst="rect">
            <a:avLst/>
          </a:prstGeom>
          <a:solidFill>
            <a:srgbClr val="0E78C5"/>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sz="1350" b="1" dirty="0"/>
          </a:p>
        </p:txBody>
      </p:sp>
      <p:pic>
        <p:nvPicPr>
          <p:cNvPr id="16408" name="Picture 5"/>
          <p:cNvPicPr>
            <a:picLocks noChangeAspect="1" noChangeArrowheads="1"/>
          </p:cNvPicPr>
          <p:nvPr>
            <p:custDataLst>
              <p:tags r:id="rId22"/>
            </p:custDataLst>
          </p:nvPr>
        </p:nvPicPr>
        <p:blipFill>
          <a:blip r:embed="rId67">
            <a:extLst>
              <a:ext uri="{28A0092B-C50C-407E-A947-70E740481C1C}">
                <a14:useLocalDpi xmlns:a14="http://schemas.microsoft.com/office/drawing/2010/main" val="0"/>
              </a:ext>
            </a:extLst>
          </a:blip>
          <a:srcRect/>
          <a:stretch>
            <a:fillRect/>
          </a:stretch>
        </p:blipFill>
        <p:spPr bwMode="auto">
          <a:xfrm>
            <a:off x="2889968" y="3009896"/>
            <a:ext cx="396402" cy="401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61"/>
          <p:cNvSpPr txBox="1"/>
          <p:nvPr>
            <p:custDataLst>
              <p:tags r:id="rId23"/>
            </p:custDataLst>
          </p:nvPr>
        </p:nvSpPr>
        <p:spPr>
          <a:xfrm>
            <a:off x="5112265" y="3002476"/>
            <a:ext cx="901470" cy="448456"/>
          </a:xfrm>
          <a:prstGeom prst="rect">
            <a:avLst/>
          </a:prstGeom>
          <a:solidFill>
            <a:scrgbClr r="0" g="0" b="0">
              <a:alpha val="0"/>
            </a:scrgbClr>
          </a:solidFill>
        </p:spPr>
        <p:txBody>
          <a:bodyPr>
            <a:spAutoFit/>
          </a:bodyPr>
          <a:lstStyle/>
          <a:p>
            <a:pPr algn="ctr">
              <a:defRPr/>
            </a:pPr>
            <a:r>
              <a:rPr lang="en-US" sz="1157" b="1" dirty="0" smtClean="0">
                <a:solidFill>
                  <a:schemeClr val="lt1"/>
                </a:solidFill>
                <a:latin typeface="+mn-lt"/>
              </a:rPr>
              <a:t>ACE</a:t>
            </a:r>
            <a:endParaRPr lang="en-US" sz="1157" b="1" dirty="0">
              <a:solidFill>
                <a:schemeClr val="lt1"/>
              </a:solidFill>
              <a:latin typeface="+mn-lt"/>
            </a:endParaRPr>
          </a:p>
          <a:p>
            <a:pPr algn="ctr">
              <a:defRPr/>
            </a:pPr>
            <a:r>
              <a:rPr lang="en-US" sz="1157" b="1" dirty="0">
                <a:solidFill>
                  <a:schemeClr val="lt1"/>
                </a:solidFill>
                <a:latin typeface="+mn-lt"/>
              </a:rPr>
              <a:t>employee</a:t>
            </a:r>
          </a:p>
        </p:txBody>
      </p:sp>
      <p:sp>
        <p:nvSpPr>
          <p:cNvPr id="32" name="Rechteck 76____________"/>
          <p:cNvSpPr/>
          <p:nvPr>
            <p:custDataLst>
              <p:tags r:id="rId24"/>
            </p:custDataLst>
          </p:nvPr>
        </p:nvSpPr>
        <p:spPr>
          <a:xfrm>
            <a:off x="1778819" y="4260553"/>
            <a:ext cx="3194171" cy="277022"/>
          </a:xfrm>
          <a:prstGeom prst="rect">
            <a:avLst/>
          </a:prstGeom>
          <a:solidFill>
            <a:schemeClr val="bg1">
              <a:lumMod val="50000"/>
            </a:schemeClr>
          </a:solidFill>
        </p:spPr>
        <p:style>
          <a:lnRef idx="0">
            <a:scrgbClr r="0" g="0" b="0"/>
          </a:lnRef>
          <a:fillRef idx="0">
            <a:scrgbClr r="0" g="0" b="0"/>
          </a:fillRef>
          <a:effectRef idx="0">
            <a:scrgbClr r="0" g="0" b="0"/>
          </a:effectRef>
          <a:fontRef idx="minor">
            <a:schemeClr val="lt1"/>
          </a:fontRef>
        </p:style>
        <p:txBody>
          <a:bodyPr lIns="8571" tIns="8571" rIns="8571" bIns="8571" spcCol="1270" anchor="ctr"/>
          <a:lstStyle/>
          <a:p>
            <a:pPr algn="ctr" defTabSz="599959">
              <a:lnSpc>
                <a:spcPct val="90000"/>
              </a:lnSpc>
              <a:spcAft>
                <a:spcPct val="35000"/>
              </a:spcAft>
              <a:defRPr/>
            </a:pPr>
            <a:r>
              <a:rPr lang="en-US" sz="1157" b="1" dirty="0">
                <a:solidFill>
                  <a:schemeClr val="tx1"/>
                </a:solidFill>
              </a:rPr>
              <a:t>Process steering</a:t>
            </a:r>
          </a:p>
        </p:txBody>
      </p:sp>
      <p:sp>
        <p:nvSpPr>
          <p:cNvPr id="33" name="Rechteck 76___________"/>
          <p:cNvSpPr/>
          <p:nvPr>
            <p:custDataLst>
              <p:tags r:id="rId25"/>
            </p:custDataLst>
          </p:nvPr>
        </p:nvSpPr>
        <p:spPr>
          <a:xfrm>
            <a:off x="3445543" y="3496830"/>
            <a:ext cx="1527447" cy="243351"/>
          </a:xfrm>
          <a:prstGeom prst="rect">
            <a:avLst/>
          </a:prstGeom>
          <a:solidFill>
            <a:srgbClr val="999FA6"/>
          </a:solidFill>
        </p:spPr>
        <p:style>
          <a:lnRef idx="0">
            <a:scrgbClr r="0" g="0" b="0"/>
          </a:lnRef>
          <a:fillRef idx="0">
            <a:scrgbClr r="0" g="0" b="0"/>
          </a:fillRef>
          <a:effectRef idx="0">
            <a:scrgbClr r="0" g="0" b="0"/>
          </a:effectRef>
          <a:fontRef idx="minor">
            <a:schemeClr val="lt1"/>
          </a:fontRef>
        </p:style>
        <p:txBody>
          <a:bodyPr lIns="8571" tIns="8571" rIns="8571" bIns="8571" spcCol="1270" anchor="ctr"/>
          <a:lstStyle/>
          <a:p>
            <a:pPr algn="ctr" defTabSz="599959">
              <a:lnSpc>
                <a:spcPct val="90000"/>
              </a:lnSpc>
              <a:spcAft>
                <a:spcPct val="35000"/>
              </a:spcAft>
              <a:defRPr/>
            </a:pPr>
            <a:r>
              <a:rPr lang="en-US" sz="964" dirty="0">
                <a:solidFill>
                  <a:schemeClr val="tx1"/>
                </a:solidFill>
              </a:rPr>
              <a:t>Service </a:t>
            </a:r>
            <a:r>
              <a:rPr lang="en-US" sz="964" dirty="0" smtClean="0">
                <a:solidFill>
                  <a:schemeClr val="tx1"/>
                </a:solidFill>
              </a:rPr>
              <a:t>Request </a:t>
            </a:r>
            <a:r>
              <a:rPr lang="en-US" sz="964" dirty="0">
                <a:solidFill>
                  <a:schemeClr val="tx1"/>
                </a:solidFill>
              </a:rPr>
              <a:t>handling</a:t>
            </a:r>
          </a:p>
        </p:txBody>
      </p:sp>
      <p:sp>
        <p:nvSpPr>
          <p:cNvPr id="34" name="Rechteck 76______"/>
          <p:cNvSpPr/>
          <p:nvPr>
            <p:custDataLst>
              <p:tags r:id="rId26"/>
            </p:custDataLst>
          </p:nvPr>
        </p:nvSpPr>
        <p:spPr>
          <a:xfrm>
            <a:off x="1780350" y="3496830"/>
            <a:ext cx="1525916" cy="243351"/>
          </a:xfrm>
          <a:prstGeom prst="rect">
            <a:avLst/>
          </a:prstGeom>
          <a:solidFill>
            <a:srgbClr val="999FA6"/>
          </a:solidFill>
        </p:spPr>
        <p:style>
          <a:lnRef idx="0">
            <a:scrgbClr r="0" g="0" b="0"/>
          </a:lnRef>
          <a:fillRef idx="0">
            <a:scrgbClr r="0" g="0" b="0"/>
          </a:fillRef>
          <a:effectRef idx="0">
            <a:scrgbClr r="0" g="0" b="0"/>
          </a:effectRef>
          <a:fontRef idx="minor">
            <a:schemeClr val="lt1"/>
          </a:fontRef>
        </p:style>
        <p:txBody>
          <a:bodyPr lIns="8571" tIns="8571" rIns="8571" bIns="8571" spcCol="1270" anchor="ctr"/>
          <a:lstStyle/>
          <a:p>
            <a:pPr algn="ctr" defTabSz="599959">
              <a:lnSpc>
                <a:spcPct val="90000"/>
              </a:lnSpc>
              <a:spcAft>
                <a:spcPct val="35000"/>
              </a:spcAft>
              <a:defRPr/>
            </a:pPr>
            <a:r>
              <a:rPr lang="en-US" sz="964" dirty="0">
                <a:solidFill>
                  <a:schemeClr val="tx1"/>
                </a:solidFill>
              </a:rPr>
              <a:t>Communication</a:t>
            </a:r>
          </a:p>
        </p:txBody>
      </p:sp>
      <p:sp>
        <p:nvSpPr>
          <p:cNvPr id="35" name="Rechteck 76_______"/>
          <p:cNvSpPr/>
          <p:nvPr>
            <p:custDataLst>
              <p:tags r:id="rId27"/>
            </p:custDataLst>
          </p:nvPr>
        </p:nvSpPr>
        <p:spPr>
          <a:xfrm>
            <a:off x="1780349" y="4646241"/>
            <a:ext cx="4928237" cy="238759"/>
          </a:xfrm>
          <a:prstGeom prst="rect">
            <a:avLst/>
          </a:prstGeom>
          <a:solidFill>
            <a:srgbClr val="999FA6"/>
          </a:solidFill>
        </p:spPr>
        <p:style>
          <a:lnRef idx="0">
            <a:scrgbClr r="0" g="0" b="0"/>
          </a:lnRef>
          <a:fillRef idx="0">
            <a:scrgbClr r="0" g="0" b="0"/>
          </a:fillRef>
          <a:effectRef idx="0">
            <a:scrgbClr r="0" g="0" b="0"/>
          </a:effectRef>
          <a:fontRef idx="minor">
            <a:schemeClr val="lt1"/>
          </a:fontRef>
        </p:style>
        <p:txBody>
          <a:bodyPr lIns="8571" tIns="8571" rIns="8571" bIns="8571" spcCol="1270" anchor="ctr"/>
          <a:lstStyle/>
          <a:p>
            <a:pPr algn="ctr" defTabSz="599959">
              <a:lnSpc>
                <a:spcPct val="90000"/>
              </a:lnSpc>
              <a:spcAft>
                <a:spcPct val="35000"/>
              </a:spcAft>
              <a:defRPr/>
            </a:pPr>
            <a:r>
              <a:rPr lang="en-US" sz="964" dirty="0">
                <a:solidFill>
                  <a:schemeClr val="tx1"/>
                </a:solidFill>
              </a:rPr>
              <a:t>Log of changes</a:t>
            </a:r>
          </a:p>
        </p:txBody>
      </p:sp>
      <p:sp>
        <p:nvSpPr>
          <p:cNvPr id="37" name="Rechteck 76"/>
          <p:cNvSpPr/>
          <p:nvPr>
            <p:custDataLst>
              <p:tags r:id="rId28"/>
            </p:custDataLst>
          </p:nvPr>
        </p:nvSpPr>
        <p:spPr>
          <a:xfrm>
            <a:off x="5112265" y="3487878"/>
            <a:ext cx="1596321" cy="1049697"/>
          </a:xfrm>
          <a:prstGeom prst="rect">
            <a:avLst/>
          </a:prstGeom>
          <a:solidFill>
            <a:srgbClr val="B2B3B5"/>
          </a:solidFill>
        </p:spPr>
        <p:style>
          <a:lnRef idx="0">
            <a:scrgbClr r="0" g="0" b="0"/>
          </a:lnRef>
          <a:fillRef idx="0">
            <a:scrgbClr r="0" g="0" b="0"/>
          </a:fillRef>
          <a:effectRef idx="0">
            <a:scrgbClr r="0" g="0" b="0"/>
          </a:effectRef>
          <a:fontRef idx="minor">
            <a:schemeClr val="lt1"/>
          </a:fontRef>
        </p:style>
        <p:txBody>
          <a:bodyPr lIns="8571" tIns="8571" rIns="8571" bIns="8571" spcCol="1270" anchor="ctr"/>
          <a:lstStyle/>
          <a:p>
            <a:pPr algn="ctr" defTabSz="599959">
              <a:lnSpc>
                <a:spcPct val="90000"/>
              </a:lnSpc>
              <a:spcAft>
                <a:spcPct val="35000"/>
              </a:spcAft>
              <a:defRPr/>
            </a:pPr>
            <a:r>
              <a:rPr lang="en-US" sz="964" dirty="0">
                <a:solidFill>
                  <a:schemeClr val="tx1"/>
                </a:solidFill>
              </a:rPr>
              <a:t>(Service Level Agreement):</a:t>
            </a:r>
          </a:p>
          <a:p>
            <a:pPr algn="ctr" defTabSz="599959">
              <a:lnSpc>
                <a:spcPct val="90000"/>
              </a:lnSpc>
              <a:spcAft>
                <a:spcPct val="35000"/>
              </a:spcAft>
              <a:buFontTx/>
              <a:buChar char="-"/>
              <a:defRPr/>
            </a:pPr>
            <a:r>
              <a:rPr lang="en-US" sz="964" dirty="0">
                <a:solidFill>
                  <a:schemeClr val="tx1"/>
                </a:solidFill>
              </a:rPr>
              <a:t> Status follow up</a:t>
            </a:r>
          </a:p>
          <a:p>
            <a:pPr algn="ctr" defTabSz="599959">
              <a:lnSpc>
                <a:spcPct val="90000"/>
              </a:lnSpc>
              <a:spcAft>
                <a:spcPct val="35000"/>
              </a:spcAft>
              <a:buFontTx/>
              <a:buChar char="-"/>
              <a:defRPr/>
            </a:pPr>
            <a:r>
              <a:rPr lang="en-US" sz="964" dirty="0">
                <a:solidFill>
                  <a:schemeClr val="tx1"/>
                </a:solidFill>
              </a:rPr>
              <a:t> </a:t>
            </a:r>
            <a:r>
              <a:rPr lang="en-US" sz="964" dirty="0" smtClean="0">
                <a:solidFill>
                  <a:schemeClr val="tx1"/>
                </a:solidFill>
              </a:rPr>
              <a:t>Prioritization</a:t>
            </a:r>
          </a:p>
          <a:p>
            <a:pPr algn="ctr" defTabSz="599959">
              <a:lnSpc>
                <a:spcPct val="90000"/>
              </a:lnSpc>
              <a:spcAft>
                <a:spcPct val="35000"/>
              </a:spcAft>
              <a:buFontTx/>
              <a:buChar char="-"/>
              <a:defRPr/>
            </a:pPr>
            <a:r>
              <a:rPr lang="en-US" sz="964" dirty="0">
                <a:solidFill>
                  <a:schemeClr val="tx1"/>
                </a:solidFill>
              </a:rPr>
              <a:t> </a:t>
            </a:r>
            <a:r>
              <a:rPr lang="en-US" sz="964" dirty="0" smtClean="0">
                <a:solidFill>
                  <a:schemeClr val="tx1"/>
                </a:solidFill>
              </a:rPr>
              <a:t>Categorization</a:t>
            </a:r>
          </a:p>
          <a:p>
            <a:pPr algn="ctr" defTabSz="599959">
              <a:lnSpc>
                <a:spcPct val="90000"/>
              </a:lnSpc>
              <a:spcAft>
                <a:spcPct val="35000"/>
              </a:spcAft>
              <a:buFontTx/>
              <a:buChar char="-"/>
              <a:defRPr/>
            </a:pPr>
            <a:r>
              <a:rPr lang="en-US" sz="964" dirty="0">
                <a:solidFill>
                  <a:schemeClr val="tx1"/>
                </a:solidFill>
              </a:rPr>
              <a:t> </a:t>
            </a:r>
            <a:r>
              <a:rPr lang="en-US" sz="964" dirty="0" smtClean="0">
                <a:solidFill>
                  <a:schemeClr val="tx1"/>
                </a:solidFill>
              </a:rPr>
              <a:t>Routing </a:t>
            </a:r>
            <a:endParaRPr lang="en-US" sz="964" dirty="0">
              <a:solidFill>
                <a:schemeClr val="tx1"/>
              </a:solidFill>
            </a:endParaRPr>
          </a:p>
        </p:txBody>
      </p:sp>
      <p:sp>
        <p:nvSpPr>
          <p:cNvPr id="38" name="Rectangle 44"/>
          <p:cNvSpPr/>
          <p:nvPr>
            <p:custDataLst>
              <p:tags r:id="rId29"/>
            </p:custDataLst>
          </p:nvPr>
        </p:nvSpPr>
        <p:spPr>
          <a:xfrm>
            <a:off x="286573" y="3533560"/>
            <a:ext cx="873920" cy="309163"/>
          </a:xfrm>
          <a:prstGeom prst="rect">
            <a:avLst/>
          </a:prstGeom>
          <a:solidFill>
            <a:srgbClr val="424C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100" b="1" dirty="0"/>
              <a:t>PMD</a:t>
            </a:r>
          </a:p>
        </p:txBody>
      </p:sp>
      <p:sp>
        <p:nvSpPr>
          <p:cNvPr id="39" name="Rectangle 45"/>
          <p:cNvSpPr/>
          <p:nvPr>
            <p:custDataLst>
              <p:tags r:id="rId30"/>
            </p:custDataLst>
          </p:nvPr>
        </p:nvSpPr>
        <p:spPr>
          <a:xfrm>
            <a:off x="286573" y="4089134"/>
            <a:ext cx="873920" cy="309163"/>
          </a:xfrm>
          <a:prstGeom prst="rect">
            <a:avLst/>
          </a:prstGeom>
          <a:solidFill>
            <a:srgbClr val="424C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100" b="1" dirty="0"/>
              <a:t>COMPAS</a:t>
            </a:r>
          </a:p>
        </p:txBody>
      </p:sp>
      <p:sp>
        <p:nvSpPr>
          <p:cNvPr id="40" name="Rectangle 41"/>
          <p:cNvSpPr/>
          <p:nvPr>
            <p:custDataLst>
              <p:tags r:id="rId31"/>
            </p:custDataLst>
          </p:nvPr>
        </p:nvSpPr>
        <p:spPr>
          <a:xfrm>
            <a:off x="2505044" y="5195922"/>
            <a:ext cx="873920" cy="309163"/>
          </a:xfrm>
          <a:prstGeom prst="rect">
            <a:avLst/>
          </a:prstGeom>
          <a:solidFill>
            <a:srgbClr val="424C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100" b="1" dirty="0"/>
              <a:t>ERP</a:t>
            </a:r>
          </a:p>
        </p:txBody>
      </p:sp>
      <p:sp>
        <p:nvSpPr>
          <p:cNvPr id="41" name="Rectangle 42"/>
          <p:cNvSpPr/>
          <p:nvPr>
            <p:custDataLst>
              <p:tags r:id="rId32"/>
            </p:custDataLst>
          </p:nvPr>
        </p:nvSpPr>
        <p:spPr>
          <a:xfrm>
            <a:off x="5071707" y="5195922"/>
            <a:ext cx="872390" cy="309163"/>
          </a:xfrm>
          <a:prstGeom prst="rect">
            <a:avLst/>
          </a:prstGeom>
          <a:solidFill>
            <a:srgbClr val="424C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100" b="1" dirty="0"/>
              <a:t>APM</a:t>
            </a:r>
          </a:p>
        </p:txBody>
      </p:sp>
      <p:sp>
        <p:nvSpPr>
          <p:cNvPr id="42" name="Down Arrow 53"/>
          <p:cNvSpPr/>
          <p:nvPr>
            <p:custDataLst>
              <p:tags r:id="rId33"/>
            </p:custDataLst>
          </p:nvPr>
        </p:nvSpPr>
        <p:spPr>
          <a:xfrm rot="16200000">
            <a:off x="1224009" y="4157243"/>
            <a:ext cx="104075" cy="17294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735" dirty="0"/>
          </a:p>
        </p:txBody>
      </p:sp>
      <p:sp>
        <p:nvSpPr>
          <p:cNvPr id="43" name="Down Arrow 53_"/>
          <p:cNvSpPr/>
          <p:nvPr>
            <p:custDataLst>
              <p:tags r:id="rId34"/>
            </p:custDataLst>
          </p:nvPr>
        </p:nvSpPr>
        <p:spPr>
          <a:xfrm rot="16200000">
            <a:off x="1224009" y="3601669"/>
            <a:ext cx="104075" cy="17294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735" dirty="0"/>
          </a:p>
        </p:txBody>
      </p:sp>
      <p:sp>
        <p:nvSpPr>
          <p:cNvPr id="45" name="Down Arrow 53__"/>
          <p:cNvSpPr/>
          <p:nvPr>
            <p:custDataLst>
              <p:tags r:id="rId35"/>
            </p:custDataLst>
          </p:nvPr>
        </p:nvSpPr>
        <p:spPr>
          <a:xfrm>
            <a:off x="5459691" y="5016625"/>
            <a:ext cx="104075" cy="17294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735" dirty="0"/>
          </a:p>
        </p:txBody>
      </p:sp>
      <p:sp>
        <p:nvSpPr>
          <p:cNvPr id="46" name="Down Arrow 53___"/>
          <p:cNvSpPr/>
          <p:nvPr>
            <p:custDataLst>
              <p:tags r:id="rId36"/>
            </p:custDataLst>
          </p:nvPr>
        </p:nvSpPr>
        <p:spPr>
          <a:xfrm>
            <a:off x="2889967" y="5016625"/>
            <a:ext cx="104075" cy="17294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735" dirty="0"/>
          </a:p>
        </p:txBody>
      </p:sp>
      <p:sp>
        <p:nvSpPr>
          <p:cNvPr id="47" name="Rechteck 76________"/>
          <p:cNvSpPr/>
          <p:nvPr>
            <p:custDataLst>
              <p:tags r:id="rId37"/>
            </p:custDataLst>
          </p:nvPr>
        </p:nvSpPr>
        <p:spPr>
          <a:xfrm>
            <a:off x="1780350" y="3879457"/>
            <a:ext cx="1525916" cy="241820"/>
          </a:xfrm>
          <a:prstGeom prst="rect">
            <a:avLst/>
          </a:prstGeom>
          <a:solidFill>
            <a:srgbClr val="999FA6"/>
          </a:solidFill>
        </p:spPr>
        <p:style>
          <a:lnRef idx="0">
            <a:scrgbClr r="0" g="0" b="0"/>
          </a:lnRef>
          <a:fillRef idx="0">
            <a:scrgbClr r="0" g="0" b="0"/>
          </a:fillRef>
          <a:effectRef idx="0">
            <a:scrgbClr r="0" g="0" b="0"/>
          </a:effectRef>
          <a:fontRef idx="minor">
            <a:schemeClr val="lt1"/>
          </a:fontRef>
        </p:style>
        <p:txBody>
          <a:bodyPr lIns="8571" tIns="8571" rIns="8571" bIns="8571" spcCol="1270" anchor="ctr"/>
          <a:lstStyle/>
          <a:p>
            <a:pPr algn="ctr" defTabSz="599959">
              <a:lnSpc>
                <a:spcPct val="90000"/>
              </a:lnSpc>
              <a:spcAft>
                <a:spcPct val="35000"/>
              </a:spcAft>
              <a:defRPr/>
            </a:pPr>
            <a:r>
              <a:rPr lang="en-US" sz="964" dirty="0">
                <a:solidFill>
                  <a:schemeClr val="tx1"/>
                </a:solidFill>
              </a:rPr>
              <a:t>Single Sign On</a:t>
            </a:r>
          </a:p>
        </p:txBody>
      </p:sp>
      <p:sp>
        <p:nvSpPr>
          <p:cNvPr id="48" name="Rechteck 76_________"/>
          <p:cNvSpPr/>
          <p:nvPr>
            <p:custDataLst>
              <p:tags r:id="rId38"/>
            </p:custDataLst>
          </p:nvPr>
        </p:nvSpPr>
        <p:spPr>
          <a:xfrm>
            <a:off x="3445543" y="3879457"/>
            <a:ext cx="1527447" cy="241820"/>
          </a:xfrm>
          <a:prstGeom prst="rect">
            <a:avLst/>
          </a:prstGeom>
          <a:solidFill>
            <a:srgbClr val="999FA6"/>
          </a:solidFill>
        </p:spPr>
        <p:style>
          <a:lnRef idx="0">
            <a:scrgbClr r="0" g="0" b="0"/>
          </a:lnRef>
          <a:fillRef idx="0">
            <a:scrgbClr r="0" g="0" b="0"/>
          </a:fillRef>
          <a:effectRef idx="0">
            <a:scrgbClr r="0" g="0" b="0"/>
          </a:effectRef>
          <a:fontRef idx="minor">
            <a:schemeClr val="lt1"/>
          </a:fontRef>
        </p:style>
        <p:txBody>
          <a:bodyPr lIns="8571" tIns="8571" rIns="8571" bIns="8571" spcCol="1270" anchor="ctr"/>
          <a:lstStyle/>
          <a:p>
            <a:pPr algn="ctr" defTabSz="599959">
              <a:lnSpc>
                <a:spcPct val="90000"/>
              </a:lnSpc>
              <a:spcAft>
                <a:spcPct val="35000"/>
              </a:spcAft>
              <a:defRPr/>
            </a:pPr>
            <a:r>
              <a:rPr lang="en-US" sz="964" dirty="0" smtClean="0">
                <a:solidFill>
                  <a:schemeClr val="tx1"/>
                </a:solidFill>
              </a:rPr>
              <a:t>Vendor/Customer </a:t>
            </a:r>
            <a:r>
              <a:rPr lang="en-US" sz="964" dirty="0">
                <a:solidFill>
                  <a:schemeClr val="tx1"/>
                </a:solidFill>
              </a:rPr>
              <a:t>Factsheet</a:t>
            </a:r>
          </a:p>
        </p:txBody>
      </p:sp>
      <p:sp>
        <p:nvSpPr>
          <p:cNvPr id="51" name="Rectangle 50"/>
          <p:cNvSpPr/>
          <p:nvPr>
            <p:custDataLst>
              <p:tags r:id="rId39"/>
            </p:custDataLst>
          </p:nvPr>
        </p:nvSpPr>
        <p:spPr>
          <a:xfrm>
            <a:off x="3641263" y="1658322"/>
            <a:ext cx="1222877" cy="427011"/>
          </a:xfrm>
          <a:prstGeom prst="rect">
            <a:avLst/>
          </a:prstGeom>
          <a:solidFill>
            <a:scrgbClr r="0" g="0" b="0">
              <a:alpha val="0"/>
            </a:scrgbClr>
          </a:solid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anchor="ctr"/>
          <a:lstStyle/>
          <a:p>
            <a:pPr algn="r">
              <a:defRPr/>
            </a:pPr>
            <a:r>
              <a:rPr lang="en-US" sz="1012" b="1" dirty="0">
                <a:solidFill>
                  <a:schemeClr val="accent2"/>
                </a:solidFill>
              </a:rPr>
              <a:t>Vendor</a:t>
            </a:r>
          </a:p>
        </p:txBody>
      </p:sp>
      <p:sp>
        <p:nvSpPr>
          <p:cNvPr id="52" name="Rectangle 51"/>
          <p:cNvSpPr/>
          <p:nvPr>
            <p:custDataLst>
              <p:tags r:id="rId40"/>
            </p:custDataLst>
          </p:nvPr>
        </p:nvSpPr>
        <p:spPr>
          <a:xfrm>
            <a:off x="2253092" y="1658322"/>
            <a:ext cx="1222876" cy="427011"/>
          </a:xfrm>
          <a:prstGeom prst="rect">
            <a:avLst/>
          </a:prstGeom>
          <a:solidFill>
            <a:scrgbClr r="0" g="0" b="0">
              <a:alpha val="0"/>
            </a:scrgbClr>
          </a:solid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anchor="ctr"/>
          <a:lstStyle/>
          <a:p>
            <a:pPr algn="r">
              <a:defRPr/>
            </a:pPr>
            <a:r>
              <a:rPr lang="en-US" sz="1012" b="1" dirty="0">
                <a:solidFill>
                  <a:schemeClr val="accent2"/>
                </a:solidFill>
              </a:rPr>
              <a:t>Customer</a:t>
            </a:r>
          </a:p>
        </p:txBody>
      </p:sp>
      <p:sp>
        <p:nvSpPr>
          <p:cNvPr id="16434" name="TextBox 29__"/>
          <p:cNvSpPr txBox="1">
            <a:spLocks noChangeArrowheads="1"/>
          </p:cNvSpPr>
          <p:nvPr>
            <p:custDataLst>
              <p:tags r:id="rId41"/>
            </p:custDataLst>
          </p:nvPr>
        </p:nvSpPr>
        <p:spPr bwMode="auto">
          <a:xfrm>
            <a:off x="3641263" y="1291777"/>
            <a:ext cx="1180022" cy="240707"/>
          </a:xfrm>
          <a:prstGeom prst="rect">
            <a:avLst/>
          </a:prstGeom>
          <a:noFill/>
          <a:ln>
            <a:noFill/>
          </a:ln>
          <a:extLst/>
        </p:spPr>
        <p:txBody>
          <a:bodyPr>
            <a:spAutoFit/>
          </a:bodyPr>
          <a:lstStyle>
            <a:lvl1pPr>
              <a:defRPr>
                <a:solidFill>
                  <a:schemeClr val="tx1"/>
                </a:solidFill>
                <a:latin typeface="Bosch Office Sans" panose="020B0604020202020204" pitchFamily="34" charset="0"/>
              </a:defRPr>
            </a:lvl1pPr>
            <a:lvl2pPr marL="742950" indent="-285750">
              <a:defRPr>
                <a:solidFill>
                  <a:schemeClr val="tx1"/>
                </a:solidFill>
                <a:latin typeface="Bosch Office Sans" panose="020B0604020202020204" pitchFamily="34" charset="0"/>
              </a:defRPr>
            </a:lvl2pPr>
            <a:lvl3pPr marL="1143000" indent="-228600">
              <a:defRPr>
                <a:solidFill>
                  <a:schemeClr val="tx1"/>
                </a:solidFill>
                <a:latin typeface="Bosch Office Sans" panose="020B0604020202020204" pitchFamily="34" charset="0"/>
              </a:defRPr>
            </a:lvl3pPr>
            <a:lvl4pPr marL="1600200" indent="-228600">
              <a:defRPr>
                <a:solidFill>
                  <a:schemeClr val="tx1"/>
                </a:solidFill>
                <a:latin typeface="Bosch Office Sans" panose="020B0604020202020204" pitchFamily="34" charset="0"/>
              </a:defRPr>
            </a:lvl4pPr>
            <a:lvl5pPr marL="2057400" indent="-228600">
              <a:defRPr>
                <a:solidFill>
                  <a:schemeClr val="tx1"/>
                </a:solidFill>
                <a:latin typeface="Bosch Office Sans" panose="020B0604020202020204" pitchFamily="34" charset="0"/>
              </a:defRPr>
            </a:lvl5pPr>
            <a:lvl6pPr marL="2514600" indent="-228600" eaLnBrk="0" fontAlgn="base" hangingPunct="0">
              <a:spcBef>
                <a:spcPct val="0"/>
              </a:spcBef>
              <a:spcAft>
                <a:spcPct val="0"/>
              </a:spcAft>
              <a:defRPr>
                <a:solidFill>
                  <a:schemeClr val="tx1"/>
                </a:solidFill>
                <a:latin typeface="Bosch Office Sans" panose="020B0604020202020204" pitchFamily="34" charset="0"/>
              </a:defRPr>
            </a:lvl6pPr>
            <a:lvl7pPr marL="2971800" indent="-228600" eaLnBrk="0" fontAlgn="base" hangingPunct="0">
              <a:spcBef>
                <a:spcPct val="0"/>
              </a:spcBef>
              <a:spcAft>
                <a:spcPct val="0"/>
              </a:spcAft>
              <a:defRPr>
                <a:solidFill>
                  <a:schemeClr val="tx1"/>
                </a:solidFill>
                <a:latin typeface="Bosch Office Sans" panose="020B0604020202020204" pitchFamily="34" charset="0"/>
              </a:defRPr>
            </a:lvl7pPr>
            <a:lvl8pPr marL="3429000" indent="-228600" eaLnBrk="0" fontAlgn="base" hangingPunct="0">
              <a:spcBef>
                <a:spcPct val="0"/>
              </a:spcBef>
              <a:spcAft>
                <a:spcPct val="0"/>
              </a:spcAft>
              <a:defRPr>
                <a:solidFill>
                  <a:schemeClr val="tx1"/>
                </a:solidFill>
                <a:latin typeface="Bosch Office Sans" panose="020B0604020202020204" pitchFamily="34" charset="0"/>
              </a:defRPr>
            </a:lvl8pPr>
            <a:lvl9pPr marL="3886200" indent="-228600" eaLnBrk="0" fontAlgn="base" hangingPunct="0">
              <a:spcBef>
                <a:spcPct val="0"/>
              </a:spcBef>
              <a:spcAft>
                <a:spcPct val="0"/>
              </a:spcAft>
              <a:defRPr>
                <a:solidFill>
                  <a:schemeClr val="tx1"/>
                </a:solidFill>
                <a:latin typeface="Bosch Office Sans" panose="020B0604020202020204" pitchFamily="34" charset="0"/>
              </a:defRPr>
            </a:lvl9pPr>
          </a:lstStyle>
          <a:p>
            <a:pPr algn="ctr"/>
            <a:r>
              <a:rPr lang="en-US" altLang="en-US" sz="964" b="1" dirty="0">
                <a:solidFill>
                  <a:schemeClr val="accent2"/>
                </a:solidFill>
              </a:rPr>
              <a:t>Company Code</a:t>
            </a:r>
          </a:p>
        </p:txBody>
      </p:sp>
      <p:pic>
        <p:nvPicPr>
          <p:cNvPr id="16435" name="Picture 4_"/>
          <p:cNvPicPr>
            <a:picLocks noChangeAspect="1" noChangeArrowheads="1"/>
          </p:cNvPicPr>
          <p:nvPr>
            <p:custDataLst>
              <p:tags r:id="rId42"/>
            </p:custDataLst>
          </p:nvPr>
        </p:nvPicPr>
        <p:blipFill>
          <a:blip r:embed="rId66">
            <a:extLst>
              <a:ext uri="{28A0092B-C50C-407E-A947-70E740481C1C}">
                <a14:useLocalDpi xmlns:a14="http://schemas.microsoft.com/office/drawing/2010/main" val="0"/>
              </a:ext>
            </a:extLst>
          </a:blip>
          <a:srcRect/>
          <a:stretch>
            <a:fillRect/>
          </a:stretch>
        </p:blipFill>
        <p:spPr bwMode="auto">
          <a:xfrm>
            <a:off x="2321965" y="1732241"/>
            <a:ext cx="31528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Rechteck 76______________"/>
          <p:cNvSpPr/>
          <p:nvPr>
            <p:custDataLst>
              <p:tags r:id="rId43"/>
            </p:custDataLst>
          </p:nvPr>
        </p:nvSpPr>
        <p:spPr>
          <a:xfrm>
            <a:off x="6872175" y="3496830"/>
            <a:ext cx="901470" cy="624447"/>
          </a:xfrm>
          <a:prstGeom prst="rect">
            <a:avLst/>
          </a:prstGeom>
          <a:solidFill>
            <a:srgbClr val="424C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100" b="1" dirty="0"/>
              <a:t>BI Reporting</a:t>
            </a:r>
          </a:p>
        </p:txBody>
      </p:sp>
      <p:sp>
        <p:nvSpPr>
          <p:cNvPr id="59" name="TextBox 58"/>
          <p:cNvSpPr txBox="1">
            <a:spLocks noChangeArrowheads="1"/>
          </p:cNvSpPr>
          <p:nvPr>
            <p:custDataLst>
              <p:tags r:id="rId44"/>
            </p:custDataLst>
          </p:nvPr>
        </p:nvSpPr>
        <p:spPr bwMode="auto">
          <a:xfrm>
            <a:off x="309347" y="1242023"/>
            <a:ext cx="1248895" cy="32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Bosch Office Sans" panose="020B0604020202020204" pitchFamily="34" charset="0"/>
              </a:defRPr>
            </a:lvl1pPr>
            <a:lvl2pPr marL="742950" indent="-285750">
              <a:defRPr>
                <a:solidFill>
                  <a:schemeClr val="tx1"/>
                </a:solidFill>
                <a:latin typeface="Bosch Office Sans" panose="020B0604020202020204" pitchFamily="34" charset="0"/>
              </a:defRPr>
            </a:lvl2pPr>
            <a:lvl3pPr marL="1143000" indent="-228600">
              <a:defRPr>
                <a:solidFill>
                  <a:schemeClr val="tx1"/>
                </a:solidFill>
                <a:latin typeface="Bosch Office Sans" panose="020B0604020202020204" pitchFamily="34" charset="0"/>
              </a:defRPr>
            </a:lvl3pPr>
            <a:lvl4pPr marL="1600200" indent="-228600">
              <a:defRPr>
                <a:solidFill>
                  <a:schemeClr val="tx1"/>
                </a:solidFill>
                <a:latin typeface="Bosch Office Sans" panose="020B0604020202020204" pitchFamily="34" charset="0"/>
              </a:defRPr>
            </a:lvl4pPr>
            <a:lvl5pPr marL="2057400" indent="-228600">
              <a:defRPr>
                <a:solidFill>
                  <a:schemeClr val="tx1"/>
                </a:solidFill>
                <a:latin typeface="Bosch Office Sans" panose="020B0604020202020204" pitchFamily="34" charset="0"/>
              </a:defRPr>
            </a:lvl5pPr>
            <a:lvl6pPr marL="2514600" indent="-228600" eaLnBrk="0" fontAlgn="base" hangingPunct="0">
              <a:spcBef>
                <a:spcPct val="0"/>
              </a:spcBef>
              <a:spcAft>
                <a:spcPct val="0"/>
              </a:spcAft>
              <a:defRPr>
                <a:solidFill>
                  <a:schemeClr val="tx1"/>
                </a:solidFill>
                <a:latin typeface="Bosch Office Sans" panose="020B0604020202020204" pitchFamily="34" charset="0"/>
              </a:defRPr>
            </a:lvl6pPr>
            <a:lvl7pPr marL="2971800" indent="-228600" eaLnBrk="0" fontAlgn="base" hangingPunct="0">
              <a:spcBef>
                <a:spcPct val="0"/>
              </a:spcBef>
              <a:spcAft>
                <a:spcPct val="0"/>
              </a:spcAft>
              <a:defRPr>
                <a:solidFill>
                  <a:schemeClr val="tx1"/>
                </a:solidFill>
                <a:latin typeface="Bosch Office Sans" panose="020B0604020202020204" pitchFamily="34" charset="0"/>
              </a:defRPr>
            </a:lvl7pPr>
            <a:lvl8pPr marL="3429000" indent="-228600" eaLnBrk="0" fontAlgn="base" hangingPunct="0">
              <a:spcBef>
                <a:spcPct val="0"/>
              </a:spcBef>
              <a:spcAft>
                <a:spcPct val="0"/>
              </a:spcAft>
              <a:defRPr>
                <a:solidFill>
                  <a:schemeClr val="tx1"/>
                </a:solidFill>
                <a:latin typeface="Bosch Office Sans" panose="020B0604020202020204" pitchFamily="34" charset="0"/>
              </a:defRPr>
            </a:lvl8pPr>
            <a:lvl9pPr marL="3886200" indent="-228600" eaLnBrk="0" fontAlgn="base" hangingPunct="0">
              <a:spcBef>
                <a:spcPct val="0"/>
              </a:spcBef>
              <a:spcAft>
                <a:spcPct val="0"/>
              </a:spcAft>
              <a:defRPr>
                <a:solidFill>
                  <a:schemeClr val="tx1"/>
                </a:solidFill>
                <a:latin typeface="Bosch Office Sans" panose="020B0604020202020204" pitchFamily="34" charset="0"/>
              </a:defRPr>
            </a:lvl9pPr>
          </a:lstStyle>
          <a:p>
            <a:r>
              <a:rPr lang="de-DE" altLang="en-US" sz="1543" dirty="0" err="1" smtClean="0"/>
              <a:t>Requester</a:t>
            </a:r>
            <a:endParaRPr lang="de-DE" altLang="en-US" sz="1543" dirty="0"/>
          </a:p>
        </p:txBody>
      </p:sp>
      <p:sp>
        <p:nvSpPr>
          <p:cNvPr id="60" name="TextBox 59"/>
          <p:cNvSpPr txBox="1">
            <a:spLocks noChangeArrowheads="1"/>
          </p:cNvSpPr>
          <p:nvPr>
            <p:custDataLst>
              <p:tags r:id="rId45"/>
            </p:custDataLst>
          </p:nvPr>
        </p:nvSpPr>
        <p:spPr bwMode="auto">
          <a:xfrm>
            <a:off x="276930" y="2376888"/>
            <a:ext cx="1735596" cy="32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Bosch Office Sans" panose="020B0604020202020204" pitchFamily="34" charset="0"/>
              </a:defRPr>
            </a:lvl1pPr>
            <a:lvl2pPr marL="742950" indent="-285750">
              <a:defRPr>
                <a:solidFill>
                  <a:schemeClr val="tx1"/>
                </a:solidFill>
                <a:latin typeface="Bosch Office Sans" panose="020B0604020202020204" pitchFamily="34" charset="0"/>
              </a:defRPr>
            </a:lvl2pPr>
            <a:lvl3pPr marL="1143000" indent="-228600">
              <a:defRPr>
                <a:solidFill>
                  <a:schemeClr val="tx1"/>
                </a:solidFill>
                <a:latin typeface="Bosch Office Sans" panose="020B0604020202020204" pitchFamily="34" charset="0"/>
              </a:defRPr>
            </a:lvl3pPr>
            <a:lvl4pPr marL="1600200" indent="-228600">
              <a:defRPr>
                <a:solidFill>
                  <a:schemeClr val="tx1"/>
                </a:solidFill>
                <a:latin typeface="Bosch Office Sans" panose="020B0604020202020204" pitchFamily="34" charset="0"/>
              </a:defRPr>
            </a:lvl4pPr>
            <a:lvl5pPr marL="2057400" indent="-228600">
              <a:defRPr>
                <a:solidFill>
                  <a:schemeClr val="tx1"/>
                </a:solidFill>
                <a:latin typeface="Bosch Office Sans" panose="020B0604020202020204" pitchFamily="34" charset="0"/>
              </a:defRPr>
            </a:lvl5pPr>
            <a:lvl6pPr marL="2514600" indent="-228600" eaLnBrk="0" fontAlgn="base" hangingPunct="0">
              <a:spcBef>
                <a:spcPct val="0"/>
              </a:spcBef>
              <a:spcAft>
                <a:spcPct val="0"/>
              </a:spcAft>
              <a:defRPr>
                <a:solidFill>
                  <a:schemeClr val="tx1"/>
                </a:solidFill>
                <a:latin typeface="Bosch Office Sans" panose="020B0604020202020204" pitchFamily="34" charset="0"/>
              </a:defRPr>
            </a:lvl6pPr>
            <a:lvl7pPr marL="2971800" indent="-228600" eaLnBrk="0" fontAlgn="base" hangingPunct="0">
              <a:spcBef>
                <a:spcPct val="0"/>
              </a:spcBef>
              <a:spcAft>
                <a:spcPct val="0"/>
              </a:spcAft>
              <a:defRPr>
                <a:solidFill>
                  <a:schemeClr val="tx1"/>
                </a:solidFill>
                <a:latin typeface="Bosch Office Sans" panose="020B0604020202020204" pitchFamily="34" charset="0"/>
              </a:defRPr>
            </a:lvl7pPr>
            <a:lvl8pPr marL="3429000" indent="-228600" eaLnBrk="0" fontAlgn="base" hangingPunct="0">
              <a:spcBef>
                <a:spcPct val="0"/>
              </a:spcBef>
              <a:spcAft>
                <a:spcPct val="0"/>
              </a:spcAft>
              <a:defRPr>
                <a:solidFill>
                  <a:schemeClr val="tx1"/>
                </a:solidFill>
                <a:latin typeface="Bosch Office Sans" panose="020B0604020202020204" pitchFamily="34" charset="0"/>
              </a:defRPr>
            </a:lvl8pPr>
            <a:lvl9pPr marL="3886200" indent="-228600" eaLnBrk="0" fontAlgn="base" hangingPunct="0">
              <a:spcBef>
                <a:spcPct val="0"/>
              </a:spcBef>
              <a:spcAft>
                <a:spcPct val="0"/>
              </a:spcAft>
              <a:defRPr>
                <a:solidFill>
                  <a:schemeClr val="tx1"/>
                </a:solidFill>
                <a:latin typeface="Bosch Office Sans" panose="020B0604020202020204" pitchFamily="34" charset="0"/>
              </a:defRPr>
            </a:lvl9pPr>
          </a:lstStyle>
          <a:p>
            <a:r>
              <a:rPr lang="de-DE" altLang="en-US" sz="1543"/>
              <a:t>Entry channels</a:t>
            </a:r>
          </a:p>
        </p:txBody>
      </p:sp>
      <p:sp>
        <p:nvSpPr>
          <p:cNvPr id="61" name="TextBox 60"/>
          <p:cNvSpPr txBox="1">
            <a:spLocks noChangeArrowheads="1"/>
          </p:cNvSpPr>
          <p:nvPr>
            <p:custDataLst>
              <p:tags r:id="rId46"/>
            </p:custDataLst>
          </p:nvPr>
        </p:nvSpPr>
        <p:spPr bwMode="auto">
          <a:xfrm>
            <a:off x="252902" y="2864730"/>
            <a:ext cx="1735596" cy="32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Bosch Office Sans" panose="020B0604020202020204" pitchFamily="34" charset="0"/>
              </a:defRPr>
            </a:lvl1pPr>
            <a:lvl2pPr marL="742950" indent="-285750">
              <a:defRPr>
                <a:solidFill>
                  <a:schemeClr val="tx1"/>
                </a:solidFill>
                <a:latin typeface="Bosch Office Sans" panose="020B0604020202020204" pitchFamily="34" charset="0"/>
              </a:defRPr>
            </a:lvl2pPr>
            <a:lvl3pPr marL="1143000" indent="-228600">
              <a:defRPr>
                <a:solidFill>
                  <a:schemeClr val="tx1"/>
                </a:solidFill>
                <a:latin typeface="Bosch Office Sans" panose="020B0604020202020204" pitchFamily="34" charset="0"/>
              </a:defRPr>
            </a:lvl3pPr>
            <a:lvl4pPr marL="1600200" indent="-228600">
              <a:defRPr>
                <a:solidFill>
                  <a:schemeClr val="tx1"/>
                </a:solidFill>
                <a:latin typeface="Bosch Office Sans" panose="020B0604020202020204" pitchFamily="34" charset="0"/>
              </a:defRPr>
            </a:lvl4pPr>
            <a:lvl5pPr marL="2057400" indent="-228600">
              <a:defRPr>
                <a:solidFill>
                  <a:schemeClr val="tx1"/>
                </a:solidFill>
                <a:latin typeface="Bosch Office Sans" panose="020B0604020202020204" pitchFamily="34" charset="0"/>
              </a:defRPr>
            </a:lvl5pPr>
            <a:lvl6pPr marL="2514600" indent="-228600" eaLnBrk="0" fontAlgn="base" hangingPunct="0">
              <a:spcBef>
                <a:spcPct val="0"/>
              </a:spcBef>
              <a:spcAft>
                <a:spcPct val="0"/>
              </a:spcAft>
              <a:defRPr>
                <a:solidFill>
                  <a:schemeClr val="tx1"/>
                </a:solidFill>
                <a:latin typeface="Bosch Office Sans" panose="020B0604020202020204" pitchFamily="34" charset="0"/>
              </a:defRPr>
            </a:lvl6pPr>
            <a:lvl7pPr marL="2971800" indent="-228600" eaLnBrk="0" fontAlgn="base" hangingPunct="0">
              <a:spcBef>
                <a:spcPct val="0"/>
              </a:spcBef>
              <a:spcAft>
                <a:spcPct val="0"/>
              </a:spcAft>
              <a:defRPr>
                <a:solidFill>
                  <a:schemeClr val="tx1"/>
                </a:solidFill>
                <a:latin typeface="Bosch Office Sans" panose="020B0604020202020204" pitchFamily="34" charset="0"/>
              </a:defRPr>
            </a:lvl7pPr>
            <a:lvl8pPr marL="3429000" indent="-228600" eaLnBrk="0" fontAlgn="base" hangingPunct="0">
              <a:spcBef>
                <a:spcPct val="0"/>
              </a:spcBef>
              <a:spcAft>
                <a:spcPct val="0"/>
              </a:spcAft>
              <a:defRPr>
                <a:solidFill>
                  <a:schemeClr val="tx1"/>
                </a:solidFill>
                <a:latin typeface="Bosch Office Sans" panose="020B0604020202020204" pitchFamily="34" charset="0"/>
              </a:defRPr>
            </a:lvl8pPr>
            <a:lvl9pPr marL="3886200" indent="-228600" eaLnBrk="0" fontAlgn="base" hangingPunct="0">
              <a:spcBef>
                <a:spcPct val="0"/>
              </a:spcBef>
              <a:spcAft>
                <a:spcPct val="0"/>
              </a:spcAft>
              <a:defRPr>
                <a:solidFill>
                  <a:schemeClr val="tx1"/>
                </a:solidFill>
                <a:latin typeface="Bosch Office Sans" panose="020B0604020202020204" pitchFamily="34" charset="0"/>
              </a:defRPr>
            </a:lvl9pPr>
          </a:lstStyle>
          <a:p>
            <a:r>
              <a:rPr lang="de-DE" altLang="en-US" sz="1543" dirty="0"/>
              <a:t>SSF FI </a:t>
            </a:r>
          </a:p>
        </p:txBody>
      </p:sp>
      <p:sp>
        <p:nvSpPr>
          <p:cNvPr id="64" name="TextBox 61_"/>
          <p:cNvSpPr txBox="1"/>
          <p:nvPr>
            <p:custDataLst>
              <p:tags r:id="rId47"/>
            </p:custDataLst>
          </p:nvPr>
        </p:nvSpPr>
        <p:spPr>
          <a:xfrm>
            <a:off x="1780349" y="3002476"/>
            <a:ext cx="971872" cy="448456"/>
          </a:xfrm>
          <a:prstGeom prst="rect">
            <a:avLst/>
          </a:prstGeom>
          <a:solidFill>
            <a:scrgbClr r="0" g="0" b="0">
              <a:alpha val="0"/>
            </a:scrgbClr>
          </a:solidFill>
        </p:spPr>
        <p:txBody>
          <a:bodyPr>
            <a:spAutoFit/>
          </a:bodyPr>
          <a:lstStyle/>
          <a:p>
            <a:pPr algn="ctr">
              <a:defRPr/>
            </a:pPr>
            <a:r>
              <a:rPr lang="en-US" sz="1157" b="1" dirty="0">
                <a:solidFill>
                  <a:schemeClr val="lt1"/>
                </a:solidFill>
                <a:latin typeface="+mn-lt"/>
              </a:rPr>
              <a:t>GSA</a:t>
            </a:r>
          </a:p>
          <a:p>
            <a:pPr algn="ctr">
              <a:defRPr/>
            </a:pPr>
            <a:r>
              <a:rPr lang="en-US" sz="1157" b="1" dirty="0">
                <a:solidFill>
                  <a:schemeClr val="lt1"/>
                </a:solidFill>
                <a:latin typeface="+mn-lt"/>
              </a:rPr>
              <a:t>employee</a:t>
            </a:r>
          </a:p>
        </p:txBody>
      </p:sp>
      <p:sp>
        <p:nvSpPr>
          <p:cNvPr id="65" name="TextBox 61__"/>
          <p:cNvSpPr txBox="1"/>
          <p:nvPr>
            <p:custDataLst>
              <p:tags r:id="rId48"/>
            </p:custDataLst>
          </p:nvPr>
        </p:nvSpPr>
        <p:spPr>
          <a:xfrm>
            <a:off x="3445542" y="3002476"/>
            <a:ext cx="901469" cy="448456"/>
          </a:xfrm>
          <a:prstGeom prst="rect">
            <a:avLst/>
          </a:prstGeom>
          <a:solidFill>
            <a:scrgbClr r="0" g="0" b="0">
              <a:alpha val="0"/>
            </a:scrgbClr>
          </a:solidFill>
        </p:spPr>
        <p:txBody>
          <a:bodyPr>
            <a:spAutoFit/>
          </a:bodyPr>
          <a:lstStyle/>
          <a:p>
            <a:pPr algn="ctr">
              <a:defRPr/>
            </a:pPr>
            <a:r>
              <a:rPr lang="en-US" sz="1157" b="1" dirty="0">
                <a:solidFill>
                  <a:schemeClr val="lt1"/>
                </a:solidFill>
                <a:latin typeface="+mn-lt"/>
              </a:rPr>
              <a:t>ACC/ACR</a:t>
            </a:r>
          </a:p>
          <a:p>
            <a:pPr algn="ctr">
              <a:defRPr/>
            </a:pPr>
            <a:r>
              <a:rPr lang="en-US" sz="1157" b="1" dirty="0">
                <a:solidFill>
                  <a:schemeClr val="lt1"/>
                </a:solidFill>
                <a:latin typeface="+mn-lt"/>
              </a:rPr>
              <a:t>employee</a:t>
            </a:r>
          </a:p>
        </p:txBody>
      </p:sp>
      <p:pic>
        <p:nvPicPr>
          <p:cNvPr id="16442" name="Picture 5_"/>
          <p:cNvPicPr>
            <a:picLocks noChangeAspect="1" noChangeArrowheads="1"/>
          </p:cNvPicPr>
          <p:nvPr>
            <p:custDataLst>
              <p:tags r:id="rId49"/>
            </p:custDataLst>
          </p:nvPr>
        </p:nvPicPr>
        <p:blipFill>
          <a:blip r:embed="rId67">
            <a:extLst>
              <a:ext uri="{28A0092B-C50C-407E-A947-70E740481C1C}">
                <a14:useLocalDpi xmlns:a14="http://schemas.microsoft.com/office/drawing/2010/main" val="0"/>
              </a:ext>
            </a:extLst>
          </a:blip>
          <a:srcRect/>
          <a:stretch>
            <a:fillRect/>
          </a:stretch>
        </p:blipFill>
        <p:spPr bwMode="auto">
          <a:xfrm>
            <a:off x="4556691" y="3009896"/>
            <a:ext cx="396401" cy="401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43" name="Picture 5__"/>
          <p:cNvPicPr>
            <a:picLocks noChangeAspect="1" noChangeArrowheads="1"/>
          </p:cNvPicPr>
          <p:nvPr>
            <p:custDataLst>
              <p:tags r:id="rId50"/>
            </p:custDataLst>
          </p:nvPr>
        </p:nvPicPr>
        <p:blipFill>
          <a:blip r:embed="rId67">
            <a:extLst>
              <a:ext uri="{28A0092B-C50C-407E-A947-70E740481C1C}">
                <a14:useLocalDpi xmlns:a14="http://schemas.microsoft.com/office/drawing/2010/main" val="0"/>
              </a:ext>
            </a:extLst>
          </a:blip>
          <a:srcRect/>
          <a:stretch>
            <a:fillRect/>
          </a:stretch>
        </p:blipFill>
        <p:spPr bwMode="auto">
          <a:xfrm>
            <a:off x="6292287" y="3009896"/>
            <a:ext cx="396401" cy="401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p:cNvSpPr/>
          <p:nvPr>
            <p:custDataLst>
              <p:tags r:id="rId51"/>
            </p:custDataLst>
          </p:nvPr>
        </p:nvSpPr>
        <p:spPr>
          <a:xfrm>
            <a:off x="5098306" y="1658322"/>
            <a:ext cx="1224407" cy="427011"/>
          </a:xfrm>
          <a:prstGeom prst="rect">
            <a:avLst/>
          </a:prstGeom>
          <a:solidFill>
            <a:scrgbClr r="0" g="0" b="0">
              <a:alpha val="0"/>
            </a:scrgbClr>
          </a:solid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anchor="ctr"/>
          <a:lstStyle/>
          <a:p>
            <a:pPr algn="r">
              <a:defRPr/>
            </a:pPr>
            <a:r>
              <a:rPr lang="en-US" sz="1012" b="1" dirty="0">
                <a:solidFill>
                  <a:schemeClr val="accent2"/>
                </a:solidFill>
              </a:rPr>
              <a:t>Employee</a:t>
            </a:r>
          </a:p>
        </p:txBody>
      </p:sp>
      <p:sp>
        <p:nvSpPr>
          <p:cNvPr id="63" name="Left-Right Arrow 21__"/>
          <p:cNvSpPr/>
          <p:nvPr>
            <p:custDataLst>
              <p:tags r:id="rId52"/>
            </p:custDataLst>
          </p:nvPr>
        </p:nvSpPr>
        <p:spPr>
          <a:xfrm rot="5400000">
            <a:off x="3749713" y="2214769"/>
            <a:ext cx="324468" cy="99336"/>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735" dirty="0"/>
          </a:p>
        </p:txBody>
      </p:sp>
      <p:sp>
        <p:nvSpPr>
          <p:cNvPr id="67" name="Rectangle 66"/>
          <p:cNvSpPr/>
          <p:nvPr>
            <p:custDataLst>
              <p:tags r:id="rId53"/>
            </p:custDataLst>
          </p:nvPr>
        </p:nvSpPr>
        <p:spPr>
          <a:xfrm>
            <a:off x="4371159" y="2427519"/>
            <a:ext cx="1965615" cy="278553"/>
          </a:xfrm>
          <a:prstGeom prst="rect">
            <a:avLst/>
          </a:prstGeom>
          <a:solidFill>
            <a:srgbClr val="0E78C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57" b="1" dirty="0"/>
              <a:t>S</a:t>
            </a:r>
            <a:r>
              <a:rPr lang="en-US" sz="1157" b="1" dirty="0" smtClean="0"/>
              <a:t>elf service </a:t>
            </a:r>
            <a:r>
              <a:rPr lang="en-US" sz="1157" b="1" dirty="0"/>
              <a:t>(BGN P</a:t>
            </a:r>
            <a:r>
              <a:rPr lang="en-US" sz="1157" b="1" dirty="0" smtClean="0"/>
              <a:t>ortal</a:t>
            </a:r>
            <a:r>
              <a:rPr lang="en-US" sz="1157" b="1" dirty="0"/>
              <a:t>)</a:t>
            </a:r>
          </a:p>
        </p:txBody>
      </p:sp>
      <p:sp>
        <p:nvSpPr>
          <p:cNvPr id="68" name="Left-Right Arrow 21___"/>
          <p:cNvSpPr/>
          <p:nvPr>
            <p:custDataLst>
              <p:tags r:id="rId54"/>
            </p:custDataLst>
          </p:nvPr>
        </p:nvSpPr>
        <p:spPr>
          <a:xfrm rot="5400000">
            <a:off x="5184949" y="2805992"/>
            <a:ext cx="300621" cy="104075"/>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735" dirty="0"/>
          </a:p>
        </p:txBody>
      </p:sp>
      <p:sp>
        <p:nvSpPr>
          <p:cNvPr id="69" name="Left-Right Arrow 21____"/>
          <p:cNvSpPr/>
          <p:nvPr>
            <p:custDataLst>
              <p:tags r:id="rId55"/>
            </p:custDataLst>
          </p:nvPr>
        </p:nvSpPr>
        <p:spPr>
          <a:xfrm rot="5400000">
            <a:off x="3023871" y="2806642"/>
            <a:ext cx="300621" cy="104075"/>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735" dirty="0"/>
          </a:p>
        </p:txBody>
      </p:sp>
      <p:sp>
        <p:nvSpPr>
          <p:cNvPr id="70" name="Down Arrow 53____"/>
          <p:cNvSpPr/>
          <p:nvPr>
            <p:custDataLst>
              <p:tags r:id="rId56"/>
            </p:custDataLst>
          </p:nvPr>
        </p:nvSpPr>
        <p:spPr>
          <a:xfrm rot="16200000">
            <a:off x="6733663" y="3713097"/>
            <a:ext cx="104075" cy="17294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735" dirty="0"/>
          </a:p>
        </p:txBody>
      </p:sp>
      <p:sp>
        <p:nvSpPr>
          <p:cNvPr id="44" name="Left-Right Arrow 21_"/>
          <p:cNvSpPr/>
          <p:nvPr>
            <p:custDataLst>
              <p:tags r:id="rId57"/>
            </p:custDataLst>
          </p:nvPr>
        </p:nvSpPr>
        <p:spPr>
          <a:xfrm rot="5400000">
            <a:off x="5378921" y="2220085"/>
            <a:ext cx="324468" cy="99336"/>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735" dirty="0"/>
          </a:p>
        </p:txBody>
      </p:sp>
      <p:sp>
        <p:nvSpPr>
          <p:cNvPr id="71" name="Rectangle 45_"/>
          <p:cNvSpPr/>
          <p:nvPr>
            <p:custDataLst>
              <p:tags r:id="rId58"/>
            </p:custDataLst>
          </p:nvPr>
        </p:nvSpPr>
        <p:spPr>
          <a:xfrm>
            <a:off x="286573" y="4613079"/>
            <a:ext cx="873920" cy="309163"/>
          </a:xfrm>
          <a:prstGeom prst="rect">
            <a:avLst/>
          </a:prstGeom>
          <a:solidFill>
            <a:srgbClr val="424C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100" b="1" dirty="0" smtClean="0"/>
              <a:t>AWA</a:t>
            </a:r>
            <a:endParaRPr lang="en-US" sz="1100" b="1" dirty="0"/>
          </a:p>
        </p:txBody>
      </p:sp>
      <p:sp>
        <p:nvSpPr>
          <p:cNvPr id="72" name="Down Arrow 53_____"/>
          <p:cNvSpPr/>
          <p:nvPr>
            <p:custDataLst>
              <p:tags r:id="rId59"/>
            </p:custDataLst>
          </p:nvPr>
        </p:nvSpPr>
        <p:spPr>
          <a:xfrm rot="16200000">
            <a:off x="1213121" y="4681188"/>
            <a:ext cx="104075" cy="17294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735" dirty="0"/>
          </a:p>
        </p:txBody>
      </p:sp>
    </p:spTree>
    <p:custDataLst>
      <p:tags r:id="rId1"/>
    </p:custDataLst>
    <p:extLst>
      <p:ext uri="{BB962C8B-B14F-4D97-AF65-F5344CB8AC3E}">
        <p14:creationId xmlns:p14="http://schemas.microsoft.com/office/powerpoint/2010/main" val="37845315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ppt_x"/>
                                          </p:val>
                                        </p:tav>
                                        <p:tav tm="100000">
                                          <p:val>
                                            <p:strVal val="#ppt_x"/>
                                          </p:val>
                                        </p:tav>
                                      </p:tavLst>
                                    </p:anim>
                                    <p:anim calcmode="lin" valueType="num">
                                      <p:cBhvr additive="base">
                                        <p:cTn id="8" dur="500" fill="hold"/>
                                        <p:tgtEl>
                                          <p:spTgt spid="5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anim calcmode="lin" valueType="num">
                                      <p:cBhvr additive="base">
                                        <p:cTn id="11" dur="500" fill="hold"/>
                                        <p:tgtEl>
                                          <p:spTgt spid="59"/>
                                        </p:tgtEl>
                                        <p:attrNameLst>
                                          <p:attrName>ppt_x</p:attrName>
                                        </p:attrNameLst>
                                      </p:cBhvr>
                                      <p:tavLst>
                                        <p:tav tm="0">
                                          <p:val>
                                            <p:strVal val="#ppt_x"/>
                                          </p:val>
                                        </p:tav>
                                        <p:tav tm="100000">
                                          <p:val>
                                            <p:strVal val="#ppt_x"/>
                                          </p:val>
                                        </p:tav>
                                      </p:tavLst>
                                    </p:anim>
                                    <p:anim calcmode="lin" valueType="num">
                                      <p:cBhvr additive="base">
                                        <p:cTn id="12"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 calcmode="lin" valueType="num">
                                      <p:cBhvr additive="base">
                                        <p:cTn id="17" dur="500" fill="hold"/>
                                        <p:tgtEl>
                                          <p:spTgt spid="55"/>
                                        </p:tgtEl>
                                        <p:attrNameLst>
                                          <p:attrName>ppt_x</p:attrName>
                                        </p:attrNameLst>
                                      </p:cBhvr>
                                      <p:tavLst>
                                        <p:tav tm="0">
                                          <p:val>
                                            <p:strVal val="#ppt_x"/>
                                          </p:val>
                                        </p:tav>
                                        <p:tav tm="100000">
                                          <p:val>
                                            <p:strVal val="#ppt_x"/>
                                          </p:val>
                                        </p:tav>
                                      </p:tavLst>
                                    </p:anim>
                                    <p:anim calcmode="lin" valueType="num">
                                      <p:cBhvr additive="base">
                                        <p:cTn id="18" dur="500" fill="hold"/>
                                        <p:tgtEl>
                                          <p:spTgt spid="5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anim calcmode="lin" valueType="num">
                                      <p:cBhvr additive="base">
                                        <p:cTn id="21" dur="500" fill="hold"/>
                                        <p:tgtEl>
                                          <p:spTgt spid="60"/>
                                        </p:tgtEl>
                                        <p:attrNameLst>
                                          <p:attrName>ppt_x</p:attrName>
                                        </p:attrNameLst>
                                      </p:cBhvr>
                                      <p:tavLst>
                                        <p:tav tm="0">
                                          <p:val>
                                            <p:strVal val="#ppt_x"/>
                                          </p:val>
                                        </p:tav>
                                        <p:tav tm="100000">
                                          <p:val>
                                            <p:strVal val="#ppt_x"/>
                                          </p:val>
                                        </p:tav>
                                      </p:tavLst>
                                    </p:anim>
                                    <p:anim calcmode="lin" valueType="num">
                                      <p:cBhvr additive="base">
                                        <p:cTn id="22"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7"/>
                                        </p:tgtEl>
                                        <p:attrNameLst>
                                          <p:attrName>style.visibility</p:attrName>
                                        </p:attrNameLst>
                                      </p:cBhvr>
                                      <p:to>
                                        <p:strVal val="visible"/>
                                      </p:to>
                                    </p:set>
                                    <p:anim calcmode="lin" valueType="num">
                                      <p:cBhvr additive="base">
                                        <p:cTn id="27" dur="500" fill="hold"/>
                                        <p:tgtEl>
                                          <p:spTgt spid="57"/>
                                        </p:tgtEl>
                                        <p:attrNameLst>
                                          <p:attrName>ppt_x</p:attrName>
                                        </p:attrNameLst>
                                      </p:cBhvr>
                                      <p:tavLst>
                                        <p:tav tm="0">
                                          <p:val>
                                            <p:strVal val="#ppt_x"/>
                                          </p:val>
                                        </p:tav>
                                        <p:tav tm="100000">
                                          <p:val>
                                            <p:strVal val="#ppt_x"/>
                                          </p:val>
                                        </p:tav>
                                      </p:tavLst>
                                    </p:anim>
                                    <p:anim calcmode="lin" valueType="num">
                                      <p:cBhvr additive="base">
                                        <p:cTn id="28" dur="500" fill="hold"/>
                                        <p:tgtEl>
                                          <p:spTgt spid="5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anim calcmode="lin" valueType="num">
                                      <p:cBhvr additive="base">
                                        <p:cTn id="31" dur="500" fill="hold"/>
                                        <p:tgtEl>
                                          <p:spTgt spid="61"/>
                                        </p:tgtEl>
                                        <p:attrNameLst>
                                          <p:attrName>ppt_x</p:attrName>
                                        </p:attrNameLst>
                                      </p:cBhvr>
                                      <p:tavLst>
                                        <p:tav tm="0">
                                          <p:val>
                                            <p:strVal val="#ppt_x"/>
                                          </p:val>
                                        </p:tav>
                                        <p:tav tm="100000">
                                          <p:val>
                                            <p:strVal val="#ppt_x"/>
                                          </p:val>
                                        </p:tav>
                                      </p:tavLst>
                                    </p:anim>
                                    <p:anim calcmode="lin" valueType="num">
                                      <p:cBhvr additive="base">
                                        <p:cTn id="32"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5" grpId="0" animBg="1"/>
      <p:bldP spid="57" grpId="0" animBg="1"/>
      <p:bldP spid="59" grpId="0"/>
      <p:bldP spid="60" grpId="0"/>
      <p:bldP spid="61"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7" name="Picture 26"/>
          <p:cNvPicPr>
            <a:picLocks/>
          </p:cNvPicPr>
          <p:nvPr>
            <p:custDataLst>
              <p:tags r:id="rId2"/>
            </p:custDataLst>
          </p:nvPr>
        </p:nvPicPr>
        <p:blipFill>
          <a:blip r:embed="rId35" cstate="print">
            <a:extLst>
              <a:ext uri="{28A0092B-C50C-407E-A947-70E740481C1C}">
                <a14:useLocalDpi xmlns:a14="http://schemas.microsoft.com/office/drawing/2010/main" val="0"/>
              </a:ext>
            </a:extLst>
          </a:blip>
          <a:stretch>
            <a:fillRect/>
          </a:stretch>
        </p:blipFill>
        <p:spPr>
          <a:xfrm>
            <a:off x="701675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24" name="Picture 23"/>
          <p:cNvPicPr>
            <a:picLocks/>
          </p:cNvPicPr>
          <p:nvPr>
            <p:custDataLst>
              <p:tags r:id="rId3"/>
            </p:custDataLst>
          </p:nvPr>
        </p:nvPicPr>
        <p:blipFill>
          <a:blip r:embed="rId36">
            <a:extLst>
              <a:ext uri="{28A0092B-C50C-407E-A947-70E740481C1C}">
                <a14:useLocalDpi xmlns:a14="http://schemas.microsoft.com/office/drawing/2010/main" val="0"/>
              </a:ext>
            </a:extLst>
          </a:blip>
          <a:stretch>
            <a:fillRect/>
          </a:stretch>
        </p:blipFill>
        <p:spPr>
          <a:xfrm>
            <a:off x="0" y="6041390"/>
            <a:ext cx="822833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28" name="Content Placeholder 27"/>
          <p:cNvSpPr>
            <a:spLocks noGrp="1"/>
          </p:cNvSpPr>
          <p:nvPr>
            <p:ph idx="1"/>
            <p:custDataLst>
              <p:tags r:id="rId4"/>
            </p:custDataLst>
          </p:nvPr>
        </p:nvSpPr>
        <p:spPr>
          <a:xfrm>
            <a:off x="261938" y="1224139"/>
            <a:ext cx="7680960" cy="4168140"/>
          </a:xfrm>
          <a:solidFill>
            <a:scrgbClr r="0" g="0" b="0">
              <a:alpha val="0"/>
            </a:scrgbClr>
          </a:solid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marL="0" indent="0">
              <a:spcAft>
                <a:spcPts val="0"/>
              </a:spcAft>
            </a:pPr>
            <a:r>
              <a:rPr lang="en-US" altLang="en-US" b="1" dirty="0" smtClean="0">
                <a:solidFill>
                  <a:srgbClr val="000000"/>
                </a:solidFill>
              </a:rPr>
              <a:t>Starting point – entry channels and Service Request creation</a:t>
            </a:r>
          </a:p>
          <a:p>
            <a:pPr>
              <a:spcAft>
                <a:spcPts val="0"/>
              </a:spcAft>
              <a:buFont typeface="Wingdings 3" panose="05040102010807070707" pitchFamily="18" charset="2"/>
              <a:buChar char=""/>
            </a:pPr>
            <a:endParaRPr lang="en-US" dirty="0">
              <a:solidFill>
                <a:srgbClr val="000000"/>
              </a:solidFill>
            </a:endParaRPr>
          </a:p>
        </p:txBody>
      </p:sp>
      <p:sp>
        <p:nvSpPr>
          <p:cNvPr id="22531" name="Rectangle 10"/>
          <p:cNvSpPr>
            <a:spLocks noGrp="1" noChangeArrowheads="1"/>
          </p:cNvSpPr>
          <p:nvPr>
            <p:ph type="title"/>
            <p:custDataLst>
              <p:tags r:id="rId5"/>
            </p:custDataLst>
          </p:nvPr>
        </p:nvSpPr>
        <p:spPr>
          <a:xfrm>
            <a:off x="249894" y="259133"/>
            <a:ext cx="8132106" cy="777400"/>
          </a:xfrm>
          <a:solidFill>
            <a:scrgbClr r="0" g="0" b="0">
              <a:alpha val="0"/>
            </a:scrgbClr>
          </a:solid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pPr>
              <a:lnSpc>
                <a:spcPct val="89000"/>
              </a:lnSpc>
              <a:spcBef>
                <a:spcPts val="0"/>
              </a:spcBef>
              <a:spcAft>
                <a:spcPts val="0"/>
              </a:spcAft>
            </a:pPr>
            <a:r>
              <a:rPr lang="en-US" altLang="en-US" sz="2800" dirty="0"/>
              <a:t>SSF FI Overview</a:t>
            </a:r>
            <a:r>
              <a:rPr lang="en-US" altLang="en-US" sz="2800" dirty="0">
                <a:solidFill>
                  <a:srgbClr val="0E78C5"/>
                </a:solidFill>
              </a:rPr>
              <a:t/>
            </a:r>
            <a:br>
              <a:rPr lang="en-US" altLang="en-US" sz="2800" dirty="0">
                <a:solidFill>
                  <a:srgbClr val="0E78C5"/>
                </a:solidFill>
              </a:rPr>
            </a:br>
            <a:r>
              <a:rPr lang="en-US" altLang="en-US" sz="2800" dirty="0" smtClean="0">
                <a:solidFill>
                  <a:srgbClr val="0E78C5"/>
                </a:solidFill>
              </a:rPr>
              <a:t>Entry channels</a:t>
            </a:r>
            <a:endParaRPr lang="de-DE" altLang="en-US" sz="2800" dirty="0" smtClean="0">
              <a:solidFill>
                <a:srgbClr val="0E78C5"/>
              </a:solidFill>
            </a:endParaRPr>
          </a:p>
        </p:txBody>
      </p:sp>
      <p:sp>
        <p:nvSpPr>
          <p:cNvPr id="6" name="Rectangle 5"/>
          <p:cNvSpPr>
            <a:spLocks/>
          </p:cNvSpPr>
          <p:nvPr>
            <p:custDataLst>
              <p:tags r:id="rId6"/>
            </p:custDataLst>
          </p:nvPr>
        </p:nvSpPr>
        <p:spPr>
          <a:xfrm>
            <a:off x="593090" y="5643880"/>
            <a:ext cx="6460490" cy="10795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en-US" sz="600" smtClean="0">
                <a:solidFill>
                  <a:srgbClr val="000000"/>
                </a:solidFill>
                <a:latin typeface="Bosch Office Sans" pitchFamily="2" charset="0"/>
              </a:rPr>
              <a:t>Cross Divisional Group - Software, Methods and Tools | GS/ACE | 19/02/2018</a:t>
            </a:r>
            <a:endParaRPr lang="en-US" sz="600" dirty="0">
              <a:solidFill>
                <a:srgbClr val="000000"/>
              </a:solidFill>
              <a:latin typeface="Bosch Office Sans" pitchFamily="2" charset="0"/>
            </a:endParaRPr>
          </a:p>
        </p:txBody>
      </p:sp>
      <p:sp>
        <p:nvSpPr>
          <p:cNvPr id="5" name="Rectangle 4"/>
          <p:cNvSpPr>
            <a:spLocks/>
          </p:cNvSpPr>
          <p:nvPr>
            <p:custDataLst>
              <p:tags r:id="rId7"/>
            </p:custDataLst>
          </p:nvPr>
        </p:nvSpPr>
        <p:spPr>
          <a:xfrm>
            <a:off x="593090" y="5758180"/>
            <a:ext cx="6460490" cy="2159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07000"/>
              </a:lnSpc>
              <a:spcAft>
                <a:spcPts val="100"/>
              </a:spcAft>
            </a:pPr>
            <a:r>
              <a:rPr lang="en-US" sz="600" smtClean="0">
                <a:solidFill>
                  <a:srgbClr val="B2B3B5"/>
                </a:solidFill>
                <a:latin typeface="Bosch Office Sans" panose="020B0604020202020204" pitchFamily="34" charset="0"/>
              </a:rPr>
              <a:t>© Robert Bosch GmbH 2016. All rights reserved, also regarding any disposal, exploitation, reproduction, editing, distribution, as well as in the event of applications for industrial property rights.</a:t>
            </a:r>
            <a:endParaRPr lang="en-US" sz="600">
              <a:solidFill>
                <a:srgbClr val="B2B3B5"/>
              </a:solidFill>
              <a:latin typeface="Bosch Office Sans" panose="020B0604020202020204" pitchFamily="34" charset="0"/>
            </a:endParaRPr>
          </a:p>
        </p:txBody>
      </p:sp>
      <p:sp>
        <p:nvSpPr>
          <p:cNvPr id="4" name="Rectangle 3"/>
          <p:cNvSpPr>
            <a:spLocks/>
          </p:cNvSpPr>
          <p:nvPr>
            <p:custDataLst>
              <p:tags r:id="rId8"/>
            </p:custDataLst>
          </p:nvPr>
        </p:nvSpPr>
        <p:spPr>
          <a:xfrm>
            <a:off x="266700" y="5628640"/>
            <a:ext cx="288290" cy="41021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r>
              <a:rPr lang="en-US" sz="1200" smtClean="0">
                <a:solidFill>
                  <a:srgbClr val="999FA6"/>
                </a:solidFill>
              </a:rPr>
              <a:t>9</a:t>
            </a:r>
            <a:endParaRPr lang="en-US" sz="1200">
              <a:solidFill>
                <a:srgbClr val="999FA6"/>
              </a:solidFill>
            </a:endParaRPr>
          </a:p>
        </p:txBody>
      </p:sp>
      <p:sp>
        <p:nvSpPr>
          <p:cNvPr id="3" name="Rectangle 2" hidden="1"/>
          <p:cNvSpPr>
            <a:spLocks/>
          </p:cNvSpPr>
          <p:nvPr>
            <p:custDataLst>
              <p:tags r:id="rId9"/>
            </p:custDataLst>
          </p:nvPr>
        </p:nvSpPr>
        <p:spPr>
          <a:xfrm>
            <a:off x="6482080" y="259080"/>
            <a:ext cx="1691640" cy="77724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7780" rIns="0" bIns="0" rtlCol="0" anchor="t">
            <a:normAutofit/>
          </a:bodyPr>
          <a:lstStyle/>
          <a:p>
            <a:pPr>
              <a:lnSpc>
                <a:spcPts val="900"/>
              </a:lnSpc>
            </a:pPr>
            <a:endParaRPr lang="en-US" sz="600">
              <a:solidFill>
                <a:srgbClr val="000000"/>
              </a:solidFill>
            </a:endParaRPr>
          </a:p>
        </p:txBody>
      </p:sp>
      <p:sp>
        <p:nvSpPr>
          <p:cNvPr id="22534" name="Rectangle 4__"/>
          <p:cNvSpPr>
            <a:spLocks noChangeArrowheads="1"/>
          </p:cNvSpPr>
          <p:nvPr/>
        </p:nvSpPr>
        <p:spPr bwMode="auto">
          <a:xfrm>
            <a:off x="6244473" y="293659"/>
            <a:ext cx="1763146" cy="146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nchor="ctr"/>
          <a:lstStyle>
            <a:lvl1pPr>
              <a:defRPr>
                <a:solidFill>
                  <a:schemeClr val="tx1"/>
                </a:solidFill>
                <a:latin typeface="Bosch Office Sans" panose="020B0604020202020204" pitchFamily="34" charset="0"/>
              </a:defRPr>
            </a:lvl1pPr>
            <a:lvl2pPr marL="742950" indent="-285750">
              <a:defRPr>
                <a:solidFill>
                  <a:schemeClr val="tx1"/>
                </a:solidFill>
                <a:latin typeface="Bosch Office Sans" panose="020B0604020202020204" pitchFamily="34" charset="0"/>
              </a:defRPr>
            </a:lvl2pPr>
            <a:lvl3pPr marL="1143000" indent="-228600">
              <a:defRPr>
                <a:solidFill>
                  <a:schemeClr val="tx1"/>
                </a:solidFill>
                <a:latin typeface="Bosch Office Sans" panose="020B0604020202020204" pitchFamily="34" charset="0"/>
              </a:defRPr>
            </a:lvl3pPr>
            <a:lvl4pPr marL="1600200" indent="-228600">
              <a:defRPr>
                <a:solidFill>
                  <a:schemeClr val="tx1"/>
                </a:solidFill>
                <a:latin typeface="Bosch Office Sans" panose="020B0604020202020204" pitchFamily="34" charset="0"/>
              </a:defRPr>
            </a:lvl4pPr>
            <a:lvl5pPr marL="2057400" indent="-228600">
              <a:defRPr>
                <a:solidFill>
                  <a:schemeClr val="tx1"/>
                </a:solidFill>
                <a:latin typeface="Bosch Office Sans" panose="020B0604020202020204" pitchFamily="34" charset="0"/>
              </a:defRPr>
            </a:lvl5pPr>
            <a:lvl6pPr marL="2514600" indent="-228600" eaLnBrk="0" fontAlgn="base" hangingPunct="0">
              <a:spcBef>
                <a:spcPct val="0"/>
              </a:spcBef>
              <a:spcAft>
                <a:spcPct val="0"/>
              </a:spcAft>
              <a:defRPr>
                <a:solidFill>
                  <a:schemeClr val="tx1"/>
                </a:solidFill>
                <a:latin typeface="Bosch Office Sans" panose="020B0604020202020204" pitchFamily="34" charset="0"/>
              </a:defRPr>
            </a:lvl6pPr>
            <a:lvl7pPr marL="2971800" indent="-228600" eaLnBrk="0" fontAlgn="base" hangingPunct="0">
              <a:spcBef>
                <a:spcPct val="0"/>
              </a:spcBef>
              <a:spcAft>
                <a:spcPct val="0"/>
              </a:spcAft>
              <a:defRPr>
                <a:solidFill>
                  <a:schemeClr val="tx1"/>
                </a:solidFill>
                <a:latin typeface="Bosch Office Sans" panose="020B0604020202020204" pitchFamily="34" charset="0"/>
              </a:defRPr>
            </a:lvl7pPr>
            <a:lvl8pPr marL="3429000" indent="-228600" eaLnBrk="0" fontAlgn="base" hangingPunct="0">
              <a:spcBef>
                <a:spcPct val="0"/>
              </a:spcBef>
              <a:spcAft>
                <a:spcPct val="0"/>
              </a:spcAft>
              <a:defRPr>
                <a:solidFill>
                  <a:schemeClr val="tx1"/>
                </a:solidFill>
                <a:latin typeface="Bosch Office Sans" panose="020B0604020202020204" pitchFamily="34" charset="0"/>
              </a:defRPr>
            </a:lvl8pPr>
            <a:lvl9pPr marL="3886200" indent="-228600" eaLnBrk="0" fontAlgn="base" hangingPunct="0">
              <a:spcBef>
                <a:spcPct val="0"/>
              </a:spcBef>
              <a:spcAft>
                <a:spcPct val="0"/>
              </a:spcAft>
              <a:defRPr>
                <a:solidFill>
                  <a:schemeClr val="tx1"/>
                </a:solidFill>
                <a:latin typeface="Bosch Office Sans" panose="020B0604020202020204" pitchFamily="34" charset="0"/>
              </a:defRPr>
            </a:lvl9pPr>
          </a:lstStyle>
          <a:p>
            <a:endParaRPr lang="ro-RO" altLang="en-US" sz="771">
              <a:solidFill>
                <a:srgbClr val="FFFFFF"/>
              </a:solidFill>
            </a:endParaRPr>
          </a:p>
        </p:txBody>
      </p:sp>
      <p:sp>
        <p:nvSpPr>
          <p:cNvPr id="22536" name="Rectangle 6"/>
          <p:cNvSpPr>
            <a:spLocks noChangeArrowheads="1"/>
          </p:cNvSpPr>
          <p:nvPr/>
        </p:nvSpPr>
        <p:spPr bwMode="auto">
          <a:xfrm>
            <a:off x="8203524" y="5913685"/>
            <a:ext cx="24488" cy="146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lvl1pPr>
              <a:defRPr>
                <a:solidFill>
                  <a:schemeClr val="tx1"/>
                </a:solidFill>
                <a:latin typeface="Bosch Office Sans" panose="020B0604020202020204" pitchFamily="34" charset="0"/>
              </a:defRPr>
            </a:lvl1pPr>
            <a:lvl2pPr marL="742950" indent="-285750">
              <a:defRPr>
                <a:solidFill>
                  <a:schemeClr val="tx1"/>
                </a:solidFill>
                <a:latin typeface="Bosch Office Sans" panose="020B0604020202020204" pitchFamily="34" charset="0"/>
              </a:defRPr>
            </a:lvl2pPr>
            <a:lvl3pPr marL="1143000" indent="-228600">
              <a:defRPr>
                <a:solidFill>
                  <a:schemeClr val="tx1"/>
                </a:solidFill>
                <a:latin typeface="Bosch Office Sans" panose="020B0604020202020204" pitchFamily="34" charset="0"/>
              </a:defRPr>
            </a:lvl3pPr>
            <a:lvl4pPr marL="1600200" indent="-228600">
              <a:defRPr>
                <a:solidFill>
                  <a:schemeClr val="tx1"/>
                </a:solidFill>
                <a:latin typeface="Bosch Office Sans" panose="020B0604020202020204" pitchFamily="34" charset="0"/>
              </a:defRPr>
            </a:lvl4pPr>
            <a:lvl5pPr marL="2057400" indent="-228600">
              <a:defRPr>
                <a:solidFill>
                  <a:schemeClr val="tx1"/>
                </a:solidFill>
                <a:latin typeface="Bosch Office Sans" panose="020B0604020202020204" pitchFamily="34" charset="0"/>
              </a:defRPr>
            </a:lvl5pPr>
            <a:lvl6pPr marL="2514600" indent="-228600" eaLnBrk="0" fontAlgn="base" hangingPunct="0">
              <a:spcBef>
                <a:spcPct val="0"/>
              </a:spcBef>
              <a:spcAft>
                <a:spcPct val="0"/>
              </a:spcAft>
              <a:defRPr>
                <a:solidFill>
                  <a:schemeClr val="tx1"/>
                </a:solidFill>
                <a:latin typeface="Bosch Office Sans" panose="020B0604020202020204" pitchFamily="34" charset="0"/>
              </a:defRPr>
            </a:lvl6pPr>
            <a:lvl7pPr marL="2971800" indent="-228600" eaLnBrk="0" fontAlgn="base" hangingPunct="0">
              <a:spcBef>
                <a:spcPct val="0"/>
              </a:spcBef>
              <a:spcAft>
                <a:spcPct val="0"/>
              </a:spcAft>
              <a:defRPr>
                <a:solidFill>
                  <a:schemeClr val="tx1"/>
                </a:solidFill>
                <a:latin typeface="Bosch Office Sans" panose="020B0604020202020204" pitchFamily="34" charset="0"/>
              </a:defRPr>
            </a:lvl7pPr>
            <a:lvl8pPr marL="3429000" indent="-228600" eaLnBrk="0" fontAlgn="base" hangingPunct="0">
              <a:spcBef>
                <a:spcPct val="0"/>
              </a:spcBef>
              <a:spcAft>
                <a:spcPct val="0"/>
              </a:spcAft>
              <a:defRPr>
                <a:solidFill>
                  <a:schemeClr val="tx1"/>
                </a:solidFill>
                <a:latin typeface="Bosch Office Sans" panose="020B0604020202020204" pitchFamily="34" charset="0"/>
              </a:defRPr>
            </a:lvl8pPr>
            <a:lvl9pPr marL="3886200" indent="-228600" eaLnBrk="0" fontAlgn="base" hangingPunct="0">
              <a:spcBef>
                <a:spcPct val="0"/>
              </a:spcBef>
              <a:spcAft>
                <a:spcPct val="0"/>
              </a:spcAft>
              <a:defRPr>
                <a:solidFill>
                  <a:schemeClr val="tx1"/>
                </a:solidFill>
                <a:latin typeface="Bosch Office Sans" panose="020B0604020202020204" pitchFamily="34" charset="0"/>
              </a:defRPr>
            </a:lvl9pPr>
          </a:lstStyle>
          <a:p>
            <a:pPr algn="r">
              <a:lnSpc>
                <a:spcPct val="107000"/>
              </a:lnSpc>
            </a:pPr>
            <a:endParaRPr lang="ro-RO" altLang="en-US" sz="675"/>
          </a:p>
        </p:txBody>
      </p:sp>
      <p:sp>
        <p:nvSpPr>
          <p:cNvPr id="17" name="Espace réservé du texte 2"/>
          <p:cNvSpPr txBox="1">
            <a:spLocks/>
          </p:cNvSpPr>
          <p:nvPr>
            <p:custDataLst>
              <p:tags r:id="rId10"/>
            </p:custDataLst>
          </p:nvPr>
        </p:nvSpPr>
        <p:spPr bwMode="auto">
          <a:xfrm>
            <a:off x="212741" y="1626733"/>
            <a:ext cx="7794878" cy="3919631"/>
          </a:xfrm>
          <a:prstGeom prst="rect">
            <a:avLst/>
          </a:prstGeom>
          <a:solidFill>
            <a:scrgbClr r="0" g="0" b="0">
              <a:alpha val="0"/>
            </a:scrgbClr>
          </a:solidFill>
          <a:ln w="0">
            <a:noFill/>
            <a:miter lim="800000"/>
            <a:headEnd/>
            <a:tailEnd/>
          </a:ln>
          <a:effectLst/>
        </p:spPr>
        <p:txBody>
          <a:bodyPr lIns="0" tIns="61220" rIns="0" bIns="0"/>
          <a:lstStyle/>
          <a:p>
            <a:pPr marL="293858" indent="-293858">
              <a:lnSpc>
                <a:spcPct val="111000"/>
              </a:lnSpc>
              <a:buClr>
                <a:srgbClr val="425C8F"/>
              </a:buClr>
              <a:buSzPct val="65000"/>
              <a:defRPr/>
            </a:pPr>
            <a:endParaRPr lang="en-GB" sz="3085" kern="0" dirty="0">
              <a:latin typeface="+mn-lt"/>
            </a:endParaRPr>
          </a:p>
          <a:p>
            <a:pPr marL="293858" indent="-293858">
              <a:lnSpc>
                <a:spcPct val="111000"/>
              </a:lnSpc>
              <a:buClr>
                <a:srgbClr val="425C8F"/>
              </a:buClr>
              <a:buSzPct val="65000"/>
              <a:defRPr/>
            </a:pPr>
            <a:endParaRPr lang="en-GB" sz="3085" b="1" kern="0" dirty="0">
              <a:latin typeface="+mn-lt"/>
            </a:endParaRPr>
          </a:p>
          <a:p>
            <a:pPr marL="293858" indent="-293858">
              <a:lnSpc>
                <a:spcPct val="111000"/>
              </a:lnSpc>
              <a:buClr>
                <a:srgbClr val="425C8F"/>
              </a:buClr>
              <a:buSzPct val="65000"/>
              <a:defRPr/>
            </a:pPr>
            <a:r>
              <a:rPr lang="en-GB" sz="3085" b="1" kern="0" dirty="0">
                <a:latin typeface="+mn-lt"/>
              </a:rPr>
              <a:t>    </a:t>
            </a:r>
          </a:p>
          <a:p>
            <a:pPr marL="293858" indent="-293858">
              <a:lnSpc>
                <a:spcPct val="111000"/>
              </a:lnSpc>
              <a:buClr>
                <a:srgbClr val="425C8F"/>
              </a:buClr>
              <a:buSzPct val="65000"/>
              <a:buFont typeface="Wingdings" pitchFamily="2" charset="2"/>
              <a:buChar char="è"/>
              <a:defRPr/>
            </a:pPr>
            <a:endParaRPr lang="en-GB" sz="3085" kern="0" dirty="0">
              <a:latin typeface="+mn-lt"/>
            </a:endParaRPr>
          </a:p>
          <a:p>
            <a:pPr marL="293858" indent="-293858">
              <a:lnSpc>
                <a:spcPct val="111000"/>
              </a:lnSpc>
              <a:buClr>
                <a:srgbClr val="425C8F"/>
              </a:buClr>
              <a:buSzPct val="65000"/>
              <a:defRPr/>
            </a:pPr>
            <a:endParaRPr lang="en-GB" sz="3085" kern="0" dirty="0">
              <a:latin typeface="+mn-lt"/>
            </a:endParaRPr>
          </a:p>
          <a:p>
            <a:pPr marL="293858" indent="-293858">
              <a:lnSpc>
                <a:spcPct val="111000"/>
              </a:lnSpc>
              <a:buClr>
                <a:srgbClr val="425C8F"/>
              </a:buClr>
              <a:buSzPct val="65000"/>
              <a:defRPr/>
            </a:pPr>
            <a:r>
              <a:rPr lang="en-GB" sz="3085" kern="0" dirty="0">
                <a:latin typeface="+mn-lt"/>
              </a:rPr>
              <a:t>      </a:t>
            </a:r>
          </a:p>
          <a:p>
            <a:pPr marL="293858" indent="-293858">
              <a:lnSpc>
                <a:spcPct val="111000"/>
              </a:lnSpc>
              <a:buClr>
                <a:srgbClr val="425C8F"/>
              </a:buClr>
              <a:buSzPct val="65000"/>
              <a:defRPr/>
            </a:pPr>
            <a:r>
              <a:rPr lang="en-GB" sz="3085" kern="0" dirty="0">
                <a:latin typeface="+mn-lt"/>
              </a:rPr>
              <a:t>    </a:t>
            </a:r>
            <a:endParaRPr lang="en-GB" sz="3085" b="1" kern="0" dirty="0">
              <a:latin typeface="+mn-lt"/>
            </a:endParaRPr>
          </a:p>
          <a:p>
            <a:pPr marL="293858" indent="-293858">
              <a:lnSpc>
                <a:spcPct val="111000"/>
              </a:lnSpc>
              <a:buClr>
                <a:srgbClr val="425C8F"/>
              </a:buClr>
              <a:buSzPct val="65000"/>
              <a:buFont typeface="Wingdings" pitchFamily="2" charset="2"/>
              <a:buChar char="è"/>
              <a:defRPr/>
            </a:pPr>
            <a:endParaRPr lang="en-GB" sz="3085" kern="0" dirty="0">
              <a:latin typeface="+mn-lt"/>
            </a:endParaRPr>
          </a:p>
          <a:p>
            <a:pPr marL="293858" indent="-293858">
              <a:lnSpc>
                <a:spcPct val="111000"/>
              </a:lnSpc>
              <a:buClr>
                <a:srgbClr val="425C8F"/>
              </a:buClr>
              <a:buSzPct val="65000"/>
              <a:buFont typeface="Wingdings" pitchFamily="2" charset="2"/>
              <a:buChar char="è"/>
              <a:defRPr/>
            </a:pPr>
            <a:endParaRPr lang="en-GB" sz="3085" kern="0" dirty="0">
              <a:latin typeface="+mn-lt"/>
            </a:endParaRPr>
          </a:p>
          <a:p>
            <a:pPr marL="293858" indent="-293858">
              <a:lnSpc>
                <a:spcPct val="111000"/>
              </a:lnSpc>
              <a:buClr>
                <a:srgbClr val="425C8F"/>
              </a:buClr>
              <a:buSzPct val="65000"/>
              <a:buFont typeface="Wingdings" pitchFamily="2" charset="2"/>
              <a:buChar char="è"/>
              <a:defRPr/>
            </a:pPr>
            <a:endParaRPr lang="en-GB" sz="3085" kern="0" dirty="0">
              <a:latin typeface="+mn-lt"/>
            </a:endParaRPr>
          </a:p>
          <a:p>
            <a:pPr marL="293858" indent="-293858">
              <a:lnSpc>
                <a:spcPct val="111000"/>
              </a:lnSpc>
              <a:buClr>
                <a:srgbClr val="425C8F"/>
              </a:buClr>
              <a:buSzPct val="65000"/>
              <a:buFont typeface="Wingdings" pitchFamily="2" charset="2"/>
              <a:buChar char="è"/>
              <a:defRPr/>
            </a:pPr>
            <a:endParaRPr lang="en-GB" sz="3085" kern="0" dirty="0">
              <a:latin typeface="+mn-lt"/>
            </a:endParaRPr>
          </a:p>
          <a:p>
            <a:pPr marL="293858" indent="-293858">
              <a:lnSpc>
                <a:spcPct val="111000"/>
              </a:lnSpc>
              <a:buClr>
                <a:srgbClr val="425C8F"/>
              </a:buClr>
              <a:buSzPct val="65000"/>
              <a:buFont typeface="Wingdings" pitchFamily="2" charset="2"/>
              <a:buChar char="è"/>
              <a:defRPr/>
            </a:pPr>
            <a:endParaRPr lang="en-GB" sz="3085" kern="0" dirty="0">
              <a:latin typeface="+mn-lt"/>
            </a:endParaRPr>
          </a:p>
        </p:txBody>
      </p:sp>
      <p:sp>
        <p:nvSpPr>
          <p:cNvPr id="22541" name="TextBox 17"/>
          <p:cNvSpPr txBox="1">
            <a:spLocks noChangeArrowheads="1"/>
          </p:cNvSpPr>
          <p:nvPr>
            <p:custDataLst>
              <p:tags r:id="rId11"/>
            </p:custDataLst>
          </p:nvPr>
        </p:nvSpPr>
        <p:spPr bwMode="auto">
          <a:xfrm>
            <a:off x="514251" y="1828760"/>
            <a:ext cx="2424325" cy="68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Bosch Office Sans" panose="020B0604020202020204" pitchFamily="34" charset="0"/>
              </a:defRPr>
            </a:lvl1pPr>
            <a:lvl2pPr marL="742950" indent="-285750">
              <a:defRPr>
                <a:solidFill>
                  <a:schemeClr val="tx1"/>
                </a:solidFill>
                <a:latin typeface="Bosch Office Sans" panose="020B0604020202020204" pitchFamily="34" charset="0"/>
              </a:defRPr>
            </a:lvl2pPr>
            <a:lvl3pPr marL="1143000" indent="-228600">
              <a:defRPr>
                <a:solidFill>
                  <a:schemeClr val="tx1"/>
                </a:solidFill>
                <a:latin typeface="Bosch Office Sans" panose="020B0604020202020204" pitchFamily="34" charset="0"/>
              </a:defRPr>
            </a:lvl3pPr>
            <a:lvl4pPr marL="1600200" indent="-228600">
              <a:defRPr>
                <a:solidFill>
                  <a:schemeClr val="tx1"/>
                </a:solidFill>
                <a:latin typeface="Bosch Office Sans" panose="020B0604020202020204" pitchFamily="34" charset="0"/>
              </a:defRPr>
            </a:lvl4pPr>
            <a:lvl5pPr marL="2057400" indent="-228600">
              <a:defRPr>
                <a:solidFill>
                  <a:schemeClr val="tx1"/>
                </a:solidFill>
                <a:latin typeface="Bosch Office Sans" panose="020B0604020202020204" pitchFamily="34" charset="0"/>
              </a:defRPr>
            </a:lvl5pPr>
            <a:lvl6pPr marL="2514600" indent="-228600" eaLnBrk="0" fontAlgn="base" hangingPunct="0">
              <a:spcBef>
                <a:spcPct val="0"/>
              </a:spcBef>
              <a:spcAft>
                <a:spcPct val="0"/>
              </a:spcAft>
              <a:defRPr>
                <a:solidFill>
                  <a:schemeClr val="tx1"/>
                </a:solidFill>
                <a:latin typeface="Bosch Office Sans" panose="020B0604020202020204" pitchFamily="34" charset="0"/>
              </a:defRPr>
            </a:lvl6pPr>
            <a:lvl7pPr marL="2971800" indent="-228600" eaLnBrk="0" fontAlgn="base" hangingPunct="0">
              <a:spcBef>
                <a:spcPct val="0"/>
              </a:spcBef>
              <a:spcAft>
                <a:spcPct val="0"/>
              </a:spcAft>
              <a:defRPr>
                <a:solidFill>
                  <a:schemeClr val="tx1"/>
                </a:solidFill>
                <a:latin typeface="Bosch Office Sans" panose="020B0604020202020204" pitchFamily="34" charset="0"/>
              </a:defRPr>
            </a:lvl7pPr>
            <a:lvl8pPr marL="3429000" indent="-228600" eaLnBrk="0" fontAlgn="base" hangingPunct="0">
              <a:spcBef>
                <a:spcPct val="0"/>
              </a:spcBef>
              <a:spcAft>
                <a:spcPct val="0"/>
              </a:spcAft>
              <a:defRPr>
                <a:solidFill>
                  <a:schemeClr val="tx1"/>
                </a:solidFill>
                <a:latin typeface="Bosch Office Sans" panose="020B0604020202020204" pitchFamily="34" charset="0"/>
              </a:defRPr>
            </a:lvl8pPr>
            <a:lvl9pPr marL="3886200" indent="-228600" eaLnBrk="0" fontAlgn="base" hangingPunct="0">
              <a:spcBef>
                <a:spcPct val="0"/>
              </a:spcBef>
              <a:spcAft>
                <a:spcPct val="0"/>
              </a:spcAft>
              <a:defRPr>
                <a:solidFill>
                  <a:schemeClr val="tx1"/>
                </a:solidFill>
                <a:latin typeface="Bosch Office Sans" panose="020B0604020202020204" pitchFamily="34" charset="0"/>
              </a:defRPr>
            </a:lvl9pPr>
          </a:lstStyle>
          <a:p>
            <a:pPr algn="ctr"/>
            <a:r>
              <a:rPr lang="de-DE" altLang="en-US" sz="1928" b="1">
                <a:solidFill>
                  <a:srgbClr val="FFFFFF"/>
                </a:solidFill>
              </a:rPr>
              <a:t>Self service</a:t>
            </a:r>
          </a:p>
          <a:p>
            <a:pPr algn="ctr"/>
            <a:r>
              <a:rPr lang="de-DE" altLang="en-US" sz="1928" b="1">
                <a:solidFill>
                  <a:srgbClr val="FFFFFF"/>
                </a:solidFill>
              </a:rPr>
              <a:t>BGN portal</a:t>
            </a:r>
          </a:p>
        </p:txBody>
      </p:sp>
      <p:sp>
        <p:nvSpPr>
          <p:cNvPr id="20" name="Rectangle 19"/>
          <p:cNvSpPr/>
          <p:nvPr>
            <p:custDataLst>
              <p:tags r:id="rId12"/>
            </p:custDataLst>
          </p:nvPr>
        </p:nvSpPr>
        <p:spPr>
          <a:xfrm>
            <a:off x="2517686" y="1697136"/>
            <a:ext cx="4859363" cy="1180021"/>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735" dirty="0"/>
          </a:p>
        </p:txBody>
      </p:sp>
      <p:sp>
        <p:nvSpPr>
          <p:cNvPr id="22" name="Rectangle 21"/>
          <p:cNvSpPr/>
          <p:nvPr>
            <p:custDataLst>
              <p:tags r:id="rId13"/>
            </p:custDataLst>
          </p:nvPr>
        </p:nvSpPr>
        <p:spPr>
          <a:xfrm>
            <a:off x="2517686" y="2946030"/>
            <a:ext cx="4859363" cy="1180021"/>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735" dirty="0"/>
          </a:p>
        </p:txBody>
      </p:sp>
      <p:sp>
        <p:nvSpPr>
          <p:cNvPr id="23" name="Rectangle 22"/>
          <p:cNvSpPr/>
          <p:nvPr>
            <p:custDataLst>
              <p:tags r:id="rId14"/>
            </p:custDataLst>
          </p:nvPr>
        </p:nvSpPr>
        <p:spPr>
          <a:xfrm>
            <a:off x="2517686" y="4196456"/>
            <a:ext cx="4859363" cy="1180022"/>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735" dirty="0"/>
          </a:p>
        </p:txBody>
      </p:sp>
      <p:sp>
        <p:nvSpPr>
          <p:cNvPr id="22545" name="TextBox 25"/>
          <p:cNvSpPr txBox="1">
            <a:spLocks noChangeArrowheads="1"/>
          </p:cNvSpPr>
          <p:nvPr>
            <p:custDataLst>
              <p:tags r:id="rId15"/>
            </p:custDataLst>
          </p:nvPr>
        </p:nvSpPr>
        <p:spPr bwMode="auto">
          <a:xfrm>
            <a:off x="2507173" y="1771149"/>
            <a:ext cx="107135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Bosch Office Sans" panose="020B0604020202020204" pitchFamily="34" charset="0"/>
              </a:defRPr>
            </a:lvl1pPr>
            <a:lvl2pPr marL="742950" indent="-285750">
              <a:defRPr>
                <a:solidFill>
                  <a:schemeClr val="tx1"/>
                </a:solidFill>
                <a:latin typeface="Bosch Office Sans" panose="020B0604020202020204" pitchFamily="34" charset="0"/>
              </a:defRPr>
            </a:lvl2pPr>
            <a:lvl3pPr marL="1143000" indent="-228600">
              <a:defRPr>
                <a:solidFill>
                  <a:schemeClr val="tx1"/>
                </a:solidFill>
                <a:latin typeface="Bosch Office Sans" panose="020B0604020202020204" pitchFamily="34" charset="0"/>
              </a:defRPr>
            </a:lvl3pPr>
            <a:lvl4pPr marL="1600200" indent="-228600">
              <a:defRPr>
                <a:solidFill>
                  <a:schemeClr val="tx1"/>
                </a:solidFill>
                <a:latin typeface="Bosch Office Sans" panose="020B0604020202020204" pitchFamily="34" charset="0"/>
              </a:defRPr>
            </a:lvl4pPr>
            <a:lvl5pPr marL="2057400" indent="-228600">
              <a:defRPr>
                <a:solidFill>
                  <a:schemeClr val="tx1"/>
                </a:solidFill>
                <a:latin typeface="Bosch Office Sans" panose="020B0604020202020204" pitchFamily="34" charset="0"/>
              </a:defRPr>
            </a:lvl5pPr>
            <a:lvl6pPr marL="2514600" indent="-228600" eaLnBrk="0" fontAlgn="base" hangingPunct="0">
              <a:spcBef>
                <a:spcPct val="0"/>
              </a:spcBef>
              <a:spcAft>
                <a:spcPct val="0"/>
              </a:spcAft>
              <a:defRPr>
                <a:solidFill>
                  <a:schemeClr val="tx1"/>
                </a:solidFill>
                <a:latin typeface="Bosch Office Sans" panose="020B0604020202020204" pitchFamily="34" charset="0"/>
              </a:defRPr>
            </a:lvl6pPr>
            <a:lvl7pPr marL="2971800" indent="-228600" eaLnBrk="0" fontAlgn="base" hangingPunct="0">
              <a:spcBef>
                <a:spcPct val="0"/>
              </a:spcBef>
              <a:spcAft>
                <a:spcPct val="0"/>
              </a:spcAft>
              <a:defRPr>
                <a:solidFill>
                  <a:schemeClr val="tx1"/>
                </a:solidFill>
                <a:latin typeface="Bosch Office Sans" panose="020B0604020202020204" pitchFamily="34" charset="0"/>
              </a:defRPr>
            </a:lvl7pPr>
            <a:lvl8pPr marL="3429000" indent="-228600" eaLnBrk="0" fontAlgn="base" hangingPunct="0">
              <a:spcBef>
                <a:spcPct val="0"/>
              </a:spcBef>
              <a:spcAft>
                <a:spcPct val="0"/>
              </a:spcAft>
              <a:defRPr>
                <a:solidFill>
                  <a:schemeClr val="tx1"/>
                </a:solidFill>
                <a:latin typeface="Bosch Office Sans" panose="020B0604020202020204" pitchFamily="34" charset="0"/>
              </a:defRPr>
            </a:lvl8pPr>
            <a:lvl9pPr marL="3886200" indent="-228600" eaLnBrk="0" fontAlgn="base" hangingPunct="0">
              <a:spcBef>
                <a:spcPct val="0"/>
              </a:spcBef>
              <a:spcAft>
                <a:spcPct val="0"/>
              </a:spcAft>
              <a:defRPr>
                <a:solidFill>
                  <a:schemeClr val="tx1"/>
                </a:solidFill>
                <a:latin typeface="Bosch Office Sans" panose="020B0604020202020204" pitchFamily="34" charset="0"/>
              </a:defRPr>
            </a:lvl9pPr>
          </a:lstStyle>
          <a:p>
            <a:pPr algn="ctr"/>
            <a:r>
              <a:rPr lang="en-US" altLang="en-US" sz="1350" b="1" dirty="0">
                <a:solidFill>
                  <a:schemeClr val="bg1"/>
                </a:solidFill>
              </a:rPr>
              <a:t>SSF Self service</a:t>
            </a:r>
          </a:p>
          <a:p>
            <a:pPr algn="ctr"/>
            <a:r>
              <a:rPr lang="en-US" altLang="en-US" sz="1350" b="1" dirty="0">
                <a:solidFill>
                  <a:schemeClr val="bg1"/>
                </a:solidFill>
              </a:rPr>
              <a:t>BGN Portal</a:t>
            </a:r>
          </a:p>
        </p:txBody>
      </p:sp>
      <p:sp>
        <p:nvSpPr>
          <p:cNvPr id="22546" name="TextBox 26"/>
          <p:cNvSpPr txBox="1">
            <a:spLocks noChangeArrowheads="1"/>
          </p:cNvSpPr>
          <p:nvPr>
            <p:custDataLst>
              <p:tags r:id="rId16"/>
            </p:custDataLst>
          </p:nvPr>
        </p:nvSpPr>
        <p:spPr bwMode="auto">
          <a:xfrm>
            <a:off x="1337664" y="3154180"/>
            <a:ext cx="92201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Bosch Office Sans" panose="020B0604020202020204" pitchFamily="34" charset="0"/>
              </a:defRPr>
            </a:lvl1pPr>
            <a:lvl2pPr marL="742950" indent="-285750">
              <a:defRPr>
                <a:solidFill>
                  <a:schemeClr val="tx1"/>
                </a:solidFill>
                <a:latin typeface="Bosch Office Sans" panose="020B0604020202020204" pitchFamily="34" charset="0"/>
              </a:defRPr>
            </a:lvl2pPr>
            <a:lvl3pPr marL="1143000" indent="-228600">
              <a:defRPr>
                <a:solidFill>
                  <a:schemeClr val="tx1"/>
                </a:solidFill>
                <a:latin typeface="Bosch Office Sans" panose="020B0604020202020204" pitchFamily="34" charset="0"/>
              </a:defRPr>
            </a:lvl3pPr>
            <a:lvl4pPr marL="1600200" indent="-228600">
              <a:defRPr>
                <a:solidFill>
                  <a:schemeClr val="tx1"/>
                </a:solidFill>
                <a:latin typeface="Bosch Office Sans" panose="020B0604020202020204" pitchFamily="34" charset="0"/>
              </a:defRPr>
            </a:lvl4pPr>
            <a:lvl5pPr marL="2057400" indent="-228600">
              <a:defRPr>
                <a:solidFill>
                  <a:schemeClr val="tx1"/>
                </a:solidFill>
                <a:latin typeface="Bosch Office Sans" panose="020B0604020202020204" pitchFamily="34" charset="0"/>
              </a:defRPr>
            </a:lvl5pPr>
            <a:lvl6pPr marL="2514600" indent="-228600" eaLnBrk="0" fontAlgn="base" hangingPunct="0">
              <a:spcBef>
                <a:spcPct val="0"/>
              </a:spcBef>
              <a:spcAft>
                <a:spcPct val="0"/>
              </a:spcAft>
              <a:defRPr>
                <a:solidFill>
                  <a:schemeClr val="tx1"/>
                </a:solidFill>
                <a:latin typeface="Bosch Office Sans" panose="020B0604020202020204" pitchFamily="34" charset="0"/>
              </a:defRPr>
            </a:lvl6pPr>
            <a:lvl7pPr marL="2971800" indent="-228600" eaLnBrk="0" fontAlgn="base" hangingPunct="0">
              <a:spcBef>
                <a:spcPct val="0"/>
              </a:spcBef>
              <a:spcAft>
                <a:spcPct val="0"/>
              </a:spcAft>
              <a:defRPr>
                <a:solidFill>
                  <a:schemeClr val="tx1"/>
                </a:solidFill>
                <a:latin typeface="Bosch Office Sans" panose="020B0604020202020204" pitchFamily="34" charset="0"/>
              </a:defRPr>
            </a:lvl7pPr>
            <a:lvl8pPr marL="3429000" indent="-228600" eaLnBrk="0" fontAlgn="base" hangingPunct="0">
              <a:spcBef>
                <a:spcPct val="0"/>
              </a:spcBef>
              <a:spcAft>
                <a:spcPct val="0"/>
              </a:spcAft>
              <a:defRPr>
                <a:solidFill>
                  <a:schemeClr val="tx1"/>
                </a:solidFill>
                <a:latin typeface="Bosch Office Sans" panose="020B0604020202020204" pitchFamily="34" charset="0"/>
              </a:defRPr>
            </a:lvl8pPr>
            <a:lvl9pPr marL="3886200" indent="-228600" eaLnBrk="0" fontAlgn="base" hangingPunct="0">
              <a:spcBef>
                <a:spcPct val="0"/>
              </a:spcBef>
              <a:spcAft>
                <a:spcPct val="0"/>
              </a:spcAft>
              <a:defRPr>
                <a:solidFill>
                  <a:schemeClr val="tx1"/>
                </a:solidFill>
                <a:latin typeface="Bosch Office Sans" panose="020B0604020202020204" pitchFamily="34" charset="0"/>
              </a:defRPr>
            </a:lvl9pPr>
          </a:lstStyle>
          <a:p>
            <a:r>
              <a:rPr lang="en-US" altLang="en-US" sz="1350" dirty="0" smtClean="0"/>
              <a:t>External</a:t>
            </a:r>
            <a:endParaRPr lang="en-US" altLang="en-US" sz="1350" dirty="0"/>
          </a:p>
        </p:txBody>
      </p:sp>
      <p:sp>
        <p:nvSpPr>
          <p:cNvPr id="22547" name="TextBox 27"/>
          <p:cNvSpPr txBox="1">
            <a:spLocks noChangeArrowheads="1"/>
          </p:cNvSpPr>
          <p:nvPr>
            <p:custDataLst>
              <p:tags r:id="rId17"/>
            </p:custDataLst>
          </p:nvPr>
        </p:nvSpPr>
        <p:spPr bwMode="auto">
          <a:xfrm>
            <a:off x="2486537" y="4378986"/>
            <a:ext cx="107189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Bosch Office Sans" panose="020B0604020202020204" pitchFamily="34" charset="0"/>
              </a:defRPr>
            </a:lvl1pPr>
            <a:lvl2pPr marL="742950" indent="-285750">
              <a:defRPr>
                <a:solidFill>
                  <a:schemeClr val="tx1"/>
                </a:solidFill>
                <a:latin typeface="Bosch Office Sans" panose="020B0604020202020204" pitchFamily="34" charset="0"/>
              </a:defRPr>
            </a:lvl2pPr>
            <a:lvl3pPr marL="1143000" indent="-228600">
              <a:defRPr>
                <a:solidFill>
                  <a:schemeClr val="tx1"/>
                </a:solidFill>
                <a:latin typeface="Bosch Office Sans" panose="020B0604020202020204" pitchFamily="34" charset="0"/>
              </a:defRPr>
            </a:lvl3pPr>
            <a:lvl4pPr marL="1600200" indent="-228600">
              <a:defRPr>
                <a:solidFill>
                  <a:schemeClr val="tx1"/>
                </a:solidFill>
                <a:latin typeface="Bosch Office Sans" panose="020B0604020202020204" pitchFamily="34" charset="0"/>
              </a:defRPr>
            </a:lvl4pPr>
            <a:lvl5pPr marL="2057400" indent="-228600">
              <a:defRPr>
                <a:solidFill>
                  <a:schemeClr val="tx1"/>
                </a:solidFill>
                <a:latin typeface="Bosch Office Sans" panose="020B0604020202020204" pitchFamily="34" charset="0"/>
              </a:defRPr>
            </a:lvl5pPr>
            <a:lvl6pPr marL="2514600" indent="-228600" eaLnBrk="0" fontAlgn="base" hangingPunct="0">
              <a:spcBef>
                <a:spcPct val="0"/>
              </a:spcBef>
              <a:spcAft>
                <a:spcPct val="0"/>
              </a:spcAft>
              <a:defRPr>
                <a:solidFill>
                  <a:schemeClr val="tx1"/>
                </a:solidFill>
                <a:latin typeface="Bosch Office Sans" panose="020B0604020202020204" pitchFamily="34" charset="0"/>
              </a:defRPr>
            </a:lvl6pPr>
            <a:lvl7pPr marL="2971800" indent="-228600" eaLnBrk="0" fontAlgn="base" hangingPunct="0">
              <a:spcBef>
                <a:spcPct val="0"/>
              </a:spcBef>
              <a:spcAft>
                <a:spcPct val="0"/>
              </a:spcAft>
              <a:defRPr>
                <a:solidFill>
                  <a:schemeClr val="tx1"/>
                </a:solidFill>
                <a:latin typeface="Bosch Office Sans" panose="020B0604020202020204" pitchFamily="34" charset="0"/>
              </a:defRPr>
            </a:lvl7pPr>
            <a:lvl8pPr marL="3429000" indent="-228600" eaLnBrk="0" fontAlgn="base" hangingPunct="0">
              <a:spcBef>
                <a:spcPct val="0"/>
              </a:spcBef>
              <a:spcAft>
                <a:spcPct val="0"/>
              </a:spcAft>
              <a:defRPr>
                <a:solidFill>
                  <a:schemeClr val="tx1"/>
                </a:solidFill>
                <a:latin typeface="Bosch Office Sans" panose="020B0604020202020204" pitchFamily="34" charset="0"/>
              </a:defRPr>
            </a:lvl8pPr>
            <a:lvl9pPr marL="3886200" indent="-228600" eaLnBrk="0" fontAlgn="base" hangingPunct="0">
              <a:spcBef>
                <a:spcPct val="0"/>
              </a:spcBef>
              <a:spcAft>
                <a:spcPct val="0"/>
              </a:spcAft>
              <a:defRPr>
                <a:solidFill>
                  <a:schemeClr val="tx1"/>
                </a:solidFill>
                <a:latin typeface="Bosch Office Sans" panose="020B0604020202020204" pitchFamily="34" charset="0"/>
              </a:defRPr>
            </a:lvl9pPr>
          </a:lstStyle>
          <a:p>
            <a:pPr algn="ctr"/>
            <a:r>
              <a:rPr lang="en-US" altLang="en-US" sz="1350" b="1" dirty="0">
                <a:solidFill>
                  <a:schemeClr val="bg1"/>
                </a:solidFill>
              </a:rPr>
              <a:t>Manual creation of FI SR in SSF</a:t>
            </a:r>
          </a:p>
        </p:txBody>
      </p:sp>
      <p:cxnSp>
        <p:nvCxnSpPr>
          <p:cNvPr id="29" name="Straight Arrow Connector 28"/>
          <p:cNvCxnSpPr/>
          <p:nvPr>
            <p:custDataLst>
              <p:tags r:id="rId18"/>
            </p:custDataLst>
          </p:nvPr>
        </p:nvCxnSpPr>
        <p:spPr>
          <a:xfrm>
            <a:off x="1337664" y="2252709"/>
            <a:ext cx="1040746" cy="0"/>
          </a:xfrm>
          <a:prstGeom prst="straightConnector1">
            <a:avLst/>
          </a:prstGeom>
          <a:ln w="25400">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custDataLst>
              <p:tags r:id="rId19"/>
            </p:custDataLst>
          </p:nvPr>
        </p:nvCxnSpPr>
        <p:spPr>
          <a:xfrm>
            <a:off x="1337664" y="3501604"/>
            <a:ext cx="1040746" cy="0"/>
          </a:xfrm>
          <a:prstGeom prst="straightConnector1">
            <a:avLst/>
          </a:prstGeom>
          <a:ln w="25400">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custDataLst>
              <p:tags r:id="rId20"/>
            </p:custDataLst>
          </p:nvPr>
        </p:nvCxnSpPr>
        <p:spPr>
          <a:xfrm>
            <a:off x="1337665" y="4681627"/>
            <a:ext cx="971873" cy="0"/>
          </a:xfrm>
          <a:prstGeom prst="straightConnector1">
            <a:avLst/>
          </a:prstGeom>
          <a:ln w="25400">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sp>
        <p:nvSpPr>
          <p:cNvPr id="22551" name="TextBox 31"/>
          <p:cNvSpPr txBox="1">
            <a:spLocks noChangeArrowheads="1"/>
          </p:cNvSpPr>
          <p:nvPr>
            <p:custDataLst>
              <p:tags r:id="rId21"/>
            </p:custDataLst>
          </p:nvPr>
        </p:nvSpPr>
        <p:spPr bwMode="auto">
          <a:xfrm>
            <a:off x="2468732" y="3225967"/>
            <a:ext cx="1048398" cy="50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Bosch Office Sans" panose="020B0604020202020204" pitchFamily="34" charset="0"/>
              </a:defRPr>
            </a:lvl1pPr>
            <a:lvl2pPr marL="742950" indent="-285750">
              <a:defRPr>
                <a:solidFill>
                  <a:schemeClr val="tx1"/>
                </a:solidFill>
                <a:latin typeface="Bosch Office Sans" panose="020B0604020202020204" pitchFamily="34" charset="0"/>
              </a:defRPr>
            </a:lvl2pPr>
            <a:lvl3pPr marL="1143000" indent="-228600">
              <a:defRPr>
                <a:solidFill>
                  <a:schemeClr val="tx1"/>
                </a:solidFill>
                <a:latin typeface="Bosch Office Sans" panose="020B0604020202020204" pitchFamily="34" charset="0"/>
              </a:defRPr>
            </a:lvl3pPr>
            <a:lvl4pPr marL="1600200" indent="-228600">
              <a:defRPr>
                <a:solidFill>
                  <a:schemeClr val="tx1"/>
                </a:solidFill>
                <a:latin typeface="Bosch Office Sans" panose="020B0604020202020204" pitchFamily="34" charset="0"/>
              </a:defRPr>
            </a:lvl4pPr>
            <a:lvl5pPr marL="2057400" indent="-228600">
              <a:defRPr>
                <a:solidFill>
                  <a:schemeClr val="tx1"/>
                </a:solidFill>
                <a:latin typeface="Bosch Office Sans" panose="020B0604020202020204" pitchFamily="34" charset="0"/>
              </a:defRPr>
            </a:lvl5pPr>
            <a:lvl6pPr marL="2514600" indent="-228600" eaLnBrk="0" fontAlgn="base" hangingPunct="0">
              <a:spcBef>
                <a:spcPct val="0"/>
              </a:spcBef>
              <a:spcAft>
                <a:spcPct val="0"/>
              </a:spcAft>
              <a:defRPr>
                <a:solidFill>
                  <a:schemeClr val="tx1"/>
                </a:solidFill>
                <a:latin typeface="Bosch Office Sans" panose="020B0604020202020204" pitchFamily="34" charset="0"/>
              </a:defRPr>
            </a:lvl6pPr>
            <a:lvl7pPr marL="2971800" indent="-228600" eaLnBrk="0" fontAlgn="base" hangingPunct="0">
              <a:spcBef>
                <a:spcPct val="0"/>
              </a:spcBef>
              <a:spcAft>
                <a:spcPct val="0"/>
              </a:spcAft>
              <a:defRPr>
                <a:solidFill>
                  <a:schemeClr val="tx1"/>
                </a:solidFill>
                <a:latin typeface="Bosch Office Sans" panose="020B0604020202020204" pitchFamily="34" charset="0"/>
              </a:defRPr>
            </a:lvl7pPr>
            <a:lvl8pPr marL="3429000" indent="-228600" eaLnBrk="0" fontAlgn="base" hangingPunct="0">
              <a:spcBef>
                <a:spcPct val="0"/>
              </a:spcBef>
              <a:spcAft>
                <a:spcPct val="0"/>
              </a:spcAft>
              <a:defRPr>
                <a:solidFill>
                  <a:schemeClr val="tx1"/>
                </a:solidFill>
                <a:latin typeface="Bosch Office Sans" panose="020B0604020202020204" pitchFamily="34" charset="0"/>
              </a:defRPr>
            </a:lvl8pPr>
            <a:lvl9pPr marL="3886200" indent="-228600" eaLnBrk="0" fontAlgn="base" hangingPunct="0">
              <a:spcBef>
                <a:spcPct val="0"/>
              </a:spcBef>
              <a:spcAft>
                <a:spcPct val="0"/>
              </a:spcAft>
              <a:defRPr>
                <a:solidFill>
                  <a:schemeClr val="tx1"/>
                </a:solidFill>
                <a:latin typeface="Bosch Office Sans" panose="020B0604020202020204" pitchFamily="34" charset="0"/>
              </a:defRPr>
            </a:lvl9pPr>
          </a:lstStyle>
          <a:p>
            <a:pPr algn="ctr"/>
            <a:r>
              <a:rPr lang="en-US" altLang="en-US" sz="1350" b="1" dirty="0">
                <a:solidFill>
                  <a:schemeClr val="bg1"/>
                </a:solidFill>
              </a:rPr>
              <a:t>SSF</a:t>
            </a:r>
          </a:p>
          <a:p>
            <a:pPr algn="ctr"/>
            <a:r>
              <a:rPr lang="en-US" altLang="en-US" sz="1350" b="1" dirty="0">
                <a:solidFill>
                  <a:schemeClr val="bg1"/>
                </a:solidFill>
              </a:rPr>
              <a:t> Inbox</a:t>
            </a:r>
          </a:p>
        </p:txBody>
      </p:sp>
      <p:pic>
        <p:nvPicPr>
          <p:cNvPr id="22552" name="Picture 4__"/>
          <p:cNvPicPr>
            <a:picLocks noChangeAspect="1" noChangeArrowheads="1"/>
          </p:cNvPicPr>
          <p:nvPr>
            <p:custDataLst>
              <p:tags r:id="rId22"/>
            </p:custDataLst>
          </p:nvPr>
        </p:nvPicPr>
        <p:blipFill>
          <a:blip r:embed="rId37">
            <a:extLst>
              <a:ext uri="{28A0092B-C50C-407E-A947-70E740481C1C}">
                <a14:useLocalDpi xmlns:a14="http://schemas.microsoft.com/office/drawing/2010/main" val="0"/>
              </a:ext>
            </a:extLst>
          </a:blip>
          <a:srcRect/>
          <a:stretch>
            <a:fillRect/>
          </a:stretch>
        </p:blipFill>
        <p:spPr bwMode="auto">
          <a:xfrm>
            <a:off x="503537" y="1984061"/>
            <a:ext cx="697912" cy="535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53" name="TextBox 34"/>
          <p:cNvSpPr txBox="1">
            <a:spLocks noChangeArrowheads="1"/>
          </p:cNvSpPr>
          <p:nvPr>
            <p:custDataLst>
              <p:tags r:id="rId23"/>
            </p:custDataLst>
          </p:nvPr>
        </p:nvSpPr>
        <p:spPr bwMode="auto">
          <a:xfrm>
            <a:off x="1198389" y="4334201"/>
            <a:ext cx="1111149" cy="327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Bosch Office Sans" panose="020B0604020202020204" pitchFamily="34" charset="0"/>
              </a:defRPr>
            </a:lvl1pPr>
            <a:lvl2pPr marL="742950" indent="-285750">
              <a:defRPr>
                <a:solidFill>
                  <a:schemeClr val="tx1"/>
                </a:solidFill>
                <a:latin typeface="Bosch Office Sans" panose="020B0604020202020204" pitchFamily="34" charset="0"/>
              </a:defRPr>
            </a:lvl2pPr>
            <a:lvl3pPr marL="1143000" indent="-228600">
              <a:defRPr>
                <a:solidFill>
                  <a:schemeClr val="tx1"/>
                </a:solidFill>
                <a:latin typeface="Bosch Office Sans" panose="020B0604020202020204" pitchFamily="34" charset="0"/>
              </a:defRPr>
            </a:lvl3pPr>
            <a:lvl4pPr marL="1600200" indent="-228600">
              <a:defRPr>
                <a:solidFill>
                  <a:schemeClr val="tx1"/>
                </a:solidFill>
                <a:latin typeface="Bosch Office Sans" panose="020B0604020202020204" pitchFamily="34" charset="0"/>
              </a:defRPr>
            </a:lvl4pPr>
            <a:lvl5pPr marL="2057400" indent="-228600">
              <a:defRPr>
                <a:solidFill>
                  <a:schemeClr val="tx1"/>
                </a:solidFill>
                <a:latin typeface="Bosch Office Sans" panose="020B0604020202020204" pitchFamily="34" charset="0"/>
              </a:defRPr>
            </a:lvl5pPr>
            <a:lvl6pPr marL="2514600" indent="-228600" eaLnBrk="0" fontAlgn="base" hangingPunct="0">
              <a:spcBef>
                <a:spcPct val="0"/>
              </a:spcBef>
              <a:spcAft>
                <a:spcPct val="0"/>
              </a:spcAft>
              <a:defRPr>
                <a:solidFill>
                  <a:schemeClr val="tx1"/>
                </a:solidFill>
                <a:latin typeface="Bosch Office Sans" panose="020B0604020202020204" pitchFamily="34" charset="0"/>
              </a:defRPr>
            </a:lvl6pPr>
            <a:lvl7pPr marL="2971800" indent="-228600" eaLnBrk="0" fontAlgn="base" hangingPunct="0">
              <a:spcBef>
                <a:spcPct val="0"/>
              </a:spcBef>
              <a:spcAft>
                <a:spcPct val="0"/>
              </a:spcAft>
              <a:defRPr>
                <a:solidFill>
                  <a:schemeClr val="tx1"/>
                </a:solidFill>
                <a:latin typeface="Bosch Office Sans" panose="020B0604020202020204" pitchFamily="34" charset="0"/>
              </a:defRPr>
            </a:lvl7pPr>
            <a:lvl8pPr marL="3429000" indent="-228600" eaLnBrk="0" fontAlgn="base" hangingPunct="0">
              <a:spcBef>
                <a:spcPct val="0"/>
              </a:spcBef>
              <a:spcAft>
                <a:spcPct val="0"/>
              </a:spcAft>
              <a:defRPr>
                <a:solidFill>
                  <a:schemeClr val="tx1"/>
                </a:solidFill>
                <a:latin typeface="Bosch Office Sans" panose="020B0604020202020204" pitchFamily="34" charset="0"/>
              </a:defRPr>
            </a:lvl8pPr>
            <a:lvl9pPr marL="3886200" indent="-228600" eaLnBrk="0" fontAlgn="base" hangingPunct="0">
              <a:spcBef>
                <a:spcPct val="0"/>
              </a:spcBef>
              <a:spcAft>
                <a:spcPct val="0"/>
              </a:spcAft>
              <a:defRPr>
                <a:solidFill>
                  <a:schemeClr val="tx1"/>
                </a:solidFill>
                <a:latin typeface="Bosch Office Sans" panose="020B0604020202020204" pitchFamily="34" charset="0"/>
              </a:defRPr>
            </a:lvl9pPr>
          </a:lstStyle>
          <a:p>
            <a:r>
              <a:rPr lang="en-US" altLang="en-US" sz="1543" dirty="0"/>
              <a:t>Telephone</a:t>
            </a:r>
          </a:p>
        </p:txBody>
      </p:sp>
      <p:pic>
        <p:nvPicPr>
          <p:cNvPr id="22556" name="Picture 3"/>
          <p:cNvPicPr>
            <a:picLocks noChangeAspect="1" noChangeArrowheads="1"/>
          </p:cNvPicPr>
          <p:nvPr>
            <p:custDataLst>
              <p:tags r:id="rId24"/>
            </p:custDataLst>
          </p:nvPr>
        </p:nvPicPr>
        <p:blipFill>
          <a:blip r:embed="rId38">
            <a:extLst>
              <a:ext uri="{28A0092B-C50C-407E-A947-70E740481C1C}">
                <a14:useLocalDpi xmlns:a14="http://schemas.microsoft.com/office/drawing/2010/main" val="0"/>
              </a:ext>
            </a:extLst>
          </a:blip>
          <a:srcRect/>
          <a:stretch>
            <a:fillRect/>
          </a:stretch>
        </p:blipFill>
        <p:spPr bwMode="auto">
          <a:xfrm>
            <a:off x="3558433" y="4283880"/>
            <a:ext cx="3749745" cy="1003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57" name="TextBox 44"/>
          <p:cNvSpPr txBox="1">
            <a:spLocks noChangeArrowheads="1"/>
          </p:cNvSpPr>
          <p:nvPr>
            <p:custDataLst>
              <p:tags r:id="rId25"/>
            </p:custDataLst>
          </p:nvPr>
        </p:nvSpPr>
        <p:spPr bwMode="auto">
          <a:xfrm>
            <a:off x="1267260" y="1905285"/>
            <a:ext cx="1042277" cy="30008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Bosch Office Sans" panose="020B0604020202020204" pitchFamily="34" charset="0"/>
              </a:defRPr>
            </a:lvl1pPr>
            <a:lvl2pPr marL="742950" indent="-285750">
              <a:defRPr>
                <a:solidFill>
                  <a:schemeClr val="tx1"/>
                </a:solidFill>
                <a:latin typeface="Bosch Office Sans" panose="020B0604020202020204" pitchFamily="34" charset="0"/>
              </a:defRPr>
            </a:lvl2pPr>
            <a:lvl3pPr marL="1143000" indent="-228600">
              <a:defRPr>
                <a:solidFill>
                  <a:schemeClr val="tx1"/>
                </a:solidFill>
                <a:latin typeface="Bosch Office Sans" panose="020B0604020202020204" pitchFamily="34" charset="0"/>
              </a:defRPr>
            </a:lvl3pPr>
            <a:lvl4pPr marL="1600200" indent="-228600">
              <a:defRPr>
                <a:solidFill>
                  <a:schemeClr val="tx1"/>
                </a:solidFill>
                <a:latin typeface="Bosch Office Sans" panose="020B0604020202020204" pitchFamily="34" charset="0"/>
              </a:defRPr>
            </a:lvl4pPr>
            <a:lvl5pPr marL="2057400" indent="-228600">
              <a:defRPr>
                <a:solidFill>
                  <a:schemeClr val="tx1"/>
                </a:solidFill>
                <a:latin typeface="Bosch Office Sans" panose="020B0604020202020204" pitchFamily="34" charset="0"/>
              </a:defRPr>
            </a:lvl5pPr>
            <a:lvl6pPr marL="2514600" indent="-228600" eaLnBrk="0" fontAlgn="base" hangingPunct="0">
              <a:spcBef>
                <a:spcPct val="0"/>
              </a:spcBef>
              <a:spcAft>
                <a:spcPct val="0"/>
              </a:spcAft>
              <a:defRPr>
                <a:solidFill>
                  <a:schemeClr val="tx1"/>
                </a:solidFill>
                <a:latin typeface="Bosch Office Sans" panose="020B0604020202020204" pitchFamily="34" charset="0"/>
              </a:defRPr>
            </a:lvl6pPr>
            <a:lvl7pPr marL="2971800" indent="-228600" eaLnBrk="0" fontAlgn="base" hangingPunct="0">
              <a:spcBef>
                <a:spcPct val="0"/>
              </a:spcBef>
              <a:spcAft>
                <a:spcPct val="0"/>
              </a:spcAft>
              <a:defRPr>
                <a:solidFill>
                  <a:schemeClr val="tx1"/>
                </a:solidFill>
                <a:latin typeface="Bosch Office Sans" panose="020B0604020202020204" pitchFamily="34" charset="0"/>
              </a:defRPr>
            </a:lvl7pPr>
            <a:lvl8pPr marL="3429000" indent="-228600" eaLnBrk="0" fontAlgn="base" hangingPunct="0">
              <a:spcBef>
                <a:spcPct val="0"/>
              </a:spcBef>
              <a:spcAft>
                <a:spcPct val="0"/>
              </a:spcAft>
              <a:defRPr>
                <a:solidFill>
                  <a:schemeClr val="tx1"/>
                </a:solidFill>
                <a:latin typeface="Bosch Office Sans" panose="020B0604020202020204" pitchFamily="34" charset="0"/>
              </a:defRPr>
            </a:lvl8pPr>
            <a:lvl9pPr marL="3886200" indent="-228600" eaLnBrk="0" fontAlgn="base" hangingPunct="0">
              <a:spcBef>
                <a:spcPct val="0"/>
              </a:spcBef>
              <a:spcAft>
                <a:spcPct val="0"/>
              </a:spcAft>
              <a:defRPr>
                <a:solidFill>
                  <a:schemeClr val="tx1"/>
                </a:solidFill>
                <a:latin typeface="Bosch Office Sans" panose="020B0604020202020204" pitchFamily="34" charset="0"/>
              </a:defRPr>
            </a:lvl9pPr>
          </a:lstStyle>
          <a:p>
            <a:r>
              <a:rPr lang="de-DE" altLang="en-US" sz="1350" dirty="0" err="1"/>
              <a:t>Employee</a:t>
            </a:r>
            <a:endParaRPr lang="de-DE" altLang="en-US" sz="1350" dirty="0"/>
          </a:p>
        </p:txBody>
      </p:sp>
      <p:pic>
        <p:nvPicPr>
          <p:cNvPr id="22559" name="Picture 5"/>
          <p:cNvPicPr>
            <a:picLocks noChangeAspect="1" noChangeArrowheads="1"/>
          </p:cNvPicPr>
          <p:nvPr>
            <p:custDataLst>
              <p:tags r:id="rId26"/>
            </p:custDataLst>
          </p:nvPr>
        </p:nvPicPr>
        <p:blipFill>
          <a:blip r:embed="rId39">
            <a:extLst>
              <a:ext uri="{28A0092B-C50C-407E-A947-70E740481C1C}">
                <a14:useLocalDpi xmlns:a14="http://schemas.microsoft.com/office/drawing/2010/main" val="0"/>
              </a:ext>
            </a:extLst>
          </a:blip>
          <a:srcRect/>
          <a:stretch>
            <a:fillRect/>
          </a:stretch>
        </p:blipFill>
        <p:spPr bwMode="auto">
          <a:xfrm>
            <a:off x="365792" y="4210070"/>
            <a:ext cx="901469" cy="73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 name="Group 39"/>
          <p:cNvGrpSpPr/>
          <p:nvPr/>
        </p:nvGrpSpPr>
        <p:grpSpPr>
          <a:xfrm>
            <a:off x="528871" y="3133521"/>
            <a:ext cx="718471" cy="607607"/>
            <a:chOff x="817563" y="3282736"/>
            <a:chExt cx="431800" cy="415925"/>
          </a:xfrm>
        </p:grpSpPr>
        <p:sp>
          <p:nvSpPr>
            <p:cNvPr id="41" name="Ellipse 54"/>
            <p:cNvSpPr/>
            <p:nvPr>
              <p:custDataLst>
                <p:tags r:id="rId29"/>
              </p:custDataLst>
            </p:nvPr>
          </p:nvSpPr>
          <p:spPr bwMode="auto">
            <a:xfrm>
              <a:off x="817563" y="3282736"/>
              <a:ext cx="431800" cy="415925"/>
            </a:xfrm>
            <a:prstGeom prst="ellipse">
              <a:avLst/>
            </a:prstGeom>
            <a:solidFill>
              <a:srgbClr val="BFC0C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a:solidFill>
                  <a:srgbClr val="EECC44"/>
                </a:solidFill>
              </a:endParaRPr>
            </a:p>
          </p:txBody>
        </p:sp>
        <p:sp>
          <p:nvSpPr>
            <p:cNvPr id="42" name="Rectangle 62"/>
            <p:cNvSpPr>
              <a:spLocks noChangeArrowheads="1"/>
            </p:cNvSpPr>
            <p:nvPr>
              <p:custDataLst>
                <p:tags r:id="rId30"/>
              </p:custDataLst>
            </p:nvPr>
          </p:nvSpPr>
          <p:spPr bwMode="gray">
            <a:xfrm>
              <a:off x="895179" y="3376469"/>
              <a:ext cx="282781" cy="222530"/>
            </a:xfrm>
            <a:prstGeom prst="rect">
              <a:avLst/>
            </a:prstGeom>
            <a:solidFill>
              <a:srgbClr val="0E78C5"/>
            </a:solidFill>
            <a:ln w="9525">
              <a:solidFill>
                <a:schemeClr val="tx1"/>
              </a:solidFill>
              <a:miter lim="800000"/>
              <a:headEnd/>
              <a:tailEnd/>
            </a:ln>
          </p:spPr>
          <p:txBody>
            <a:bodyPr/>
            <a:lstStyle/>
            <a:p>
              <a:pPr>
                <a:defRPr/>
              </a:pPr>
              <a:endParaRPr lang="en-US">
                <a:solidFill>
                  <a:srgbClr val="EECC44"/>
                </a:solidFill>
                <a:latin typeface="+mj-lt"/>
              </a:endParaRPr>
            </a:p>
          </p:txBody>
        </p:sp>
        <p:sp>
          <p:nvSpPr>
            <p:cNvPr id="43" name="Freeform 63"/>
            <p:cNvSpPr>
              <a:spLocks/>
            </p:cNvSpPr>
            <p:nvPr>
              <p:custDataLst>
                <p:tags r:id="rId31"/>
              </p:custDataLst>
            </p:nvPr>
          </p:nvSpPr>
          <p:spPr bwMode="gray">
            <a:xfrm>
              <a:off x="895179" y="3430378"/>
              <a:ext cx="282781" cy="167994"/>
            </a:xfrm>
            <a:custGeom>
              <a:avLst/>
              <a:gdLst/>
              <a:ahLst/>
              <a:cxnLst>
                <a:cxn ang="0">
                  <a:pos x="0" y="268"/>
                </a:cxn>
                <a:cxn ang="0">
                  <a:pos x="250" y="0"/>
                </a:cxn>
                <a:cxn ang="0">
                  <a:pos x="500" y="268"/>
                </a:cxn>
                <a:cxn ang="0">
                  <a:pos x="0" y="268"/>
                </a:cxn>
              </a:cxnLst>
              <a:rect l="0" t="0" r="r" b="b"/>
              <a:pathLst>
                <a:path w="500" h="268">
                  <a:moveTo>
                    <a:pt x="0" y="268"/>
                  </a:moveTo>
                  <a:lnTo>
                    <a:pt x="250" y="0"/>
                  </a:lnTo>
                  <a:lnTo>
                    <a:pt x="500" y="268"/>
                  </a:lnTo>
                  <a:lnTo>
                    <a:pt x="0" y="268"/>
                  </a:lnTo>
                  <a:close/>
                </a:path>
              </a:pathLst>
            </a:custGeom>
            <a:solidFill>
              <a:srgbClr val="1399A0"/>
            </a:solidFill>
            <a:ln w="9525">
              <a:solidFill>
                <a:schemeClr val="tx1"/>
              </a:solidFill>
              <a:round/>
              <a:headEnd/>
              <a:tailEnd/>
            </a:ln>
          </p:spPr>
          <p:txBody>
            <a:bodyPr/>
            <a:lstStyle/>
            <a:p>
              <a:pPr>
                <a:defRPr/>
              </a:pPr>
              <a:endParaRPr lang="en-US">
                <a:solidFill>
                  <a:srgbClr val="EECC44"/>
                </a:solidFill>
                <a:latin typeface="+mj-lt"/>
              </a:endParaRPr>
            </a:p>
          </p:txBody>
        </p:sp>
        <p:sp>
          <p:nvSpPr>
            <p:cNvPr id="44" name="Freeform 64"/>
            <p:cNvSpPr>
              <a:spLocks/>
            </p:cNvSpPr>
            <p:nvPr>
              <p:custDataLst>
                <p:tags r:id="rId32"/>
              </p:custDataLst>
            </p:nvPr>
          </p:nvSpPr>
          <p:spPr bwMode="gray">
            <a:xfrm>
              <a:off x="895179" y="3376469"/>
              <a:ext cx="282781" cy="151069"/>
            </a:xfrm>
            <a:custGeom>
              <a:avLst/>
              <a:gdLst/>
              <a:ahLst/>
              <a:cxnLst>
                <a:cxn ang="0">
                  <a:pos x="0" y="0"/>
                </a:cxn>
                <a:cxn ang="0">
                  <a:pos x="250" y="240"/>
                </a:cxn>
                <a:cxn ang="0">
                  <a:pos x="500" y="0"/>
                </a:cxn>
                <a:cxn ang="0">
                  <a:pos x="0" y="0"/>
                </a:cxn>
              </a:cxnLst>
              <a:rect l="0" t="0" r="r" b="b"/>
              <a:pathLst>
                <a:path w="500" h="240">
                  <a:moveTo>
                    <a:pt x="0" y="0"/>
                  </a:moveTo>
                  <a:lnTo>
                    <a:pt x="250" y="240"/>
                  </a:lnTo>
                  <a:lnTo>
                    <a:pt x="500" y="0"/>
                  </a:lnTo>
                  <a:lnTo>
                    <a:pt x="0" y="0"/>
                  </a:lnTo>
                  <a:close/>
                </a:path>
              </a:pathLst>
            </a:custGeom>
            <a:solidFill>
              <a:srgbClr val="08427E"/>
            </a:solidFill>
            <a:ln w="9525">
              <a:solidFill>
                <a:schemeClr val="tx1"/>
              </a:solidFill>
              <a:round/>
              <a:headEnd/>
              <a:tailEnd/>
            </a:ln>
          </p:spPr>
          <p:txBody>
            <a:bodyPr/>
            <a:lstStyle/>
            <a:p>
              <a:pPr>
                <a:defRPr/>
              </a:pPr>
              <a:endParaRPr lang="en-US">
                <a:solidFill>
                  <a:srgbClr val="EECC44"/>
                </a:solidFill>
                <a:latin typeface="+mj-lt"/>
              </a:endParaRPr>
            </a:p>
          </p:txBody>
        </p:sp>
      </p:grpSp>
      <p:pic>
        <p:nvPicPr>
          <p:cNvPr id="2" name="Picture 1"/>
          <p:cNvPicPr>
            <a:picLocks noChangeAspect="1"/>
          </p:cNvPicPr>
          <p:nvPr>
            <p:custDataLst>
              <p:tags r:id="rId27"/>
            </p:custDataLst>
          </p:nvPr>
        </p:nvPicPr>
        <p:blipFill>
          <a:blip r:embed="rId40"/>
          <a:stretch>
            <a:fillRect/>
          </a:stretch>
        </p:blipFill>
        <p:spPr>
          <a:xfrm>
            <a:off x="3544101" y="1760518"/>
            <a:ext cx="3793364" cy="1082549"/>
          </a:xfrm>
          <a:prstGeom prst="rect">
            <a:avLst/>
          </a:prstGeom>
        </p:spPr>
      </p:pic>
      <p:pic>
        <p:nvPicPr>
          <p:cNvPr id="8" name="Picture 7"/>
          <p:cNvPicPr>
            <a:picLocks noChangeAspect="1"/>
          </p:cNvPicPr>
          <p:nvPr>
            <p:custDataLst>
              <p:tags r:id="rId28"/>
            </p:custDataLst>
          </p:nvPr>
        </p:nvPicPr>
        <p:blipFill>
          <a:blip r:embed="rId41"/>
          <a:stretch>
            <a:fillRect/>
          </a:stretch>
        </p:blipFill>
        <p:spPr>
          <a:xfrm>
            <a:off x="3558432" y="2992673"/>
            <a:ext cx="3749745" cy="1049929"/>
          </a:xfrm>
          <a:prstGeom prst="rect">
            <a:avLst/>
          </a:prstGeom>
        </p:spPr>
      </p:pic>
    </p:spTree>
    <p:custDataLst>
      <p:tags r:id="rId1"/>
    </p:custDataLst>
    <p:extLst>
      <p:ext uri="{BB962C8B-B14F-4D97-AF65-F5344CB8AC3E}">
        <p14:creationId xmlns:p14="http://schemas.microsoft.com/office/powerpoint/2010/main" val="1927618335"/>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LI" val="1"/>
  <p:tag name="LAYOUTLANGUAGE" val="1033"/>
  <p:tag name="CFG.LAYOUT" val="BOSCH2"/>
  <p:tag name="CFG.CUSTOMERVERSION" val="9"/>
  <p:tag name="ML_1" val="RB_Si_CDG"/>
  <p:tag name="ML_2" val="Bosch2.mcr"/>
  <p:tag name="ML_LAYOUT_RESOURCE" val="BOSCH2_4_3.mcr"/>
  <p:tag name="FIELD.CONF.SUFFIX.CONTENT" val="\n | "/>
  <p:tag name="FIELD.REM_ABL.SUFFIX.CONTENT" val="&#10;\n"/>
  <p:tag name="FIELD.COPY.CONTENT" val="© Robert Bosch GmbH 2016. All rights reserved, also regarding any disposal, exploitation, reproduction, editing, distribution, as well as in the event of applications for industrial property rights."/>
  <p:tag name="FIELD.COPY.VALUE" val="© Robert Bosch GmbH 2016. All rights reserved, also regarding any disposal, exploitation, reproduction, editing, distribution, as well as in the event of applications for industrial property rights."/>
  <p:tag name="FIELD.COPY.COMBOINDEX" val="0"/>
  <p:tag name="FIELD.BGROUP.CONTENT" val="Cross Divisional Group - Software, Methods and Tools"/>
  <p:tag name="FIELD.BGROUP.VALUE" val="Cross Divisional Group - Software, Methods and Tools | "/>
  <p:tag name="FIELD.BGROUP.SUFFIX.CONTENT" val=" | "/>
  <p:tag name="FIELD.BGROUP.COMBOINDEX" val="0"/>
  <p:tag name="FIELD.DPT.SUFFIX.CONTENT" val=" | "/>
  <p:tag name="MIWBCLNT.HOMEURL" val="\\FE02FS08.de.bosch.com\Corporate_Design_Folienbibliothek$\content\index.htm"/>
  <p:tag name="FIELDS.INITIALIZED" val="1"/>
  <p:tag name="FIELD.DATE.COMBOINDEX" val="-2"/>
  <p:tag name="FIELD.REM_ABL.COMBOINDEX" val="-2"/>
  <p:tag name="FIELD.REM_ANL.COMBOINDEX" val="-2"/>
  <p:tag name="FIELD.DPT.COMBOINDEX" val="-2"/>
  <p:tag name="CONFIG" val="BOSCH2"/>
  <p:tag name="CFG.VERSION" val="0"/>
  <p:tag name="CFG.LAYOUTID" val="Bosch Layout 4:3"/>
  <p:tag name="CFG.LAYOUTRES" val="BOSCH2_4_3"/>
  <p:tag name="MAPNAME" val="Map1"/>
  <p:tag name="LICENSEKEY" val="46504b9e-b1c9-48ed-967f-a36de42ae84b"/>
  <p:tag name="TITLEMASTERMASTERNAME" val="TitleSlide"/>
  <p:tag name="TITLEMASTERSHAPESETGROUPCLASSNAME" val="ShapeSetGroup1"/>
  <p:tag name="TITLEMASTERFONTSETGROUPCLASSNAME" val="FontSetGroup1"/>
  <p:tag name="TITLEMASTERSTYLESETGROUPCLASSNAME" val="StyleSetGroup1"/>
  <p:tag name="TITLEMASTERMODIFIED" val="1"/>
  <p:tag name="SLIDEMASTERMASTERNAME" val="Slide"/>
  <p:tag name="SLIDEMASTERSHAPESETGROUPCLASSNAME" val="ShapeSetGroup1"/>
  <p:tag name="SLIDEMASTERCOLORSETGROUPCLASSNAME" val="ColorSetGroup1"/>
  <p:tag name="SLIDEMASTERFONTSETGROUPCLASSNAME" val="FontSetGroup1"/>
  <p:tag name="SLIDEMASTERSTYLESETGROUPCLASSNAME" val="StyleSetGroup1"/>
  <p:tag name="SLIDEMASTERMODIFIED" val="1"/>
  <p:tag name="AGCN" val="0"/>
  <p:tag name="TITLEMASTERCOLORSETGROUPCLASSNAME" val="ColorSetGroup1"/>
  <p:tag name="FIELD.CONF.COMBOINDEX" val="0"/>
  <p:tag name="FIELD.CHAPTER.COMBOINDEX" val="-2"/>
  <p:tag name="FIELD.DATE.CONTENT" val="19/02/2018"/>
  <p:tag name="FIELD.DATE.VALUE" val="19/02/2018"/>
  <p:tag name="FIELD.DPT.CONTENT" val="GS/ACE"/>
  <p:tag name="FIELD.DPT.VALUE" val="GS/ACE | "/>
  <p:tag name="FIELD.CHAPTER.CONTENT" val="1A@B_Global | SSF Overview"/>
  <p:tag name="FIELD.CHAPTER.VALUE" val="1A@B_Global | SSF Overview"/>
</p:tagLst>
</file>

<file path=ppt/tags/tag10.xml><?xml version="1.0" encoding="utf-8"?>
<p:tagLst xmlns:a="http://schemas.openxmlformats.org/drawingml/2006/main" xmlns:r="http://schemas.openxmlformats.org/officeDocument/2006/relationships" xmlns:p="http://schemas.openxmlformats.org/presentationml/2006/main">
  <p:tag name="ML_1" val="RB_Si_CDG"/>
  <p:tag name="ML_2" val="Bosch2.mcr"/>
  <p:tag name="ML_LAYOUT_RESOURCE" val="BOSCH2_4_3.mcr"/>
  <p:tag name="FIELD.DPT.CONTENT" val="CF/COR1"/>
  <p:tag name="FIELD.DPT.VALUE" val="CF/COR1 | "/>
  <p:tag name="FIELDS.INITIALIZED" val="1"/>
  <p:tag name="SHAPESETGROUPCLASSNAME" val="ShapeSetGroup1"/>
  <p:tag name="SHAPESETCLASSNAME" val="Object"/>
  <p:tag name="COLORSETGROUPCLASSNAME" val="ColorSetGroup4"/>
  <p:tag name="COLORSETCLASSNAME" val="ColorSet2"/>
  <p:tag name="FONTSETGROUPCLASSNAME" val="FontSetGroup1"/>
  <p:tag name="STYLESETGROUPCLASSNAME" val="StyleSetGroup1"/>
  <p:tag name="MAPNAME" val="Map1"/>
  <p:tag name="CFG.LAYOUT" val="BOSCH2"/>
  <p:tag name="MLI" val="1"/>
  <p:tag name="RECTANGLE 3_SHAPECLASSPROTECTIONTYPE" val="3"/>
  <p:tag name="RECTANGLE 4_SHAPECLASSPROTECTIONTYPE" val="63"/>
  <p:tag name="RECTANGLE 5_SHAPECLASSPROTECTIONTYPE" val="63"/>
  <p:tag name="RECTANGLE 6_SHAPECLASSPROTECTIONTYPE" val="63"/>
  <p:tag name="CONTENT PLACEHOLDER 2_SHAPECLASSPROTECTIONTYPE" val="0"/>
  <p:tag name="TITLE 1_SHAPECLASSPROTECTIONTYPE" val="0"/>
  <p:tag name="CONTENT PLACEHOLDER 9_SHAPECLASSPROTECTIONTYPE" val="0"/>
  <p:tag name="PICTURE 8_SHAPECLASSPROTECTIONTYPE" val="15"/>
  <p:tag name="CONTENT PLACEHOLDER 12_SHAPECLASSPROTECTIONTYPE" val="0"/>
  <p:tag name="PICTURE 11_SHAPECLASSPROTECTIONTYPE" val="15"/>
</p:tagLst>
</file>

<file path=ppt/tags/tag100.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000.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Blue;-2"/>
</p:tagLst>
</file>

<file path=ppt/tags/tag1001.xml><?xml version="1.0" encoding="utf-8"?>
<p:tagLst xmlns:a="http://schemas.openxmlformats.org/drawingml/2006/main" xmlns:r="http://schemas.openxmlformats.org/officeDocument/2006/relationships" xmlns:p="http://schemas.openxmlformats.org/presentationml/2006/main">
  <p:tag name="COLORSETCLASSNAME" val="ColorSet2"/>
  <p:tag name="COLORS" val="-1;-1;-2;-2;-1;Black"/>
</p:tagLst>
</file>

<file path=ppt/tags/tag100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003.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Blue;-2"/>
</p:tagLst>
</file>

<file path=ppt/tags/tag1004.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Blue;-2"/>
</p:tagLst>
</file>

<file path=ppt/tags/tag1005.xml><?xml version="1.0" encoding="utf-8"?>
<p:tagLst xmlns:a="http://schemas.openxmlformats.org/drawingml/2006/main" xmlns:r="http://schemas.openxmlformats.org/officeDocument/2006/relationships" xmlns:p="http://schemas.openxmlformats.org/presentationml/2006/main">
  <p:tag name="COLORSETCLASSNAME" val="ColorSet2"/>
  <p:tag name="COLORS" val="DarkBlue;-1;-2;-2;-1;-2"/>
</p:tagLst>
</file>

<file path=ppt/tags/tag1006.xml><?xml version="1.0" encoding="utf-8"?>
<p:tagLst xmlns:a="http://schemas.openxmlformats.org/drawingml/2006/main" xmlns:r="http://schemas.openxmlformats.org/officeDocument/2006/relationships" xmlns:p="http://schemas.openxmlformats.org/presentationml/2006/main">
  <p:tag name="COLORSETCLASSNAME" val="ColorSet2"/>
  <p:tag name="COLORS" val="-1;-1;-2;-2;-1;Black"/>
</p:tagLst>
</file>

<file path=ppt/tags/tag1007.xml><?xml version="1.0" encoding="utf-8"?>
<p:tagLst xmlns:a="http://schemas.openxmlformats.org/drawingml/2006/main" xmlns:r="http://schemas.openxmlformats.org/officeDocument/2006/relationships" xmlns:p="http://schemas.openxmlformats.org/presentationml/2006/main">
  <p:tag name="COLORSETCLASSNAME" val="ColorSet2"/>
  <p:tag name="COLORS" val="-1;-1;-2;-2;-1;Black"/>
</p:tagLst>
</file>

<file path=ppt/tags/tag1008.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Blue;-2"/>
</p:tagLst>
</file>

<file path=ppt/tags/tag1009.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Blue;-2"/>
</p:tagLst>
</file>

<file path=ppt/tags/tag101.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010.xml><?xml version="1.0" encoding="utf-8"?>
<p:tagLst xmlns:a="http://schemas.openxmlformats.org/drawingml/2006/main" xmlns:r="http://schemas.openxmlformats.org/officeDocument/2006/relationships" xmlns:p="http://schemas.openxmlformats.org/presentationml/2006/main">
  <p:tag name="COLORSETCLASSNAME" val="ColorSet2"/>
  <p:tag name="COLORS" val="-1;-1;-2;-2;-1;Black"/>
</p:tagLst>
</file>

<file path=ppt/tags/tag1011.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Blue;-2"/>
</p:tagLst>
</file>

<file path=ppt/tags/tag1012.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Blue;-2"/>
</p:tagLst>
</file>

<file path=ppt/tags/tag1013.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Blue;-2"/>
</p:tagLst>
</file>

<file path=ppt/tags/tag1014.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Blue;-2"/>
</p:tagLst>
</file>

<file path=ppt/tags/tag1015.xml><?xml version="1.0" encoding="utf-8"?>
<p:tagLst xmlns:a="http://schemas.openxmlformats.org/drawingml/2006/main" xmlns:r="http://schemas.openxmlformats.org/officeDocument/2006/relationships" xmlns:p="http://schemas.openxmlformats.org/presentationml/2006/main">
  <p:tag name="COLORSETCLASSNAME" val="ColorSet2"/>
  <p:tag name="COLORS" val="-1;-1;-2;-2;-1;Black"/>
</p:tagLst>
</file>

<file path=ppt/tags/tag1016.xml><?xml version="1.0" encoding="utf-8"?>
<p:tagLst xmlns:a="http://schemas.openxmlformats.org/drawingml/2006/main" xmlns:r="http://schemas.openxmlformats.org/officeDocument/2006/relationships" xmlns:p="http://schemas.openxmlformats.org/presentationml/2006/main">
  <p:tag name="COLORSETCLASSNAME" val="ColorSet2"/>
  <p:tag name="COLORS" val="-1;-1;-2;-2;-1;Black"/>
</p:tagLst>
</file>

<file path=ppt/tags/tag1017.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Blue;-2"/>
</p:tagLst>
</file>

<file path=ppt/tags/tag1018.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Blue;-2"/>
</p:tagLst>
</file>

<file path=ppt/tags/tag1019.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Blue;-2"/>
</p:tagLst>
</file>

<file path=ppt/tags/tag102.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020.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Blue;-2"/>
</p:tagLst>
</file>

<file path=ppt/tags/tag1021.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Blue;-2"/>
</p:tagLst>
</file>

<file path=ppt/tags/tag1022.xml><?xml version="1.0" encoding="utf-8"?>
<p:tagLst xmlns:a="http://schemas.openxmlformats.org/drawingml/2006/main" xmlns:r="http://schemas.openxmlformats.org/officeDocument/2006/relationships" xmlns:p="http://schemas.openxmlformats.org/presentationml/2006/main">
  <p:tag name="COLORSETCLASSNAME" val="ColorSet2"/>
  <p:tag name="COLORS" val="DarkBlue;-1;-2;-2;-1;-2"/>
</p:tagLst>
</file>

<file path=ppt/tags/tag102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024.xml><?xml version="1.0" encoding="utf-8"?>
<p:tagLst xmlns:a="http://schemas.openxmlformats.org/drawingml/2006/main" xmlns:r="http://schemas.openxmlformats.org/officeDocument/2006/relationships" xmlns:p="http://schemas.openxmlformats.org/presentationml/2006/main">
  <p:tag name="FIELDS.INITIALIZED" val="1"/>
  <p:tag name="ML_1" val="RB_Si_CDG"/>
  <p:tag name="ML_2" val="Bosch2.mcr"/>
  <p:tag name="ML_LAYOUT_RESOURCE" val="BOSCH2_4_3.mcr"/>
  <p:tag name="SHAPESETGROUPCLASSNAME" val="ShapeSetGroup1"/>
  <p:tag name="SHAPESETCLASSNAME" val="Object"/>
  <p:tag name="COLORSETGROUPCLASSNAME" val="ColorSetGroup1"/>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FIELD.CHAPTER.COMBOINDEX" val="-2"/>
  <p:tag name="FIELD.REM_ANL.COMBOINDEX" val="-2"/>
  <p:tag name="FIELD.DPT.COMBOINDEX" val="-2"/>
  <p:tag name="FIELD.DPT.VALUE" val="CF/ACS | "/>
  <p:tag name="FIELD.DPT.CONTENT" val="CF/ACS"/>
</p:tagLst>
</file>

<file path=ppt/tags/tag1025.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Object"/>
  <p:tag name="COLORSETGROUPCLASSNAME" val="ColorSetGroup1"/>
  <p:tag name="FONTSETGROUPCLASSNAME" val="FontSetGroup1"/>
  <p:tag name="SHAPECLASSNAME" val="FooterLine1OnSlides"/>
  <p:tag name="SHAPECLASSPROTECTIONTYPE" val="63"/>
</p:tagLst>
</file>

<file path=ppt/tags/tag1026.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Object"/>
  <p:tag name="COLORSETGROUPCLASSNAME" val="ColorSetGroup1"/>
  <p:tag name="FONTSETGROUPCLASSNAME" val="FontSetGroup1"/>
  <p:tag name="SHAPECLASSNAME" val="FooterLine2OnSlides"/>
  <p:tag name="SHAPECLASSPROTECTIONTYPE" val="63"/>
</p:tagLst>
</file>

<file path=ppt/tags/tag1027.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COLORSETGROUPCLASSNAME" val="ColorSetGroup1"/>
  <p:tag name="FONTSETGROUPCLASSNAME" val="FontSetGroup1"/>
  <p:tag name="SHAPECLASSNAME" val="PageNumberOnSlides"/>
  <p:tag name="SHAPECLASSPROTECTIONTYPE" val="63"/>
</p:tagLst>
</file>

<file path=ppt/tags/tag1028.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Object"/>
  <p:tag name="COLORSETGROUPCLASSNAME" val="ColorSetGroup1"/>
  <p:tag name="FONTSETGROUPCLASSNAME" val="FontSetGroup1"/>
  <p:tag name="SHAPECLASSNAME" val="Attachment"/>
  <p:tag name="SHAPECLASSPROTECTIONTYPE" val="3"/>
</p:tagLst>
</file>

<file path=ppt/tags/tag1029.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1"/>
  <p:tag name="FONTSETGROUPCLASSNAME" val="FontSetGroup1"/>
  <p:tag name="SHAPECLASSNAME" val="tNavbar"/>
  <p:tag name="SHAPECLASSPROTECTIONTYPE" val="31"/>
</p:tagLst>
</file>

<file path=ppt/tags/tag103.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030.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Black"/>
  <p:tag name="FONTCOLOR2" val="Primary"/>
  <p:tag name="RUNS.FONT" val="2"/>
  <p:tag name="COLORSETCLASSNAME" val="ColorSet2"/>
  <p:tag name="MLI" val="1"/>
  <p:tag name="SHAPESETGROUPCLASSNAME" val="ShapeSetGroup1"/>
  <p:tag name="SHAPESETCLASSNAME" val="HiddenType2"/>
  <p:tag name="COLORSETGROUPCLASSNAME" val="ColorSetGroup4"/>
  <p:tag name="FONTSETGROUPCLASSNAME" val="FontSetGroup1"/>
  <p:tag name="SHAPECLASSNAME" val="TitleOnSlidesPredefined"/>
  <p:tag name="SHAPECLASSPROTECTIONTYPE" val="0"/>
  <p:tag name="COLORS" val="-2;-2;-2;-2;-3;-2"/>
</p:tagLst>
</file>

<file path=ppt/tags/tag1031.xml><?xml version="1.0" encoding="utf-8"?>
<p:tagLst xmlns:a="http://schemas.openxmlformats.org/drawingml/2006/main" xmlns:r="http://schemas.openxmlformats.org/officeDocument/2006/relationships" xmlns:p="http://schemas.openxmlformats.org/presentationml/2006/main">
  <p:tag name="FONTSETCLASSNAME" val="FontSet1"/>
  <p:tag name="COLORSETCLASSNAME" val="ColorSet1"/>
  <p:tag name="STYLENAME" val="Bodystyle"/>
  <p:tag name="MLI" val="1"/>
  <p:tag name="SHAPESETGROUPCLASSNAME" val="ShapeSetGroup1"/>
  <p:tag name="SHAPESETCLASSNAME" val="Object"/>
  <p:tag name="COLORSETGROUPCLASSNAME" val="ColorSetGroup1"/>
  <p:tag name="FONTSETGROUPCLASSNAME" val="FontSetGroup1"/>
  <p:tag name="SHAPECLASSNAME" val="ObjectFull"/>
  <p:tag name="SHAPECLASSPROTECTIONTYPE" val="0"/>
  <p:tag name="COLORS" val="-2;-2;-2;-2;-3;-2"/>
</p:tagLst>
</file>

<file path=ppt/tags/tag1032.xml><?xml version="1.0" encoding="utf-8"?>
<p:tagLst xmlns:a="http://schemas.openxmlformats.org/drawingml/2006/main" xmlns:r="http://schemas.openxmlformats.org/officeDocument/2006/relationships" xmlns:p="http://schemas.openxmlformats.org/presentationml/2006/main">
  <p:tag name="ML_1" val="RB_Si_CDG"/>
  <p:tag name="ML_2" val="Bosch2.mcr"/>
  <p:tag name="ML_LAYOUT_RESOURCE" val="BOSCH2_4_3.mcr"/>
  <p:tag name="FIELDS.INITIALIZED" val="1"/>
  <p:tag name="SHAPESETGROUPCLASSNAME" val="ShapeSetGroup1"/>
  <p:tag name="SHAPESETCLASSNAME" val="TwoObjects"/>
  <p:tag name="COLORSETGROUPCLASSNAME" val="ColorSetGroup4"/>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14_SHAPECLASSPROTECTIONTYPE" val="0"/>
  <p:tag name="CONTENT PLACEHOLDER 12_SHAPECLASSPROTECTIONTYPE" val="0"/>
  <p:tag name="TEXTBOX 10_SHAPECLASSPROTECTIONTYPE" val="25"/>
  <p:tag name="TITLE 1_SHAPECLASSPROTECTIONTYPE" val="9"/>
  <p:tag name="PICTURE 11_SHAPECLASSPROTECTIONTYPE" val="15"/>
  <p:tag name="PICTURE 13_SHAPECLASSPROTECTIONTYPE" val="15"/>
  <p:tag name="TITLE 15_SHAPECLASSPROTECTIONTYPE" val="9"/>
  <p:tag name="FIELD.CHAPTER.COMBOINDEX" val="-2"/>
  <p:tag name="FIELD.REM_ANL.COMBOINDEX" val="-2"/>
  <p:tag name="FIELD.DPT.CONTENT" val="CF/ACE"/>
  <p:tag name="FIELD.DPT.VALUE" val="CF/ACE | "/>
  <p:tag name="FIELD.DPT.COMBOINDEX" val="-2"/>
  <p:tag name="CONTENT PLACEHOLDER 1_SHAPECLASSPROTECTIONTYPE" val="0"/>
  <p:tag name="CONTENT PLACEHOLDER 2_SHAPECLASSPROTECTIONTYPE" val="0"/>
</p:tagLst>
</file>

<file path=ppt/tags/tag103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4"/>
  <p:tag name="FONTSETGROUPCLASSNAME" val="FontSetGroup1"/>
  <p:tag name="SHAPECLASSFILE" val="BoschLogo2016.emf"/>
  <p:tag name="MLI" val="1"/>
  <p:tag name="SHAPECLASSNAME" val="LogoOnSlides"/>
  <p:tag name="SHAPECLASSPROTECTIONTYPE" val="15"/>
</p:tagLst>
</file>

<file path=ppt/tags/tag103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4"/>
  <p:tag name="FONTSETGROUPCLASSNAME" val="FontSetGroup1"/>
  <p:tag name="SHAPECLASSFILE" val="Bosch-Supergraphic-Bottom-4-3.png"/>
  <p:tag name="MLI" val="1"/>
  <p:tag name="SHAPECLASSNAME" val="ColorBarOnSlides"/>
  <p:tag name="SHAPECLASSPROTECTIONTYPE" val="15"/>
</p:tagLst>
</file>

<file path=ppt/tags/tag1035.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woObjects"/>
  <p:tag name="COLORSETGROUPCLASSNAME" val="ColorSetGroup4"/>
  <p:tag name="FONTSETGROUPCLASSNAME" val="FontSetGroup1"/>
  <p:tag name="SHAPECLASSNAME" val="FooterLine1OnSlides"/>
  <p:tag name="SHAPECLASSPROTECTIONTYPE" val="63"/>
</p:tagLst>
</file>

<file path=ppt/tags/tag1036.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woObjects"/>
  <p:tag name="COLORSETGROUPCLASSNAME" val="ColorSetGroup4"/>
  <p:tag name="FONTSETGROUPCLASSNAME" val="FontSetGroup1"/>
  <p:tag name="SHAPECLASSNAME" val="FooterLine2OnSlides"/>
  <p:tag name="SHAPECLASSPROTECTIONTYPE" val="63"/>
</p:tagLst>
</file>

<file path=ppt/tags/tag1037.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woObjects"/>
  <p:tag name="COLORSETGROUPCLASSNAME" val="ColorSetGroup4"/>
  <p:tag name="FONTSETGROUPCLASSNAME" val="FontSetGroup1"/>
  <p:tag name="SHAPECLASSNAME" val="PageNumberOnSlides"/>
  <p:tag name="SHAPECLASSPROTECTIONTYPE" val="63"/>
</p:tagLst>
</file>

<file path=ppt/tags/tag1038.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woObjects"/>
  <p:tag name="COLORSETGROUPCLASSNAME" val="ColorSetGroup4"/>
  <p:tag name="FONTSETGROUPCLASSNAME" val="FontSetGroup1"/>
  <p:tag name="SHAPECLASSNAME" val="Attachment"/>
  <p:tag name="SHAPECLASSPROTECTIONTYPE" val="3"/>
</p:tagLst>
</file>

<file path=ppt/tags/tag1039.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woObjects"/>
  <p:tag name="COLORSETGROUPCLASSNAME" val="ColorSetGroup4"/>
  <p:tag name="FONTSETGROUPCLASSNAME" val="FontSetGroup1"/>
  <p:tag name="SHAPECLASSNAME" val="tNavbar"/>
  <p:tag name="SHAPECLASSPROTECTIONTYPE" val="31"/>
</p:tagLst>
</file>

<file path=ppt/tags/tag104.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040.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Black"/>
  <p:tag name="FONTCOLOR2" val="Primary"/>
  <p:tag name="RUNS.FONT" val="2"/>
  <p:tag name="COLORSETCLASSNAME" val="ColorSet2"/>
  <p:tag name="MLI" val="1"/>
  <p:tag name="SHAPESETGROUPCLASSNAME" val="ShapeSetGroup1"/>
  <p:tag name="SHAPESETCLASSNAME" val="HiddenType2"/>
  <p:tag name="COLORSETGROUPCLASSNAME" val="ColorSetGroup4"/>
  <p:tag name="FONTSETGROUPCLASSNAME" val="FontSetGroup1"/>
  <p:tag name="SHAPECLASSNAME" val="TitleOnSlidesPredefined"/>
  <p:tag name="SHAPECLASSPROTECTIONTYPE" val="0"/>
  <p:tag name="COLORS" val="-2;-2;-2;-2;-3;-2"/>
</p:tagLst>
</file>

<file path=ppt/tags/tag104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04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04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04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045.xml><?xml version="1.0" encoding="utf-8"?>
<p:tagLst xmlns:a="http://schemas.openxmlformats.org/drawingml/2006/main" xmlns:r="http://schemas.openxmlformats.org/officeDocument/2006/relationships" xmlns:p="http://schemas.openxmlformats.org/presentationml/2006/main">
  <p:tag name="FIELDS.INITIALIZED" val="1"/>
  <p:tag name="ML_1" val="RB_Si_CDG"/>
  <p:tag name="ML_2" val="Bosch2.mcr"/>
  <p:tag name="ML_LAYOUT_RESOURCE" val="BOSCH2_4_3.mcr"/>
  <p:tag name="SHAPESETGROUPCLASSNAME" val="ShapeSetGroup1"/>
  <p:tag name="SHAPESETCLASSNAME" val="Object"/>
  <p:tag name="COLORSETGROUPCLASSNAME" val="ColorSetGroup1"/>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FIELD.CHAPTER.COMBOINDEX" val="-2"/>
  <p:tag name="FIELD.REM_ANL.COMBOINDEX" val="-2"/>
  <p:tag name="FIELD.DPT.CONTENT" val="CF/ACS"/>
  <p:tag name="FIELD.DPT.VALUE" val="CF/ACS | "/>
  <p:tag name="FIELD.DPT.COMBOINDEX" val="-2"/>
</p:tagLst>
</file>

<file path=ppt/tags/tag1046.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Object"/>
  <p:tag name="COLORSETGROUPCLASSNAME" val="ColorSetGroup1"/>
  <p:tag name="FONTSETGROUPCLASSNAME" val="FontSetGroup1"/>
  <p:tag name="SHAPECLASSNAME" val="FooterLine1OnSlides"/>
  <p:tag name="SHAPECLASSPROTECTIONTYPE" val="63"/>
</p:tagLst>
</file>

<file path=ppt/tags/tag1047.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Object"/>
  <p:tag name="COLORSETGROUPCLASSNAME" val="ColorSetGroup1"/>
  <p:tag name="FONTSETGROUPCLASSNAME" val="FontSetGroup1"/>
  <p:tag name="SHAPECLASSNAME" val="FooterLine2OnSlides"/>
  <p:tag name="SHAPECLASSPROTECTIONTYPE" val="63"/>
</p:tagLst>
</file>

<file path=ppt/tags/tag1048.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COLORSETGROUPCLASSNAME" val="ColorSetGroup1"/>
  <p:tag name="FONTSETGROUPCLASSNAME" val="FontSetGroup1"/>
  <p:tag name="SHAPECLASSNAME" val="PageNumberOnSlides"/>
  <p:tag name="SHAPECLASSPROTECTIONTYPE" val="63"/>
</p:tagLst>
</file>

<file path=ppt/tags/tag1049.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Object"/>
  <p:tag name="COLORSETGROUPCLASSNAME" val="ColorSetGroup1"/>
  <p:tag name="FONTSETGROUPCLASSNAME" val="FontSetGroup1"/>
  <p:tag name="SHAPECLASSNAME" val="Attachment"/>
  <p:tag name="SHAPECLASSPROTECTIONTYPE" val="3"/>
</p:tagLst>
</file>

<file path=ppt/tags/tag105.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050.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1"/>
  <p:tag name="FONTSETGROUPCLASSNAME" val="FontSetGroup1"/>
  <p:tag name="SHAPECLASSNAME" val="tNavbar"/>
  <p:tag name="SHAPECLASSPROTECTIONTYPE" val="31"/>
</p:tagLst>
</file>

<file path=ppt/tags/tag1051.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Black"/>
  <p:tag name="FONTCOLOR2" val="Primary"/>
  <p:tag name="RUNS.FONT" val="2"/>
  <p:tag name="COLORSETCLASSNAME" val="ColorSet2"/>
  <p:tag name="MLI" val="1"/>
  <p:tag name="SHAPESETGROUPCLASSNAME" val="ShapeSetGroup1"/>
  <p:tag name="SHAPESETCLASSNAME" val="HiddenType2"/>
  <p:tag name="COLORSETGROUPCLASSNAME" val="ColorSetGroup4"/>
  <p:tag name="FONTSETGROUPCLASSNAME" val="FontSetGroup1"/>
  <p:tag name="SHAPECLASSNAME" val="TitleOnSlidesPredefined"/>
  <p:tag name="SHAPECLASSPROTECTIONTYPE" val="0"/>
  <p:tag name="COLORS" val="-2;-2;-2;-2;-3;-2"/>
</p:tagLst>
</file>

<file path=ppt/tags/tag1052.xml><?xml version="1.0" encoding="utf-8"?>
<p:tagLst xmlns:a="http://schemas.openxmlformats.org/drawingml/2006/main" xmlns:r="http://schemas.openxmlformats.org/officeDocument/2006/relationships" xmlns:p="http://schemas.openxmlformats.org/presentationml/2006/main">
  <p:tag name="FONTSETCLASSNAME" val="FontSet1"/>
  <p:tag name="COLORSETCLASSNAME" val="ColorSet1"/>
  <p:tag name="STYLENAME" val="Bodystyle"/>
  <p:tag name="MLI" val="1"/>
  <p:tag name="SHAPESETGROUPCLASSNAME" val="ShapeSetGroup1"/>
  <p:tag name="SHAPESETCLASSNAME" val="Object"/>
  <p:tag name="COLORSETGROUPCLASSNAME" val="ColorSetGroup1"/>
  <p:tag name="FONTSETGROUPCLASSNAME" val="FontSetGroup1"/>
  <p:tag name="SHAPECLASSNAME" val="ObjectFull"/>
  <p:tag name="SHAPECLASSPROTECTIONTYPE" val="0"/>
  <p:tag name="COLORS" val="-2;-2;-2;-2;-3;-2"/>
</p:tagLst>
</file>

<file path=ppt/tags/tag1053.xml><?xml version="1.0" encoding="utf-8"?>
<p:tagLst xmlns:a="http://schemas.openxmlformats.org/drawingml/2006/main" xmlns:r="http://schemas.openxmlformats.org/officeDocument/2006/relationships" xmlns:p="http://schemas.openxmlformats.org/presentationml/2006/main">
  <p:tag name="ML_1" val="RB_Si_CDG"/>
  <p:tag name="ML_2" val="Bosch2.mcr"/>
  <p:tag name="ML_LAYOUT_RESOURCE" val="BOSCH2_4_3.mcr"/>
  <p:tag name="FIELD.DPT.CONTENT" val="CF/ACS"/>
  <p:tag name="FIELD.DPT.VALUE" val="CF/ACS | "/>
  <p:tag name="FIELDS.INITIALIZED" val="1"/>
  <p:tag name="SHAPESETGROUPCLASSNAME" val="ShapeSetGroup1"/>
  <p:tag name="SHAPESETCLASSNAME" val="Object"/>
  <p:tag name="COLORSETGROUPCLASSNAME" val="ColorSetGroup1"/>
  <p:tag name="COLORSETCLASSNAME" val="ColorSet2"/>
  <p:tag name="FONTSETGROUPCLASSNAME" val="FontSetGroup1"/>
  <p:tag name="STYLESETGROUPCLASSNAME" val="StyleSetGroup1"/>
  <p:tag name="MAPNAME" val="Map1"/>
  <p:tag name="CFG.LAYOUT" val="BOSCH2"/>
  <p:tag name="MLI" val="1"/>
  <p:tag name="TEXTBOX 7_SHAPECLASSPROTECTIONTYPE" val="31"/>
  <p:tag name="RECTANGLE 12_SHAPECLASSPROTECTIONTYPE" val="3"/>
  <p:tag name="RECTANGLE 13_SHAPECLASSPROTECTIONTYPE" val="63"/>
  <p:tag name="RECTANGLE 16_SHAPECLASSPROTECTIONTYPE" val="63"/>
  <p:tag name="RECTANGLE 17_SHAPECLASSPROTECTIONTYPE" val="63"/>
  <p:tag name="CONTENT PLACEHOLDER 2_SHAPECLASSPROTECTIONTYPE" val="0"/>
  <p:tag name="TEXTBOX 18_SHAPECLASSPROTECTIONTYPE" val="25"/>
  <p:tag name="TITLE 1_SHAPECLASSPROTECTIONTYPE" val="9"/>
  <p:tag name="TITLE 19_SHAPECLASSPROTECTIONTYPE" val="9"/>
</p:tagLst>
</file>

<file path=ppt/tags/tag1054.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Object"/>
  <p:tag name="COLORSETGROUPCLASSNAME" val="ColorSetGroup1"/>
  <p:tag name="FONTSETGROUPCLASSNAME" val="FontSetGroup1"/>
  <p:tag name="SHAPECLASSNAME" val="FooterLine1OnSlides"/>
  <p:tag name="SHAPECLASSPROTECTIONTYPE" val="63"/>
</p:tagLst>
</file>

<file path=ppt/tags/tag1055.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Object"/>
  <p:tag name="COLORSETGROUPCLASSNAME" val="ColorSetGroup1"/>
  <p:tag name="FONTSETGROUPCLASSNAME" val="FontSetGroup1"/>
  <p:tag name="SHAPECLASSNAME" val="FooterLine2OnSlides"/>
  <p:tag name="SHAPECLASSPROTECTIONTYPE" val="63"/>
</p:tagLst>
</file>

<file path=ppt/tags/tag1056.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COLORSETGROUPCLASSNAME" val="ColorSetGroup1"/>
  <p:tag name="FONTSETGROUPCLASSNAME" val="FontSetGroup1"/>
  <p:tag name="SHAPECLASSNAME" val="PageNumberOnSlides"/>
  <p:tag name="SHAPECLASSPROTECTIONTYPE" val="63"/>
</p:tagLst>
</file>

<file path=ppt/tags/tag1057.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Object"/>
  <p:tag name="COLORSETGROUPCLASSNAME" val="ColorSetGroup1"/>
  <p:tag name="FONTSETGROUPCLASSNAME" val="FontSetGroup1"/>
  <p:tag name="SHAPECLASSNAME" val="Attachment"/>
  <p:tag name="SHAPECLASSPROTECTIONTYPE" val="3"/>
</p:tagLst>
</file>

<file path=ppt/tags/tag1058.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1"/>
  <p:tag name="FONTSETGROUPCLASSNAME" val="FontSetGroup1"/>
  <p:tag name="SHAPECLASSNAME" val="tNavbar"/>
  <p:tag name="SHAPECLASSPROTECTIONTYPE" val="31"/>
</p:tagLst>
</file>

<file path=ppt/tags/tag1059.xml><?xml version="1.0" encoding="utf-8"?>
<p:tagLst xmlns:a="http://schemas.openxmlformats.org/drawingml/2006/main" xmlns:r="http://schemas.openxmlformats.org/officeDocument/2006/relationships" xmlns:p="http://schemas.openxmlformats.org/presentationml/2006/main">
  <p:tag name="FONTSETCLASSNAME" val="FontSet1"/>
  <p:tag name="COLORS" val="-2;-2;-2;-2;-2;-2"/>
  <p:tag name="COLORSETCLASSNAME" val="ColorSet1"/>
  <p:tag name="STYLENAME" val="Bodystyle"/>
  <p:tag name="MLI" val="1"/>
  <p:tag name="SHAPESETGROUPCLASSNAME" val="ShapeSetGroup1"/>
  <p:tag name="SHAPESETCLASSNAME" val="Object"/>
  <p:tag name="COLORSETGROUPCLASSNAME" val="ColorSetGroup1"/>
  <p:tag name="FONTSETGROUPCLASSNAME" val="FontSetGroup1"/>
  <p:tag name="SHAPECLASSNAME" val="ObjectFull"/>
  <p:tag name="SHAPECLASSPROTECTIONTYPE" val="0"/>
</p:tagLst>
</file>

<file path=ppt/tags/tag106.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060.xml><?xml version="1.0" encoding="utf-8"?>
<p:tagLst xmlns:a="http://schemas.openxmlformats.org/drawingml/2006/main" xmlns:r="http://schemas.openxmlformats.org/officeDocument/2006/relationships" xmlns:p="http://schemas.openxmlformats.org/presentationml/2006/main">
  <p:tag name="COLORSETCLASSNAME" val="ColorSet2"/>
  <p:tag name="COLORS" val="-1;-1;LightBlue;-1;-1;-2"/>
</p:tagLst>
</file>

<file path=ppt/tags/tag1061.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Black"/>
  <p:tag name="FONTCOLOR2" val="Primary"/>
  <p:tag name="RUNS.FONT" val="2"/>
  <p:tag name="COLORSETCLASSNAME" val="ColorSet2"/>
  <p:tag name="MLI" val="1"/>
  <p:tag name="SHAPESETGROUPCLASSNAME" val="ShapeSetGroup1"/>
  <p:tag name="SHAPESETCLASSNAME" val="HiddenType2"/>
  <p:tag name="COLORSETGROUPCLASSNAME" val="ColorSetGroup4"/>
  <p:tag name="FONTSETGROUPCLASSNAME" val="FontSetGroup1"/>
  <p:tag name="SHAPECLASSNAME" val="TitleOnSlidesPredefined"/>
  <p:tag name="SHAPECLASSPROTECTIONTYPE" val="0"/>
  <p:tag name="COLORS" val="-2;-2;-2;-2;-3;-2"/>
</p:tagLst>
</file>

<file path=ppt/tags/tag1062.xml><?xml version="1.0" encoding="utf-8"?>
<p:tagLst xmlns:a="http://schemas.openxmlformats.org/drawingml/2006/main" xmlns:r="http://schemas.openxmlformats.org/officeDocument/2006/relationships" xmlns:p="http://schemas.openxmlformats.org/presentationml/2006/main">
  <p:tag name="FIELDS.INITIALIZED" val="1"/>
  <p:tag name="ML_1" val="RB_Si_CDG"/>
  <p:tag name="ML_2" val="Bosch2.mcr"/>
  <p:tag name="ML_LAYOUT_RESOURCE" val="BOSCH2_4_3.mcr"/>
  <p:tag name="SHAPESETGROUPCLASSNAME" val="ShapeSetGroup1"/>
  <p:tag name="SHAPESETCLASSNAME" val="Object"/>
  <p:tag name="COLORSETGROUPCLASSNAME" val="ColorSetGroup1"/>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FIELD.CHAPTER.COMBOINDEX" val="-2"/>
  <p:tag name="FIELD.REM_ANL.COMBOINDEX" val="-2"/>
  <p:tag name="FIELD.DPT.CONTENT" val="CF/ACS"/>
  <p:tag name="FIELD.DPT.VALUE" val="CF/ACS | "/>
  <p:tag name="FIELD.DPT.COMBOINDEX" val="-2"/>
</p:tagLst>
</file>

<file path=ppt/tags/tag1063.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Object"/>
  <p:tag name="COLORSETGROUPCLASSNAME" val="ColorSetGroup1"/>
  <p:tag name="FONTSETGROUPCLASSNAME" val="FontSetGroup1"/>
  <p:tag name="SHAPECLASSNAME" val="FooterLine1OnSlides"/>
  <p:tag name="SHAPECLASSPROTECTIONTYPE" val="63"/>
</p:tagLst>
</file>

<file path=ppt/tags/tag1064.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Object"/>
  <p:tag name="COLORSETGROUPCLASSNAME" val="ColorSetGroup1"/>
  <p:tag name="FONTSETGROUPCLASSNAME" val="FontSetGroup1"/>
  <p:tag name="SHAPECLASSNAME" val="FooterLine2OnSlides"/>
  <p:tag name="SHAPECLASSPROTECTIONTYPE" val="63"/>
</p:tagLst>
</file>

<file path=ppt/tags/tag1065.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COLORSETGROUPCLASSNAME" val="ColorSetGroup1"/>
  <p:tag name="FONTSETGROUPCLASSNAME" val="FontSetGroup1"/>
  <p:tag name="SHAPECLASSNAME" val="PageNumberOnSlides"/>
  <p:tag name="SHAPECLASSPROTECTIONTYPE" val="63"/>
</p:tagLst>
</file>

<file path=ppt/tags/tag1066.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Object"/>
  <p:tag name="COLORSETGROUPCLASSNAME" val="ColorSetGroup1"/>
  <p:tag name="FONTSETGROUPCLASSNAME" val="FontSetGroup1"/>
  <p:tag name="SHAPECLASSNAME" val="Attachment"/>
  <p:tag name="SHAPECLASSPROTECTIONTYPE" val="3"/>
</p:tagLst>
</file>

<file path=ppt/tags/tag1067.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1"/>
  <p:tag name="FONTSETGROUPCLASSNAME" val="FontSetGroup1"/>
  <p:tag name="SHAPECLASSNAME" val="tNavbar"/>
  <p:tag name="SHAPECLASSPROTECTIONTYPE" val="31"/>
</p:tagLst>
</file>

<file path=ppt/tags/tag1068.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Black"/>
  <p:tag name="FONTCOLOR2" val="Primary"/>
  <p:tag name="RUNS.FONT" val="2"/>
  <p:tag name="COLORSETCLASSNAME" val="ColorSet2"/>
  <p:tag name="MLI" val="1"/>
  <p:tag name="SHAPESETGROUPCLASSNAME" val="ShapeSetGroup1"/>
  <p:tag name="SHAPESETCLASSNAME" val="HiddenType2"/>
  <p:tag name="COLORSETGROUPCLASSNAME" val="ColorSetGroup4"/>
  <p:tag name="FONTSETGROUPCLASSNAME" val="FontSetGroup1"/>
  <p:tag name="SHAPECLASSNAME" val="TitleOnSlidesPredefined"/>
  <p:tag name="SHAPECLASSPROTECTIONTYPE" val="0"/>
  <p:tag name="COLORS" val="-2;-2;-2;-2;-3;-2"/>
</p:tagLst>
</file>

<file path=ppt/tags/tag1069.xml><?xml version="1.0" encoding="utf-8"?>
<p:tagLst xmlns:a="http://schemas.openxmlformats.org/drawingml/2006/main" xmlns:r="http://schemas.openxmlformats.org/officeDocument/2006/relationships" xmlns:p="http://schemas.openxmlformats.org/presentationml/2006/main">
  <p:tag name="FONTSETCLASSNAME" val="FontSet1"/>
  <p:tag name="COLORSETCLASSNAME" val="ColorSet1"/>
  <p:tag name="STYLENAME" val="Bodystyle"/>
  <p:tag name="MLI" val="1"/>
  <p:tag name="SHAPESETGROUPCLASSNAME" val="ShapeSetGroup1"/>
  <p:tag name="SHAPESETCLASSNAME" val="Object"/>
  <p:tag name="COLORSETGROUPCLASSNAME" val="ColorSetGroup1"/>
  <p:tag name="FONTSETGROUPCLASSNAME" val="FontSetGroup1"/>
  <p:tag name="SHAPECLASSNAME" val="ObjectFull"/>
  <p:tag name="SHAPECLASSPROTECTIONTYPE" val="0"/>
  <p:tag name="COLORS" val="-2;-2;-2;-2;-3;-2"/>
</p:tagLst>
</file>

<file path=ppt/tags/tag107.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070.xml><?xml version="1.0" encoding="utf-8"?>
<p:tagLst xmlns:a="http://schemas.openxmlformats.org/drawingml/2006/main" xmlns:r="http://schemas.openxmlformats.org/officeDocument/2006/relationships" xmlns:p="http://schemas.openxmlformats.org/presentationml/2006/main">
  <p:tag name="ML_1" val="RB_Si_CDG"/>
  <p:tag name="ML_2" val="Bosch2.mcr"/>
  <p:tag name="ML_LAYOUT_RESOURCE" val="BOSCH2_4_3.mcr"/>
  <p:tag name="FIELD.DPT.CONTENT" val="CF/ACS"/>
  <p:tag name="FIELD.DPT.VALUE" val="CF/ACS | "/>
  <p:tag name="FIELDS.INITIALIZED" val="1"/>
  <p:tag name="SHAPESETGROUPCLASSNAME" val="ShapeSetGroup1"/>
  <p:tag name="SHAPESETCLASSNAME" val="Object"/>
  <p:tag name="COLORSETGROUPCLASSNAME" val="ColorSetGroup1"/>
  <p:tag name="COLORSETCLASSNAME" val="ColorSet2"/>
  <p:tag name="FONTSETGROUPCLASSNAME" val="FontSetGroup1"/>
  <p:tag name="STYLESETGROUPCLASSNAME" val="StyleSetGroup1"/>
  <p:tag name="MAPNAME" val="Map1"/>
  <p:tag name="CFG.LAYOUT" val="BOSCH2"/>
  <p:tag name="MLI" val="1"/>
  <p:tag name="TEXTBOX 7_SHAPECLASSPROTECTIONTYPE" val="31"/>
  <p:tag name="RECTANGLE 12_SHAPECLASSPROTECTIONTYPE" val="3"/>
  <p:tag name="RECTANGLE 13_SHAPECLASSPROTECTIONTYPE" val="63"/>
  <p:tag name="RECTANGLE 16_SHAPECLASSPROTECTIONTYPE" val="63"/>
  <p:tag name="RECTANGLE 17_SHAPECLASSPROTECTIONTYPE" val="63"/>
  <p:tag name="CONTENT PLACEHOLDER 2_SHAPECLASSPROTECTIONTYPE" val="0"/>
  <p:tag name="TEXTBOX 18_SHAPECLASSPROTECTIONTYPE" val="25"/>
  <p:tag name="TITLE 1_SHAPECLASSPROTECTIONTYPE" val="9"/>
  <p:tag name="TITLE 22_SHAPECLASSPROTECTIONTYPE" val="9"/>
</p:tagLst>
</file>

<file path=ppt/tags/tag1071.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Object"/>
  <p:tag name="COLORSETGROUPCLASSNAME" val="ColorSetGroup1"/>
  <p:tag name="FONTSETGROUPCLASSNAME" val="FontSetGroup1"/>
  <p:tag name="SHAPECLASSNAME" val="FooterLine1OnSlides"/>
  <p:tag name="SHAPECLASSPROTECTIONTYPE" val="63"/>
</p:tagLst>
</file>

<file path=ppt/tags/tag1072.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Object"/>
  <p:tag name="COLORSETGROUPCLASSNAME" val="ColorSetGroup1"/>
  <p:tag name="FONTSETGROUPCLASSNAME" val="FontSetGroup1"/>
  <p:tag name="SHAPECLASSNAME" val="FooterLine2OnSlides"/>
  <p:tag name="SHAPECLASSPROTECTIONTYPE" val="63"/>
</p:tagLst>
</file>

<file path=ppt/tags/tag1073.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COLORSETGROUPCLASSNAME" val="ColorSetGroup1"/>
  <p:tag name="FONTSETGROUPCLASSNAME" val="FontSetGroup1"/>
  <p:tag name="SHAPECLASSNAME" val="PageNumberOnSlides"/>
  <p:tag name="SHAPECLASSPROTECTIONTYPE" val="63"/>
</p:tagLst>
</file>

<file path=ppt/tags/tag1074.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Object"/>
  <p:tag name="COLORSETGROUPCLASSNAME" val="ColorSetGroup1"/>
  <p:tag name="FONTSETGROUPCLASSNAME" val="FontSetGroup1"/>
  <p:tag name="SHAPECLASSNAME" val="Attachment"/>
  <p:tag name="SHAPECLASSPROTECTIONTYPE" val="3"/>
  <p:tag name="COLORS" val="-2;-2;-2;-2;-1;-2"/>
</p:tagLst>
</file>

<file path=ppt/tags/tag1075.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1"/>
  <p:tag name="FONTSETGROUPCLASSNAME" val="FontSetGroup1"/>
  <p:tag name="SHAPECLASSNAME" val="tNavbar"/>
  <p:tag name="SHAPECLASSPROTECTIONTYPE" val="31"/>
</p:tagLst>
</file>

<file path=ppt/tags/tag1076.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Black"/>
  <p:tag name="FONTCOLOR2" val="Primary"/>
  <p:tag name="RUNS.FONT" val="2"/>
  <p:tag name="COLORSETCLASSNAME" val="ColorSet2"/>
  <p:tag name="MLI" val="1"/>
  <p:tag name="SHAPESETGROUPCLASSNAME" val="ShapeSetGroup1"/>
  <p:tag name="SHAPESETCLASSNAME" val="HiddenType2"/>
  <p:tag name="COLORSETGROUPCLASSNAME" val="ColorSetGroup4"/>
  <p:tag name="FONTSETGROUPCLASSNAME" val="FontSetGroup1"/>
  <p:tag name="SHAPECLASSNAME" val="TitleOnSlidesPredefined"/>
  <p:tag name="SHAPECLASSPROTECTIONTYPE" val="0"/>
  <p:tag name="COLORS" val="-2;-2;-2;-2;-3;-2"/>
</p:tagLst>
</file>

<file path=ppt/tags/tag1077.xml><?xml version="1.0" encoding="utf-8"?>
<p:tagLst xmlns:a="http://schemas.openxmlformats.org/drawingml/2006/main" xmlns:r="http://schemas.openxmlformats.org/officeDocument/2006/relationships" xmlns:p="http://schemas.openxmlformats.org/presentationml/2006/main">
  <p:tag name="FONTSETCLASSNAME" val="FontSet1"/>
  <p:tag name="COLORSETCLASSNAME" val="ColorSet1"/>
  <p:tag name="STYLENAME" val="Bodystyle"/>
  <p:tag name="MLI" val="1"/>
  <p:tag name="SHAPESETGROUPCLASSNAME" val="ShapeSetGroup1"/>
  <p:tag name="SHAPESETCLASSNAME" val="Object"/>
  <p:tag name="COLORSETGROUPCLASSNAME" val="ColorSetGroup1"/>
  <p:tag name="FONTSETGROUPCLASSNAME" val="FontSetGroup1"/>
  <p:tag name="SHAPECLASSNAME" val="ObjectFull"/>
  <p:tag name="SHAPECLASSPROTECTIONTYPE" val="0"/>
  <p:tag name="COLORS" val="-2;-2;-2;-2;-1;-2"/>
</p:tagLst>
</file>

<file path=ppt/tags/tag1078.xml><?xml version="1.0" encoding="utf-8"?>
<p:tagLst xmlns:a="http://schemas.openxmlformats.org/drawingml/2006/main" xmlns:r="http://schemas.openxmlformats.org/officeDocument/2006/relationships" xmlns:p="http://schemas.openxmlformats.org/presentationml/2006/main">
  <p:tag name="FIELD.DPT.CONTENT" val="CF/ACS"/>
  <p:tag name="FIELD.DPT.VALUE" val="CF/ACS | "/>
  <p:tag name="FIELDS.INITIALIZED" val="1"/>
  <p:tag name="ML_1" val="BCDS_Rt_BCDS"/>
  <p:tag name="ML_2" val="Bosch2.mcr"/>
  <p:tag name="ML_LAYOUT_RESOURCE" val="BOSCH2_4_3.mcr"/>
  <p:tag name="SHAPESETGROUPCLASSNAME" val="ShapeSetGroup1"/>
  <p:tag name="SHAPESETCLASSNAME" val="Object"/>
  <p:tag name="COLORSETGROUPCLASSNAME" val="ColorSetGroup3"/>
  <p:tag name="COLORSETCLASSNAME" val="ColorSet2"/>
  <p:tag name="FONTSETGROUPCLASSNAME" val="FontSetGroup1"/>
  <p:tag name="STYLESETGROUPCLASSNAME" val="StyleSetGroup1"/>
  <p:tag name="MAPNAME" val="Map1"/>
  <p:tag name="CFG.LAYOUT" val="BOSCH2"/>
  <p:tag name="MLI" val="1"/>
  <p:tag name="RECTANGLE 3_SHAPECLASSPROTECTIONTYPE" val="3"/>
  <p:tag name="RECTANGLE 4_SHAPECLASSPROTECTIONTYPE" val="63"/>
  <p:tag name="RECTANGLE 5_SHAPECLASSPROTECTIONTYPE" val="63"/>
  <p:tag name="RECTANGLE 6_SHAPECLASSPROTECTIONTYPE" val="63"/>
  <p:tag name="CONTENT PLACEHOLDER 2_SHAPECLASSPROTECTIONTYPE" val="0"/>
  <p:tag name="TITLE 1_SHAPECLASSPROTECTIONTYPE" val="0"/>
</p:tagLst>
</file>

<file path=ppt/tags/tag1079.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Object"/>
  <p:tag name="COLORSETGROUPCLASSNAME" val="ColorSetGroup3"/>
  <p:tag name="FONTSETGROUPCLASSNAME" val="FontSetGroup1"/>
  <p:tag name="SHAPECLASSNAME" val="FooterLine1OnSlides"/>
  <p:tag name="SHAPECLASSPROTECTIONTYPE" val="63"/>
</p:tagLst>
</file>

<file path=ppt/tags/tag108.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080.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Object"/>
  <p:tag name="COLORSETGROUPCLASSNAME" val="ColorSetGroup3"/>
  <p:tag name="FONTSETGROUPCLASSNAME" val="FontSetGroup1"/>
  <p:tag name="SHAPECLASSNAME" val="FooterLine2OnSlides"/>
  <p:tag name="SHAPECLASSPROTECTIONTYPE" val="63"/>
</p:tagLst>
</file>

<file path=ppt/tags/tag1081.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COLORSETGROUPCLASSNAME" val="ColorSetGroup3"/>
  <p:tag name="FONTSETGROUPCLASSNAME" val="FontSetGroup1"/>
  <p:tag name="SHAPECLASSNAME" val="PageNumberOnSlides"/>
  <p:tag name="SHAPECLASSPROTECTIONTYPE" val="63"/>
</p:tagLst>
</file>

<file path=ppt/tags/tag1082.xml><?xml version="1.0" encoding="utf-8"?>
<p:tagLst xmlns:a="http://schemas.openxmlformats.org/drawingml/2006/main" xmlns:r="http://schemas.openxmlformats.org/officeDocument/2006/relationships" xmlns:p="http://schemas.openxmlformats.org/presentationml/2006/main">
  <p:tag name="FONT" val="Reg6a"/>
  <p:tag name="FONTSETCLASSNAME" val="FontSet1"/>
  <p:tag name="COLORS" val="-2;-2;-2;-2;-2;-2"/>
  <p:tag name="COLORSETCLASSNAME" val="ColorSet1"/>
  <p:tag name="SCRIPT" val="1"/>
  <p:tag name="FIELDS" val="REM_ANL;"/>
  <p:tag name="MLI" val="1"/>
  <p:tag name="SHAPESETGROUPCLASSNAME" val="ShapeSetGroup1"/>
  <p:tag name="SHAPESETCLASSNAME" val="Object"/>
  <p:tag name="COLORSETGROUPCLASSNAME" val="ColorSetGroup3"/>
  <p:tag name="FONTSETGROUPCLASSNAME" val="FontSetGroup1"/>
  <p:tag name="SHAPECLASSNAME" val="Attachment"/>
  <p:tag name="SHAPECLASSPROTECTIONTYPE" val="3"/>
</p:tagLst>
</file>

<file path=ppt/tags/tag1083.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Black"/>
  <p:tag name="FONTCOLOR2" val="Primary"/>
  <p:tag name="RUNS.FONT" val="2"/>
  <p:tag name="COLORSETCLASSNAME" val="ColorSet2"/>
  <p:tag name="MLI" val="1"/>
  <p:tag name="SHAPESETGROUPCLASSNAME" val="ShapeSetGroup1"/>
  <p:tag name="SHAPESETCLASSNAME" val="Object"/>
  <p:tag name="COLORSETGROUPCLASSNAME" val="ColorSetGroup3"/>
  <p:tag name="FONTSETGROUPCLASSNAME" val="FontSetGroup1"/>
  <p:tag name="SHAPECLASSNAME" val="TitleOnSlidesPredefined"/>
  <p:tag name="SHAPECLASSPROTECTIONTYPE" val="0"/>
  <p:tag name="COLORS" val="-2;-2;-2;-2;-3;-2"/>
</p:tagLst>
</file>

<file path=ppt/tags/tag108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085.xml><?xml version="1.0" encoding="utf-8"?>
<p:tagLst xmlns:a="http://schemas.openxmlformats.org/drawingml/2006/main" xmlns:r="http://schemas.openxmlformats.org/officeDocument/2006/relationships" xmlns:p="http://schemas.openxmlformats.org/presentationml/2006/main">
  <p:tag name="FONTSETCLASSNAME" val="FontSet1"/>
  <p:tag name="COLORSETCLASSNAME" val="ColorSet1"/>
  <p:tag name="STYLENAME" val="Bodystyle"/>
  <p:tag name="MLI" val="1"/>
  <p:tag name="SHAPESETGROUPCLASSNAME" val="ShapeSetGroup1"/>
  <p:tag name="SHAPESETCLASSNAME" val="Object"/>
  <p:tag name="COLORSETGROUPCLASSNAME" val="ColorSetGroup1"/>
  <p:tag name="FONTSETGROUPCLASSNAME" val="FontSetGroup1"/>
  <p:tag name="SHAPECLASSNAME" val="ObjectFull"/>
  <p:tag name="SHAPECLASSPROTECTIONTYPE" val="0"/>
  <p:tag name="COLORS" val="-2;-2;-2;-2;-1;-2"/>
</p:tagLst>
</file>

<file path=ppt/tags/tag1086.xml><?xml version="1.0" encoding="utf-8"?>
<p:tagLst xmlns:a="http://schemas.openxmlformats.org/drawingml/2006/main" xmlns:r="http://schemas.openxmlformats.org/officeDocument/2006/relationships" xmlns:p="http://schemas.openxmlformats.org/presentationml/2006/main">
  <p:tag name="FIELD.DPT.CONTENT" val="CF/ACS"/>
  <p:tag name="FIELD.DPT.VALUE" val="CF/ACS | "/>
  <p:tag name="FIELDS.INITIALIZED" val="1"/>
  <p:tag name="ML_1" val="BCDS_Rt_BCDS"/>
  <p:tag name="ML_2" val="Bosch2.mcr"/>
  <p:tag name="ML_LAYOUT_RESOURCE" val="BOSCH2_4_3.mcr"/>
  <p:tag name="SHAPESETGROUPCLASSNAME" val="ShapeSetGroup1"/>
  <p:tag name="SHAPESETCLASSNAME" val="Object"/>
  <p:tag name="COLORSETGROUPCLASSNAME" val="ColorSetGroup3"/>
  <p:tag name="COLORSETCLASSNAME" val="ColorSet2"/>
  <p:tag name="FONTSETGROUPCLASSNAME" val="FontSetGroup1"/>
  <p:tag name="STYLESETGROUPCLASSNAME" val="StyleSetGroup1"/>
  <p:tag name="MAPNAME" val="Map1"/>
  <p:tag name="CFG.LAYOUT" val="BOSCH2"/>
  <p:tag name="MLI" val="1"/>
  <p:tag name="RECTANGLE 3_SHAPECLASSPROTECTIONTYPE" val="3"/>
  <p:tag name="RECTANGLE 4_SHAPECLASSPROTECTIONTYPE" val="63"/>
  <p:tag name="RECTANGLE 5_SHAPECLASSPROTECTIONTYPE" val="63"/>
  <p:tag name="RECTANGLE 6_SHAPECLASSPROTECTIONTYPE" val="63"/>
  <p:tag name="CONTENT PLACEHOLDER 2_SHAPECLASSPROTECTIONTYPE" val="0"/>
  <p:tag name="TITLE 1_SHAPECLASSPROTECTIONTYPE" val="0"/>
</p:tagLst>
</file>

<file path=ppt/tags/tag1087.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Object"/>
  <p:tag name="COLORSETGROUPCLASSNAME" val="ColorSetGroup3"/>
  <p:tag name="FONTSETGROUPCLASSNAME" val="FontSetGroup1"/>
  <p:tag name="SHAPECLASSNAME" val="FooterLine1OnSlides"/>
  <p:tag name="SHAPECLASSPROTECTIONTYPE" val="63"/>
</p:tagLst>
</file>

<file path=ppt/tags/tag1088.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Object"/>
  <p:tag name="COLORSETGROUPCLASSNAME" val="ColorSetGroup3"/>
  <p:tag name="FONTSETGROUPCLASSNAME" val="FontSetGroup1"/>
  <p:tag name="SHAPECLASSNAME" val="FooterLine2OnSlides"/>
  <p:tag name="SHAPECLASSPROTECTIONTYPE" val="63"/>
</p:tagLst>
</file>

<file path=ppt/tags/tag1089.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COLORSETGROUPCLASSNAME" val="ColorSetGroup3"/>
  <p:tag name="FONTSETGROUPCLASSNAME" val="FontSetGroup1"/>
  <p:tag name="SHAPECLASSNAME" val="PageNumberOnSlides"/>
  <p:tag name="SHAPECLASSPROTECTIONTYPE" val="63"/>
</p:tagLst>
</file>

<file path=ppt/tags/tag109.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090.xml><?xml version="1.0" encoding="utf-8"?>
<p:tagLst xmlns:a="http://schemas.openxmlformats.org/drawingml/2006/main" xmlns:r="http://schemas.openxmlformats.org/officeDocument/2006/relationships" xmlns:p="http://schemas.openxmlformats.org/presentationml/2006/main">
  <p:tag name="FONT" val="Reg6a"/>
  <p:tag name="FONTSETCLASSNAME" val="FontSet1"/>
  <p:tag name="COLORS" val="-2;-2;-2;-2;-2;-2"/>
  <p:tag name="COLORSETCLASSNAME" val="ColorSet1"/>
  <p:tag name="SCRIPT" val="1"/>
  <p:tag name="FIELDS" val="REM_ANL;"/>
  <p:tag name="MLI" val="1"/>
  <p:tag name="SHAPESETGROUPCLASSNAME" val="ShapeSetGroup1"/>
  <p:tag name="SHAPESETCLASSNAME" val="Object"/>
  <p:tag name="COLORSETGROUPCLASSNAME" val="ColorSetGroup3"/>
  <p:tag name="FONTSETGROUPCLASSNAME" val="FontSetGroup1"/>
  <p:tag name="SHAPECLASSNAME" val="Attachment"/>
  <p:tag name="SHAPECLASSPROTECTIONTYPE" val="3"/>
</p:tagLst>
</file>

<file path=ppt/tags/tag1091.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Black"/>
  <p:tag name="FONTCOLOR2" val="Primary"/>
  <p:tag name="RUNS.FONT" val="2"/>
  <p:tag name="COLORSETCLASSNAME" val="ColorSet2"/>
  <p:tag name="MLI" val="1"/>
  <p:tag name="SHAPESETGROUPCLASSNAME" val="ShapeSetGroup1"/>
  <p:tag name="SHAPESETCLASSNAME" val="Object"/>
  <p:tag name="COLORSETGROUPCLASSNAME" val="ColorSetGroup3"/>
  <p:tag name="FONTSETGROUPCLASSNAME" val="FontSetGroup1"/>
  <p:tag name="SHAPECLASSNAME" val="TitleOnSlidesPredefined"/>
  <p:tag name="SHAPECLASSPROTECTIONTYPE" val="0"/>
  <p:tag name="COLORS" val="-2;-2;-2;-2;-3;-2"/>
</p:tagLst>
</file>

<file path=ppt/tags/tag109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09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094.xml><?xml version="1.0" encoding="utf-8"?>
<p:tagLst xmlns:a="http://schemas.openxmlformats.org/drawingml/2006/main" xmlns:r="http://schemas.openxmlformats.org/officeDocument/2006/relationships" xmlns:p="http://schemas.openxmlformats.org/presentationml/2006/main">
  <p:tag name="ML_1" val="RB_Si_CDG"/>
  <p:tag name="ML_2" val="Bosch2.mcr"/>
  <p:tag name="ML_LAYOUT_RESOURCE" val="BOSCH2_4_3.mcr"/>
  <p:tag name="FIELDS.INITIALIZED" val="1"/>
  <p:tag name="SHAPESETGROUPCLASSNAME" val="ShapeSetGroup1"/>
  <p:tag name="COLORSETGROUPCLASSNAME" val="ColorSetGroup4"/>
  <p:tag name="COLORSETCLASSNAME" val="ColorSet2"/>
  <p:tag name="FONTSETGROUPCLASSNAME" val="FontSetGroup1"/>
  <p:tag name="STYLESETGROUPCLASSNAME" val="StyleSetGroup1"/>
  <p:tag name="MAPNAME" val="Map1"/>
  <p:tag name="CFG.LAYOUT" val="BOSCH2"/>
  <p:tag name="MLI" val="1"/>
  <p:tag name="RECTANGLE 3_SHAPECLASSPROTECTIONTYPE" val="3"/>
  <p:tag name="RECTANGLE 4_SHAPECLASSPROTECTIONTYPE" val="63"/>
  <p:tag name="RECTANGLE 5_SHAPECLASSPROTECTIONTYPE" val="63"/>
  <p:tag name="RECTANGLE 6_SHAPECLASSPROTECTIONTYPE" val="63"/>
  <p:tag name="CONTENT PLACEHOLDER 2_SHAPECLASSPROTECTIONTYPE" val="0"/>
  <p:tag name="TITLE 1_SHAPECLASSPROTECTIONTYPE" val="0"/>
  <p:tag name="CONTENT PLACEHOLDER 9_SHAPECLASSPROTECTIONTYPE" val="0"/>
  <p:tag name="PICTURE 8_SHAPECLASSPROTECTIONTYPE" val="15"/>
  <p:tag name="CONTENT PLACEHOLDER 12_SHAPECLASSPROTECTIONTYPE" val="0"/>
  <p:tag name="PICTURE 11_SHAPECLASSPROTECTIONTYPE" val="15"/>
  <p:tag name="NBTXT" val=" "/>
  <p:tag name="AGTX" val=" "/>
  <p:tag name="SHAPESETCLASSNAME" val="HiddenType2"/>
  <p:tag name="CONFIG" val="BOSCH2"/>
  <p:tag name="TEXT PLACEHOLDER 2_SHAPECLASSPROTECTIONTYPE" val="0"/>
  <p:tag name="PICTURE 7_SHAPECLASSPROTECTIONTYPE" val="15"/>
  <p:tag name="PICTURE 9_SHAPECLASSPROTECTIONTYPE" val="15"/>
  <p:tag name="NBTXTC" val=" Any questions?  Thank you for your attention…     "/>
  <p:tag name="AGTXC" val=" Any questions?  Thank you for your attention…     "/>
  <p:tag name="FIELD.CHAPTER.COMBOINDEX" val="-2"/>
  <p:tag name="FIELD.REM_ANL.COMBOINDEX" val="-2"/>
  <p:tag name="FIELD.DPT.CONTENT" val="CF/ACS"/>
  <p:tag name="FIELD.DPT.VALUE" val="CF/ACS | "/>
  <p:tag name="FIELD.DPT.COMBOINDEX" val="-2"/>
</p:tagLst>
</file>

<file path=ppt/tags/tag109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Slide"/>
  <p:tag name="COLORSETGROUPCLASSNAME" val="ColorSetGroup4"/>
  <p:tag name="FONTSETGROUPCLASSNAME" val="FontSetGroup1"/>
  <p:tag name="SHAPECLASSNAME" val="LogoOnSlides"/>
  <p:tag name="SHAPECLASSFILE" val="BoschLogo2016.jpg"/>
  <p:tag name="SHAPECLASSPROTECTIONTYPE" val="15"/>
</p:tagLst>
</file>

<file path=ppt/tags/tag109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Slide"/>
  <p:tag name="COLORSETGROUPCLASSNAME" val="ColorSetGroup4"/>
  <p:tag name="FONTSETGROUPCLASSNAME" val="FontSetGroup1"/>
  <p:tag name="SHAPECLASSNAME" val="ColorBarOnSlides"/>
  <p:tag name="SHAPECLASSFILE" val="Bosch-Supergraphic-Bottom-4-3.png"/>
  <p:tag name="SHAPECLASSPROTECTIONTYPE" val="15"/>
</p:tagLst>
</file>

<file path=ppt/tags/tag1097.xml><?xml version="1.0" encoding="utf-8"?>
<p:tagLst xmlns:a="http://schemas.openxmlformats.org/drawingml/2006/main" xmlns:r="http://schemas.openxmlformats.org/officeDocument/2006/relationships" xmlns:p="http://schemas.openxmlformats.org/presentationml/2006/main">
  <p:tag name="FONTSETCLASSNAME" val="FontSet1"/>
  <p:tag name="COLORS" val="-2;-2;-2;-2;Red;-2"/>
  <p:tag name="COLORSETCLASSNAME" val="ColorSet1"/>
  <p:tag name="SCRIPT" val="1"/>
  <p:tag name="FIELDS" val="CONF;DPT;DATE;"/>
  <p:tag name="MLI" val="1"/>
  <p:tag name="SHAPESETGROUPCLASSNAME" val="ShapeSetGroup1"/>
  <p:tag name="COLORSETGROUPCLASSNAME" val="ColorSetGroup4"/>
  <p:tag name="FONTSETGROUPCLASSNAME" val="FontSetGroup1"/>
  <p:tag name="SHAPECLASSNAME" val="FooterLine1OnSlides"/>
  <p:tag name="SHAPECLASSPROTECTIONTYPE" val="63"/>
  <p:tag name="FONT" val="Bold6"/>
  <p:tag name="FONT2" val="Reg6"/>
  <p:tag name="FONT3" val="Reg6"/>
  <p:tag name="FONTCOLOR" val="Red"/>
  <p:tag name="FONTCOLOR2" val="Black"/>
  <p:tag name="FONTCOLOR3" val="Black"/>
  <p:tag name="FONTCOLOR4" val="Black"/>
  <p:tag name="RUNS.FONT" val="4"/>
  <p:tag name="SHAPESETCLASSNAME" val="HiddenType2"/>
</p:tagLst>
</file>

<file path=ppt/tags/tag1098.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RUNS.FONT" val="3"/>
  <p:tag name="COLORS" val="-2;-2;-2;-2;Black;-2"/>
  <p:tag name="COLORSETCLASSNAME" val="ColorSet1"/>
  <p:tag name="SCRIPT" val="1"/>
  <p:tag name="FIELDS" val="REM_ABL;COPY;"/>
  <p:tag name="MLI" val="1"/>
  <p:tag name="SHAPESETGROUPCLASSNAME" val="ShapeSetGroup1"/>
  <p:tag name="COLORSETGROUPCLASSNAME" val="ColorSetGroup4"/>
  <p:tag name="FONTSETGROUPCLASSNAME" val="FontSetGroup1"/>
  <p:tag name="SHAPECLASSNAME" val="FooterLine2OnSlides"/>
  <p:tag name="SHAPECLASSPROTECTIONTYPE" val="63"/>
  <p:tag name="FONTCOLOR" val="Black"/>
  <p:tag name="FONTCOLOR2" val="LightGray"/>
  <p:tag name="FONTCOLOR3" val="LightGray"/>
  <p:tag name="SHAPESETCLASSNAME" val="HiddenType2"/>
</p:tagLst>
</file>

<file path=ppt/tags/tag1099.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COLORSETGROUPCLASSNAME" val="ColorSetGroup4"/>
  <p:tag name="FONTSETGROUPCLASSNAME" val="FontSetGroup1"/>
  <p:tag name="SHAPECLASSNAME" val="PageNumberOnSlides"/>
  <p:tag name="SHAPECLASSPROTECTIONTYPE" val="63"/>
  <p:tag name="SHAPESETCLASSNAME" val="HiddenType2"/>
</p:tagLst>
</file>

<file path=ppt/tags/tag1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Slide"/>
  <p:tag name="COLORSETGROUPCLASSNAME" val="ColorSetGroup4"/>
  <p:tag name="FONTSETGROUPCLASSNAME" val="FontSetGroup1"/>
  <p:tag name="SHAPECLASSNAME" val="LogoOnSlides"/>
  <p:tag name="SHAPECLASSFILE" val="BoschLogo2016.jpg"/>
  <p:tag name="SHAPECLASSPROTECTIONTYPE" val="15"/>
</p:tagLst>
</file>

<file path=ppt/tags/tag110.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100.xml><?xml version="1.0" encoding="utf-8"?>
<p:tagLst xmlns:a="http://schemas.openxmlformats.org/drawingml/2006/main" xmlns:r="http://schemas.openxmlformats.org/officeDocument/2006/relationships" xmlns:p="http://schemas.openxmlformats.org/presentationml/2006/main">
  <p:tag name="FONT" val="Reg6a"/>
  <p:tag name="FONTSETCLASSNAME" val="FontSet1"/>
  <p:tag name="COLORS" val="-2;-2;-2;-2;-2;-2"/>
  <p:tag name="COLORSETCLASSNAME" val="ColorSet1"/>
  <p:tag name="SCRIPT" val="1"/>
  <p:tag name="FIELDS" val="REM_ANL;"/>
  <p:tag name="MLI" val="1"/>
  <p:tag name="SHAPESETGROUPCLASSNAME" val="ShapeSetGroup1"/>
  <p:tag name="SHAPESETCLASSNAME" val="Object"/>
  <p:tag name="COLORSETGROUPCLASSNAME" val="ColorSetGroup4"/>
  <p:tag name="FONTSETGROUPCLASSNAME" val="FontSetGroup1"/>
  <p:tag name="SHAPECLASSNAME" val="Attachment"/>
  <p:tag name="SHAPECLASSPROTECTIONTYPE" val="3"/>
</p:tagLst>
</file>

<file path=ppt/tags/tag1101.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Black"/>
  <p:tag name="FONTCOLOR2" val="Primary"/>
  <p:tag name="RUNS.FONT" val="2"/>
  <p:tag name="COLORSETCLASSNAME" val="ColorSet2"/>
  <p:tag name="MLI" val="1"/>
  <p:tag name="SHAPESETGROUPCLASSNAME" val="ShapeSetGroup1"/>
  <p:tag name="SHAPESETCLASSNAME" val="Object"/>
  <p:tag name="COLORSETGROUPCLASSNAME" val="ColorSetGroup4"/>
  <p:tag name="FONTSETGROUPCLASSNAME" val="FontSetGroup1"/>
  <p:tag name="SHAPECLASSNAME" val="TitleOnSlidesPredefined"/>
  <p:tag name="SHAPECLASSPROTECTIONTYPE" val="0"/>
  <p:tag name="COLORS" val="Black;-1;-2;-2;-1;-2"/>
</p:tagLst>
</file>

<file path=ppt/tags/tag110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103.xml><?xml version="1.0" encoding="utf-8"?>
<p:tagLst xmlns:a="http://schemas.openxmlformats.org/drawingml/2006/main" xmlns:r="http://schemas.openxmlformats.org/officeDocument/2006/relationships" xmlns:p="http://schemas.openxmlformats.org/presentationml/2006/main">
  <p:tag name="FIELD.DPT.CONTENT" val="CF/ACS"/>
  <p:tag name="FIELD.DPT.VALUE" val="CF/ACS | "/>
  <p:tag name="FIELDS.INITIALIZED" val="1"/>
  <p:tag name="ML_1" val="RB_Si_CDG"/>
  <p:tag name="ML_2" val="Bosch2.mcr"/>
  <p:tag name="ML_LAYOUT_RESOURCE" val="BOSCH2_4_3.mcr"/>
  <p:tag name="SHAPESETGROUPCLASSNAME" val="ShapeSetGroup1"/>
  <p:tag name="SHAPESETCLASSNAME" val="Object"/>
  <p:tag name="COLORSETGROUPCLASSNAME" val="ColorSetGroup4"/>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CONTENT PLACEHOLDER 11_SHAPECLASSPROTECTIONTYPE" val="0"/>
  <p:tag name="PICTURE 10_SHAPECLASSPROTECTIONTYPE" val="15"/>
  <p:tag name="CONTENT PLACEHOLDER 14_SHAPECLASSPROTECTIONTYPE" val="0"/>
  <p:tag name="PICTURE 13_SHAPECLASSPROTECTIONTYPE" val="15"/>
</p:tagLst>
</file>

<file path=ppt/tags/tag110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4"/>
  <p:tag name="FONTSETGROUPCLASSNAME" val="FontSetGroup1"/>
  <p:tag name="SHAPECLASSFILE" val="BoschLogo2016.emf"/>
  <p:tag name="MLI" val="1"/>
  <p:tag name="SHAPECLASSNAME" val="LogoOnSlides"/>
  <p:tag name="SHAPECLASSPROTECTIONTYPE" val="15"/>
</p:tagLst>
</file>

<file path=ppt/tags/tag110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4"/>
  <p:tag name="FONTSETGROUPCLASSNAME" val="FontSetGroup1"/>
  <p:tag name="SHAPECLASSFILE" val="Bosch-Supergraphic-Bottom-4-3.png"/>
  <p:tag name="MLI" val="1"/>
  <p:tag name="SHAPECLASSNAME" val="ColorBarOnSlides"/>
  <p:tag name="SHAPECLASSPROTECTIONTYPE" val="15"/>
</p:tagLst>
</file>

<file path=ppt/tags/tag1106.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 val="-2;-2;-2;-2;-2;-2"/>
  <p:tag name="COLORSETCLASSNAME" val="ColorSet1"/>
  <p:tag name="SCRIPT" val="1"/>
  <p:tag name="FIELDS" val="CHAPTER;"/>
  <p:tag name="MLI" val="1"/>
  <p:tag name="SHAPESETGROUPCLASSNAME" val="ShapeSetGroup1"/>
  <p:tag name="SHAPESETCLASSNAME" val="Object"/>
  <p:tag name="COLORSETGROUPCLASSNAME" val="ColorSetGroup4"/>
  <p:tag name="FONTSETGROUPCLASSNAME" val="FontSetGroup1"/>
  <p:tag name="SHAPECLASSNAME" val="Chapterbox"/>
  <p:tag name="SHAPECLASSPROTECTIONTYPE" val="25"/>
</p:tagLst>
</file>

<file path=ppt/tags/tag1107.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Object"/>
  <p:tag name="COLORSETGROUPCLASSNAME" val="ColorSetGroup4"/>
  <p:tag name="FONTSETGROUPCLASSNAME" val="FontSetGroup1"/>
  <p:tag name="SHAPECLASSNAME" val="FooterLine1OnSlides"/>
  <p:tag name="SHAPECLASSPROTECTIONTYPE" val="63"/>
</p:tagLst>
</file>

<file path=ppt/tags/tag1108.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Object"/>
  <p:tag name="COLORSETGROUPCLASSNAME" val="ColorSetGroup4"/>
  <p:tag name="FONTSETGROUPCLASSNAME" val="FontSetGroup1"/>
  <p:tag name="SHAPECLASSNAME" val="FooterLine2OnSlides"/>
  <p:tag name="SHAPECLASSPROTECTIONTYPE" val="63"/>
</p:tagLst>
</file>

<file path=ppt/tags/tag1109.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COLORSETGROUPCLASSNAME" val="ColorSetGroup4"/>
  <p:tag name="FONTSETGROUPCLASSNAME" val="FontSetGroup1"/>
  <p:tag name="SHAPECLASSNAME" val="PageNumberOnSlides"/>
  <p:tag name="SHAPECLASSPROTECTIONTYPE" val="63"/>
</p:tagLst>
</file>

<file path=ppt/tags/tag111.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110.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Object"/>
  <p:tag name="COLORSETGROUPCLASSNAME" val="ColorSetGroup4"/>
  <p:tag name="FONTSETGROUPCLASSNAME" val="FontSetGroup1"/>
  <p:tag name="SHAPECLASSNAME" val="Attachment"/>
  <p:tag name="SHAPECLASSPROTECTIONTYPE" val="3"/>
</p:tagLst>
</file>

<file path=ppt/tags/tag1111.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4"/>
  <p:tag name="FONTSETGROUPCLASSNAME" val="FontSetGroup1"/>
  <p:tag name="SHAPECLASSNAME" val="tNavbar"/>
  <p:tag name="SHAPECLASSPROTECTIONTYPE" val="31"/>
</p:tagLst>
</file>

<file path=ppt/tags/tag1112.xml><?xml version="1.0" encoding="utf-8"?>
<p:tagLst xmlns:a="http://schemas.openxmlformats.org/drawingml/2006/main" xmlns:r="http://schemas.openxmlformats.org/officeDocument/2006/relationships" xmlns:p="http://schemas.openxmlformats.org/presentationml/2006/main">
  <p:tag name="FONTSETCLASSNAME" val="FontSet1"/>
  <p:tag name="COLORS" val="-2;-2;-2;-2;-2;-2"/>
  <p:tag name="COLORSETCLASSNAME" val="ColorSet1"/>
  <p:tag name="STYLENAME" val="Bodystyle"/>
  <p:tag name="MLI" val="1"/>
  <p:tag name="SHAPESETGROUPCLASSNAME" val="ShapeSetGroup1"/>
  <p:tag name="SHAPESETCLASSNAME" val="Object"/>
  <p:tag name="COLORSETGROUPCLASSNAME" val="ColorSetGroup4"/>
  <p:tag name="FONTSETGROUPCLASSNAME" val="FontSetGroup1"/>
  <p:tag name="SHAPECLASSNAME" val="ObjectFull"/>
  <p:tag name="SHAPECLASSPROTECTIONTYPE" val="0"/>
</p:tagLst>
</file>

<file path=ppt/tags/tag1113.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Object"/>
  <p:tag name="COLORSETGROUPCLASSNAME" val="ColorSetGroup4"/>
  <p:tag name="FONTSETGROUPCLASSNAME" val="FontSetGroup1"/>
  <p:tag name="SHAPECLASSNAME" val="TitleOnSlides"/>
  <p:tag name="SHAPECLASSPROTECTIONTYPE" val="9"/>
  <p:tag name="COLORS" val="-2;-2;-2;-2;Primary;-2"/>
</p:tagLst>
</file>

<file path=ppt/tags/tag1114.xml><?xml version="1.0" encoding="utf-8"?>
<p:tagLst xmlns:a="http://schemas.openxmlformats.org/drawingml/2006/main" xmlns:r="http://schemas.openxmlformats.org/officeDocument/2006/relationships" xmlns:p="http://schemas.openxmlformats.org/presentationml/2006/main">
  <p:tag name="ML_2" val="Bosch2.mcr"/>
  <p:tag name="SHAPESETGROUPCLASSNAME" val="ShapeSetGroup1"/>
  <p:tag name="SHAPESETCLASSNAME" val="Object"/>
  <p:tag name="COLORSETGROUPCLASSNAME" val="ColorSetGroup4"/>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ML_1" val="RB_Si_CDG"/>
  <p:tag name="ML_LAYOUT_RESOURCE" val="BOSCH2_4_3.mcr"/>
  <p:tag name="FIELD.CHAPTER.CONTENT" val=""/>
  <p:tag name="FIELD.CHAPTER.VALUE" val=""/>
  <p:tag name="FIELD.DPT.CONTENT" val="CF/ACS"/>
  <p:tag name="FIELD.DPT.VALUE" val="CF/ACS | "/>
  <p:tag name="FIELDS.INITIALIZED" val="1"/>
  <p:tag name="TEXTFELD 3_SHAPECLASSPROTECTIONTYPE" val="31"/>
  <p:tag name="RECHTECK 4_SHAPECLASSPROTECTIONTYPE" val="3"/>
  <p:tag name="RECHTECK 5_SHAPECLASSPROTECTIONTYPE" val="63"/>
  <p:tag name="RECHTECK 6_SHAPECLASSPROTECTIONTYPE" val="63"/>
  <p:tag name="RECHTECK 7_SHAPECLASSPROTECTIONTYPE" val="63"/>
  <p:tag name="TEXTFELD 8_SHAPECLASSPROTECTIONTYPE" val="25"/>
  <p:tag name="PICTURE 2_SHAPECLASSPROTECTIONTYPE" val="15"/>
  <p:tag name="PICTURE 10_SHAPECLASSPROTECTIONTYPE" val="15"/>
</p:tagLst>
</file>

<file path=ppt/tags/tag111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4"/>
  <p:tag name="FONTSETGROUPCLASSNAME" val="FontSetGroup1"/>
  <p:tag name="SHAPECLASSFILE" val="BoschLogo2016.emf"/>
  <p:tag name="MLI" val="1"/>
  <p:tag name="SHAPECLASSNAME" val="LogoOnSlides"/>
  <p:tag name="SHAPECLASSPROTECTIONTYPE" val="15"/>
</p:tagLst>
</file>

<file path=ppt/tags/tag111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4"/>
  <p:tag name="FONTSETGROUPCLASSNAME" val="FontSetGroup1"/>
  <p:tag name="SHAPECLASSFILE" val="Bosch-Supergraphic-Bottom-4-3.png"/>
  <p:tag name="MLI" val="1"/>
  <p:tag name="SHAPECLASSNAME" val="ColorBarOnSlides"/>
  <p:tag name="SHAPECLASSPROTECTIONTYPE" val="15"/>
</p:tagLst>
</file>

<file path=ppt/tags/tag1117.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Object"/>
  <p:tag name="COLORSETGROUPCLASSNAME" val="ColorSetGroup4"/>
  <p:tag name="FONTSETGROUPCLASSNAME" val="FontSetGroup1"/>
  <p:tag name="SHAPECLASSNAME" val="Chapterbox"/>
  <p:tag name="SHAPECLASSPROTECTIONTYPE" val="25"/>
  <p:tag name="COLORS" val="-2;-2;-2;-2;-1;-2"/>
</p:tagLst>
</file>

<file path=ppt/tags/tag1118.xml><?xml version="1.0" encoding="utf-8"?>
<p:tagLst xmlns:a="http://schemas.openxmlformats.org/drawingml/2006/main" xmlns:r="http://schemas.openxmlformats.org/officeDocument/2006/relationships" xmlns:p="http://schemas.openxmlformats.org/presentationml/2006/main">
  <p:tag name="FONTSETCLASSNAME" val="FontSet1"/>
  <p:tag name="COLORS" val="-2;-2;-2;-2;Red;-2"/>
  <p:tag name="COLORSETCLASSNAME" val="ColorSet1"/>
  <p:tag name="SCRIPT" val="1"/>
  <p:tag name="FIELDS" val="CONF;DPT;DATE;"/>
  <p:tag name="MLI" val="1"/>
  <p:tag name="SHAPESETGROUPCLASSNAME" val="ShapeSetGroup1"/>
  <p:tag name="SHAPESETCLASSNAME" val="Object"/>
  <p:tag name="COLORSETGROUPCLASSNAME" val="ColorSetGroup4"/>
  <p:tag name="FONTSETGROUPCLASSNAME" val="FontSetGroup1"/>
  <p:tag name="SHAPECLASSNAME" val="FooterLine1OnSlides"/>
  <p:tag name="SHAPECLASSPROTECTIONTYPE" val="63"/>
  <p:tag name="FONT" val="Bold6"/>
  <p:tag name="FONT2" val="Reg6"/>
  <p:tag name="FONT3" val="Reg6"/>
  <p:tag name="FONTCOLOR" val="Red"/>
  <p:tag name="FONTCOLOR2" val="Black"/>
  <p:tag name="FONTCOLOR3" val="Black"/>
  <p:tag name="FONTCOLOR4" val="Black"/>
  <p:tag name="RUNS.FONT" val="4"/>
</p:tagLst>
</file>

<file path=ppt/tags/tag1119.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RUNS.FONT" val="3"/>
  <p:tag name="COLORS" val="-2;-2;-2;-2;Black;-2"/>
  <p:tag name="COLORSETCLASSNAME" val="ColorSet1"/>
  <p:tag name="SCRIPT" val="1"/>
  <p:tag name="FIELDS" val="REM_ABL;COPY;"/>
  <p:tag name="MLI" val="1"/>
  <p:tag name="SHAPESETGROUPCLASSNAME" val="ShapeSetGroup1"/>
  <p:tag name="SHAPESETCLASSNAME" val="Object"/>
  <p:tag name="COLORSETGROUPCLASSNAME" val="ColorSetGroup4"/>
  <p:tag name="FONTSETGROUPCLASSNAME" val="FontSetGroup1"/>
  <p:tag name="SHAPECLASSNAME" val="FooterLine2OnSlides"/>
  <p:tag name="SHAPECLASSPROTECTIONTYPE" val="63"/>
  <p:tag name="FONTCOLOR" val="Black"/>
  <p:tag name="FONTCOLOR2" val="LightGray"/>
  <p:tag name="FONTCOLOR3" val="LightGray"/>
</p:tagLst>
</file>

<file path=ppt/tags/tag112.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120.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COLORSETGROUPCLASSNAME" val="ColorSetGroup4"/>
  <p:tag name="FONTSETGROUPCLASSNAME" val="FontSetGroup1"/>
  <p:tag name="SHAPECLASSNAME" val="PageNumberOnSlides"/>
  <p:tag name="SHAPECLASSPROTECTIONTYPE" val="63"/>
</p:tagLst>
</file>

<file path=ppt/tags/tag1121.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4"/>
  <p:tag name="FONTSETGROUPCLASSNAME" val="FontSetGroup1"/>
  <p:tag name="SHAPECLASSNAME" val="tNavbar"/>
  <p:tag name="SHAPECLASSPROTECTIONTYPE" val="31"/>
</p:tagLst>
</file>

<file path=ppt/tags/tag1122.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Object"/>
  <p:tag name="COLORSETGROUPCLASSNAME" val="ColorSetGroup4"/>
  <p:tag name="FONTSETGROUPCLASSNAME" val="FontSetGroup1"/>
  <p:tag name="SHAPECLASSNAME" val="TitleOnSlides"/>
  <p:tag name="SHAPECLASSPROTECTIONTYPE" val="9"/>
  <p:tag name="COLORS" val="-2;-2;-2;-2;Primary;-2"/>
</p:tagLst>
</file>

<file path=ppt/tags/tag1123.xml><?xml version="1.0" encoding="utf-8"?>
<p:tagLst xmlns:a="http://schemas.openxmlformats.org/drawingml/2006/main" xmlns:r="http://schemas.openxmlformats.org/officeDocument/2006/relationships" xmlns:p="http://schemas.openxmlformats.org/presentationml/2006/main">
  <p:tag name="FONTSETCLASSNAME" val="FontSet1"/>
  <p:tag name="COLORSETCLASSNAME" val="ColorSet1"/>
  <p:tag name="STYLENAME" val="Bodystyle"/>
  <p:tag name="MLI" val="1"/>
  <p:tag name="SHAPESETGROUPCLASSNAME" val="ShapeSetGroup1"/>
  <p:tag name="SHAPESETCLASSNAME" val="Object"/>
  <p:tag name="COLORSETGROUPCLASSNAME" val="ColorSetGroup4"/>
  <p:tag name="FONTSETGROUPCLASSNAME" val="FontSetGroup1"/>
  <p:tag name="SHAPECLASSNAME" val="ObjectFull"/>
  <p:tag name="SHAPECLASSPROTECTIONTYPE" val="0"/>
  <p:tag name="COLORS" val="-2;-2;-2;-2;-1;-2"/>
</p:tagLst>
</file>

<file path=ppt/tags/tag1124.xml><?xml version="1.0" encoding="utf-8"?>
<p:tagLst xmlns:a="http://schemas.openxmlformats.org/drawingml/2006/main" xmlns:r="http://schemas.openxmlformats.org/officeDocument/2006/relationships" xmlns:p="http://schemas.openxmlformats.org/presentationml/2006/main">
  <p:tag name="ML_2" val="Bosch2.mcr"/>
  <p:tag name="SHAPESETGROUPCLASSNAME" val="ShapeSetGroup1"/>
  <p:tag name="SHAPESETCLASSNAME" val="Object"/>
  <p:tag name="COLORSETGROUPCLASSNAME" val="ColorSetGroup4"/>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CONTENT PLACEHOLDER 11_SHAPECLASSPROTECTIONTYPE" val="0"/>
  <p:tag name="TITLE 20_SHAPECLASSPROTECTIONTYPE" val="9"/>
  <p:tag name="ML_1" val="RB_Si_CDG"/>
  <p:tag name="ML_LAYOUT_RESOURCE" val="BOSCH2_4_3.mcr"/>
  <p:tag name="FIELD.CHAPTER.CONTENT" val=""/>
  <p:tag name="FIELD.CHAPTER.VALUE" val=""/>
  <p:tag name="FIELD.DPT.CONTENT" val="CF/ACS"/>
  <p:tag name="FIELD.DPT.VALUE" val="CF/ACS | "/>
  <p:tag name="FIELDS.INITIALIZED" val="1"/>
  <p:tag name="TEXTFELD 3_SHAPECLASSPROTECTIONTYPE" val="31"/>
  <p:tag name="RECHTECK 4_SHAPECLASSPROTECTIONTYPE" val="3"/>
  <p:tag name="RECHTECK 5_SHAPECLASSPROTECTIONTYPE" val="63"/>
  <p:tag name="RECHTECK 6_SHAPECLASSPROTECTIONTYPE" val="63"/>
  <p:tag name="RECHTECK 7_SHAPECLASSPROTECTIONTYPE" val="63"/>
  <p:tag name="CONTENT PLACEHOLDER 1_SHAPECLASSPROTECTIONTYPE" val="0"/>
  <p:tag name="TEXTFELD 8_SHAPECLASSPROTECTIONTYPE" val="25"/>
  <p:tag name="PICTURE 9_SHAPECLASSPROTECTIONTYPE" val="15"/>
  <p:tag name="CONTENT PLACEHOLDER 17_SHAPECLASSPROTECTIONTYPE" val="0"/>
  <p:tag name="PICTURE 15_SHAPECLASSPROTECTIONTYPE" val="15"/>
</p:tagLst>
</file>

<file path=ppt/tags/tag112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4"/>
  <p:tag name="FONTSETGROUPCLASSNAME" val="FontSetGroup1"/>
  <p:tag name="SHAPECLASSFILE" val="BoschLogo2016.emf"/>
  <p:tag name="MLI" val="1"/>
  <p:tag name="SHAPECLASSNAME" val="LogoOnSlides"/>
  <p:tag name="SHAPECLASSPROTECTIONTYPE" val="15"/>
</p:tagLst>
</file>

<file path=ppt/tags/tag112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4"/>
  <p:tag name="FONTSETGROUPCLASSNAME" val="FontSetGroup1"/>
  <p:tag name="SHAPECLASSFILE" val="Bosch-Supergraphic-Bottom-4-3.png"/>
  <p:tag name="MLI" val="1"/>
  <p:tag name="SHAPECLASSNAME" val="ColorBarOnSlides"/>
  <p:tag name="SHAPECLASSPROTECTIONTYPE" val="15"/>
</p:tagLst>
</file>

<file path=ppt/tags/tag1127.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Object"/>
  <p:tag name="COLORSETGROUPCLASSNAME" val="ColorSetGroup4"/>
  <p:tag name="FONTSETGROUPCLASSNAME" val="FontSetGroup1"/>
  <p:tag name="SHAPECLASSNAME" val="Chapterbox"/>
  <p:tag name="SHAPECLASSPROTECTIONTYPE" val="25"/>
  <p:tag name="COLORS" val="-2;-2;-2;-2;-2;-2"/>
</p:tagLst>
</file>

<file path=ppt/tags/tag1128.xml><?xml version="1.0" encoding="utf-8"?>
<p:tagLst xmlns:a="http://schemas.openxmlformats.org/drawingml/2006/main" xmlns:r="http://schemas.openxmlformats.org/officeDocument/2006/relationships" xmlns:p="http://schemas.openxmlformats.org/presentationml/2006/main">
  <p:tag name="FONTSETCLASSNAME" val="FontSet1"/>
  <p:tag name="COLORS" val="-2;-2;-2;-2;Red;-2"/>
  <p:tag name="COLORSETCLASSNAME" val="ColorSet1"/>
  <p:tag name="SCRIPT" val="1"/>
  <p:tag name="FIELDS" val="CONF;DPT;DATE;"/>
  <p:tag name="MLI" val="1"/>
  <p:tag name="SHAPESETGROUPCLASSNAME" val="ShapeSetGroup1"/>
  <p:tag name="SHAPESETCLASSNAME" val="Object"/>
  <p:tag name="COLORSETGROUPCLASSNAME" val="ColorSetGroup4"/>
  <p:tag name="FONTSETGROUPCLASSNAME" val="FontSetGroup1"/>
  <p:tag name="SHAPECLASSNAME" val="FooterLine1OnSlides"/>
  <p:tag name="SHAPECLASSPROTECTIONTYPE" val="63"/>
  <p:tag name="FONT" val="Bold6"/>
  <p:tag name="FONT2" val="Reg6"/>
  <p:tag name="FONT3" val="Reg6"/>
  <p:tag name="FONTCOLOR" val="Red"/>
  <p:tag name="FONTCOLOR2" val="Black"/>
  <p:tag name="FONTCOLOR3" val="Black"/>
  <p:tag name="FONTCOLOR4" val="Black"/>
  <p:tag name="RUNS.FONT" val="4"/>
</p:tagLst>
</file>

<file path=ppt/tags/tag1129.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RUNS.FONT" val="3"/>
  <p:tag name="COLORS" val="-2;-2;-2;-2;Black;-2"/>
  <p:tag name="COLORSETCLASSNAME" val="ColorSet1"/>
  <p:tag name="SCRIPT" val="1"/>
  <p:tag name="FIELDS" val="REM_ABL;COPY;"/>
  <p:tag name="MLI" val="1"/>
  <p:tag name="SHAPESETGROUPCLASSNAME" val="ShapeSetGroup1"/>
  <p:tag name="SHAPESETCLASSNAME" val="Object"/>
  <p:tag name="COLORSETGROUPCLASSNAME" val="ColorSetGroup4"/>
  <p:tag name="FONTSETGROUPCLASSNAME" val="FontSetGroup1"/>
  <p:tag name="SHAPECLASSNAME" val="FooterLine2OnSlides"/>
  <p:tag name="SHAPECLASSPROTECTIONTYPE" val="63"/>
  <p:tag name="FONTCOLOR" val="Black"/>
  <p:tag name="FONTCOLOR2" val="LightGray"/>
  <p:tag name="FONTCOLOR3" val="LightGray"/>
</p:tagLst>
</file>

<file path=ppt/tags/tag113.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130.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COLORSETGROUPCLASSNAME" val="ColorSetGroup4"/>
  <p:tag name="FONTSETGROUPCLASSNAME" val="FontSetGroup1"/>
  <p:tag name="SHAPECLASSNAME" val="PageNumberOnSlides"/>
  <p:tag name="SHAPECLASSPROTECTIONTYPE" val="63"/>
</p:tagLst>
</file>

<file path=ppt/tags/tag1131.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Object"/>
  <p:tag name="COLORSETGROUPCLASSNAME" val="ColorSetGroup4"/>
  <p:tag name="FONTSETGROUPCLASSNAME" val="FontSetGroup1"/>
  <p:tag name="SHAPECLASSNAME" val="Attachment"/>
  <p:tag name="SHAPECLASSPROTECTIONTYPE" val="3"/>
  <p:tag name="COLORS" val="-2;-2;-2;-2;-2;-2"/>
</p:tagLst>
</file>

<file path=ppt/tags/tag1132.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4"/>
  <p:tag name="FONTSETGROUPCLASSNAME" val="FontSetGroup1"/>
  <p:tag name="SHAPECLASSNAME" val="tNavbar"/>
  <p:tag name="SHAPECLASSPROTECTIONTYPE" val="31"/>
</p:tagLst>
</file>

<file path=ppt/tags/tag1133.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RUNS.FONT" val="2"/>
  <p:tag name="COLORSETCLASSNAME" val="ColorSet2"/>
  <p:tag name="MLI" val="1"/>
  <p:tag name="SHAPESETGROUPCLASSNAME" val="ShapeSetGroup1"/>
  <p:tag name="SHAPESETCLASSNAME" val="Object"/>
  <p:tag name="COLORSETGROUPCLASSNAME" val="ColorSetGroup4"/>
  <p:tag name="FONTSETGROUPCLASSNAME" val="FontSetGroup1"/>
  <p:tag name="SHAPECLASSNAME" val="TitleOnSlides"/>
  <p:tag name="SHAPECLASSPROTECTIONTYPE" val="9"/>
  <p:tag name="FONTCOLOR" val="Primary"/>
  <p:tag name="FONTCOLOR2" val="Primary"/>
  <p:tag name="COLORS" val="-2;-2;-2;-2;Primary;-2"/>
</p:tagLst>
</file>

<file path=ppt/tags/tag113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135.xml><?xml version="1.0" encoding="utf-8"?>
<p:tagLst xmlns:a="http://schemas.openxmlformats.org/drawingml/2006/main" xmlns:r="http://schemas.openxmlformats.org/officeDocument/2006/relationships" xmlns:p="http://schemas.openxmlformats.org/presentationml/2006/main">
  <p:tag name="ML_2" val="Bosch2.mcr"/>
  <p:tag name="SHAPESETGROUPCLASSNAME" val="ShapeSetGroup1"/>
  <p:tag name="SHAPESETCLASSNAME" val="Object"/>
  <p:tag name="COLORSETGROUPCLASSNAME" val="ColorSetGroup4"/>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CONTENT PLACEHOLDER 11_SHAPECLASSPROTECTIONTYPE" val="0"/>
  <p:tag name="TITLE 20_SHAPECLASSPROTECTIONTYPE" val="9"/>
  <p:tag name="ML_1" val="RB_Si_CDG"/>
  <p:tag name="ML_LAYOUT_RESOURCE" val="BOSCH2_4_3.mcr"/>
  <p:tag name="FIELD.CHAPTER.CONTENT" val=""/>
  <p:tag name="FIELD.CHAPTER.VALUE" val=""/>
  <p:tag name="FIELD.DPT.CONTENT" val="CF/ACS"/>
  <p:tag name="FIELD.DPT.VALUE" val="CF/ACS | "/>
  <p:tag name="FIELDS.INITIALIZED" val="1"/>
  <p:tag name="TEXTFELD 3_SHAPECLASSPROTECTIONTYPE" val="31"/>
  <p:tag name="RECHTECK 4_SHAPECLASSPROTECTIONTYPE" val="3"/>
  <p:tag name="RECHTECK 5_SHAPECLASSPROTECTIONTYPE" val="63"/>
  <p:tag name="RECHTECK 6_SHAPECLASSPROTECTIONTYPE" val="63"/>
  <p:tag name="RECHTECK 7_SHAPECLASSPROTECTIONTYPE" val="63"/>
  <p:tag name="CONTENT PLACEHOLDER 1_SHAPECLASSPROTECTIONTYPE" val="0"/>
  <p:tag name="TEXTFELD 8_SHAPECLASSPROTECTIONTYPE" val="25"/>
  <p:tag name="PICTURE 9_SHAPECLASSPROTECTIONTYPE" val="15"/>
  <p:tag name="CONTENT PLACEHOLDER 17_SHAPECLASSPROTECTIONTYPE" val="0"/>
  <p:tag name="PICTURE 15_SHAPECLASSPROTECTIONTYPE" val="15"/>
</p:tagLst>
</file>

<file path=ppt/tags/tag113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4"/>
  <p:tag name="FONTSETGROUPCLASSNAME" val="FontSetGroup1"/>
  <p:tag name="SHAPECLASSFILE" val="BoschLogo2016.emf"/>
  <p:tag name="MLI" val="1"/>
  <p:tag name="SHAPECLASSNAME" val="LogoOnSlides"/>
  <p:tag name="SHAPECLASSPROTECTIONTYPE" val="15"/>
</p:tagLst>
</file>

<file path=ppt/tags/tag113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4"/>
  <p:tag name="FONTSETGROUPCLASSNAME" val="FontSetGroup1"/>
  <p:tag name="SHAPECLASSFILE" val="Bosch-Supergraphic-Bottom-4-3.png"/>
  <p:tag name="MLI" val="1"/>
  <p:tag name="SHAPECLASSNAME" val="ColorBarOnSlides"/>
  <p:tag name="SHAPECLASSPROTECTIONTYPE" val="15"/>
</p:tagLst>
</file>

<file path=ppt/tags/tag1138.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Object"/>
  <p:tag name="COLORSETGROUPCLASSNAME" val="ColorSetGroup4"/>
  <p:tag name="FONTSETGROUPCLASSNAME" val="FontSetGroup1"/>
  <p:tag name="SHAPECLASSNAME" val="Chapterbox"/>
  <p:tag name="SHAPECLASSPROTECTIONTYPE" val="25"/>
  <p:tag name="COLORS" val="-2;-2;-2;-2;-2;-2"/>
</p:tagLst>
</file>

<file path=ppt/tags/tag1139.xml><?xml version="1.0" encoding="utf-8"?>
<p:tagLst xmlns:a="http://schemas.openxmlformats.org/drawingml/2006/main" xmlns:r="http://schemas.openxmlformats.org/officeDocument/2006/relationships" xmlns:p="http://schemas.openxmlformats.org/presentationml/2006/main">
  <p:tag name="FONTSETCLASSNAME" val="FontSet1"/>
  <p:tag name="COLORS" val="-2;-2;-2;-2;Red;-2"/>
  <p:tag name="COLORSETCLASSNAME" val="ColorSet1"/>
  <p:tag name="SCRIPT" val="1"/>
  <p:tag name="FIELDS" val="CONF;DPT;DATE;"/>
  <p:tag name="MLI" val="1"/>
  <p:tag name="SHAPESETGROUPCLASSNAME" val="ShapeSetGroup1"/>
  <p:tag name="SHAPESETCLASSNAME" val="Object"/>
  <p:tag name="COLORSETGROUPCLASSNAME" val="ColorSetGroup4"/>
  <p:tag name="FONTSETGROUPCLASSNAME" val="FontSetGroup1"/>
  <p:tag name="SHAPECLASSNAME" val="FooterLine1OnSlides"/>
  <p:tag name="SHAPECLASSPROTECTIONTYPE" val="63"/>
  <p:tag name="FONT" val="Bold6"/>
  <p:tag name="FONT2" val="Reg6"/>
  <p:tag name="FONT3" val="Reg6"/>
  <p:tag name="FONTCOLOR" val="Red"/>
  <p:tag name="FONTCOLOR2" val="Black"/>
  <p:tag name="FONTCOLOR3" val="Black"/>
  <p:tag name="FONTCOLOR4" val="Black"/>
  <p:tag name="RUNS.FONT" val="4"/>
</p:tagLst>
</file>

<file path=ppt/tags/tag114.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140.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RUNS.FONT" val="3"/>
  <p:tag name="COLORS" val="-2;-2;-2;-2;Black;-2"/>
  <p:tag name="COLORSETCLASSNAME" val="ColorSet1"/>
  <p:tag name="SCRIPT" val="1"/>
  <p:tag name="FIELDS" val="REM_ABL;COPY;"/>
  <p:tag name="MLI" val="1"/>
  <p:tag name="SHAPESETGROUPCLASSNAME" val="ShapeSetGroup1"/>
  <p:tag name="SHAPESETCLASSNAME" val="Object"/>
  <p:tag name="COLORSETGROUPCLASSNAME" val="ColorSetGroup4"/>
  <p:tag name="FONTSETGROUPCLASSNAME" val="FontSetGroup1"/>
  <p:tag name="SHAPECLASSNAME" val="FooterLine2OnSlides"/>
  <p:tag name="SHAPECLASSPROTECTIONTYPE" val="63"/>
  <p:tag name="FONTCOLOR" val="Black"/>
  <p:tag name="FONTCOLOR2" val="LightGray"/>
  <p:tag name="FONTCOLOR3" val="LightGray"/>
</p:tagLst>
</file>

<file path=ppt/tags/tag1141.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COLORSETGROUPCLASSNAME" val="ColorSetGroup4"/>
  <p:tag name="FONTSETGROUPCLASSNAME" val="FontSetGroup1"/>
  <p:tag name="SHAPECLASSNAME" val="PageNumberOnSlides"/>
  <p:tag name="SHAPECLASSPROTECTIONTYPE" val="63"/>
</p:tagLst>
</file>

<file path=ppt/tags/tag1142.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Object"/>
  <p:tag name="COLORSETGROUPCLASSNAME" val="ColorSetGroup4"/>
  <p:tag name="FONTSETGROUPCLASSNAME" val="FontSetGroup1"/>
  <p:tag name="SHAPECLASSNAME" val="Attachment"/>
  <p:tag name="SHAPECLASSPROTECTIONTYPE" val="3"/>
  <p:tag name="COLORS" val="-2;-2;-2;-2;-2;-2"/>
</p:tagLst>
</file>

<file path=ppt/tags/tag1143.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4"/>
  <p:tag name="FONTSETGROUPCLASSNAME" val="FontSetGroup1"/>
  <p:tag name="SHAPECLASSNAME" val="tNavbar"/>
  <p:tag name="SHAPECLASSPROTECTIONTYPE" val="31"/>
</p:tagLst>
</file>

<file path=ppt/tags/tag114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RUNS.FONT" val="2"/>
  <p:tag name="COLORSETCLASSNAME" val="ColorSet2"/>
  <p:tag name="MLI" val="1"/>
  <p:tag name="SHAPESETGROUPCLASSNAME" val="ShapeSetGroup1"/>
  <p:tag name="SHAPESETCLASSNAME" val="Object"/>
  <p:tag name="COLORSETGROUPCLASSNAME" val="ColorSetGroup4"/>
  <p:tag name="FONTSETGROUPCLASSNAME" val="FontSetGroup1"/>
  <p:tag name="SHAPECLASSNAME" val="TitleOnSlides"/>
  <p:tag name="SHAPECLASSPROTECTIONTYPE" val="9"/>
  <p:tag name="FONTCOLOR" val="Primary"/>
  <p:tag name="FONTCOLOR2" val="Primary"/>
  <p:tag name="COLORS" val="-2;-2;-2;-2;Primary;-2"/>
</p:tagLst>
</file>

<file path=ppt/tags/tag114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15.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16.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17.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18.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19.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Slide"/>
  <p:tag name="COLORSETGROUPCLASSNAME" val="ColorSetGroup4"/>
  <p:tag name="FONTSETGROUPCLASSNAME" val="FontSetGroup1"/>
  <p:tag name="SHAPECLASSNAME" val="ColorBarOnSlides"/>
  <p:tag name="SHAPECLASSFILE" val="Bosch-Supergraphic-Bottom-4-3.png"/>
  <p:tag name="SHAPECLASSPROTECTIONTYPE" val="15"/>
</p:tagLst>
</file>

<file path=ppt/tags/tag120.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21.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22.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23.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24.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25.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26.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27.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28.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29.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3.xml><?xml version="1.0" encoding="utf-8"?>
<p:tagLst xmlns:a="http://schemas.openxmlformats.org/drawingml/2006/main" xmlns:r="http://schemas.openxmlformats.org/officeDocument/2006/relationships" xmlns:p="http://schemas.openxmlformats.org/presentationml/2006/main">
  <p:tag name="FONTSETCLASSNAME" val="FontSet1"/>
  <p:tag name="COLORS" val="-2;-2;-2;-2;Red;-2"/>
  <p:tag name="COLORSETCLASSNAME" val="ColorSet1"/>
  <p:tag name="SCRIPT" val="1"/>
  <p:tag name="FIELDS" val="CONF;DPT;DATE;"/>
  <p:tag name="MLI" val="1"/>
  <p:tag name="SHAPESETGROUPCLASSNAME" val="ShapeSetGroup1"/>
  <p:tag name="SHAPESETCLASSNAME" val="Object"/>
  <p:tag name="COLORSETGROUPCLASSNAME" val="ColorSetGroup4"/>
  <p:tag name="FONTSETGROUPCLASSNAME" val="FontSetGroup1"/>
  <p:tag name="SHAPECLASSNAME" val="FooterLine1OnSlides"/>
  <p:tag name="SHAPECLASSPROTECTIONTYPE" val="63"/>
  <p:tag name="FONTCOLOR4" val="Black"/>
  <p:tag name="FONTCOLOR3" val="Black"/>
  <p:tag name="FONTCOLOR2" val="Black"/>
  <p:tag name="FONTCOLOR" val="Red"/>
  <p:tag name="RUNS.FONT" val="4"/>
  <p:tag name="FONT3" val="Reg6"/>
  <p:tag name="FONT2" val="Reg6"/>
  <p:tag name="FONT" val="Bold6"/>
</p:tagLst>
</file>

<file path=ppt/tags/tag130.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31.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32.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33.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34.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35.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36.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37.xml><?xml version="1.0" encoding="utf-8"?>
<p:tagLst xmlns:a="http://schemas.openxmlformats.org/drawingml/2006/main" xmlns:r="http://schemas.openxmlformats.org/officeDocument/2006/relationships" xmlns:p="http://schemas.openxmlformats.org/presentationml/2006/main">
  <p:tag name="COLORSETCLASSNAME" val="ColorSet1"/>
  <p:tag name="COLORS" val="Blue2;White;MediaBoxColor;White;-1;-2"/>
</p:tagLst>
</file>

<file path=ppt/tags/tag138.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39.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4.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RUNS.FONT" val="3"/>
  <p:tag name="COLORS" val="-2;-2;-2;-2;Black;-2"/>
  <p:tag name="COLORSETCLASSNAME" val="ColorSet1"/>
  <p:tag name="SCRIPT" val="1"/>
  <p:tag name="FIELDS" val="REM_ABL;COPY;"/>
  <p:tag name="MLI" val="1"/>
  <p:tag name="SHAPESETGROUPCLASSNAME" val="ShapeSetGroup1"/>
  <p:tag name="SHAPESETCLASSNAME" val="Object"/>
  <p:tag name="COLORSETGROUPCLASSNAME" val="ColorSetGroup4"/>
  <p:tag name="FONTSETGROUPCLASSNAME" val="FontSetGroup1"/>
  <p:tag name="SHAPECLASSNAME" val="FooterLine2OnSlides"/>
  <p:tag name="SHAPECLASSPROTECTIONTYPE" val="63"/>
  <p:tag name="FONTCOLOR3" val="LightGray"/>
  <p:tag name="FONTCOLOR2" val="LightGray"/>
  <p:tag name="FONTCOLOR" val="Black"/>
</p:tagLst>
</file>

<file path=ppt/tags/tag140.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41.xml><?xml version="1.0" encoding="utf-8"?>
<p:tagLst xmlns:a="http://schemas.openxmlformats.org/drawingml/2006/main" xmlns:r="http://schemas.openxmlformats.org/officeDocument/2006/relationships" xmlns:p="http://schemas.openxmlformats.org/presentationml/2006/main">
  <p:tag name="COLORSETCLASSNAME" val="ColorSet1"/>
  <p:tag name="COLORS" val="Blue2;White;MediaBoxColor;White;-1;-2"/>
</p:tagLst>
</file>

<file path=ppt/tags/tag142.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43.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44.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45.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46.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47.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48.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49.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5.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COLORSETGROUPCLASSNAME" val="ColorSetGroup4"/>
  <p:tag name="FONTSETGROUPCLASSNAME" val="FontSetGroup1"/>
  <p:tag name="SHAPECLASSNAME" val="PageNumberOnSlides"/>
  <p:tag name="SHAPECLASSPROTECTIONTYPE" val="63"/>
</p:tagLst>
</file>

<file path=ppt/tags/tag150.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51.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52.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53.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54.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55.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56.xml><?xml version="1.0" encoding="utf-8"?>
<p:tagLst xmlns:a="http://schemas.openxmlformats.org/drawingml/2006/main" xmlns:r="http://schemas.openxmlformats.org/officeDocument/2006/relationships" xmlns:p="http://schemas.openxmlformats.org/presentationml/2006/main">
  <p:tag name="COLORSETCLASSNAME" val="ColorSet1"/>
  <p:tag name="COLORS" val="Blue1;White;MediaBoxColor;White;-1;-2"/>
</p:tagLst>
</file>

<file path=ppt/tags/tag157.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58.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59.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6.xml><?xml version="1.0" encoding="utf-8"?>
<p:tagLst xmlns:a="http://schemas.openxmlformats.org/drawingml/2006/main" xmlns:r="http://schemas.openxmlformats.org/officeDocument/2006/relationships" xmlns:p="http://schemas.openxmlformats.org/presentationml/2006/main">
  <p:tag name="FONT" val="Reg6a"/>
  <p:tag name="FONTSETCLASSNAME" val="FontSet1"/>
  <p:tag name="COLORS" val="-2;-2;-2;-2;-2;-2"/>
  <p:tag name="COLORSETCLASSNAME" val="ColorSet1"/>
  <p:tag name="SCRIPT" val="1"/>
  <p:tag name="FIELDS" val="REM_ANL;"/>
  <p:tag name="MLI" val="1"/>
  <p:tag name="SHAPESETGROUPCLASSNAME" val="ShapeSetGroup1"/>
  <p:tag name="SHAPESETCLASSNAME" val="Object"/>
  <p:tag name="COLORSETGROUPCLASSNAME" val="ColorSetGroup4"/>
  <p:tag name="FONTSETGROUPCLASSNAME" val="FontSetGroup1"/>
  <p:tag name="SHAPECLASSNAME" val="Attachment"/>
  <p:tag name="SHAPECLASSPROTECTIONTYPE" val="3"/>
</p:tagLst>
</file>

<file path=ppt/tags/tag160.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61.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62.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63.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64.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65.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66.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67.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68.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69.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7.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Black"/>
  <p:tag name="FONTCOLOR2" val="Primary"/>
  <p:tag name="RUNS.FONT" val="2"/>
  <p:tag name="COLORSETCLASSNAME" val="ColorSet2"/>
  <p:tag name="MLI" val="1"/>
  <p:tag name="SHAPESETGROUPCLASSNAME" val="ShapeSetGroup1"/>
  <p:tag name="SHAPESETCLASSNAME" val="Object"/>
  <p:tag name="COLORSETGROUPCLASSNAME" val="ColorSetGroup4"/>
  <p:tag name="FONTSETGROUPCLASSNAME" val="FontSetGroup1"/>
  <p:tag name="SHAPECLASSNAME" val="TitleOnSlidesPredefined"/>
  <p:tag name="SHAPECLASSPROTECTIONTYPE" val="0"/>
  <p:tag name="COLORS" val="-2;-2;-2;-2;-1;-2"/>
</p:tagLst>
</file>

<file path=ppt/tags/tag170.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71.xml><?xml version="1.0" encoding="utf-8"?>
<p:tagLst xmlns:a="http://schemas.openxmlformats.org/drawingml/2006/main" xmlns:r="http://schemas.openxmlformats.org/officeDocument/2006/relationships" xmlns:p="http://schemas.openxmlformats.org/presentationml/2006/main">
  <p:tag name="COLORSETCLASSNAME" val="ColorSet1"/>
  <p:tag name="COLORS" val="Blue1;White;MediaBoxColor;White;-1;-2"/>
</p:tagLst>
</file>

<file path=ppt/tags/tag172.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73.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74.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75.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76.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77.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78.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79.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8.xml><?xml version="1.0" encoding="utf-8"?>
<p:tagLst xmlns:a="http://schemas.openxmlformats.org/drawingml/2006/main" xmlns:r="http://schemas.openxmlformats.org/officeDocument/2006/relationships" xmlns:p="http://schemas.openxmlformats.org/presentationml/2006/main">
  <p:tag name="COLORS" val="-2;-2;-2;-2;-1;-2"/>
  <p:tag name="COLORSETCLASSNAME" val="ColorSet2"/>
</p:tagLst>
</file>

<file path=ppt/tags/tag180.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81.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82.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83.xml><?xml version="1.0" encoding="utf-8"?>
<p:tagLst xmlns:a="http://schemas.openxmlformats.org/drawingml/2006/main" xmlns:r="http://schemas.openxmlformats.org/officeDocument/2006/relationships" xmlns:p="http://schemas.openxmlformats.org/presentationml/2006/main">
  <p:tag name="COLORSETCLASSNAME" val="ColorSet1"/>
  <p:tag name="COLORS" val="Blue1;White;MediaBoxColor;White;-1;-2"/>
</p:tagLst>
</file>

<file path=ppt/tags/tag184.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85.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86.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87.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88.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89.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9.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190.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91.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92.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93.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94.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95.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96.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97.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98.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199.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 val="-2;-2;-2;-2;TitleFontColor;-2"/>
  <p:tag name="COLORSETCLASSNAME" val="ColorSet1"/>
  <p:tag name="MLI" val="1"/>
  <p:tag name="SHAPESETGROUPCLASSNAME" val="ShapeSetGroup1"/>
  <p:tag name="SHAPESETCLASSNAME" val="Slide"/>
  <p:tag name="COLORSETGROUPCLASSNAME" val="ColorSetGroup1"/>
  <p:tag name="FONTSETGROUPCLASSNAME" val="FontSetGroup1"/>
  <p:tag name="SHAPECLASSNAME" val="TitleBox"/>
  <p:tag name="SHAPECLASSPROTECTIONTYPE" val="0"/>
</p:tagLst>
</file>

<file path=ppt/tags/tag20.xml><?xml version="1.0" encoding="utf-8"?>
<p:tagLst xmlns:a="http://schemas.openxmlformats.org/drawingml/2006/main" xmlns:r="http://schemas.openxmlformats.org/officeDocument/2006/relationships" xmlns:p="http://schemas.openxmlformats.org/presentationml/2006/main">
  <p:tag name="FIELDS.INITIALIZED" val="1"/>
  <p:tag name="ML_1" val="RB_Si_CDG"/>
  <p:tag name="ML_2" val="Bosch2.mcr"/>
  <p:tag name="ML_LAYOUT_RESOURCE" val="BOSCH2_4_3.mcr"/>
  <p:tag name="SHAPESETGROUPCLASSNAME" val="ShapeSetGroup1"/>
  <p:tag name="SHAPESETCLASSNAME" val="Object"/>
  <p:tag name="COLORSETGROUPCLASSNAME" val="ColorSetGroup1"/>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FIELD.CHAPTER.COMBOINDEX" val="-2"/>
  <p:tag name="FIELD.REM_ANL.COMBOINDEX" val="-2"/>
  <p:tag name="FIELD.DPT.COMBOINDEX" val="-2"/>
  <p:tag name="FIELD.DPT.CONTENT" val="GS/ACE"/>
  <p:tag name="FIELD.DPT.VALUE" val="GS/ACE | "/>
</p:tagLst>
</file>

<file path=ppt/tags/tag200.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01.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02.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03.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04.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05.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06.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07.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08.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09.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1.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Object"/>
  <p:tag name="COLORSETGROUPCLASSNAME" val="ColorSetGroup1"/>
  <p:tag name="FONTSETGROUPCLASSNAME" val="FontSetGroup1"/>
  <p:tag name="SHAPECLASSNAME" val="FooterLine1OnSlides"/>
  <p:tag name="SHAPECLASSPROTECTIONTYPE" val="63"/>
</p:tagLst>
</file>

<file path=ppt/tags/tag210.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11.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12.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13.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14.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15.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16.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17.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18.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19.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2.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Object"/>
  <p:tag name="COLORSETGROUPCLASSNAME" val="ColorSetGroup1"/>
  <p:tag name="FONTSETGROUPCLASSNAME" val="FontSetGroup1"/>
  <p:tag name="SHAPECLASSNAME" val="FooterLine2OnSlides"/>
  <p:tag name="SHAPECLASSPROTECTIONTYPE" val="63"/>
</p:tagLst>
</file>

<file path=ppt/tags/tag220.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21.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22.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23.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24.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25.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26.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27.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28.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29.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3.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COLORSETGROUPCLASSNAME" val="ColorSetGroup1"/>
  <p:tag name="FONTSETGROUPCLASSNAME" val="FontSetGroup1"/>
  <p:tag name="SHAPECLASSNAME" val="PageNumberOnSlides"/>
  <p:tag name="SHAPECLASSPROTECTIONTYPE" val="63"/>
</p:tagLst>
</file>

<file path=ppt/tags/tag230.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31.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32.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33.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34.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35.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36.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37.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38.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39.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4.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Object"/>
  <p:tag name="COLORSETGROUPCLASSNAME" val="ColorSetGroup1"/>
  <p:tag name="FONTSETGROUPCLASSNAME" val="FontSetGroup1"/>
  <p:tag name="SHAPECLASSNAME" val="Attachment"/>
  <p:tag name="SHAPECLASSPROTECTIONTYPE" val="3"/>
</p:tagLst>
</file>

<file path=ppt/tags/tag240.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41.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42.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43.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44.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45.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46.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47.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48.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49.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5.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1"/>
  <p:tag name="FONTSETGROUPCLASSNAME" val="FontSetGroup1"/>
  <p:tag name="SHAPECLASSNAME" val="tNavbar"/>
  <p:tag name="SHAPECLASSPROTECTIONTYPE" val="31"/>
</p:tagLst>
</file>

<file path=ppt/tags/tag250.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51.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52.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53.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54.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55.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56.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57.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58.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59.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6.xml><?xml version="1.0" encoding="utf-8"?>
<p:tagLst xmlns:a="http://schemas.openxmlformats.org/drawingml/2006/main" xmlns:r="http://schemas.openxmlformats.org/officeDocument/2006/relationships" xmlns:p="http://schemas.openxmlformats.org/presentationml/2006/main">
  <p:tag name="FONTSETCLASSNAME" val="FontSet1"/>
  <p:tag name="COLORSETCLASSNAME" val="ColorSet1"/>
  <p:tag name="STYLENAME" val="Bodystyle"/>
  <p:tag name="MLI" val="1"/>
  <p:tag name="SHAPESETGROUPCLASSNAME" val="ShapeSetGroup1"/>
  <p:tag name="SHAPESETCLASSNAME" val="Object"/>
  <p:tag name="COLORSETGROUPCLASSNAME" val="ColorSetGroup1"/>
  <p:tag name="FONTSETGROUPCLASSNAME" val="FontSetGroup1"/>
  <p:tag name="SHAPECLASSNAME" val="ObjectFull"/>
  <p:tag name="SHAPECLASSPROTECTIONTYPE" val="0"/>
  <p:tag name="COLORS" val="-2;-2;-2;-2;-1;-2"/>
</p:tagLst>
</file>

<file path=ppt/tags/tag260.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61.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62.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63.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64.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65.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66.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67.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68.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69.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7.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Black"/>
  <p:tag name="FONTCOLOR2" val="Primary"/>
  <p:tag name="RUNS.FONT" val="2"/>
  <p:tag name="COLORSETCLASSNAME" val="ColorSet2"/>
  <p:tag name="MLI" val="1"/>
  <p:tag name="SHAPESETGROUPCLASSNAME" val="ShapeSetGroup1"/>
  <p:tag name="SHAPESETCLASSNAME" val="HiddenType2"/>
  <p:tag name="COLORSETGROUPCLASSNAME" val="ColorSetGroup4"/>
  <p:tag name="FONTSETGROUPCLASSNAME" val="FontSetGroup1"/>
  <p:tag name="SHAPECLASSNAME" val="TitleOnSlidesPredefined"/>
  <p:tag name="SHAPECLASSPROTECTIONTYPE" val="0"/>
  <p:tag name="COLORS" val="-2;-2;-2;-2;-3;-2"/>
</p:tagLst>
</file>

<file path=ppt/tags/tag270.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71.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72.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73.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74.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75.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76.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77.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78.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79.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8.xml><?xml version="1.0" encoding="utf-8"?>
<p:tagLst xmlns:a="http://schemas.openxmlformats.org/drawingml/2006/main" xmlns:r="http://schemas.openxmlformats.org/officeDocument/2006/relationships" xmlns:p="http://schemas.openxmlformats.org/presentationml/2006/main">
  <p:tag name="FIELDS.INITIALIZED" val="1"/>
  <p:tag name="ML_1" val="RB_Si_CDG"/>
  <p:tag name="ML_2" val="Bosch2.mcr"/>
  <p:tag name="ML_LAYOUT_RESOURCE" val="BOSCH2_4_3.mcr"/>
  <p:tag name="SHAPESETGROUPCLASSNAME" val="ShapeSetGroup1"/>
  <p:tag name="SHAPESETCLASSNAME" val="Object"/>
  <p:tag name="COLORSETGROUPCLASSNAME" val="ColorSetGroup1"/>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FIELD.CHAPTER.COMBOINDEX" val="-2"/>
  <p:tag name="FIELD.REM_ANL.COMBOINDEX" val="-2"/>
  <p:tag name="FIELD.DPT.COMBOINDEX" val="-2"/>
  <p:tag name="FIELD.DPT.CONTENT" val="GS/ACE"/>
  <p:tag name="FIELD.DPT.VALUE" val="GS/ACE | "/>
</p:tagLst>
</file>

<file path=ppt/tags/tag280.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81.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82.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83.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84.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85.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86.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87.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88.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89.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9.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Object"/>
  <p:tag name="COLORSETGROUPCLASSNAME" val="ColorSetGroup1"/>
  <p:tag name="FONTSETGROUPCLASSNAME" val="FontSetGroup1"/>
  <p:tag name="SHAPECLASSNAME" val="FooterLine1OnSlides"/>
  <p:tag name="SHAPECLASSPROTECTIONTYPE" val="63"/>
</p:tagLst>
</file>

<file path=ppt/tags/tag290.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91.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92.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93.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94.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95.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96.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97.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98.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299.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 val="-2;-2;-2;-2;-2;-2"/>
  <p:tag name="COLORSETCLASSNAME" val="ColorSet1"/>
  <p:tag name="MLI" val="1"/>
  <p:tag name="SHAPESETGROUPCLASSNAME" val="ShapeSetGroup1"/>
  <p:tag name="SHAPESETCLASSNAME" val="Slide"/>
  <p:tag name="COLORSETGROUPCLASSNAME" val="ColorSetGroup1"/>
  <p:tag name="FONTSETGROUPCLASSNAME" val="FontSetGroup1"/>
  <p:tag name="SHAPECLASSNAME" val="TextBox"/>
  <p:tag name="SHAPECLASSPROTECTIONTYPE" val="0"/>
</p:tagLst>
</file>

<file path=ppt/tags/tag30.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Object"/>
  <p:tag name="COLORSETGROUPCLASSNAME" val="ColorSetGroup1"/>
  <p:tag name="FONTSETGROUPCLASSNAME" val="FontSetGroup1"/>
  <p:tag name="SHAPECLASSNAME" val="FooterLine2OnSlides"/>
  <p:tag name="SHAPECLASSPROTECTIONTYPE" val="63"/>
</p:tagLst>
</file>

<file path=ppt/tags/tag300.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01.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02.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03.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04.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05.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06.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07.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08.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09.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1.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COLORSETGROUPCLASSNAME" val="ColorSetGroup1"/>
  <p:tag name="FONTSETGROUPCLASSNAME" val="FontSetGroup1"/>
  <p:tag name="SHAPECLASSNAME" val="PageNumberOnSlides"/>
  <p:tag name="SHAPECLASSPROTECTIONTYPE" val="63"/>
</p:tagLst>
</file>

<file path=ppt/tags/tag310.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11.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12.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13.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14.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15.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16.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17.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18.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19.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2.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Object"/>
  <p:tag name="COLORSETGROUPCLASSNAME" val="ColorSetGroup1"/>
  <p:tag name="FONTSETGROUPCLASSNAME" val="FontSetGroup1"/>
  <p:tag name="SHAPECLASSNAME" val="Attachment"/>
  <p:tag name="SHAPECLASSPROTECTIONTYPE" val="3"/>
</p:tagLst>
</file>

<file path=ppt/tags/tag320.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21.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22.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23.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24.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25.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26.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27.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28.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29.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3.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1"/>
  <p:tag name="FONTSETGROUPCLASSNAME" val="FontSetGroup1"/>
  <p:tag name="SHAPECLASSNAME" val="tNavbar"/>
  <p:tag name="SHAPECLASSPROTECTIONTYPE" val="31"/>
</p:tagLst>
</file>

<file path=ppt/tags/tag330.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31.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32.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33.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34.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35.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36.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37.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38.xml><?xml version="1.0" encoding="utf-8"?>
<p:tagLst xmlns:a="http://schemas.openxmlformats.org/drawingml/2006/main" xmlns:r="http://schemas.openxmlformats.org/officeDocument/2006/relationships" xmlns:p="http://schemas.openxmlformats.org/presentationml/2006/main">
  <p:tag name="COLORSETCLASSNAME" val="ColorSet1"/>
  <p:tag name="COLORS" val="Black;White;MediaBoxColor;White;-1;-2"/>
</p:tagLst>
</file>

<file path=ppt/tags/tag339.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Black"/>
  <p:tag name="FONTCOLOR2" val="Primary"/>
  <p:tag name="RUNS.FONT" val="2"/>
  <p:tag name="COLORSETCLASSNAME" val="ColorSet2"/>
  <p:tag name="MLI" val="1"/>
  <p:tag name="SHAPESETGROUPCLASSNAME" val="ShapeSetGroup1"/>
  <p:tag name="SHAPESETCLASSNAME" val="HiddenType2"/>
  <p:tag name="COLORSETGROUPCLASSNAME" val="ColorSetGroup4"/>
  <p:tag name="FONTSETGROUPCLASSNAME" val="FontSetGroup1"/>
  <p:tag name="SHAPECLASSNAME" val="TitleOnSlidesPredefined"/>
  <p:tag name="SHAPECLASSPROTECTIONTYPE" val="0"/>
  <p:tag name="COLORS" val="-2;-2;-2;-2;-3;-2"/>
</p:tagLst>
</file>

<file path=ppt/tags/tag340.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41.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42.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43.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44.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45.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46.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47.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48.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49.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5.xml><?xml version="1.0" encoding="utf-8"?>
<p:tagLst xmlns:a="http://schemas.openxmlformats.org/drawingml/2006/main" xmlns:r="http://schemas.openxmlformats.org/officeDocument/2006/relationships" xmlns:p="http://schemas.openxmlformats.org/presentationml/2006/main">
  <p:tag name="FONTSETCLASSNAME" val="FontSet1"/>
  <p:tag name="COLORSETCLASSNAME" val="ColorSet1"/>
  <p:tag name="STYLENAME" val="Bodystyle"/>
  <p:tag name="MLI" val="1"/>
  <p:tag name="SHAPESETGROUPCLASSNAME" val="ShapeSetGroup1"/>
  <p:tag name="SHAPESETCLASSNAME" val="Object"/>
  <p:tag name="COLORSETGROUPCLASSNAME" val="ColorSetGroup1"/>
  <p:tag name="FONTSETGROUPCLASSNAME" val="FontSetGroup1"/>
  <p:tag name="SHAPECLASSNAME" val="ObjectFull"/>
  <p:tag name="SHAPECLASSPROTECTIONTYPE" val="0"/>
  <p:tag name="COLORS" val="-2;-2;-2;-2;-3;-2"/>
</p:tagLst>
</file>

<file path=ppt/tags/tag350.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51.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52.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53.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54.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55.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56.xml><?xml version="1.0" encoding="utf-8"?>
<p:tagLst xmlns:a="http://schemas.openxmlformats.org/drawingml/2006/main" xmlns:r="http://schemas.openxmlformats.org/officeDocument/2006/relationships" xmlns:p="http://schemas.openxmlformats.org/presentationml/2006/main">
  <p:tag name="COLORSETCLASSNAME" val="ColorSet1"/>
  <p:tag name="COLORS" val="Black;White;MediaBoxColor;White;-1;-2"/>
</p:tagLst>
</file>

<file path=ppt/tags/tag357.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58.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59.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6.xml><?xml version="1.0" encoding="utf-8"?>
<p:tagLst xmlns:a="http://schemas.openxmlformats.org/drawingml/2006/main" xmlns:r="http://schemas.openxmlformats.org/officeDocument/2006/relationships" xmlns:p="http://schemas.openxmlformats.org/presentationml/2006/main">
  <p:tag name="ML_1" val="RB_Si_CDG"/>
  <p:tag name="ML_2" val="Bosch2.mcr"/>
  <p:tag name="ML_LAYOUT_RESOURCE" val="BOSCH2_4_3.mcr"/>
  <p:tag name="FIELDS.INITIALIZED" val="1"/>
  <p:tag name="SHAPESETGROUPCLASSNAME" val="ShapeSetGroup1"/>
  <p:tag name="SHAPESETCLASSNAME" val="HiddenType2"/>
  <p:tag name="COLORSETGROUPCLASSNAME" val="ColorSetGroup4"/>
  <p:tag name="COLORSETCLASSNAME" val="ColorSet2"/>
  <p:tag name="FONTSETGROUPCLASSNAME" val="FontSetGroup1"/>
  <p:tag name="STYLESETGROUPCLASSNAME" val="StyleSetGroup1"/>
  <p:tag name="MAPNAME" val="Map1"/>
  <p:tag name="CFG.LAYOUT" val="BOSCH2"/>
  <p:tag name="MLI" val="1"/>
  <p:tag name="RECTANGLE 3_SHAPECLASSPROTECTIONTYPE" val="3"/>
  <p:tag name="RECTANGLE 4_SHAPECLASSPROTECTIONTYPE" val="63"/>
  <p:tag name="RECTANGLE 5_SHAPECLASSPROTECTIONTYPE" val="63"/>
  <p:tag name="RECTANGLE 6_SHAPECLASSPROTECTIONTYPE" val="63"/>
  <p:tag name="TEXT PLACEHOLDER 2_SHAPECLASSPROTECTIONTYPE" val="0"/>
  <p:tag name="TITLE 1_SHAPECLASSPROTECTIONTYPE" val="0"/>
  <p:tag name="PICTURE 7_SHAPECLASSPROTECTIONTYPE" val="15"/>
  <p:tag name="PICTURE 8_SHAPECLASSPROTECTIONTYPE" val="15"/>
  <p:tag name="NBTXT" val="the new payment process … … … …    "/>
  <p:tag name="AGTX" val="the new payment process … … … …    "/>
  <p:tag name="NBTXTC" val="   "/>
  <p:tag name="AGTXC" val="   "/>
  <p:tag name="FIELD.CHAPTER.COMBOINDEX" val="-2"/>
  <p:tag name="FIELD.REM_ANL.COMBOINDEX" val="-2"/>
  <p:tag name="FIELD.DPT.COMBOINDEX" val="-2"/>
  <p:tag name="FIELD.DPT.CONTENT" val="GS/ACE"/>
  <p:tag name="FIELD.DPT.VALUE" val="GS/ACE | "/>
</p:tagLst>
</file>

<file path=ppt/tags/tag360.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61.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62.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63.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64.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65.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66.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367.xml><?xml version="1.0" encoding="utf-8"?>
<p:tagLst xmlns:a="http://schemas.openxmlformats.org/drawingml/2006/main" xmlns:r="http://schemas.openxmlformats.org/officeDocument/2006/relationships" xmlns:p="http://schemas.openxmlformats.org/presentationml/2006/main">
  <p:tag name="ML_2" val="Bosch2.mcr"/>
  <p:tag name="SHAPESETGROUPCLASSNAME" val="ShapeSetGroup1"/>
  <p:tag name="SHAPESETCLASSNAME" val="Object"/>
  <p:tag name="COLORSETGROUPCLASSNAME" val="ColorSetGroup4"/>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ML_1" val="RB_Si_CDG"/>
  <p:tag name="ML_LAYOUT_RESOURCE" val="BOSCH2_4_3.mcr"/>
  <p:tag name="FIELDS.INITIALIZED" val="1"/>
  <p:tag name="TEXTFELD 3_SHAPECLASSPROTECTIONTYPE" val="31"/>
  <p:tag name="RECHTECK 4_SHAPECLASSPROTECTIONTYPE" val="3"/>
  <p:tag name="RECHTECK 5_SHAPECLASSPROTECTIONTYPE" val="63"/>
  <p:tag name="RECHTECK 6_SHAPECLASSPROTECTIONTYPE" val="63"/>
  <p:tag name="RECHTECK 7_SHAPECLASSPROTECTIONTYPE" val="63"/>
  <p:tag name="TEXTBOX 1_SHAPECLASSPROTECTIONTYPE" val="25"/>
  <p:tag name="TITLE 8_SHAPECLASSPROTECTIONTYPE" val="9"/>
  <p:tag name="PICTURE 2_SHAPECLASSPROTECTIONTYPE" val="15"/>
  <p:tag name="PICTURE 8_SHAPECLASSPROTECTIONTYPE" val="15"/>
  <p:tag name="FIELD.CHAPTER.CONTENT" val="SSF FI Overview"/>
  <p:tag name="FIELD.CHAPTER.VALUE" val="SSF FI Overview"/>
  <p:tag name="FIELD.CHAPTER.COMBOINDEX" val="-2"/>
  <p:tag name="FIELD.REM_ANL.COMBOINDEX" val="-2"/>
  <p:tag name="FIELD.DPT.CONTENT" val="GS/ACE"/>
  <p:tag name="FIELD.DPT.VALUE" val="GS/ACE | "/>
  <p:tag name="FIELD.DPT.COMBOINDEX" val="-2"/>
</p:tagLst>
</file>

<file path=ppt/tags/tag36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4"/>
  <p:tag name="FONTSETGROUPCLASSNAME" val="FontSetGroup1"/>
  <p:tag name="SHAPECLASSFILE" val="BoschLogo2016.emf"/>
  <p:tag name="MLI" val="1"/>
  <p:tag name="SHAPECLASSNAME" val="LogoOnSlides"/>
  <p:tag name="SHAPECLASSPROTECTIONTYPE" val="15"/>
</p:tagLst>
</file>

<file path=ppt/tags/tag36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4"/>
  <p:tag name="FONTSETGROUPCLASSNAME" val="FontSetGroup1"/>
  <p:tag name="SHAPECLASSFILE" val="Bosch-Supergraphic-Bottom-4-3.png"/>
  <p:tag name="MLI" val="1"/>
  <p:tag name="SHAPECLASSNAME" val="ColorBarOnSlides"/>
  <p:tag name="SHAPECLASSPROTECTIONTYPE" val="15"/>
</p:tagLst>
</file>

<file path=ppt/tags/tag3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Slide"/>
  <p:tag name="COLORSETGROUPCLASSNAME" val="ColorSetGroup4"/>
  <p:tag name="FONTSETGROUPCLASSNAME" val="FontSetGroup1"/>
  <p:tag name="SHAPECLASSNAME" val="LogoOnSlides"/>
  <p:tag name="SHAPECLASSFILE" val="BoschLogo2016.jpg"/>
  <p:tag name="SHAPECLASSPROTECTIONTYPE" val="15"/>
</p:tagLst>
</file>

<file path=ppt/tags/tag370.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Object"/>
  <p:tag name="COLORSETGROUPCLASSNAME" val="ColorSetGroup4"/>
  <p:tag name="FONTSETGROUPCLASSNAME" val="FontSetGroup1"/>
  <p:tag name="SHAPECLASSNAME" val="Chapterbox"/>
  <p:tag name="SHAPECLASSPROTECTIONTYPE" val="25"/>
  <p:tag name="COLORS" val="-2;-2;-2;-2;-1;-2"/>
</p:tagLst>
</file>

<file path=ppt/tags/tag371.xml><?xml version="1.0" encoding="utf-8"?>
<p:tagLst xmlns:a="http://schemas.openxmlformats.org/drawingml/2006/main" xmlns:r="http://schemas.openxmlformats.org/officeDocument/2006/relationships" xmlns:p="http://schemas.openxmlformats.org/presentationml/2006/main">
  <p:tag name="FONTSETCLASSNAME" val="FontSet1"/>
  <p:tag name="COLORS" val="-2;-2;-2;-2;Red;-2"/>
  <p:tag name="COLORSETCLASSNAME" val="ColorSet1"/>
  <p:tag name="SCRIPT" val="1"/>
  <p:tag name="FIELDS" val="CONF;DPT;DATE;"/>
  <p:tag name="MLI" val="1"/>
  <p:tag name="SHAPESETGROUPCLASSNAME" val="ShapeSetGroup1"/>
  <p:tag name="SHAPESETCLASSNAME" val="Object"/>
  <p:tag name="COLORSETGROUPCLASSNAME" val="ColorSetGroup4"/>
  <p:tag name="FONTSETGROUPCLASSNAME" val="FontSetGroup1"/>
  <p:tag name="SHAPECLASSNAME" val="FooterLine1OnSlides"/>
  <p:tag name="SHAPECLASSPROTECTIONTYPE" val="63"/>
  <p:tag name="FONT" val="Bold6"/>
  <p:tag name="FONT2" val="Reg6"/>
  <p:tag name="FONT3" val="Reg6"/>
  <p:tag name="FONTCOLOR" val="Red"/>
  <p:tag name="FONTCOLOR2" val="Black"/>
  <p:tag name="FONTCOLOR3" val="Black"/>
  <p:tag name="FONTCOLOR4" val="Black"/>
  <p:tag name="RUNS.FONT" val="4"/>
</p:tagLst>
</file>

<file path=ppt/tags/tag372.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RUNS.FONT" val="3"/>
  <p:tag name="COLORS" val="-2;-2;-2;-2;Black;-2"/>
  <p:tag name="COLORSETCLASSNAME" val="ColorSet1"/>
  <p:tag name="SCRIPT" val="1"/>
  <p:tag name="FIELDS" val="REM_ABL;COPY;"/>
  <p:tag name="MLI" val="1"/>
  <p:tag name="SHAPESETGROUPCLASSNAME" val="ShapeSetGroup1"/>
  <p:tag name="SHAPESETCLASSNAME" val="Object"/>
  <p:tag name="COLORSETGROUPCLASSNAME" val="ColorSetGroup4"/>
  <p:tag name="FONTSETGROUPCLASSNAME" val="FontSetGroup1"/>
  <p:tag name="SHAPECLASSNAME" val="FooterLine2OnSlides"/>
  <p:tag name="SHAPECLASSPROTECTIONTYPE" val="63"/>
  <p:tag name="FONTCOLOR" val="Black"/>
  <p:tag name="FONTCOLOR2" val="LightGray"/>
  <p:tag name="FONTCOLOR3" val="LightGray"/>
</p:tagLst>
</file>

<file path=ppt/tags/tag373.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COLORSETGROUPCLASSNAME" val="ColorSetGroup4"/>
  <p:tag name="FONTSETGROUPCLASSNAME" val="FontSetGroup1"/>
  <p:tag name="SHAPECLASSNAME" val="PageNumberOnSlides"/>
  <p:tag name="SHAPECLASSPROTECTIONTYPE" val="63"/>
</p:tagLst>
</file>

<file path=ppt/tags/tag374.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Object"/>
  <p:tag name="COLORSETGROUPCLASSNAME" val="ColorSetGroup4"/>
  <p:tag name="FONTSETGROUPCLASSNAME" val="FontSetGroup1"/>
  <p:tag name="SHAPECLASSNAME" val="Attachment"/>
  <p:tag name="SHAPECLASSPROTECTIONTYPE" val="3"/>
</p:tagLst>
</file>

<file path=ppt/tags/tag375.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4"/>
  <p:tag name="FONTSETGROUPCLASSNAME" val="FontSetGroup1"/>
  <p:tag name="SHAPECLASSNAME" val="tNavbar"/>
  <p:tag name="SHAPECLASSPROTECTIONTYPE" val="31"/>
</p:tagLst>
</file>

<file path=ppt/tags/tag376.xml><?xml version="1.0" encoding="utf-8"?>
<p:tagLst xmlns:a="http://schemas.openxmlformats.org/drawingml/2006/main" xmlns:r="http://schemas.openxmlformats.org/officeDocument/2006/relationships" xmlns:p="http://schemas.openxmlformats.org/presentationml/2006/main">
  <p:tag name="COLORSETCLASSNAME" val="ColorSet2"/>
  <p:tag name="COLORS" val="-2;-2;-2;-2;Primary;-2"/>
  <p:tag name="FONT" val="Reg28"/>
  <p:tag name="FONTSETCLASSNAME" val="FontSet1"/>
  <p:tag name="FONTCOLOR" val="Primary"/>
  <p:tag name="FONTCOLOR2" val="Primary"/>
  <p:tag name="RUNS.FONT" val="2"/>
  <p:tag name="MLI" val="1"/>
  <p:tag name="SHAPESETGROUPCLASSNAME" val="ShapeSetGroup1"/>
  <p:tag name="SHAPESETCLASSNAME" val="Object"/>
  <p:tag name="COLORSETGROUPCLASSNAME" val="ColorSetGroup4"/>
  <p:tag name="FONTSETGROUPCLASSNAME" val="FontSetGroup1"/>
  <p:tag name="SHAPECLASSNAME" val="TitleOnSlides"/>
  <p:tag name="SHAPECLASSPROTECTIONTYPE" val="9"/>
</p:tagLst>
</file>

<file path=ppt/tags/tag377.xml><?xml version="1.0" encoding="utf-8"?>
<p:tagLst xmlns:a="http://schemas.openxmlformats.org/drawingml/2006/main" xmlns:r="http://schemas.openxmlformats.org/officeDocument/2006/relationships" xmlns:p="http://schemas.openxmlformats.org/presentationml/2006/main">
  <p:tag name="FONTSETCLASSNAME" val="FontSet1"/>
  <p:tag name="COLORSETCLASSNAME" val="ColorSet1"/>
  <p:tag name="STYLENAME" val="Bodystyle"/>
  <p:tag name="MLI" val="1"/>
  <p:tag name="SHAPESETGROUPCLASSNAME" val="ShapeSetGroup1"/>
  <p:tag name="SHAPESETCLASSNAME" val="Object"/>
  <p:tag name="COLORSETGROUPCLASSNAME" val="ColorSetGroup4"/>
  <p:tag name="FONTSETGROUPCLASSNAME" val="FontSetGroup1"/>
  <p:tag name="SHAPECLASSNAME" val="ObjectFull"/>
  <p:tag name="SHAPECLASSPROTECTIONTYPE" val="0"/>
  <p:tag name="COLORS" val="-2;-2;-2;-2;-1;-2"/>
</p:tagLst>
</file>

<file path=ppt/tags/tag378.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379.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3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Slide"/>
  <p:tag name="COLORSETGROUPCLASSNAME" val="ColorSetGroup4"/>
  <p:tag name="FONTSETGROUPCLASSNAME" val="FontSetGroup1"/>
  <p:tag name="SHAPECLASSNAME" val="ColorBarOnSlides"/>
  <p:tag name="SHAPECLASSFILE" val="Bosch-Supergraphic-Bottom-4-3.png"/>
  <p:tag name="SHAPECLASSPROTECTIONTYPE" val="15"/>
</p:tagLst>
</file>

<file path=ppt/tags/tag380.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381.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382.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383.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384.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385.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386.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387.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388.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389.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39.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HiddenType2"/>
  <p:tag name="COLORSETGROUPCLASSNAME" val="ColorSetGroup4"/>
  <p:tag name="FONTSETGROUPCLASSNAME" val="FontSetGroup1"/>
  <p:tag name="SHAPECLASSNAME" val="FooterLine1OnSlides"/>
  <p:tag name="SHAPECLASSPROTECTIONTYPE" val="63"/>
</p:tagLst>
</file>

<file path=ppt/tags/tag390.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391.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392.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393.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394.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395.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396.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397.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398.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399.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Slide"/>
  <p:tag name="COLORSETGROUPCLASSNAME" val="ColorSetGroup1"/>
  <p:tag name="FONTSETGROUPCLASSNAME" val="FontSetGroup1"/>
  <p:tag name="SHAPECLASSNAME" val="LogoOnSlides"/>
  <p:tag name="SHAPECLASSFILE" val="BoschLogo2016.jpg"/>
  <p:tag name="SHAPECLASSPROTECTIONTYPE" val="15"/>
</p:tagLst>
</file>

<file path=ppt/tags/tag40.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HiddenType2"/>
  <p:tag name="COLORSETGROUPCLASSNAME" val="ColorSetGroup4"/>
  <p:tag name="FONTSETGROUPCLASSNAME" val="FontSetGroup1"/>
  <p:tag name="SHAPECLASSNAME" val="FooterLine2OnSlides"/>
  <p:tag name="SHAPECLASSPROTECTIONTYPE" val="63"/>
</p:tagLst>
</file>

<file path=ppt/tags/tag400.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01.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02.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03.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04.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05.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06.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07.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08.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09.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1.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HiddenType2"/>
  <p:tag name="COLORSETGROUPCLASSNAME" val="ColorSetGroup4"/>
  <p:tag name="FONTSETGROUPCLASSNAME" val="FontSetGroup1"/>
  <p:tag name="SHAPECLASSNAME" val="PageNumberOnSlides"/>
  <p:tag name="SHAPECLASSPROTECTIONTYPE" val="63"/>
</p:tagLst>
</file>

<file path=ppt/tags/tag410.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11.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12.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13.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14.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15.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16.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17.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18.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19.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2.xml><?xml version="1.0" encoding="utf-8"?>
<p:tagLst xmlns:a="http://schemas.openxmlformats.org/drawingml/2006/main" xmlns:r="http://schemas.openxmlformats.org/officeDocument/2006/relationships" xmlns:p="http://schemas.openxmlformats.org/presentationml/2006/main">
  <p:tag name="FONT" val="Reg6a"/>
  <p:tag name="FONTSETCLASSNAME" val="FontSet1"/>
  <p:tag name="COLORSETCLASSNAME" val="ColorSet1"/>
  <p:tag name="SCRIPT" val="1"/>
  <p:tag name="FIELDS" val="REM_ANL;"/>
  <p:tag name="MLI" val="1"/>
  <p:tag name="SHAPESETGROUPCLASSNAME" val="ShapeSetGroup1"/>
  <p:tag name="SHAPESETCLASSNAME" val="HiddenType2"/>
  <p:tag name="COLORSETGROUPCLASSNAME" val="ColorSetGroup4"/>
  <p:tag name="FONTSETGROUPCLASSNAME" val="FontSetGroup1"/>
  <p:tag name="SHAPECLASSNAME" val="Attachment"/>
  <p:tag name="SHAPECLASSPROTECTIONTYPE" val="3"/>
  <p:tag name="COLORS" val="-2;-2;-2;-2;-1;-2"/>
</p:tagLst>
</file>

<file path=ppt/tags/tag420.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21.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22.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23.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24.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25.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26.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27.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28.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29.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3.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Black"/>
  <p:tag name="FONTCOLOR2" val="Primary"/>
  <p:tag name="RUNS.FONT" val="2"/>
  <p:tag name="COLORSETCLASSNAME" val="ColorSet2"/>
  <p:tag name="MLI" val="1"/>
  <p:tag name="SHAPESETGROUPCLASSNAME" val="ShapeSetGroup1"/>
  <p:tag name="SHAPESETCLASSNAME" val="HiddenType2"/>
  <p:tag name="COLORSETGROUPCLASSNAME" val="ColorSetGroup4"/>
  <p:tag name="FONTSETGROUPCLASSNAME" val="FontSetGroup1"/>
  <p:tag name="SHAPECLASSNAME" val="TitleOnSlidesPredefined"/>
  <p:tag name="SHAPECLASSPROTECTIONTYPE" val="0"/>
  <p:tag name="COLORS" val="-2;-2;-2;-2;-3;-2"/>
</p:tagLst>
</file>

<file path=ppt/tags/tag430.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31.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32.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33.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34.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35.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36.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37.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38.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39.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40.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41.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42.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43.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44.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45.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46.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47.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48.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49.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50.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51.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52.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53.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54.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55.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56.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57.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58.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59.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60.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61.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62.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63.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64.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65.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66.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67.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68.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69.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70.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71.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72.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73.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74.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75.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76.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77.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78.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79.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80.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81.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82.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83.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84.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85.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86.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87.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88.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89.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9.xml><?xml version="1.0" encoding="utf-8"?>
<p:tagLst xmlns:a="http://schemas.openxmlformats.org/drawingml/2006/main" xmlns:r="http://schemas.openxmlformats.org/officeDocument/2006/relationships" xmlns:p="http://schemas.openxmlformats.org/presentationml/2006/main">
  <p:tag name="COLORSETCLASSNAME" val="ColorSet2"/>
  <p:tag name="COLORS" val="DarkBlue;-1;-2;-2;-1;-2"/>
</p:tagLst>
</file>

<file path=ppt/tags/tag490.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91.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92.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93.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94.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95.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96.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97.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98.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99.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Slide"/>
  <p:tag name="COLORSETGROUPCLASSNAME" val="ColorSetGroup1"/>
  <p:tag name="FONTSETGROUPCLASSNAME" val="FontSetGroup1"/>
  <p:tag name="SHAPECLASSNAME" val="ColorBarOnSlides"/>
  <p:tag name="SHAPECLASSFILE" val="Bosch-Supergraphic-Bottom-4-3.png"/>
  <p:tag name="SHAPECLASSPROTECTIONTYPE" val="15"/>
</p:tagLst>
</file>

<file path=ppt/tags/tag50.xml><?xml version="1.0" encoding="utf-8"?>
<p:tagLst xmlns:a="http://schemas.openxmlformats.org/drawingml/2006/main" xmlns:r="http://schemas.openxmlformats.org/officeDocument/2006/relationships" xmlns:p="http://schemas.openxmlformats.org/presentationml/2006/main">
  <p:tag name="COLORSETCLASSNAME" val="ColorSet2"/>
  <p:tag name="COLORS" val="Magenta;-1;-1;-1;-1;-2"/>
</p:tagLst>
</file>

<file path=ppt/tags/tag500.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01.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02.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03.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04.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05.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06.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07.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08.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09.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1.xml><?xml version="1.0" encoding="utf-8"?>
<p:tagLst xmlns:a="http://schemas.openxmlformats.org/drawingml/2006/main" xmlns:r="http://schemas.openxmlformats.org/officeDocument/2006/relationships" xmlns:p="http://schemas.openxmlformats.org/presentationml/2006/main">
  <p:tag name="ML_2" val="Bosch2.mcr"/>
  <p:tag name="SHAPESETGROUPCLASSNAME" val="ShapeSetGroup1"/>
  <p:tag name="SHAPESETCLASSNAME" val="Object"/>
  <p:tag name="COLORSETGROUPCLASSNAME" val="ColorSetGroup4"/>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TITLE 2_SHAPECLASSPROTECTIONTYPE" val="9"/>
  <p:tag name="ML_1" val="RB_Si_CDG"/>
  <p:tag name="ML_LAYOUT_RESOURCE" val="BOSCH2_4_3.mcr"/>
  <p:tag name="FIELDS.INITIALIZED" val="1"/>
  <p:tag name="TEXTFELD 3_SHAPECLASSPROTECTIONTYPE" val="31"/>
  <p:tag name="RECHTECK 4_SHAPECLASSPROTECTIONTYPE" val="3"/>
  <p:tag name="RECHTECK 5_SHAPECLASSPROTECTIONTYPE" val="63"/>
  <p:tag name="RECHTECK 6_SHAPECLASSPROTECTIONTYPE" val="63"/>
  <p:tag name="RECHTECK 7_SHAPECLASSPROTECTIONTYPE" val="63"/>
  <p:tag name="TEXTFELD 8_SHAPECLASSPROTECTIONTYPE" val="25"/>
  <p:tag name="CONTENT PLACEHOLDER 319_SHAPECLASSPROTECTIONTYPE" val="0"/>
  <p:tag name="PICTURE 318_SHAPECLASSPROTECTIONTYPE" val="15"/>
  <p:tag name="CONTENT PLACEHOLDER 322_SHAPECLASSPROTECTIONTYPE" val="0"/>
  <p:tag name="PICTURE 321_SHAPECLASSPROTECTIONTYPE" val="15"/>
  <p:tag name="FIELD.CHAPTER.CONTENT" val="SSF FI Overview"/>
  <p:tag name="FIELD.CHAPTER.VALUE" val="SSF FI Overview"/>
  <p:tag name="FIELD.CHAPTER.COMBOINDEX" val="-2"/>
  <p:tag name="FIELD.REM_ANL.COMBOINDEX" val="-2"/>
  <p:tag name="FIELD.DPT.CONTENT" val="GS/ACE"/>
  <p:tag name="FIELD.DPT.VALUE" val="GS/ACE | "/>
  <p:tag name="FIELD.DPT.COMBOINDEX" val="-2"/>
</p:tagLst>
</file>

<file path=ppt/tags/tag510.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11.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12.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13.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14.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15.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16.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17.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18.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19.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4"/>
  <p:tag name="FONTSETGROUPCLASSNAME" val="FontSetGroup1"/>
  <p:tag name="SHAPECLASSFILE" val="BoschLogo2016.emf"/>
  <p:tag name="MLI" val="1"/>
  <p:tag name="SHAPECLASSNAME" val="LogoOnSlides"/>
  <p:tag name="SHAPECLASSPROTECTIONTYPE" val="15"/>
</p:tagLst>
</file>

<file path=ppt/tags/tag520.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21.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22.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23.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24.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25.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26.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27.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28.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29.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4"/>
  <p:tag name="FONTSETGROUPCLASSNAME" val="FontSetGroup1"/>
  <p:tag name="SHAPECLASSFILE" val="Bosch-Supergraphic-Bottom-4-3.png"/>
  <p:tag name="MLI" val="1"/>
  <p:tag name="SHAPECLASSNAME" val="ColorBarOnSlides"/>
  <p:tag name="SHAPECLASSPROTECTIONTYPE" val="15"/>
</p:tagLst>
</file>

<file path=ppt/tags/tag530.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31.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32.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33.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34.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35.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36.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37.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38.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39.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Object"/>
  <p:tag name="COLORSETGROUPCLASSNAME" val="ColorSetGroup4"/>
  <p:tag name="FONTSETGROUPCLASSNAME" val="FontSetGroup1"/>
  <p:tag name="SHAPECLASSNAME" val="Chapterbox"/>
  <p:tag name="SHAPECLASSPROTECTIONTYPE" val="25"/>
  <p:tag name="COLORS" val="-2;-2;-2;-2;-1;-2"/>
</p:tagLst>
</file>

<file path=ppt/tags/tag540.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41.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42.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43.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44.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45.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46.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47.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48.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49.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5.xml><?xml version="1.0" encoding="utf-8"?>
<p:tagLst xmlns:a="http://schemas.openxmlformats.org/drawingml/2006/main" xmlns:r="http://schemas.openxmlformats.org/officeDocument/2006/relationships" xmlns:p="http://schemas.openxmlformats.org/presentationml/2006/main">
  <p:tag name="FONTSETCLASSNAME" val="FontSet1"/>
  <p:tag name="COLORS" val="-2;-2;-2;-2;Red;-2"/>
  <p:tag name="COLORSETCLASSNAME" val="ColorSet1"/>
  <p:tag name="SCRIPT" val="1"/>
  <p:tag name="FIELDS" val="CONF;DPT;DATE;"/>
  <p:tag name="MLI" val="1"/>
  <p:tag name="SHAPESETGROUPCLASSNAME" val="ShapeSetGroup1"/>
  <p:tag name="SHAPESETCLASSNAME" val="Object"/>
  <p:tag name="COLORSETGROUPCLASSNAME" val="ColorSetGroup4"/>
  <p:tag name="FONTSETGROUPCLASSNAME" val="FontSetGroup1"/>
  <p:tag name="SHAPECLASSNAME" val="FooterLine1OnSlides"/>
  <p:tag name="SHAPECLASSPROTECTIONTYPE" val="63"/>
  <p:tag name="FONT" val="Bold6"/>
  <p:tag name="FONT2" val="Reg6"/>
  <p:tag name="FONT3" val="Reg6"/>
  <p:tag name="FONTCOLOR" val="Red"/>
  <p:tag name="FONTCOLOR2" val="Black"/>
  <p:tag name="FONTCOLOR3" val="Black"/>
  <p:tag name="FONTCOLOR4" val="Black"/>
  <p:tag name="RUNS.FONT" val="4"/>
</p:tagLst>
</file>

<file path=ppt/tags/tag550.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51.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52.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53.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54.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55.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56.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57.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58.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59.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6.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RUNS.FONT" val="3"/>
  <p:tag name="COLORS" val="-2;-2;-2;-2;Black;-2"/>
  <p:tag name="COLORSETCLASSNAME" val="ColorSet1"/>
  <p:tag name="SCRIPT" val="1"/>
  <p:tag name="FIELDS" val="REM_ABL;COPY;"/>
  <p:tag name="MLI" val="1"/>
  <p:tag name="SHAPESETGROUPCLASSNAME" val="ShapeSetGroup1"/>
  <p:tag name="SHAPESETCLASSNAME" val="Object"/>
  <p:tag name="COLORSETGROUPCLASSNAME" val="ColorSetGroup4"/>
  <p:tag name="FONTSETGROUPCLASSNAME" val="FontSetGroup1"/>
  <p:tag name="SHAPECLASSNAME" val="FooterLine2OnSlides"/>
  <p:tag name="SHAPECLASSPROTECTIONTYPE" val="63"/>
  <p:tag name="FONTCOLOR" val="Black"/>
  <p:tag name="FONTCOLOR2" val="LightGray"/>
  <p:tag name="FONTCOLOR3" val="LightGray"/>
</p:tagLst>
</file>

<file path=ppt/tags/tag560.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61.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62.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63.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64.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65.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66.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67.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68.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69.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7.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COLORSETGROUPCLASSNAME" val="ColorSetGroup4"/>
  <p:tag name="FONTSETGROUPCLASSNAME" val="FontSetGroup1"/>
  <p:tag name="SHAPECLASSNAME" val="PageNumberOnSlides"/>
  <p:tag name="SHAPECLASSPROTECTIONTYPE" val="63"/>
</p:tagLst>
</file>

<file path=ppt/tags/tag570.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71.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72.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73.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74.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75.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76.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77.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78.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79.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8.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Object"/>
  <p:tag name="COLORSETGROUPCLASSNAME" val="ColorSetGroup4"/>
  <p:tag name="FONTSETGROUPCLASSNAME" val="FontSetGroup1"/>
  <p:tag name="SHAPECLASSNAME" val="Attachment"/>
  <p:tag name="SHAPECLASSPROTECTIONTYPE" val="3"/>
  <p:tag name="COLORS" val="-2;-2;-2;-2;-1;-2"/>
</p:tagLst>
</file>

<file path=ppt/tags/tag580.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81.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82.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83.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84.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85.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86.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87.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88.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89.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9.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4"/>
  <p:tag name="FONTSETGROUPCLASSNAME" val="FontSetGroup1"/>
  <p:tag name="SHAPECLASSNAME" val="tNavbar"/>
  <p:tag name="SHAPECLASSPROTECTIONTYPE" val="31"/>
</p:tagLst>
</file>

<file path=ppt/tags/tag590.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91.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92.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93.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94.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95.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96.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97.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98.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99.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1"/>
  <p:tag name="FONTSETGROUPCLASSNAME" val="FontSetGroup1"/>
  <p:tag name="SHAPECLASSFILE" val="BoschLogo2016.emf"/>
  <p:tag name="MLI" val="1"/>
  <p:tag name="SHAPECLASSNAME" val="LogoOnSlides"/>
  <p:tag name="SHAPECLASSPROTECTIONTYPE" val="15"/>
</p:tagLst>
</file>

<file path=ppt/tags/tag60.xml><?xml version="1.0" encoding="utf-8"?>
<p:tagLst xmlns:a="http://schemas.openxmlformats.org/drawingml/2006/main" xmlns:r="http://schemas.openxmlformats.org/officeDocument/2006/relationships" xmlns:p="http://schemas.openxmlformats.org/presentationml/2006/main">
  <p:tag name="COLORS" val="-2;-2;-2;-2;-1;-2"/>
  <p:tag name="COLORSETCLASSNAME" val="ColorSet2"/>
</p:tagLst>
</file>

<file path=ppt/tags/tag600.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01.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02.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03.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04.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05.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06.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07.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08.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09.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10.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11.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12.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13.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14.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15.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16.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17.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18.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19.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2.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620.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21.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22.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23.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24.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25.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26.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27.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28.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29.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3.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30.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31.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32.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33.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34.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35.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36.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37.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38.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39.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Object"/>
  <p:tag name="COLORSETGROUPCLASSNAME" val="ColorSetGroup4"/>
  <p:tag name="FONTSETGROUPCLASSNAME" val="FontSetGroup1"/>
  <p:tag name="SHAPECLASSNAME" val="TitleOnSlides"/>
  <p:tag name="SHAPECLASSPROTECTIONTYPE" val="9"/>
  <p:tag name="COLORS" val="-2;-2;-2;-2;Primary;-2"/>
</p:tagLst>
</file>

<file path=ppt/tags/tag640.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41.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42.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43.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44.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45.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46.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47.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48.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49.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5.xml><?xml version="1.0" encoding="utf-8"?>
<p:tagLst xmlns:a="http://schemas.openxmlformats.org/drawingml/2006/main" xmlns:r="http://schemas.openxmlformats.org/officeDocument/2006/relationships" xmlns:p="http://schemas.openxmlformats.org/presentationml/2006/main">
  <p:tag name="COLORSETCLASSNAME" val="ColorSet1"/>
  <p:tag name="COLORS" val="White;White;Black;White;Blue1;-2"/>
</p:tagLst>
</file>

<file path=ppt/tags/tag650.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51.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52.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53.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54.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55.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56.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57.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58.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59.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6.xml><?xml version="1.0" encoding="utf-8"?>
<p:tagLst xmlns:a="http://schemas.openxmlformats.org/drawingml/2006/main" xmlns:r="http://schemas.openxmlformats.org/officeDocument/2006/relationships" xmlns:p="http://schemas.openxmlformats.org/presentationml/2006/main">
  <p:tag name="COLORSETCLASSNAME" val="ColorSet1"/>
  <p:tag name="COLORS" val="White;White;Black;White;Blue1;-2"/>
</p:tagLst>
</file>

<file path=ppt/tags/tag660.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61.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62.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63.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64.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65.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66.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67.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68.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69.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7.xml><?xml version="1.0" encoding="utf-8"?>
<p:tagLst xmlns:a="http://schemas.openxmlformats.org/drawingml/2006/main" xmlns:r="http://schemas.openxmlformats.org/officeDocument/2006/relationships" xmlns:p="http://schemas.openxmlformats.org/presentationml/2006/main">
  <p:tag name="COLORSETCLASSNAME" val="ColorSet1"/>
  <p:tag name="COLORS" val="White;White;Black;White;Blue1;-2"/>
</p:tagLst>
</file>

<file path=ppt/tags/tag670.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71.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72.xml><?xml version="1.0" encoding="utf-8"?>
<p:tagLst xmlns:a="http://schemas.openxmlformats.org/drawingml/2006/main" xmlns:r="http://schemas.openxmlformats.org/officeDocument/2006/relationships" xmlns:p="http://schemas.openxmlformats.org/presentationml/2006/main">
  <p:tag name="COLORSETCLASSNAME" val="ColorSet2"/>
  <p:tag name="COLORS" val="Violet;-1;-2;-2;-1;-2"/>
</p:tagLst>
</file>

<file path=ppt/tags/tag67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67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675.xml><?xml version="1.0" encoding="utf-8"?>
<p:tagLst xmlns:a="http://schemas.openxmlformats.org/drawingml/2006/main" xmlns:r="http://schemas.openxmlformats.org/officeDocument/2006/relationships" xmlns:p="http://schemas.openxmlformats.org/presentationml/2006/main">
  <p:tag name="COLORSETCLASSNAME" val="ColorSet2"/>
  <p:tag name="COLORS" val="Violet;-1;-2;-2;-1;-2"/>
</p:tagLst>
</file>

<file path=ppt/tags/tag676.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677.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678.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679.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68.xml><?xml version="1.0" encoding="utf-8"?>
<p:tagLst xmlns:a="http://schemas.openxmlformats.org/drawingml/2006/main" xmlns:r="http://schemas.openxmlformats.org/officeDocument/2006/relationships" xmlns:p="http://schemas.openxmlformats.org/presentationml/2006/main">
  <p:tag name="COLORSETCLASSNAME" val="ColorSet1"/>
  <p:tag name="COLORS" val="White;White;Black;White;Blue1;-2"/>
</p:tagLst>
</file>

<file path=ppt/tags/tag680.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681.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682.xml><?xml version="1.0" encoding="utf-8"?>
<p:tagLst xmlns:a="http://schemas.openxmlformats.org/drawingml/2006/main" xmlns:r="http://schemas.openxmlformats.org/officeDocument/2006/relationships" xmlns:p="http://schemas.openxmlformats.org/presentationml/2006/main">
  <p:tag name="COLORSETCLASSNAME" val="ColorSet2"/>
  <p:tag name="COLORS" val="Violet;-1;-2;-2;-1;-2"/>
</p:tagLst>
</file>

<file path=ppt/tags/tag68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68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685.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686.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687.xml><?xml version="1.0" encoding="utf-8"?>
<p:tagLst xmlns:a="http://schemas.openxmlformats.org/drawingml/2006/main" xmlns:r="http://schemas.openxmlformats.org/officeDocument/2006/relationships" xmlns:p="http://schemas.openxmlformats.org/presentationml/2006/main">
  <p:tag name="COLORSETCLASSNAME" val="ColorSet2"/>
  <p:tag name="COLORS" val="Violet;-1;-2;-2;-1;-2"/>
</p:tagLst>
</file>

<file path=ppt/tags/tag68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689.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69.xml><?xml version="1.0" encoding="utf-8"?>
<p:tagLst xmlns:a="http://schemas.openxmlformats.org/drawingml/2006/main" xmlns:r="http://schemas.openxmlformats.org/officeDocument/2006/relationships" xmlns:p="http://schemas.openxmlformats.org/presentationml/2006/main">
  <p:tag name="COLORSETCLASSNAME" val="ColorSet1"/>
  <p:tag name="COLORS" val="White;White;Black;White;Blue1;-2"/>
</p:tagLst>
</file>

<file path=ppt/tags/tag690.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691.xml><?xml version="1.0" encoding="utf-8"?>
<p:tagLst xmlns:a="http://schemas.openxmlformats.org/drawingml/2006/main" xmlns:r="http://schemas.openxmlformats.org/officeDocument/2006/relationships" xmlns:p="http://schemas.openxmlformats.org/presentationml/2006/main">
  <p:tag name="COLORSETCLASSNAME" val="ColorSet2"/>
  <p:tag name="COLORS" val="Violet;-1;-2;-2;-1;-2"/>
</p:tagLst>
</file>

<file path=ppt/tags/tag692.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69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694.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695.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696.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697.xml><?xml version="1.0" encoding="utf-8"?>
<p:tagLst xmlns:a="http://schemas.openxmlformats.org/drawingml/2006/main" xmlns:r="http://schemas.openxmlformats.org/officeDocument/2006/relationships" xmlns:p="http://schemas.openxmlformats.org/presentationml/2006/main">
  <p:tag name="COLORSETCLASSNAME" val="ColorSet2"/>
  <p:tag name="COLORS" val="Violet;-1;-2;-2;-1;-2"/>
</p:tagLst>
</file>

<file path=ppt/tags/tag69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699.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1"/>
  <p:tag name="FONTSETGROUPCLASSNAME" val="FontSetGroup1"/>
  <p:tag name="SHAPECLASSFILE" val="Bosch-Supergraphic-Bottom-16-9.png"/>
  <p:tag name="MLI" val="1"/>
  <p:tag name="SHAPECLASSNAME" val="ColorBarOnSlides"/>
  <p:tag name="SHAPECLASSPROTECTIONTYPE" val="15"/>
</p:tagLst>
</file>

<file path=ppt/tags/tag70.xml><?xml version="1.0" encoding="utf-8"?>
<p:tagLst xmlns:a="http://schemas.openxmlformats.org/drawingml/2006/main" xmlns:r="http://schemas.openxmlformats.org/officeDocument/2006/relationships" xmlns:p="http://schemas.openxmlformats.org/presentationml/2006/main">
  <p:tag name="COLORSETCLASSNAME" val="ColorSet1"/>
  <p:tag name="COLORS" val="White;White;Black;White;Blue1;-2"/>
</p:tagLst>
</file>

<file path=ppt/tags/tag700.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701.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702.xml><?xml version="1.0" encoding="utf-8"?>
<p:tagLst xmlns:a="http://schemas.openxmlformats.org/drawingml/2006/main" xmlns:r="http://schemas.openxmlformats.org/officeDocument/2006/relationships" xmlns:p="http://schemas.openxmlformats.org/presentationml/2006/main">
  <p:tag name="COLORSETCLASSNAME" val="ColorSet2"/>
  <p:tag name="COLORS" val="Violet;-1;-2;-2;-1;-2"/>
</p:tagLst>
</file>

<file path=ppt/tags/tag70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70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705.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706.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70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708.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709.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71.xml><?xml version="1.0" encoding="utf-8"?>
<p:tagLst xmlns:a="http://schemas.openxmlformats.org/drawingml/2006/main" xmlns:r="http://schemas.openxmlformats.org/officeDocument/2006/relationships" xmlns:p="http://schemas.openxmlformats.org/presentationml/2006/main">
  <p:tag name="COLORSETCLASSNAME" val="ColorSet1"/>
  <p:tag name="COLORS" val="White;White;Black;White;Blue1;-2"/>
</p:tagLst>
</file>

<file path=ppt/tags/tag710.xml><?xml version="1.0" encoding="utf-8"?>
<p:tagLst xmlns:a="http://schemas.openxmlformats.org/drawingml/2006/main" xmlns:r="http://schemas.openxmlformats.org/officeDocument/2006/relationships" xmlns:p="http://schemas.openxmlformats.org/presentationml/2006/main">
  <p:tag name="RECTANGLE 6_SHAPECLASSPROTECTIONTYPE" val="11"/>
  <p:tag name="PICTURE 8_SHAPECLASSPROTECTIONTYPE" val="15"/>
  <p:tag name="TEXT BOX 9_SHAPECLASSPROTECTIONTYPE" val="11"/>
  <p:tag name="SHAPESETGROUPCLASSNAME" val="ShapeSetGroup1"/>
  <p:tag name="FONTSETGROUPCLASSNAME" val="FontSetGroup1"/>
  <p:tag name="STYLESETGROUPCLASSNAME" val="StyleSetGroup1"/>
  <p:tag name="MAPNAME" val="Map1"/>
  <p:tag name="MLI" val="1"/>
  <p:tag name="RECTANGLE 15_SHAPECLASSPROTECTIONTYPE" val="0"/>
  <p:tag name="RECTANGLE 7_SHAPECLASSPROTECTIONTYPE" val="0"/>
  <p:tag name="RECTANGLE 3_SHAPECLASSPROTECTIONTYPE" val="63"/>
  <p:tag name="PICTURE 10_SHAPECLASSPROTECTIONTYPE" val="15"/>
  <p:tag name="TEXT BOX 11_SHAPECLASSPROTECTIONTYPE" val="11"/>
  <p:tag name="FIELD.CHAPTER.COMBOINDEX" val="-2"/>
  <p:tag name="FIELD.REM_ANL.COMBOINDEX" val="-2"/>
  <p:tag name="FIELD.DPT.COMBOINDEX" val="-2"/>
  <p:tag name="RECTANGLE 10_SHAPECLASSPROTECTIONTYPE" val="0"/>
  <p:tag name="FIELD.CHAPTER.CONTENT" val="1A@B_Global | SSF Overview"/>
  <p:tag name="FIELD.CHAPTER.VALUE" val="1A@B_Global | SSF Overview"/>
  <p:tag name="ML_1" val="RB_Si_CDG"/>
  <p:tag name="ML_2" val="Bosch2.mcr"/>
  <p:tag name="ML_LAYOUT_RESOURCE" val="BOSCH2_4_3.mcr"/>
  <p:tag name="FIELDS.INITIALIZED" val="1"/>
  <p:tag name="COLORSETCLASSNAME" val="ColorSet2"/>
  <p:tag name="CFG.LAYOUT" val="BOSCH2"/>
  <p:tag name="RECTANGLE 2_SHAPECLASSPROTECTIONTYPE" val="3"/>
  <p:tag name="RECTANGLE 4_SHAPECLASSPROTECTIONTYPE" val="63"/>
  <p:tag name="RECTANGLE 5_SHAPECLASSPROTECTIONTYPE" val="63"/>
  <p:tag name="TEXT PLACEHOLDER 1_SHAPECLASSPROTECTIONTYPE" val="0"/>
  <p:tag name="COLORSETGROUPCLASSNAME" val="ColorSetGroup4"/>
  <p:tag name="CONFIG" val="BOSCH2"/>
  <p:tag name="CONTENT PLACEHOLDER 6_SHAPECLASSPROTECTIONTYPE" val="0"/>
  <p:tag name="CONTENT PLACEHOLDER 9_SHAPECLASSPROTECTIONTYPE" val="0"/>
  <p:tag name="CONTENT PLACEHOLDER 12_SHAPECLASSPROTECTIONTYPE" val="0"/>
  <p:tag name="PICTURE 11_SHAPECLASSPROTECTIONTYPE" val="15"/>
  <p:tag name="TEXT PLACEHOLDER 13_SHAPECLASSPROTECTIONTYPE" val="0"/>
  <p:tag name="PICTURE 15_SHAPECLASSPROTECTIONTYPE" val="15"/>
  <p:tag name="PICTURE 16_SHAPECLASSPROTECTIONTYPE" val="15"/>
  <p:tag name="SHAPESETCLASSNAME" val="Object"/>
  <p:tag name="CONTENT PLACEHOLDER 17_SHAPECLASSPROTECTIONTYPE" val="0"/>
  <p:tag name="CONTENT PLACEHOLDER 20_SHAPECLASSPROTECTIONTYPE" val="0"/>
  <p:tag name="PICTURE 19_SHAPECLASSPROTECTIONTYPE" val="15"/>
  <p:tag name="CONTENT PLACEHOLDER 23_SHAPECLASSPROTECTIONTYPE" val="0"/>
  <p:tag name="PICTURE 22_SHAPECLASSPROTECTIONTYPE" val="15"/>
  <p:tag name="PICTURE 24_SHAPECLASSPROTECTIONTYPE" val="15"/>
  <p:tag name="PICTURE 25_SHAPECLASSPROTECTIONTYPE" val="15"/>
  <p:tag name="FIELD.DPT.CONTENT" val="GS/ACE"/>
  <p:tag name="FIELD.DPT.VALUE" val="GS/ACE | "/>
</p:tagLst>
</file>

<file path=ppt/tags/tag71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Slide"/>
  <p:tag name="COLORSETGROUPCLASSNAME" val="ColorSetGroup4"/>
  <p:tag name="FONTSETGROUPCLASSNAME" val="FontSetGroup1"/>
  <p:tag name="SHAPECLASSNAME" val="LogoOnSlides"/>
  <p:tag name="SHAPECLASSFILE" val="BoschLogo2016.emf"/>
  <p:tag name="SHAPECLASSPROTECTIONTYPE" val="15"/>
</p:tagLst>
</file>

<file path=ppt/tags/tag71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Slide"/>
  <p:tag name="COLORSETGROUPCLASSNAME" val="ColorSetGroup4"/>
  <p:tag name="FONTSETGROUPCLASSNAME" val="FontSetGroup1"/>
  <p:tag name="SHAPECLASSNAME" val="ColorBarOnSlides"/>
  <p:tag name="SHAPECLASSFILE" val="Bosch-Supergraphic-Bottom-4-3.png"/>
  <p:tag name="SHAPECLASSPROTECTIONTYPE" val="15"/>
</p:tagLst>
</file>

<file path=ppt/tags/tag713.xml><?xml version="1.0" encoding="utf-8"?>
<p:tagLst xmlns:a="http://schemas.openxmlformats.org/drawingml/2006/main" xmlns:r="http://schemas.openxmlformats.org/officeDocument/2006/relationships" xmlns:p="http://schemas.openxmlformats.org/presentationml/2006/main">
  <p:tag name="FONTSETCLASSNAME" val="FontSet1"/>
  <p:tag name="MLI" val="1"/>
  <p:tag name="SHAPESETGROUPCLASSNAME" val="ShapeSetGroup1"/>
  <p:tag name="COLORSETGROUPCLASSNAME" val="ColorSetGroup1"/>
  <p:tag name="FONTSETGROUPCLASSNAME" val="FontSetGroup1"/>
  <p:tag name="SHAPECLASSPROTECTIONTYPE" val="0"/>
  <p:tag name="FONT" val="Reg28"/>
  <p:tag name="FONTCOLOR" val="Black"/>
  <p:tag name="FONTCOLOR2" val="Primary"/>
  <p:tag name="RUNS.FONT" val="2"/>
  <p:tag name="COLORSETCLASSNAME" val="ColorSet2"/>
  <p:tag name="SHAPESETCLASSNAME" val="HiddenType2"/>
  <p:tag name="SHAPECLASSNAME" val="TitleOnSlidesPredefined"/>
  <p:tag name="COLORS" val="Black;-1;-2;-2;-3;-2"/>
</p:tagLst>
</file>

<file path=ppt/tags/tag714.xml><?xml version="1.0" encoding="utf-8"?>
<p:tagLst xmlns:a="http://schemas.openxmlformats.org/drawingml/2006/main" xmlns:r="http://schemas.openxmlformats.org/officeDocument/2006/relationships" xmlns:p="http://schemas.openxmlformats.org/presentationml/2006/main">
  <p:tag name="FONTSETCLASSNAME" val="FontSet1"/>
  <p:tag name="COLORSETCLASSNAME" val="ColorSet1"/>
  <p:tag name="STYLENAME" val="Bodystyle"/>
  <p:tag name="MLI" val="1"/>
  <p:tag name="SHAPESETGROUPCLASSNAME" val="ShapeSetGroup1"/>
  <p:tag name="SHAPESETCLASSNAME" val="Object"/>
  <p:tag name="COLORSETGROUPCLASSNAME" val="ColorSetGroup4"/>
  <p:tag name="FONTSETGROUPCLASSNAME" val="FontSetGroup1"/>
  <p:tag name="SHAPECLASSNAME" val="ObjectFull"/>
  <p:tag name="SHAPECLASSPROTECTIONTYPE" val="0"/>
  <p:tag name="COLORS" val="Black;-1;-2;-2;-1;-2"/>
</p:tagLst>
</file>

<file path=ppt/tags/tag715.xml><?xml version="1.0" encoding="utf-8"?>
<p:tagLst xmlns:a="http://schemas.openxmlformats.org/drawingml/2006/main" xmlns:r="http://schemas.openxmlformats.org/officeDocument/2006/relationships" xmlns:p="http://schemas.openxmlformats.org/presentationml/2006/main">
  <p:tag name="FONTSETCLASSNAME" val="FontSet1"/>
  <p:tag name="COLORS" val="-2;-2;-2;-2;Red;-2"/>
  <p:tag name="COLORSETCLASSNAME" val="ColorSet1"/>
  <p:tag name="SCRIPT" val="1"/>
  <p:tag name="FIELDS" val="CONF;DPT;DATE;"/>
  <p:tag name="MLI" val="1"/>
  <p:tag name="SHAPESETGROUPCLASSNAME" val="ShapeSetGroup1"/>
  <p:tag name="FONTSETGROUPCLASSNAME" val="FontSetGroup1"/>
  <p:tag name="SHAPECLASSNAME" val="FooterLine1OnSlides"/>
  <p:tag name="SHAPECLASSPROTECTIONTYPE" val="63"/>
  <p:tag name="COLORSETGROUPCLASSNAME" val="ColorSetGroup4"/>
  <p:tag name="SHAPESETCLASSNAME" val="Object"/>
  <p:tag name="FONT" val="Bold6"/>
  <p:tag name="FONT2" val="Reg6"/>
  <p:tag name="FONT3" val="Reg6"/>
  <p:tag name="FONTCOLOR" val="Red"/>
  <p:tag name="FONTCOLOR2" val="Black"/>
  <p:tag name="FONTCOLOR3" val="Black"/>
  <p:tag name="FONTCOLOR4" val="Black"/>
  <p:tag name="RUNS.FONT" val="4"/>
</p:tagLst>
</file>

<file path=ppt/tags/tag716.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RUNS.FONT" val="3"/>
  <p:tag name="COLORS" val="-2;-2;-2;-2;Black;-2"/>
  <p:tag name="COLORSETCLASSNAME" val="ColorSet1"/>
  <p:tag name="SCRIPT" val="1"/>
  <p:tag name="FIELDS" val="REM_ABL;COPY;"/>
  <p:tag name="MLI" val="1"/>
  <p:tag name="SHAPESETGROUPCLASSNAME" val="ShapeSetGroup1"/>
  <p:tag name="FONTSETGROUPCLASSNAME" val="FontSetGroup1"/>
  <p:tag name="SHAPECLASSNAME" val="FooterLine2OnSlides"/>
  <p:tag name="SHAPECLASSPROTECTIONTYPE" val="63"/>
  <p:tag name="COLORSETGROUPCLASSNAME" val="ColorSetGroup4"/>
  <p:tag name="SHAPESETCLASSNAME" val="Object"/>
  <p:tag name="FONTCOLOR" val="Black"/>
  <p:tag name="FONTCOLOR2" val="LightGray"/>
  <p:tag name="FONTCOLOR3" val="LightGray"/>
</p:tagLst>
</file>

<file path=ppt/tags/tag717.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FONTSETGROUPCLASSNAME" val="FontSetGroup1"/>
  <p:tag name="SHAPECLASSNAME" val="PageNumberOnSlides"/>
  <p:tag name="SHAPECLASSPROTECTIONTYPE" val="63"/>
  <p:tag name="COLORSETGROUPCLASSNAME" val="ColorSetGroup4"/>
  <p:tag name="SHAPESETCLASSNAME" val="Object"/>
</p:tagLst>
</file>

<file path=ppt/tags/tag718.xml><?xml version="1.0" encoding="utf-8"?>
<p:tagLst xmlns:a="http://schemas.openxmlformats.org/drawingml/2006/main" xmlns:r="http://schemas.openxmlformats.org/officeDocument/2006/relationships" xmlns:p="http://schemas.openxmlformats.org/presentationml/2006/main">
  <p:tag name="FONT" val="Reg6a"/>
  <p:tag name="FONTSETCLASSNAME" val="FontSet1"/>
  <p:tag name="COLORS" val="-2;-2;-2;-2;-2;-2"/>
  <p:tag name="COLORSETCLASSNAME" val="ColorSet1"/>
  <p:tag name="SCRIPT" val="1"/>
  <p:tag name="FIELDS" val="REM_ANL;"/>
  <p:tag name="MLI" val="1"/>
  <p:tag name="SHAPESETGROUPCLASSNAME" val="ShapeSetGroup1"/>
  <p:tag name="SHAPESETCLASSNAME" val="HiddenType2"/>
  <p:tag name="COLORSETGROUPCLASSNAME" val="ColorSetGroup1"/>
  <p:tag name="FONTSETGROUPCLASSNAME" val="FontSetGroup1"/>
  <p:tag name="SHAPECLASSNAME" val="Attachment"/>
  <p:tag name="SHAPECLASSPROTECTIONTYPE" val="3"/>
</p:tagLst>
</file>

<file path=ppt/tags/tag719.xml><?xml version="1.0" encoding="utf-8"?>
<p:tagLst xmlns:a="http://schemas.openxmlformats.org/drawingml/2006/main" xmlns:r="http://schemas.openxmlformats.org/officeDocument/2006/relationships" xmlns:p="http://schemas.openxmlformats.org/presentationml/2006/main">
  <p:tag name="RECTANGLE 6_SHAPECLASSPROTECTIONTYPE" val="11"/>
  <p:tag name="PICTURE 8_SHAPECLASSPROTECTIONTYPE" val="15"/>
  <p:tag name="TEXT BOX 9_SHAPECLASSPROTECTIONTYPE" val="11"/>
  <p:tag name="SHAPESETGROUPCLASSNAME" val="ShapeSetGroup1"/>
  <p:tag name="FONTSETGROUPCLASSNAME" val="FontSetGroup1"/>
  <p:tag name="STYLESETGROUPCLASSNAME" val="StyleSetGroup1"/>
  <p:tag name="MAPNAME" val="Map1"/>
  <p:tag name="MLI" val="1"/>
  <p:tag name="RECTANGLE 15_SHAPECLASSPROTECTIONTYPE" val="0"/>
  <p:tag name="RECTANGLE 7_SHAPECLASSPROTECTIONTYPE" val="0"/>
  <p:tag name="RECTANGLE 3_SHAPECLASSPROTECTIONTYPE" val="63"/>
  <p:tag name="PICTURE 10_SHAPECLASSPROTECTIONTYPE" val="15"/>
  <p:tag name="TEXT BOX 11_SHAPECLASSPROTECTIONTYPE" val="11"/>
  <p:tag name="FIELD.CHAPTER.COMBOINDEX" val="-2"/>
  <p:tag name="FIELD.REM_ANL.COMBOINDEX" val="-2"/>
  <p:tag name="FIELD.DPT.COMBOINDEX" val="-2"/>
  <p:tag name="RECTANGLE 10_SHAPECLASSPROTECTIONTYPE" val="0"/>
  <p:tag name="FIELD.CHAPTER.CONTENT" val="1A@B_Global | SSF Overview"/>
  <p:tag name="FIELD.CHAPTER.VALUE" val="1A@B_Global | SSF Overview"/>
  <p:tag name="ML_1" val="RB_Si_CDG"/>
  <p:tag name="ML_2" val="Bosch2.mcr"/>
  <p:tag name="ML_LAYOUT_RESOURCE" val="BOSCH2_4_3.mcr"/>
  <p:tag name="FIELDS.INITIALIZED" val="1"/>
  <p:tag name="COLORSETCLASSNAME" val="ColorSet2"/>
  <p:tag name="CFG.LAYOUT" val="BOSCH2"/>
  <p:tag name="RECTANGLE 2_SHAPECLASSPROTECTIONTYPE" val="3"/>
  <p:tag name="RECTANGLE 4_SHAPECLASSPROTECTIONTYPE" val="63"/>
  <p:tag name="RECTANGLE 5_SHAPECLASSPROTECTIONTYPE" val="63"/>
  <p:tag name="TEXT PLACEHOLDER 1_SHAPECLASSPROTECTIONTYPE" val="0"/>
  <p:tag name="COLORSETGROUPCLASSNAME" val="ColorSetGroup4"/>
  <p:tag name="CONFIG" val="BOSCH2"/>
  <p:tag name="CONTENT PLACEHOLDER 6_SHAPECLASSPROTECTIONTYPE" val="0"/>
  <p:tag name="CONTENT PLACEHOLDER 9_SHAPECLASSPROTECTIONTYPE" val="0"/>
  <p:tag name="CONTENT PLACEHOLDER 12_SHAPECLASSPROTECTIONTYPE" val="0"/>
  <p:tag name="PICTURE 11_SHAPECLASSPROTECTIONTYPE" val="15"/>
  <p:tag name="TEXT PLACEHOLDER 14_SHAPECLASSPROTECTIONTYPE" val="0"/>
  <p:tag name="PICTURE 18_SHAPECLASSPROTECTIONTYPE" val="15"/>
  <p:tag name="PICTURE 19_SHAPECLASSPROTECTIONTYPE" val="15"/>
  <p:tag name="SHAPESETCLASSNAME" val="Object"/>
  <p:tag name="CONTENT PLACEHOLDER 23_SHAPECLASSPROTECTIONTYPE" val="0"/>
  <p:tag name="CONTENT PLACEHOLDER 29_SHAPECLASSPROTECTIONTYPE" val="0"/>
  <p:tag name="PICTURE 26_SHAPECLASSPROTECTIONTYPE" val="15"/>
  <p:tag name="CONTENT PLACEHOLDER 16392_SHAPECLASSPROTECTIONTYPE" val="0"/>
  <p:tag name="PICTURE 16384_SHAPECLASSPROTECTIONTYPE" val="15"/>
  <p:tag name="FIELD.DPT.CONTENT" val="GS/ACE"/>
  <p:tag name="FIELD.DPT.VALUE" val="GS/ACE | "/>
</p:tagLst>
</file>

<file path=ppt/tags/tag72.xml><?xml version="1.0" encoding="utf-8"?>
<p:tagLst xmlns:a="http://schemas.openxmlformats.org/drawingml/2006/main" xmlns:r="http://schemas.openxmlformats.org/officeDocument/2006/relationships" xmlns:p="http://schemas.openxmlformats.org/presentationml/2006/main">
  <p:tag name="COLORSETCLASSNAME" val="ColorSet1"/>
  <p:tag name="COLORS" val="White;White;Black;White;Blue1;-2"/>
</p:tagLst>
</file>

<file path=ppt/tags/tag720.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Slide"/>
  <p:tag name="COLORSETGROUPCLASSNAME" val="ColorSetGroup4"/>
  <p:tag name="FONTSETGROUPCLASSNAME" val="FontSetGroup1"/>
  <p:tag name="SHAPECLASSNAME" val="LogoOnSlides"/>
  <p:tag name="SHAPECLASSFILE" val="BoschLogo2016.emf"/>
  <p:tag name="SHAPECLASSPROTECTIONTYPE" val="15"/>
</p:tagLst>
</file>

<file path=ppt/tags/tag721.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Black;-1;-1;-2"/>
</p:tagLst>
</file>

<file path=ppt/tags/tag722.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Black;-1;-1;-2"/>
</p:tagLst>
</file>

<file path=ppt/tags/tag723.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Black;-1;-1;-2"/>
</p:tagLst>
</file>

<file path=ppt/tags/tag72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Slide"/>
  <p:tag name="COLORSETGROUPCLASSNAME" val="ColorSetGroup4"/>
  <p:tag name="FONTSETGROUPCLASSNAME" val="FontSetGroup1"/>
  <p:tag name="SHAPECLASSNAME" val="ColorBarOnSlides"/>
  <p:tag name="SHAPECLASSFILE" val="Bosch-Supergraphic-Bottom-4-3.png"/>
  <p:tag name="SHAPECLASSPROTECTIONTYPE" val="15"/>
</p:tagLst>
</file>

<file path=ppt/tags/tag725.xml><?xml version="1.0" encoding="utf-8"?>
<p:tagLst xmlns:a="http://schemas.openxmlformats.org/drawingml/2006/main" xmlns:r="http://schemas.openxmlformats.org/officeDocument/2006/relationships" xmlns:p="http://schemas.openxmlformats.org/presentationml/2006/main">
  <p:tag name="FONTSETCLASSNAME" val="FontSet1"/>
  <p:tag name="MLI" val="1"/>
  <p:tag name="SHAPESETGROUPCLASSNAME" val="ShapeSetGroup1"/>
  <p:tag name="COLORSETGROUPCLASSNAME" val="ColorSetGroup1"/>
  <p:tag name="FONTSETGROUPCLASSNAME" val="FontSetGroup1"/>
  <p:tag name="SHAPECLASSPROTECTIONTYPE" val="0"/>
  <p:tag name="FONT" val="Reg28"/>
  <p:tag name="FONTCOLOR" val="Black"/>
  <p:tag name="FONTCOLOR2" val="Primary"/>
  <p:tag name="RUNS.FONT" val="2"/>
  <p:tag name="COLORSETCLASSNAME" val="ColorSet2"/>
  <p:tag name="SHAPESETCLASSNAME" val="HiddenType2"/>
  <p:tag name="SHAPECLASSNAME" val="TitleOnSlidesPredefined"/>
  <p:tag name="COLORS" val="Black;-1;-2;-2;-3;-2"/>
</p:tagLst>
</file>

<file path=ppt/tags/tag726.xml><?xml version="1.0" encoding="utf-8"?>
<p:tagLst xmlns:a="http://schemas.openxmlformats.org/drawingml/2006/main" xmlns:r="http://schemas.openxmlformats.org/officeDocument/2006/relationships" xmlns:p="http://schemas.openxmlformats.org/presentationml/2006/main">
  <p:tag name="FONTSETCLASSNAME" val="FontSet1"/>
  <p:tag name="COLORS" val="-2;-2;-2;-2;Red;-2"/>
  <p:tag name="COLORSETCLASSNAME" val="ColorSet1"/>
  <p:tag name="SCRIPT" val="1"/>
  <p:tag name="FIELDS" val="CONF;DPT;DATE;"/>
  <p:tag name="MLI" val="1"/>
  <p:tag name="SHAPESETGROUPCLASSNAME" val="ShapeSetGroup1"/>
  <p:tag name="FONTSETGROUPCLASSNAME" val="FontSetGroup1"/>
  <p:tag name="SHAPECLASSNAME" val="FooterLine1OnSlides"/>
  <p:tag name="SHAPECLASSPROTECTIONTYPE" val="63"/>
  <p:tag name="COLORSETGROUPCLASSNAME" val="ColorSetGroup4"/>
  <p:tag name="FONT" val="Bold6"/>
  <p:tag name="FONT2" val="Reg6"/>
  <p:tag name="FONT3" val="Reg6"/>
  <p:tag name="FONTCOLOR" val="Red"/>
  <p:tag name="FONTCOLOR2" val="Black"/>
  <p:tag name="FONTCOLOR3" val="Black"/>
  <p:tag name="FONTCOLOR4" val="Black"/>
  <p:tag name="RUNS.FONT" val="4"/>
  <p:tag name="SHAPESETCLASSNAME" val="Object"/>
</p:tagLst>
</file>

<file path=ppt/tags/tag727.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RUNS.FONT" val="3"/>
  <p:tag name="COLORS" val="-2;-2;-2;-2;Black;-2"/>
  <p:tag name="COLORSETCLASSNAME" val="ColorSet1"/>
  <p:tag name="SCRIPT" val="1"/>
  <p:tag name="FIELDS" val="REM_ABL;COPY;"/>
  <p:tag name="MLI" val="1"/>
  <p:tag name="SHAPESETGROUPCLASSNAME" val="ShapeSetGroup1"/>
  <p:tag name="FONTSETGROUPCLASSNAME" val="FontSetGroup1"/>
  <p:tag name="SHAPECLASSNAME" val="FooterLine2OnSlides"/>
  <p:tag name="SHAPECLASSPROTECTIONTYPE" val="63"/>
  <p:tag name="COLORSETGROUPCLASSNAME" val="ColorSetGroup4"/>
  <p:tag name="FONTCOLOR" val="Black"/>
  <p:tag name="FONTCOLOR2" val="LightGray"/>
  <p:tag name="FONTCOLOR3" val="LightGray"/>
  <p:tag name="SHAPESETCLASSNAME" val="Object"/>
</p:tagLst>
</file>

<file path=ppt/tags/tag728.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FONTSETGROUPCLASSNAME" val="FontSetGroup1"/>
  <p:tag name="SHAPECLASSNAME" val="PageNumberOnSlides"/>
  <p:tag name="SHAPECLASSPROTECTIONTYPE" val="63"/>
  <p:tag name="COLORSETGROUPCLASSNAME" val="ColorSetGroup4"/>
  <p:tag name="SHAPESETCLASSNAME" val="Object"/>
</p:tagLst>
</file>

<file path=ppt/tags/tag729.xml><?xml version="1.0" encoding="utf-8"?>
<p:tagLst xmlns:a="http://schemas.openxmlformats.org/drawingml/2006/main" xmlns:r="http://schemas.openxmlformats.org/officeDocument/2006/relationships" xmlns:p="http://schemas.openxmlformats.org/presentationml/2006/main">
  <p:tag name="FONT" val="Reg6a"/>
  <p:tag name="FONTSETCLASSNAME" val="FontSet1"/>
  <p:tag name="COLORS" val="-2;-2;-2;-2;-2;-2"/>
  <p:tag name="COLORSETCLASSNAME" val="ColorSet1"/>
  <p:tag name="SCRIPT" val="1"/>
  <p:tag name="FIELDS" val="REM_ANL;"/>
  <p:tag name="MLI" val="1"/>
  <p:tag name="SHAPESETGROUPCLASSNAME" val="ShapeSetGroup1"/>
  <p:tag name="SHAPESETCLASSNAME" val="HiddenType2"/>
  <p:tag name="COLORSETGROUPCLASSNAME" val="ColorSetGroup1"/>
  <p:tag name="FONTSETGROUPCLASSNAME" val="FontSetGroup1"/>
  <p:tag name="SHAPECLASSNAME" val="Attachment"/>
  <p:tag name="SHAPECLASSPROTECTIONTYPE" val="3"/>
</p:tagLst>
</file>

<file path=ppt/tags/tag73.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730.xml><?xml version="1.0" encoding="utf-8"?>
<p:tagLst xmlns:a="http://schemas.openxmlformats.org/drawingml/2006/main" xmlns:r="http://schemas.openxmlformats.org/officeDocument/2006/relationships" xmlns:p="http://schemas.openxmlformats.org/presentationml/2006/main">
  <p:tag name="COLORSETCLASSNAME" val="ColorSet2"/>
  <p:tag name="COLORS" val="Black;-1;DarkBlue;-1;-1;-2"/>
</p:tagLst>
</file>

<file path=ppt/tags/tag731.xml><?xml version="1.0" encoding="utf-8"?>
<p:tagLst xmlns:a="http://schemas.openxmlformats.org/drawingml/2006/main" xmlns:r="http://schemas.openxmlformats.org/officeDocument/2006/relationships" xmlns:p="http://schemas.openxmlformats.org/presentationml/2006/main">
  <p:tag name="COLORS" val="-2;-2;-2;-2;-1;-2"/>
  <p:tag name="COLORSETCLASSNAME" val="ColorSet2"/>
</p:tagLst>
</file>

<file path=ppt/tags/tag732.xml><?xml version="1.0" encoding="utf-8"?>
<p:tagLst xmlns:a="http://schemas.openxmlformats.org/drawingml/2006/main" xmlns:r="http://schemas.openxmlformats.org/officeDocument/2006/relationships" xmlns:p="http://schemas.openxmlformats.org/presentationml/2006/main">
  <p:tag name="COLORS" val="-2;-2;-2;-2;-1;-2"/>
  <p:tag name="COLORSETCLASSNAME" val="ColorSet2"/>
</p:tagLst>
</file>

<file path=ppt/tags/tag733.xml><?xml version="1.0" encoding="utf-8"?>
<p:tagLst xmlns:a="http://schemas.openxmlformats.org/drawingml/2006/main" xmlns:r="http://schemas.openxmlformats.org/officeDocument/2006/relationships" xmlns:p="http://schemas.openxmlformats.org/presentationml/2006/main">
  <p:tag name="COLORSETCLASSNAME" val="ColorSet2"/>
  <p:tag name="COLORS" val="Primary;-1;-2;-2;-1;-2"/>
</p:tagLst>
</file>

<file path=ppt/tags/tag734.xml><?xml version="1.0" encoding="utf-8"?>
<p:tagLst xmlns:a="http://schemas.openxmlformats.org/drawingml/2006/main" xmlns:r="http://schemas.openxmlformats.org/officeDocument/2006/relationships" xmlns:p="http://schemas.openxmlformats.org/presentationml/2006/main">
  <p:tag name="COLORSETCLASSNAME" val="ColorSet2"/>
  <p:tag name="COLORS" val="-2;-2;DarkBlue;-1;-1;-2"/>
</p:tagLst>
</file>

<file path=ppt/tags/tag735.xml><?xml version="1.0" encoding="utf-8"?>
<p:tagLst xmlns:a="http://schemas.openxmlformats.org/drawingml/2006/main" xmlns:r="http://schemas.openxmlformats.org/officeDocument/2006/relationships" xmlns:p="http://schemas.openxmlformats.org/presentationml/2006/main">
  <p:tag name="COLORS" val="-2;-2;-2;-2;-1;-2"/>
  <p:tag name="COLORSETCLASSNAME" val="ColorSet2"/>
</p:tagLst>
</file>

<file path=ppt/tags/tag736.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Blue;-2"/>
</p:tagLst>
</file>

<file path=ppt/tags/tag737.xml><?xml version="1.0" encoding="utf-8"?>
<p:tagLst xmlns:a="http://schemas.openxmlformats.org/drawingml/2006/main" xmlns:r="http://schemas.openxmlformats.org/officeDocument/2006/relationships" xmlns:p="http://schemas.openxmlformats.org/presentationml/2006/main">
  <p:tag name="COLORSETCLASSNAME" val="ColorSet2"/>
  <p:tag name="COLORS" val="-2;-2;DarkBlue;-1;-1;-2"/>
</p:tagLst>
</file>

<file path=ppt/tags/tag738.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Blue;-2"/>
</p:tagLst>
</file>

<file path=ppt/tags/tag739.xml><?xml version="1.0" encoding="utf-8"?>
<p:tagLst xmlns:a="http://schemas.openxmlformats.org/drawingml/2006/main" xmlns:r="http://schemas.openxmlformats.org/officeDocument/2006/relationships" xmlns:p="http://schemas.openxmlformats.org/presentationml/2006/main">
  <p:tag name="COLORSETCLASSNAME" val="ColorSet2"/>
  <p:tag name="COLORS" val="Primary;-1;-2;-2;-1;-2"/>
</p:tagLst>
</file>

<file path=ppt/tags/tag74.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740.xml><?xml version="1.0" encoding="utf-8"?>
<p:tagLst xmlns:a="http://schemas.openxmlformats.org/drawingml/2006/main" xmlns:r="http://schemas.openxmlformats.org/officeDocument/2006/relationships" xmlns:p="http://schemas.openxmlformats.org/presentationml/2006/main">
  <p:tag name="COLORS" val="-2;-2;-2;-2;-1;-2"/>
  <p:tag name="COLORSETCLASSNAME" val="ColorSet2"/>
</p:tagLst>
</file>

<file path=ppt/tags/tag741.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742.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743.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744.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745.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746.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1;-2;-2;-1;-2"/>
</p:tagLst>
</file>

<file path=ppt/tags/tag747.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1;-2;-2;-1;-2"/>
</p:tagLst>
</file>

<file path=ppt/tags/tag748.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1;-2;-2;-1;-2"/>
</p:tagLst>
</file>

<file path=ppt/tags/tag749.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1;-2;-2;-1;-2"/>
</p:tagLst>
</file>

<file path=ppt/tags/tag75.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750.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1;-2;-2;-1;-2"/>
</p:tagLst>
</file>

<file path=ppt/tags/tag751.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752.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753.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754.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755.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756.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757.xml><?xml version="1.0" encoding="utf-8"?>
<p:tagLst xmlns:a="http://schemas.openxmlformats.org/drawingml/2006/main" xmlns:r="http://schemas.openxmlformats.org/officeDocument/2006/relationships" xmlns:p="http://schemas.openxmlformats.org/presentationml/2006/main">
  <p:tag name="COLORSETCLASSNAME" val="ColorSet2"/>
  <p:tag name="COLORS" val="Black;-1;DarkBlue;-1;DarkBlue;-2"/>
</p:tagLst>
</file>

<file path=ppt/tags/tag758.xml><?xml version="1.0" encoding="utf-8"?>
<p:tagLst xmlns:a="http://schemas.openxmlformats.org/drawingml/2006/main" xmlns:r="http://schemas.openxmlformats.org/officeDocument/2006/relationships" xmlns:p="http://schemas.openxmlformats.org/presentationml/2006/main">
  <p:tag name="COLORSETCLASSNAME" val="ColorSet2"/>
  <p:tag name="COLORS" val="Black;-1;DarkBlue;-1;DarkBlue;-2"/>
</p:tagLst>
</file>

<file path=ppt/tags/tag759.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Blue;-2"/>
</p:tagLst>
</file>

<file path=ppt/tags/tag76.xml><?xml version="1.0" encoding="utf-8"?>
<p:tagLst xmlns:a="http://schemas.openxmlformats.org/drawingml/2006/main" xmlns:r="http://schemas.openxmlformats.org/officeDocument/2006/relationships" xmlns:p="http://schemas.openxmlformats.org/presentationml/2006/main">
  <p:tag name="COLORSETCLASSNAME" val="ColorSet1"/>
  <p:tag name="COLORS" val="Blue2;White;MediaBoxColor;White;-1;-2"/>
</p:tagLst>
</file>

<file path=ppt/tags/tag760.xml><?xml version="1.0" encoding="utf-8"?>
<p:tagLst xmlns:a="http://schemas.openxmlformats.org/drawingml/2006/main" xmlns:r="http://schemas.openxmlformats.org/officeDocument/2006/relationships" xmlns:p="http://schemas.openxmlformats.org/presentationml/2006/main">
  <p:tag name="COLORS" val="-2;-2;-2;-2;-1;-2"/>
  <p:tag name="COLORSETCLASSNAME" val="ColorSet2"/>
</p:tagLst>
</file>

<file path=ppt/tags/tag761.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1;-2;-2;-1;-2"/>
</p:tagLst>
</file>

<file path=ppt/tags/tag762.xml><?xml version="1.0" encoding="utf-8"?>
<p:tagLst xmlns:a="http://schemas.openxmlformats.org/drawingml/2006/main" xmlns:r="http://schemas.openxmlformats.org/officeDocument/2006/relationships" xmlns:p="http://schemas.openxmlformats.org/presentationml/2006/main">
  <p:tag name="COLORS" val="-2;-2;-2;-2;-1;-2"/>
  <p:tag name="COLORSETCLASSNAME" val="ColorSet2"/>
</p:tagLst>
</file>

<file path=ppt/tags/tag763.xml><?xml version="1.0" encoding="utf-8"?>
<p:tagLst xmlns:a="http://schemas.openxmlformats.org/drawingml/2006/main" xmlns:r="http://schemas.openxmlformats.org/officeDocument/2006/relationships" xmlns:p="http://schemas.openxmlformats.org/presentationml/2006/main">
  <p:tag name="COLORS" val="-2;-2;-2;-2;-1;-2"/>
  <p:tag name="COLORSETCLASSNAME" val="ColorSet2"/>
</p:tagLst>
</file>

<file path=ppt/tags/tag764.xml><?xml version="1.0" encoding="utf-8"?>
<p:tagLst xmlns:a="http://schemas.openxmlformats.org/drawingml/2006/main" xmlns:r="http://schemas.openxmlformats.org/officeDocument/2006/relationships" xmlns:p="http://schemas.openxmlformats.org/presentationml/2006/main">
  <p:tag name="COLORS" val="-2;-2;-2;-2;-1;-2"/>
  <p:tag name="COLORSETCLASSNAME" val="ColorSet2"/>
</p:tagLst>
</file>

<file path=ppt/tags/tag765.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766.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767.xml><?xml version="1.0" encoding="utf-8"?>
<p:tagLst xmlns:a="http://schemas.openxmlformats.org/drawingml/2006/main" xmlns:r="http://schemas.openxmlformats.org/officeDocument/2006/relationships" xmlns:p="http://schemas.openxmlformats.org/presentationml/2006/main">
  <p:tag name="COLORS" val="-2;-2;-2;-2;-1;-2"/>
  <p:tag name="COLORSETCLASSNAME" val="ColorSet2"/>
</p:tagLst>
</file>

<file path=ppt/tags/tag768.xml><?xml version="1.0" encoding="utf-8"?>
<p:tagLst xmlns:a="http://schemas.openxmlformats.org/drawingml/2006/main" xmlns:r="http://schemas.openxmlformats.org/officeDocument/2006/relationships" xmlns:p="http://schemas.openxmlformats.org/presentationml/2006/main">
  <p:tag name="COLORS" val="-2;-2;-2;-2;-1;-2"/>
  <p:tag name="COLORSETCLASSNAME" val="ColorSet2"/>
</p:tagLst>
</file>

<file path=ppt/tags/tag769.xml><?xml version="1.0" encoding="utf-8"?>
<p:tagLst xmlns:a="http://schemas.openxmlformats.org/drawingml/2006/main" xmlns:r="http://schemas.openxmlformats.org/officeDocument/2006/relationships" xmlns:p="http://schemas.openxmlformats.org/presentationml/2006/main">
  <p:tag name="COLORSETCLASSNAME" val="ColorSet2"/>
  <p:tag name="COLORS" val="Black;-1;DarkBlue;-1;DarkBlue;-2"/>
</p:tagLst>
</file>

<file path=ppt/tags/tag77.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770.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771.xml><?xml version="1.0" encoding="utf-8"?>
<p:tagLst xmlns:a="http://schemas.openxmlformats.org/drawingml/2006/main" xmlns:r="http://schemas.openxmlformats.org/officeDocument/2006/relationships" xmlns:p="http://schemas.openxmlformats.org/presentationml/2006/main">
  <p:tag name="COLORSETCLASSNAME" val="ColorSet2"/>
  <p:tag name="COLORS" val="Primary;-1;-2;-2;-1;-2"/>
</p:tagLst>
</file>

<file path=ppt/tags/tag772.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773.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774.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775.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776.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1;-2;-2;-1;-2"/>
</p:tagLst>
</file>

<file path=ppt/tags/tag777.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778.xml><?xml version="1.0" encoding="utf-8"?>
<p:tagLst xmlns:a="http://schemas.openxmlformats.org/drawingml/2006/main" xmlns:r="http://schemas.openxmlformats.org/officeDocument/2006/relationships" xmlns:p="http://schemas.openxmlformats.org/presentationml/2006/main">
  <p:tag name="RECTANGLE 6_SHAPECLASSPROTECTIONTYPE" val="11"/>
  <p:tag name="PICTURE 8_SHAPECLASSPROTECTIONTYPE" val="15"/>
  <p:tag name="TEXT BOX 9_SHAPECLASSPROTECTIONTYPE" val="11"/>
  <p:tag name="SHAPESETGROUPCLASSNAME" val="ShapeSetGroup1"/>
  <p:tag name="FONTSETGROUPCLASSNAME" val="FontSetGroup1"/>
  <p:tag name="STYLESETGROUPCLASSNAME" val="StyleSetGroup1"/>
  <p:tag name="MAPNAME" val="Map1"/>
  <p:tag name="MLI" val="1"/>
  <p:tag name="RECTANGLE 15_SHAPECLASSPROTECTIONTYPE" val="0"/>
  <p:tag name="RECTANGLE 7_SHAPECLASSPROTECTIONTYPE" val="0"/>
  <p:tag name="RECTANGLE 3_SHAPECLASSPROTECTIONTYPE" val="63"/>
  <p:tag name="PICTURE 10_SHAPECLASSPROTECTIONTYPE" val="15"/>
  <p:tag name="TEXT BOX 11_SHAPECLASSPROTECTIONTYPE" val="11"/>
  <p:tag name="FIELD.CHAPTER.COMBOINDEX" val="-2"/>
  <p:tag name="FIELD.REM_ANL.COMBOINDEX" val="-2"/>
  <p:tag name="FIELD.DPT.COMBOINDEX" val="-2"/>
  <p:tag name="RECTANGLE 10_SHAPECLASSPROTECTIONTYPE" val="0"/>
  <p:tag name="FIELD.CHAPTER.CONTENT" val="1A@B_Global | SSF Overview"/>
  <p:tag name="FIELD.CHAPTER.VALUE" val="1A@B_Global | SSF Overview"/>
  <p:tag name="ML_1" val="RB_Si_CDG"/>
  <p:tag name="ML_2" val="Bosch2.mcr"/>
  <p:tag name="ML_LAYOUT_RESOURCE" val="BOSCH2_4_3.mcr"/>
  <p:tag name="FIELDS.INITIALIZED" val="1"/>
  <p:tag name="COLORSETCLASSNAME" val="ColorSet2"/>
  <p:tag name="CFG.LAYOUT" val="BOSCH2"/>
  <p:tag name="RECTANGLE 2_SHAPECLASSPROTECTIONTYPE" val="3"/>
  <p:tag name="RECTANGLE 4_SHAPECLASSPROTECTIONTYPE" val="63"/>
  <p:tag name="RECTANGLE 5_SHAPECLASSPROTECTIONTYPE" val="63"/>
  <p:tag name="TEXT PLACEHOLDER 1_SHAPECLASSPROTECTIONTYPE" val="0"/>
  <p:tag name="COLORSETGROUPCLASSNAME" val="ColorSetGroup4"/>
  <p:tag name="CONFIG" val="BOSCH2"/>
  <p:tag name="CONTENT PLACEHOLDER 6_SHAPECLASSPROTECTIONTYPE" val="0"/>
  <p:tag name="CONTENT PLACEHOLDER 9_SHAPECLASSPROTECTIONTYPE" val="0"/>
  <p:tag name="CONTENT PLACEHOLDER 12_SHAPECLASSPROTECTIONTYPE" val="0"/>
  <p:tag name="PICTURE 11_SHAPECLASSPROTECTIONTYPE" val="15"/>
  <p:tag name="NBTXT" val="    Starting point – entry channels and Service Request creation"/>
  <p:tag name="NBTXTC" val="    Starting point – entry channels and Service Request creation"/>
  <p:tag name="AGTX" val="    Starting point – entry channels and Service Request creation"/>
  <p:tag name="AGTXC" val="    Starting point – entry channels and Service Request creation"/>
  <p:tag name="TEXT PLACEHOLDER 13_SHAPECLASSPROTECTIONTYPE" val="0"/>
  <p:tag name="PICTURE 14_SHAPECLASSPROTECTIONTYPE" val="15"/>
  <p:tag name="PICTURE 17_SHAPECLASSPROTECTIONTYPE" val="15"/>
  <p:tag name="SHAPESETCLASSNAME" val="Object"/>
  <p:tag name="CONTENT PLACEHOLDER 18_SHAPECLASSPROTECTIONTYPE" val="0"/>
  <p:tag name="CONTENT PLACEHOLDER 24_SHAPECLASSPROTECTIONTYPE" val="0"/>
  <p:tag name="PICTURE 23_SHAPECLASSPROTECTIONTYPE" val="15"/>
  <p:tag name="CONTENT PLACEHOLDER 27_SHAPECLASSPROTECTIONTYPE" val="0"/>
  <p:tag name="PICTURE 26_SHAPECLASSPROTECTIONTYPE" val="15"/>
  <p:tag name="FIELD.DPT.CONTENT" val="GS/ACE"/>
  <p:tag name="FIELD.DPT.VALUE" val="GS/ACE | "/>
</p:tagLst>
</file>

<file path=ppt/tags/tag77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Slide"/>
  <p:tag name="COLORSETGROUPCLASSNAME" val="ColorSetGroup4"/>
  <p:tag name="FONTSETGROUPCLASSNAME" val="FontSetGroup1"/>
  <p:tag name="SHAPECLASSNAME" val="LogoOnSlides"/>
  <p:tag name="SHAPECLASSFILE" val="BoschLogo2016.emf"/>
  <p:tag name="SHAPECLASSPROTECTIONTYPE" val="15"/>
</p:tagLst>
</file>

<file path=ppt/tags/tag78.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780.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Slide"/>
  <p:tag name="COLORSETGROUPCLASSNAME" val="ColorSetGroup4"/>
  <p:tag name="FONTSETGROUPCLASSNAME" val="FontSetGroup1"/>
  <p:tag name="SHAPECLASSNAME" val="ColorBarOnSlides"/>
  <p:tag name="SHAPECLASSFILE" val="Bosch-Supergraphic-Bottom-4-3.png"/>
  <p:tag name="SHAPECLASSPROTECTIONTYPE" val="15"/>
</p:tagLst>
</file>

<file path=ppt/tags/tag781.xml><?xml version="1.0" encoding="utf-8"?>
<p:tagLst xmlns:a="http://schemas.openxmlformats.org/drawingml/2006/main" xmlns:r="http://schemas.openxmlformats.org/officeDocument/2006/relationships" xmlns:p="http://schemas.openxmlformats.org/presentationml/2006/main">
  <p:tag name="FONTSETCLASSNAME" val="FontSet1"/>
  <p:tag name="COLORSETCLASSNAME" val="ColorSet1"/>
  <p:tag name="STYLENAME" val="Bodystyle"/>
  <p:tag name="MLI" val="1"/>
  <p:tag name="SHAPESETGROUPCLASSNAME" val="ShapeSetGroup1"/>
  <p:tag name="SHAPESETCLASSNAME" val="Object"/>
  <p:tag name="COLORSETGROUPCLASSNAME" val="ColorSetGroup4"/>
  <p:tag name="FONTSETGROUPCLASSNAME" val="FontSetGroup1"/>
  <p:tag name="SHAPECLASSNAME" val="ObjectFull"/>
  <p:tag name="SHAPECLASSPROTECTIONTYPE" val="0"/>
  <p:tag name="COLORS" val="Black;-1;-2;-2;-1;-2"/>
</p:tagLst>
</file>

<file path=ppt/tags/tag782.xml><?xml version="1.0" encoding="utf-8"?>
<p:tagLst xmlns:a="http://schemas.openxmlformats.org/drawingml/2006/main" xmlns:r="http://schemas.openxmlformats.org/officeDocument/2006/relationships" xmlns:p="http://schemas.openxmlformats.org/presentationml/2006/main">
  <p:tag name="FONTSETCLASSNAME" val="FontSet1"/>
  <p:tag name="MLI" val="1"/>
  <p:tag name="SHAPESETGROUPCLASSNAME" val="ShapeSetGroup1"/>
  <p:tag name="COLORSETGROUPCLASSNAME" val="ColorSetGroup1"/>
  <p:tag name="FONTSETGROUPCLASSNAME" val="FontSetGroup1"/>
  <p:tag name="SHAPECLASSPROTECTIONTYPE" val="0"/>
  <p:tag name="FONT" val="Reg28"/>
  <p:tag name="FONTCOLOR" val="Black"/>
  <p:tag name="FONTCOLOR2" val="Primary"/>
  <p:tag name="RUNS.FONT" val="2"/>
  <p:tag name="COLORSETCLASSNAME" val="ColorSet2"/>
  <p:tag name="SHAPESETCLASSNAME" val="HiddenType2"/>
  <p:tag name="SHAPECLASSNAME" val="TitleOnSlidesPredefined"/>
  <p:tag name="COLORS" val="Black;-1;-2;-2;-3;-2"/>
</p:tagLst>
</file>

<file path=ppt/tags/tag783.xml><?xml version="1.0" encoding="utf-8"?>
<p:tagLst xmlns:a="http://schemas.openxmlformats.org/drawingml/2006/main" xmlns:r="http://schemas.openxmlformats.org/officeDocument/2006/relationships" xmlns:p="http://schemas.openxmlformats.org/presentationml/2006/main">
  <p:tag name="FONTSETCLASSNAME" val="FontSet1"/>
  <p:tag name="COLORS" val="-2;-2;-2;-2;Red;-2"/>
  <p:tag name="COLORSETCLASSNAME" val="ColorSet1"/>
  <p:tag name="SCRIPT" val="1"/>
  <p:tag name="FIELDS" val="CONF;DPT;DATE;"/>
  <p:tag name="MLI" val="1"/>
  <p:tag name="SHAPESETGROUPCLASSNAME" val="ShapeSetGroup1"/>
  <p:tag name="FONTSETGROUPCLASSNAME" val="FontSetGroup1"/>
  <p:tag name="SHAPECLASSNAME" val="FooterLine1OnSlides"/>
  <p:tag name="SHAPECLASSPROTECTIONTYPE" val="63"/>
  <p:tag name="COLORSETGROUPCLASSNAME" val="ColorSetGroup4"/>
  <p:tag name="FONT" val="Bold6"/>
  <p:tag name="FONT2" val="Reg6"/>
  <p:tag name="FONT3" val="Reg6"/>
  <p:tag name="FONTCOLOR" val="Red"/>
  <p:tag name="FONTCOLOR2" val="Black"/>
  <p:tag name="FONTCOLOR3" val="Black"/>
  <p:tag name="FONTCOLOR4" val="Black"/>
  <p:tag name="RUNS.FONT" val="4"/>
  <p:tag name="SHAPESETCLASSNAME" val="Object"/>
</p:tagLst>
</file>

<file path=ppt/tags/tag784.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RUNS.FONT" val="3"/>
  <p:tag name="COLORS" val="-2;-2;-2;-2;Black;-2"/>
  <p:tag name="COLORSETCLASSNAME" val="ColorSet1"/>
  <p:tag name="SCRIPT" val="1"/>
  <p:tag name="FIELDS" val="REM_ABL;COPY;"/>
  <p:tag name="MLI" val="1"/>
  <p:tag name="SHAPESETGROUPCLASSNAME" val="ShapeSetGroup1"/>
  <p:tag name="FONTSETGROUPCLASSNAME" val="FontSetGroup1"/>
  <p:tag name="SHAPECLASSNAME" val="FooterLine2OnSlides"/>
  <p:tag name="SHAPECLASSPROTECTIONTYPE" val="63"/>
  <p:tag name="COLORSETGROUPCLASSNAME" val="ColorSetGroup4"/>
  <p:tag name="FONTCOLOR" val="Black"/>
  <p:tag name="FONTCOLOR2" val="LightGray"/>
  <p:tag name="FONTCOLOR3" val="LightGray"/>
  <p:tag name="SHAPESETCLASSNAME" val="Object"/>
</p:tagLst>
</file>

<file path=ppt/tags/tag785.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FONTSETGROUPCLASSNAME" val="FontSetGroup1"/>
  <p:tag name="SHAPECLASSNAME" val="PageNumberOnSlides"/>
  <p:tag name="SHAPECLASSPROTECTIONTYPE" val="63"/>
  <p:tag name="COLORSETGROUPCLASSNAME" val="ColorSetGroup4"/>
  <p:tag name="SHAPESETCLASSNAME" val="Object"/>
</p:tagLst>
</file>

<file path=ppt/tags/tag786.xml><?xml version="1.0" encoding="utf-8"?>
<p:tagLst xmlns:a="http://schemas.openxmlformats.org/drawingml/2006/main" xmlns:r="http://schemas.openxmlformats.org/officeDocument/2006/relationships" xmlns:p="http://schemas.openxmlformats.org/presentationml/2006/main">
  <p:tag name="FONT" val="Reg6a"/>
  <p:tag name="FONTSETCLASSNAME" val="FontSet1"/>
  <p:tag name="COLORS" val="-2;-2;-2;-2;-2;-2"/>
  <p:tag name="COLORSETCLASSNAME" val="ColorSet1"/>
  <p:tag name="SCRIPT" val="1"/>
  <p:tag name="FIELDS" val="REM_ANL;"/>
  <p:tag name="MLI" val="1"/>
  <p:tag name="SHAPESETGROUPCLASSNAME" val="ShapeSetGroup1"/>
  <p:tag name="SHAPESETCLASSNAME" val="HiddenType2"/>
  <p:tag name="COLORSETGROUPCLASSNAME" val="ColorSetGroup1"/>
  <p:tag name="FONTSETGROUPCLASSNAME" val="FontSetGroup1"/>
  <p:tag name="SHAPECLASSNAME" val="Attachment"/>
  <p:tag name="SHAPECLASSPROTECTIONTYPE" val="3"/>
</p:tagLst>
</file>

<file path=ppt/tags/tag787.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788.xml><?xml version="1.0" encoding="utf-8"?>
<p:tagLst xmlns:a="http://schemas.openxmlformats.org/drawingml/2006/main" xmlns:r="http://schemas.openxmlformats.org/officeDocument/2006/relationships" xmlns:p="http://schemas.openxmlformats.org/presentationml/2006/main">
  <p:tag name="COLORSETCLASSNAME" val="ColorSet1"/>
  <p:tag name="COLORS" val="-2;-2;-2;-2;White;-2"/>
</p:tagLst>
</file>

<file path=ppt/tags/tag789.xml><?xml version="1.0" encoding="utf-8"?>
<p:tagLst xmlns:a="http://schemas.openxmlformats.org/drawingml/2006/main" xmlns:r="http://schemas.openxmlformats.org/officeDocument/2006/relationships" xmlns:p="http://schemas.openxmlformats.org/presentationml/2006/main">
  <p:tag name="COLORSETCLASSNAME" val="ColorSet2"/>
  <p:tag name="COLORS" val="-1;-1;Black;-1;-1;-2"/>
</p:tagLst>
</file>

<file path=ppt/tags/tag79.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790.xml><?xml version="1.0" encoding="utf-8"?>
<p:tagLst xmlns:a="http://schemas.openxmlformats.org/drawingml/2006/main" xmlns:r="http://schemas.openxmlformats.org/officeDocument/2006/relationships" xmlns:p="http://schemas.openxmlformats.org/presentationml/2006/main">
  <p:tag name="COLORSETCLASSNAME" val="ColorSet2"/>
  <p:tag name="COLORS" val="DarkBlue;-1;Black;-1;-1;-2"/>
</p:tagLst>
</file>

<file path=ppt/tags/tag791.xml><?xml version="1.0" encoding="utf-8"?>
<p:tagLst xmlns:a="http://schemas.openxmlformats.org/drawingml/2006/main" xmlns:r="http://schemas.openxmlformats.org/officeDocument/2006/relationships" xmlns:p="http://schemas.openxmlformats.org/presentationml/2006/main">
  <p:tag name="COLORSETCLASSNAME" val="ColorSet2"/>
  <p:tag name="COLORS" val="DarkBlue;-1;Black;-1;-1;-2"/>
</p:tagLst>
</file>

<file path=ppt/tags/tag792.xml><?xml version="1.0" encoding="utf-8"?>
<p:tagLst xmlns:a="http://schemas.openxmlformats.org/drawingml/2006/main" xmlns:r="http://schemas.openxmlformats.org/officeDocument/2006/relationships" xmlns:p="http://schemas.openxmlformats.org/presentationml/2006/main">
  <p:tag name="COLORS" val="-2;-2;-2;-2;-1;-2"/>
  <p:tag name="COLORSETCLASSNAME" val="ColorSet2"/>
</p:tagLst>
</file>

<file path=ppt/tags/tag793.xml><?xml version="1.0" encoding="utf-8"?>
<p:tagLst xmlns:a="http://schemas.openxmlformats.org/drawingml/2006/main" xmlns:r="http://schemas.openxmlformats.org/officeDocument/2006/relationships" xmlns:p="http://schemas.openxmlformats.org/presentationml/2006/main">
  <p:tag name="COLORS" val="-2;-2;-2;-2;-1;-2"/>
  <p:tag name="COLORSETCLASSNAME" val="ColorSet2"/>
</p:tagLst>
</file>

<file path=ppt/tags/tag794.xml><?xml version="1.0" encoding="utf-8"?>
<p:tagLst xmlns:a="http://schemas.openxmlformats.org/drawingml/2006/main" xmlns:r="http://schemas.openxmlformats.org/officeDocument/2006/relationships" xmlns:p="http://schemas.openxmlformats.org/presentationml/2006/main">
  <p:tag name="COLORS" val="-2;-2;-2;-2;-1;-2"/>
  <p:tag name="COLORSETCLASSNAME" val="ColorSet2"/>
</p:tagLst>
</file>

<file path=ppt/tags/tag795.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2"/>
</p:tagLst>
</file>

<file path=ppt/tags/tag796.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2"/>
</p:tagLst>
</file>

<file path=ppt/tags/tag797.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2"/>
</p:tagLst>
</file>

<file path=ppt/tags/tag798.xml><?xml version="1.0" encoding="utf-8"?>
<p:tagLst xmlns:a="http://schemas.openxmlformats.org/drawingml/2006/main" xmlns:r="http://schemas.openxmlformats.org/officeDocument/2006/relationships" xmlns:p="http://schemas.openxmlformats.org/presentationml/2006/main">
  <p:tag name="COLORS" val="-2;-2;-2;-2;-1;-2"/>
  <p:tag name="COLORSETCLASSNAME" val="ColorSet2"/>
</p:tagLst>
</file>

<file path=ppt/tags/tag79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8.xml><?xml version="1.0" encoding="utf-8"?>
<p:tagLst xmlns:a="http://schemas.openxmlformats.org/drawingml/2006/main" xmlns:r="http://schemas.openxmlformats.org/officeDocument/2006/relationships" xmlns:p="http://schemas.openxmlformats.org/presentationml/2006/main">
  <p:tag name="FONT" val="Disguised"/>
  <p:tag name="FONTSETCLASSNAME" val="FontSet1"/>
  <p:tag name="COLORS" val="-2;-2;-2;-2;-2;-2"/>
  <p:tag name="COLORSETCLASSNAME" val="ColorSet1"/>
  <p:tag name="MLI" val="1"/>
  <p:tag name="SHAPESETGROUPCLASSNAME" val="ShapeSetGroup1"/>
  <p:tag name="SHAPESETCLASSNAME" val="TitleSlide"/>
  <p:tag name="COLORSETGROUPCLASSNAME" val="ColorSetGroup1"/>
  <p:tag name="FONTSETGROUPCLASSNAME" val="FontSetGroup1"/>
  <p:tag name="SHAPECLASSNAME" val="HiddenSubtitle"/>
  <p:tag name="SHAPECLASSPROTECTIONTYPE" val="0"/>
  <p:tag name="ML_SENDTOBACK" val=" 1"/>
</p:tagLst>
</file>

<file path=ppt/tags/tag80.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800.xml><?xml version="1.0" encoding="utf-8"?>
<p:tagLst xmlns:a="http://schemas.openxmlformats.org/drawingml/2006/main" xmlns:r="http://schemas.openxmlformats.org/officeDocument/2006/relationships" xmlns:p="http://schemas.openxmlformats.org/presentationml/2006/main">
  <p:tag name="COLORS" val="-2;-2;-2;-2;-1;-2"/>
  <p:tag name="COLORSETCLASSNAME" val="ColorSet2"/>
</p:tagLst>
</file>

<file path=ppt/tags/tag80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80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80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80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80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806.xml><?xml version="1.0" encoding="utf-8"?>
<p:tagLst xmlns:a="http://schemas.openxmlformats.org/drawingml/2006/main" xmlns:r="http://schemas.openxmlformats.org/officeDocument/2006/relationships" xmlns:p="http://schemas.openxmlformats.org/presentationml/2006/main">
  <p:tag name="COLORS" val="-1;-1;-2;-2;-1;-2"/>
  <p:tag name="COLORSETCLASSNAME" val="ColorSet2"/>
</p:tagLst>
</file>

<file path=ppt/tags/tag807.xml><?xml version="1.0" encoding="utf-8"?>
<p:tagLst xmlns:a="http://schemas.openxmlformats.org/drawingml/2006/main" xmlns:r="http://schemas.openxmlformats.org/officeDocument/2006/relationships" xmlns:p="http://schemas.openxmlformats.org/presentationml/2006/main">
  <p:tag name="COLORSETCLASSNAME" val="ColorSet2"/>
  <p:tag name="COLORS" val="Primary;-1;Black;-1;-1;-2"/>
</p:tagLst>
</file>

<file path=ppt/tags/tag808.xml><?xml version="1.0" encoding="utf-8"?>
<p:tagLst xmlns:a="http://schemas.openxmlformats.org/drawingml/2006/main" xmlns:r="http://schemas.openxmlformats.org/officeDocument/2006/relationships" xmlns:p="http://schemas.openxmlformats.org/presentationml/2006/main">
  <p:tag name="COLORSETCLASSNAME" val="ColorSet2"/>
  <p:tag name="COLORS" val="Turquoise;-1;Black;-1;-1;-2"/>
</p:tagLst>
</file>

<file path=ppt/tags/tag809.xml><?xml version="1.0" encoding="utf-8"?>
<p:tagLst xmlns:a="http://schemas.openxmlformats.org/drawingml/2006/main" xmlns:r="http://schemas.openxmlformats.org/officeDocument/2006/relationships" xmlns:p="http://schemas.openxmlformats.org/presentationml/2006/main">
  <p:tag name="COLORSETCLASSNAME" val="ColorSet2"/>
  <p:tag name="COLORS" val="DarkBlue;-1;Black;-1;-1;-2"/>
</p:tagLst>
</file>

<file path=ppt/tags/tag81.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810.xml><?xml version="1.0" encoding="utf-8"?>
<p:tagLst xmlns:a="http://schemas.openxmlformats.org/drawingml/2006/main" xmlns:r="http://schemas.openxmlformats.org/officeDocument/2006/relationships" xmlns:p="http://schemas.openxmlformats.org/presentationml/2006/main">
  <p:tag name="ML_2" val="Bosch2.mcr"/>
  <p:tag name="SHAPESETGROUPCLASSNAME" val="ShapeSetGroup1"/>
  <p:tag name="SHAPESETCLASSNAME" val="Object"/>
  <p:tag name="COLORSETGROUPCLASSNAME" val="ColorSetGroup5"/>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CONTENT PLACEHOLDER 11_SHAPECLASSPROTECTIONTYPE" val="0"/>
  <p:tag name="PICTURE 10_SHAPECLASSPROTECTIONTYPE" val="15"/>
  <p:tag name="CONTENT PLACEHOLDER 14_SHAPECLASSPROTECTIONTYPE" val="0"/>
  <p:tag name="PICTURE 13_SHAPECLASSPROTECTIONTYPE" val="15"/>
  <p:tag name="ML_LAYOUT_RESOURCE" val="BOSCH2_16_9.mcr"/>
  <p:tag name="ML_1" val="RB_Si"/>
  <p:tag name="FIELDS.INITIALIZED" val="1"/>
  <p:tag name="FIELD.CHAPTER.CONTENT" val="SSF FI OverviewSelf-Service Screen"/>
  <p:tag name="FIELD.CHAPTER.VALUE" val="SSF FI OverviewSelf-Service Screen"/>
  <p:tag name="FIELD.CHAPTER.COMBOINDEX" val="-2"/>
  <p:tag name="FIELD.REM_ANL.COMBOINDEX" val="-2"/>
  <p:tag name="FIELD.DPT.CONTENT" val="GS/ACE"/>
  <p:tag name="FIELD.DPT.VALUE" val="GS/ACE | "/>
  <p:tag name="FIELD.DPT.COMBOINDEX" val="-2"/>
</p:tagLst>
</file>

<file path=ppt/tags/tag81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5"/>
  <p:tag name="FONTSETGROUPCLASSNAME" val="FontSetGroup1"/>
  <p:tag name="SHAPECLASSFILE" val="BoschLogo2016.emf"/>
  <p:tag name="MLI" val="1"/>
  <p:tag name="SHAPECLASSNAME" val="LogoOnSlides"/>
  <p:tag name="SHAPECLASSPROTECTIONTYPE" val="15"/>
</p:tagLst>
</file>

<file path=ppt/tags/tag81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5"/>
  <p:tag name="FONTSETGROUPCLASSNAME" val="FontSetGroup1"/>
  <p:tag name="SHAPECLASSFILE" val="Bosch-Supergraphic-Bottom-16-9.png"/>
  <p:tag name="MLI" val="1"/>
  <p:tag name="SHAPECLASSNAME" val="ColorBarOnSlides"/>
  <p:tag name="SHAPECLASSPROTECTIONTYPE" val="15"/>
</p:tagLst>
</file>

<file path=ppt/tags/tag813.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Object"/>
  <p:tag name="COLORSETGROUPCLASSNAME" val="ColorSetGroup5"/>
  <p:tag name="FONTSETGROUPCLASSNAME" val="FontSetGroup1"/>
  <p:tag name="SHAPECLASSNAME" val="Chapterbox"/>
  <p:tag name="SHAPECLASSPROTECTIONTYPE" val="25"/>
  <p:tag name="COLORS" val="-2;-2;-2;-2;-3;-2"/>
</p:tagLst>
</file>

<file path=ppt/tags/tag814.xml><?xml version="1.0" encoding="utf-8"?>
<p:tagLst xmlns:a="http://schemas.openxmlformats.org/drawingml/2006/main" xmlns:r="http://schemas.openxmlformats.org/officeDocument/2006/relationships" xmlns:p="http://schemas.openxmlformats.org/presentationml/2006/main">
  <p:tag name="FONTSETCLASSNAME" val="FontSet1"/>
  <p:tag name="COLORS" val="-2;-2;-2;-2;Red;-2"/>
  <p:tag name="COLORSETCLASSNAME" val="ColorSet1"/>
  <p:tag name="SCRIPT" val="1"/>
  <p:tag name="FIELDS" val="CONF;DPT;DATE;"/>
  <p:tag name="MLI" val="1"/>
  <p:tag name="SHAPESETGROUPCLASSNAME" val="ShapeSetGroup1"/>
  <p:tag name="SHAPESETCLASSNAME" val="Object"/>
  <p:tag name="COLORSETGROUPCLASSNAME" val="ColorSetGroup5"/>
  <p:tag name="FONTSETGROUPCLASSNAME" val="FontSetGroup1"/>
  <p:tag name="SHAPECLASSNAME" val="FooterLine1OnSlides"/>
  <p:tag name="SHAPECLASSPROTECTIONTYPE" val="63"/>
  <p:tag name="FONTCOLOR4" val="Black"/>
  <p:tag name="FONTCOLOR3" val="Black"/>
  <p:tag name="FONTCOLOR2" val="Black"/>
  <p:tag name="FONTCOLOR" val="Red"/>
  <p:tag name="RUNS.FONT" val="4"/>
  <p:tag name="FONT3" val="Reg6"/>
  <p:tag name="FONT2" val="Reg6"/>
  <p:tag name="FONT" val="Bold6"/>
</p:tagLst>
</file>

<file path=ppt/tags/tag815.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RUNS.FONT" val="3"/>
  <p:tag name="COLORS" val="-2;-2;-2;-2;Black;-2"/>
  <p:tag name="COLORSETCLASSNAME" val="ColorSet1"/>
  <p:tag name="SCRIPT" val="1"/>
  <p:tag name="FIELDS" val="REM_ABL;COPY;"/>
  <p:tag name="MLI" val="1"/>
  <p:tag name="SHAPESETGROUPCLASSNAME" val="ShapeSetGroup1"/>
  <p:tag name="SHAPESETCLASSNAME" val="Object"/>
  <p:tag name="COLORSETGROUPCLASSNAME" val="ColorSetGroup5"/>
  <p:tag name="FONTSETGROUPCLASSNAME" val="FontSetGroup1"/>
  <p:tag name="SHAPECLASSNAME" val="FooterLine2OnSlides"/>
  <p:tag name="SHAPECLASSPROTECTIONTYPE" val="63"/>
  <p:tag name="FONTCOLOR3" val="LightGray"/>
  <p:tag name="FONTCOLOR2" val="LightGray"/>
  <p:tag name="FONTCOLOR" val="Black"/>
</p:tagLst>
</file>

<file path=ppt/tags/tag816.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COLORSETGROUPCLASSNAME" val="ColorSetGroup5"/>
  <p:tag name="FONTSETGROUPCLASSNAME" val="FontSetGroup1"/>
  <p:tag name="SHAPECLASSNAME" val="PageNumberOnSlides"/>
  <p:tag name="SHAPECLASSPROTECTIONTYPE" val="63"/>
</p:tagLst>
</file>

<file path=ppt/tags/tag817.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Object"/>
  <p:tag name="COLORSETGROUPCLASSNAME" val="ColorSetGroup5"/>
  <p:tag name="FONTSETGROUPCLASSNAME" val="FontSetGroup1"/>
  <p:tag name="SHAPECLASSNAME" val="Attachment"/>
  <p:tag name="SHAPECLASSPROTECTIONTYPE" val="3"/>
</p:tagLst>
</file>

<file path=ppt/tags/tag818.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5"/>
  <p:tag name="FONTSETGROUPCLASSNAME" val="FontSetGroup1"/>
  <p:tag name="SHAPECLASSNAME" val="tNavbar"/>
  <p:tag name="SHAPECLASSPROTECTIONTYPE" val="31"/>
</p:tagLst>
</file>

<file path=ppt/tags/tag819.xml><?xml version="1.0" encoding="utf-8"?>
<p:tagLst xmlns:a="http://schemas.openxmlformats.org/drawingml/2006/main" xmlns:r="http://schemas.openxmlformats.org/officeDocument/2006/relationships" xmlns:p="http://schemas.openxmlformats.org/presentationml/2006/main">
  <p:tag name="COLORSETCLASSNAME" val="ColorSet2"/>
  <p:tag name="COLORS" val="DarkBlue;-1;-2;-2;-1;-2"/>
</p:tagLst>
</file>

<file path=ppt/tags/tag82.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820.xml><?xml version="1.0" encoding="utf-8"?>
<p:tagLst xmlns:a="http://schemas.openxmlformats.org/drawingml/2006/main" xmlns:r="http://schemas.openxmlformats.org/officeDocument/2006/relationships" xmlns:p="http://schemas.openxmlformats.org/presentationml/2006/main">
  <p:tag name="COLORSETCLASSNAME" val="ColorSet2"/>
  <p:tag name="COLORS" val="DarkBlue;-1;-2;-2;-1;-2"/>
</p:tagLst>
</file>

<file path=ppt/tags/tag821.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822.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823.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82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825.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826.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2"/>
</p:tagLst>
</file>

<file path=ppt/tags/tag82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828.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82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83.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830.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83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832.xml><?xml version="1.0" encoding="utf-8"?>
<p:tagLst xmlns:a="http://schemas.openxmlformats.org/drawingml/2006/main" xmlns:r="http://schemas.openxmlformats.org/officeDocument/2006/relationships" xmlns:p="http://schemas.openxmlformats.org/presentationml/2006/main">
  <p:tag name="PICTURE 8_SHAPECLASSPROTECTIONTYPE" val="15"/>
  <p:tag name="SHAPESETGROUPCLASSNAME" val="ShapeSetGroup1"/>
  <p:tag name="FONTSETGROUPCLASSNAME" val="FontSetGroup1"/>
  <p:tag name="STYLESETGROUPCLASSNAME" val="StyleSetGroup1"/>
  <p:tag name="MAPNAME" val="Map1"/>
  <p:tag name="MLI" val="1"/>
  <p:tag name="RECTANGLE 15_SHAPECLASSPROTECTIONTYPE" val="0"/>
  <p:tag name="RECTANGLE 7_SHAPECLASSPROTECTIONTYPE" val="0"/>
  <p:tag name="RECTANGLE 3_SHAPECLASSPROTECTIONTYPE" val="63"/>
  <p:tag name="PICTURE 10_SHAPECLASSPROTECTIONTYPE" val="15"/>
  <p:tag name="TEXT BOX 11_SHAPECLASSPROTECTIONTYPE" val="11"/>
  <p:tag name="FIELD.CHAPTER.COMBOINDEX" val="-2"/>
  <p:tag name="FIELD.REM_ANL.COMBOINDEX" val="-2"/>
  <p:tag name="FIELD.DPT.COMBOINDEX" val="-2"/>
  <p:tag name="RECTANGLE 10_SHAPECLASSPROTECTIONTYPE" val="0"/>
  <p:tag name="TEXTBOX 1_SHAPECLASSPROTECTIONTYPE" val="31"/>
  <p:tag name="RECHTECK 2_SHAPECLASSPROTECTIONTYPE" val="27"/>
  <p:tag name="RECTANGLE 4_SHAPECLASSPROTECTIONTYPE" val="27"/>
  <p:tag name="PICTURE 2_SHAPECLASSPROTECTIONTYPE" val="15"/>
  <p:tag name="TEXT BOX 9_SHAPECLASSPROTECTIONTYPE" val="27"/>
  <p:tag name="FIELD.CHAPTER.CONTENT" val="SSF overview"/>
  <p:tag name="FIELD.CHAPTER.VALUE" val="SSF overview"/>
  <p:tag name="RECTANGLE 14_SHAPECLASSPROTECTIONTYPE" val="27"/>
  <p:tag name="PICTURE 4_SHAPECLASSPROTECTIONTYPE" val="15"/>
  <p:tag name="ML_1" val="RB_Si_CDG"/>
  <p:tag name="ML_2" val="Bosch2.mcr"/>
  <p:tag name="ML_LAYOUT_RESOURCE" val="BOSCH2_4_3.mcr"/>
  <p:tag name="FIELDS.INITIALIZED" val="1"/>
  <p:tag name="COLORSETCLASSNAME" val="ColorSet2"/>
  <p:tag name="CFG.LAYOUT" val="BOSCH2"/>
  <p:tag name="RECTANGLE 2_SHAPECLASSPROTECTIONTYPE" val="3"/>
  <p:tag name="RECTANGLE 5_SHAPECLASSPROTECTIONTYPE" val="63"/>
  <p:tag name="RECTANGLE 6_SHAPECLASSPROTECTIONTYPE" val="63"/>
  <p:tag name="TEXT PLACEHOLDER 1_SHAPECLASSPROTECTIONTYPE" val="0"/>
  <p:tag name="COLORSETGROUPCLASSNAME" val="ColorSetGroup4"/>
  <p:tag name="CONFIG" val="BOSCH2"/>
  <p:tag name="CONTENT PLACEHOLDER 9_SHAPECLASSPROTECTIONTYPE" val="0"/>
  <p:tag name="TITLE 8_SHAPECLASSPROTECTIONTYPE" val="0"/>
  <p:tag name="CONTENT PLACEHOLDER 12_SHAPECLASSPROTECTIONTYPE" val="0"/>
  <p:tag name="PICTURE 11_SHAPECLASSPROTECTIONTYPE" val="15"/>
  <p:tag name="CONTENT PLACEHOLDER 16_SHAPECLASSPROTECTIONTYPE" val="0"/>
  <p:tag name="PICTURE 15_SHAPECLASSPROTECTIONTYPE" val="15"/>
  <p:tag name="TEXT PLACEHOLDER 23_SHAPECLASSPROTECTIONTYPE" val="0"/>
  <p:tag name="PICTURE 35_SHAPECLASSPROTECTIONTYPE" val="15"/>
  <p:tag name="PICTURE 36_SHAPECLASSPROTECTIONTYPE" val="15"/>
  <p:tag name="SHAPESETCLASSNAME" val="Object"/>
  <p:tag name="CONTENT PLACEHOLDER 37_SHAPECLASSPROTECTIONTYPE" val="0"/>
  <p:tag name="CONTENT PLACEHOLDER 40_SHAPECLASSPROTECTIONTYPE" val="0"/>
  <p:tag name="PICTURE 39_SHAPECLASSPROTECTIONTYPE" val="15"/>
  <p:tag name="CONTENT PLACEHOLDER 43_SHAPECLASSPROTECTIONTYPE" val="0"/>
  <p:tag name="PICTURE 42_SHAPECLASSPROTECTIONTYPE" val="15"/>
  <p:tag name="FIELD.DPT.CONTENT" val="GS/ACE"/>
  <p:tag name="FIELD.DPT.VALUE" val="GS/ACE | "/>
</p:tagLst>
</file>

<file path=ppt/tags/tag833.xml><?xml version="1.0" encoding="utf-8"?>
<p:tagLst xmlns:a="http://schemas.openxmlformats.org/drawingml/2006/main" xmlns:r="http://schemas.openxmlformats.org/officeDocument/2006/relationships" xmlns:p="http://schemas.openxmlformats.org/presentationml/2006/main">
  <p:tag name="COLORSETCLASSNAME" val="ColorSet2"/>
  <p:tag name="COLORS" val="DarkBlue2;-1;Black;-1;-1;-2"/>
</p:tagLst>
</file>

<file path=ppt/tags/tag834.xml><?xml version="1.0" encoding="utf-8"?>
<p:tagLst xmlns:a="http://schemas.openxmlformats.org/drawingml/2006/main" xmlns:r="http://schemas.openxmlformats.org/officeDocument/2006/relationships" xmlns:p="http://schemas.openxmlformats.org/presentationml/2006/main">
  <p:tag name="COLORSETCLASSNAME" val="ColorSet2"/>
  <p:tag name="COLORS" val="DarkBlue;-1;-2;-2;-1;-2"/>
</p:tagLst>
</file>

<file path=ppt/tags/tag83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Slide"/>
  <p:tag name="COLORSETGROUPCLASSNAME" val="ColorSetGroup4"/>
  <p:tag name="FONTSETGROUPCLASSNAME" val="FontSetGroup1"/>
  <p:tag name="SHAPECLASSNAME" val="LogoOnSlides"/>
  <p:tag name="SHAPECLASSFILE" val="BoschLogo2016.emf"/>
  <p:tag name="SHAPECLASSPROTECTIONTYPE" val="15"/>
</p:tagLst>
</file>

<file path=ppt/tags/tag83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Slide"/>
  <p:tag name="COLORSETGROUPCLASSNAME" val="ColorSetGroup4"/>
  <p:tag name="FONTSETGROUPCLASSNAME" val="FontSetGroup1"/>
  <p:tag name="SHAPECLASSNAME" val="ColorBarOnSlides"/>
  <p:tag name="SHAPECLASSFILE" val="Bosch-Supergraphic-Bottom-4-3.png"/>
  <p:tag name="SHAPECLASSPROTECTIONTYPE" val="15"/>
</p:tagLst>
</file>

<file path=ppt/tags/tag837.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Black"/>
  <p:tag name="FONTCOLOR2" val="Primary"/>
  <p:tag name="RUNS.FONT" val="2"/>
  <p:tag name="COLORSETCLASSNAME" val="ColorSet2"/>
  <p:tag name="MLI" val="1"/>
  <p:tag name="SHAPESETGROUPCLASSNAME" val="ShapeSetGroup1"/>
  <p:tag name="SHAPESETCLASSNAME" val="Object"/>
  <p:tag name="COLORSETGROUPCLASSNAME" val="ColorSetGroup4"/>
  <p:tag name="FONTSETGROUPCLASSNAME" val="FontSetGroup1"/>
  <p:tag name="SHAPECLASSNAME" val="TitleOnSlidesPredefined"/>
  <p:tag name="SHAPECLASSPROTECTIONTYPE" val="0"/>
  <p:tag name="COLORS" val="Black;-1;-2;-2;-3;-2"/>
</p:tagLst>
</file>

<file path=ppt/tags/tag838.xml><?xml version="1.0" encoding="utf-8"?>
<p:tagLst xmlns:a="http://schemas.openxmlformats.org/drawingml/2006/main" xmlns:r="http://schemas.openxmlformats.org/officeDocument/2006/relationships" xmlns:p="http://schemas.openxmlformats.org/presentationml/2006/main">
  <p:tag name="FONTSETCLASSNAME" val="FontSet1"/>
  <p:tag name="COLORS" val="-2;-2;-2;-2;Red;-2"/>
  <p:tag name="COLORSETCLASSNAME" val="ColorSet1"/>
  <p:tag name="SCRIPT" val="1"/>
  <p:tag name="FIELDS" val="CONF;DPT;DATE;"/>
  <p:tag name="MLI" val="1"/>
  <p:tag name="SHAPESETGROUPCLASSNAME" val="ShapeSetGroup1"/>
  <p:tag name="FONTSETGROUPCLASSNAME" val="FontSetGroup1"/>
  <p:tag name="SHAPECLASSNAME" val="FooterLine1OnSlides"/>
  <p:tag name="SHAPECLASSPROTECTIONTYPE" val="63"/>
  <p:tag name="COLORSETGROUPCLASSNAME" val="ColorSetGroup4"/>
  <p:tag name="FONT" val="Bold6"/>
  <p:tag name="FONT2" val="Reg6"/>
  <p:tag name="FONT3" val="Reg6"/>
  <p:tag name="FONTCOLOR" val="Red"/>
  <p:tag name="FONTCOLOR2" val="Black"/>
  <p:tag name="FONTCOLOR3" val="Black"/>
  <p:tag name="FONTCOLOR4" val="Black"/>
  <p:tag name="RUNS.FONT" val="4"/>
  <p:tag name="SHAPESETCLASSNAME" val="Object"/>
</p:tagLst>
</file>

<file path=ppt/tags/tag839.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RUNS.FONT" val="3"/>
  <p:tag name="COLORS" val="-2;-2;-2;-2;Black;-2"/>
  <p:tag name="COLORSETCLASSNAME" val="ColorSet1"/>
  <p:tag name="SCRIPT" val="1"/>
  <p:tag name="FIELDS" val="REM_ABL;COPY;"/>
  <p:tag name="MLI" val="1"/>
  <p:tag name="SHAPESETGROUPCLASSNAME" val="ShapeSetGroup1"/>
  <p:tag name="FONTSETGROUPCLASSNAME" val="FontSetGroup1"/>
  <p:tag name="SHAPECLASSNAME" val="FooterLine2OnSlides"/>
  <p:tag name="SHAPECLASSPROTECTIONTYPE" val="63"/>
  <p:tag name="COLORSETGROUPCLASSNAME" val="ColorSetGroup4"/>
  <p:tag name="FONTCOLOR" val="Black"/>
  <p:tag name="FONTCOLOR2" val="LightGray"/>
  <p:tag name="FONTCOLOR3" val="LightGray"/>
  <p:tag name="SHAPESETCLASSNAME" val="Object"/>
</p:tagLst>
</file>

<file path=ppt/tags/tag84.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840.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FONTSETGROUPCLASSNAME" val="FontSetGroup1"/>
  <p:tag name="SHAPECLASSNAME" val="PageNumberOnSlides"/>
  <p:tag name="SHAPECLASSPROTECTIONTYPE" val="63"/>
  <p:tag name="COLORSETGROUPCLASSNAME" val="ColorSetGroup4"/>
  <p:tag name="SHAPESETCLASSNAME" val="Object"/>
</p:tagLst>
</file>

<file path=ppt/tags/tag841.xml><?xml version="1.0" encoding="utf-8"?>
<p:tagLst xmlns:a="http://schemas.openxmlformats.org/drawingml/2006/main" xmlns:r="http://schemas.openxmlformats.org/officeDocument/2006/relationships" xmlns:p="http://schemas.openxmlformats.org/presentationml/2006/main">
  <p:tag name="FONT" val="Reg6a"/>
  <p:tag name="FONTSETCLASSNAME" val="FontSet1"/>
  <p:tag name="COLORS" val="-2;-2;-2;-2;-2;-2"/>
  <p:tag name="COLORSETCLASSNAME" val="ColorSet1"/>
  <p:tag name="SCRIPT" val="1"/>
  <p:tag name="FIELDS" val="REM_ANL;"/>
  <p:tag name="MLI" val="1"/>
  <p:tag name="SHAPESETGROUPCLASSNAME" val="ShapeSetGroup1"/>
  <p:tag name="SHAPESETCLASSNAME" val="HiddenType2"/>
  <p:tag name="COLORSETGROUPCLASSNAME" val="ColorSetGroup1"/>
  <p:tag name="FONTSETGROUPCLASSNAME" val="FontSetGroup1"/>
  <p:tag name="SHAPECLASSNAME" val="Attachment"/>
  <p:tag name="SHAPECLASSPROTECTIONTYPE" val="3"/>
</p:tagLst>
</file>

<file path=ppt/tags/tag842.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1;Black;-1;-1;-2"/>
</p:tagLst>
</file>

<file path=ppt/tags/tag843.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1;-2;-2;-1;-2"/>
</p:tagLst>
</file>

<file path=ppt/tags/tag84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845.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846.xml><?xml version="1.0" encoding="utf-8"?>
<p:tagLst xmlns:a="http://schemas.openxmlformats.org/drawingml/2006/main" xmlns:r="http://schemas.openxmlformats.org/officeDocument/2006/relationships" xmlns:p="http://schemas.openxmlformats.org/presentationml/2006/main">
  <p:tag name="COLORSETCLASSNAME" val="ColorSet2"/>
  <p:tag name="COLORS" val="DarkBlue;-1;-2;-2;-1;-2"/>
</p:tagLst>
</file>

<file path=ppt/tags/tag847.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848.xml><?xml version="1.0" encoding="utf-8"?>
<p:tagLst xmlns:a="http://schemas.openxmlformats.org/drawingml/2006/main" xmlns:r="http://schemas.openxmlformats.org/officeDocument/2006/relationships" xmlns:p="http://schemas.openxmlformats.org/presentationml/2006/main">
  <p:tag name="COLORSETCLASSNAME" val="ColorSet2"/>
  <p:tag name="COLORS" val="DarkBlue2;-1;-2;-2;-1;-2"/>
</p:tagLst>
</file>

<file path=ppt/tags/tag849.xml><?xml version="1.0" encoding="utf-8"?>
<p:tagLst xmlns:a="http://schemas.openxmlformats.org/drawingml/2006/main" xmlns:r="http://schemas.openxmlformats.org/officeDocument/2006/relationships" xmlns:p="http://schemas.openxmlformats.org/presentationml/2006/main">
  <p:tag name="COLORSETCLASSNAME" val="ColorSet2"/>
  <p:tag name="COLORS" val="Turquoise;-1;-2;-2;-1;-2"/>
</p:tagLst>
</file>

<file path=ppt/tags/tag85.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850.xml><?xml version="1.0" encoding="utf-8"?>
<p:tagLst xmlns:a="http://schemas.openxmlformats.org/drawingml/2006/main" xmlns:r="http://schemas.openxmlformats.org/officeDocument/2006/relationships" xmlns:p="http://schemas.openxmlformats.org/presentationml/2006/main">
  <p:tag name="COLORSETCLASSNAME" val="ColorSet2"/>
  <p:tag name="COLORS" val="-1;-1;Black;-1;-1;-2"/>
</p:tagLst>
</file>

<file path=ppt/tags/tag851.xml><?xml version="1.0" encoding="utf-8"?>
<p:tagLst xmlns:a="http://schemas.openxmlformats.org/drawingml/2006/main" xmlns:r="http://schemas.openxmlformats.org/officeDocument/2006/relationships" xmlns:p="http://schemas.openxmlformats.org/presentationml/2006/main">
  <p:tag name="COLORSETCLASSNAME" val="ColorSet2"/>
  <p:tag name="COLORS" val="-1;-1;Black;-1;-1;-2"/>
</p:tagLst>
</file>

<file path=ppt/tags/tag852.xml><?xml version="1.0" encoding="utf-8"?>
<p:tagLst xmlns:a="http://schemas.openxmlformats.org/drawingml/2006/main" xmlns:r="http://schemas.openxmlformats.org/officeDocument/2006/relationships" xmlns:p="http://schemas.openxmlformats.org/presentationml/2006/main">
  <p:tag name="COLORSETCLASSNAME" val="ColorSet2"/>
  <p:tag name="COLORS" val="-1;-1;Black;-1;-1;-2"/>
</p:tagLst>
</file>

<file path=ppt/tags/tag85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854.xml><?xml version="1.0" encoding="utf-8"?>
<p:tagLst xmlns:a="http://schemas.openxmlformats.org/drawingml/2006/main" xmlns:r="http://schemas.openxmlformats.org/officeDocument/2006/relationships" xmlns:p="http://schemas.openxmlformats.org/presentationml/2006/main">
  <p:tag name="RECTANGLE 2_SHAPECLASSPROTECTIONTYPE" val="0"/>
  <p:tag name="PICTURE 8_SHAPECLASSPROTECTIONTYPE" val="15"/>
  <p:tag name="TEXT BOX 9_SHAPECLASSPROTECTIONTYPE" val="11"/>
  <p:tag name="SHAPESETGROUPCLASSNAME" val="ShapeSetGroup1"/>
  <p:tag name="FONTSETGROUPCLASSNAME" val="FontSetGroup1"/>
  <p:tag name="STYLESETGROUPCLASSNAME" val="StyleSetGroup1"/>
  <p:tag name="MAPNAME" val="Map1"/>
  <p:tag name="MLI" val="1"/>
  <p:tag name="RECTANGLE 15_SHAPECLASSPROTECTIONTYPE" val="0"/>
  <p:tag name="RECTANGLE 7_SHAPECLASSPROTECTIONTYPE" val="0"/>
  <p:tag name="PICTURE 10_SHAPECLASSPROTECTIONTYPE" val="15"/>
  <p:tag name="TEXT BOX 11_SHAPECLASSPROTECTIONTYPE" val="11"/>
  <p:tag name="FIELD.CHAPTER.COMBOINDEX" val="-2"/>
  <p:tag name="FIELD.REM_ANL.COMBOINDEX" val="-2"/>
  <p:tag name="FIELD.DPT.COMBOINDEX" val="-2"/>
  <p:tag name="RECTANGLE 10_SHAPECLASSPROTECTIONTYPE" val="0"/>
  <p:tag name="FIELD.CHAPTER.CONTENT" val="1A@B_Global | SSF Overview"/>
  <p:tag name="FIELD.CHAPTER.VALUE" val="1A@B_Global | SSF Overview"/>
  <p:tag name="ML_1" val="RB_Si_CDG"/>
  <p:tag name="ML_2" val="Bosch2.mcr"/>
  <p:tag name="ML_LAYOUT_RESOURCE" val="BOSCH2_4_3.mcr"/>
  <p:tag name="FIELDS.INITIALIZED" val="1"/>
  <p:tag name="COLORSETCLASSNAME" val="ColorSet2"/>
  <p:tag name="CFG.LAYOUT" val="BOSCH2"/>
  <p:tag name="RECTANGLE 3_SHAPECLASSPROTECTIONTYPE" val="3"/>
  <p:tag name="RECTANGLE 4_SHAPECLASSPROTECTIONTYPE" val="63"/>
  <p:tag name="RECTANGLE 5_SHAPECLASSPROTECTIONTYPE" val="63"/>
  <p:tag name="RECTANGLE 6_SHAPECLASSPROTECTIONTYPE" val="63"/>
  <p:tag name="TEXT PLACEHOLDER 2_SHAPECLASSPROTECTIONTYPE" val="0"/>
  <p:tag name="SHAPESETCLASSNAME" val="Object"/>
  <p:tag name="COLORSETGROUPCLASSNAME" val="ColorSetGroup4"/>
  <p:tag name="CONFIG" val="BOSCH2"/>
  <p:tag name="CONTENT PLACEHOLDER 7_SHAPECLASSPROTECTIONTYPE" val="0"/>
  <p:tag name="CONTENT PLACEHOLDER 10_SHAPECLASSPROTECTIONTYPE" val="0"/>
  <p:tag name="PICTURE 9_SHAPECLASSPROTECTIONTYPE" val="15"/>
  <p:tag name="CONTENT PLACEHOLDER 13_SHAPECLASSPROTECTIONTYPE" val="0"/>
  <p:tag name="PICTURE 12_SHAPECLASSPROTECTIONTYPE" val="15"/>
  <p:tag name="CONTENT PLACEHOLDER 15_SHAPECLASSPROTECTIONTYPE" val="0"/>
  <p:tag name="CONTENT PLACEHOLDER 18_SHAPECLASSPROTECTIONTYPE" val="0"/>
  <p:tag name="PICTURE 17_SHAPECLASSPROTECTIONTYPE" val="15"/>
  <p:tag name="CONTENT PLACEHOLDER 21_SHAPECLASSPROTECTIONTYPE" val="0"/>
  <p:tag name="PICTURE 20_SHAPECLASSPROTECTIONTYPE" val="15"/>
  <p:tag name="CONTENT PLACEHOLDER 24_SHAPECLASSPROTECTIONTYPE" val="0"/>
  <p:tag name="PICTURE 23_SHAPECLASSPROTECTIONTYPE" val="15"/>
  <p:tag name="CONTENT PLACEHOLDER 28_SHAPECLASSPROTECTIONTYPE" val="0"/>
  <p:tag name="PICTURE 27_SHAPECLASSPROTECTIONTYPE" val="15"/>
  <p:tag name="FIELD.DPT.CONTENT" val="GS/ACE"/>
  <p:tag name="FIELD.DPT.VALUE" val="GS/ACE | "/>
</p:tagLst>
</file>

<file path=ppt/tags/tag85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Slide"/>
  <p:tag name="COLORSETGROUPCLASSNAME" val="ColorSetGroup4"/>
  <p:tag name="FONTSETGROUPCLASSNAME" val="FontSetGroup1"/>
  <p:tag name="SHAPECLASSNAME" val="LogoOnSlides"/>
  <p:tag name="SHAPECLASSFILE" val="BoschLogo2016.emf"/>
  <p:tag name="SHAPECLASSPROTECTIONTYPE" val="15"/>
</p:tagLst>
</file>

<file path=ppt/tags/tag85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Slide"/>
  <p:tag name="COLORSETGROUPCLASSNAME" val="ColorSetGroup4"/>
  <p:tag name="FONTSETGROUPCLASSNAME" val="FontSetGroup1"/>
  <p:tag name="SHAPECLASSNAME" val="ColorBarOnSlides"/>
  <p:tag name="SHAPECLASSFILE" val="Bosch-Supergraphic-Bottom-4-3.png"/>
  <p:tag name="SHAPECLASSPROTECTIONTYPE" val="15"/>
</p:tagLst>
</file>

<file path=ppt/tags/tag857.xml><?xml version="1.0" encoding="utf-8"?>
<p:tagLst xmlns:a="http://schemas.openxmlformats.org/drawingml/2006/main" xmlns:r="http://schemas.openxmlformats.org/officeDocument/2006/relationships" xmlns:p="http://schemas.openxmlformats.org/presentationml/2006/main">
  <p:tag name="FONTSETCLASSNAME" val="FontSet1"/>
  <p:tag name="MLI" val="1"/>
  <p:tag name="SHAPESETGROUPCLASSNAME" val="ShapeSetGroup1"/>
  <p:tag name="COLORSETGROUPCLASSNAME" val="ColorSetGroup1"/>
  <p:tag name="FONTSETGROUPCLASSNAME" val="FontSetGroup1"/>
  <p:tag name="SHAPECLASSPROTECTIONTYPE" val="0"/>
  <p:tag name="FONT" val="Reg28"/>
  <p:tag name="FONTCOLOR" val="Black"/>
  <p:tag name="FONTCOLOR2" val="Primary"/>
  <p:tag name="RUNS.FONT" val="2"/>
  <p:tag name="COLORSETCLASSNAME" val="ColorSet2"/>
  <p:tag name="SHAPESETCLASSNAME" val="HiddenType2"/>
  <p:tag name="SHAPECLASSNAME" val="TitleOnSlidesPredefined"/>
  <p:tag name="COLORS" val="Black;-1;-2;-2;-3;-2"/>
</p:tagLst>
</file>

<file path=ppt/tags/tag858.xml><?xml version="1.0" encoding="utf-8"?>
<p:tagLst xmlns:a="http://schemas.openxmlformats.org/drawingml/2006/main" xmlns:r="http://schemas.openxmlformats.org/officeDocument/2006/relationships" xmlns:p="http://schemas.openxmlformats.org/presentationml/2006/main">
  <p:tag name="FONTSETCLASSNAME" val="FontSet1"/>
  <p:tag name="COLORSETCLASSNAME" val="ColorSet1"/>
  <p:tag name="STYLENAME" val="Bodystyle"/>
  <p:tag name="MLI" val="1"/>
  <p:tag name="SHAPESETGROUPCLASSNAME" val="ShapeSetGroup1"/>
  <p:tag name="SHAPESETCLASSNAME" val="Object"/>
  <p:tag name="COLORSETGROUPCLASSNAME" val="ColorSetGroup4"/>
  <p:tag name="FONTSETGROUPCLASSNAME" val="FontSetGroup1"/>
  <p:tag name="SHAPECLASSNAME" val="ObjectFull"/>
  <p:tag name="SHAPECLASSPROTECTIONTYPE" val="0"/>
  <p:tag name="COLORS" val="Black;-1;-2;-2;-1;-2"/>
</p:tagLst>
</file>

<file path=ppt/tags/tag859.xml><?xml version="1.0" encoding="utf-8"?>
<p:tagLst xmlns:a="http://schemas.openxmlformats.org/drawingml/2006/main" xmlns:r="http://schemas.openxmlformats.org/officeDocument/2006/relationships" xmlns:p="http://schemas.openxmlformats.org/presentationml/2006/main">
  <p:tag name="FONTSETCLASSNAME" val="FontSet1"/>
  <p:tag name="COLORS" val="-2;-2;-2;-2;Red;-2"/>
  <p:tag name="COLORSETCLASSNAME" val="ColorSet1"/>
  <p:tag name="SCRIPT" val="1"/>
  <p:tag name="FIELDS" val="CONF;DPT;DATE;"/>
  <p:tag name="MLI" val="1"/>
  <p:tag name="SHAPESETGROUPCLASSNAME" val="ShapeSetGroup1"/>
  <p:tag name="FONTSETGROUPCLASSNAME" val="FontSetGroup1"/>
  <p:tag name="SHAPECLASSNAME" val="FooterLine1OnSlides"/>
  <p:tag name="SHAPECLASSPROTECTIONTYPE" val="63"/>
  <p:tag name="SHAPESETCLASSNAME" val="Object"/>
  <p:tag name="COLORSETGROUPCLASSNAME" val="ColorSetGroup4"/>
  <p:tag name="FONT" val="Bold6"/>
  <p:tag name="FONT2" val="Reg6"/>
  <p:tag name="FONT3" val="Reg6"/>
  <p:tag name="FONTCOLOR" val="Red"/>
  <p:tag name="FONTCOLOR2" val="Black"/>
  <p:tag name="FONTCOLOR3" val="Black"/>
  <p:tag name="FONTCOLOR4" val="Black"/>
  <p:tag name="RUNS.FONT" val="4"/>
</p:tagLst>
</file>

<file path=ppt/tags/tag86.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860.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RUNS.FONT" val="3"/>
  <p:tag name="COLORS" val="-2;-2;-2;-2;Black;-2"/>
  <p:tag name="COLORSETCLASSNAME" val="ColorSet1"/>
  <p:tag name="SCRIPT" val="1"/>
  <p:tag name="FIELDS" val="REM_ABL;COPY;"/>
  <p:tag name="MLI" val="1"/>
  <p:tag name="SHAPESETGROUPCLASSNAME" val="ShapeSetGroup1"/>
  <p:tag name="FONTSETGROUPCLASSNAME" val="FontSetGroup1"/>
  <p:tag name="SHAPECLASSNAME" val="FooterLine2OnSlides"/>
  <p:tag name="SHAPECLASSPROTECTIONTYPE" val="63"/>
  <p:tag name="SHAPESETCLASSNAME" val="Object"/>
  <p:tag name="COLORSETGROUPCLASSNAME" val="ColorSetGroup4"/>
  <p:tag name="FONTCOLOR" val="Black"/>
  <p:tag name="FONTCOLOR2" val="LightGray"/>
  <p:tag name="FONTCOLOR3" val="LightGray"/>
</p:tagLst>
</file>

<file path=ppt/tags/tag861.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FONTSETGROUPCLASSNAME" val="FontSetGroup1"/>
  <p:tag name="SHAPECLASSNAME" val="PageNumberOnSlides"/>
  <p:tag name="SHAPECLASSPROTECTIONTYPE" val="63"/>
  <p:tag name="SHAPESETCLASSNAME" val="Object"/>
  <p:tag name="COLORSETGROUPCLASSNAME" val="ColorSetGroup4"/>
</p:tagLst>
</file>

<file path=ppt/tags/tag862.xml><?xml version="1.0" encoding="utf-8"?>
<p:tagLst xmlns:a="http://schemas.openxmlformats.org/drawingml/2006/main" xmlns:r="http://schemas.openxmlformats.org/officeDocument/2006/relationships" xmlns:p="http://schemas.openxmlformats.org/presentationml/2006/main">
  <p:tag name="FONT" val="Reg6a"/>
  <p:tag name="FONTSETCLASSNAME" val="FontSet1"/>
  <p:tag name="COLORS" val="-2;-2;-2;-2;-2;-2"/>
  <p:tag name="COLORSETCLASSNAME" val="ColorSet1"/>
  <p:tag name="SCRIPT" val="1"/>
  <p:tag name="FIELDS" val="REM_ANL;"/>
  <p:tag name="MLI" val="1"/>
  <p:tag name="SHAPESETGROUPCLASSNAME" val="ShapeSetGroup1"/>
  <p:tag name="SHAPESETCLASSNAME" val="HiddenType2"/>
  <p:tag name="COLORSETGROUPCLASSNAME" val="ColorSetGroup1"/>
  <p:tag name="FONTSETGROUPCLASSNAME" val="FontSetGroup1"/>
  <p:tag name="SHAPECLASSNAME" val="Attachment"/>
  <p:tag name="SHAPECLASSPROTECTIONTYPE" val="3"/>
</p:tagLst>
</file>

<file path=ppt/tags/tag863.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864.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2"/>
</p:tagLst>
</file>

<file path=ppt/tags/tag865.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2"/>
</p:tagLst>
</file>

<file path=ppt/tags/tag866.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2"/>
</p:tagLst>
</file>

<file path=ppt/tags/tag867.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868.xml><?xml version="1.0" encoding="utf-8"?>
<p:tagLst xmlns:a="http://schemas.openxmlformats.org/drawingml/2006/main" xmlns:r="http://schemas.openxmlformats.org/officeDocument/2006/relationships" xmlns:p="http://schemas.openxmlformats.org/presentationml/2006/main">
  <p:tag name="COLORSETCLASSNAME" val="ColorSet2"/>
  <p:tag name="COLORS" val="DarkBlue;-1;-1;-1;-1;-2"/>
</p:tagLst>
</file>

<file path=ppt/tags/tag869.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87.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870.xml><?xml version="1.0" encoding="utf-8"?>
<p:tagLst xmlns:a="http://schemas.openxmlformats.org/drawingml/2006/main" xmlns:r="http://schemas.openxmlformats.org/officeDocument/2006/relationships" xmlns:p="http://schemas.openxmlformats.org/presentationml/2006/main">
  <p:tag name="COLORSETCLASSNAME" val="ColorSet2"/>
  <p:tag name="COLORS" val="DarkBlue;-1;-1;-1;-1;-2"/>
</p:tagLst>
</file>

<file path=ppt/tags/tag871.xml><?xml version="1.0" encoding="utf-8"?>
<p:tagLst xmlns:a="http://schemas.openxmlformats.org/drawingml/2006/main" xmlns:r="http://schemas.openxmlformats.org/officeDocument/2006/relationships" xmlns:p="http://schemas.openxmlformats.org/presentationml/2006/main">
  <p:tag name="COLORS" val="-2;-2;-2;-2;-1;-2"/>
  <p:tag name="COLORSETCLASSNAME" val="ColorSet2"/>
</p:tagLst>
</file>

<file path=ppt/tags/tag872.xml><?xml version="1.0" encoding="utf-8"?>
<p:tagLst xmlns:a="http://schemas.openxmlformats.org/drawingml/2006/main" xmlns:r="http://schemas.openxmlformats.org/officeDocument/2006/relationships" xmlns:p="http://schemas.openxmlformats.org/presentationml/2006/main">
  <p:tag name="COLORS" val="-2;-2;-2;-2;-1;-2"/>
  <p:tag name="COLORSETCLASSNAME" val="ColorSet2"/>
</p:tagLst>
</file>

<file path=ppt/tags/tag873.xml><?xml version="1.0" encoding="utf-8"?>
<p:tagLst xmlns:a="http://schemas.openxmlformats.org/drawingml/2006/main" xmlns:r="http://schemas.openxmlformats.org/officeDocument/2006/relationships" xmlns:p="http://schemas.openxmlformats.org/presentationml/2006/main">
  <p:tag name="COLORS" val="-2;-2;-2;-2;-1;-2"/>
  <p:tag name="COLORSETCLASSNAME" val="ColorSet2"/>
</p:tagLst>
</file>

<file path=ppt/tags/tag87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875.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1;-1;-1;-1;-2"/>
</p:tagLst>
</file>

<file path=ppt/tags/tag876.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877.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878.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879.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88.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880.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881.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882.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883.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884.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885.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886.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887.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888.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889.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89.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890.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891.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892.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893.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2"/>
</p:tagLst>
</file>

<file path=ppt/tags/tag894.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2"/>
</p:tagLst>
</file>

<file path=ppt/tags/tag895.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2"/>
</p:tagLst>
</file>

<file path=ppt/tags/tag896.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2"/>
</p:tagLst>
</file>

<file path=ppt/tags/tag897.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2"/>
</p:tagLst>
</file>

<file path=ppt/tags/tag898.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2"/>
</p:tagLst>
</file>

<file path=ppt/tags/tag899.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2"/>
</p:tagLst>
</file>

<file path=ppt/tags/tag9.xml><?xml version="1.0" encoding="utf-8"?>
<p:tagLst xmlns:a="http://schemas.openxmlformats.org/drawingml/2006/main" xmlns:r="http://schemas.openxmlformats.org/officeDocument/2006/relationships" xmlns:p="http://schemas.openxmlformats.org/presentationml/2006/main">
  <p:tag name="FONT" val="Reg80"/>
  <p:tag name="FONTSETCLASSNAME" val="FontSet1"/>
  <p:tag name="COLORS" val="-2;-2;-2;-2;White;-2"/>
  <p:tag name="COLORSETCLASSNAME" val="ColorSet1"/>
  <p:tag name="MLI" val="1"/>
  <p:tag name="SHAPESETGROUPCLASSNAME" val="ShapeSetGroup1"/>
  <p:tag name="SHAPESETCLASSNAME" val="TitleSlide"/>
  <p:tag name="COLORSETGROUPCLASSNAME" val="ColorSetGroup1"/>
  <p:tag name="FONTSETGROUPCLASSNAME" val="FontSetGroup1"/>
  <p:tag name="SHAPECLASSNAME" val="TitleOnTitleSlides"/>
  <p:tag name="SHAPECLASSPROTECTIONTYPE" val="3"/>
</p:tagLst>
</file>

<file path=ppt/tags/tag90.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900.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2"/>
</p:tagLst>
</file>

<file path=ppt/tags/tag901.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2"/>
</p:tagLst>
</file>

<file path=ppt/tags/tag902.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2"/>
</p:tagLst>
</file>

<file path=ppt/tags/tag903.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2"/>
</p:tagLst>
</file>

<file path=ppt/tags/tag904.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2"/>
</p:tagLst>
</file>

<file path=ppt/tags/tag905.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2"/>
</p:tagLst>
</file>

<file path=ppt/tags/tag90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90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90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90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91.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910.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911.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91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913.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914.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915.xml><?xml version="1.0" encoding="utf-8"?>
<p:tagLst xmlns:a="http://schemas.openxmlformats.org/drawingml/2006/main" xmlns:r="http://schemas.openxmlformats.org/officeDocument/2006/relationships" xmlns:p="http://schemas.openxmlformats.org/presentationml/2006/main">
  <p:tag name="FIELDS.INITIALIZED" val="1"/>
  <p:tag name="ML_1" val="RB_Si_CDG"/>
  <p:tag name="ML_2" val="Bosch2.mcr"/>
  <p:tag name="ML_LAYOUT_RESOURCE" val="BOSCH2_4_3.mcr"/>
  <p:tag name="SHAPESETGROUPCLASSNAME" val="ShapeSetGroup1"/>
  <p:tag name="SHAPESETCLASSNAME" val="Object"/>
  <p:tag name="COLORSETGROUPCLASSNAME" val="ColorSetGroup1"/>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FIELD.CHAPTER.COMBOINDEX" val="-2"/>
  <p:tag name="FIELD.REM_ANL.COMBOINDEX" val="-2"/>
  <p:tag name="FIELD.DPT.COMBOINDEX" val="-2"/>
  <p:tag name="FIELD.DPT.CONTENT" val="GS/ACE"/>
  <p:tag name="FIELD.DPT.VALUE" val="GS/ACE | "/>
</p:tagLst>
</file>

<file path=ppt/tags/tag916.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Object"/>
  <p:tag name="COLORSETGROUPCLASSNAME" val="ColorSetGroup1"/>
  <p:tag name="FONTSETGROUPCLASSNAME" val="FontSetGroup1"/>
  <p:tag name="SHAPECLASSNAME" val="FooterLine1OnSlides"/>
  <p:tag name="SHAPECLASSPROTECTIONTYPE" val="63"/>
</p:tagLst>
</file>

<file path=ppt/tags/tag917.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Object"/>
  <p:tag name="COLORSETGROUPCLASSNAME" val="ColorSetGroup1"/>
  <p:tag name="FONTSETGROUPCLASSNAME" val="FontSetGroup1"/>
  <p:tag name="SHAPECLASSNAME" val="FooterLine2OnSlides"/>
  <p:tag name="SHAPECLASSPROTECTIONTYPE" val="63"/>
</p:tagLst>
</file>

<file path=ppt/tags/tag918.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COLORSETGROUPCLASSNAME" val="ColorSetGroup1"/>
  <p:tag name="FONTSETGROUPCLASSNAME" val="FontSetGroup1"/>
  <p:tag name="SHAPECLASSNAME" val="PageNumberOnSlides"/>
  <p:tag name="SHAPECLASSPROTECTIONTYPE" val="63"/>
</p:tagLst>
</file>

<file path=ppt/tags/tag919.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Object"/>
  <p:tag name="COLORSETGROUPCLASSNAME" val="ColorSetGroup1"/>
  <p:tag name="FONTSETGROUPCLASSNAME" val="FontSetGroup1"/>
  <p:tag name="SHAPECLASSNAME" val="Attachment"/>
  <p:tag name="SHAPECLASSPROTECTIONTYPE" val="3"/>
</p:tagLst>
</file>

<file path=ppt/tags/tag92.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920.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1"/>
  <p:tag name="FONTSETGROUPCLASSNAME" val="FontSetGroup1"/>
  <p:tag name="SHAPECLASSNAME" val="tNavbar"/>
  <p:tag name="SHAPECLASSPROTECTIONTYPE" val="31"/>
</p:tagLst>
</file>

<file path=ppt/tags/tag921.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Black"/>
  <p:tag name="FONTCOLOR2" val="Primary"/>
  <p:tag name="RUNS.FONT" val="2"/>
  <p:tag name="COLORSETCLASSNAME" val="ColorSet2"/>
  <p:tag name="MLI" val="1"/>
  <p:tag name="SHAPESETGROUPCLASSNAME" val="ShapeSetGroup1"/>
  <p:tag name="SHAPESETCLASSNAME" val="HiddenType2"/>
  <p:tag name="COLORSETGROUPCLASSNAME" val="ColorSetGroup4"/>
  <p:tag name="FONTSETGROUPCLASSNAME" val="FontSetGroup1"/>
  <p:tag name="SHAPECLASSNAME" val="TitleOnSlidesPredefined"/>
  <p:tag name="SHAPECLASSPROTECTIONTYPE" val="0"/>
  <p:tag name="COLORS" val="-2;-2;-2;-2;-3;-2"/>
</p:tagLst>
</file>

<file path=ppt/tags/tag922.xml><?xml version="1.0" encoding="utf-8"?>
<p:tagLst xmlns:a="http://schemas.openxmlformats.org/drawingml/2006/main" xmlns:r="http://schemas.openxmlformats.org/officeDocument/2006/relationships" xmlns:p="http://schemas.openxmlformats.org/presentationml/2006/main">
  <p:tag name="FONTSETCLASSNAME" val="FontSet1"/>
  <p:tag name="COLORSETCLASSNAME" val="ColorSet1"/>
  <p:tag name="STYLENAME" val="Bodystyle"/>
  <p:tag name="MLI" val="1"/>
  <p:tag name="SHAPESETGROUPCLASSNAME" val="ShapeSetGroup1"/>
  <p:tag name="SHAPESETCLASSNAME" val="Object"/>
  <p:tag name="COLORSETGROUPCLASSNAME" val="ColorSetGroup1"/>
  <p:tag name="FONTSETGROUPCLASSNAME" val="FontSetGroup1"/>
  <p:tag name="SHAPECLASSNAME" val="ObjectFull"/>
  <p:tag name="SHAPECLASSPROTECTIONTYPE" val="0"/>
  <p:tag name="COLORS" val="-2;-2;-2;-2;-3;-2"/>
</p:tagLst>
</file>

<file path=ppt/tags/tag923.xml><?xml version="1.0" encoding="utf-8"?>
<p:tagLst xmlns:a="http://schemas.openxmlformats.org/drawingml/2006/main" xmlns:r="http://schemas.openxmlformats.org/officeDocument/2006/relationships" xmlns:p="http://schemas.openxmlformats.org/presentationml/2006/main">
  <p:tag name="RECTANGLE 6_SHAPECLASSPROTECTIONTYPE" val="11"/>
  <p:tag name="PICTURE 8_SHAPECLASSPROTECTIONTYPE" val="15"/>
  <p:tag name="TEXT BOX 9_SHAPECLASSPROTECTIONTYPE" val="11"/>
  <p:tag name="SHAPESETGROUPCLASSNAME" val="ShapeSetGroup1"/>
  <p:tag name="FONTSETGROUPCLASSNAME" val="FontSetGroup1"/>
  <p:tag name="STYLESETGROUPCLASSNAME" val="StyleSetGroup1"/>
  <p:tag name="MAPNAME" val="Map1"/>
  <p:tag name="MLI" val="1"/>
  <p:tag name="RECTANGLE 15_SHAPECLASSPROTECTIONTYPE" val="0"/>
  <p:tag name="RECTANGLE 7_SHAPECLASSPROTECTIONTYPE" val="0"/>
  <p:tag name="RECTANGLE 3_SHAPECLASSPROTECTIONTYPE" val="63"/>
  <p:tag name="PICTURE 10_SHAPECLASSPROTECTIONTYPE" val="15"/>
  <p:tag name="TEXT BOX 11_SHAPECLASSPROTECTIONTYPE" val="11"/>
  <p:tag name="FIELD.CHAPTER.COMBOINDEX" val="-2"/>
  <p:tag name="FIELD.REM_ANL.COMBOINDEX" val="-2"/>
  <p:tag name="FIELD.DPT.COMBOINDEX" val="-2"/>
  <p:tag name="RECTANGLE 10_SHAPECLASSPROTECTIONTYPE" val="0"/>
  <p:tag name="FIELD.CHAPTER.CONTENT" val="1A@B_Global | SSF Overview"/>
  <p:tag name="FIELD.CHAPTER.VALUE" val="1A@B_Global | SSF Overview"/>
  <p:tag name="ML_1" val="RB_Si_CDG"/>
  <p:tag name="ML_2" val="Bosch2.mcr"/>
  <p:tag name="ML_LAYOUT_RESOURCE" val="BOSCH2_4_3.mcr"/>
  <p:tag name="FIELDS.INITIALIZED" val="1"/>
  <p:tag name="COLORSETCLASSNAME" val="ColorSet2"/>
  <p:tag name="CFG.LAYOUT" val="BOSCH2"/>
  <p:tag name="RECTANGLE 2_SHAPECLASSPROTECTIONTYPE" val="3"/>
  <p:tag name="RECTANGLE 4_SHAPECLASSPROTECTIONTYPE" val="63"/>
  <p:tag name="RECTANGLE 5_SHAPECLASSPROTECTIONTYPE" val="63"/>
  <p:tag name="TEXT PLACEHOLDER 1_SHAPECLASSPROTECTIONTYPE" val="0"/>
  <p:tag name="COLORSETGROUPCLASSNAME" val="ColorSetGroup4"/>
  <p:tag name="CONFIG" val="BOSCH2"/>
  <p:tag name="CONTENT PLACEHOLDER 6_SHAPECLASSPROTECTIONTYPE" val="0"/>
  <p:tag name="CONTENT PLACEHOLDER 9_SHAPECLASSPROTECTIONTYPE" val="0"/>
  <p:tag name="CONTENT PLACEHOLDER 13_SHAPECLASSPROTECTIONTYPE" val="0"/>
  <p:tag name="PICTURE 11_SHAPECLASSPROTECTIONTYPE" val="15"/>
  <p:tag name="TEXT PLACEHOLDER 14_SHAPECLASSPROTECTIONTYPE" val="0"/>
  <p:tag name="PICTURE 15_SHAPECLASSPROTECTIONTYPE" val="15"/>
  <p:tag name="PICTURE 16_SHAPECLASSPROTECTIONTYPE" val="15"/>
  <p:tag name="SHAPESETCLASSNAME" val="Object"/>
  <p:tag name="CONTENT PLACEHOLDER 17_SHAPECLASSPROTECTIONTYPE" val="0"/>
  <p:tag name="CONTENT PLACEHOLDER 20_SHAPECLASSPROTECTIONTYPE" val="0"/>
  <p:tag name="PICTURE 19_SHAPECLASSPROTECTIONTYPE" val="15"/>
  <p:tag name="CONTENT PLACEHOLDER 23_SHAPECLASSPROTECTIONTYPE" val="0"/>
  <p:tag name="PICTURE 22_SHAPECLASSPROTECTIONTYPE" val="15"/>
  <p:tag name="FIELD.DPT.CONTENT" val="GS/ACE"/>
  <p:tag name="FIELD.DPT.VALUE" val="GS/ACE | "/>
</p:tagLst>
</file>

<file path=ppt/tags/tag92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Slide"/>
  <p:tag name="COLORSETGROUPCLASSNAME" val="ColorSetGroup4"/>
  <p:tag name="FONTSETGROUPCLASSNAME" val="FontSetGroup1"/>
  <p:tag name="SHAPECLASSNAME" val="LogoOnSlides"/>
  <p:tag name="SHAPECLASSFILE" val="BoschLogo2016.emf"/>
  <p:tag name="SHAPECLASSPROTECTIONTYPE" val="15"/>
</p:tagLst>
</file>

<file path=ppt/tags/tag92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Slide"/>
  <p:tag name="COLORSETGROUPCLASSNAME" val="ColorSetGroup4"/>
  <p:tag name="FONTSETGROUPCLASSNAME" val="FontSetGroup1"/>
  <p:tag name="SHAPECLASSNAME" val="ColorBarOnSlides"/>
  <p:tag name="SHAPECLASSFILE" val="Bosch-Supergraphic-Bottom-4-3.png"/>
  <p:tag name="SHAPECLASSPROTECTIONTYPE" val="15"/>
</p:tagLst>
</file>

<file path=ppt/tags/tag926.xml><?xml version="1.0" encoding="utf-8"?>
<p:tagLst xmlns:a="http://schemas.openxmlformats.org/drawingml/2006/main" xmlns:r="http://schemas.openxmlformats.org/officeDocument/2006/relationships" xmlns:p="http://schemas.openxmlformats.org/presentationml/2006/main">
  <p:tag name="FONTSETCLASSNAME" val="FontSet1"/>
  <p:tag name="MLI" val="1"/>
  <p:tag name="SHAPESETGROUPCLASSNAME" val="ShapeSetGroup1"/>
  <p:tag name="COLORSETGROUPCLASSNAME" val="ColorSetGroup1"/>
  <p:tag name="FONTSETGROUPCLASSNAME" val="FontSetGroup1"/>
  <p:tag name="SHAPECLASSPROTECTIONTYPE" val="0"/>
  <p:tag name="FONT" val="Reg28"/>
  <p:tag name="FONTCOLOR" val="Black"/>
  <p:tag name="FONTCOLOR2" val="Primary"/>
  <p:tag name="RUNS.FONT" val="2"/>
  <p:tag name="COLORSETCLASSNAME" val="ColorSet2"/>
  <p:tag name="SHAPESETCLASSNAME" val="HiddenType2"/>
  <p:tag name="SHAPECLASSNAME" val="TitleOnSlidesPredefined"/>
  <p:tag name="COLORS" val="Black;-1;-2;-2;-3;-2"/>
</p:tagLst>
</file>

<file path=ppt/tags/tag927.xml><?xml version="1.0" encoding="utf-8"?>
<p:tagLst xmlns:a="http://schemas.openxmlformats.org/drawingml/2006/main" xmlns:r="http://schemas.openxmlformats.org/officeDocument/2006/relationships" xmlns:p="http://schemas.openxmlformats.org/presentationml/2006/main">
  <p:tag name="FONTSETCLASSNAME" val="FontSet1"/>
  <p:tag name="COLORSETCLASSNAME" val="ColorSet1"/>
  <p:tag name="STYLENAME" val="Bodystyle"/>
  <p:tag name="MLI" val="1"/>
  <p:tag name="SHAPESETGROUPCLASSNAME" val="ShapeSetGroup1"/>
  <p:tag name="SHAPESETCLASSNAME" val="Object"/>
  <p:tag name="COLORSETGROUPCLASSNAME" val="ColorSetGroup4"/>
  <p:tag name="FONTSETGROUPCLASSNAME" val="FontSetGroup1"/>
  <p:tag name="SHAPECLASSNAME" val="ObjectFull"/>
  <p:tag name="SHAPECLASSPROTECTIONTYPE" val="0"/>
  <p:tag name="COLORS" val="Black;-1;-2;-2;-1;-2"/>
</p:tagLst>
</file>

<file path=ppt/tags/tag928.xml><?xml version="1.0" encoding="utf-8"?>
<p:tagLst xmlns:a="http://schemas.openxmlformats.org/drawingml/2006/main" xmlns:r="http://schemas.openxmlformats.org/officeDocument/2006/relationships" xmlns:p="http://schemas.openxmlformats.org/presentationml/2006/main">
  <p:tag name="FONTSETCLASSNAME" val="FontSet1"/>
  <p:tag name="COLORS" val="-2;-2;-2;-2;Red;-2"/>
  <p:tag name="COLORSETCLASSNAME" val="ColorSet1"/>
  <p:tag name="SCRIPT" val="1"/>
  <p:tag name="FIELDS" val="CONF;DPT;DATE;"/>
  <p:tag name="MLI" val="1"/>
  <p:tag name="SHAPESETGROUPCLASSNAME" val="ShapeSetGroup1"/>
  <p:tag name="FONTSETGROUPCLASSNAME" val="FontSetGroup1"/>
  <p:tag name="SHAPECLASSNAME" val="FooterLine1OnSlides"/>
  <p:tag name="SHAPECLASSPROTECTIONTYPE" val="63"/>
  <p:tag name="COLORSETGROUPCLASSNAME" val="ColorSetGroup4"/>
  <p:tag name="FONT" val="Bold6"/>
  <p:tag name="FONT2" val="Reg6"/>
  <p:tag name="FONT3" val="Reg6"/>
  <p:tag name="FONTCOLOR" val="Red"/>
  <p:tag name="FONTCOLOR2" val="Black"/>
  <p:tag name="FONTCOLOR3" val="Black"/>
  <p:tag name="FONTCOLOR4" val="Black"/>
  <p:tag name="RUNS.FONT" val="4"/>
  <p:tag name="SHAPESETCLASSNAME" val="Object"/>
</p:tagLst>
</file>

<file path=ppt/tags/tag929.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RUNS.FONT" val="3"/>
  <p:tag name="COLORS" val="-2;-2;-2;-2;Black;-2"/>
  <p:tag name="COLORSETCLASSNAME" val="ColorSet1"/>
  <p:tag name="SCRIPT" val="1"/>
  <p:tag name="FIELDS" val="REM_ABL;COPY;"/>
  <p:tag name="MLI" val="1"/>
  <p:tag name="SHAPESETGROUPCLASSNAME" val="ShapeSetGroup1"/>
  <p:tag name="FONTSETGROUPCLASSNAME" val="FontSetGroup1"/>
  <p:tag name="SHAPECLASSNAME" val="FooterLine2OnSlides"/>
  <p:tag name="SHAPECLASSPROTECTIONTYPE" val="63"/>
  <p:tag name="COLORSETGROUPCLASSNAME" val="ColorSetGroup4"/>
  <p:tag name="FONTCOLOR" val="Black"/>
  <p:tag name="FONTCOLOR2" val="LightGray"/>
  <p:tag name="FONTCOLOR3" val="LightGray"/>
  <p:tag name="SHAPESETCLASSNAME" val="Object"/>
</p:tagLst>
</file>

<file path=ppt/tags/tag93.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930.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FONTSETGROUPCLASSNAME" val="FontSetGroup1"/>
  <p:tag name="SHAPECLASSNAME" val="PageNumberOnSlides"/>
  <p:tag name="SHAPECLASSPROTECTIONTYPE" val="63"/>
  <p:tag name="COLORSETGROUPCLASSNAME" val="ColorSetGroup4"/>
  <p:tag name="SHAPESETCLASSNAME" val="Object"/>
</p:tagLst>
</file>

<file path=ppt/tags/tag931.xml><?xml version="1.0" encoding="utf-8"?>
<p:tagLst xmlns:a="http://schemas.openxmlformats.org/drawingml/2006/main" xmlns:r="http://schemas.openxmlformats.org/officeDocument/2006/relationships" xmlns:p="http://schemas.openxmlformats.org/presentationml/2006/main">
  <p:tag name="FONT" val="Reg6a"/>
  <p:tag name="FONTSETCLASSNAME" val="FontSet1"/>
  <p:tag name="COLORS" val="-2;-2;-2;-2;-2;-2"/>
  <p:tag name="COLORSETCLASSNAME" val="ColorSet1"/>
  <p:tag name="SCRIPT" val="1"/>
  <p:tag name="FIELDS" val="REM_ANL;"/>
  <p:tag name="MLI" val="1"/>
  <p:tag name="SHAPESETGROUPCLASSNAME" val="ShapeSetGroup1"/>
  <p:tag name="SHAPESETCLASSNAME" val="HiddenType2"/>
  <p:tag name="COLORSETGROUPCLASSNAME" val="ColorSetGroup1"/>
  <p:tag name="FONTSETGROUPCLASSNAME" val="FontSetGroup1"/>
  <p:tag name="SHAPECLASSNAME" val="Attachment"/>
  <p:tag name="SHAPECLASSPROTECTIONTYPE" val="3"/>
</p:tagLst>
</file>

<file path=ppt/tags/tag93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933.xml><?xml version="1.0" encoding="utf-8"?>
<p:tagLst xmlns:a="http://schemas.openxmlformats.org/drawingml/2006/main" xmlns:r="http://schemas.openxmlformats.org/officeDocument/2006/relationships" xmlns:p="http://schemas.openxmlformats.org/presentationml/2006/main">
  <p:tag name="RECTANGLE 6_SHAPECLASSPROTECTIONTYPE" val="11"/>
  <p:tag name="PICTURE 8_SHAPECLASSPROTECTIONTYPE" val="15"/>
  <p:tag name="TEXT BOX 9_SHAPECLASSPROTECTIONTYPE" val="11"/>
  <p:tag name="SHAPESETGROUPCLASSNAME" val="ShapeSetGroup1"/>
  <p:tag name="FONTSETGROUPCLASSNAME" val="FontSetGroup1"/>
  <p:tag name="STYLESETGROUPCLASSNAME" val="StyleSetGroup1"/>
  <p:tag name="MAPNAME" val="Map1"/>
  <p:tag name="MLI" val="1"/>
  <p:tag name="RECTANGLE 15_SHAPECLASSPROTECTIONTYPE" val="0"/>
  <p:tag name="RECTANGLE 7_SHAPECLASSPROTECTIONTYPE" val="0"/>
  <p:tag name="RECTANGLE 3_SHAPECLASSPROTECTIONTYPE" val="63"/>
  <p:tag name="PICTURE 10_SHAPECLASSPROTECTIONTYPE" val="15"/>
  <p:tag name="TEXT BOX 11_SHAPECLASSPROTECTIONTYPE" val="11"/>
  <p:tag name="FIELD.CHAPTER.COMBOINDEX" val="-2"/>
  <p:tag name="FIELD.REM_ANL.COMBOINDEX" val="-2"/>
  <p:tag name="FIELD.DPT.COMBOINDEX" val="-2"/>
  <p:tag name="RECTANGLE 10_SHAPECLASSPROTECTIONTYPE" val="0"/>
  <p:tag name="FIELD.CHAPTER.CONTENT" val="1A@B_Global | SSF Overview"/>
  <p:tag name="FIELD.CHAPTER.VALUE" val="1A@B_Global | SSF Overview"/>
  <p:tag name="ML_1" val="RB_Si_CDG"/>
  <p:tag name="ML_2" val="Bosch2.mcr"/>
  <p:tag name="ML_LAYOUT_RESOURCE" val="BOSCH2_4_3.mcr"/>
  <p:tag name="FIELDS.INITIALIZED" val="1"/>
  <p:tag name="COLORSETCLASSNAME" val="ColorSet2"/>
  <p:tag name="CFG.LAYOUT" val="BOSCH2"/>
  <p:tag name="RECTANGLE 2_SHAPECLASSPROTECTIONTYPE" val="3"/>
  <p:tag name="RECTANGLE 4_SHAPECLASSPROTECTIONTYPE" val="63"/>
  <p:tag name="RECTANGLE 5_SHAPECLASSPROTECTIONTYPE" val="63"/>
  <p:tag name="TEXT PLACEHOLDER 1_SHAPECLASSPROTECTIONTYPE" val="0"/>
  <p:tag name="COLORSETGROUPCLASSNAME" val="ColorSetGroup4"/>
  <p:tag name="CONFIG" val="BOSCH2"/>
  <p:tag name="CONTENT PLACEHOLDER 6_SHAPECLASSPROTECTIONTYPE" val="0"/>
  <p:tag name="CONTENT PLACEHOLDER 9_SHAPECLASSPROTECTIONTYPE" val="0"/>
  <p:tag name="CONTENT PLACEHOLDER 13_SHAPECLASSPROTECTIONTYPE" val="0"/>
  <p:tag name="PICTURE 11_SHAPECLASSPROTECTIONTYPE" val="15"/>
  <p:tag name="TEXT PLACEHOLDER 14_SHAPECLASSPROTECTIONTYPE" val="0"/>
  <p:tag name="PICTURE 15_SHAPECLASSPROTECTIONTYPE" val="15"/>
  <p:tag name="PICTURE 16_SHAPECLASSPROTECTIONTYPE" val="15"/>
  <p:tag name="SHAPESETCLASSNAME" val="Object"/>
  <p:tag name="CONTENT PLACEHOLDER 17_SHAPECLASSPROTECTIONTYPE" val="0"/>
  <p:tag name="CONTENT PLACEHOLDER 20_SHAPECLASSPROTECTIONTYPE" val="0"/>
  <p:tag name="PICTURE 19_SHAPECLASSPROTECTIONTYPE" val="15"/>
  <p:tag name="CONTENT PLACEHOLDER 23_SHAPECLASSPROTECTIONTYPE" val="0"/>
  <p:tag name="PICTURE 22_SHAPECLASSPROTECTIONTYPE" val="15"/>
  <p:tag name="FIELD.DPT.CONTENT" val="GS/ACE"/>
  <p:tag name="FIELD.DPT.VALUE" val="GS/ACE | "/>
</p:tagLst>
</file>

<file path=ppt/tags/tag93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Slide"/>
  <p:tag name="COLORSETGROUPCLASSNAME" val="ColorSetGroup4"/>
  <p:tag name="FONTSETGROUPCLASSNAME" val="FontSetGroup1"/>
  <p:tag name="SHAPECLASSNAME" val="LogoOnSlides"/>
  <p:tag name="SHAPECLASSFILE" val="BoschLogo2016.emf"/>
  <p:tag name="SHAPECLASSPROTECTIONTYPE" val="15"/>
</p:tagLst>
</file>

<file path=ppt/tags/tag93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Slide"/>
  <p:tag name="COLORSETGROUPCLASSNAME" val="ColorSetGroup4"/>
  <p:tag name="FONTSETGROUPCLASSNAME" val="FontSetGroup1"/>
  <p:tag name="SHAPECLASSNAME" val="ColorBarOnSlides"/>
  <p:tag name="SHAPECLASSFILE" val="Bosch-Supergraphic-Bottom-4-3.png"/>
  <p:tag name="SHAPECLASSPROTECTIONTYPE" val="15"/>
</p:tagLst>
</file>

<file path=ppt/tags/tag936.xml><?xml version="1.0" encoding="utf-8"?>
<p:tagLst xmlns:a="http://schemas.openxmlformats.org/drawingml/2006/main" xmlns:r="http://schemas.openxmlformats.org/officeDocument/2006/relationships" xmlns:p="http://schemas.openxmlformats.org/presentationml/2006/main">
  <p:tag name="FONTSETCLASSNAME" val="FontSet1"/>
  <p:tag name="MLI" val="1"/>
  <p:tag name="SHAPESETGROUPCLASSNAME" val="ShapeSetGroup1"/>
  <p:tag name="COLORSETGROUPCLASSNAME" val="ColorSetGroup1"/>
  <p:tag name="FONTSETGROUPCLASSNAME" val="FontSetGroup1"/>
  <p:tag name="SHAPECLASSPROTECTIONTYPE" val="0"/>
  <p:tag name="FONT" val="Reg28"/>
  <p:tag name="FONTCOLOR" val="Black"/>
  <p:tag name="FONTCOLOR2" val="Primary"/>
  <p:tag name="RUNS.FONT" val="2"/>
  <p:tag name="COLORSETCLASSNAME" val="ColorSet2"/>
  <p:tag name="SHAPESETCLASSNAME" val="HiddenType2"/>
  <p:tag name="SHAPECLASSNAME" val="TitleOnSlidesPredefined"/>
  <p:tag name="COLORS" val="Black;-1;-2;-2;-3;-2"/>
</p:tagLst>
</file>

<file path=ppt/tags/tag937.xml><?xml version="1.0" encoding="utf-8"?>
<p:tagLst xmlns:a="http://schemas.openxmlformats.org/drawingml/2006/main" xmlns:r="http://schemas.openxmlformats.org/officeDocument/2006/relationships" xmlns:p="http://schemas.openxmlformats.org/presentationml/2006/main">
  <p:tag name="FONTSETCLASSNAME" val="FontSet1"/>
  <p:tag name="COLORSETCLASSNAME" val="ColorSet1"/>
  <p:tag name="STYLENAME" val="Bodystyle"/>
  <p:tag name="MLI" val="1"/>
  <p:tag name="SHAPESETGROUPCLASSNAME" val="ShapeSetGroup1"/>
  <p:tag name="SHAPESETCLASSNAME" val="Object"/>
  <p:tag name="COLORSETGROUPCLASSNAME" val="ColorSetGroup4"/>
  <p:tag name="FONTSETGROUPCLASSNAME" val="FontSetGroup1"/>
  <p:tag name="SHAPECLASSNAME" val="ObjectFull"/>
  <p:tag name="SHAPECLASSPROTECTIONTYPE" val="0"/>
  <p:tag name="COLORS" val="Black;-1;-2;-2;-1;-2"/>
</p:tagLst>
</file>

<file path=ppt/tags/tag938.xml><?xml version="1.0" encoding="utf-8"?>
<p:tagLst xmlns:a="http://schemas.openxmlformats.org/drawingml/2006/main" xmlns:r="http://schemas.openxmlformats.org/officeDocument/2006/relationships" xmlns:p="http://schemas.openxmlformats.org/presentationml/2006/main">
  <p:tag name="FONTSETCLASSNAME" val="FontSet1"/>
  <p:tag name="COLORS" val="-2;-2;-2;-2;Red;-2"/>
  <p:tag name="COLORSETCLASSNAME" val="ColorSet1"/>
  <p:tag name="SCRIPT" val="1"/>
  <p:tag name="FIELDS" val="CONF;DPT;DATE;"/>
  <p:tag name="MLI" val="1"/>
  <p:tag name="SHAPESETGROUPCLASSNAME" val="ShapeSetGroup1"/>
  <p:tag name="FONTSETGROUPCLASSNAME" val="FontSetGroup1"/>
  <p:tag name="SHAPECLASSNAME" val="FooterLine1OnSlides"/>
  <p:tag name="SHAPECLASSPROTECTIONTYPE" val="63"/>
  <p:tag name="COLORSETGROUPCLASSNAME" val="ColorSetGroup4"/>
  <p:tag name="FONT" val="Bold6"/>
  <p:tag name="FONT2" val="Reg6"/>
  <p:tag name="FONT3" val="Reg6"/>
  <p:tag name="FONTCOLOR" val="Red"/>
  <p:tag name="FONTCOLOR2" val="Black"/>
  <p:tag name="FONTCOLOR3" val="Black"/>
  <p:tag name="FONTCOLOR4" val="Black"/>
  <p:tag name="RUNS.FONT" val="4"/>
  <p:tag name="SHAPESETCLASSNAME" val="Object"/>
</p:tagLst>
</file>

<file path=ppt/tags/tag939.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RUNS.FONT" val="3"/>
  <p:tag name="COLORS" val="-2;-2;-2;-2;Black;-2"/>
  <p:tag name="COLORSETCLASSNAME" val="ColorSet1"/>
  <p:tag name="SCRIPT" val="1"/>
  <p:tag name="FIELDS" val="REM_ABL;COPY;"/>
  <p:tag name="MLI" val="1"/>
  <p:tag name="SHAPESETGROUPCLASSNAME" val="ShapeSetGroup1"/>
  <p:tag name="FONTSETGROUPCLASSNAME" val="FontSetGroup1"/>
  <p:tag name="SHAPECLASSNAME" val="FooterLine2OnSlides"/>
  <p:tag name="SHAPECLASSPROTECTIONTYPE" val="63"/>
  <p:tag name="COLORSETGROUPCLASSNAME" val="ColorSetGroup4"/>
  <p:tag name="FONTCOLOR" val="Black"/>
  <p:tag name="FONTCOLOR2" val="LightGray"/>
  <p:tag name="FONTCOLOR3" val="LightGray"/>
  <p:tag name="SHAPESETCLASSNAME" val="Object"/>
</p:tagLst>
</file>

<file path=ppt/tags/tag94.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940.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FONTSETGROUPCLASSNAME" val="FontSetGroup1"/>
  <p:tag name="SHAPECLASSNAME" val="PageNumberOnSlides"/>
  <p:tag name="SHAPECLASSPROTECTIONTYPE" val="63"/>
  <p:tag name="COLORSETGROUPCLASSNAME" val="ColorSetGroup4"/>
  <p:tag name="SHAPESETCLASSNAME" val="Object"/>
</p:tagLst>
</file>

<file path=ppt/tags/tag941.xml><?xml version="1.0" encoding="utf-8"?>
<p:tagLst xmlns:a="http://schemas.openxmlformats.org/drawingml/2006/main" xmlns:r="http://schemas.openxmlformats.org/officeDocument/2006/relationships" xmlns:p="http://schemas.openxmlformats.org/presentationml/2006/main">
  <p:tag name="FONT" val="Reg6a"/>
  <p:tag name="FONTSETCLASSNAME" val="FontSet1"/>
  <p:tag name="COLORS" val="-2;-2;-2;-2;-2;-2"/>
  <p:tag name="COLORSETCLASSNAME" val="ColorSet1"/>
  <p:tag name="SCRIPT" val="1"/>
  <p:tag name="FIELDS" val="REM_ANL;"/>
  <p:tag name="MLI" val="1"/>
  <p:tag name="SHAPESETGROUPCLASSNAME" val="ShapeSetGroup1"/>
  <p:tag name="SHAPESETCLASSNAME" val="HiddenType2"/>
  <p:tag name="COLORSETGROUPCLASSNAME" val="ColorSetGroup1"/>
  <p:tag name="FONTSETGROUPCLASSNAME" val="FontSetGroup1"/>
  <p:tag name="SHAPECLASSNAME" val="Attachment"/>
  <p:tag name="SHAPECLASSPROTECTIONTYPE" val="3"/>
</p:tagLst>
</file>

<file path=ppt/tags/tag94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943.xml><?xml version="1.0" encoding="utf-8"?>
<p:tagLst xmlns:a="http://schemas.openxmlformats.org/drawingml/2006/main" xmlns:r="http://schemas.openxmlformats.org/officeDocument/2006/relationships" xmlns:p="http://schemas.openxmlformats.org/presentationml/2006/main">
  <p:tag name="RECTANGLE 6_SHAPECLASSPROTECTIONTYPE" val="11"/>
  <p:tag name="PICTURE 8_SHAPECLASSPROTECTIONTYPE" val="15"/>
  <p:tag name="TEXT BOX 9_SHAPECLASSPROTECTIONTYPE" val="11"/>
  <p:tag name="SHAPESETGROUPCLASSNAME" val="ShapeSetGroup1"/>
  <p:tag name="FONTSETGROUPCLASSNAME" val="FontSetGroup1"/>
  <p:tag name="STYLESETGROUPCLASSNAME" val="StyleSetGroup1"/>
  <p:tag name="MAPNAME" val="Map1"/>
  <p:tag name="MLI" val="1"/>
  <p:tag name="RECTANGLE 15_SHAPECLASSPROTECTIONTYPE" val="0"/>
  <p:tag name="RECTANGLE 7_SHAPECLASSPROTECTIONTYPE" val="0"/>
  <p:tag name="RECTANGLE 3_SHAPECLASSPROTECTIONTYPE" val="63"/>
  <p:tag name="PICTURE 10_SHAPECLASSPROTECTIONTYPE" val="15"/>
  <p:tag name="TEXT BOX 11_SHAPECLASSPROTECTIONTYPE" val="11"/>
  <p:tag name="FIELD.CHAPTER.COMBOINDEX" val="-2"/>
  <p:tag name="FIELD.REM_ANL.COMBOINDEX" val="-2"/>
  <p:tag name="FIELD.DPT.COMBOINDEX" val="-2"/>
  <p:tag name="RECTANGLE 10_SHAPECLASSPROTECTIONTYPE" val="0"/>
  <p:tag name="FIELD.CHAPTER.CONTENT" val="1A@B_Global | SSF Overview"/>
  <p:tag name="FIELD.CHAPTER.VALUE" val="1A@B_Global | SSF Overview"/>
  <p:tag name="ML_1" val="RB_Si_CDG"/>
  <p:tag name="ML_2" val="Bosch2.mcr"/>
  <p:tag name="ML_LAYOUT_RESOURCE" val="BOSCH2_4_3.mcr"/>
  <p:tag name="FIELDS.INITIALIZED" val="1"/>
  <p:tag name="COLORSETCLASSNAME" val="ColorSet2"/>
  <p:tag name="CFG.LAYOUT" val="BOSCH2"/>
  <p:tag name="RECTANGLE 2_SHAPECLASSPROTECTIONTYPE" val="3"/>
  <p:tag name="RECTANGLE 4_SHAPECLASSPROTECTIONTYPE" val="63"/>
  <p:tag name="RECTANGLE 5_SHAPECLASSPROTECTIONTYPE" val="63"/>
  <p:tag name="TEXT PLACEHOLDER 1_SHAPECLASSPROTECTIONTYPE" val="0"/>
  <p:tag name="COLORSETGROUPCLASSNAME" val="ColorSetGroup4"/>
  <p:tag name="CONFIG" val="BOSCH2"/>
  <p:tag name="CONTENT PLACEHOLDER 6_SHAPECLASSPROTECTIONTYPE" val="0"/>
  <p:tag name="CONTENT PLACEHOLDER 9_SHAPECLASSPROTECTIONTYPE" val="0"/>
  <p:tag name="CONTENT PLACEHOLDER 13_SHAPECLASSPROTECTIONTYPE" val="0"/>
  <p:tag name="PICTURE 11_SHAPECLASSPROTECTIONTYPE" val="15"/>
  <p:tag name="TEXT PLACEHOLDER 14_SHAPECLASSPROTECTIONTYPE" val="0"/>
  <p:tag name="PICTURE 15_SHAPECLASSPROTECTIONTYPE" val="15"/>
  <p:tag name="PICTURE 16_SHAPECLASSPROTECTIONTYPE" val="15"/>
  <p:tag name="SHAPESETCLASSNAME" val="Object"/>
  <p:tag name="CONTENT PLACEHOLDER 17_SHAPECLASSPROTECTIONTYPE" val="0"/>
  <p:tag name="CONTENT PLACEHOLDER 20_SHAPECLASSPROTECTIONTYPE" val="0"/>
  <p:tag name="PICTURE 19_SHAPECLASSPROTECTIONTYPE" val="15"/>
  <p:tag name="CONTENT PLACEHOLDER 23_SHAPECLASSPROTECTIONTYPE" val="0"/>
  <p:tag name="PICTURE 22_SHAPECLASSPROTECTIONTYPE" val="15"/>
  <p:tag name="FIELD.DPT.CONTENT" val="GS/ACE"/>
  <p:tag name="FIELD.DPT.VALUE" val="GS/ACE | "/>
</p:tagLst>
</file>

<file path=ppt/tags/tag94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Slide"/>
  <p:tag name="COLORSETGROUPCLASSNAME" val="ColorSetGroup4"/>
  <p:tag name="FONTSETGROUPCLASSNAME" val="FontSetGroup1"/>
  <p:tag name="SHAPECLASSNAME" val="LogoOnSlides"/>
  <p:tag name="SHAPECLASSFILE" val="BoschLogo2016.emf"/>
  <p:tag name="SHAPECLASSPROTECTIONTYPE" val="15"/>
</p:tagLst>
</file>

<file path=ppt/tags/tag94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Slide"/>
  <p:tag name="COLORSETGROUPCLASSNAME" val="ColorSetGroup4"/>
  <p:tag name="FONTSETGROUPCLASSNAME" val="FontSetGroup1"/>
  <p:tag name="SHAPECLASSNAME" val="ColorBarOnSlides"/>
  <p:tag name="SHAPECLASSFILE" val="Bosch-Supergraphic-Bottom-4-3.png"/>
  <p:tag name="SHAPECLASSPROTECTIONTYPE" val="15"/>
</p:tagLst>
</file>

<file path=ppt/tags/tag946.xml><?xml version="1.0" encoding="utf-8"?>
<p:tagLst xmlns:a="http://schemas.openxmlformats.org/drawingml/2006/main" xmlns:r="http://schemas.openxmlformats.org/officeDocument/2006/relationships" xmlns:p="http://schemas.openxmlformats.org/presentationml/2006/main">
  <p:tag name="FONTSETCLASSNAME" val="FontSet1"/>
  <p:tag name="MLI" val="1"/>
  <p:tag name="SHAPESETGROUPCLASSNAME" val="ShapeSetGroup1"/>
  <p:tag name="COLORSETGROUPCLASSNAME" val="ColorSetGroup1"/>
  <p:tag name="FONTSETGROUPCLASSNAME" val="FontSetGroup1"/>
  <p:tag name="SHAPECLASSPROTECTIONTYPE" val="0"/>
  <p:tag name="FONT" val="Reg28"/>
  <p:tag name="FONTCOLOR" val="Black"/>
  <p:tag name="FONTCOLOR2" val="Primary"/>
  <p:tag name="RUNS.FONT" val="2"/>
  <p:tag name="COLORSETCLASSNAME" val="ColorSet2"/>
  <p:tag name="SHAPESETCLASSNAME" val="HiddenType2"/>
  <p:tag name="SHAPECLASSNAME" val="TitleOnSlidesPredefined"/>
  <p:tag name="COLORS" val="Black;-1;-2;-2;-3;-2"/>
</p:tagLst>
</file>

<file path=ppt/tags/tag947.xml><?xml version="1.0" encoding="utf-8"?>
<p:tagLst xmlns:a="http://schemas.openxmlformats.org/drawingml/2006/main" xmlns:r="http://schemas.openxmlformats.org/officeDocument/2006/relationships" xmlns:p="http://schemas.openxmlformats.org/presentationml/2006/main">
  <p:tag name="FONTSETCLASSNAME" val="FontSet1"/>
  <p:tag name="COLORSETCLASSNAME" val="ColorSet1"/>
  <p:tag name="STYLENAME" val="Bodystyle"/>
  <p:tag name="MLI" val="1"/>
  <p:tag name="SHAPESETGROUPCLASSNAME" val="ShapeSetGroup1"/>
  <p:tag name="SHAPESETCLASSNAME" val="Object"/>
  <p:tag name="COLORSETGROUPCLASSNAME" val="ColorSetGroup4"/>
  <p:tag name="FONTSETGROUPCLASSNAME" val="FontSetGroup1"/>
  <p:tag name="SHAPECLASSNAME" val="ObjectFull"/>
  <p:tag name="SHAPECLASSPROTECTIONTYPE" val="0"/>
  <p:tag name="COLORS" val="Black;-1;-2;-2;-1;-2"/>
</p:tagLst>
</file>

<file path=ppt/tags/tag948.xml><?xml version="1.0" encoding="utf-8"?>
<p:tagLst xmlns:a="http://schemas.openxmlformats.org/drawingml/2006/main" xmlns:r="http://schemas.openxmlformats.org/officeDocument/2006/relationships" xmlns:p="http://schemas.openxmlformats.org/presentationml/2006/main">
  <p:tag name="FONTSETCLASSNAME" val="FontSet1"/>
  <p:tag name="COLORS" val="-2;-2;-2;-2;Red;-2"/>
  <p:tag name="COLORSETCLASSNAME" val="ColorSet1"/>
  <p:tag name="SCRIPT" val="1"/>
  <p:tag name="FIELDS" val="CONF;DPT;DATE;"/>
  <p:tag name="MLI" val="1"/>
  <p:tag name="SHAPESETGROUPCLASSNAME" val="ShapeSetGroup1"/>
  <p:tag name="FONTSETGROUPCLASSNAME" val="FontSetGroup1"/>
  <p:tag name="SHAPECLASSNAME" val="FooterLine1OnSlides"/>
  <p:tag name="SHAPECLASSPROTECTIONTYPE" val="63"/>
  <p:tag name="COLORSETGROUPCLASSNAME" val="ColorSetGroup4"/>
  <p:tag name="FONT" val="Bold6"/>
  <p:tag name="FONT2" val="Reg6"/>
  <p:tag name="FONT3" val="Reg6"/>
  <p:tag name="FONTCOLOR" val="Red"/>
  <p:tag name="FONTCOLOR2" val="Black"/>
  <p:tag name="FONTCOLOR3" val="Black"/>
  <p:tag name="FONTCOLOR4" val="Black"/>
  <p:tag name="RUNS.FONT" val="4"/>
  <p:tag name="SHAPESETCLASSNAME" val="Object"/>
</p:tagLst>
</file>

<file path=ppt/tags/tag949.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RUNS.FONT" val="3"/>
  <p:tag name="COLORS" val="-2;-2;-2;-2;Black;-2"/>
  <p:tag name="COLORSETCLASSNAME" val="ColorSet1"/>
  <p:tag name="SCRIPT" val="1"/>
  <p:tag name="FIELDS" val="REM_ABL;COPY;"/>
  <p:tag name="MLI" val="1"/>
  <p:tag name="SHAPESETGROUPCLASSNAME" val="ShapeSetGroup1"/>
  <p:tag name="FONTSETGROUPCLASSNAME" val="FontSetGroup1"/>
  <p:tag name="SHAPECLASSNAME" val="FooterLine2OnSlides"/>
  <p:tag name="SHAPECLASSPROTECTIONTYPE" val="63"/>
  <p:tag name="COLORSETGROUPCLASSNAME" val="ColorSetGroup4"/>
  <p:tag name="FONTCOLOR" val="Black"/>
  <p:tag name="FONTCOLOR2" val="LightGray"/>
  <p:tag name="FONTCOLOR3" val="LightGray"/>
  <p:tag name="SHAPESETCLASSNAME" val="Object"/>
</p:tagLst>
</file>

<file path=ppt/tags/tag95.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950.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FONTSETGROUPCLASSNAME" val="FontSetGroup1"/>
  <p:tag name="SHAPECLASSNAME" val="PageNumberOnSlides"/>
  <p:tag name="SHAPECLASSPROTECTIONTYPE" val="63"/>
  <p:tag name="COLORSETGROUPCLASSNAME" val="ColorSetGroup4"/>
  <p:tag name="SHAPESETCLASSNAME" val="Object"/>
</p:tagLst>
</file>

<file path=ppt/tags/tag951.xml><?xml version="1.0" encoding="utf-8"?>
<p:tagLst xmlns:a="http://schemas.openxmlformats.org/drawingml/2006/main" xmlns:r="http://schemas.openxmlformats.org/officeDocument/2006/relationships" xmlns:p="http://schemas.openxmlformats.org/presentationml/2006/main">
  <p:tag name="FONT" val="Reg6a"/>
  <p:tag name="FONTSETCLASSNAME" val="FontSet1"/>
  <p:tag name="COLORSETCLASSNAME" val="ColorSet1"/>
  <p:tag name="SCRIPT" val="1"/>
  <p:tag name="FIELDS" val="REM_ANL;"/>
  <p:tag name="MLI" val="1"/>
  <p:tag name="SHAPESETGROUPCLASSNAME" val="ShapeSetGroup1"/>
  <p:tag name="SHAPESETCLASSNAME" val="HiddenType2"/>
  <p:tag name="COLORSETGROUPCLASSNAME" val="ColorSetGroup1"/>
  <p:tag name="FONTSETGROUPCLASSNAME" val="FontSetGroup1"/>
  <p:tag name="SHAPECLASSNAME" val="Attachment"/>
  <p:tag name="SHAPECLASSPROTECTIONTYPE" val="3"/>
  <p:tag name="COLORS" val="-2;-2;-2;-2;-1;-2"/>
</p:tagLst>
</file>

<file path=ppt/tags/tag95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953.xml><?xml version="1.0" encoding="utf-8"?>
<p:tagLst xmlns:a="http://schemas.openxmlformats.org/drawingml/2006/main" xmlns:r="http://schemas.openxmlformats.org/officeDocument/2006/relationships" xmlns:p="http://schemas.openxmlformats.org/presentationml/2006/main">
  <p:tag name="RECTANGLE 6_SHAPECLASSPROTECTIONTYPE" val="11"/>
  <p:tag name="PICTURE 8_SHAPECLASSPROTECTIONTYPE" val="15"/>
  <p:tag name="TEXT BOX 9_SHAPECLASSPROTECTIONTYPE" val="11"/>
  <p:tag name="SHAPESETGROUPCLASSNAME" val="ShapeSetGroup1"/>
  <p:tag name="FONTSETGROUPCLASSNAME" val="FontSetGroup1"/>
  <p:tag name="STYLESETGROUPCLASSNAME" val="StyleSetGroup1"/>
  <p:tag name="MAPNAME" val="Map1"/>
  <p:tag name="MLI" val="1"/>
  <p:tag name="RECTANGLE 15_SHAPECLASSPROTECTIONTYPE" val="0"/>
  <p:tag name="RECTANGLE 7_SHAPECLASSPROTECTIONTYPE" val="0"/>
  <p:tag name="RECTANGLE 3_SHAPECLASSPROTECTIONTYPE" val="63"/>
  <p:tag name="PICTURE 10_SHAPECLASSPROTECTIONTYPE" val="15"/>
  <p:tag name="TEXT BOX 11_SHAPECLASSPROTECTIONTYPE" val="11"/>
  <p:tag name="FIELD.CHAPTER.COMBOINDEX" val="-2"/>
  <p:tag name="FIELD.REM_ANL.COMBOINDEX" val="-2"/>
  <p:tag name="FIELD.DPT.COMBOINDEX" val="-2"/>
  <p:tag name="RECTANGLE 10_SHAPECLASSPROTECTIONTYPE" val="0"/>
  <p:tag name="FIELD.CHAPTER.CONTENT" val="1A@B_Global | SSF Overview"/>
  <p:tag name="FIELD.CHAPTER.VALUE" val="1A@B_Global | SSF Overview"/>
  <p:tag name="ML_1" val="RB_Si_CDG"/>
  <p:tag name="ML_2" val="Bosch2.mcr"/>
  <p:tag name="ML_LAYOUT_RESOURCE" val="BOSCH2_4_3.mcr"/>
  <p:tag name="FIELDS.INITIALIZED" val="1"/>
  <p:tag name="COLORSETCLASSNAME" val="ColorSet2"/>
  <p:tag name="CFG.LAYOUT" val="BOSCH2"/>
  <p:tag name="RECTANGLE 2_SHAPECLASSPROTECTIONTYPE" val="3"/>
  <p:tag name="RECTANGLE 4_SHAPECLASSPROTECTIONTYPE" val="63"/>
  <p:tag name="RECTANGLE 5_SHAPECLASSPROTECTIONTYPE" val="63"/>
  <p:tag name="TEXT PLACEHOLDER 1_SHAPECLASSPROTECTIONTYPE" val="0"/>
  <p:tag name="COLORSETGROUPCLASSNAME" val="ColorSetGroup4"/>
  <p:tag name="CONFIG" val="BOSCH2"/>
  <p:tag name="CONTENT PLACEHOLDER 6_SHAPECLASSPROTECTIONTYPE" val="0"/>
  <p:tag name="CONTENT PLACEHOLDER 9_SHAPECLASSPROTECTIONTYPE" val="0"/>
  <p:tag name="CONTENT PLACEHOLDER 13_SHAPECLASSPROTECTIONTYPE" val="0"/>
  <p:tag name="PICTURE 11_SHAPECLASSPROTECTIONTYPE" val="15"/>
  <p:tag name="TEXT PLACEHOLDER 14_SHAPECLASSPROTECTIONTYPE" val="0"/>
  <p:tag name="PICTURE 15_SHAPECLASSPROTECTIONTYPE" val="15"/>
  <p:tag name="PICTURE 16_SHAPECLASSPROTECTIONTYPE" val="15"/>
  <p:tag name="SHAPESETCLASSNAME" val="Object"/>
  <p:tag name="CONTENT PLACEHOLDER 17_SHAPECLASSPROTECTIONTYPE" val="0"/>
  <p:tag name="CONTENT PLACEHOLDER 20_SHAPECLASSPROTECTIONTYPE" val="0"/>
  <p:tag name="PICTURE 19_SHAPECLASSPROTECTIONTYPE" val="15"/>
  <p:tag name="CONTENT PLACEHOLDER 23_SHAPECLASSPROTECTIONTYPE" val="0"/>
  <p:tag name="PICTURE 22_SHAPECLASSPROTECTIONTYPE" val="15"/>
  <p:tag name="FIELD.DPT.CONTENT" val="GS/ACE"/>
  <p:tag name="FIELD.DPT.VALUE" val="GS/ACE | "/>
</p:tagLst>
</file>

<file path=ppt/tags/tag95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Slide"/>
  <p:tag name="COLORSETGROUPCLASSNAME" val="ColorSetGroup4"/>
  <p:tag name="FONTSETGROUPCLASSNAME" val="FontSetGroup1"/>
  <p:tag name="SHAPECLASSNAME" val="LogoOnSlides"/>
  <p:tag name="SHAPECLASSFILE" val="BoschLogo2016.emf"/>
  <p:tag name="SHAPECLASSPROTECTIONTYPE" val="15"/>
</p:tagLst>
</file>

<file path=ppt/tags/tag95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Slide"/>
  <p:tag name="COLORSETGROUPCLASSNAME" val="ColorSetGroup4"/>
  <p:tag name="FONTSETGROUPCLASSNAME" val="FontSetGroup1"/>
  <p:tag name="SHAPECLASSNAME" val="ColorBarOnSlides"/>
  <p:tag name="SHAPECLASSFILE" val="Bosch-Supergraphic-Bottom-4-3.png"/>
  <p:tag name="SHAPECLASSPROTECTIONTYPE" val="15"/>
</p:tagLst>
</file>

<file path=ppt/tags/tag956.xml><?xml version="1.0" encoding="utf-8"?>
<p:tagLst xmlns:a="http://schemas.openxmlformats.org/drawingml/2006/main" xmlns:r="http://schemas.openxmlformats.org/officeDocument/2006/relationships" xmlns:p="http://schemas.openxmlformats.org/presentationml/2006/main">
  <p:tag name="FONTSETCLASSNAME" val="FontSet1"/>
  <p:tag name="MLI" val="1"/>
  <p:tag name="SHAPESETGROUPCLASSNAME" val="ShapeSetGroup1"/>
  <p:tag name="COLORSETGROUPCLASSNAME" val="ColorSetGroup1"/>
  <p:tag name="FONTSETGROUPCLASSNAME" val="FontSetGroup1"/>
  <p:tag name="SHAPECLASSPROTECTIONTYPE" val="0"/>
  <p:tag name="FONT" val="Reg28"/>
  <p:tag name="FONTCOLOR" val="Black"/>
  <p:tag name="FONTCOLOR2" val="Primary"/>
  <p:tag name="RUNS.FONT" val="2"/>
  <p:tag name="COLORSETCLASSNAME" val="ColorSet2"/>
  <p:tag name="SHAPESETCLASSNAME" val="HiddenType2"/>
  <p:tag name="SHAPECLASSNAME" val="TitleOnSlidesPredefined"/>
  <p:tag name="COLORS" val="Black;-1;-2;-2;-3;-2"/>
</p:tagLst>
</file>

<file path=ppt/tags/tag957.xml><?xml version="1.0" encoding="utf-8"?>
<p:tagLst xmlns:a="http://schemas.openxmlformats.org/drawingml/2006/main" xmlns:r="http://schemas.openxmlformats.org/officeDocument/2006/relationships" xmlns:p="http://schemas.openxmlformats.org/presentationml/2006/main">
  <p:tag name="FONTSETCLASSNAME" val="FontSet1"/>
  <p:tag name="COLORSETCLASSNAME" val="ColorSet1"/>
  <p:tag name="STYLENAME" val="Bodystyle"/>
  <p:tag name="MLI" val="1"/>
  <p:tag name="SHAPESETGROUPCLASSNAME" val="ShapeSetGroup1"/>
  <p:tag name="SHAPESETCLASSNAME" val="Object"/>
  <p:tag name="COLORSETGROUPCLASSNAME" val="ColorSetGroup4"/>
  <p:tag name="FONTSETGROUPCLASSNAME" val="FontSetGroup1"/>
  <p:tag name="SHAPECLASSNAME" val="ObjectFull"/>
  <p:tag name="SHAPECLASSPROTECTIONTYPE" val="0"/>
  <p:tag name="COLORS" val="Black;-1;-2;-2;-1;-2"/>
</p:tagLst>
</file>

<file path=ppt/tags/tag958.xml><?xml version="1.0" encoding="utf-8"?>
<p:tagLst xmlns:a="http://schemas.openxmlformats.org/drawingml/2006/main" xmlns:r="http://schemas.openxmlformats.org/officeDocument/2006/relationships" xmlns:p="http://schemas.openxmlformats.org/presentationml/2006/main">
  <p:tag name="FONTSETCLASSNAME" val="FontSet1"/>
  <p:tag name="COLORS" val="-2;-2;-2;-2;Red;-2"/>
  <p:tag name="COLORSETCLASSNAME" val="ColorSet1"/>
  <p:tag name="SCRIPT" val="1"/>
  <p:tag name="FIELDS" val="CONF;DPT;DATE;"/>
  <p:tag name="MLI" val="1"/>
  <p:tag name="SHAPESETGROUPCLASSNAME" val="ShapeSetGroup1"/>
  <p:tag name="FONTSETGROUPCLASSNAME" val="FontSetGroup1"/>
  <p:tag name="SHAPECLASSNAME" val="FooterLine1OnSlides"/>
  <p:tag name="SHAPECLASSPROTECTIONTYPE" val="63"/>
  <p:tag name="COLORSETGROUPCLASSNAME" val="ColorSetGroup4"/>
  <p:tag name="FONT" val="Bold6"/>
  <p:tag name="FONT2" val="Reg6"/>
  <p:tag name="FONT3" val="Reg6"/>
  <p:tag name="FONTCOLOR" val="Red"/>
  <p:tag name="FONTCOLOR2" val="Black"/>
  <p:tag name="FONTCOLOR3" val="Black"/>
  <p:tag name="FONTCOLOR4" val="Black"/>
  <p:tag name="RUNS.FONT" val="4"/>
  <p:tag name="SHAPESETCLASSNAME" val="Object"/>
</p:tagLst>
</file>

<file path=ppt/tags/tag959.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RUNS.FONT" val="3"/>
  <p:tag name="COLORS" val="-2;-2;-2;-2;Black;-2"/>
  <p:tag name="COLORSETCLASSNAME" val="ColorSet1"/>
  <p:tag name="SCRIPT" val="1"/>
  <p:tag name="FIELDS" val="REM_ABL;COPY;"/>
  <p:tag name="MLI" val="1"/>
  <p:tag name="SHAPESETGROUPCLASSNAME" val="ShapeSetGroup1"/>
  <p:tag name="FONTSETGROUPCLASSNAME" val="FontSetGroup1"/>
  <p:tag name="SHAPECLASSNAME" val="FooterLine2OnSlides"/>
  <p:tag name="SHAPECLASSPROTECTIONTYPE" val="63"/>
  <p:tag name="COLORSETGROUPCLASSNAME" val="ColorSetGroup4"/>
  <p:tag name="FONTCOLOR" val="Black"/>
  <p:tag name="FONTCOLOR2" val="LightGray"/>
  <p:tag name="FONTCOLOR3" val="LightGray"/>
  <p:tag name="SHAPESETCLASSNAME" val="Object"/>
</p:tagLst>
</file>

<file path=ppt/tags/tag96.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960.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FONTSETGROUPCLASSNAME" val="FontSetGroup1"/>
  <p:tag name="SHAPECLASSNAME" val="PageNumberOnSlides"/>
  <p:tag name="SHAPECLASSPROTECTIONTYPE" val="63"/>
  <p:tag name="COLORSETGROUPCLASSNAME" val="ColorSetGroup4"/>
  <p:tag name="SHAPESETCLASSNAME" val="Object"/>
</p:tagLst>
</file>

<file path=ppt/tags/tag96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962.xml><?xml version="1.0" encoding="utf-8"?>
<p:tagLst xmlns:a="http://schemas.openxmlformats.org/drawingml/2006/main" xmlns:r="http://schemas.openxmlformats.org/officeDocument/2006/relationships" xmlns:p="http://schemas.openxmlformats.org/presentationml/2006/main">
  <p:tag name="FIELDS.INITIALIZED" val="1"/>
  <p:tag name="ML_1" val="RB_Si_CDG"/>
  <p:tag name="ML_2" val="Bosch2.mcr"/>
  <p:tag name="ML_LAYOUT_RESOURCE" val="BOSCH2_4_3.mcr"/>
  <p:tag name="SHAPESETGROUPCLASSNAME" val="ShapeSetGroup1"/>
  <p:tag name="SHAPESETCLASSNAME" val="Object"/>
  <p:tag name="COLORSETGROUPCLASSNAME" val="ColorSetGroup1"/>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FIELD.CHAPTER.COMBOINDEX" val="-2"/>
  <p:tag name="FIELD.REM_ANL.COMBOINDEX" val="-2"/>
  <p:tag name="FIELD.DPT.COMBOINDEX" val="-2"/>
  <p:tag name="FIELD.DPT.CONTENT" val="GS/ACE"/>
  <p:tag name="FIELD.DPT.VALUE" val="GS/ACE | "/>
</p:tagLst>
</file>

<file path=ppt/tags/tag963.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Object"/>
  <p:tag name="COLORSETGROUPCLASSNAME" val="ColorSetGroup1"/>
  <p:tag name="FONTSETGROUPCLASSNAME" val="FontSetGroup1"/>
  <p:tag name="SHAPECLASSNAME" val="FooterLine1OnSlides"/>
  <p:tag name="SHAPECLASSPROTECTIONTYPE" val="63"/>
</p:tagLst>
</file>

<file path=ppt/tags/tag964.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Object"/>
  <p:tag name="COLORSETGROUPCLASSNAME" val="ColorSetGroup1"/>
  <p:tag name="FONTSETGROUPCLASSNAME" val="FontSetGroup1"/>
  <p:tag name="SHAPECLASSNAME" val="FooterLine2OnSlides"/>
  <p:tag name="SHAPECLASSPROTECTIONTYPE" val="63"/>
</p:tagLst>
</file>

<file path=ppt/tags/tag965.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COLORSETGROUPCLASSNAME" val="ColorSetGroup1"/>
  <p:tag name="FONTSETGROUPCLASSNAME" val="FontSetGroup1"/>
  <p:tag name="SHAPECLASSNAME" val="PageNumberOnSlides"/>
  <p:tag name="SHAPECLASSPROTECTIONTYPE" val="63"/>
</p:tagLst>
</file>

<file path=ppt/tags/tag966.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Object"/>
  <p:tag name="COLORSETGROUPCLASSNAME" val="ColorSetGroup1"/>
  <p:tag name="FONTSETGROUPCLASSNAME" val="FontSetGroup1"/>
  <p:tag name="SHAPECLASSNAME" val="Attachment"/>
  <p:tag name="SHAPECLASSPROTECTIONTYPE" val="3"/>
</p:tagLst>
</file>

<file path=ppt/tags/tag967.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1"/>
  <p:tag name="FONTSETGROUPCLASSNAME" val="FontSetGroup1"/>
  <p:tag name="SHAPECLASSNAME" val="tNavbar"/>
  <p:tag name="SHAPECLASSPROTECTIONTYPE" val="31"/>
</p:tagLst>
</file>

<file path=ppt/tags/tag968.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Black"/>
  <p:tag name="FONTCOLOR2" val="Primary"/>
  <p:tag name="RUNS.FONT" val="2"/>
  <p:tag name="COLORSETCLASSNAME" val="ColorSet2"/>
  <p:tag name="MLI" val="1"/>
  <p:tag name="SHAPESETGROUPCLASSNAME" val="ShapeSetGroup1"/>
  <p:tag name="SHAPESETCLASSNAME" val="HiddenType2"/>
  <p:tag name="COLORSETGROUPCLASSNAME" val="ColorSetGroup4"/>
  <p:tag name="FONTSETGROUPCLASSNAME" val="FontSetGroup1"/>
  <p:tag name="SHAPECLASSNAME" val="TitleOnSlidesPredefined"/>
  <p:tag name="SHAPECLASSPROTECTIONTYPE" val="0"/>
  <p:tag name="COLORS" val="-2;-2;-2;-2;-3;-2"/>
</p:tagLst>
</file>

<file path=ppt/tags/tag969.xml><?xml version="1.0" encoding="utf-8"?>
<p:tagLst xmlns:a="http://schemas.openxmlformats.org/drawingml/2006/main" xmlns:r="http://schemas.openxmlformats.org/officeDocument/2006/relationships" xmlns:p="http://schemas.openxmlformats.org/presentationml/2006/main">
  <p:tag name="FONTSETCLASSNAME" val="FontSet1"/>
  <p:tag name="COLORSETCLASSNAME" val="ColorSet1"/>
  <p:tag name="STYLENAME" val="Bodystyle"/>
  <p:tag name="MLI" val="1"/>
  <p:tag name="SHAPESETGROUPCLASSNAME" val="ShapeSetGroup1"/>
  <p:tag name="SHAPESETCLASSNAME" val="Object"/>
  <p:tag name="COLORSETGROUPCLASSNAME" val="ColorSetGroup1"/>
  <p:tag name="FONTSETGROUPCLASSNAME" val="FontSetGroup1"/>
  <p:tag name="SHAPECLASSNAME" val="ObjectFull"/>
  <p:tag name="SHAPECLASSPROTECTIONTYPE" val="0"/>
  <p:tag name="COLORS" val="-2;-2;-2;-2;-3;-2"/>
</p:tagLst>
</file>

<file path=ppt/tags/tag97.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970.xml><?xml version="1.0" encoding="utf-8"?>
<p:tagLst xmlns:a="http://schemas.openxmlformats.org/drawingml/2006/main" xmlns:r="http://schemas.openxmlformats.org/officeDocument/2006/relationships" xmlns:p="http://schemas.openxmlformats.org/presentationml/2006/main">
  <p:tag name="FIELDS.INITIALIZED" val="1"/>
  <p:tag name="ML_2" val="Bosch2.mcr"/>
  <p:tag name="SHAPESETGROUPCLASSNAME" val="ShapeSetGroup1"/>
  <p:tag name="SHAPESETCLASSNAME" val="Object"/>
  <p:tag name="COLORSETGROUPCLASSNAME" val="ColorSetGroup4"/>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CONTENT PLACEHOLDER 11_SHAPECLASSPROTECTIONTYPE" val="0"/>
  <p:tag name="FIELD.CHAPTER.COMBOINDEX" val="-2"/>
  <p:tag name="FIELD.REM_ANL.COMBOINDEX" val="-2"/>
  <p:tag name="FIELD.DPT.COMBOINDEX" val="-2"/>
  <p:tag name="TITLE 2_SHAPECLASSPROTECTIONTYPE" val="9"/>
  <p:tag name="FIELD.CHAPTER.CONTENT" val="SSF FI Rollouts - Roadmap 2019  "/>
  <p:tag name="FIELD.CHAPTER.VALUE" val="SSF FI Rollouts - Roadmap 2019  "/>
  <p:tag name="FIELD.DPT.VALUE" val="CF/ACE7 | "/>
  <p:tag name="FIELD.DPT.CONTENT" val="CF/ACE7"/>
  <p:tag name="ML_LAYOUT_RESOURCE" val="BOSCH2_16_9.mcr"/>
  <p:tag name="ML_1" val="RB_Si"/>
</p:tagLst>
</file>

<file path=ppt/tags/tag971.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Object"/>
  <p:tag name="COLORSETGROUPCLASSNAME" val="ColorSetGroup4"/>
  <p:tag name="FONTSETGROUPCLASSNAME" val="FontSetGroup1"/>
  <p:tag name="SHAPECLASSNAME" val="Chapterbox"/>
  <p:tag name="SHAPECLASSPROTECTIONTYPE" val="25"/>
  <p:tag name="COLORS" val="-2;-2;-2;-2;-1;-2"/>
</p:tagLst>
</file>

<file path=ppt/tags/tag972.xml><?xml version="1.0" encoding="utf-8"?>
<p:tagLst xmlns:a="http://schemas.openxmlformats.org/drawingml/2006/main" xmlns:r="http://schemas.openxmlformats.org/officeDocument/2006/relationships" xmlns:p="http://schemas.openxmlformats.org/presentationml/2006/main">
  <p:tag name="FONTSETCLASSNAME" val="FontSet1"/>
  <p:tag name="COLORS" val="-2;-2;-2;-2;Red;-2"/>
  <p:tag name="COLORSETCLASSNAME" val="ColorSet1"/>
  <p:tag name="SCRIPT" val="1"/>
  <p:tag name="FIELDS" val="CONF;DPT;DATE;"/>
  <p:tag name="MLI" val="1"/>
  <p:tag name="SHAPESETGROUPCLASSNAME" val="ShapeSetGroup1"/>
  <p:tag name="SHAPESETCLASSNAME" val="Object"/>
  <p:tag name="COLORSETGROUPCLASSNAME" val="ColorSetGroup4"/>
  <p:tag name="FONTSETGROUPCLASSNAME" val="FontSetGroup1"/>
  <p:tag name="SHAPECLASSNAME" val="FooterLine1OnSlides"/>
  <p:tag name="SHAPECLASSPROTECTIONTYPE" val="63"/>
  <p:tag name="FONTCOLOR4" val="Black"/>
  <p:tag name="FONTCOLOR3" val="Black"/>
  <p:tag name="FONTCOLOR2" val="Black"/>
  <p:tag name="FONTCOLOR" val="Red"/>
  <p:tag name="RUNS.FONT" val="4"/>
  <p:tag name="FONT3" val="Reg6"/>
  <p:tag name="FONT2" val="Reg6"/>
  <p:tag name="FONT" val="Bold6"/>
</p:tagLst>
</file>

<file path=ppt/tags/tag973.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RUNS.FONT" val="3"/>
  <p:tag name="COLORS" val="-2;-2;-2;-2;Black;-2"/>
  <p:tag name="COLORSETCLASSNAME" val="ColorSet1"/>
  <p:tag name="SCRIPT" val="1"/>
  <p:tag name="FIELDS" val="REM_ABL;COPY;"/>
  <p:tag name="MLI" val="1"/>
  <p:tag name="SHAPESETGROUPCLASSNAME" val="ShapeSetGroup1"/>
  <p:tag name="SHAPESETCLASSNAME" val="Object"/>
  <p:tag name="COLORSETGROUPCLASSNAME" val="ColorSetGroup4"/>
  <p:tag name="FONTSETGROUPCLASSNAME" val="FontSetGroup1"/>
  <p:tag name="SHAPECLASSNAME" val="FooterLine2OnSlides"/>
  <p:tag name="SHAPECLASSPROTECTIONTYPE" val="63"/>
  <p:tag name="FONTCOLOR3" val="LightGray"/>
  <p:tag name="FONTCOLOR2" val="LightGray"/>
  <p:tag name="FONTCOLOR" val="Black"/>
</p:tagLst>
</file>

<file path=ppt/tags/tag974.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COLORSETGROUPCLASSNAME" val="ColorSetGroup4"/>
  <p:tag name="FONTSETGROUPCLASSNAME" val="FontSetGroup1"/>
  <p:tag name="SHAPECLASSNAME" val="PageNumberOnSlides"/>
  <p:tag name="SHAPECLASSPROTECTIONTYPE" val="63"/>
</p:tagLst>
</file>

<file path=ppt/tags/tag975.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Object"/>
  <p:tag name="COLORSETGROUPCLASSNAME" val="ColorSetGroup4"/>
  <p:tag name="FONTSETGROUPCLASSNAME" val="FontSetGroup1"/>
  <p:tag name="SHAPECLASSNAME" val="Attachment"/>
  <p:tag name="SHAPECLASSPROTECTIONTYPE" val="3"/>
  <p:tag name="COLORS" val="-2;-2;-2;-2;-1;-2"/>
</p:tagLst>
</file>

<file path=ppt/tags/tag976.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4"/>
  <p:tag name="FONTSETGROUPCLASSNAME" val="FontSetGroup1"/>
  <p:tag name="SHAPECLASSNAME" val="tNavbar"/>
  <p:tag name="SHAPECLASSPROTECTIONTYPE" val="31"/>
</p:tagLst>
</file>

<file path=ppt/tags/tag977.xml><?xml version="1.0" encoding="utf-8"?>
<p:tagLst xmlns:a="http://schemas.openxmlformats.org/drawingml/2006/main" xmlns:r="http://schemas.openxmlformats.org/officeDocument/2006/relationships" xmlns:p="http://schemas.openxmlformats.org/presentationml/2006/main">
  <p:tag name="COLORSETCLASSNAME" val="ColorSet2"/>
  <p:tag name="COLORS" val="DarkBlue;-1;-2;-2;-1;-2"/>
</p:tagLst>
</file>

<file path=ppt/tags/tag978.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979.xml><?xml version="1.0" encoding="utf-8"?>
<p:tagLst xmlns:a="http://schemas.openxmlformats.org/drawingml/2006/main" xmlns:r="http://schemas.openxmlformats.org/officeDocument/2006/relationships" xmlns:p="http://schemas.openxmlformats.org/presentationml/2006/main">
  <p:tag name="COLORSETCLASSNAME" val="ColorSet2"/>
  <p:tag name="COLORS" val="DarkBlue;-1;-1;-1;-1;-2"/>
</p:tagLst>
</file>

<file path=ppt/tags/tag98.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980.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2;-1;-2;-2;-1;Black"/>
</p:tagLst>
</file>

<file path=ppt/tags/tag98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982.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Blue;-2"/>
</p:tagLst>
</file>

<file path=ppt/tags/tag983.xml><?xml version="1.0" encoding="utf-8"?>
<p:tagLst xmlns:a="http://schemas.openxmlformats.org/drawingml/2006/main" xmlns:r="http://schemas.openxmlformats.org/officeDocument/2006/relationships" xmlns:p="http://schemas.openxmlformats.org/presentationml/2006/main">
  <p:tag name="COLORSETCLASSNAME" val="ColorSet2"/>
  <p:tag name="COLORS" val="DarkBlue;-1;-2;-2;-1;-2"/>
</p:tagLst>
</file>

<file path=ppt/tags/tag984.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2;-1;-2;-2;-1;Black"/>
</p:tagLst>
</file>

<file path=ppt/tags/tag985.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Blue;-2"/>
</p:tagLst>
</file>

<file path=ppt/tags/tag986.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2;-1;-2;-2;-1;Black"/>
</p:tagLst>
</file>

<file path=ppt/tags/tag98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988.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Blue;-2"/>
</p:tagLst>
</file>

<file path=ppt/tags/tag989.xml><?xml version="1.0" encoding="utf-8"?>
<p:tagLst xmlns:a="http://schemas.openxmlformats.org/drawingml/2006/main" xmlns:r="http://schemas.openxmlformats.org/officeDocument/2006/relationships" xmlns:p="http://schemas.openxmlformats.org/presentationml/2006/main">
  <p:tag name="COLORSETCLASSNAME" val="ColorSet2"/>
  <p:tag name="COLORS" val="-1;-1;-2;-2;-1;Black"/>
</p:tagLst>
</file>

<file path=ppt/tags/tag99.xml><?xml version="1.0" encoding="utf-8"?>
<p:tagLst xmlns:a="http://schemas.openxmlformats.org/drawingml/2006/main" xmlns:r="http://schemas.openxmlformats.org/officeDocument/2006/relationships" xmlns:p="http://schemas.openxmlformats.org/presentationml/2006/main">
  <p:tag name="COLORSETCLASSNAME" val="ColorSet1"/>
  <p:tag name="COLORS" val="-1;White;MediaBoxColor;White;-1;-2"/>
</p:tagLst>
</file>

<file path=ppt/tags/tag990.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Blue;-2"/>
</p:tagLst>
</file>

<file path=ppt/tags/tag991.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Blue;-2"/>
</p:tagLst>
</file>

<file path=ppt/tags/tag992.xml><?xml version="1.0" encoding="utf-8"?>
<p:tagLst xmlns:a="http://schemas.openxmlformats.org/drawingml/2006/main" xmlns:r="http://schemas.openxmlformats.org/officeDocument/2006/relationships" xmlns:p="http://schemas.openxmlformats.org/presentationml/2006/main">
  <p:tag name="COLORSETCLASSNAME" val="ColorSet2"/>
  <p:tag name="COLORS" val="-1;-1;-2;-2;-1;Black"/>
</p:tagLst>
</file>

<file path=ppt/tags/tag993.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Blue;-2"/>
</p:tagLst>
</file>

<file path=ppt/tags/tag994.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Blue;-2"/>
</p:tagLst>
</file>

<file path=ppt/tags/tag995.xml><?xml version="1.0" encoding="utf-8"?>
<p:tagLst xmlns:a="http://schemas.openxmlformats.org/drawingml/2006/main" xmlns:r="http://schemas.openxmlformats.org/officeDocument/2006/relationships" xmlns:p="http://schemas.openxmlformats.org/presentationml/2006/main">
  <p:tag name="COLORSETCLASSNAME" val="ColorSet2"/>
  <p:tag name="COLORS" val="-1;-1;-2;-2;-1;Black"/>
</p:tagLst>
</file>

<file path=ppt/tags/tag996.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Blue;-2"/>
</p:tagLst>
</file>

<file path=ppt/tags/tag997.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Blue;-2"/>
</p:tagLst>
</file>

<file path=ppt/tags/tag998.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Blue;-2"/>
</p:tagLst>
</file>

<file path=ppt/tags/tag999.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Blue;-2"/>
</p:tagLst>
</file>

<file path=ppt/theme/theme1.xml><?xml version="1.0" encoding="utf-8"?>
<a:theme xmlns:a="http://schemas.openxmlformats.org/drawingml/2006/main" name="Bosch">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osch Office Sans">
      <a:majorFont>
        <a:latin typeface="Bosch Office Sans"/>
        <a:ea typeface=""/>
        <a:cs typeface=""/>
      </a:majorFont>
      <a:minorFont>
        <a:latin typeface="Bosch Office Sans"/>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marL="252000" indent="-252000">
          <a:lnSpc>
            <a:spcPts val="2300"/>
          </a:lnSpc>
          <a:spcBef>
            <a:spcPts val="500"/>
          </a:spcBef>
          <a:buFontTx/>
          <a:buNone/>
          <a:defRPr dirty="0" smtClean="0"/>
        </a:defPPr>
      </a:lstStyle>
    </a:txDef>
  </a:objectDefaults>
  <a:extraClrSchemeLst>
    <a:extraClrScheme>
      <a:clrScheme name="Standarddesign 1">
        <a:dk1>
          <a:srgbClr val="000000"/>
        </a:dk1>
        <a:lt1>
          <a:srgbClr val="FFFFFF"/>
        </a:lt1>
        <a:dk2>
          <a:srgbClr val="000000"/>
        </a:dk2>
        <a:lt2>
          <a:srgbClr val="808080"/>
        </a:lt2>
        <a:accent1>
          <a:srgbClr val="153B63"/>
        </a:accent1>
        <a:accent2>
          <a:srgbClr val="425C8F"/>
        </a:accent2>
        <a:accent3>
          <a:srgbClr val="FFFFFF"/>
        </a:accent3>
        <a:accent4>
          <a:srgbClr val="000000"/>
        </a:accent4>
        <a:accent5>
          <a:srgbClr val="AAAFB7"/>
        </a:accent5>
        <a:accent6>
          <a:srgbClr val="3B5381"/>
        </a:accent6>
        <a:hlink>
          <a:srgbClr val="738CB4"/>
        </a:hlink>
        <a:folHlink>
          <a:srgbClr val="B0BBD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faultBosch2016.potx" id="{81051E99-24B5-4A41-B4F3-C963EC6CD1DB}" vid="{0F0ED88E-60F1-4A11-8D49-7E8019C8E143}"/>
    </a:ext>
  </a:extLst>
</a:theme>
</file>

<file path=ppt/theme/theme2.xml><?xml version="1.0" encoding="utf-8"?>
<a:theme xmlns:a="http://schemas.openxmlformats.org/drawingml/2006/main" name="1_Bosch">
  <a:themeElements>
    <a:clrScheme name="Custom 1">
      <a:dk1>
        <a:sysClr val="windowText" lastClr="000000"/>
      </a:dk1>
      <a:lt1>
        <a:sysClr val="window" lastClr="FFFFFF"/>
      </a:lt1>
      <a:dk2>
        <a:srgbClr val="424C58"/>
      </a:dk2>
      <a:lt2>
        <a:srgbClr val="B2B3B5"/>
      </a:lt2>
      <a:accent1>
        <a:srgbClr val="A80163"/>
      </a:accent1>
      <a:accent2>
        <a:srgbClr val="3F136C"/>
      </a:accent2>
      <a:accent3>
        <a:srgbClr val="08427E"/>
      </a:accent3>
      <a:accent4>
        <a:srgbClr val="0E78C5"/>
      </a:accent4>
      <a:accent5>
        <a:srgbClr val="1399A0"/>
      </a:accent5>
      <a:accent6>
        <a:srgbClr val="67B419"/>
      </a:accent6>
      <a:hlink>
        <a:srgbClr val="738CB4"/>
      </a:hlink>
      <a:folHlink>
        <a:srgbClr val="B0BBD0"/>
      </a:folHlink>
    </a:clrScheme>
    <a:fontScheme name="Custom 1">
      <a:majorFont>
        <a:latin typeface="Bosch Office Sans"/>
        <a:ea typeface=""/>
        <a:cs typeface=""/>
      </a:majorFont>
      <a:minorFont>
        <a:latin typeface="Bosch Offic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9525" cap="flat" cmpd="sng" algn="ctr">
          <a:solidFill>
            <a:srgbClr val="3F136C"/>
          </a:solid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latin typeface="Bosch Office Sans"/>
            <a:ea typeface="+mn-ea"/>
            <a:cs typeface="+mn-cs"/>
          </a:defRPr>
        </a:defPPr>
      </a:lstStyle>
    </a:spDef>
    <a:txDef>
      <a:spPr>
        <a:noFill/>
      </a:spPr>
      <a:bodyPr wrap="square" lIns="0" tIns="0" rIns="0" bIns="0" rtlCol="0">
        <a:noAutofit/>
      </a:bodyPr>
      <a:lstStyle>
        <a:defPPr marR="0" defTabSz="914400" eaLnBrk="1" fontAlgn="auto" latinLnBrk="0" hangingPunct="1">
          <a:lnSpc>
            <a:spcPct val="107000"/>
          </a:lnSpc>
          <a:spcBef>
            <a:spcPts val="500"/>
          </a:spcBef>
          <a:spcAft>
            <a:spcPts val="0"/>
          </a:spcAft>
          <a:buClrTx/>
          <a:buSzTx/>
          <a:buFontTx/>
          <a:buNone/>
          <a:tabLst/>
          <a:defRPr kumimoji="0" sz="1800" b="0" i="0" u="none" strike="noStrike" kern="0" cap="none" spc="0" normalizeH="0" baseline="0" noProof="0" dirty="0" err="1" smtClean="0">
            <a:ln>
              <a:noFill/>
            </a:ln>
            <a:solidFill>
              <a:srgbClr val="000000"/>
            </a:solidFill>
            <a:effectLst/>
            <a:uLnTx/>
            <a:uFillTx/>
          </a:defRPr>
        </a:defPPr>
      </a:lstStyle>
    </a:txDef>
  </a:objectDefaults>
  <a:extraClrSchemeLst/>
  <a:extLst>
    <a:ext uri="{05A4C25C-085E-4340-85A3-A5531E510DB2}">
      <thm15:themeFamily xmlns:thm15="http://schemas.microsoft.com/office/thememl/2012/main" name="DefaultBosch2016.potx" id="{E6E424A2-CDFE-4FF3-B632-69E2B49B4471}" vid="{8DB00A46-DBD2-41A3-9952-545226F8B35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LikedBy xmlns="http://schemas.microsoft.com/sharepoint/v3">
      <UserInfo>
        <DisplayName/>
        <AccountId xsi:nil="true"/>
        <AccountType/>
      </UserInfo>
    </LikedBy>
    <TaxCatchAll xmlns="6e765fe5-8a01-47b5-a4b0-cbd2c2e9e1a1"/>
    <_dlc_DocId xmlns="6e765fe5-8a01-47b5-a4b0-cbd2c2e9e1a1">P01S006905-1-607</_dlc_DocId>
    <_dlc_DocIdUrl xmlns="6e765fe5-8a01-47b5-a4b0-cbd2c2e9e1a1">
      <Url>https://sites.inside-share.bosch.com/sites/006905/_layouts/15/DocIdRedir.aspx?ID=P01S006905-1-607</Url>
      <Description>P01S006905-1-607</Description>
    </_dlc_DocIdUrl>
    <g41ecd140d6b49e69e75bd2be4b8c439 xmlns="6e765fe5-8a01-47b5-a4b0-cbd2c2e9e1a1">
      <Terms xmlns="http://schemas.microsoft.com/office/infopath/2007/PartnerControls"/>
    </g41ecd140d6b49e69e75bd2be4b8c439>
  </documentManagement>
</p:properties>
</file>

<file path=customXml/item2.xml><?xml version="1.0" encoding="utf-8"?>
<ct:contentTypeSchema xmlns:ct="http://schemas.microsoft.com/office/2006/metadata/contentType" xmlns:ma="http://schemas.microsoft.com/office/2006/metadata/properties/metaAttributes" ct:_="" ma:_="" ma:contentTypeName="Bosch Document Non-ILM" ma:contentTypeID="0x0101004D2C4E44065DF542BF69DD7B92A04E0900871859ABE7B64C46BAF51D3023609100" ma:contentTypeVersion="4" ma:contentTypeDescription="Create a new document." ma:contentTypeScope="" ma:versionID="02a4ea3116d849dbbf54d432bad5fe7f">
  <xsd:schema xmlns:xsd="http://www.w3.org/2001/XMLSchema" xmlns:xs="http://www.w3.org/2001/XMLSchema" xmlns:p="http://schemas.microsoft.com/office/2006/metadata/properties" xmlns:ns1="http://schemas.microsoft.com/sharepoint/v3" xmlns:ns2="6e765fe5-8a01-47b5-a4b0-cbd2c2e9e1a1" targetNamespace="http://schemas.microsoft.com/office/2006/metadata/properties" ma:root="true" ma:fieldsID="2eeb05b5ea0e479b6ca06b2b76642f24" ns1:_="" ns2:_="">
    <xsd:import namespace="http://schemas.microsoft.com/sharepoint/v3"/>
    <xsd:import namespace="6e765fe5-8a01-47b5-a4b0-cbd2c2e9e1a1"/>
    <xsd:element name="properties">
      <xsd:complexType>
        <xsd:sequence>
          <xsd:element name="documentManagement">
            <xsd:complexType>
              <xsd:all>
                <xsd:element ref="ns2:_dlc_DocId" minOccurs="0"/>
                <xsd:element ref="ns2:_dlc_DocIdUrl" minOccurs="0"/>
                <xsd:element ref="ns2:_dlc_DocIdPersistId" minOccurs="0"/>
                <xsd:element ref="ns2:g41ecd140d6b49e69e75bd2be4b8c439" minOccurs="0"/>
                <xsd:element ref="ns2:TaxCatchAll" minOccurs="0"/>
                <xsd:element ref="ns2:TaxCatchAllLabel" minOccurs="0"/>
                <xsd:element ref="ns1:LikesCount" minOccurs="0"/>
                <xsd:element ref="ns1:LikedB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LikesCount" ma:index="15" nillable="true" ma:displayName="Number of Likes" ma:internalName="LikesCount">
      <xsd:simpleType>
        <xsd:restriction base="dms:Unknown"/>
      </xsd:simpleType>
    </xsd:element>
    <xsd:element name="LikedBy" ma:index="16"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6e765fe5-8a01-47b5-a4b0-cbd2c2e9e1a1"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g41ecd140d6b49e69e75bd2be4b8c439" ma:index="11" nillable="true" ma:taxonomy="true" ma:internalName="g41ecd140d6b49e69e75bd2be4b8c439" ma:taxonomyFieldName="DMSKeywords" ma:displayName="Keywords" ma:fieldId="{041ecd14-0d6b-49e6-9e75-bd2be4b8c439}" ma:sspId="b81b984e-7d9a-4f77-a40b-67f8485df2c3" ma:termSetId="39767926-10e3-461a-8f65-954aa608e3a1" ma:anchorId="00000000-0000-0000-0000-000000000000" ma:open="true" ma:isKeyword="false">
      <xsd:complexType>
        <xsd:sequence>
          <xsd:element ref="pc:Terms" minOccurs="0" maxOccurs="1"/>
        </xsd:sequence>
      </xsd:complexType>
    </xsd:element>
    <xsd:element name="TaxCatchAll" ma:index="12" nillable="true" ma:displayName="Taxonomy Catch All Column" ma:hidden="true" ma:list="{f4ed9a6b-d886-4f4e-b961-cc40f11404d2}" ma:internalName="TaxCatchAll" ma:showField="CatchAllData" ma:web="6e765fe5-8a01-47b5-a4b0-cbd2c2e9e1a1">
      <xsd:complexType>
        <xsd:complexContent>
          <xsd:extension base="dms:MultiChoiceLookup">
            <xsd:sequence>
              <xsd:element name="Value" type="dms:Lookup" maxOccurs="unbounded" minOccurs="0" nillable="true"/>
            </xsd:sequence>
          </xsd:extension>
        </xsd:complexContent>
      </xsd:complexType>
    </xsd:element>
    <xsd:element name="TaxCatchAllLabel" ma:index="13" nillable="true" ma:displayName="Taxonomy Catch All Column1" ma:hidden="true" ma:list="{f4ed9a6b-d886-4f4e-b961-cc40f11404d2}" ma:internalName="TaxCatchAllLabel" ma:readOnly="true" ma:showField="CatchAllDataLabel" ma:web="6e765fe5-8a01-47b5-a4b0-cbd2c2e9e1a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6539E575-2EB5-47BB-8CEA-AF2764258CFA}">
  <ds:schemaRefs>
    <ds:schemaRef ds:uri="http://purl.org/dc/dcmitype/"/>
    <ds:schemaRef ds:uri="http://schemas.microsoft.com/office/2006/documentManagement/types"/>
    <ds:schemaRef ds:uri="http://schemas.microsoft.com/office/2006/metadata/properties"/>
    <ds:schemaRef ds:uri="http://schemas.microsoft.com/office/infopath/2007/PartnerControls"/>
    <ds:schemaRef ds:uri="http://purl.org/dc/terms/"/>
    <ds:schemaRef ds:uri="http://schemas.openxmlformats.org/package/2006/metadata/core-properties"/>
    <ds:schemaRef ds:uri="http://schemas.microsoft.com/sharepoint/v3"/>
    <ds:schemaRef ds:uri="6e765fe5-8a01-47b5-a4b0-cbd2c2e9e1a1"/>
    <ds:schemaRef ds:uri="http://www.w3.org/XML/1998/namespace"/>
    <ds:schemaRef ds:uri="http://purl.org/dc/elements/1.1/"/>
  </ds:schemaRefs>
</ds:datastoreItem>
</file>

<file path=customXml/itemProps2.xml><?xml version="1.0" encoding="utf-8"?>
<ds:datastoreItem xmlns:ds="http://schemas.openxmlformats.org/officeDocument/2006/customXml" ds:itemID="{5AF88141-1469-4173-B47C-EBD8991830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e765fe5-8a01-47b5-a4b0-cbd2c2e9e1a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A309496-B5E5-4024-AD03-C10A1D0B0F39}">
  <ds:schemaRefs>
    <ds:schemaRef ds:uri="http://schemas.microsoft.com/sharepoint/v3/contenttype/forms"/>
  </ds:schemaRefs>
</ds:datastoreItem>
</file>

<file path=customXml/itemProps4.xml><?xml version="1.0" encoding="utf-8"?>
<ds:datastoreItem xmlns:ds="http://schemas.openxmlformats.org/officeDocument/2006/customXml" ds:itemID="{D8068D2F-DC11-49F3-B3A6-328329766835}">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
  <TotalTime>0</TotalTime>
  <Words>3849</Words>
  <Application>Microsoft Office PowerPoint</Application>
  <PresentationFormat>Custom</PresentationFormat>
  <Paragraphs>522</Paragraphs>
  <Slides>32</Slides>
  <Notes>14</Notes>
  <HiddenSlides>4</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32</vt:i4>
      </vt:variant>
    </vt:vector>
  </HeadingPairs>
  <TitlesOfParts>
    <vt:vector size="42" baseType="lpstr">
      <vt:lpstr>Arial</vt:lpstr>
      <vt:lpstr>Bosch Office Sans</vt:lpstr>
      <vt:lpstr>Calibri</vt:lpstr>
      <vt:lpstr>Georgia</vt:lpstr>
      <vt:lpstr>Times New Roman</vt:lpstr>
      <vt:lpstr>Wingdings</vt:lpstr>
      <vt:lpstr>Wingdings 3</vt:lpstr>
      <vt:lpstr>Bosch</vt:lpstr>
      <vt:lpstr>1_Bosch</vt:lpstr>
      <vt:lpstr>Acrobat Document</vt:lpstr>
      <vt:lpstr>SSF FI Overview</vt:lpstr>
      <vt:lpstr>SSF FI Overview Agenda</vt:lpstr>
      <vt:lpstr>SSF FI Overview Agenda</vt:lpstr>
      <vt:lpstr>SSF FI Overview Why is this topic important for us?</vt:lpstr>
      <vt:lpstr>The regional functions</vt:lpstr>
      <vt:lpstr>The Global Service Centres Accounting</vt:lpstr>
      <vt:lpstr>SSF FI Overview Definition of SSF FI terms</vt:lpstr>
      <vt:lpstr>SSF FI Overview Overview about the tool</vt:lpstr>
      <vt:lpstr>SSF FI Overview Entry channels</vt:lpstr>
      <vt:lpstr>PowerPoint Presentation</vt:lpstr>
      <vt:lpstr>SSF FI Overview Classification of SSF FI processes</vt:lpstr>
      <vt:lpstr>SSF FI Overview Standardization of SSF FI processes</vt:lpstr>
      <vt:lpstr>SSF FI Overview Agenda</vt:lpstr>
      <vt:lpstr>SSF FI Overview Benefits of SSF FI</vt:lpstr>
      <vt:lpstr>SSF FI Overview Benefits of SSF FI</vt:lpstr>
      <vt:lpstr>SSF FI Overview Benefits of SSF FI</vt:lpstr>
      <vt:lpstr>SSF FI Overview Benefits of SSF FI</vt:lpstr>
      <vt:lpstr>SSF FI Overview Agenda</vt:lpstr>
      <vt:lpstr>PowerPoint Presentation</vt:lpstr>
      <vt:lpstr>SSF FI Overview Agenda</vt:lpstr>
      <vt:lpstr>SSF FI Overview Current Usage</vt:lpstr>
      <vt:lpstr>SSF FI Overview Agenda</vt:lpstr>
      <vt:lpstr>SSF FI Overview Vision 2020</vt:lpstr>
      <vt:lpstr>SSF FI Overview Agenda</vt:lpstr>
      <vt:lpstr>SSF FI Overview SSF Live Demo</vt:lpstr>
      <vt:lpstr>SSF FI Overview Community  @ BoschConnect</vt:lpstr>
      <vt:lpstr>SSF FI Overview SSF Bulletin</vt:lpstr>
      <vt:lpstr>SSF FI Overview </vt:lpstr>
      <vt:lpstr>Back-up Slides</vt:lpstr>
      <vt:lpstr>Key data</vt:lpstr>
      <vt:lpstr> Trainings  </vt:lpstr>
      <vt:lpstr> Trainings  </vt:lpstr>
    </vt:vector>
  </TitlesOfParts>
  <Company>BOSCH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TrainM Code Title of the Training</dc:title>
  <dc:creator>EXTERNAL Schmidt Elisabeth (Bearing Point, CF/COR1)</dc:creator>
  <cp:lastModifiedBy>LI Sabrina (CI/DAV1.5)</cp:lastModifiedBy>
  <cp:revision>279</cp:revision>
  <dcterms:created xsi:type="dcterms:W3CDTF">2016-03-01T14:57:58Z</dcterms:created>
  <dcterms:modified xsi:type="dcterms:W3CDTF">2021-03-21T10:51:46Z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0x0101004D2C4E44065DF542BF69DD7B92A04E0900871859ABE7B64C46BAF51D3023609100</vt:lpwstr>
  </property>
  <property fmtid="{D5CDD505-2E9C-101B-9397-08002B2CF9AE}" pid="3" name="_dlc_DocIdItemGuid">
    <vt:lpwstr>05fc972f-d2b4-43f0-a464-5a39dc48f6dc</vt:lpwstr>
  </property>
  <property fmtid="{D5CDD505-2E9C-101B-9397-08002B2CF9AE}" pid="4" name="DMSKeywords">
    <vt:lpwstr/>
  </property>
</Properties>
</file>